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7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9.xml" ContentType="application/vnd.openxmlformats-officedocument.presentationml.notesSlide+xml"/>
  <Override PartName="/ppt/charts/chart9.xml" ContentType="application/vnd.openxmlformats-officedocument.drawingml.chart+xml"/>
  <Override PartName="/ppt/drawings/drawing1.xml" ContentType="application/vnd.openxmlformats-officedocument.drawingml.chartshapes+xml"/>
  <Override PartName="/ppt/notesSlides/notesSlide10.xml" ContentType="application/vnd.openxmlformats-officedocument.presentationml.notesSlid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1.xml" ContentType="application/vnd.openxmlformats-officedocument.presentationml.notesSlid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2.xml" ContentType="application/vnd.openxmlformats-officedocument.presentationml.notesSlid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3.xml" ContentType="application/vnd.openxmlformats-officedocument.presentationml.notesSlid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4.xml" ContentType="application/vnd.openxmlformats-officedocument.presentationml.notesSlid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5.xml" ContentType="application/vnd.openxmlformats-officedocument.presentationml.notesSlid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6.xml" ContentType="application/vnd.openxmlformats-officedocument.presentationml.notesSlid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7.xml" ContentType="application/vnd.openxmlformats-officedocument.presentationml.notesSlid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8.xml" ContentType="application/vnd.openxmlformats-officedocument.presentationml.notesSlid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26"/>
  </p:notesMasterIdLst>
  <p:sldIdLst>
    <p:sldId id="257" r:id="rId5"/>
    <p:sldId id="328" r:id="rId6"/>
    <p:sldId id="306" r:id="rId7"/>
    <p:sldId id="408" r:id="rId8"/>
    <p:sldId id="345" r:id="rId9"/>
    <p:sldId id="325" r:id="rId10"/>
    <p:sldId id="302" r:id="rId11"/>
    <p:sldId id="323" r:id="rId12"/>
    <p:sldId id="272" r:id="rId13"/>
    <p:sldId id="335" r:id="rId14"/>
    <p:sldId id="354" r:id="rId15"/>
    <p:sldId id="311" r:id="rId16"/>
    <p:sldId id="409" r:id="rId17"/>
    <p:sldId id="347" r:id="rId18"/>
    <p:sldId id="312" r:id="rId19"/>
    <p:sldId id="410" r:id="rId20"/>
    <p:sldId id="309" r:id="rId21"/>
    <p:sldId id="310" r:id="rId22"/>
    <p:sldId id="286" r:id="rId23"/>
    <p:sldId id="288" r:id="rId24"/>
    <p:sldId id="271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C090A"/>
    <a:srgbClr val="BFBFBF"/>
    <a:srgbClr val="3E3D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883" autoAdjust="0"/>
    <p:restoredTop sz="94712"/>
  </p:normalViewPr>
  <p:slideViewPr>
    <p:cSldViewPr snapToGrid="0" snapToObjects="1" showGuides="1">
      <p:cViewPr varScale="1">
        <p:scale>
          <a:sx n="67" d="100"/>
          <a:sy n="67" d="100"/>
        </p:scale>
        <p:origin x="608" y="44"/>
      </p:cViewPr>
      <p:guideLst>
        <p:guide orient="horz" pos="2160"/>
        <p:guide pos="37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Usu&#225;rio\Downloads\FiscalMonitorDatabase-October2020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Usu&#225;rio\Downloads\FiscalMonitorDatabase-October2020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\\i9srvdc\dados\OneDrive%20-%20I9%20Advisory\Areas\Relat&#243;rios\Relat&#243;rio%20Econ&#244;mico%20e%20de%20Mercado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Users\Usu&#225;rio\Downloads\FiscalMonitorDatabase-October2020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'FED Balanço'!$AN$2</c:f>
              <c:strCache>
                <c:ptCount val="1"/>
                <c:pt idx="0">
                  <c:v>EUA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'FED Balanço'!$AM$3:$AM$159</c:f>
              <c:numCache>
                <c:formatCode>m/d/yyyy</c:formatCode>
                <c:ptCount val="157"/>
                <c:pt idx="0">
                  <c:v>39355</c:v>
                </c:pt>
                <c:pt idx="1">
                  <c:v>39386</c:v>
                </c:pt>
                <c:pt idx="2">
                  <c:v>39416</c:v>
                </c:pt>
                <c:pt idx="3">
                  <c:v>39447</c:v>
                </c:pt>
                <c:pt idx="4">
                  <c:v>39478</c:v>
                </c:pt>
                <c:pt idx="5">
                  <c:v>39507</c:v>
                </c:pt>
                <c:pt idx="6">
                  <c:v>39538</c:v>
                </c:pt>
                <c:pt idx="7">
                  <c:v>39568</c:v>
                </c:pt>
                <c:pt idx="8">
                  <c:v>39599</c:v>
                </c:pt>
                <c:pt idx="9">
                  <c:v>39629</c:v>
                </c:pt>
                <c:pt idx="10">
                  <c:v>39660</c:v>
                </c:pt>
                <c:pt idx="11">
                  <c:v>39691</c:v>
                </c:pt>
                <c:pt idx="12">
                  <c:v>39721</c:v>
                </c:pt>
                <c:pt idx="13">
                  <c:v>39752</c:v>
                </c:pt>
                <c:pt idx="14">
                  <c:v>39782</c:v>
                </c:pt>
                <c:pt idx="15">
                  <c:v>39813</c:v>
                </c:pt>
                <c:pt idx="16">
                  <c:v>39844</c:v>
                </c:pt>
                <c:pt idx="17">
                  <c:v>39872</c:v>
                </c:pt>
                <c:pt idx="18">
                  <c:v>39903</c:v>
                </c:pt>
                <c:pt idx="19">
                  <c:v>39933</c:v>
                </c:pt>
                <c:pt idx="20">
                  <c:v>39964</c:v>
                </c:pt>
                <c:pt idx="21">
                  <c:v>39994</c:v>
                </c:pt>
                <c:pt idx="22">
                  <c:v>40025</c:v>
                </c:pt>
                <c:pt idx="23">
                  <c:v>40056</c:v>
                </c:pt>
                <c:pt idx="24">
                  <c:v>40086</c:v>
                </c:pt>
                <c:pt idx="25">
                  <c:v>40117</c:v>
                </c:pt>
                <c:pt idx="26">
                  <c:v>40147</c:v>
                </c:pt>
                <c:pt idx="27">
                  <c:v>40178</c:v>
                </c:pt>
                <c:pt idx="28">
                  <c:v>40209</c:v>
                </c:pt>
                <c:pt idx="29">
                  <c:v>40237</c:v>
                </c:pt>
                <c:pt idx="30">
                  <c:v>40268</c:v>
                </c:pt>
                <c:pt idx="31">
                  <c:v>40298</c:v>
                </c:pt>
                <c:pt idx="32">
                  <c:v>40329</c:v>
                </c:pt>
                <c:pt idx="33">
                  <c:v>40359</c:v>
                </c:pt>
                <c:pt idx="34">
                  <c:v>40390</c:v>
                </c:pt>
                <c:pt idx="35">
                  <c:v>40421</c:v>
                </c:pt>
                <c:pt idx="36">
                  <c:v>40451</c:v>
                </c:pt>
                <c:pt idx="37">
                  <c:v>40482</c:v>
                </c:pt>
                <c:pt idx="38">
                  <c:v>40512</c:v>
                </c:pt>
                <c:pt idx="39">
                  <c:v>40543</c:v>
                </c:pt>
                <c:pt idx="40">
                  <c:v>40574</c:v>
                </c:pt>
                <c:pt idx="41">
                  <c:v>40602</c:v>
                </c:pt>
                <c:pt idx="42">
                  <c:v>40633</c:v>
                </c:pt>
                <c:pt idx="43">
                  <c:v>40663</c:v>
                </c:pt>
                <c:pt idx="44">
                  <c:v>40694</c:v>
                </c:pt>
                <c:pt idx="45">
                  <c:v>40724</c:v>
                </c:pt>
                <c:pt idx="46">
                  <c:v>40755</c:v>
                </c:pt>
                <c:pt idx="47">
                  <c:v>40786</c:v>
                </c:pt>
                <c:pt idx="48">
                  <c:v>40816</c:v>
                </c:pt>
                <c:pt idx="49">
                  <c:v>40847</c:v>
                </c:pt>
                <c:pt idx="50">
                  <c:v>40877</c:v>
                </c:pt>
                <c:pt idx="51">
                  <c:v>40908</c:v>
                </c:pt>
                <c:pt idx="52">
                  <c:v>40939</c:v>
                </c:pt>
                <c:pt idx="53">
                  <c:v>40968</c:v>
                </c:pt>
                <c:pt idx="54">
                  <c:v>40999</c:v>
                </c:pt>
                <c:pt idx="55">
                  <c:v>41029</c:v>
                </c:pt>
                <c:pt idx="56">
                  <c:v>41060</c:v>
                </c:pt>
                <c:pt idx="57">
                  <c:v>41090</c:v>
                </c:pt>
                <c:pt idx="58">
                  <c:v>41121</c:v>
                </c:pt>
                <c:pt idx="59">
                  <c:v>41152</c:v>
                </c:pt>
                <c:pt idx="60">
                  <c:v>41182</c:v>
                </c:pt>
                <c:pt idx="61">
                  <c:v>41213</c:v>
                </c:pt>
                <c:pt idx="62">
                  <c:v>41243</c:v>
                </c:pt>
                <c:pt idx="63">
                  <c:v>41274</c:v>
                </c:pt>
                <c:pt idx="64">
                  <c:v>41305</c:v>
                </c:pt>
                <c:pt idx="65">
                  <c:v>41333</c:v>
                </c:pt>
                <c:pt idx="66">
                  <c:v>41364</c:v>
                </c:pt>
                <c:pt idx="67">
                  <c:v>41394</c:v>
                </c:pt>
                <c:pt idx="68">
                  <c:v>41425</c:v>
                </c:pt>
                <c:pt idx="69">
                  <c:v>41455</c:v>
                </c:pt>
                <c:pt idx="70">
                  <c:v>41486</c:v>
                </c:pt>
                <c:pt idx="71">
                  <c:v>41517</c:v>
                </c:pt>
                <c:pt idx="72">
                  <c:v>41547</c:v>
                </c:pt>
                <c:pt idx="73">
                  <c:v>41578</c:v>
                </c:pt>
                <c:pt idx="74">
                  <c:v>41608</c:v>
                </c:pt>
                <c:pt idx="75">
                  <c:v>41639</c:v>
                </c:pt>
                <c:pt idx="76">
                  <c:v>41670</c:v>
                </c:pt>
                <c:pt idx="77">
                  <c:v>41698</c:v>
                </c:pt>
                <c:pt idx="78">
                  <c:v>41729</c:v>
                </c:pt>
                <c:pt idx="79">
                  <c:v>41759</c:v>
                </c:pt>
                <c:pt idx="80">
                  <c:v>41790</c:v>
                </c:pt>
                <c:pt idx="81">
                  <c:v>41820</c:v>
                </c:pt>
                <c:pt idx="82">
                  <c:v>41851</c:v>
                </c:pt>
                <c:pt idx="83">
                  <c:v>41882</c:v>
                </c:pt>
                <c:pt idx="84">
                  <c:v>41912</c:v>
                </c:pt>
                <c:pt idx="85">
                  <c:v>41943</c:v>
                </c:pt>
                <c:pt idx="86">
                  <c:v>41973</c:v>
                </c:pt>
                <c:pt idx="87">
                  <c:v>42004</c:v>
                </c:pt>
                <c:pt idx="88">
                  <c:v>42035</c:v>
                </c:pt>
                <c:pt idx="89">
                  <c:v>42063</c:v>
                </c:pt>
                <c:pt idx="90">
                  <c:v>42094</c:v>
                </c:pt>
                <c:pt idx="91">
                  <c:v>42124</c:v>
                </c:pt>
                <c:pt idx="92">
                  <c:v>42155</c:v>
                </c:pt>
                <c:pt idx="93">
                  <c:v>42185</c:v>
                </c:pt>
                <c:pt idx="94">
                  <c:v>42216</c:v>
                </c:pt>
                <c:pt idx="95">
                  <c:v>42247</c:v>
                </c:pt>
                <c:pt idx="96">
                  <c:v>42277</c:v>
                </c:pt>
                <c:pt idx="97">
                  <c:v>42308</c:v>
                </c:pt>
                <c:pt idx="98">
                  <c:v>42338</c:v>
                </c:pt>
                <c:pt idx="99">
                  <c:v>42369</c:v>
                </c:pt>
                <c:pt idx="100">
                  <c:v>42400</c:v>
                </c:pt>
                <c:pt idx="101">
                  <c:v>42429</c:v>
                </c:pt>
                <c:pt idx="102">
                  <c:v>42460</c:v>
                </c:pt>
                <c:pt idx="103">
                  <c:v>42490</c:v>
                </c:pt>
                <c:pt idx="104">
                  <c:v>42521</c:v>
                </c:pt>
                <c:pt idx="105">
                  <c:v>42551</c:v>
                </c:pt>
                <c:pt idx="106">
                  <c:v>42582</c:v>
                </c:pt>
                <c:pt idx="107">
                  <c:v>42613</c:v>
                </c:pt>
                <c:pt idx="108">
                  <c:v>42643</c:v>
                </c:pt>
                <c:pt idx="109">
                  <c:v>42674</c:v>
                </c:pt>
                <c:pt idx="110">
                  <c:v>42704</c:v>
                </c:pt>
                <c:pt idx="111">
                  <c:v>42735</c:v>
                </c:pt>
                <c:pt idx="112">
                  <c:v>42766</c:v>
                </c:pt>
                <c:pt idx="113">
                  <c:v>42794</c:v>
                </c:pt>
                <c:pt idx="114">
                  <c:v>42825</c:v>
                </c:pt>
                <c:pt idx="115">
                  <c:v>42855</c:v>
                </c:pt>
                <c:pt idx="116">
                  <c:v>42886</c:v>
                </c:pt>
                <c:pt idx="117">
                  <c:v>42916</c:v>
                </c:pt>
                <c:pt idx="118">
                  <c:v>42947</c:v>
                </c:pt>
                <c:pt idx="119">
                  <c:v>42978</c:v>
                </c:pt>
                <c:pt idx="120">
                  <c:v>43008</c:v>
                </c:pt>
                <c:pt idx="121">
                  <c:v>43039</c:v>
                </c:pt>
                <c:pt idx="122">
                  <c:v>43069</c:v>
                </c:pt>
                <c:pt idx="123">
                  <c:v>43100</c:v>
                </c:pt>
                <c:pt idx="124">
                  <c:v>43131</c:v>
                </c:pt>
                <c:pt idx="125">
                  <c:v>43159</c:v>
                </c:pt>
                <c:pt idx="126">
                  <c:v>43190</c:v>
                </c:pt>
                <c:pt idx="127">
                  <c:v>43220</c:v>
                </c:pt>
                <c:pt idx="128">
                  <c:v>43251</c:v>
                </c:pt>
                <c:pt idx="129">
                  <c:v>43281</c:v>
                </c:pt>
                <c:pt idx="130">
                  <c:v>43312</c:v>
                </c:pt>
                <c:pt idx="131">
                  <c:v>43343</c:v>
                </c:pt>
                <c:pt idx="132">
                  <c:v>43373</c:v>
                </c:pt>
                <c:pt idx="133">
                  <c:v>43404</c:v>
                </c:pt>
                <c:pt idx="134">
                  <c:v>43434</c:v>
                </c:pt>
                <c:pt idx="135">
                  <c:v>43465</c:v>
                </c:pt>
                <c:pt idx="136">
                  <c:v>43496</c:v>
                </c:pt>
                <c:pt idx="137">
                  <c:v>43524</c:v>
                </c:pt>
                <c:pt idx="138">
                  <c:v>43555</c:v>
                </c:pt>
                <c:pt idx="139">
                  <c:v>43585</c:v>
                </c:pt>
                <c:pt idx="140">
                  <c:v>43616</c:v>
                </c:pt>
                <c:pt idx="141">
                  <c:v>43646</c:v>
                </c:pt>
                <c:pt idx="142">
                  <c:v>43677</c:v>
                </c:pt>
                <c:pt idx="143">
                  <c:v>43708</c:v>
                </c:pt>
                <c:pt idx="144">
                  <c:v>43738</c:v>
                </c:pt>
                <c:pt idx="145">
                  <c:v>43769</c:v>
                </c:pt>
                <c:pt idx="146">
                  <c:v>43799</c:v>
                </c:pt>
                <c:pt idx="147">
                  <c:v>43830</c:v>
                </c:pt>
                <c:pt idx="148">
                  <c:v>43861</c:v>
                </c:pt>
                <c:pt idx="149">
                  <c:v>43890</c:v>
                </c:pt>
                <c:pt idx="150">
                  <c:v>43921</c:v>
                </c:pt>
                <c:pt idx="151">
                  <c:v>43951</c:v>
                </c:pt>
                <c:pt idx="152">
                  <c:v>43982</c:v>
                </c:pt>
                <c:pt idx="153">
                  <c:v>44012</c:v>
                </c:pt>
                <c:pt idx="154">
                  <c:v>44043</c:v>
                </c:pt>
                <c:pt idx="155">
                  <c:v>44074</c:v>
                </c:pt>
                <c:pt idx="156">
                  <c:v>44104</c:v>
                </c:pt>
              </c:numCache>
            </c:numRef>
          </c:cat>
          <c:val>
            <c:numRef>
              <c:f>'FED Balanço'!$AN$3:$AN$159</c:f>
              <c:numCache>
                <c:formatCode>_(* #,##0.00_);_(* \(#,##0.00\);_(* "-"??_);_(@_)</c:formatCode>
                <c:ptCount val="157"/>
                <c:pt idx="0">
                  <c:v>889900</c:v>
                </c:pt>
                <c:pt idx="1">
                  <c:v>883385</c:v>
                </c:pt>
                <c:pt idx="2">
                  <c:v>879417</c:v>
                </c:pt>
                <c:pt idx="3">
                  <c:v>890662</c:v>
                </c:pt>
                <c:pt idx="4">
                  <c:v>900264</c:v>
                </c:pt>
                <c:pt idx="5">
                  <c:v>893825</c:v>
                </c:pt>
                <c:pt idx="6">
                  <c:v>893965</c:v>
                </c:pt>
                <c:pt idx="7">
                  <c:v>888131</c:v>
                </c:pt>
                <c:pt idx="8">
                  <c:v>904054</c:v>
                </c:pt>
                <c:pt idx="9">
                  <c:v>892713</c:v>
                </c:pt>
                <c:pt idx="10">
                  <c:v>918625</c:v>
                </c:pt>
                <c:pt idx="11">
                  <c:v>909982</c:v>
                </c:pt>
                <c:pt idx="12">
                  <c:v>1211825</c:v>
                </c:pt>
                <c:pt idx="13">
                  <c:v>1969086</c:v>
                </c:pt>
                <c:pt idx="14">
                  <c:v>2106117</c:v>
                </c:pt>
                <c:pt idx="15">
                  <c:v>2239457</c:v>
                </c:pt>
                <c:pt idx="16">
                  <c:v>1927082</c:v>
                </c:pt>
                <c:pt idx="17">
                  <c:v>1916115</c:v>
                </c:pt>
                <c:pt idx="18">
                  <c:v>2071556</c:v>
                </c:pt>
                <c:pt idx="19">
                  <c:v>2066712</c:v>
                </c:pt>
                <c:pt idx="20">
                  <c:v>2080115</c:v>
                </c:pt>
                <c:pt idx="21">
                  <c:v>2025571</c:v>
                </c:pt>
                <c:pt idx="22">
                  <c:v>2000547</c:v>
                </c:pt>
                <c:pt idx="23">
                  <c:v>2074902</c:v>
                </c:pt>
                <c:pt idx="24">
                  <c:v>2141020</c:v>
                </c:pt>
                <c:pt idx="25">
                  <c:v>2161537</c:v>
                </c:pt>
                <c:pt idx="26">
                  <c:v>2206359</c:v>
                </c:pt>
                <c:pt idx="27">
                  <c:v>2234067</c:v>
                </c:pt>
                <c:pt idx="28">
                  <c:v>2246886</c:v>
                </c:pt>
                <c:pt idx="29">
                  <c:v>2286127</c:v>
                </c:pt>
                <c:pt idx="30">
                  <c:v>2307150</c:v>
                </c:pt>
                <c:pt idx="31">
                  <c:v>2330472</c:v>
                </c:pt>
                <c:pt idx="32">
                  <c:v>2334041</c:v>
                </c:pt>
                <c:pt idx="33">
                  <c:v>2330851</c:v>
                </c:pt>
                <c:pt idx="34">
                  <c:v>2325298</c:v>
                </c:pt>
                <c:pt idx="35">
                  <c:v>2301015</c:v>
                </c:pt>
                <c:pt idx="36">
                  <c:v>2298691</c:v>
                </c:pt>
                <c:pt idx="37">
                  <c:v>2295392</c:v>
                </c:pt>
                <c:pt idx="38">
                  <c:v>2346001</c:v>
                </c:pt>
                <c:pt idx="39">
                  <c:v>2420570</c:v>
                </c:pt>
                <c:pt idx="40">
                  <c:v>2443527</c:v>
                </c:pt>
                <c:pt idx="41">
                  <c:v>2533221</c:v>
                </c:pt>
                <c:pt idx="42">
                  <c:v>2622523</c:v>
                </c:pt>
                <c:pt idx="43">
                  <c:v>2690985</c:v>
                </c:pt>
                <c:pt idx="44">
                  <c:v>2774996</c:v>
                </c:pt>
                <c:pt idx="45">
                  <c:v>2865251</c:v>
                </c:pt>
                <c:pt idx="46">
                  <c:v>2863576</c:v>
                </c:pt>
                <c:pt idx="47">
                  <c:v>2853888</c:v>
                </c:pt>
                <c:pt idx="48">
                  <c:v>2850921</c:v>
                </c:pt>
                <c:pt idx="49">
                  <c:v>2845685</c:v>
                </c:pt>
                <c:pt idx="50">
                  <c:v>2814235</c:v>
                </c:pt>
                <c:pt idx="51">
                  <c:v>2926095</c:v>
                </c:pt>
                <c:pt idx="52">
                  <c:v>2919545</c:v>
                </c:pt>
                <c:pt idx="53">
                  <c:v>2925722</c:v>
                </c:pt>
                <c:pt idx="54">
                  <c:v>2878137</c:v>
                </c:pt>
                <c:pt idx="55">
                  <c:v>2866561</c:v>
                </c:pt>
                <c:pt idx="56">
                  <c:v>2842654</c:v>
                </c:pt>
                <c:pt idx="57">
                  <c:v>2863547</c:v>
                </c:pt>
                <c:pt idx="58">
                  <c:v>2846757</c:v>
                </c:pt>
                <c:pt idx="59">
                  <c:v>2812806</c:v>
                </c:pt>
                <c:pt idx="60">
                  <c:v>2804457</c:v>
                </c:pt>
                <c:pt idx="61">
                  <c:v>2823137</c:v>
                </c:pt>
                <c:pt idx="62">
                  <c:v>2851362</c:v>
                </c:pt>
                <c:pt idx="63">
                  <c:v>2907300</c:v>
                </c:pt>
                <c:pt idx="64">
                  <c:v>3008704</c:v>
                </c:pt>
                <c:pt idx="65">
                  <c:v>3090600</c:v>
                </c:pt>
                <c:pt idx="66">
                  <c:v>3202256</c:v>
                </c:pt>
                <c:pt idx="67">
                  <c:v>3318649</c:v>
                </c:pt>
                <c:pt idx="68">
                  <c:v>3385128</c:v>
                </c:pt>
                <c:pt idx="69">
                  <c:v>3478672</c:v>
                </c:pt>
                <c:pt idx="70">
                  <c:v>3571797</c:v>
                </c:pt>
                <c:pt idx="71">
                  <c:v>3644456</c:v>
                </c:pt>
                <c:pt idx="72">
                  <c:v>3734018</c:v>
                </c:pt>
                <c:pt idx="73">
                  <c:v>3843396</c:v>
                </c:pt>
                <c:pt idx="74">
                  <c:v>3925876</c:v>
                </c:pt>
                <c:pt idx="75">
                  <c:v>4032575</c:v>
                </c:pt>
                <c:pt idx="76">
                  <c:v>4102138</c:v>
                </c:pt>
                <c:pt idx="77">
                  <c:v>4159972</c:v>
                </c:pt>
                <c:pt idx="78">
                  <c:v>4226971</c:v>
                </c:pt>
                <c:pt idx="79">
                  <c:v>4296049</c:v>
                </c:pt>
                <c:pt idx="80">
                  <c:v>4322654</c:v>
                </c:pt>
                <c:pt idx="81">
                  <c:v>4368348</c:v>
                </c:pt>
                <c:pt idx="82">
                  <c:v>4406637</c:v>
                </c:pt>
                <c:pt idx="83">
                  <c:v>4413736</c:v>
                </c:pt>
                <c:pt idx="84">
                  <c:v>4459050</c:v>
                </c:pt>
                <c:pt idx="85">
                  <c:v>4486754</c:v>
                </c:pt>
                <c:pt idx="86">
                  <c:v>4485931</c:v>
                </c:pt>
                <c:pt idx="87">
                  <c:v>4497660</c:v>
                </c:pt>
                <c:pt idx="88">
                  <c:v>4500064</c:v>
                </c:pt>
                <c:pt idx="89">
                  <c:v>4486725</c:v>
                </c:pt>
                <c:pt idx="90">
                  <c:v>4480603</c:v>
                </c:pt>
                <c:pt idx="91">
                  <c:v>4471499</c:v>
                </c:pt>
                <c:pt idx="92">
                  <c:v>4463981</c:v>
                </c:pt>
                <c:pt idx="93">
                  <c:v>4495055</c:v>
                </c:pt>
                <c:pt idx="94">
                  <c:v>4485480</c:v>
                </c:pt>
                <c:pt idx="95">
                  <c:v>4475105</c:v>
                </c:pt>
                <c:pt idx="96">
                  <c:v>4484111</c:v>
                </c:pt>
                <c:pt idx="97">
                  <c:v>4489339</c:v>
                </c:pt>
                <c:pt idx="98">
                  <c:v>4477088</c:v>
                </c:pt>
                <c:pt idx="99">
                  <c:v>4486587</c:v>
                </c:pt>
                <c:pt idx="100">
                  <c:v>4482349</c:v>
                </c:pt>
                <c:pt idx="101">
                  <c:v>4489796</c:v>
                </c:pt>
                <c:pt idx="102">
                  <c:v>4482840</c:v>
                </c:pt>
                <c:pt idx="103">
                  <c:v>4474665</c:v>
                </c:pt>
                <c:pt idx="104">
                  <c:v>4461111</c:v>
                </c:pt>
                <c:pt idx="105">
                  <c:v>4466482</c:v>
                </c:pt>
                <c:pt idx="106">
                  <c:v>4464498</c:v>
                </c:pt>
                <c:pt idx="107">
                  <c:v>4457907</c:v>
                </c:pt>
                <c:pt idx="108">
                  <c:v>4452002</c:v>
                </c:pt>
                <c:pt idx="109">
                  <c:v>4454326</c:v>
                </c:pt>
                <c:pt idx="110">
                  <c:v>4446307</c:v>
                </c:pt>
                <c:pt idx="111">
                  <c:v>4451451</c:v>
                </c:pt>
                <c:pt idx="112">
                  <c:v>4452838</c:v>
                </c:pt>
                <c:pt idx="113">
                  <c:v>4468702</c:v>
                </c:pt>
                <c:pt idx="114">
                  <c:v>4469618</c:v>
                </c:pt>
                <c:pt idx="115">
                  <c:v>4470142</c:v>
                </c:pt>
                <c:pt idx="116">
                  <c:v>4459914</c:v>
                </c:pt>
                <c:pt idx="117">
                  <c:v>4463347</c:v>
                </c:pt>
                <c:pt idx="118">
                  <c:v>4465284</c:v>
                </c:pt>
                <c:pt idx="119">
                  <c:v>4452360</c:v>
                </c:pt>
                <c:pt idx="120">
                  <c:v>4455661</c:v>
                </c:pt>
                <c:pt idx="121">
                  <c:v>4461117</c:v>
                </c:pt>
                <c:pt idx="122">
                  <c:v>4438592</c:v>
                </c:pt>
                <c:pt idx="123">
                  <c:v>4448680</c:v>
                </c:pt>
                <c:pt idx="124">
                  <c:v>4419225</c:v>
                </c:pt>
                <c:pt idx="125">
                  <c:v>4393401</c:v>
                </c:pt>
                <c:pt idx="126">
                  <c:v>4392198</c:v>
                </c:pt>
                <c:pt idx="127">
                  <c:v>4372886</c:v>
                </c:pt>
                <c:pt idx="128">
                  <c:v>4327519</c:v>
                </c:pt>
                <c:pt idx="129">
                  <c:v>4305491</c:v>
                </c:pt>
                <c:pt idx="130">
                  <c:v>4277681</c:v>
                </c:pt>
                <c:pt idx="131">
                  <c:v>4218914</c:v>
                </c:pt>
                <c:pt idx="132">
                  <c:v>4192909</c:v>
                </c:pt>
                <c:pt idx="133">
                  <c:v>4139731</c:v>
                </c:pt>
                <c:pt idx="134">
                  <c:v>4097170</c:v>
                </c:pt>
                <c:pt idx="135">
                  <c:v>4075636</c:v>
                </c:pt>
                <c:pt idx="136">
                  <c:v>4039678</c:v>
                </c:pt>
                <c:pt idx="137">
                  <c:v>3974590</c:v>
                </c:pt>
                <c:pt idx="138">
                  <c:v>3955617</c:v>
                </c:pt>
                <c:pt idx="139">
                  <c:v>3928273</c:v>
                </c:pt>
                <c:pt idx="140">
                  <c:v>3851444</c:v>
                </c:pt>
                <c:pt idx="141">
                  <c:v>3826817</c:v>
                </c:pt>
                <c:pt idx="142">
                  <c:v>3779102</c:v>
                </c:pt>
                <c:pt idx="143">
                  <c:v>3759946</c:v>
                </c:pt>
                <c:pt idx="144">
                  <c:v>3857715</c:v>
                </c:pt>
                <c:pt idx="145">
                  <c:v>4019823</c:v>
                </c:pt>
                <c:pt idx="146">
                  <c:v>4052875</c:v>
                </c:pt>
                <c:pt idx="147">
                  <c:v>4165591</c:v>
                </c:pt>
                <c:pt idx="148">
                  <c:v>4151630</c:v>
                </c:pt>
                <c:pt idx="149">
                  <c:v>4158637</c:v>
                </c:pt>
                <c:pt idx="150">
                  <c:v>5254278</c:v>
                </c:pt>
                <c:pt idx="151">
                  <c:v>6655929</c:v>
                </c:pt>
                <c:pt idx="152">
                  <c:v>7165217</c:v>
                </c:pt>
                <c:pt idx="153">
                  <c:v>7009040</c:v>
                </c:pt>
                <c:pt idx="154">
                  <c:v>6949032</c:v>
                </c:pt>
                <c:pt idx="155">
                  <c:v>6990418</c:v>
                </c:pt>
                <c:pt idx="156">
                  <c:v>7056129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B3-47AE-85FF-652FBE9ADC7D}"/>
            </c:ext>
          </c:extLst>
        </c:ser>
        <c:ser>
          <c:idx val="1"/>
          <c:order val="1"/>
          <c:tx>
            <c:strRef>
              <c:f>'FED Balanço'!$AO$2</c:f>
              <c:strCache>
                <c:ptCount val="1"/>
                <c:pt idx="0">
                  <c:v>EURO ZONA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'FED Balanço'!$AM$3:$AM$159</c:f>
              <c:numCache>
                <c:formatCode>m/d/yyyy</c:formatCode>
                <c:ptCount val="157"/>
                <c:pt idx="0">
                  <c:v>39355</c:v>
                </c:pt>
                <c:pt idx="1">
                  <c:v>39386</c:v>
                </c:pt>
                <c:pt idx="2">
                  <c:v>39416</c:v>
                </c:pt>
                <c:pt idx="3">
                  <c:v>39447</c:v>
                </c:pt>
                <c:pt idx="4">
                  <c:v>39478</c:v>
                </c:pt>
                <c:pt idx="5">
                  <c:v>39507</c:v>
                </c:pt>
                <c:pt idx="6">
                  <c:v>39538</c:v>
                </c:pt>
                <c:pt idx="7">
                  <c:v>39568</c:v>
                </c:pt>
                <c:pt idx="8">
                  <c:v>39599</c:v>
                </c:pt>
                <c:pt idx="9">
                  <c:v>39629</c:v>
                </c:pt>
                <c:pt idx="10">
                  <c:v>39660</c:v>
                </c:pt>
                <c:pt idx="11">
                  <c:v>39691</c:v>
                </c:pt>
                <c:pt idx="12">
                  <c:v>39721</c:v>
                </c:pt>
                <c:pt idx="13">
                  <c:v>39752</c:v>
                </c:pt>
                <c:pt idx="14">
                  <c:v>39782</c:v>
                </c:pt>
                <c:pt idx="15">
                  <c:v>39813</c:v>
                </c:pt>
                <c:pt idx="16">
                  <c:v>39844</c:v>
                </c:pt>
                <c:pt idx="17">
                  <c:v>39872</c:v>
                </c:pt>
                <c:pt idx="18">
                  <c:v>39903</c:v>
                </c:pt>
                <c:pt idx="19">
                  <c:v>39933</c:v>
                </c:pt>
                <c:pt idx="20">
                  <c:v>39964</c:v>
                </c:pt>
                <c:pt idx="21">
                  <c:v>39994</c:v>
                </c:pt>
                <c:pt idx="22">
                  <c:v>40025</c:v>
                </c:pt>
                <c:pt idx="23">
                  <c:v>40056</c:v>
                </c:pt>
                <c:pt idx="24">
                  <c:v>40086</c:v>
                </c:pt>
                <c:pt idx="25">
                  <c:v>40117</c:v>
                </c:pt>
                <c:pt idx="26">
                  <c:v>40147</c:v>
                </c:pt>
                <c:pt idx="27">
                  <c:v>40178</c:v>
                </c:pt>
                <c:pt idx="28">
                  <c:v>40209</c:v>
                </c:pt>
                <c:pt idx="29">
                  <c:v>40237</c:v>
                </c:pt>
                <c:pt idx="30">
                  <c:v>40268</c:v>
                </c:pt>
                <c:pt idx="31">
                  <c:v>40298</c:v>
                </c:pt>
                <c:pt idx="32">
                  <c:v>40329</c:v>
                </c:pt>
                <c:pt idx="33">
                  <c:v>40359</c:v>
                </c:pt>
                <c:pt idx="34">
                  <c:v>40390</c:v>
                </c:pt>
                <c:pt idx="35">
                  <c:v>40421</c:v>
                </c:pt>
                <c:pt idx="36">
                  <c:v>40451</c:v>
                </c:pt>
                <c:pt idx="37">
                  <c:v>40482</c:v>
                </c:pt>
                <c:pt idx="38">
                  <c:v>40512</c:v>
                </c:pt>
                <c:pt idx="39">
                  <c:v>40543</c:v>
                </c:pt>
                <c:pt idx="40">
                  <c:v>40574</c:v>
                </c:pt>
                <c:pt idx="41">
                  <c:v>40602</c:v>
                </c:pt>
                <c:pt idx="42">
                  <c:v>40633</c:v>
                </c:pt>
                <c:pt idx="43">
                  <c:v>40663</c:v>
                </c:pt>
                <c:pt idx="44">
                  <c:v>40694</c:v>
                </c:pt>
                <c:pt idx="45">
                  <c:v>40724</c:v>
                </c:pt>
                <c:pt idx="46">
                  <c:v>40755</c:v>
                </c:pt>
                <c:pt idx="47">
                  <c:v>40786</c:v>
                </c:pt>
                <c:pt idx="48">
                  <c:v>40816</c:v>
                </c:pt>
                <c:pt idx="49">
                  <c:v>40847</c:v>
                </c:pt>
                <c:pt idx="50">
                  <c:v>40877</c:v>
                </c:pt>
                <c:pt idx="51">
                  <c:v>40908</c:v>
                </c:pt>
                <c:pt idx="52">
                  <c:v>40939</c:v>
                </c:pt>
                <c:pt idx="53">
                  <c:v>40968</c:v>
                </c:pt>
                <c:pt idx="54">
                  <c:v>40999</c:v>
                </c:pt>
                <c:pt idx="55">
                  <c:v>41029</c:v>
                </c:pt>
                <c:pt idx="56">
                  <c:v>41060</c:v>
                </c:pt>
                <c:pt idx="57">
                  <c:v>41090</c:v>
                </c:pt>
                <c:pt idx="58">
                  <c:v>41121</c:v>
                </c:pt>
                <c:pt idx="59">
                  <c:v>41152</c:v>
                </c:pt>
                <c:pt idx="60">
                  <c:v>41182</c:v>
                </c:pt>
                <c:pt idx="61">
                  <c:v>41213</c:v>
                </c:pt>
                <c:pt idx="62">
                  <c:v>41243</c:v>
                </c:pt>
                <c:pt idx="63">
                  <c:v>41274</c:v>
                </c:pt>
                <c:pt idx="64">
                  <c:v>41305</c:v>
                </c:pt>
                <c:pt idx="65">
                  <c:v>41333</c:v>
                </c:pt>
                <c:pt idx="66">
                  <c:v>41364</c:v>
                </c:pt>
                <c:pt idx="67">
                  <c:v>41394</c:v>
                </c:pt>
                <c:pt idx="68">
                  <c:v>41425</c:v>
                </c:pt>
                <c:pt idx="69">
                  <c:v>41455</c:v>
                </c:pt>
                <c:pt idx="70">
                  <c:v>41486</c:v>
                </c:pt>
                <c:pt idx="71">
                  <c:v>41517</c:v>
                </c:pt>
                <c:pt idx="72">
                  <c:v>41547</c:v>
                </c:pt>
                <c:pt idx="73">
                  <c:v>41578</c:v>
                </c:pt>
                <c:pt idx="74">
                  <c:v>41608</c:v>
                </c:pt>
                <c:pt idx="75">
                  <c:v>41639</c:v>
                </c:pt>
                <c:pt idx="76">
                  <c:v>41670</c:v>
                </c:pt>
                <c:pt idx="77">
                  <c:v>41698</c:v>
                </c:pt>
                <c:pt idx="78">
                  <c:v>41729</c:v>
                </c:pt>
                <c:pt idx="79">
                  <c:v>41759</c:v>
                </c:pt>
                <c:pt idx="80">
                  <c:v>41790</c:v>
                </c:pt>
                <c:pt idx="81">
                  <c:v>41820</c:v>
                </c:pt>
                <c:pt idx="82">
                  <c:v>41851</c:v>
                </c:pt>
                <c:pt idx="83">
                  <c:v>41882</c:v>
                </c:pt>
                <c:pt idx="84">
                  <c:v>41912</c:v>
                </c:pt>
                <c:pt idx="85">
                  <c:v>41943</c:v>
                </c:pt>
                <c:pt idx="86">
                  <c:v>41973</c:v>
                </c:pt>
                <c:pt idx="87">
                  <c:v>42004</c:v>
                </c:pt>
                <c:pt idx="88">
                  <c:v>42035</c:v>
                </c:pt>
                <c:pt idx="89">
                  <c:v>42063</c:v>
                </c:pt>
                <c:pt idx="90">
                  <c:v>42094</c:v>
                </c:pt>
                <c:pt idx="91">
                  <c:v>42124</c:v>
                </c:pt>
                <c:pt idx="92">
                  <c:v>42155</c:v>
                </c:pt>
                <c:pt idx="93">
                  <c:v>42185</c:v>
                </c:pt>
                <c:pt idx="94">
                  <c:v>42216</c:v>
                </c:pt>
                <c:pt idx="95">
                  <c:v>42247</c:v>
                </c:pt>
                <c:pt idx="96">
                  <c:v>42277</c:v>
                </c:pt>
                <c:pt idx="97">
                  <c:v>42308</c:v>
                </c:pt>
                <c:pt idx="98">
                  <c:v>42338</c:v>
                </c:pt>
                <c:pt idx="99">
                  <c:v>42369</c:v>
                </c:pt>
                <c:pt idx="100">
                  <c:v>42400</c:v>
                </c:pt>
                <c:pt idx="101">
                  <c:v>42429</c:v>
                </c:pt>
                <c:pt idx="102">
                  <c:v>42460</c:v>
                </c:pt>
                <c:pt idx="103">
                  <c:v>42490</c:v>
                </c:pt>
                <c:pt idx="104">
                  <c:v>42521</c:v>
                </c:pt>
                <c:pt idx="105">
                  <c:v>42551</c:v>
                </c:pt>
                <c:pt idx="106">
                  <c:v>42582</c:v>
                </c:pt>
                <c:pt idx="107">
                  <c:v>42613</c:v>
                </c:pt>
                <c:pt idx="108">
                  <c:v>42643</c:v>
                </c:pt>
                <c:pt idx="109">
                  <c:v>42674</c:v>
                </c:pt>
                <c:pt idx="110">
                  <c:v>42704</c:v>
                </c:pt>
                <c:pt idx="111">
                  <c:v>42735</c:v>
                </c:pt>
                <c:pt idx="112">
                  <c:v>42766</c:v>
                </c:pt>
                <c:pt idx="113">
                  <c:v>42794</c:v>
                </c:pt>
                <c:pt idx="114">
                  <c:v>42825</c:v>
                </c:pt>
                <c:pt idx="115">
                  <c:v>42855</c:v>
                </c:pt>
                <c:pt idx="116">
                  <c:v>42886</c:v>
                </c:pt>
                <c:pt idx="117">
                  <c:v>42916</c:v>
                </c:pt>
                <c:pt idx="118">
                  <c:v>42947</c:v>
                </c:pt>
                <c:pt idx="119">
                  <c:v>42978</c:v>
                </c:pt>
                <c:pt idx="120">
                  <c:v>43008</c:v>
                </c:pt>
                <c:pt idx="121">
                  <c:v>43039</c:v>
                </c:pt>
                <c:pt idx="122">
                  <c:v>43069</c:v>
                </c:pt>
                <c:pt idx="123">
                  <c:v>43100</c:v>
                </c:pt>
                <c:pt idx="124">
                  <c:v>43131</c:v>
                </c:pt>
                <c:pt idx="125">
                  <c:v>43159</c:v>
                </c:pt>
                <c:pt idx="126">
                  <c:v>43190</c:v>
                </c:pt>
                <c:pt idx="127">
                  <c:v>43220</c:v>
                </c:pt>
                <c:pt idx="128">
                  <c:v>43251</c:v>
                </c:pt>
                <c:pt idx="129">
                  <c:v>43281</c:v>
                </c:pt>
                <c:pt idx="130">
                  <c:v>43312</c:v>
                </c:pt>
                <c:pt idx="131">
                  <c:v>43343</c:v>
                </c:pt>
                <c:pt idx="132">
                  <c:v>43373</c:v>
                </c:pt>
                <c:pt idx="133">
                  <c:v>43404</c:v>
                </c:pt>
                <c:pt idx="134">
                  <c:v>43434</c:v>
                </c:pt>
                <c:pt idx="135">
                  <c:v>43465</c:v>
                </c:pt>
                <c:pt idx="136">
                  <c:v>43496</c:v>
                </c:pt>
                <c:pt idx="137">
                  <c:v>43524</c:v>
                </c:pt>
                <c:pt idx="138">
                  <c:v>43555</c:v>
                </c:pt>
                <c:pt idx="139">
                  <c:v>43585</c:v>
                </c:pt>
                <c:pt idx="140">
                  <c:v>43616</c:v>
                </c:pt>
                <c:pt idx="141">
                  <c:v>43646</c:v>
                </c:pt>
                <c:pt idx="142">
                  <c:v>43677</c:v>
                </c:pt>
                <c:pt idx="143">
                  <c:v>43708</c:v>
                </c:pt>
                <c:pt idx="144">
                  <c:v>43738</c:v>
                </c:pt>
                <c:pt idx="145">
                  <c:v>43769</c:v>
                </c:pt>
                <c:pt idx="146">
                  <c:v>43799</c:v>
                </c:pt>
                <c:pt idx="147">
                  <c:v>43830</c:v>
                </c:pt>
                <c:pt idx="148">
                  <c:v>43861</c:v>
                </c:pt>
                <c:pt idx="149">
                  <c:v>43890</c:v>
                </c:pt>
                <c:pt idx="150">
                  <c:v>43921</c:v>
                </c:pt>
                <c:pt idx="151">
                  <c:v>43951</c:v>
                </c:pt>
                <c:pt idx="152">
                  <c:v>43982</c:v>
                </c:pt>
                <c:pt idx="153">
                  <c:v>44012</c:v>
                </c:pt>
                <c:pt idx="154">
                  <c:v>44043</c:v>
                </c:pt>
                <c:pt idx="155">
                  <c:v>44074</c:v>
                </c:pt>
                <c:pt idx="156">
                  <c:v>44104</c:v>
                </c:pt>
              </c:numCache>
            </c:numRef>
          </c:cat>
          <c:val>
            <c:numRef>
              <c:f>'FED Balanço'!$AO$3:$AO$159</c:f>
              <c:numCache>
                <c:formatCode>_(* #,##0.00_);_(* \(#,##0.00\);_(* "-"??_);_(@_)</c:formatCode>
                <c:ptCount val="157"/>
                <c:pt idx="0">
                  <c:v>1392247.4400000002</c:v>
                </c:pt>
                <c:pt idx="1">
                  <c:v>1348349.76</c:v>
                </c:pt>
                <c:pt idx="2">
                  <c:v>1445491.4400000002</c:v>
                </c:pt>
                <c:pt idx="3">
                  <c:v>1415946.9600000002</c:v>
                </c:pt>
                <c:pt idx="4">
                  <c:v>1437391.4400000002</c:v>
                </c:pt>
                <c:pt idx="5">
                  <c:v>1439615.1600000001</c:v>
                </c:pt>
                <c:pt idx="6">
                  <c:v>1475056.4400000002</c:v>
                </c:pt>
                <c:pt idx="7">
                  <c:v>1511755.9200000002</c:v>
                </c:pt>
                <c:pt idx="8">
                  <c:v>1520365.6800000002</c:v>
                </c:pt>
                <c:pt idx="9">
                  <c:v>1517283.36</c:v>
                </c:pt>
                <c:pt idx="10">
                  <c:v>1899392.76</c:v>
                </c:pt>
                <c:pt idx="11">
                  <c:v>1556300.52</c:v>
                </c:pt>
                <c:pt idx="12">
                  <c:v>1556300.52</c:v>
                </c:pt>
                <c:pt idx="13">
                  <c:v>2095596.36</c:v>
                </c:pt>
                <c:pt idx="14">
                  <c:v>2199445.92</c:v>
                </c:pt>
                <c:pt idx="15">
                  <c:v>2255988.2400000002</c:v>
                </c:pt>
                <c:pt idx="16">
                  <c:v>2045299.6800000002</c:v>
                </c:pt>
                <c:pt idx="17">
                  <c:v>1988084.52</c:v>
                </c:pt>
                <c:pt idx="18">
                  <c:v>1983294.7200000002</c:v>
                </c:pt>
                <c:pt idx="19">
                  <c:v>1943163.0000000002</c:v>
                </c:pt>
                <c:pt idx="20">
                  <c:v>1887665.04</c:v>
                </c:pt>
                <c:pt idx="21">
                  <c:v>2064558.2400000002</c:v>
                </c:pt>
                <c:pt idx="22">
                  <c:v>1982766.6</c:v>
                </c:pt>
                <c:pt idx="23">
                  <c:v>1965047.04</c:v>
                </c:pt>
                <c:pt idx="24">
                  <c:v>1992132.36</c:v>
                </c:pt>
                <c:pt idx="25">
                  <c:v>1915579.8</c:v>
                </c:pt>
                <c:pt idx="26">
                  <c:v>1900183.32</c:v>
                </c:pt>
                <c:pt idx="27">
                  <c:v>2057329.8</c:v>
                </c:pt>
                <c:pt idx="28">
                  <c:v>2024460.0000000002</c:v>
                </c:pt>
                <c:pt idx="29">
                  <c:v>2041535.8800000001</c:v>
                </c:pt>
                <c:pt idx="30">
                  <c:v>2097951.8400000003</c:v>
                </c:pt>
                <c:pt idx="31">
                  <c:v>2141900.2800000003</c:v>
                </c:pt>
                <c:pt idx="32">
                  <c:v>2266388.64</c:v>
                </c:pt>
                <c:pt idx="33">
                  <c:v>2213795.8800000004</c:v>
                </c:pt>
                <c:pt idx="34">
                  <c:v>2122098.48</c:v>
                </c:pt>
                <c:pt idx="35">
                  <c:v>2120280.8400000003</c:v>
                </c:pt>
                <c:pt idx="36">
                  <c:v>2015155.8</c:v>
                </c:pt>
                <c:pt idx="37">
                  <c:v>2037261.2400000002</c:v>
                </c:pt>
                <c:pt idx="38">
                  <c:v>2078060.4000000001</c:v>
                </c:pt>
                <c:pt idx="39">
                  <c:v>2123166.6</c:v>
                </c:pt>
                <c:pt idx="40">
                  <c:v>2176846.92</c:v>
                </c:pt>
                <c:pt idx="41">
                  <c:v>2094356.5200000003</c:v>
                </c:pt>
                <c:pt idx="42">
                  <c:v>2039575.6800000002</c:v>
                </c:pt>
                <c:pt idx="43">
                  <c:v>2053998.0000000002</c:v>
                </c:pt>
                <c:pt idx="44">
                  <c:v>2050908.12</c:v>
                </c:pt>
                <c:pt idx="45">
                  <c:v>2100149.64</c:v>
                </c:pt>
                <c:pt idx="46">
                  <c:v>2164633.2000000002</c:v>
                </c:pt>
                <c:pt idx="47">
                  <c:v>2238971.7600000002</c:v>
                </c:pt>
                <c:pt idx="48">
                  <c:v>2479385.16</c:v>
                </c:pt>
                <c:pt idx="49">
                  <c:v>2514837.2400000002</c:v>
                </c:pt>
                <c:pt idx="50">
                  <c:v>2630543.04</c:v>
                </c:pt>
                <c:pt idx="51">
                  <c:v>2902900.68</c:v>
                </c:pt>
                <c:pt idx="52">
                  <c:v>2875096.08</c:v>
                </c:pt>
                <c:pt idx="53">
                  <c:v>3265011.72</c:v>
                </c:pt>
                <c:pt idx="54">
                  <c:v>3201581.16</c:v>
                </c:pt>
                <c:pt idx="55">
                  <c:v>3199071.24</c:v>
                </c:pt>
                <c:pt idx="56">
                  <c:v>3218734.8000000003</c:v>
                </c:pt>
                <c:pt idx="57">
                  <c:v>3350405.16</c:v>
                </c:pt>
                <c:pt idx="58">
                  <c:v>3341675.52</c:v>
                </c:pt>
                <c:pt idx="59">
                  <c:v>3326888.16</c:v>
                </c:pt>
                <c:pt idx="60">
                  <c:v>3293502.12</c:v>
                </c:pt>
                <c:pt idx="61">
                  <c:v>3290266.4400000004</c:v>
                </c:pt>
                <c:pt idx="62">
                  <c:v>3278102.4000000004</c:v>
                </c:pt>
                <c:pt idx="63">
                  <c:v>3266796.9600000004</c:v>
                </c:pt>
                <c:pt idx="64">
                  <c:v>3163083.48</c:v>
                </c:pt>
                <c:pt idx="65">
                  <c:v>2968728.8400000003</c:v>
                </c:pt>
                <c:pt idx="66">
                  <c:v>2854116</c:v>
                </c:pt>
                <c:pt idx="67">
                  <c:v>2820152.16</c:v>
                </c:pt>
                <c:pt idx="68">
                  <c:v>2765018.16</c:v>
                </c:pt>
                <c:pt idx="69">
                  <c:v>2748946.68</c:v>
                </c:pt>
                <c:pt idx="70">
                  <c:v>2587875.48</c:v>
                </c:pt>
                <c:pt idx="71">
                  <c:v>2549698.5600000001</c:v>
                </c:pt>
                <c:pt idx="72">
                  <c:v>2534318.2800000003</c:v>
                </c:pt>
                <c:pt idx="73">
                  <c:v>2504243.52</c:v>
                </c:pt>
                <c:pt idx="74">
                  <c:v>2477089.08</c:v>
                </c:pt>
                <c:pt idx="75">
                  <c:v>2468230.9200000004</c:v>
                </c:pt>
                <c:pt idx="76">
                  <c:v>2398999.6800000002</c:v>
                </c:pt>
                <c:pt idx="77">
                  <c:v>2359635.8400000003</c:v>
                </c:pt>
                <c:pt idx="78">
                  <c:v>2339366.4000000004</c:v>
                </c:pt>
                <c:pt idx="79">
                  <c:v>2342585.8800000004</c:v>
                </c:pt>
                <c:pt idx="80">
                  <c:v>2336825.16</c:v>
                </c:pt>
                <c:pt idx="81">
                  <c:v>2246373</c:v>
                </c:pt>
                <c:pt idx="82">
                  <c:v>2207856.96</c:v>
                </c:pt>
                <c:pt idx="83">
                  <c:v>2174060.52</c:v>
                </c:pt>
                <c:pt idx="84">
                  <c:v>2201293.8000000003</c:v>
                </c:pt>
                <c:pt idx="85">
                  <c:v>2195405.64</c:v>
                </c:pt>
                <c:pt idx="86">
                  <c:v>2195818.2000000002</c:v>
                </c:pt>
                <c:pt idx="87">
                  <c:v>2322266.7600000002</c:v>
                </c:pt>
                <c:pt idx="88">
                  <c:v>2332579.6800000002</c:v>
                </c:pt>
                <c:pt idx="89">
                  <c:v>2341217.52</c:v>
                </c:pt>
                <c:pt idx="90">
                  <c:v>2430865.08</c:v>
                </c:pt>
                <c:pt idx="91">
                  <c:v>2549653.2000000002</c:v>
                </c:pt>
                <c:pt idx="92">
                  <c:v>2594757.2400000002</c:v>
                </c:pt>
                <c:pt idx="93">
                  <c:v>2742707.52</c:v>
                </c:pt>
                <c:pt idx="94">
                  <c:v>2727171.72</c:v>
                </c:pt>
                <c:pt idx="95">
                  <c:v>2753194.3200000003</c:v>
                </c:pt>
                <c:pt idx="96">
                  <c:v>2830281.48</c:v>
                </c:pt>
                <c:pt idx="97">
                  <c:v>2830281.48</c:v>
                </c:pt>
                <c:pt idx="98">
                  <c:v>2907838.4400000004</c:v>
                </c:pt>
                <c:pt idx="99">
                  <c:v>2989240.2</c:v>
                </c:pt>
                <c:pt idx="100">
                  <c:v>3018089.16</c:v>
                </c:pt>
                <c:pt idx="101">
                  <c:v>3064581</c:v>
                </c:pt>
                <c:pt idx="102">
                  <c:v>3129511.68</c:v>
                </c:pt>
                <c:pt idx="103">
                  <c:v>3221837.64</c:v>
                </c:pt>
                <c:pt idx="104">
                  <c:v>3312879.4800000004</c:v>
                </c:pt>
                <c:pt idx="105">
                  <c:v>3381582.6</c:v>
                </c:pt>
                <c:pt idx="106">
                  <c:v>3527105.04</c:v>
                </c:pt>
                <c:pt idx="107">
                  <c:v>3596925.9600000004</c:v>
                </c:pt>
                <c:pt idx="108">
                  <c:v>3596925.9600000004</c:v>
                </c:pt>
                <c:pt idx="109">
                  <c:v>3774523.3200000003</c:v>
                </c:pt>
                <c:pt idx="110">
                  <c:v>3851528.4000000004</c:v>
                </c:pt>
                <c:pt idx="111">
                  <c:v>3980564.64</c:v>
                </c:pt>
                <c:pt idx="112">
                  <c:v>4040027.2800000003</c:v>
                </c:pt>
                <c:pt idx="113">
                  <c:v>4112901.3600000003</c:v>
                </c:pt>
                <c:pt idx="114">
                  <c:v>4187199.9600000004</c:v>
                </c:pt>
                <c:pt idx="115">
                  <c:v>4470549.84</c:v>
                </c:pt>
                <c:pt idx="116">
                  <c:v>4531339.8000000007</c:v>
                </c:pt>
                <c:pt idx="117">
                  <c:v>4585842</c:v>
                </c:pt>
                <c:pt idx="118">
                  <c:v>4574618.6400000006</c:v>
                </c:pt>
                <c:pt idx="119">
                  <c:v>4621191.4800000004</c:v>
                </c:pt>
                <c:pt idx="120">
                  <c:v>4674467.88</c:v>
                </c:pt>
                <c:pt idx="121">
                  <c:v>4720919.7600000007</c:v>
                </c:pt>
                <c:pt idx="122">
                  <c:v>4781671.92</c:v>
                </c:pt>
                <c:pt idx="123">
                  <c:v>4846266.7200000007</c:v>
                </c:pt>
                <c:pt idx="124">
                  <c:v>4852502.6400000006</c:v>
                </c:pt>
                <c:pt idx="125">
                  <c:v>4872463.2</c:v>
                </c:pt>
                <c:pt idx="126">
                  <c:v>4902197.7600000007</c:v>
                </c:pt>
                <c:pt idx="127">
                  <c:v>4907490.8400000008</c:v>
                </c:pt>
                <c:pt idx="128">
                  <c:v>4927663.08</c:v>
                </c:pt>
                <c:pt idx="129">
                  <c:v>4952416.6800000006</c:v>
                </c:pt>
                <c:pt idx="130">
                  <c:v>4980966.4800000004</c:v>
                </c:pt>
                <c:pt idx="131">
                  <c:v>4988991.96</c:v>
                </c:pt>
                <c:pt idx="132">
                  <c:v>5017486.6800000006</c:v>
                </c:pt>
                <c:pt idx="133">
                  <c:v>4994775.3600000003</c:v>
                </c:pt>
                <c:pt idx="134">
                  <c:v>5018643.3600000003</c:v>
                </c:pt>
                <c:pt idx="135">
                  <c:v>5018643.3600000003</c:v>
                </c:pt>
                <c:pt idx="136">
                  <c:v>5085610.92</c:v>
                </c:pt>
                <c:pt idx="137">
                  <c:v>5067426.96</c:v>
                </c:pt>
                <c:pt idx="138">
                  <c:v>5051142.7200000007</c:v>
                </c:pt>
                <c:pt idx="139">
                  <c:v>5073425.28</c:v>
                </c:pt>
                <c:pt idx="140">
                  <c:v>5068025.28</c:v>
                </c:pt>
                <c:pt idx="141">
                  <c:v>5057294.4000000004</c:v>
                </c:pt>
                <c:pt idx="142">
                  <c:v>5060573.28</c:v>
                </c:pt>
                <c:pt idx="143">
                  <c:v>5055481.08</c:v>
                </c:pt>
                <c:pt idx="144">
                  <c:v>5036016.24</c:v>
                </c:pt>
                <c:pt idx="145">
                  <c:v>5055345</c:v>
                </c:pt>
                <c:pt idx="146">
                  <c:v>5072253.4800000004</c:v>
                </c:pt>
                <c:pt idx="147">
                  <c:v>5072253.4800000004</c:v>
                </c:pt>
                <c:pt idx="148">
                  <c:v>5048318.5200000005</c:v>
                </c:pt>
                <c:pt idx="149">
                  <c:v>5063365.08</c:v>
                </c:pt>
                <c:pt idx="150">
                  <c:v>5467701.96</c:v>
                </c:pt>
                <c:pt idx="151">
                  <c:v>5774805.3600000003</c:v>
                </c:pt>
                <c:pt idx="152">
                  <c:v>6107847.1200000001</c:v>
                </c:pt>
                <c:pt idx="153">
                  <c:v>6735034.4400000004</c:v>
                </c:pt>
                <c:pt idx="154">
                  <c:v>6859532.5200000005</c:v>
                </c:pt>
                <c:pt idx="155">
                  <c:v>6937965.3600000003</c:v>
                </c:pt>
                <c:pt idx="156">
                  <c:v>7620619.3200000003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B3-47AE-85FF-652FBE9ADC7D}"/>
            </c:ext>
          </c:extLst>
        </c:ser>
        <c:ser>
          <c:idx val="2"/>
          <c:order val="2"/>
          <c:tx>
            <c:strRef>
              <c:f>'FED Balanço'!$AP$2</c:f>
              <c:strCache>
                <c:ptCount val="1"/>
                <c:pt idx="0">
                  <c:v>JAPÃO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numRef>
              <c:f>'FED Balanço'!$AM$3:$AM$159</c:f>
              <c:numCache>
                <c:formatCode>m/d/yyyy</c:formatCode>
                <c:ptCount val="157"/>
                <c:pt idx="0">
                  <c:v>39355</c:v>
                </c:pt>
                <c:pt idx="1">
                  <c:v>39386</c:v>
                </c:pt>
                <c:pt idx="2">
                  <c:v>39416</c:v>
                </c:pt>
                <c:pt idx="3">
                  <c:v>39447</c:v>
                </c:pt>
                <c:pt idx="4">
                  <c:v>39478</c:v>
                </c:pt>
                <c:pt idx="5">
                  <c:v>39507</c:v>
                </c:pt>
                <c:pt idx="6">
                  <c:v>39538</c:v>
                </c:pt>
                <c:pt idx="7">
                  <c:v>39568</c:v>
                </c:pt>
                <c:pt idx="8">
                  <c:v>39599</c:v>
                </c:pt>
                <c:pt idx="9">
                  <c:v>39629</c:v>
                </c:pt>
                <c:pt idx="10">
                  <c:v>39660</c:v>
                </c:pt>
                <c:pt idx="11">
                  <c:v>39691</c:v>
                </c:pt>
                <c:pt idx="12">
                  <c:v>39721</c:v>
                </c:pt>
                <c:pt idx="13">
                  <c:v>39752</c:v>
                </c:pt>
                <c:pt idx="14">
                  <c:v>39782</c:v>
                </c:pt>
                <c:pt idx="15">
                  <c:v>39813</c:v>
                </c:pt>
                <c:pt idx="16">
                  <c:v>39844</c:v>
                </c:pt>
                <c:pt idx="17">
                  <c:v>39872</c:v>
                </c:pt>
                <c:pt idx="18">
                  <c:v>39903</c:v>
                </c:pt>
                <c:pt idx="19">
                  <c:v>39933</c:v>
                </c:pt>
                <c:pt idx="20">
                  <c:v>39964</c:v>
                </c:pt>
                <c:pt idx="21">
                  <c:v>39994</c:v>
                </c:pt>
                <c:pt idx="22">
                  <c:v>40025</c:v>
                </c:pt>
                <c:pt idx="23">
                  <c:v>40056</c:v>
                </c:pt>
                <c:pt idx="24">
                  <c:v>40086</c:v>
                </c:pt>
                <c:pt idx="25">
                  <c:v>40117</c:v>
                </c:pt>
                <c:pt idx="26">
                  <c:v>40147</c:v>
                </c:pt>
                <c:pt idx="27">
                  <c:v>40178</c:v>
                </c:pt>
                <c:pt idx="28">
                  <c:v>40209</c:v>
                </c:pt>
                <c:pt idx="29">
                  <c:v>40237</c:v>
                </c:pt>
                <c:pt idx="30">
                  <c:v>40268</c:v>
                </c:pt>
                <c:pt idx="31">
                  <c:v>40298</c:v>
                </c:pt>
                <c:pt idx="32">
                  <c:v>40329</c:v>
                </c:pt>
                <c:pt idx="33">
                  <c:v>40359</c:v>
                </c:pt>
                <c:pt idx="34">
                  <c:v>40390</c:v>
                </c:pt>
                <c:pt idx="35">
                  <c:v>40421</c:v>
                </c:pt>
                <c:pt idx="36">
                  <c:v>40451</c:v>
                </c:pt>
                <c:pt idx="37">
                  <c:v>40482</c:v>
                </c:pt>
                <c:pt idx="38">
                  <c:v>40512</c:v>
                </c:pt>
                <c:pt idx="39">
                  <c:v>40543</c:v>
                </c:pt>
                <c:pt idx="40">
                  <c:v>40574</c:v>
                </c:pt>
                <c:pt idx="41">
                  <c:v>40602</c:v>
                </c:pt>
                <c:pt idx="42">
                  <c:v>40633</c:v>
                </c:pt>
                <c:pt idx="43">
                  <c:v>40663</c:v>
                </c:pt>
                <c:pt idx="44">
                  <c:v>40694</c:v>
                </c:pt>
                <c:pt idx="45">
                  <c:v>40724</c:v>
                </c:pt>
                <c:pt idx="46">
                  <c:v>40755</c:v>
                </c:pt>
                <c:pt idx="47">
                  <c:v>40786</c:v>
                </c:pt>
                <c:pt idx="48">
                  <c:v>40816</c:v>
                </c:pt>
                <c:pt idx="49">
                  <c:v>40847</c:v>
                </c:pt>
                <c:pt idx="50">
                  <c:v>40877</c:v>
                </c:pt>
                <c:pt idx="51">
                  <c:v>40908</c:v>
                </c:pt>
                <c:pt idx="52">
                  <c:v>40939</c:v>
                </c:pt>
                <c:pt idx="53">
                  <c:v>40968</c:v>
                </c:pt>
                <c:pt idx="54">
                  <c:v>40999</c:v>
                </c:pt>
                <c:pt idx="55">
                  <c:v>41029</c:v>
                </c:pt>
                <c:pt idx="56">
                  <c:v>41060</c:v>
                </c:pt>
                <c:pt idx="57">
                  <c:v>41090</c:v>
                </c:pt>
                <c:pt idx="58">
                  <c:v>41121</c:v>
                </c:pt>
                <c:pt idx="59">
                  <c:v>41152</c:v>
                </c:pt>
                <c:pt idx="60">
                  <c:v>41182</c:v>
                </c:pt>
                <c:pt idx="61">
                  <c:v>41213</c:v>
                </c:pt>
                <c:pt idx="62">
                  <c:v>41243</c:v>
                </c:pt>
                <c:pt idx="63">
                  <c:v>41274</c:v>
                </c:pt>
                <c:pt idx="64">
                  <c:v>41305</c:v>
                </c:pt>
                <c:pt idx="65">
                  <c:v>41333</c:v>
                </c:pt>
                <c:pt idx="66">
                  <c:v>41364</c:v>
                </c:pt>
                <c:pt idx="67">
                  <c:v>41394</c:v>
                </c:pt>
                <c:pt idx="68">
                  <c:v>41425</c:v>
                </c:pt>
                <c:pt idx="69">
                  <c:v>41455</c:v>
                </c:pt>
                <c:pt idx="70">
                  <c:v>41486</c:v>
                </c:pt>
                <c:pt idx="71">
                  <c:v>41517</c:v>
                </c:pt>
                <c:pt idx="72">
                  <c:v>41547</c:v>
                </c:pt>
                <c:pt idx="73">
                  <c:v>41578</c:v>
                </c:pt>
                <c:pt idx="74">
                  <c:v>41608</c:v>
                </c:pt>
                <c:pt idx="75">
                  <c:v>41639</c:v>
                </c:pt>
                <c:pt idx="76">
                  <c:v>41670</c:v>
                </c:pt>
                <c:pt idx="77">
                  <c:v>41698</c:v>
                </c:pt>
                <c:pt idx="78">
                  <c:v>41729</c:v>
                </c:pt>
                <c:pt idx="79">
                  <c:v>41759</c:v>
                </c:pt>
                <c:pt idx="80">
                  <c:v>41790</c:v>
                </c:pt>
                <c:pt idx="81">
                  <c:v>41820</c:v>
                </c:pt>
                <c:pt idx="82">
                  <c:v>41851</c:v>
                </c:pt>
                <c:pt idx="83">
                  <c:v>41882</c:v>
                </c:pt>
                <c:pt idx="84">
                  <c:v>41912</c:v>
                </c:pt>
                <c:pt idx="85">
                  <c:v>41943</c:v>
                </c:pt>
                <c:pt idx="86">
                  <c:v>41973</c:v>
                </c:pt>
                <c:pt idx="87">
                  <c:v>42004</c:v>
                </c:pt>
                <c:pt idx="88">
                  <c:v>42035</c:v>
                </c:pt>
                <c:pt idx="89">
                  <c:v>42063</c:v>
                </c:pt>
                <c:pt idx="90">
                  <c:v>42094</c:v>
                </c:pt>
                <c:pt idx="91">
                  <c:v>42124</c:v>
                </c:pt>
                <c:pt idx="92">
                  <c:v>42155</c:v>
                </c:pt>
                <c:pt idx="93">
                  <c:v>42185</c:v>
                </c:pt>
                <c:pt idx="94">
                  <c:v>42216</c:v>
                </c:pt>
                <c:pt idx="95">
                  <c:v>42247</c:v>
                </c:pt>
                <c:pt idx="96">
                  <c:v>42277</c:v>
                </c:pt>
                <c:pt idx="97">
                  <c:v>42308</c:v>
                </c:pt>
                <c:pt idx="98">
                  <c:v>42338</c:v>
                </c:pt>
                <c:pt idx="99">
                  <c:v>42369</c:v>
                </c:pt>
                <c:pt idx="100">
                  <c:v>42400</c:v>
                </c:pt>
                <c:pt idx="101">
                  <c:v>42429</c:v>
                </c:pt>
                <c:pt idx="102">
                  <c:v>42460</c:v>
                </c:pt>
                <c:pt idx="103">
                  <c:v>42490</c:v>
                </c:pt>
                <c:pt idx="104">
                  <c:v>42521</c:v>
                </c:pt>
                <c:pt idx="105">
                  <c:v>42551</c:v>
                </c:pt>
                <c:pt idx="106">
                  <c:v>42582</c:v>
                </c:pt>
                <c:pt idx="107">
                  <c:v>42613</c:v>
                </c:pt>
                <c:pt idx="108">
                  <c:v>42643</c:v>
                </c:pt>
                <c:pt idx="109">
                  <c:v>42674</c:v>
                </c:pt>
                <c:pt idx="110">
                  <c:v>42704</c:v>
                </c:pt>
                <c:pt idx="111">
                  <c:v>42735</c:v>
                </c:pt>
                <c:pt idx="112">
                  <c:v>42766</c:v>
                </c:pt>
                <c:pt idx="113">
                  <c:v>42794</c:v>
                </c:pt>
                <c:pt idx="114">
                  <c:v>42825</c:v>
                </c:pt>
                <c:pt idx="115">
                  <c:v>42855</c:v>
                </c:pt>
                <c:pt idx="116">
                  <c:v>42886</c:v>
                </c:pt>
                <c:pt idx="117">
                  <c:v>42916</c:v>
                </c:pt>
                <c:pt idx="118">
                  <c:v>42947</c:v>
                </c:pt>
                <c:pt idx="119">
                  <c:v>42978</c:v>
                </c:pt>
                <c:pt idx="120">
                  <c:v>43008</c:v>
                </c:pt>
                <c:pt idx="121">
                  <c:v>43039</c:v>
                </c:pt>
                <c:pt idx="122">
                  <c:v>43069</c:v>
                </c:pt>
                <c:pt idx="123">
                  <c:v>43100</c:v>
                </c:pt>
                <c:pt idx="124">
                  <c:v>43131</c:v>
                </c:pt>
                <c:pt idx="125">
                  <c:v>43159</c:v>
                </c:pt>
                <c:pt idx="126">
                  <c:v>43190</c:v>
                </c:pt>
                <c:pt idx="127">
                  <c:v>43220</c:v>
                </c:pt>
                <c:pt idx="128">
                  <c:v>43251</c:v>
                </c:pt>
                <c:pt idx="129">
                  <c:v>43281</c:v>
                </c:pt>
                <c:pt idx="130">
                  <c:v>43312</c:v>
                </c:pt>
                <c:pt idx="131">
                  <c:v>43343</c:v>
                </c:pt>
                <c:pt idx="132">
                  <c:v>43373</c:v>
                </c:pt>
                <c:pt idx="133">
                  <c:v>43404</c:v>
                </c:pt>
                <c:pt idx="134">
                  <c:v>43434</c:v>
                </c:pt>
                <c:pt idx="135">
                  <c:v>43465</c:v>
                </c:pt>
                <c:pt idx="136">
                  <c:v>43496</c:v>
                </c:pt>
                <c:pt idx="137">
                  <c:v>43524</c:v>
                </c:pt>
                <c:pt idx="138">
                  <c:v>43555</c:v>
                </c:pt>
                <c:pt idx="139">
                  <c:v>43585</c:v>
                </c:pt>
                <c:pt idx="140">
                  <c:v>43616</c:v>
                </c:pt>
                <c:pt idx="141">
                  <c:v>43646</c:v>
                </c:pt>
                <c:pt idx="142">
                  <c:v>43677</c:v>
                </c:pt>
                <c:pt idx="143">
                  <c:v>43708</c:v>
                </c:pt>
                <c:pt idx="144">
                  <c:v>43738</c:v>
                </c:pt>
                <c:pt idx="145">
                  <c:v>43769</c:v>
                </c:pt>
                <c:pt idx="146">
                  <c:v>43799</c:v>
                </c:pt>
                <c:pt idx="147">
                  <c:v>43830</c:v>
                </c:pt>
                <c:pt idx="148">
                  <c:v>43861</c:v>
                </c:pt>
                <c:pt idx="149">
                  <c:v>43890</c:v>
                </c:pt>
                <c:pt idx="150">
                  <c:v>43921</c:v>
                </c:pt>
                <c:pt idx="151">
                  <c:v>43951</c:v>
                </c:pt>
                <c:pt idx="152">
                  <c:v>43982</c:v>
                </c:pt>
                <c:pt idx="153">
                  <c:v>44012</c:v>
                </c:pt>
                <c:pt idx="154">
                  <c:v>44043</c:v>
                </c:pt>
                <c:pt idx="155">
                  <c:v>44074</c:v>
                </c:pt>
                <c:pt idx="156">
                  <c:v>44104</c:v>
                </c:pt>
              </c:numCache>
            </c:numRef>
          </c:cat>
          <c:val>
            <c:numRef>
              <c:f>'FED Balanço'!$AP$3:$AP$159</c:f>
              <c:numCache>
                <c:formatCode>_(* #,##0.00_);_(* \(#,##0.00\);_(* "-"??_);_(@_)</c:formatCode>
                <c:ptCount val="157"/>
                <c:pt idx="0">
                  <c:v>1032601.3199999998</c:v>
                </c:pt>
                <c:pt idx="1">
                  <c:v>998328.95999999985</c:v>
                </c:pt>
                <c:pt idx="2">
                  <c:v>1036893.2699999999</c:v>
                </c:pt>
                <c:pt idx="3">
                  <c:v>1034944.9199999999</c:v>
                </c:pt>
                <c:pt idx="4">
                  <c:v>1051461.72</c:v>
                </c:pt>
                <c:pt idx="5">
                  <c:v>1062503.6099999999</c:v>
                </c:pt>
                <c:pt idx="6">
                  <c:v>1054863.6599999999</c:v>
                </c:pt>
                <c:pt idx="7">
                  <c:v>997169.24999999988</c:v>
                </c:pt>
                <c:pt idx="8">
                  <c:v>1024183.8899999999</c:v>
                </c:pt>
                <c:pt idx="9">
                  <c:v>943205.06999999983</c:v>
                </c:pt>
                <c:pt idx="10">
                  <c:v>1007796.3599999999</c:v>
                </c:pt>
                <c:pt idx="11">
                  <c:v>1021949.0999999999</c:v>
                </c:pt>
                <c:pt idx="12">
                  <c:v>1046516.9099999999</c:v>
                </c:pt>
                <c:pt idx="13">
                  <c:v>1086266.0399999998</c:v>
                </c:pt>
                <c:pt idx="14">
                  <c:v>1130193.6599999999</c:v>
                </c:pt>
                <c:pt idx="15">
                  <c:v>1141768.44</c:v>
                </c:pt>
                <c:pt idx="16">
                  <c:v>1111475.55</c:v>
                </c:pt>
                <c:pt idx="17">
                  <c:v>1136208.8999999999</c:v>
                </c:pt>
                <c:pt idx="18">
                  <c:v>1152163.98</c:v>
                </c:pt>
                <c:pt idx="19">
                  <c:v>1067624.19</c:v>
                </c:pt>
                <c:pt idx="20">
                  <c:v>1104814.8899999999</c:v>
                </c:pt>
                <c:pt idx="21">
                  <c:v>1021538.9699999999</c:v>
                </c:pt>
                <c:pt idx="22">
                  <c:v>1067034.5699999998</c:v>
                </c:pt>
                <c:pt idx="23">
                  <c:v>1089813.0599999998</c:v>
                </c:pt>
                <c:pt idx="24">
                  <c:v>1081820.6399999999</c:v>
                </c:pt>
                <c:pt idx="25">
                  <c:v>1036019.9999999999</c:v>
                </c:pt>
                <c:pt idx="26">
                  <c:v>1090856.5199999998</c:v>
                </c:pt>
                <c:pt idx="27">
                  <c:v>1139562.48</c:v>
                </c:pt>
                <c:pt idx="28">
                  <c:v>1138638.06</c:v>
                </c:pt>
                <c:pt idx="29">
                  <c:v>1178937.75</c:v>
                </c:pt>
                <c:pt idx="30">
                  <c:v>1132964.1299999999</c:v>
                </c:pt>
                <c:pt idx="31">
                  <c:v>1062072.0899999999</c:v>
                </c:pt>
                <c:pt idx="32">
                  <c:v>1124914.98</c:v>
                </c:pt>
                <c:pt idx="33">
                  <c:v>1053072.48</c:v>
                </c:pt>
                <c:pt idx="34">
                  <c:v>1091580.0599999998</c:v>
                </c:pt>
                <c:pt idx="35">
                  <c:v>1144285.02</c:v>
                </c:pt>
                <c:pt idx="36">
                  <c:v>1119084.81</c:v>
                </c:pt>
                <c:pt idx="37">
                  <c:v>1129179.03</c:v>
                </c:pt>
                <c:pt idx="38">
                  <c:v>1181525.01</c:v>
                </c:pt>
                <c:pt idx="39">
                  <c:v>1197006.72</c:v>
                </c:pt>
                <c:pt idx="40">
                  <c:v>1190396.28</c:v>
                </c:pt>
                <c:pt idx="41">
                  <c:v>1210098.33</c:v>
                </c:pt>
                <c:pt idx="42">
                  <c:v>1323976.83</c:v>
                </c:pt>
                <c:pt idx="43">
                  <c:v>1251978.0900000001</c:v>
                </c:pt>
                <c:pt idx="44">
                  <c:v>1256616</c:v>
                </c:pt>
                <c:pt idx="45">
                  <c:v>1205134.92</c:v>
                </c:pt>
                <c:pt idx="46">
                  <c:v>1250605.4099999999</c:v>
                </c:pt>
                <c:pt idx="47">
                  <c:v>1315790.97</c:v>
                </c:pt>
                <c:pt idx="48">
                  <c:v>1280507.7</c:v>
                </c:pt>
                <c:pt idx="49">
                  <c:v>1236767.94</c:v>
                </c:pt>
                <c:pt idx="50">
                  <c:v>1331812.08</c:v>
                </c:pt>
                <c:pt idx="51">
                  <c:v>1330103.67</c:v>
                </c:pt>
                <c:pt idx="52">
                  <c:v>1273229.52</c:v>
                </c:pt>
                <c:pt idx="53">
                  <c:v>1341471.99</c:v>
                </c:pt>
                <c:pt idx="54">
                  <c:v>1296949.17</c:v>
                </c:pt>
                <c:pt idx="55">
                  <c:v>1313220.45</c:v>
                </c:pt>
                <c:pt idx="56">
                  <c:v>1328046.51</c:v>
                </c:pt>
                <c:pt idx="57">
                  <c:v>1335726.45</c:v>
                </c:pt>
                <c:pt idx="58">
                  <c:v>1353107.22</c:v>
                </c:pt>
                <c:pt idx="59">
                  <c:v>1394694.96</c:v>
                </c:pt>
                <c:pt idx="60">
                  <c:v>1394263.44</c:v>
                </c:pt>
                <c:pt idx="61">
                  <c:v>1429703.88</c:v>
                </c:pt>
                <c:pt idx="62">
                  <c:v>1454128.47</c:v>
                </c:pt>
                <c:pt idx="63">
                  <c:v>1472773.11</c:v>
                </c:pt>
                <c:pt idx="64">
                  <c:v>1486049.79</c:v>
                </c:pt>
                <c:pt idx="65">
                  <c:v>1520852.2499999998</c:v>
                </c:pt>
                <c:pt idx="66">
                  <c:v>1532758.1099999999</c:v>
                </c:pt>
                <c:pt idx="67">
                  <c:v>1624629.0899999999</c:v>
                </c:pt>
                <c:pt idx="68">
                  <c:v>1713860.7299999997</c:v>
                </c:pt>
                <c:pt idx="69">
                  <c:v>1739736.1199999996</c:v>
                </c:pt>
                <c:pt idx="70">
                  <c:v>1829850.3299999998</c:v>
                </c:pt>
                <c:pt idx="71">
                  <c:v>1912933.7399999998</c:v>
                </c:pt>
                <c:pt idx="72">
                  <c:v>1942421.2499999998</c:v>
                </c:pt>
                <c:pt idx="73">
                  <c:v>2004282.0599999998</c:v>
                </c:pt>
                <c:pt idx="74">
                  <c:v>2084025.8399999999</c:v>
                </c:pt>
                <c:pt idx="75">
                  <c:v>2084964.2099999997</c:v>
                </c:pt>
                <c:pt idx="76">
                  <c:v>2159255.4</c:v>
                </c:pt>
                <c:pt idx="77">
                  <c:v>2236186.86</c:v>
                </c:pt>
                <c:pt idx="78">
                  <c:v>2246692.14</c:v>
                </c:pt>
                <c:pt idx="79">
                  <c:v>2289440.52</c:v>
                </c:pt>
                <c:pt idx="80">
                  <c:v>2361948.9</c:v>
                </c:pt>
                <c:pt idx="81">
                  <c:v>2397180.09</c:v>
                </c:pt>
                <c:pt idx="82">
                  <c:v>2501398.6800000002</c:v>
                </c:pt>
                <c:pt idx="83">
                  <c:v>2565828.15</c:v>
                </c:pt>
                <c:pt idx="84">
                  <c:v>2577024.42</c:v>
                </c:pt>
                <c:pt idx="85">
                  <c:v>2667593.4</c:v>
                </c:pt>
                <c:pt idx="86">
                  <c:v>2765584.71</c:v>
                </c:pt>
                <c:pt idx="87">
                  <c:v>2791968.81</c:v>
                </c:pt>
                <c:pt idx="88">
                  <c:v>2893909.83</c:v>
                </c:pt>
                <c:pt idx="89">
                  <c:v>2980108.74</c:v>
                </c:pt>
                <c:pt idx="90">
                  <c:v>3009421.4099999997</c:v>
                </c:pt>
                <c:pt idx="91">
                  <c:v>3095212.9799999995</c:v>
                </c:pt>
                <c:pt idx="92">
                  <c:v>3191203.8599999994</c:v>
                </c:pt>
                <c:pt idx="93">
                  <c:v>3212587.3499999996</c:v>
                </c:pt>
                <c:pt idx="94">
                  <c:v>3294935.1299999994</c:v>
                </c:pt>
                <c:pt idx="95">
                  <c:v>3361569.6299999994</c:v>
                </c:pt>
                <c:pt idx="96">
                  <c:v>3404988.5399999996</c:v>
                </c:pt>
                <c:pt idx="97">
                  <c:v>3474049.4099999997</c:v>
                </c:pt>
                <c:pt idx="98">
                  <c:v>3545664.0599999996</c:v>
                </c:pt>
                <c:pt idx="99">
                  <c:v>3562900.6799999997</c:v>
                </c:pt>
                <c:pt idx="100">
                  <c:v>3686983.1399999997</c:v>
                </c:pt>
                <c:pt idx="101">
                  <c:v>3755255.3699999996</c:v>
                </c:pt>
                <c:pt idx="102">
                  <c:v>3772527.3299999996</c:v>
                </c:pt>
                <c:pt idx="103">
                  <c:v>3854071.5899999994</c:v>
                </c:pt>
                <c:pt idx="104">
                  <c:v>3958728.2099999995</c:v>
                </c:pt>
                <c:pt idx="105">
                  <c:v>4024654.9799999995</c:v>
                </c:pt>
                <c:pt idx="106">
                  <c:v>4120688.6399999997</c:v>
                </c:pt>
                <c:pt idx="107">
                  <c:v>4212715.8599999994</c:v>
                </c:pt>
                <c:pt idx="108">
                  <c:v>4248293.9399999995</c:v>
                </c:pt>
                <c:pt idx="109">
                  <c:v>4309547.46</c:v>
                </c:pt>
                <c:pt idx="110">
                  <c:v>4381518.3</c:v>
                </c:pt>
                <c:pt idx="111">
                  <c:v>4431431.4000000004</c:v>
                </c:pt>
                <c:pt idx="112">
                  <c:v>4482429.8099999996</c:v>
                </c:pt>
                <c:pt idx="113">
                  <c:v>4537480.2300000004</c:v>
                </c:pt>
                <c:pt idx="114">
                  <c:v>4557830.49</c:v>
                </c:pt>
                <c:pt idx="115">
                  <c:v>4629040.59</c:v>
                </c:pt>
                <c:pt idx="116">
                  <c:v>4657447.4400000004</c:v>
                </c:pt>
                <c:pt idx="117">
                  <c:v>4669608.12</c:v>
                </c:pt>
                <c:pt idx="118">
                  <c:v>4701709.8600000003</c:v>
                </c:pt>
                <c:pt idx="119">
                  <c:v>4757735.8499999996</c:v>
                </c:pt>
                <c:pt idx="120">
                  <c:v>4775027.34</c:v>
                </c:pt>
                <c:pt idx="121">
                  <c:v>4817828.7300000004</c:v>
                </c:pt>
                <c:pt idx="122">
                  <c:v>4853298</c:v>
                </c:pt>
                <c:pt idx="123">
                  <c:v>4849169.7300000004</c:v>
                </c:pt>
                <c:pt idx="124">
                  <c:v>4898343.4800000004</c:v>
                </c:pt>
                <c:pt idx="125">
                  <c:v>4958566.5599999996</c:v>
                </c:pt>
                <c:pt idx="126">
                  <c:v>4913056.08</c:v>
                </c:pt>
                <c:pt idx="127">
                  <c:v>4975974.3</c:v>
                </c:pt>
                <c:pt idx="128">
                  <c:v>5029473.4800000004</c:v>
                </c:pt>
                <c:pt idx="129">
                  <c:v>4994256.24</c:v>
                </c:pt>
                <c:pt idx="130">
                  <c:v>5080690.4400000004</c:v>
                </c:pt>
                <c:pt idx="131">
                  <c:v>5123707.59</c:v>
                </c:pt>
                <c:pt idx="132">
                  <c:v>5074651.95</c:v>
                </c:pt>
                <c:pt idx="133">
                  <c:v>5131790.22</c:v>
                </c:pt>
                <c:pt idx="134">
                  <c:v>5166159.3</c:v>
                </c:pt>
                <c:pt idx="135">
                  <c:v>5134383.99</c:v>
                </c:pt>
                <c:pt idx="136">
                  <c:v>5179337.4000000004</c:v>
                </c:pt>
                <c:pt idx="137">
                  <c:v>5225913.66</c:v>
                </c:pt>
                <c:pt idx="138">
                  <c:v>5180325.99</c:v>
                </c:pt>
                <c:pt idx="139">
                  <c:v>5226932.01</c:v>
                </c:pt>
                <c:pt idx="140">
                  <c:v>5274555.45</c:v>
                </c:pt>
                <c:pt idx="141">
                  <c:v>5253258.45</c:v>
                </c:pt>
                <c:pt idx="142">
                  <c:v>5285322.0599999996</c:v>
                </c:pt>
                <c:pt idx="143">
                  <c:v>5326288.5599999996</c:v>
                </c:pt>
                <c:pt idx="144">
                  <c:v>5299164.18</c:v>
                </c:pt>
                <c:pt idx="145">
                  <c:v>5353732.8600000003</c:v>
                </c:pt>
                <c:pt idx="146">
                  <c:v>5380349.46</c:v>
                </c:pt>
                <c:pt idx="147">
                  <c:v>5329393.83</c:v>
                </c:pt>
                <c:pt idx="148">
                  <c:v>5378517.3600000003</c:v>
                </c:pt>
                <c:pt idx="149">
                  <c:v>5439763.4400000004</c:v>
                </c:pt>
                <c:pt idx="150">
                  <c:v>5621222.25</c:v>
                </c:pt>
                <c:pt idx="151">
                  <c:v>5756984.5800000001</c:v>
                </c:pt>
                <c:pt idx="152">
                  <c:v>6002766.6799999997</c:v>
                </c:pt>
                <c:pt idx="153">
                  <c:v>6100094.2800000003</c:v>
                </c:pt>
                <c:pt idx="154">
                  <c:v>6259320.8799999999</c:v>
                </c:pt>
                <c:pt idx="155">
                  <c:v>6259320.8799999999</c:v>
                </c:pt>
                <c:pt idx="156">
                  <c:v>6419250.5999999996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4B3-47AE-85FF-652FBE9ADC7D}"/>
            </c:ext>
          </c:extLst>
        </c:ser>
        <c:ser>
          <c:idx val="3"/>
          <c:order val="3"/>
          <c:tx>
            <c:strRef>
              <c:f>'FED Balanço'!$AQ$2</c:f>
              <c:strCache>
                <c:ptCount val="1"/>
                <c:pt idx="0">
                  <c:v>REINO UNIDO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cat>
            <c:numRef>
              <c:f>'FED Balanço'!$AM$3:$AM$159</c:f>
              <c:numCache>
                <c:formatCode>m/d/yyyy</c:formatCode>
                <c:ptCount val="157"/>
                <c:pt idx="0">
                  <c:v>39355</c:v>
                </c:pt>
                <c:pt idx="1">
                  <c:v>39386</c:v>
                </c:pt>
                <c:pt idx="2">
                  <c:v>39416</c:v>
                </c:pt>
                <c:pt idx="3">
                  <c:v>39447</c:v>
                </c:pt>
                <c:pt idx="4">
                  <c:v>39478</c:v>
                </c:pt>
                <c:pt idx="5">
                  <c:v>39507</c:v>
                </c:pt>
                <c:pt idx="6">
                  <c:v>39538</c:v>
                </c:pt>
                <c:pt idx="7">
                  <c:v>39568</c:v>
                </c:pt>
                <c:pt idx="8">
                  <c:v>39599</c:v>
                </c:pt>
                <c:pt idx="9">
                  <c:v>39629</c:v>
                </c:pt>
                <c:pt idx="10">
                  <c:v>39660</c:v>
                </c:pt>
                <c:pt idx="11">
                  <c:v>39691</c:v>
                </c:pt>
                <c:pt idx="12">
                  <c:v>39721</c:v>
                </c:pt>
                <c:pt idx="13">
                  <c:v>39752</c:v>
                </c:pt>
                <c:pt idx="14">
                  <c:v>39782</c:v>
                </c:pt>
                <c:pt idx="15">
                  <c:v>39813</c:v>
                </c:pt>
                <c:pt idx="16">
                  <c:v>39844</c:v>
                </c:pt>
                <c:pt idx="17">
                  <c:v>39872</c:v>
                </c:pt>
                <c:pt idx="18">
                  <c:v>39903</c:v>
                </c:pt>
                <c:pt idx="19">
                  <c:v>39933</c:v>
                </c:pt>
                <c:pt idx="20">
                  <c:v>39964</c:v>
                </c:pt>
                <c:pt idx="21">
                  <c:v>39994</c:v>
                </c:pt>
                <c:pt idx="22">
                  <c:v>40025</c:v>
                </c:pt>
                <c:pt idx="23">
                  <c:v>40056</c:v>
                </c:pt>
                <c:pt idx="24">
                  <c:v>40086</c:v>
                </c:pt>
                <c:pt idx="25">
                  <c:v>40117</c:v>
                </c:pt>
                <c:pt idx="26">
                  <c:v>40147</c:v>
                </c:pt>
                <c:pt idx="27">
                  <c:v>40178</c:v>
                </c:pt>
                <c:pt idx="28">
                  <c:v>40209</c:v>
                </c:pt>
                <c:pt idx="29">
                  <c:v>40237</c:v>
                </c:pt>
                <c:pt idx="30">
                  <c:v>40268</c:v>
                </c:pt>
                <c:pt idx="31">
                  <c:v>40298</c:v>
                </c:pt>
                <c:pt idx="32">
                  <c:v>40329</c:v>
                </c:pt>
                <c:pt idx="33">
                  <c:v>40359</c:v>
                </c:pt>
                <c:pt idx="34">
                  <c:v>40390</c:v>
                </c:pt>
                <c:pt idx="35">
                  <c:v>40421</c:v>
                </c:pt>
                <c:pt idx="36">
                  <c:v>40451</c:v>
                </c:pt>
                <c:pt idx="37">
                  <c:v>40482</c:v>
                </c:pt>
                <c:pt idx="38">
                  <c:v>40512</c:v>
                </c:pt>
                <c:pt idx="39">
                  <c:v>40543</c:v>
                </c:pt>
                <c:pt idx="40">
                  <c:v>40574</c:v>
                </c:pt>
                <c:pt idx="41">
                  <c:v>40602</c:v>
                </c:pt>
                <c:pt idx="42">
                  <c:v>40633</c:v>
                </c:pt>
                <c:pt idx="43">
                  <c:v>40663</c:v>
                </c:pt>
                <c:pt idx="44">
                  <c:v>40694</c:v>
                </c:pt>
                <c:pt idx="45">
                  <c:v>40724</c:v>
                </c:pt>
                <c:pt idx="46">
                  <c:v>40755</c:v>
                </c:pt>
                <c:pt idx="47">
                  <c:v>40786</c:v>
                </c:pt>
                <c:pt idx="48">
                  <c:v>40816</c:v>
                </c:pt>
                <c:pt idx="49">
                  <c:v>40847</c:v>
                </c:pt>
                <c:pt idx="50">
                  <c:v>40877</c:v>
                </c:pt>
                <c:pt idx="51">
                  <c:v>40908</c:v>
                </c:pt>
                <c:pt idx="52">
                  <c:v>40939</c:v>
                </c:pt>
                <c:pt idx="53">
                  <c:v>40968</c:v>
                </c:pt>
                <c:pt idx="54">
                  <c:v>40999</c:v>
                </c:pt>
                <c:pt idx="55">
                  <c:v>41029</c:v>
                </c:pt>
                <c:pt idx="56">
                  <c:v>41060</c:v>
                </c:pt>
                <c:pt idx="57">
                  <c:v>41090</c:v>
                </c:pt>
                <c:pt idx="58">
                  <c:v>41121</c:v>
                </c:pt>
                <c:pt idx="59">
                  <c:v>41152</c:v>
                </c:pt>
                <c:pt idx="60">
                  <c:v>41182</c:v>
                </c:pt>
                <c:pt idx="61">
                  <c:v>41213</c:v>
                </c:pt>
                <c:pt idx="62">
                  <c:v>41243</c:v>
                </c:pt>
                <c:pt idx="63">
                  <c:v>41274</c:v>
                </c:pt>
                <c:pt idx="64">
                  <c:v>41305</c:v>
                </c:pt>
                <c:pt idx="65">
                  <c:v>41333</c:v>
                </c:pt>
                <c:pt idx="66">
                  <c:v>41364</c:v>
                </c:pt>
                <c:pt idx="67">
                  <c:v>41394</c:v>
                </c:pt>
                <c:pt idx="68">
                  <c:v>41425</c:v>
                </c:pt>
                <c:pt idx="69">
                  <c:v>41455</c:v>
                </c:pt>
                <c:pt idx="70">
                  <c:v>41486</c:v>
                </c:pt>
                <c:pt idx="71">
                  <c:v>41517</c:v>
                </c:pt>
                <c:pt idx="72">
                  <c:v>41547</c:v>
                </c:pt>
                <c:pt idx="73">
                  <c:v>41578</c:v>
                </c:pt>
                <c:pt idx="74">
                  <c:v>41608</c:v>
                </c:pt>
                <c:pt idx="75">
                  <c:v>41639</c:v>
                </c:pt>
                <c:pt idx="76">
                  <c:v>41670</c:v>
                </c:pt>
                <c:pt idx="77">
                  <c:v>41698</c:v>
                </c:pt>
                <c:pt idx="78">
                  <c:v>41729</c:v>
                </c:pt>
                <c:pt idx="79">
                  <c:v>41759</c:v>
                </c:pt>
                <c:pt idx="80">
                  <c:v>41790</c:v>
                </c:pt>
                <c:pt idx="81">
                  <c:v>41820</c:v>
                </c:pt>
                <c:pt idx="82">
                  <c:v>41851</c:v>
                </c:pt>
                <c:pt idx="83">
                  <c:v>41882</c:v>
                </c:pt>
                <c:pt idx="84">
                  <c:v>41912</c:v>
                </c:pt>
                <c:pt idx="85">
                  <c:v>41943</c:v>
                </c:pt>
                <c:pt idx="86">
                  <c:v>41973</c:v>
                </c:pt>
                <c:pt idx="87">
                  <c:v>42004</c:v>
                </c:pt>
                <c:pt idx="88">
                  <c:v>42035</c:v>
                </c:pt>
                <c:pt idx="89">
                  <c:v>42063</c:v>
                </c:pt>
                <c:pt idx="90">
                  <c:v>42094</c:v>
                </c:pt>
                <c:pt idx="91">
                  <c:v>42124</c:v>
                </c:pt>
                <c:pt idx="92">
                  <c:v>42155</c:v>
                </c:pt>
                <c:pt idx="93">
                  <c:v>42185</c:v>
                </c:pt>
                <c:pt idx="94">
                  <c:v>42216</c:v>
                </c:pt>
                <c:pt idx="95">
                  <c:v>42247</c:v>
                </c:pt>
                <c:pt idx="96">
                  <c:v>42277</c:v>
                </c:pt>
                <c:pt idx="97">
                  <c:v>42308</c:v>
                </c:pt>
                <c:pt idx="98">
                  <c:v>42338</c:v>
                </c:pt>
                <c:pt idx="99">
                  <c:v>42369</c:v>
                </c:pt>
                <c:pt idx="100">
                  <c:v>42400</c:v>
                </c:pt>
                <c:pt idx="101">
                  <c:v>42429</c:v>
                </c:pt>
                <c:pt idx="102">
                  <c:v>42460</c:v>
                </c:pt>
                <c:pt idx="103">
                  <c:v>42490</c:v>
                </c:pt>
                <c:pt idx="104">
                  <c:v>42521</c:v>
                </c:pt>
                <c:pt idx="105">
                  <c:v>42551</c:v>
                </c:pt>
                <c:pt idx="106">
                  <c:v>42582</c:v>
                </c:pt>
                <c:pt idx="107">
                  <c:v>42613</c:v>
                </c:pt>
                <c:pt idx="108">
                  <c:v>42643</c:v>
                </c:pt>
                <c:pt idx="109">
                  <c:v>42674</c:v>
                </c:pt>
                <c:pt idx="110">
                  <c:v>42704</c:v>
                </c:pt>
                <c:pt idx="111">
                  <c:v>42735</c:v>
                </c:pt>
                <c:pt idx="112">
                  <c:v>42766</c:v>
                </c:pt>
                <c:pt idx="113">
                  <c:v>42794</c:v>
                </c:pt>
                <c:pt idx="114">
                  <c:v>42825</c:v>
                </c:pt>
                <c:pt idx="115">
                  <c:v>42855</c:v>
                </c:pt>
                <c:pt idx="116">
                  <c:v>42886</c:v>
                </c:pt>
                <c:pt idx="117">
                  <c:v>42916</c:v>
                </c:pt>
                <c:pt idx="118">
                  <c:v>42947</c:v>
                </c:pt>
                <c:pt idx="119">
                  <c:v>42978</c:v>
                </c:pt>
                <c:pt idx="120">
                  <c:v>43008</c:v>
                </c:pt>
                <c:pt idx="121">
                  <c:v>43039</c:v>
                </c:pt>
                <c:pt idx="122">
                  <c:v>43069</c:v>
                </c:pt>
                <c:pt idx="123">
                  <c:v>43100</c:v>
                </c:pt>
                <c:pt idx="124">
                  <c:v>43131</c:v>
                </c:pt>
                <c:pt idx="125">
                  <c:v>43159</c:v>
                </c:pt>
                <c:pt idx="126">
                  <c:v>43190</c:v>
                </c:pt>
                <c:pt idx="127">
                  <c:v>43220</c:v>
                </c:pt>
                <c:pt idx="128">
                  <c:v>43251</c:v>
                </c:pt>
                <c:pt idx="129">
                  <c:v>43281</c:v>
                </c:pt>
                <c:pt idx="130">
                  <c:v>43312</c:v>
                </c:pt>
                <c:pt idx="131">
                  <c:v>43343</c:v>
                </c:pt>
                <c:pt idx="132">
                  <c:v>43373</c:v>
                </c:pt>
                <c:pt idx="133">
                  <c:v>43404</c:v>
                </c:pt>
                <c:pt idx="134">
                  <c:v>43434</c:v>
                </c:pt>
                <c:pt idx="135">
                  <c:v>43465</c:v>
                </c:pt>
                <c:pt idx="136">
                  <c:v>43496</c:v>
                </c:pt>
                <c:pt idx="137">
                  <c:v>43524</c:v>
                </c:pt>
                <c:pt idx="138">
                  <c:v>43555</c:v>
                </c:pt>
                <c:pt idx="139">
                  <c:v>43585</c:v>
                </c:pt>
                <c:pt idx="140">
                  <c:v>43616</c:v>
                </c:pt>
                <c:pt idx="141">
                  <c:v>43646</c:v>
                </c:pt>
                <c:pt idx="142">
                  <c:v>43677</c:v>
                </c:pt>
                <c:pt idx="143">
                  <c:v>43708</c:v>
                </c:pt>
                <c:pt idx="144">
                  <c:v>43738</c:v>
                </c:pt>
                <c:pt idx="145">
                  <c:v>43769</c:v>
                </c:pt>
                <c:pt idx="146">
                  <c:v>43799</c:v>
                </c:pt>
                <c:pt idx="147">
                  <c:v>43830</c:v>
                </c:pt>
                <c:pt idx="148">
                  <c:v>43861</c:v>
                </c:pt>
                <c:pt idx="149">
                  <c:v>43890</c:v>
                </c:pt>
                <c:pt idx="150">
                  <c:v>43921</c:v>
                </c:pt>
                <c:pt idx="151">
                  <c:v>43951</c:v>
                </c:pt>
                <c:pt idx="152">
                  <c:v>43982</c:v>
                </c:pt>
                <c:pt idx="153">
                  <c:v>44012</c:v>
                </c:pt>
                <c:pt idx="154">
                  <c:v>44043</c:v>
                </c:pt>
                <c:pt idx="155">
                  <c:v>44074</c:v>
                </c:pt>
                <c:pt idx="156">
                  <c:v>44104</c:v>
                </c:pt>
              </c:numCache>
            </c:numRef>
          </c:cat>
          <c:val>
            <c:numRef>
              <c:f>'FED Balanço'!$AQ$3:$AQ$159</c:f>
              <c:numCache>
                <c:formatCode>General</c:formatCode>
                <c:ptCount val="157"/>
                <c:pt idx="18" formatCode="_(* #,##0.00_);_(* \(#,##0.00\);_(* &quot;-&quot;??_);_(@_)">
                  <c:v>92249.999999999985</c:v>
                </c:pt>
                <c:pt idx="19" formatCode="_(* #,##0.00_);_(* \(#,##0.00\);_(* &quot;-&quot;??_);_(@_)">
                  <c:v>92249.999999999985</c:v>
                </c:pt>
                <c:pt idx="20" formatCode="_(* #,##0.00_);_(* \(#,##0.00\);_(* &quot;-&quot;??_);_(@_)">
                  <c:v>153749.99999999997</c:v>
                </c:pt>
                <c:pt idx="21" formatCode="_(* #,##0.00_);_(* \(#,##0.00\);_(* &quot;-&quot;??_);_(@_)">
                  <c:v>153749.99999999997</c:v>
                </c:pt>
                <c:pt idx="22" formatCode="_(* #,##0.00_);_(* \(#,##0.00\);_(* &quot;-&quot;??_);_(@_)">
                  <c:v>153749.99999999997</c:v>
                </c:pt>
                <c:pt idx="23" formatCode="_(* #,##0.00_);_(* \(#,##0.00\);_(* &quot;-&quot;??_);_(@_)">
                  <c:v>215249.99999999997</c:v>
                </c:pt>
                <c:pt idx="24" formatCode="_(* #,##0.00_);_(* \(#,##0.00\);_(* &quot;-&quot;??_);_(@_)">
                  <c:v>215249.99999999997</c:v>
                </c:pt>
                <c:pt idx="25" formatCode="_(* #,##0.00_);_(* \(#,##0.00\);_(* &quot;-&quot;??_);_(@_)">
                  <c:v>215249.99999999997</c:v>
                </c:pt>
                <c:pt idx="26" formatCode="_(* #,##0.00_);_(* \(#,##0.00\);_(* &quot;-&quot;??_);_(@_)">
                  <c:v>245999.99999999997</c:v>
                </c:pt>
                <c:pt idx="27" formatCode="_(* #,##0.00_);_(* \(#,##0.00\);_(* &quot;-&quot;??_);_(@_)">
                  <c:v>245999.99999999997</c:v>
                </c:pt>
                <c:pt idx="28" formatCode="_(* #,##0.00_);_(* \(#,##0.00\);_(* &quot;-&quot;??_);_(@_)">
                  <c:v>245999.99999999997</c:v>
                </c:pt>
                <c:pt idx="29" formatCode="_(* #,##0.00_);_(* \(#,##0.00\);_(* &quot;-&quot;??_);_(@_)">
                  <c:v>245999.99999999997</c:v>
                </c:pt>
                <c:pt idx="30" formatCode="_(* #,##0.00_);_(* \(#,##0.00\);_(* &quot;-&quot;??_);_(@_)">
                  <c:v>245999.99999999997</c:v>
                </c:pt>
                <c:pt idx="31" formatCode="_(* #,##0.00_);_(* \(#,##0.00\);_(* &quot;-&quot;??_);_(@_)">
                  <c:v>245999.99999999997</c:v>
                </c:pt>
                <c:pt idx="32" formatCode="_(* #,##0.00_);_(* \(#,##0.00\);_(* &quot;-&quot;??_);_(@_)">
                  <c:v>245999.99999999997</c:v>
                </c:pt>
                <c:pt idx="33" formatCode="_(* #,##0.00_);_(* \(#,##0.00\);_(* &quot;-&quot;??_);_(@_)">
                  <c:v>245999.99999999997</c:v>
                </c:pt>
                <c:pt idx="34" formatCode="_(* #,##0.00_);_(* \(#,##0.00\);_(* &quot;-&quot;??_);_(@_)">
                  <c:v>245999.99999999997</c:v>
                </c:pt>
                <c:pt idx="35" formatCode="_(* #,##0.00_);_(* \(#,##0.00\);_(* &quot;-&quot;??_);_(@_)">
                  <c:v>245999.99999999997</c:v>
                </c:pt>
                <c:pt idx="36" formatCode="_(* #,##0.00_);_(* \(#,##0.00\);_(* &quot;-&quot;??_);_(@_)">
                  <c:v>245999.99999999997</c:v>
                </c:pt>
                <c:pt idx="37" formatCode="_(* #,##0.00_);_(* \(#,##0.00\);_(* &quot;-&quot;??_);_(@_)">
                  <c:v>245999.99999999997</c:v>
                </c:pt>
                <c:pt idx="38" formatCode="_(* #,##0.00_);_(* \(#,##0.00\);_(* &quot;-&quot;??_);_(@_)">
                  <c:v>245999.99999999997</c:v>
                </c:pt>
                <c:pt idx="39" formatCode="_(* #,##0.00_);_(* \(#,##0.00\);_(* &quot;-&quot;??_);_(@_)">
                  <c:v>245999.99999999997</c:v>
                </c:pt>
                <c:pt idx="40" formatCode="_(* #,##0.00_);_(* \(#,##0.00\);_(* &quot;-&quot;??_);_(@_)">
                  <c:v>245999.99999999997</c:v>
                </c:pt>
                <c:pt idx="41" formatCode="_(* #,##0.00_);_(* \(#,##0.00\);_(* &quot;-&quot;??_);_(@_)">
                  <c:v>245999.99999999997</c:v>
                </c:pt>
                <c:pt idx="42" formatCode="_(* #,##0.00_);_(* \(#,##0.00\);_(* &quot;-&quot;??_);_(@_)">
                  <c:v>245999.99999999997</c:v>
                </c:pt>
                <c:pt idx="43" formatCode="_(* #,##0.00_);_(* \(#,##0.00\);_(* &quot;-&quot;??_);_(@_)">
                  <c:v>245999.99999999997</c:v>
                </c:pt>
                <c:pt idx="44" formatCode="_(* #,##0.00_);_(* \(#,##0.00\);_(* &quot;-&quot;??_);_(@_)">
                  <c:v>245999.99999999997</c:v>
                </c:pt>
                <c:pt idx="45" formatCode="_(* #,##0.00_);_(* \(#,##0.00\);_(* &quot;-&quot;??_);_(@_)">
                  <c:v>245999.99999999997</c:v>
                </c:pt>
                <c:pt idx="46" formatCode="_(* #,##0.00_);_(* \(#,##0.00\);_(* &quot;-&quot;??_);_(@_)">
                  <c:v>245999.99999999997</c:v>
                </c:pt>
                <c:pt idx="47" formatCode="_(* #,##0.00_);_(* \(#,##0.00\);_(* &quot;-&quot;??_);_(@_)">
                  <c:v>245999.99999999997</c:v>
                </c:pt>
                <c:pt idx="48" formatCode="_(* #,##0.00_);_(* \(#,##0.00\);_(* &quot;-&quot;??_);_(@_)">
                  <c:v>245999.99999999997</c:v>
                </c:pt>
                <c:pt idx="49" formatCode="_(* #,##0.00_);_(* \(#,##0.00\);_(* &quot;-&quot;??_);_(@_)">
                  <c:v>338249.99999999994</c:v>
                </c:pt>
                <c:pt idx="50" formatCode="_(* #,##0.00_);_(* \(#,##0.00\);_(* &quot;-&quot;??_);_(@_)">
                  <c:v>338249.99999999994</c:v>
                </c:pt>
                <c:pt idx="51" formatCode="_(* #,##0.00_);_(* \(#,##0.00\);_(* &quot;-&quot;??_);_(@_)">
                  <c:v>338249.99999999994</c:v>
                </c:pt>
                <c:pt idx="52" formatCode="_(* #,##0.00_);_(* \(#,##0.00\);_(* &quot;-&quot;??_);_(@_)">
                  <c:v>338249.99999999994</c:v>
                </c:pt>
                <c:pt idx="53" formatCode="_(* #,##0.00_);_(* \(#,##0.00\);_(* &quot;-&quot;??_);_(@_)">
                  <c:v>399749.99999999994</c:v>
                </c:pt>
                <c:pt idx="54" formatCode="_(* #,##0.00_);_(* \(#,##0.00\);_(* &quot;-&quot;??_);_(@_)">
                  <c:v>399749.99999999994</c:v>
                </c:pt>
                <c:pt idx="55" formatCode="_(* #,##0.00_);_(* \(#,##0.00\);_(* &quot;-&quot;??_);_(@_)">
                  <c:v>399749.99999999994</c:v>
                </c:pt>
                <c:pt idx="56" formatCode="_(* #,##0.00_);_(* \(#,##0.00\);_(* &quot;-&quot;??_);_(@_)">
                  <c:v>399749.99999999994</c:v>
                </c:pt>
                <c:pt idx="57" formatCode="_(* #,##0.00_);_(* \(#,##0.00\);_(* &quot;-&quot;??_);_(@_)">
                  <c:v>399749.99999999994</c:v>
                </c:pt>
                <c:pt idx="58" formatCode="_(* #,##0.00_);_(* \(#,##0.00\);_(* &quot;-&quot;??_);_(@_)">
                  <c:v>461249.99999999994</c:v>
                </c:pt>
                <c:pt idx="59" formatCode="_(* #,##0.00_);_(* \(#,##0.00\);_(* &quot;-&quot;??_);_(@_)">
                  <c:v>461249.99999999994</c:v>
                </c:pt>
                <c:pt idx="60" formatCode="_(* #,##0.00_);_(* \(#,##0.00\);_(* &quot;-&quot;??_);_(@_)">
                  <c:v>461249.99999999994</c:v>
                </c:pt>
                <c:pt idx="61" formatCode="_(* #,##0.00_);_(* \(#,##0.00\);_(* &quot;-&quot;??_);_(@_)">
                  <c:v>461249.99999999994</c:v>
                </c:pt>
                <c:pt idx="62" formatCode="_(* #,##0.00_);_(* \(#,##0.00\);_(* &quot;-&quot;??_);_(@_)">
                  <c:v>461249.99999999994</c:v>
                </c:pt>
                <c:pt idx="63" formatCode="_(* #,##0.00_);_(* \(#,##0.00\);_(* &quot;-&quot;??_);_(@_)">
                  <c:v>461249.99999999994</c:v>
                </c:pt>
                <c:pt idx="64" formatCode="_(* #,##0.00_);_(* \(#,##0.00\);_(* &quot;-&quot;??_);_(@_)">
                  <c:v>461249.99999999994</c:v>
                </c:pt>
                <c:pt idx="65" formatCode="_(* #,##0.00_);_(* \(#,##0.00\);_(* &quot;-&quot;??_);_(@_)">
                  <c:v>461249.99999999994</c:v>
                </c:pt>
                <c:pt idx="66" formatCode="_(* #,##0.00_);_(* \(#,##0.00\);_(* &quot;-&quot;??_);_(@_)">
                  <c:v>461249.99999999994</c:v>
                </c:pt>
                <c:pt idx="67" formatCode="_(* #,##0.00_);_(* \(#,##0.00\);_(* &quot;-&quot;??_);_(@_)">
                  <c:v>461249.99999999994</c:v>
                </c:pt>
                <c:pt idx="68" formatCode="_(* #,##0.00_);_(* \(#,##0.00\);_(* &quot;-&quot;??_);_(@_)">
                  <c:v>461249.99999999994</c:v>
                </c:pt>
                <c:pt idx="69" formatCode="_(* #,##0.00_);_(* \(#,##0.00\);_(* &quot;-&quot;??_);_(@_)">
                  <c:v>461249.99999999994</c:v>
                </c:pt>
                <c:pt idx="70" formatCode="_(* #,##0.00_);_(* \(#,##0.00\);_(* &quot;-&quot;??_);_(@_)">
                  <c:v>461249.99999999994</c:v>
                </c:pt>
                <c:pt idx="71" formatCode="_(* #,##0.00_);_(* \(#,##0.00\);_(* &quot;-&quot;??_);_(@_)">
                  <c:v>461249.99999999994</c:v>
                </c:pt>
                <c:pt idx="72" formatCode="_(* #,##0.00_);_(* \(#,##0.00\);_(* &quot;-&quot;??_);_(@_)">
                  <c:v>461249.99999999994</c:v>
                </c:pt>
                <c:pt idx="73" formatCode="_(* #,##0.00_);_(* \(#,##0.00\);_(* &quot;-&quot;??_);_(@_)">
                  <c:v>461249.99999999994</c:v>
                </c:pt>
                <c:pt idx="74" formatCode="_(* #,##0.00_);_(* \(#,##0.00\);_(* &quot;-&quot;??_);_(@_)">
                  <c:v>461249.99999999994</c:v>
                </c:pt>
                <c:pt idx="75" formatCode="_(* #,##0.00_);_(* \(#,##0.00\);_(* &quot;-&quot;??_);_(@_)">
                  <c:v>461249.99999999994</c:v>
                </c:pt>
                <c:pt idx="76" formatCode="_(* #,##0.00_);_(* \(#,##0.00\);_(* &quot;-&quot;??_);_(@_)">
                  <c:v>461249.99999999994</c:v>
                </c:pt>
                <c:pt idx="77" formatCode="_(* #,##0.00_);_(* \(#,##0.00\);_(* &quot;-&quot;??_);_(@_)">
                  <c:v>461249.99999999994</c:v>
                </c:pt>
                <c:pt idx="78" formatCode="_(* #,##0.00_);_(* \(#,##0.00\);_(* &quot;-&quot;??_);_(@_)">
                  <c:v>461249.99999999994</c:v>
                </c:pt>
                <c:pt idx="79" formatCode="_(* #,##0.00_);_(* \(#,##0.00\);_(* &quot;-&quot;??_);_(@_)">
                  <c:v>461249.99999999994</c:v>
                </c:pt>
                <c:pt idx="80" formatCode="_(* #,##0.00_);_(* \(#,##0.00\);_(* &quot;-&quot;??_);_(@_)">
                  <c:v>461249.99999999994</c:v>
                </c:pt>
                <c:pt idx="81" formatCode="_(* #,##0.00_);_(* \(#,##0.00\);_(* &quot;-&quot;??_);_(@_)">
                  <c:v>461249.99999999994</c:v>
                </c:pt>
                <c:pt idx="82" formatCode="_(* #,##0.00_);_(* \(#,##0.00\);_(* &quot;-&quot;??_);_(@_)">
                  <c:v>461249.99999999994</c:v>
                </c:pt>
                <c:pt idx="83" formatCode="_(* #,##0.00_);_(* \(#,##0.00\);_(* &quot;-&quot;??_);_(@_)">
                  <c:v>461249.99999999994</c:v>
                </c:pt>
                <c:pt idx="84" formatCode="_(* #,##0.00_);_(* \(#,##0.00\);_(* &quot;-&quot;??_);_(@_)">
                  <c:v>461249.99999999994</c:v>
                </c:pt>
                <c:pt idx="85" formatCode="_(* #,##0.00_);_(* \(#,##0.00\);_(* &quot;-&quot;??_);_(@_)">
                  <c:v>461249.99999999994</c:v>
                </c:pt>
                <c:pt idx="86" formatCode="_(* #,##0.00_);_(* \(#,##0.00\);_(* &quot;-&quot;??_);_(@_)">
                  <c:v>461249.99999999994</c:v>
                </c:pt>
                <c:pt idx="87" formatCode="_(* #,##0.00_);_(* \(#,##0.00\);_(* &quot;-&quot;??_);_(@_)">
                  <c:v>461249.99999999994</c:v>
                </c:pt>
                <c:pt idx="88" formatCode="_(* #,##0.00_);_(* \(#,##0.00\);_(* &quot;-&quot;??_);_(@_)">
                  <c:v>461249.99999999994</c:v>
                </c:pt>
                <c:pt idx="89" formatCode="_(* #,##0.00_);_(* \(#,##0.00\);_(* &quot;-&quot;??_);_(@_)">
                  <c:v>461249.99999999994</c:v>
                </c:pt>
                <c:pt idx="90" formatCode="_(* #,##0.00_);_(* \(#,##0.00\);_(* &quot;-&quot;??_);_(@_)">
                  <c:v>461249.99999999994</c:v>
                </c:pt>
                <c:pt idx="91" formatCode="_(* #,##0.00_);_(* \(#,##0.00\);_(* &quot;-&quot;??_);_(@_)">
                  <c:v>461249.99999999994</c:v>
                </c:pt>
                <c:pt idx="92" formatCode="_(* #,##0.00_);_(* \(#,##0.00\);_(* &quot;-&quot;??_);_(@_)">
                  <c:v>461249.99999999994</c:v>
                </c:pt>
                <c:pt idx="93" formatCode="_(* #,##0.00_);_(* \(#,##0.00\);_(* &quot;-&quot;??_);_(@_)">
                  <c:v>461249.99999999994</c:v>
                </c:pt>
                <c:pt idx="94" formatCode="_(* #,##0.00_);_(* \(#,##0.00\);_(* &quot;-&quot;??_);_(@_)">
                  <c:v>461249.99999999994</c:v>
                </c:pt>
                <c:pt idx="95" formatCode="_(* #,##0.00_);_(* \(#,##0.00\);_(* &quot;-&quot;??_);_(@_)">
                  <c:v>461249.99999999994</c:v>
                </c:pt>
                <c:pt idx="96" formatCode="_(* #,##0.00_);_(* \(#,##0.00\);_(* &quot;-&quot;??_);_(@_)">
                  <c:v>461249.99999999994</c:v>
                </c:pt>
                <c:pt idx="97" formatCode="_(* #,##0.00_);_(* \(#,##0.00\);_(* &quot;-&quot;??_);_(@_)">
                  <c:v>461249.99999999994</c:v>
                </c:pt>
                <c:pt idx="98" formatCode="_(* #,##0.00_);_(* \(#,##0.00\);_(* &quot;-&quot;??_);_(@_)">
                  <c:v>461249.99999999994</c:v>
                </c:pt>
                <c:pt idx="99" formatCode="_(* #,##0.00_);_(* \(#,##0.00\);_(* &quot;-&quot;??_);_(@_)">
                  <c:v>461249.99999999994</c:v>
                </c:pt>
                <c:pt idx="100" formatCode="_(* #,##0.00_);_(* \(#,##0.00\);_(* &quot;-&quot;??_);_(@_)">
                  <c:v>461249.99999999994</c:v>
                </c:pt>
                <c:pt idx="101" formatCode="_(* #,##0.00_);_(* \(#,##0.00\);_(* &quot;-&quot;??_);_(@_)">
                  <c:v>461249.99999999994</c:v>
                </c:pt>
                <c:pt idx="102" formatCode="_(* #,##0.00_);_(* \(#,##0.00\);_(* &quot;-&quot;??_);_(@_)">
                  <c:v>461249.99999999994</c:v>
                </c:pt>
                <c:pt idx="103" formatCode="_(* #,##0.00_);_(* \(#,##0.00\);_(* &quot;-&quot;??_);_(@_)">
                  <c:v>461249.99999999994</c:v>
                </c:pt>
                <c:pt idx="104" formatCode="_(* #,##0.00_);_(* \(#,##0.00\);_(* &quot;-&quot;??_);_(@_)">
                  <c:v>461249.99999999994</c:v>
                </c:pt>
                <c:pt idx="105" formatCode="_(* #,##0.00_);_(* \(#,##0.00\);_(* &quot;-&quot;??_);_(@_)">
                  <c:v>461249.99999999994</c:v>
                </c:pt>
                <c:pt idx="106" formatCode="_(* #,##0.00_);_(* \(#,##0.00\);_(* &quot;-&quot;??_);_(@_)">
                  <c:v>461249.99999999994</c:v>
                </c:pt>
                <c:pt idx="107" formatCode="_(* #,##0.00_);_(* \(#,##0.00\);_(* &quot;-&quot;??_);_(@_)">
                  <c:v>535049.99999999988</c:v>
                </c:pt>
                <c:pt idx="108" formatCode="_(* #,##0.00_);_(* \(#,##0.00\);_(* &quot;-&quot;??_);_(@_)">
                  <c:v>535049.99999999988</c:v>
                </c:pt>
                <c:pt idx="109" formatCode="_(* #,##0.00_);_(* \(#,##0.00\);_(* &quot;-&quot;??_);_(@_)">
                  <c:v>535049.99999999988</c:v>
                </c:pt>
                <c:pt idx="110" formatCode="_(* #,##0.00_);_(* \(#,##0.00\);_(* &quot;-&quot;??_);_(@_)">
                  <c:v>535049.99999999988</c:v>
                </c:pt>
                <c:pt idx="111" formatCode="_(* #,##0.00_);_(* \(#,##0.00\);_(* &quot;-&quot;??_);_(@_)">
                  <c:v>535049.99999999988</c:v>
                </c:pt>
                <c:pt idx="112" formatCode="_(* #,##0.00_);_(* \(#,##0.00\);_(* &quot;-&quot;??_);_(@_)">
                  <c:v>535049.99999999988</c:v>
                </c:pt>
                <c:pt idx="113" formatCode="_(* #,##0.00_);_(* \(#,##0.00\);_(* &quot;-&quot;??_);_(@_)">
                  <c:v>535049.99999999988</c:v>
                </c:pt>
                <c:pt idx="114" formatCode="_(* #,##0.00_);_(* \(#,##0.00\);_(* &quot;-&quot;??_);_(@_)">
                  <c:v>535049.99999999988</c:v>
                </c:pt>
                <c:pt idx="115" formatCode="_(* #,##0.00_);_(* \(#,##0.00\);_(* &quot;-&quot;??_);_(@_)">
                  <c:v>535049.99999999988</c:v>
                </c:pt>
                <c:pt idx="116" formatCode="_(* #,##0.00_);_(* \(#,##0.00\);_(* &quot;-&quot;??_);_(@_)">
                  <c:v>535049.99999999988</c:v>
                </c:pt>
                <c:pt idx="117" formatCode="_(* #,##0.00_);_(* \(#,##0.00\);_(* &quot;-&quot;??_);_(@_)">
                  <c:v>535049.99999999988</c:v>
                </c:pt>
                <c:pt idx="118" formatCode="_(* #,##0.00_);_(* \(#,##0.00\);_(* &quot;-&quot;??_);_(@_)">
                  <c:v>535049.99999999988</c:v>
                </c:pt>
                <c:pt idx="119" formatCode="_(* #,##0.00_);_(* \(#,##0.00\);_(* &quot;-&quot;??_);_(@_)">
                  <c:v>535049.99999999988</c:v>
                </c:pt>
                <c:pt idx="120" formatCode="_(* #,##0.00_);_(* \(#,##0.00\);_(* &quot;-&quot;??_);_(@_)">
                  <c:v>535049.99999999988</c:v>
                </c:pt>
                <c:pt idx="121" formatCode="_(* #,##0.00_);_(* \(#,##0.00\);_(* &quot;-&quot;??_);_(@_)">
                  <c:v>535049.99999999988</c:v>
                </c:pt>
                <c:pt idx="122" formatCode="_(* #,##0.00_);_(* \(#,##0.00\);_(* &quot;-&quot;??_);_(@_)">
                  <c:v>535049.99999999988</c:v>
                </c:pt>
                <c:pt idx="123" formatCode="_(* #,##0.00_);_(* \(#,##0.00\);_(* &quot;-&quot;??_);_(@_)">
                  <c:v>535049.99999999988</c:v>
                </c:pt>
                <c:pt idx="124" formatCode="_(* #,##0.00_);_(* \(#,##0.00\);_(* &quot;-&quot;??_);_(@_)">
                  <c:v>535049.99999999988</c:v>
                </c:pt>
                <c:pt idx="125" formatCode="_(* #,##0.00_);_(* \(#,##0.00\);_(* &quot;-&quot;??_);_(@_)">
                  <c:v>535049.99999999988</c:v>
                </c:pt>
                <c:pt idx="126" formatCode="_(* #,##0.00_);_(* \(#,##0.00\);_(* &quot;-&quot;??_);_(@_)">
                  <c:v>535049.99999999988</c:v>
                </c:pt>
                <c:pt idx="127" formatCode="_(* #,##0.00_);_(* \(#,##0.00\);_(* &quot;-&quot;??_);_(@_)">
                  <c:v>535049.99999999988</c:v>
                </c:pt>
                <c:pt idx="128" formatCode="_(* #,##0.00_);_(* \(#,##0.00\);_(* &quot;-&quot;??_);_(@_)">
                  <c:v>535049.99999999988</c:v>
                </c:pt>
                <c:pt idx="129" formatCode="_(* #,##0.00_);_(* \(#,##0.00\);_(* &quot;-&quot;??_);_(@_)">
                  <c:v>535049.99999999988</c:v>
                </c:pt>
                <c:pt idx="130" formatCode="_(* #,##0.00_);_(* \(#,##0.00\);_(* &quot;-&quot;??_);_(@_)">
                  <c:v>535049.99999999988</c:v>
                </c:pt>
                <c:pt idx="131" formatCode="_(* #,##0.00_);_(* \(#,##0.00\);_(* &quot;-&quot;??_);_(@_)">
                  <c:v>535049.99999999988</c:v>
                </c:pt>
                <c:pt idx="132" formatCode="_(* #,##0.00_);_(* \(#,##0.00\);_(* &quot;-&quot;??_);_(@_)">
                  <c:v>535049.99999999988</c:v>
                </c:pt>
                <c:pt idx="133" formatCode="_(* #,##0.00_);_(* \(#,##0.00\);_(* &quot;-&quot;??_);_(@_)">
                  <c:v>535049.99999999988</c:v>
                </c:pt>
                <c:pt idx="134" formatCode="_(* #,##0.00_);_(* \(#,##0.00\);_(* &quot;-&quot;??_);_(@_)">
                  <c:v>535049.99999999988</c:v>
                </c:pt>
                <c:pt idx="135" formatCode="_(* #,##0.00_);_(* \(#,##0.00\);_(* &quot;-&quot;??_);_(@_)">
                  <c:v>535049.99999999988</c:v>
                </c:pt>
                <c:pt idx="136" formatCode="_(* #,##0.00_);_(* \(#,##0.00\);_(* &quot;-&quot;??_);_(@_)">
                  <c:v>535049.99999999988</c:v>
                </c:pt>
                <c:pt idx="137" formatCode="_(* #,##0.00_);_(* \(#,##0.00\);_(* &quot;-&quot;??_);_(@_)">
                  <c:v>535049.99999999988</c:v>
                </c:pt>
                <c:pt idx="138" formatCode="_(* #,##0.00_);_(* \(#,##0.00\);_(* &quot;-&quot;??_);_(@_)">
                  <c:v>535049.99999999988</c:v>
                </c:pt>
                <c:pt idx="139" formatCode="_(* #,##0.00_);_(* \(#,##0.00\);_(* &quot;-&quot;??_);_(@_)">
                  <c:v>535049.99999999988</c:v>
                </c:pt>
                <c:pt idx="140" formatCode="_(* #,##0.00_);_(* \(#,##0.00\);_(* &quot;-&quot;??_);_(@_)">
                  <c:v>535049.99999999988</c:v>
                </c:pt>
                <c:pt idx="141" formatCode="_(* #,##0.00_);_(* \(#,##0.00\);_(* &quot;-&quot;??_);_(@_)">
                  <c:v>535049.99999999988</c:v>
                </c:pt>
                <c:pt idx="142" formatCode="_(* #,##0.00_);_(* \(#,##0.00\);_(* &quot;-&quot;??_);_(@_)">
                  <c:v>535049.99999999988</c:v>
                </c:pt>
                <c:pt idx="143" formatCode="_(* #,##0.00_);_(* \(#,##0.00\);_(* &quot;-&quot;??_);_(@_)">
                  <c:v>535049.99999999988</c:v>
                </c:pt>
                <c:pt idx="144" formatCode="_(* #,##0.00_);_(* \(#,##0.00\);_(* &quot;-&quot;??_);_(@_)">
                  <c:v>535049.99999999988</c:v>
                </c:pt>
                <c:pt idx="145" formatCode="_(* #,##0.00_);_(* \(#,##0.00\);_(* &quot;-&quot;??_);_(@_)">
                  <c:v>535049.99999999988</c:v>
                </c:pt>
                <c:pt idx="146" formatCode="_(* #,##0.00_);_(* \(#,##0.00\);_(* &quot;-&quot;??_);_(@_)">
                  <c:v>535049.99999999988</c:v>
                </c:pt>
                <c:pt idx="147" formatCode="_(* #,##0.00_);_(* \(#,##0.00\);_(* &quot;-&quot;??_);_(@_)">
                  <c:v>535049.99999999988</c:v>
                </c:pt>
                <c:pt idx="148" formatCode="_(* #,##0.00_);_(* \(#,##0.00\);_(* &quot;-&quot;??_);_(@_)">
                  <c:v>535049.99999999988</c:v>
                </c:pt>
                <c:pt idx="149" formatCode="_(* #,##0.00_);_(* \(#,##0.00\);_(* &quot;-&quot;??_);_(@_)">
                  <c:v>535049.99999999988</c:v>
                </c:pt>
                <c:pt idx="150" formatCode="_(* #,##0.00_);_(* \(#,##0.00\);_(* &quot;-&quot;??_);_(@_)">
                  <c:v>793349.99999999988</c:v>
                </c:pt>
                <c:pt idx="151" formatCode="_(* #,##0.00_);_(* \(#,##0.00\);_(* &quot;-&quot;??_);_(@_)">
                  <c:v>793349.99999999988</c:v>
                </c:pt>
                <c:pt idx="152" formatCode="_(* #,##0.00_);_(* \(#,##0.00\);_(* &quot;-&quot;??_);_(@_)">
                  <c:v>793349.99999999988</c:v>
                </c:pt>
                <c:pt idx="153" formatCode="_(* #,##0.00_);_(* \(#,##0.00\);_(* &quot;-&quot;??_);_(@_)">
                  <c:v>913499.99999999988</c:v>
                </c:pt>
                <c:pt idx="154" formatCode="_(* #,##0.00_);_(* \(#,##0.00\);_(* &quot;-&quot;??_);_(@_)">
                  <c:v>913499.99999999988</c:v>
                </c:pt>
                <c:pt idx="155" formatCode="_(* #,##0.00_);_(* \(#,##0.00\);_(* &quot;-&quot;??_);_(@_)">
                  <c:v>913499.99999999988</c:v>
                </c:pt>
                <c:pt idx="156" formatCode="_(* #,##0.00_);_(* \(#,##0.00\);_(* &quot;-&quot;??_);_(@_)">
                  <c:v>913499.99999999988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4B3-47AE-85FF-652FBE9ADC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56471903"/>
        <c:axId val="523811839"/>
      </c:areaChart>
      <c:dateAx>
        <c:axId val="1556471903"/>
        <c:scaling>
          <c:orientation val="minMax"/>
        </c:scaling>
        <c:delete val="0"/>
        <c:axPos val="b"/>
        <c:numFmt formatCode="[$-416]mmm\-yy;@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23811839"/>
        <c:crosses val="autoZero"/>
        <c:auto val="1"/>
        <c:lblOffset val="100"/>
        <c:baseTimeUnit val="months"/>
      </c:dateAx>
      <c:valAx>
        <c:axId val="523811839"/>
        <c:scaling>
          <c:orientation val="minMax"/>
          <c:max val="24000000"/>
          <c:min val="0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556471903"/>
        <c:crosses val="autoZero"/>
        <c:crossBetween val="midCat"/>
        <c:majorUnit val="2000000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zero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55C-4F0D-9B66-2EEF1337215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55C-4F0D-9B66-2EEF13372152}"/>
              </c:ext>
            </c:extLst>
          </c:dPt>
          <c:dPt>
            <c:idx val="8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55C-4F0D-9B66-2EEF13372152}"/>
              </c:ext>
            </c:extLst>
          </c:dPt>
          <c:dPt>
            <c:idx val="1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55C-4F0D-9B66-2EEF13372152}"/>
              </c:ext>
            </c:extLst>
          </c:dPt>
          <c:cat>
            <c:strRef>
              <c:f>'Table 1.1.'!$B$7:$B$20</c:f>
              <c:strCache>
                <c:ptCount val="14"/>
                <c:pt idx="0">
                  <c:v>CANADÁ</c:v>
                </c:pt>
                <c:pt idx="1">
                  <c:v>EUA</c:v>
                </c:pt>
                <c:pt idx="2">
                  <c:v>BRASIL</c:v>
                </c:pt>
                <c:pt idx="3">
                  <c:v>REINO UNIDO</c:v>
                </c:pt>
                <c:pt idx="4">
                  <c:v>DESENVOLVIDOS</c:v>
                </c:pt>
                <c:pt idx="5">
                  <c:v>JAPÃO</c:v>
                </c:pt>
                <c:pt idx="6">
                  <c:v>ÁFRICA DO SUL</c:v>
                </c:pt>
                <c:pt idx="7">
                  <c:v>ÍNDIA</c:v>
                </c:pt>
                <c:pt idx="8">
                  <c:v>MUNDO</c:v>
                </c:pt>
                <c:pt idx="9">
                  <c:v>CHINA</c:v>
                </c:pt>
                <c:pt idx="10">
                  <c:v>EMERGENTES</c:v>
                </c:pt>
                <c:pt idx="11">
                  <c:v>ZONA DO EURO</c:v>
                </c:pt>
                <c:pt idx="12">
                  <c:v>MÉXICO</c:v>
                </c:pt>
                <c:pt idx="13">
                  <c:v>RÚSSIA</c:v>
                </c:pt>
              </c:strCache>
            </c:strRef>
          </c:cat>
          <c:val>
            <c:numRef>
              <c:f>'Table 1.1.'!$K$7:$K$20</c:f>
              <c:numCache>
                <c:formatCode>0.0</c:formatCode>
                <c:ptCount val="14"/>
                <c:pt idx="0">
                  <c:v>-19.923797467002707</c:v>
                </c:pt>
                <c:pt idx="1">
                  <c:v>-18.717728775401291</c:v>
                </c:pt>
                <c:pt idx="2">
                  <c:v>-16.781314895760353</c:v>
                </c:pt>
                <c:pt idx="3">
                  <c:v>-16.463431445481607</c:v>
                </c:pt>
                <c:pt idx="4">
                  <c:v>-14.387387575687157</c:v>
                </c:pt>
                <c:pt idx="5">
                  <c:v>-14.150549335647838</c:v>
                </c:pt>
                <c:pt idx="6">
                  <c:v>-14.043240228068814</c:v>
                </c:pt>
                <c:pt idx="7">
                  <c:v>-13.076960703638068</c:v>
                </c:pt>
                <c:pt idx="8">
                  <c:v>-12.673156487335735</c:v>
                </c:pt>
                <c:pt idx="9">
                  <c:v>-11.886962258008793</c:v>
                </c:pt>
                <c:pt idx="10">
                  <c:v>-10.720118908557618</c:v>
                </c:pt>
                <c:pt idx="11">
                  <c:v>-10.110345744423753</c:v>
                </c:pt>
                <c:pt idx="12">
                  <c:v>-5.7999999999999909</c:v>
                </c:pt>
                <c:pt idx="13">
                  <c:v>-5.284872277300515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55C-4F0D-9B66-2EEF133721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3"/>
        <c:axId val="497502431"/>
        <c:axId val="1979862767"/>
      </c:barChart>
      <c:catAx>
        <c:axId val="4975024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862767"/>
        <c:crosses val="autoZero"/>
        <c:auto val="1"/>
        <c:lblAlgn val="ctr"/>
        <c:lblOffset val="100"/>
        <c:noMultiLvlLbl val="0"/>
      </c:catAx>
      <c:valAx>
        <c:axId val="1979862767"/>
        <c:scaling>
          <c:orientation val="minMax"/>
          <c:min val="-20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497502431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612740234202746E-2"/>
          <c:y val="2.9010047418768649E-2"/>
          <c:w val="0.9020554334449018"/>
          <c:h val="0.86155436895698545"/>
        </c:manualLayout>
      </c:layout>
      <c:lineChart>
        <c:grouping val="standard"/>
        <c:varyColors val="0"/>
        <c:ser>
          <c:idx val="0"/>
          <c:order val="0"/>
          <c:tx>
            <c:strRef>
              <c:f>'Serviços BR'!$L$3</c:f>
              <c:strCache>
                <c:ptCount val="1"/>
                <c:pt idx="0">
                  <c:v>INDÚSTRIA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'Serviços BR'!$K$4:$K$127</c:f>
              <c:numCache>
                <c:formatCode>m/d/yyyy</c:formatCode>
                <c:ptCount val="124"/>
                <c:pt idx="0">
                  <c:v>40329</c:v>
                </c:pt>
                <c:pt idx="1">
                  <c:v>40359</c:v>
                </c:pt>
                <c:pt idx="2">
                  <c:v>40390</c:v>
                </c:pt>
                <c:pt idx="3">
                  <c:v>40421</c:v>
                </c:pt>
                <c:pt idx="4">
                  <c:v>40451</c:v>
                </c:pt>
                <c:pt idx="5">
                  <c:v>40482</c:v>
                </c:pt>
                <c:pt idx="6">
                  <c:v>40512</c:v>
                </c:pt>
                <c:pt idx="7">
                  <c:v>40543</c:v>
                </c:pt>
                <c:pt idx="8">
                  <c:v>40574</c:v>
                </c:pt>
                <c:pt idx="9">
                  <c:v>40602</c:v>
                </c:pt>
                <c:pt idx="10">
                  <c:v>40633</c:v>
                </c:pt>
                <c:pt idx="11">
                  <c:v>40663</c:v>
                </c:pt>
                <c:pt idx="12">
                  <c:v>40694</c:v>
                </c:pt>
                <c:pt idx="13">
                  <c:v>40724</c:v>
                </c:pt>
                <c:pt idx="14">
                  <c:v>40755</c:v>
                </c:pt>
                <c:pt idx="15">
                  <c:v>40786</c:v>
                </c:pt>
                <c:pt idx="16">
                  <c:v>40816</c:v>
                </c:pt>
                <c:pt idx="17">
                  <c:v>40847</c:v>
                </c:pt>
                <c:pt idx="18">
                  <c:v>40877</c:v>
                </c:pt>
                <c:pt idx="19">
                  <c:v>40908</c:v>
                </c:pt>
                <c:pt idx="20">
                  <c:v>40939</c:v>
                </c:pt>
                <c:pt idx="21">
                  <c:v>40968</c:v>
                </c:pt>
                <c:pt idx="22">
                  <c:v>40999</c:v>
                </c:pt>
                <c:pt idx="23">
                  <c:v>41029</c:v>
                </c:pt>
                <c:pt idx="24">
                  <c:v>41060</c:v>
                </c:pt>
                <c:pt idx="25">
                  <c:v>41090</c:v>
                </c:pt>
                <c:pt idx="26">
                  <c:v>41121</c:v>
                </c:pt>
                <c:pt idx="27">
                  <c:v>41152</c:v>
                </c:pt>
                <c:pt idx="28">
                  <c:v>41182</c:v>
                </c:pt>
                <c:pt idx="29">
                  <c:v>41213</c:v>
                </c:pt>
                <c:pt idx="30">
                  <c:v>41243</c:v>
                </c:pt>
                <c:pt idx="31">
                  <c:v>41274</c:v>
                </c:pt>
                <c:pt idx="32">
                  <c:v>41305</c:v>
                </c:pt>
                <c:pt idx="33">
                  <c:v>41333</c:v>
                </c:pt>
                <c:pt idx="34">
                  <c:v>41364</c:v>
                </c:pt>
                <c:pt idx="35">
                  <c:v>41394</c:v>
                </c:pt>
                <c:pt idx="36">
                  <c:v>41425</c:v>
                </c:pt>
                <c:pt idx="37">
                  <c:v>41455</c:v>
                </c:pt>
                <c:pt idx="38">
                  <c:v>41486</c:v>
                </c:pt>
                <c:pt idx="39">
                  <c:v>41517</c:v>
                </c:pt>
                <c:pt idx="40">
                  <c:v>41547</c:v>
                </c:pt>
                <c:pt idx="41">
                  <c:v>41578</c:v>
                </c:pt>
                <c:pt idx="42">
                  <c:v>41608</c:v>
                </c:pt>
                <c:pt idx="43">
                  <c:v>41639</c:v>
                </c:pt>
                <c:pt idx="44">
                  <c:v>41670</c:v>
                </c:pt>
                <c:pt idx="45">
                  <c:v>41698</c:v>
                </c:pt>
                <c:pt idx="46">
                  <c:v>41729</c:v>
                </c:pt>
                <c:pt idx="47">
                  <c:v>41759</c:v>
                </c:pt>
                <c:pt idx="48">
                  <c:v>41790</c:v>
                </c:pt>
                <c:pt idx="49">
                  <c:v>41820</c:v>
                </c:pt>
                <c:pt idx="50">
                  <c:v>41851</c:v>
                </c:pt>
                <c:pt idx="51">
                  <c:v>41882</c:v>
                </c:pt>
                <c:pt idx="52">
                  <c:v>41912</c:v>
                </c:pt>
                <c:pt idx="53">
                  <c:v>41943</c:v>
                </c:pt>
                <c:pt idx="54">
                  <c:v>41973</c:v>
                </c:pt>
                <c:pt idx="55">
                  <c:v>42004</c:v>
                </c:pt>
                <c:pt idx="56">
                  <c:v>42035</c:v>
                </c:pt>
                <c:pt idx="57">
                  <c:v>42063</c:v>
                </c:pt>
                <c:pt idx="58">
                  <c:v>42094</c:v>
                </c:pt>
                <c:pt idx="59">
                  <c:v>42124</c:v>
                </c:pt>
                <c:pt idx="60">
                  <c:v>42155</c:v>
                </c:pt>
                <c:pt idx="61">
                  <c:v>42185</c:v>
                </c:pt>
                <c:pt idx="62">
                  <c:v>42216</c:v>
                </c:pt>
                <c:pt idx="63">
                  <c:v>42247</c:v>
                </c:pt>
                <c:pt idx="64">
                  <c:v>42277</c:v>
                </c:pt>
                <c:pt idx="65">
                  <c:v>42308</c:v>
                </c:pt>
                <c:pt idx="66">
                  <c:v>42338</c:v>
                </c:pt>
                <c:pt idx="67">
                  <c:v>42369</c:v>
                </c:pt>
                <c:pt idx="68">
                  <c:v>42400</c:v>
                </c:pt>
                <c:pt idx="69">
                  <c:v>42429</c:v>
                </c:pt>
                <c:pt idx="70">
                  <c:v>42460</c:v>
                </c:pt>
                <c:pt idx="71">
                  <c:v>42490</c:v>
                </c:pt>
                <c:pt idx="72">
                  <c:v>42521</c:v>
                </c:pt>
                <c:pt idx="73">
                  <c:v>42551</c:v>
                </c:pt>
                <c:pt idx="74">
                  <c:v>42582</c:v>
                </c:pt>
                <c:pt idx="75">
                  <c:v>42613</c:v>
                </c:pt>
                <c:pt idx="76">
                  <c:v>42643</c:v>
                </c:pt>
                <c:pt idx="77">
                  <c:v>42674</c:v>
                </c:pt>
                <c:pt idx="78">
                  <c:v>42704</c:v>
                </c:pt>
                <c:pt idx="79">
                  <c:v>42735</c:v>
                </c:pt>
                <c:pt idx="80">
                  <c:v>42766</c:v>
                </c:pt>
                <c:pt idx="81">
                  <c:v>42794</c:v>
                </c:pt>
                <c:pt idx="82">
                  <c:v>42825</c:v>
                </c:pt>
                <c:pt idx="83">
                  <c:v>42855</c:v>
                </c:pt>
                <c:pt idx="84">
                  <c:v>42886</c:v>
                </c:pt>
                <c:pt idx="85">
                  <c:v>42916</c:v>
                </c:pt>
                <c:pt idx="86">
                  <c:v>42947</c:v>
                </c:pt>
                <c:pt idx="87">
                  <c:v>42978</c:v>
                </c:pt>
                <c:pt idx="88">
                  <c:v>43008</c:v>
                </c:pt>
                <c:pt idx="89">
                  <c:v>43039</c:v>
                </c:pt>
                <c:pt idx="90">
                  <c:v>43069</c:v>
                </c:pt>
                <c:pt idx="91">
                  <c:v>43100</c:v>
                </c:pt>
                <c:pt idx="92">
                  <c:v>43131</c:v>
                </c:pt>
                <c:pt idx="93">
                  <c:v>43159</c:v>
                </c:pt>
                <c:pt idx="94">
                  <c:v>43190</c:v>
                </c:pt>
                <c:pt idx="95">
                  <c:v>43220</c:v>
                </c:pt>
                <c:pt idx="96">
                  <c:v>43251</c:v>
                </c:pt>
                <c:pt idx="97">
                  <c:v>43281</c:v>
                </c:pt>
                <c:pt idx="98">
                  <c:v>43312</c:v>
                </c:pt>
                <c:pt idx="99">
                  <c:v>43343</c:v>
                </c:pt>
                <c:pt idx="100">
                  <c:v>43373</c:v>
                </c:pt>
                <c:pt idx="101">
                  <c:v>43404</c:v>
                </c:pt>
                <c:pt idx="102">
                  <c:v>43434</c:v>
                </c:pt>
                <c:pt idx="103">
                  <c:v>43465</c:v>
                </c:pt>
                <c:pt idx="104">
                  <c:v>43496</c:v>
                </c:pt>
                <c:pt idx="105">
                  <c:v>43524</c:v>
                </c:pt>
                <c:pt idx="106">
                  <c:v>43555</c:v>
                </c:pt>
                <c:pt idx="107">
                  <c:v>43585</c:v>
                </c:pt>
                <c:pt idx="108">
                  <c:v>43616</c:v>
                </c:pt>
                <c:pt idx="109">
                  <c:v>43646</c:v>
                </c:pt>
                <c:pt idx="110">
                  <c:v>43677</c:v>
                </c:pt>
                <c:pt idx="111">
                  <c:v>43708</c:v>
                </c:pt>
                <c:pt idx="112">
                  <c:v>43738</c:v>
                </c:pt>
                <c:pt idx="113">
                  <c:v>43769</c:v>
                </c:pt>
                <c:pt idx="114">
                  <c:v>43799</c:v>
                </c:pt>
                <c:pt idx="115">
                  <c:v>43830</c:v>
                </c:pt>
                <c:pt idx="116">
                  <c:v>43861</c:v>
                </c:pt>
                <c:pt idx="117">
                  <c:v>43890</c:v>
                </c:pt>
                <c:pt idx="118">
                  <c:v>43921</c:v>
                </c:pt>
                <c:pt idx="119">
                  <c:v>43951</c:v>
                </c:pt>
                <c:pt idx="120">
                  <c:v>43982</c:v>
                </c:pt>
                <c:pt idx="121">
                  <c:v>44012</c:v>
                </c:pt>
                <c:pt idx="122">
                  <c:v>44043</c:v>
                </c:pt>
                <c:pt idx="123">
                  <c:v>44074</c:v>
                </c:pt>
              </c:numCache>
            </c:numRef>
          </c:cat>
          <c:val>
            <c:numRef>
              <c:f>'Serviços BR'!$L$4:$L$127</c:f>
              <c:numCache>
                <c:formatCode>0.00%</c:formatCode>
                <c:ptCount val="124"/>
                <c:pt idx="0">
                  <c:v>-1E-3</c:v>
                </c:pt>
                <c:pt idx="1">
                  <c:v>-6.0000000000000001E-3</c:v>
                </c:pt>
                <c:pt idx="2">
                  <c:v>-6.0000000000000001E-3</c:v>
                </c:pt>
                <c:pt idx="3">
                  <c:v>-4.0000000000000001E-3</c:v>
                </c:pt>
                <c:pt idx="4">
                  <c:v>2E-3</c:v>
                </c:pt>
                <c:pt idx="5">
                  <c:v>-3.0000000000000001E-3</c:v>
                </c:pt>
                <c:pt idx="6">
                  <c:v>8.0000000000000002E-3</c:v>
                </c:pt>
                <c:pt idx="7">
                  <c:v>6.0000000000000001E-3</c:v>
                </c:pt>
                <c:pt idx="8">
                  <c:v>1E-3</c:v>
                </c:pt>
                <c:pt idx="9">
                  <c:v>1.3000000000000001E-2</c:v>
                </c:pt>
                <c:pt idx="10">
                  <c:v>8.0000000000000002E-3</c:v>
                </c:pt>
                <c:pt idx="11">
                  <c:v>-2.7000000000000003E-2</c:v>
                </c:pt>
                <c:pt idx="12">
                  <c:v>2.8999999999999998E-2</c:v>
                </c:pt>
                <c:pt idx="13">
                  <c:v>-2.2000000000000002E-2</c:v>
                </c:pt>
                <c:pt idx="14">
                  <c:v>3.0000000000000001E-3</c:v>
                </c:pt>
                <c:pt idx="15">
                  <c:v>-0.01</c:v>
                </c:pt>
                <c:pt idx="16">
                  <c:v>-0.02</c:v>
                </c:pt>
                <c:pt idx="17">
                  <c:v>-9.0000000000000011E-3</c:v>
                </c:pt>
                <c:pt idx="18">
                  <c:v>8.0000000000000002E-3</c:v>
                </c:pt>
                <c:pt idx="19">
                  <c:v>2.4E-2</c:v>
                </c:pt>
                <c:pt idx="20">
                  <c:v>-4.2999999999999997E-2</c:v>
                </c:pt>
                <c:pt idx="21">
                  <c:v>1.1000000000000001E-2</c:v>
                </c:pt>
                <c:pt idx="22">
                  <c:v>-9.0000000000000011E-3</c:v>
                </c:pt>
                <c:pt idx="23">
                  <c:v>3.0000000000000001E-3</c:v>
                </c:pt>
                <c:pt idx="24">
                  <c:v>4.0000000000000001E-3</c:v>
                </c:pt>
                <c:pt idx="25">
                  <c:v>1E-3</c:v>
                </c:pt>
                <c:pt idx="26">
                  <c:v>1.4999999999999999E-2</c:v>
                </c:pt>
                <c:pt idx="27">
                  <c:v>2.1000000000000001E-2</c:v>
                </c:pt>
                <c:pt idx="28">
                  <c:v>-1.9E-2</c:v>
                </c:pt>
                <c:pt idx="29">
                  <c:v>1.4999999999999999E-2</c:v>
                </c:pt>
                <c:pt idx="30">
                  <c:v>-1.6E-2</c:v>
                </c:pt>
                <c:pt idx="31">
                  <c:v>8.0000000000000002E-3</c:v>
                </c:pt>
                <c:pt idx="32">
                  <c:v>9.0000000000000011E-3</c:v>
                </c:pt>
                <c:pt idx="33">
                  <c:v>-2.3E-2</c:v>
                </c:pt>
                <c:pt idx="34">
                  <c:v>1.3999999999999999E-2</c:v>
                </c:pt>
                <c:pt idx="35">
                  <c:v>1.7000000000000001E-2</c:v>
                </c:pt>
                <c:pt idx="36">
                  <c:v>-4.0000000000000001E-3</c:v>
                </c:pt>
                <c:pt idx="37">
                  <c:v>6.9999999999999993E-3</c:v>
                </c:pt>
                <c:pt idx="38">
                  <c:v>-8.0000000000000002E-3</c:v>
                </c:pt>
                <c:pt idx="39">
                  <c:v>5.0000000000000001E-3</c:v>
                </c:pt>
                <c:pt idx="40">
                  <c:v>6.0000000000000001E-3</c:v>
                </c:pt>
                <c:pt idx="41">
                  <c:v>-1.1000000000000001E-2</c:v>
                </c:pt>
                <c:pt idx="42">
                  <c:v>6.0000000000000001E-3</c:v>
                </c:pt>
                <c:pt idx="43">
                  <c:v>-3.9E-2</c:v>
                </c:pt>
                <c:pt idx="44">
                  <c:v>1.6E-2</c:v>
                </c:pt>
                <c:pt idx="45">
                  <c:v>6.9999999999999993E-3</c:v>
                </c:pt>
                <c:pt idx="46">
                  <c:v>-2E-3</c:v>
                </c:pt>
                <c:pt idx="47">
                  <c:v>-9.0000000000000011E-3</c:v>
                </c:pt>
                <c:pt idx="48">
                  <c:v>-1.3999999999999999E-2</c:v>
                </c:pt>
                <c:pt idx="49">
                  <c:v>-2.7000000000000003E-2</c:v>
                </c:pt>
                <c:pt idx="50">
                  <c:v>2.3E-2</c:v>
                </c:pt>
                <c:pt idx="51">
                  <c:v>9.0000000000000011E-3</c:v>
                </c:pt>
                <c:pt idx="52">
                  <c:v>1E-3</c:v>
                </c:pt>
                <c:pt idx="53">
                  <c:v>4.0000000000000001E-3</c:v>
                </c:pt>
                <c:pt idx="54">
                  <c:v>-1.1000000000000001E-2</c:v>
                </c:pt>
                <c:pt idx="55">
                  <c:v>-3.2000000000000001E-2</c:v>
                </c:pt>
                <c:pt idx="56">
                  <c:v>6.0000000000000001E-3</c:v>
                </c:pt>
                <c:pt idx="57">
                  <c:v>-4.0000000000000001E-3</c:v>
                </c:pt>
                <c:pt idx="58">
                  <c:v>-6.9999999999999993E-3</c:v>
                </c:pt>
                <c:pt idx="59">
                  <c:v>-0.02</c:v>
                </c:pt>
                <c:pt idx="60">
                  <c:v>-9.0000000000000011E-3</c:v>
                </c:pt>
                <c:pt idx="61">
                  <c:v>-1.1000000000000001E-2</c:v>
                </c:pt>
                <c:pt idx="62">
                  <c:v>-1.9E-2</c:v>
                </c:pt>
                <c:pt idx="63">
                  <c:v>8.0000000000000002E-3</c:v>
                </c:pt>
                <c:pt idx="64">
                  <c:v>-2.1000000000000001E-2</c:v>
                </c:pt>
                <c:pt idx="65">
                  <c:v>-3.0000000000000001E-3</c:v>
                </c:pt>
                <c:pt idx="66">
                  <c:v>-1.8000000000000002E-2</c:v>
                </c:pt>
                <c:pt idx="67">
                  <c:v>-1.9E-2</c:v>
                </c:pt>
                <c:pt idx="68">
                  <c:v>1.4999999999999999E-2</c:v>
                </c:pt>
                <c:pt idx="69">
                  <c:v>-1.3000000000000001E-2</c:v>
                </c:pt>
                <c:pt idx="70">
                  <c:v>6.0000000000000001E-3</c:v>
                </c:pt>
                <c:pt idx="71">
                  <c:v>-1E-3</c:v>
                </c:pt>
                <c:pt idx="72">
                  <c:v>5.0000000000000001E-3</c:v>
                </c:pt>
                <c:pt idx="73">
                  <c:v>-1.2E-2</c:v>
                </c:pt>
                <c:pt idx="74">
                  <c:v>8.0000000000000002E-3</c:v>
                </c:pt>
                <c:pt idx="75">
                  <c:v>-2.5000000000000001E-2</c:v>
                </c:pt>
                <c:pt idx="76">
                  <c:v>1.2E-2</c:v>
                </c:pt>
                <c:pt idx="77">
                  <c:v>-1.3000000000000001E-2</c:v>
                </c:pt>
                <c:pt idx="78">
                  <c:v>0.01</c:v>
                </c:pt>
                <c:pt idx="79">
                  <c:v>1.7000000000000001E-2</c:v>
                </c:pt>
                <c:pt idx="80">
                  <c:v>1.1000000000000001E-2</c:v>
                </c:pt>
                <c:pt idx="81">
                  <c:v>1.4999999999999999E-2</c:v>
                </c:pt>
                <c:pt idx="82">
                  <c:v>-2.5000000000000001E-2</c:v>
                </c:pt>
                <c:pt idx="83">
                  <c:v>4.0000000000000001E-3</c:v>
                </c:pt>
                <c:pt idx="84">
                  <c:v>5.0000000000000001E-3</c:v>
                </c:pt>
                <c:pt idx="85">
                  <c:v>8.0000000000000002E-3</c:v>
                </c:pt>
                <c:pt idx="86">
                  <c:v>2E-3</c:v>
                </c:pt>
                <c:pt idx="87">
                  <c:v>-2E-3</c:v>
                </c:pt>
                <c:pt idx="88">
                  <c:v>6.9999999999999993E-3</c:v>
                </c:pt>
                <c:pt idx="89">
                  <c:v>3.0000000000000001E-3</c:v>
                </c:pt>
                <c:pt idx="90">
                  <c:v>8.0000000000000002E-3</c:v>
                </c:pt>
                <c:pt idx="91">
                  <c:v>3.4000000000000002E-2</c:v>
                </c:pt>
                <c:pt idx="92">
                  <c:v>-2.5000000000000001E-2</c:v>
                </c:pt>
                <c:pt idx="93">
                  <c:v>-3.0000000000000001E-3</c:v>
                </c:pt>
                <c:pt idx="94">
                  <c:v>4.0000000000000001E-3</c:v>
                </c:pt>
                <c:pt idx="95">
                  <c:v>6.0000000000000001E-3</c:v>
                </c:pt>
                <c:pt idx="96">
                  <c:v>-0.107</c:v>
                </c:pt>
                <c:pt idx="97">
                  <c:v>0.127</c:v>
                </c:pt>
                <c:pt idx="98">
                  <c:v>-8.0000000000000002E-3</c:v>
                </c:pt>
                <c:pt idx="99">
                  <c:v>-0.01</c:v>
                </c:pt>
                <c:pt idx="100">
                  <c:v>-2.4E-2</c:v>
                </c:pt>
                <c:pt idx="101">
                  <c:v>6.0000000000000001E-3</c:v>
                </c:pt>
                <c:pt idx="102">
                  <c:v>5.0000000000000001E-3</c:v>
                </c:pt>
                <c:pt idx="103">
                  <c:v>6.9999999999999993E-3</c:v>
                </c:pt>
                <c:pt idx="104">
                  <c:v>-0.01</c:v>
                </c:pt>
                <c:pt idx="105">
                  <c:v>6.0000000000000001E-3</c:v>
                </c:pt>
                <c:pt idx="106">
                  <c:v>-1.3000000000000001E-2</c:v>
                </c:pt>
                <c:pt idx="107">
                  <c:v>3.0000000000000001E-3</c:v>
                </c:pt>
                <c:pt idx="108">
                  <c:v>5.0000000000000001E-3</c:v>
                </c:pt>
                <c:pt idx="109">
                  <c:v>-6.9999999999999993E-3</c:v>
                </c:pt>
                <c:pt idx="110">
                  <c:v>-1.3999999999999999E-2</c:v>
                </c:pt>
                <c:pt idx="111">
                  <c:v>1.3000000000000001E-2</c:v>
                </c:pt>
                <c:pt idx="112">
                  <c:v>6.9999999999999993E-3</c:v>
                </c:pt>
                <c:pt idx="113">
                  <c:v>1.1000000000000001E-2</c:v>
                </c:pt>
                <c:pt idx="114">
                  <c:v>-1.4999999999999999E-2</c:v>
                </c:pt>
                <c:pt idx="115">
                  <c:v>-6.9999999999999993E-3</c:v>
                </c:pt>
                <c:pt idx="116">
                  <c:v>0.01</c:v>
                </c:pt>
                <c:pt idx="117">
                  <c:v>9.0000000000000011E-3</c:v>
                </c:pt>
                <c:pt idx="118">
                  <c:v>-9.3000000000000013E-2</c:v>
                </c:pt>
                <c:pt idx="119">
                  <c:v>-0.19500000000000001</c:v>
                </c:pt>
                <c:pt idx="120">
                  <c:v>8.6999999999999994E-2</c:v>
                </c:pt>
                <c:pt idx="121">
                  <c:v>9.6999999999999989E-2</c:v>
                </c:pt>
                <c:pt idx="122">
                  <c:v>8.3000000000000004E-2</c:v>
                </c:pt>
                <c:pt idx="123">
                  <c:v>3.2000000000000001E-2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640-4E55-926B-0D89A22E2A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64804064"/>
        <c:axId val="158957087"/>
      </c:lineChart>
      <c:dateAx>
        <c:axId val="1964804064"/>
        <c:scaling>
          <c:orientation val="minMax"/>
          <c:min val="43343"/>
        </c:scaling>
        <c:delete val="0"/>
        <c:axPos val="b"/>
        <c:numFmt formatCode="[$-416]mmm\-yy;@" sourceLinked="0"/>
        <c:majorTickMark val="out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58957087"/>
        <c:crosses val="autoZero"/>
        <c:auto val="1"/>
        <c:lblOffset val="100"/>
        <c:baseTimeUnit val="days"/>
      </c:dateAx>
      <c:valAx>
        <c:axId val="158957087"/>
        <c:scaling>
          <c:orientation val="minMax"/>
          <c:min val="-0.2"/>
        </c:scaling>
        <c:delete val="0"/>
        <c:axPos val="l"/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64804064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425775613579187E-2"/>
          <c:y val="2.7183849717259047E-2"/>
          <c:w val="0.9020554334449018"/>
          <c:h val="0.86155436895698545"/>
        </c:manualLayout>
      </c:layout>
      <c:lineChart>
        <c:grouping val="standard"/>
        <c:varyColors val="0"/>
        <c:ser>
          <c:idx val="0"/>
          <c:order val="0"/>
          <c:tx>
            <c:strRef>
              <c:f>'Serviços BR'!$F$3</c:f>
              <c:strCache>
                <c:ptCount val="1"/>
                <c:pt idx="0">
                  <c:v>SERVIÇOS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'Serviços BR'!$E$4:$E$117</c:f>
              <c:numCache>
                <c:formatCode>m/d/yyyy</c:formatCode>
                <c:ptCount val="114"/>
                <c:pt idx="0">
                  <c:v>40602</c:v>
                </c:pt>
                <c:pt idx="1">
                  <c:v>40633</c:v>
                </c:pt>
                <c:pt idx="2">
                  <c:v>40663</c:v>
                </c:pt>
                <c:pt idx="3">
                  <c:v>40694</c:v>
                </c:pt>
                <c:pt idx="4">
                  <c:v>40724</c:v>
                </c:pt>
                <c:pt idx="5">
                  <c:v>40755</c:v>
                </c:pt>
                <c:pt idx="6">
                  <c:v>40786</c:v>
                </c:pt>
                <c:pt idx="7">
                  <c:v>40816</c:v>
                </c:pt>
                <c:pt idx="8">
                  <c:v>40847</c:v>
                </c:pt>
                <c:pt idx="9">
                  <c:v>40877</c:v>
                </c:pt>
                <c:pt idx="10">
                  <c:v>40908</c:v>
                </c:pt>
                <c:pt idx="11">
                  <c:v>40939</c:v>
                </c:pt>
                <c:pt idx="12">
                  <c:v>40968</c:v>
                </c:pt>
                <c:pt idx="13">
                  <c:v>40999</c:v>
                </c:pt>
                <c:pt idx="14">
                  <c:v>41029</c:v>
                </c:pt>
                <c:pt idx="15">
                  <c:v>41060</c:v>
                </c:pt>
                <c:pt idx="16">
                  <c:v>41090</c:v>
                </c:pt>
                <c:pt idx="17">
                  <c:v>41121</c:v>
                </c:pt>
                <c:pt idx="18">
                  <c:v>41152</c:v>
                </c:pt>
                <c:pt idx="19">
                  <c:v>41182</c:v>
                </c:pt>
                <c:pt idx="20">
                  <c:v>41213</c:v>
                </c:pt>
                <c:pt idx="21">
                  <c:v>41243</c:v>
                </c:pt>
                <c:pt idx="22">
                  <c:v>41274</c:v>
                </c:pt>
                <c:pt idx="23">
                  <c:v>41305</c:v>
                </c:pt>
                <c:pt idx="24">
                  <c:v>41333</c:v>
                </c:pt>
                <c:pt idx="25">
                  <c:v>41364</c:v>
                </c:pt>
                <c:pt idx="26">
                  <c:v>41394</c:v>
                </c:pt>
                <c:pt idx="27">
                  <c:v>41425</c:v>
                </c:pt>
                <c:pt idx="28">
                  <c:v>41455</c:v>
                </c:pt>
                <c:pt idx="29">
                  <c:v>41486</c:v>
                </c:pt>
                <c:pt idx="30">
                  <c:v>41517</c:v>
                </c:pt>
                <c:pt idx="31">
                  <c:v>41547</c:v>
                </c:pt>
                <c:pt idx="32">
                  <c:v>41578</c:v>
                </c:pt>
                <c:pt idx="33">
                  <c:v>41608</c:v>
                </c:pt>
                <c:pt idx="34">
                  <c:v>41639</c:v>
                </c:pt>
                <c:pt idx="35">
                  <c:v>41670</c:v>
                </c:pt>
                <c:pt idx="36">
                  <c:v>41698</c:v>
                </c:pt>
                <c:pt idx="37">
                  <c:v>41729</c:v>
                </c:pt>
                <c:pt idx="38">
                  <c:v>41759</c:v>
                </c:pt>
                <c:pt idx="39">
                  <c:v>41790</c:v>
                </c:pt>
                <c:pt idx="40">
                  <c:v>41820</c:v>
                </c:pt>
                <c:pt idx="41">
                  <c:v>41851</c:v>
                </c:pt>
                <c:pt idx="42">
                  <c:v>41882</c:v>
                </c:pt>
                <c:pt idx="43">
                  <c:v>41912</c:v>
                </c:pt>
                <c:pt idx="44">
                  <c:v>41943</c:v>
                </c:pt>
                <c:pt idx="45">
                  <c:v>41973</c:v>
                </c:pt>
                <c:pt idx="46">
                  <c:v>42004</c:v>
                </c:pt>
                <c:pt idx="47">
                  <c:v>42035</c:v>
                </c:pt>
                <c:pt idx="48">
                  <c:v>42063</c:v>
                </c:pt>
                <c:pt idx="49">
                  <c:v>42094</c:v>
                </c:pt>
                <c:pt idx="50">
                  <c:v>42124</c:v>
                </c:pt>
                <c:pt idx="51">
                  <c:v>42155</c:v>
                </c:pt>
                <c:pt idx="52">
                  <c:v>42185</c:v>
                </c:pt>
                <c:pt idx="53">
                  <c:v>42216</c:v>
                </c:pt>
                <c:pt idx="54">
                  <c:v>42247</c:v>
                </c:pt>
                <c:pt idx="55">
                  <c:v>42277</c:v>
                </c:pt>
                <c:pt idx="56">
                  <c:v>42308</c:v>
                </c:pt>
                <c:pt idx="57">
                  <c:v>42338</c:v>
                </c:pt>
                <c:pt idx="58">
                  <c:v>42369</c:v>
                </c:pt>
                <c:pt idx="59">
                  <c:v>42400</c:v>
                </c:pt>
                <c:pt idx="60">
                  <c:v>42429</c:v>
                </c:pt>
                <c:pt idx="61">
                  <c:v>42460</c:v>
                </c:pt>
                <c:pt idx="62">
                  <c:v>42490</c:v>
                </c:pt>
                <c:pt idx="63">
                  <c:v>42521</c:v>
                </c:pt>
                <c:pt idx="64">
                  <c:v>42551</c:v>
                </c:pt>
                <c:pt idx="65">
                  <c:v>42582</c:v>
                </c:pt>
                <c:pt idx="66">
                  <c:v>42613</c:v>
                </c:pt>
                <c:pt idx="67">
                  <c:v>42643</c:v>
                </c:pt>
                <c:pt idx="68">
                  <c:v>42674</c:v>
                </c:pt>
                <c:pt idx="69">
                  <c:v>42704</c:v>
                </c:pt>
                <c:pt idx="70">
                  <c:v>42735</c:v>
                </c:pt>
                <c:pt idx="71">
                  <c:v>42766</c:v>
                </c:pt>
                <c:pt idx="72">
                  <c:v>42794</c:v>
                </c:pt>
                <c:pt idx="73">
                  <c:v>42825</c:v>
                </c:pt>
                <c:pt idx="74">
                  <c:v>42855</c:v>
                </c:pt>
                <c:pt idx="75">
                  <c:v>42886</c:v>
                </c:pt>
                <c:pt idx="76">
                  <c:v>42916</c:v>
                </c:pt>
                <c:pt idx="77">
                  <c:v>42947</c:v>
                </c:pt>
                <c:pt idx="78">
                  <c:v>42978</c:v>
                </c:pt>
                <c:pt idx="79">
                  <c:v>43008</c:v>
                </c:pt>
                <c:pt idx="80">
                  <c:v>43039</c:v>
                </c:pt>
                <c:pt idx="81">
                  <c:v>43069</c:v>
                </c:pt>
                <c:pt idx="82">
                  <c:v>43100</c:v>
                </c:pt>
                <c:pt idx="83">
                  <c:v>43131</c:v>
                </c:pt>
                <c:pt idx="84">
                  <c:v>43159</c:v>
                </c:pt>
                <c:pt idx="85">
                  <c:v>43190</c:v>
                </c:pt>
                <c:pt idx="86">
                  <c:v>43220</c:v>
                </c:pt>
                <c:pt idx="87">
                  <c:v>43251</c:v>
                </c:pt>
                <c:pt idx="88">
                  <c:v>43281</c:v>
                </c:pt>
                <c:pt idx="89">
                  <c:v>43312</c:v>
                </c:pt>
                <c:pt idx="90">
                  <c:v>43343</c:v>
                </c:pt>
                <c:pt idx="91">
                  <c:v>43373</c:v>
                </c:pt>
                <c:pt idx="92">
                  <c:v>43404</c:v>
                </c:pt>
                <c:pt idx="93">
                  <c:v>43434</c:v>
                </c:pt>
                <c:pt idx="94">
                  <c:v>43465</c:v>
                </c:pt>
                <c:pt idx="95">
                  <c:v>43496</c:v>
                </c:pt>
                <c:pt idx="96">
                  <c:v>43524</c:v>
                </c:pt>
                <c:pt idx="97">
                  <c:v>43555</c:v>
                </c:pt>
                <c:pt idx="98">
                  <c:v>43585</c:v>
                </c:pt>
                <c:pt idx="99">
                  <c:v>43616</c:v>
                </c:pt>
                <c:pt idx="100">
                  <c:v>43646</c:v>
                </c:pt>
                <c:pt idx="101">
                  <c:v>43677</c:v>
                </c:pt>
                <c:pt idx="102">
                  <c:v>43708</c:v>
                </c:pt>
                <c:pt idx="103">
                  <c:v>43738</c:v>
                </c:pt>
                <c:pt idx="104">
                  <c:v>43769</c:v>
                </c:pt>
                <c:pt idx="105">
                  <c:v>43799</c:v>
                </c:pt>
                <c:pt idx="106">
                  <c:v>43830</c:v>
                </c:pt>
                <c:pt idx="107">
                  <c:v>43861</c:v>
                </c:pt>
                <c:pt idx="108">
                  <c:v>43890</c:v>
                </c:pt>
                <c:pt idx="109">
                  <c:v>43921</c:v>
                </c:pt>
                <c:pt idx="110">
                  <c:v>43951</c:v>
                </c:pt>
                <c:pt idx="111">
                  <c:v>43982</c:v>
                </c:pt>
                <c:pt idx="112">
                  <c:v>44012</c:v>
                </c:pt>
                <c:pt idx="113">
                  <c:v>44043</c:v>
                </c:pt>
              </c:numCache>
            </c:numRef>
          </c:cat>
          <c:val>
            <c:numRef>
              <c:f>'Serviços BR'!$F$4:$F$117</c:f>
              <c:numCache>
                <c:formatCode>0.00%</c:formatCode>
                <c:ptCount val="114"/>
                <c:pt idx="0">
                  <c:v>3.0000000000000001E-3</c:v>
                </c:pt>
                <c:pt idx="1">
                  <c:v>-1E-3</c:v>
                </c:pt>
                <c:pt idx="2">
                  <c:v>5.0000000000000001E-3</c:v>
                </c:pt>
                <c:pt idx="3">
                  <c:v>6.9999999999999993E-3</c:v>
                </c:pt>
                <c:pt idx="4">
                  <c:v>1E-3</c:v>
                </c:pt>
                <c:pt idx="5">
                  <c:v>9.0000000000000011E-3</c:v>
                </c:pt>
                <c:pt idx="6">
                  <c:v>3.0000000000000001E-3</c:v>
                </c:pt>
                <c:pt idx="7">
                  <c:v>-4.0000000000000001E-3</c:v>
                </c:pt>
                <c:pt idx="8">
                  <c:v>-6.9999999999999993E-3</c:v>
                </c:pt>
                <c:pt idx="9">
                  <c:v>1.3000000000000001E-2</c:v>
                </c:pt>
                <c:pt idx="10">
                  <c:v>1.6E-2</c:v>
                </c:pt>
                <c:pt idx="11">
                  <c:v>-0.01</c:v>
                </c:pt>
                <c:pt idx="12">
                  <c:v>-6.9999999999999993E-3</c:v>
                </c:pt>
                <c:pt idx="13">
                  <c:v>1.3999999999999999E-2</c:v>
                </c:pt>
                <c:pt idx="14">
                  <c:v>0</c:v>
                </c:pt>
                <c:pt idx="15">
                  <c:v>0.01</c:v>
                </c:pt>
                <c:pt idx="16">
                  <c:v>1E-3</c:v>
                </c:pt>
                <c:pt idx="17">
                  <c:v>1E-3</c:v>
                </c:pt>
                <c:pt idx="18">
                  <c:v>1.2E-2</c:v>
                </c:pt>
                <c:pt idx="19">
                  <c:v>-4.0000000000000001E-3</c:v>
                </c:pt>
                <c:pt idx="20">
                  <c:v>9.0000000000000011E-3</c:v>
                </c:pt>
                <c:pt idx="21">
                  <c:v>-1E-3</c:v>
                </c:pt>
                <c:pt idx="22">
                  <c:v>2.1000000000000001E-2</c:v>
                </c:pt>
                <c:pt idx="23">
                  <c:v>-1.4999999999999999E-2</c:v>
                </c:pt>
                <c:pt idx="24">
                  <c:v>1.3000000000000001E-2</c:v>
                </c:pt>
                <c:pt idx="25">
                  <c:v>-1.1000000000000001E-2</c:v>
                </c:pt>
                <c:pt idx="26">
                  <c:v>2.3E-2</c:v>
                </c:pt>
                <c:pt idx="27">
                  <c:v>-6.9999999999999993E-3</c:v>
                </c:pt>
                <c:pt idx="28">
                  <c:v>9.0000000000000011E-3</c:v>
                </c:pt>
                <c:pt idx="29">
                  <c:v>1E-3</c:v>
                </c:pt>
                <c:pt idx="30">
                  <c:v>-8.0000000000000002E-3</c:v>
                </c:pt>
                <c:pt idx="31">
                  <c:v>1.3000000000000001E-2</c:v>
                </c:pt>
                <c:pt idx="32">
                  <c:v>2E-3</c:v>
                </c:pt>
                <c:pt idx="33">
                  <c:v>8.0000000000000002E-3</c:v>
                </c:pt>
                <c:pt idx="34">
                  <c:v>-1E-3</c:v>
                </c:pt>
                <c:pt idx="35">
                  <c:v>1.2E-2</c:v>
                </c:pt>
                <c:pt idx="36">
                  <c:v>-3.0000000000000001E-3</c:v>
                </c:pt>
                <c:pt idx="37">
                  <c:v>2E-3</c:v>
                </c:pt>
                <c:pt idx="38">
                  <c:v>-3.0000000000000001E-3</c:v>
                </c:pt>
                <c:pt idx="39">
                  <c:v>-3.0000000000000001E-3</c:v>
                </c:pt>
                <c:pt idx="40">
                  <c:v>-4.0000000000000001E-3</c:v>
                </c:pt>
                <c:pt idx="41">
                  <c:v>3.0000000000000001E-3</c:v>
                </c:pt>
                <c:pt idx="42">
                  <c:v>-6.0000000000000001E-3</c:v>
                </c:pt>
                <c:pt idx="43">
                  <c:v>1.3999999999999999E-2</c:v>
                </c:pt>
                <c:pt idx="44">
                  <c:v>1E-3</c:v>
                </c:pt>
                <c:pt idx="45">
                  <c:v>6.9999999999999993E-3</c:v>
                </c:pt>
                <c:pt idx="46">
                  <c:v>-0.02</c:v>
                </c:pt>
                <c:pt idx="47">
                  <c:v>-1.6E-2</c:v>
                </c:pt>
                <c:pt idx="48">
                  <c:v>1.7000000000000001E-2</c:v>
                </c:pt>
                <c:pt idx="49">
                  <c:v>-6.9999999999999993E-3</c:v>
                </c:pt>
                <c:pt idx="50">
                  <c:v>-9.0000000000000011E-3</c:v>
                </c:pt>
                <c:pt idx="51">
                  <c:v>-6.0000000000000001E-3</c:v>
                </c:pt>
                <c:pt idx="52">
                  <c:v>-0.01</c:v>
                </c:pt>
                <c:pt idx="53">
                  <c:v>-8.0000000000000002E-3</c:v>
                </c:pt>
                <c:pt idx="54">
                  <c:v>8.0000000000000002E-3</c:v>
                </c:pt>
                <c:pt idx="55">
                  <c:v>-9.0000000000000011E-3</c:v>
                </c:pt>
                <c:pt idx="56">
                  <c:v>1E-3</c:v>
                </c:pt>
                <c:pt idx="57">
                  <c:v>-8.0000000000000002E-3</c:v>
                </c:pt>
                <c:pt idx="58">
                  <c:v>-6.9999999999999993E-3</c:v>
                </c:pt>
                <c:pt idx="59">
                  <c:v>-6.0000000000000001E-3</c:v>
                </c:pt>
                <c:pt idx="60">
                  <c:v>-8.0000000000000002E-3</c:v>
                </c:pt>
                <c:pt idx="61">
                  <c:v>9.0000000000000011E-3</c:v>
                </c:pt>
                <c:pt idx="62">
                  <c:v>-1.3000000000000001E-2</c:v>
                </c:pt>
                <c:pt idx="63">
                  <c:v>1E-3</c:v>
                </c:pt>
                <c:pt idx="64">
                  <c:v>-5.0000000000000001E-3</c:v>
                </c:pt>
                <c:pt idx="65">
                  <c:v>1E-3</c:v>
                </c:pt>
                <c:pt idx="66">
                  <c:v>-9.0000000000000011E-3</c:v>
                </c:pt>
                <c:pt idx="67">
                  <c:v>-4.0000000000000001E-3</c:v>
                </c:pt>
                <c:pt idx="68">
                  <c:v>-1.4999999999999999E-2</c:v>
                </c:pt>
                <c:pt idx="69">
                  <c:v>-3.0000000000000001E-3</c:v>
                </c:pt>
                <c:pt idx="70">
                  <c:v>-3.0000000000000001E-3</c:v>
                </c:pt>
                <c:pt idx="71">
                  <c:v>1.3999999999999999E-2</c:v>
                </c:pt>
                <c:pt idx="72">
                  <c:v>0.01</c:v>
                </c:pt>
                <c:pt idx="73">
                  <c:v>-3.3000000000000002E-2</c:v>
                </c:pt>
                <c:pt idx="74">
                  <c:v>1.3000000000000001E-2</c:v>
                </c:pt>
                <c:pt idx="75">
                  <c:v>0</c:v>
                </c:pt>
                <c:pt idx="76">
                  <c:v>9.0000000000000011E-3</c:v>
                </c:pt>
                <c:pt idx="77">
                  <c:v>-3.0000000000000001E-3</c:v>
                </c:pt>
                <c:pt idx="78">
                  <c:v>-9.0000000000000011E-3</c:v>
                </c:pt>
                <c:pt idx="79">
                  <c:v>-5.0000000000000001E-3</c:v>
                </c:pt>
                <c:pt idx="80">
                  <c:v>0</c:v>
                </c:pt>
                <c:pt idx="81">
                  <c:v>6.9999999999999993E-3</c:v>
                </c:pt>
                <c:pt idx="82">
                  <c:v>6.9999999999999993E-3</c:v>
                </c:pt>
                <c:pt idx="83">
                  <c:v>-1.6E-2</c:v>
                </c:pt>
                <c:pt idx="84">
                  <c:v>9.0000000000000011E-3</c:v>
                </c:pt>
                <c:pt idx="85">
                  <c:v>0</c:v>
                </c:pt>
                <c:pt idx="86">
                  <c:v>9.0000000000000011E-3</c:v>
                </c:pt>
                <c:pt idx="87">
                  <c:v>-4.8000000000000001E-2</c:v>
                </c:pt>
                <c:pt idx="88">
                  <c:v>6.7000000000000004E-2</c:v>
                </c:pt>
                <c:pt idx="89">
                  <c:v>-2.8999999999999998E-2</c:v>
                </c:pt>
                <c:pt idx="90">
                  <c:v>1.9E-2</c:v>
                </c:pt>
                <c:pt idx="91">
                  <c:v>-8.0000000000000002E-3</c:v>
                </c:pt>
                <c:pt idx="92">
                  <c:v>-4.0000000000000001E-3</c:v>
                </c:pt>
                <c:pt idx="93">
                  <c:v>1E-3</c:v>
                </c:pt>
                <c:pt idx="94">
                  <c:v>1.1000000000000001E-2</c:v>
                </c:pt>
                <c:pt idx="95">
                  <c:v>-6.0000000000000001E-3</c:v>
                </c:pt>
                <c:pt idx="96">
                  <c:v>0</c:v>
                </c:pt>
                <c:pt idx="97">
                  <c:v>-6.9999999999999993E-3</c:v>
                </c:pt>
                <c:pt idx="98">
                  <c:v>2E-3</c:v>
                </c:pt>
                <c:pt idx="99">
                  <c:v>3.0000000000000001E-3</c:v>
                </c:pt>
                <c:pt idx="100">
                  <c:v>-1.1000000000000001E-2</c:v>
                </c:pt>
                <c:pt idx="101">
                  <c:v>1.1000000000000001E-2</c:v>
                </c:pt>
                <c:pt idx="102">
                  <c:v>-1E-3</c:v>
                </c:pt>
                <c:pt idx="103">
                  <c:v>1.3000000000000001E-2</c:v>
                </c:pt>
                <c:pt idx="104">
                  <c:v>6.9999999999999993E-3</c:v>
                </c:pt>
                <c:pt idx="105">
                  <c:v>-1E-3</c:v>
                </c:pt>
                <c:pt idx="106">
                  <c:v>-6.9999999999999993E-3</c:v>
                </c:pt>
                <c:pt idx="107">
                  <c:v>6.0000000000000001E-3</c:v>
                </c:pt>
                <c:pt idx="108">
                  <c:v>-0.01</c:v>
                </c:pt>
                <c:pt idx="109">
                  <c:v>-6.9000000000000006E-2</c:v>
                </c:pt>
                <c:pt idx="110">
                  <c:v>-0.11900000000000001</c:v>
                </c:pt>
                <c:pt idx="111">
                  <c:v>-1.2E-2</c:v>
                </c:pt>
                <c:pt idx="112">
                  <c:v>5.2000000000000005E-2</c:v>
                </c:pt>
                <c:pt idx="113">
                  <c:v>2.6000000000000002E-2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9C1-46CA-B283-737BAF1828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64804064"/>
        <c:axId val="158957087"/>
      </c:lineChart>
      <c:dateAx>
        <c:axId val="1964804064"/>
        <c:scaling>
          <c:orientation val="minMax"/>
          <c:min val="43309"/>
        </c:scaling>
        <c:delete val="0"/>
        <c:axPos val="b"/>
        <c:numFmt formatCode="[$-416]mmm\-yy;@" sourceLinked="0"/>
        <c:majorTickMark val="out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58957087"/>
        <c:crosses val="autoZero"/>
        <c:auto val="1"/>
        <c:lblOffset val="100"/>
        <c:baseTimeUnit val="days"/>
      </c:dateAx>
      <c:valAx>
        <c:axId val="158957087"/>
        <c:scaling>
          <c:orientation val="minMax"/>
        </c:scaling>
        <c:delete val="0"/>
        <c:axPos val="l"/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64804064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202710007024603E-2"/>
          <c:y val="7.83381512788663E-2"/>
          <c:w val="0.90050946684933797"/>
          <c:h val="0.80202990984031097"/>
        </c:manualLayout>
      </c:layout>
      <c:lineChart>
        <c:grouping val="standard"/>
        <c:varyColors val="0"/>
        <c:ser>
          <c:idx val="5"/>
          <c:order val="1"/>
          <c:tx>
            <c:strRef>
              <c:f>Inflação!$G$1</c:f>
              <c:strCache>
                <c:ptCount val="1"/>
                <c:pt idx="0">
                  <c:v>IPCA</c:v>
                </c:pt>
              </c:strCache>
            </c:strRef>
          </c:tx>
          <c:spPr>
            <a:ln w="22225" cap="rnd">
              <a:solidFill>
                <a:srgbClr val="7D0D0E"/>
              </a:solidFill>
              <a:round/>
            </a:ln>
            <a:effectLst/>
          </c:spPr>
          <c:marker>
            <c:symbol val="none"/>
          </c:marker>
          <c:cat>
            <c:numRef>
              <c:f>Inflação!$E$4:$E$501</c:f>
              <c:numCache>
                <c:formatCode>[$-416]mmm\-yy;@</c:formatCode>
                <c:ptCount val="498"/>
                <c:pt idx="0">
                  <c:v>39478</c:v>
                </c:pt>
                <c:pt idx="1">
                  <c:v>39507</c:v>
                </c:pt>
                <c:pt idx="2">
                  <c:v>39538</c:v>
                </c:pt>
                <c:pt idx="3">
                  <c:v>39568</c:v>
                </c:pt>
                <c:pt idx="4">
                  <c:v>39599</c:v>
                </c:pt>
                <c:pt idx="5">
                  <c:v>39629</c:v>
                </c:pt>
                <c:pt idx="6">
                  <c:v>39660</c:v>
                </c:pt>
                <c:pt idx="7">
                  <c:v>39691</c:v>
                </c:pt>
                <c:pt idx="8">
                  <c:v>39721</c:v>
                </c:pt>
                <c:pt idx="9">
                  <c:v>39752</c:v>
                </c:pt>
                <c:pt idx="10">
                  <c:v>39782</c:v>
                </c:pt>
                <c:pt idx="11">
                  <c:v>39813</c:v>
                </c:pt>
                <c:pt idx="12">
                  <c:v>39844</c:v>
                </c:pt>
                <c:pt idx="13">
                  <c:v>39872</c:v>
                </c:pt>
                <c:pt idx="14">
                  <c:v>39903</c:v>
                </c:pt>
                <c:pt idx="15">
                  <c:v>39933</c:v>
                </c:pt>
                <c:pt idx="16">
                  <c:v>39964</c:v>
                </c:pt>
                <c:pt idx="17">
                  <c:v>39994</c:v>
                </c:pt>
                <c:pt idx="18">
                  <c:v>40025</c:v>
                </c:pt>
                <c:pt idx="19">
                  <c:v>40056</c:v>
                </c:pt>
                <c:pt idx="20">
                  <c:v>40086</c:v>
                </c:pt>
                <c:pt idx="21">
                  <c:v>40117</c:v>
                </c:pt>
                <c:pt idx="22">
                  <c:v>40147</c:v>
                </c:pt>
                <c:pt idx="23">
                  <c:v>40178</c:v>
                </c:pt>
                <c:pt idx="24">
                  <c:v>40209</c:v>
                </c:pt>
                <c:pt idx="25">
                  <c:v>40237</c:v>
                </c:pt>
                <c:pt idx="26">
                  <c:v>40268</c:v>
                </c:pt>
                <c:pt idx="27">
                  <c:v>40298</c:v>
                </c:pt>
                <c:pt idx="28">
                  <c:v>40329</c:v>
                </c:pt>
                <c:pt idx="29">
                  <c:v>40359</c:v>
                </c:pt>
                <c:pt idx="30">
                  <c:v>40390</c:v>
                </c:pt>
                <c:pt idx="31">
                  <c:v>40421</c:v>
                </c:pt>
                <c:pt idx="32">
                  <c:v>40451</c:v>
                </c:pt>
                <c:pt idx="33">
                  <c:v>40482</c:v>
                </c:pt>
                <c:pt idx="34">
                  <c:v>40512</c:v>
                </c:pt>
                <c:pt idx="35">
                  <c:v>40543</c:v>
                </c:pt>
                <c:pt idx="36">
                  <c:v>40574</c:v>
                </c:pt>
                <c:pt idx="37">
                  <c:v>40602</c:v>
                </c:pt>
                <c:pt idx="38">
                  <c:v>40633</c:v>
                </c:pt>
                <c:pt idx="39">
                  <c:v>40663</c:v>
                </c:pt>
                <c:pt idx="40">
                  <c:v>40694</c:v>
                </c:pt>
                <c:pt idx="41">
                  <c:v>40724</c:v>
                </c:pt>
                <c:pt idx="42">
                  <c:v>40755</c:v>
                </c:pt>
                <c:pt idx="43">
                  <c:v>40786</c:v>
                </c:pt>
                <c:pt idx="44">
                  <c:v>40816</c:v>
                </c:pt>
                <c:pt idx="45">
                  <c:v>40847</c:v>
                </c:pt>
                <c:pt idx="46">
                  <c:v>40877</c:v>
                </c:pt>
                <c:pt idx="47">
                  <c:v>40908</c:v>
                </c:pt>
                <c:pt idx="48">
                  <c:v>40939</c:v>
                </c:pt>
                <c:pt idx="49">
                  <c:v>40968</c:v>
                </c:pt>
                <c:pt idx="50">
                  <c:v>40999</c:v>
                </c:pt>
                <c:pt idx="51">
                  <c:v>41029</c:v>
                </c:pt>
                <c:pt idx="52">
                  <c:v>41060</c:v>
                </c:pt>
                <c:pt idx="53">
                  <c:v>41090</c:v>
                </c:pt>
                <c:pt idx="54">
                  <c:v>41121</c:v>
                </c:pt>
                <c:pt idx="55">
                  <c:v>41152</c:v>
                </c:pt>
                <c:pt idx="56">
                  <c:v>41182</c:v>
                </c:pt>
                <c:pt idx="57">
                  <c:v>41213</c:v>
                </c:pt>
                <c:pt idx="58">
                  <c:v>41243</c:v>
                </c:pt>
                <c:pt idx="59">
                  <c:v>41274</c:v>
                </c:pt>
                <c:pt idx="60">
                  <c:v>41305</c:v>
                </c:pt>
                <c:pt idx="61">
                  <c:v>41333</c:v>
                </c:pt>
                <c:pt idx="62">
                  <c:v>41364</c:v>
                </c:pt>
                <c:pt idx="63">
                  <c:v>41394</c:v>
                </c:pt>
                <c:pt idx="64">
                  <c:v>41425</c:v>
                </c:pt>
                <c:pt idx="65">
                  <c:v>41455</c:v>
                </c:pt>
                <c:pt idx="66">
                  <c:v>41486</c:v>
                </c:pt>
                <c:pt idx="67">
                  <c:v>41517</c:v>
                </c:pt>
                <c:pt idx="68">
                  <c:v>41547</c:v>
                </c:pt>
                <c:pt idx="69">
                  <c:v>41578</c:v>
                </c:pt>
                <c:pt idx="70">
                  <c:v>41608</c:v>
                </c:pt>
                <c:pt idx="71">
                  <c:v>41639</c:v>
                </c:pt>
                <c:pt idx="72">
                  <c:v>41670</c:v>
                </c:pt>
                <c:pt idx="73">
                  <c:v>41698</c:v>
                </c:pt>
                <c:pt idx="74">
                  <c:v>41729</c:v>
                </c:pt>
                <c:pt idx="75">
                  <c:v>41759</c:v>
                </c:pt>
                <c:pt idx="76">
                  <c:v>41790</c:v>
                </c:pt>
                <c:pt idx="77">
                  <c:v>41820</c:v>
                </c:pt>
                <c:pt idx="78">
                  <c:v>41851</c:v>
                </c:pt>
                <c:pt idx="79">
                  <c:v>41882</c:v>
                </c:pt>
                <c:pt idx="80">
                  <c:v>41912</c:v>
                </c:pt>
                <c:pt idx="81">
                  <c:v>41943</c:v>
                </c:pt>
                <c:pt idx="82">
                  <c:v>41973</c:v>
                </c:pt>
                <c:pt idx="83">
                  <c:v>42004</c:v>
                </c:pt>
                <c:pt idx="84">
                  <c:v>42035</c:v>
                </c:pt>
                <c:pt idx="85">
                  <c:v>42063</c:v>
                </c:pt>
                <c:pt idx="86">
                  <c:v>42094</c:v>
                </c:pt>
                <c:pt idx="87">
                  <c:v>42124</c:v>
                </c:pt>
                <c:pt idx="88">
                  <c:v>42155</c:v>
                </c:pt>
                <c:pt idx="89">
                  <c:v>42185</c:v>
                </c:pt>
                <c:pt idx="90">
                  <c:v>42216</c:v>
                </c:pt>
                <c:pt idx="91">
                  <c:v>42247</c:v>
                </c:pt>
                <c:pt idx="92">
                  <c:v>42277</c:v>
                </c:pt>
                <c:pt idx="93">
                  <c:v>42308</c:v>
                </c:pt>
                <c:pt idx="94">
                  <c:v>42338</c:v>
                </c:pt>
                <c:pt idx="95">
                  <c:v>42369</c:v>
                </c:pt>
                <c:pt idx="96">
                  <c:v>42400</c:v>
                </c:pt>
                <c:pt idx="97">
                  <c:v>42429</c:v>
                </c:pt>
                <c:pt idx="98">
                  <c:v>42460</c:v>
                </c:pt>
                <c:pt idx="99">
                  <c:v>42490</c:v>
                </c:pt>
                <c:pt idx="100">
                  <c:v>42521</c:v>
                </c:pt>
                <c:pt idx="101">
                  <c:v>42551</c:v>
                </c:pt>
                <c:pt idx="102">
                  <c:v>42582</c:v>
                </c:pt>
                <c:pt idx="103">
                  <c:v>42613</c:v>
                </c:pt>
                <c:pt idx="104">
                  <c:v>42643</c:v>
                </c:pt>
                <c:pt idx="105">
                  <c:v>42674</c:v>
                </c:pt>
                <c:pt idx="106">
                  <c:v>42704</c:v>
                </c:pt>
                <c:pt idx="107">
                  <c:v>42735</c:v>
                </c:pt>
                <c:pt idx="108">
                  <c:v>42766</c:v>
                </c:pt>
                <c:pt idx="109">
                  <c:v>42794</c:v>
                </c:pt>
                <c:pt idx="110">
                  <c:v>42825</c:v>
                </c:pt>
                <c:pt idx="111">
                  <c:v>42855</c:v>
                </c:pt>
                <c:pt idx="112">
                  <c:v>42886</c:v>
                </c:pt>
                <c:pt idx="113">
                  <c:v>42916</c:v>
                </c:pt>
                <c:pt idx="114">
                  <c:v>42947</c:v>
                </c:pt>
                <c:pt idx="115">
                  <c:v>42978</c:v>
                </c:pt>
                <c:pt idx="116">
                  <c:v>43008</c:v>
                </c:pt>
                <c:pt idx="117">
                  <c:v>43039</c:v>
                </c:pt>
                <c:pt idx="118">
                  <c:v>43069</c:v>
                </c:pt>
                <c:pt idx="119">
                  <c:v>43100</c:v>
                </c:pt>
                <c:pt idx="120">
                  <c:v>43131</c:v>
                </c:pt>
                <c:pt idx="121">
                  <c:v>43159</c:v>
                </c:pt>
                <c:pt idx="122">
                  <c:v>43190</c:v>
                </c:pt>
                <c:pt idx="123">
                  <c:v>43220</c:v>
                </c:pt>
                <c:pt idx="124">
                  <c:v>43251</c:v>
                </c:pt>
                <c:pt idx="125">
                  <c:v>43281</c:v>
                </c:pt>
                <c:pt idx="126">
                  <c:v>43312</c:v>
                </c:pt>
                <c:pt idx="127">
                  <c:v>43343</c:v>
                </c:pt>
                <c:pt idx="128">
                  <c:v>43373</c:v>
                </c:pt>
                <c:pt idx="129">
                  <c:v>43404</c:v>
                </c:pt>
                <c:pt idx="130">
                  <c:v>43434</c:v>
                </c:pt>
                <c:pt idx="131">
                  <c:v>43465</c:v>
                </c:pt>
                <c:pt idx="132">
                  <c:v>43496</c:v>
                </c:pt>
                <c:pt idx="133">
                  <c:v>43524</c:v>
                </c:pt>
                <c:pt idx="134">
                  <c:v>43555</c:v>
                </c:pt>
                <c:pt idx="135">
                  <c:v>43585</c:v>
                </c:pt>
                <c:pt idx="136">
                  <c:v>43616</c:v>
                </c:pt>
                <c:pt idx="137">
                  <c:v>43646</c:v>
                </c:pt>
                <c:pt idx="138">
                  <c:v>43677</c:v>
                </c:pt>
                <c:pt idx="139">
                  <c:v>43708</c:v>
                </c:pt>
                <c:pt idx="140">
                  <c:v>43738</c:v>
                </c:pt>
                <c:pt idx="141">
                  <c:v>43769</c:v>
                </c:pt>
                <c:pt idx="142">
                  <c:v>43799</c:v>
                </c:pt>
                <c:pt idx="143">
                  <c:v>43830</c:v>
                </c:pt>
                <c:pt idx="144">
                  <c:v>43861</c:v>
                </c:pt>
                <c:pt idx="145">
                  <c:v>43890</c:v>
                </c:pt>
                <c:pt idx="146">
                  <c:v>43921</c:v>
                </c:pt>
                <c:pt idx="147">
                  <c:v>43951</c:v>
                </c:pt>
                <c:pt idx="148">
                  <c:v>43982</c:v>
                </c:pt>
                <c:pt idx="149">
                  <c:v>44012</c:v>
                </c:pt>
                <c:pt idx="150">
                  <c:v>44043</c:v>
                </c:pt>
                <c:pt idx="151">
                  <c:v>44074</c:v>
                </c:pt>
                <c:pt idx="152">
                  <c:v>44104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</c:numCache>
            </c:numRef>
          </c:cat>
          <c:val>
            <c:numRef>
              <c:f>Inflação!$G$4:$G$501</c:f>
              <c:numCache>
                <c:formatCode>General</c:formatCode>
                <c:ptCount val="498"/>
                <c:pt idx="12" formatCode="0.00%">
                  <c:v>5.8391133100553327E-2</c:v>
                </c:pt>
                <c:pt idx="13" formatCode="0.00%">
                  <c:v>5.9023071283317963E-2</c:v>
                </c:pt>
                <c:pt idx="14" formatCode="0.00%">
                  <c:v>5.6071971960474087E-2</c:v>
                </c:pt>
                <c:pt idx="15" formatCode="0.00%">
                  <c:v>5.5336765217190331E-2</c:v>
                </c:pt>
                <c:pt idx="16" formatCode="0.00%">
                  <c:v>5.1986157370483621E-2</c:v>
                </c:pt>
                <c:pt idx="17" formatCode="0.00%">
                  <c:v>4.8017974525528695E-2</c:v>
                </c:pt>
                <c:pt idx="18" formatCode="0.00%">
                  <c:v>4.4994745513169843E-2</c:v>
                </c:pt>
                <c:pt idx="19" formatCode="0.00%">
                  <c:v>4.364004550402889E-2</c:v>
                </c:pt>
                <c:pt idx="20" formatCode="0.00%">
                  <c:v>4.3431858780409227E-2</c:v>
                </c:pt>
                <c:pt idx="21" formatCode="0.00%">
                  <c:v>4.1665971114977163E-2</c:v>
                </c:pt>
                <c:pt idx="22" formatCode="0.00%">
                  <c:v>4.218493582756877E-2</c:v>
                </c:pt>
                <c:pt idx="23" formatCode="0.00%">
                  <c:v>4.3120283296899764E-2</c:v>
                </c:pt>
                <c:pt idx="24" formatCode="0.00%">
                  <c:v>4.5923253803370701E-2</c:v>
                </c:pt>
                <c:pt idx="25" formatCode="0.00%">
                  <c:v>4.831571873002205E-2</c:v>
                </c:pt>
                <c:pt idx="26" formatCode="0.00%">
                  <c:v>5.1663633201016079E-2</c:v>
                </c:pt>
                <c:pt idx="27" formatCode="0.00%">
                  <c:v>5.2605608987123853E-2</c:v>
                </c:pt>
                <c:pt idx="28" formatCode="0.00%">
                  <c:v>5.2186536384759563E-2</c:v>
                </c:pt>
                <c:pt idx="29" formatCode="0.00%">
                  <c:v>4.8412252276564427E-2</c:v>
                </c:pt>
                <c:pt idx="30" formatCode="0.00%">
                  <c:v>4.6006677475849855E-2</c:v>
                </c:pt>
                <c:pt idx="31" formatCode="0.00%">
                  <c:v>4.4857793456655193E-2</c:v>
                </c:pt>
                <c:pt idx="32" formatCode="0.00%">
                  <c:v>4.704674134797493E-2</c:v>
                </c:pt>
                <c:pt idx="33" formatCode="0.00%">
                  <c:v>5.1954120371045853E-2</c:v>
                </c:pt>
                <c:pt idx="34" formatCode="0.00%">
                  <c:v>5.6354286993452574E-2</c:v>
                </c:pt>
                <c:pt idx="35" formatCode="0.00%">
                  <c:v>5.9090683472662109E-2</c:v>
                </c:pt>
                <c:pt idx="36" formatCode="0.00%">
                  <c:v>5.9931648779638191E-2</c:v>
                </c:pt>
                <c:pt idx="37" formatCode="0.00%">
                  <c:v>6.014199441345025E-2</c:v>
                </c:pt>
                <c:pt idx="38" formatCode="0.00%">
                  <c:v>6.2989570403219952E-2</c:v>
                </c:pt>
                <c:pt idx="39" formatCode="0.00%">
                  <c:v>6.5103500144501059E-2</c:v>
                </c:pt>
                <c:pt idx="40" formatCode="0.00%">
                  <c:v>6.5527717410316155E-2</c:v>
                </c:pt>
                <c:pt idx="41" formatCode="0.00%">
                  <c:v>6.7126008986431618E-2</c:v>
                </c:pt>
                <c:pt idx="42" formatCode="0.00%">
                  <c:v>6.8726537947014554E-2</c:v>
                </c:pt>
                <c:pt idx="43" formatCode="0.00%">
                  <c:v>7.2251925367271985E-2</c:v>
                </c:pt>
                <c:pt idx="44" formatCode="0.00%">
                  <c:v>7.3105884093298767E-2</c:v>
                </c:pt>
                <c:pt idx="45" formatCode="0.00%">
                  <c:v>6.9697508084267445E-2</c:v>
                </c:pt>
                <c:pt idx="46" formatCode="0.00%">
                  <c:v>6.6408742563032863E-2</c:v>
                </c:pt>
                <c:pt idx="47" formatCode="0.00%">
                  <c:v>6.5031090406288294E-2</c:v>
                </c:pt>
                <c:pt idx="48" formatCode="0.00%">
                  <c:v>6.2179177340636604E-2</c:v>
                </c:pt>
                <c:pt idx="49" formatCode="0.00%">
                  <c:v>5.8491055197092745E-2</c:v>
                </c:pt>
                <c:pt idx="50" formatCode="0.00%">
                  <c:v>5.2399926989787238E-2</c:v>
                </c:pt>
                <c:pt idx="51" formatCode="0.00%">
                  <c:v>5.1042261111959197E-2</c:v>
                </c:pt>
                <c:pt idx="52" formatCode="0.00%">
                  <c:v>4.9891523093423595E-2</c:v>
                </c:pt>
                <c:pt idx="53" formatCode="0.00%">
                  <c:v>4.9157699762254481E-2</c:v>
                </c:pt>
                <c:pt idx="54" formatCode="0.00%">
                  <c:v>5.1985900430543408E-2</c:v>
                </c:pt>
                <c:pt idx="55" formatCode="0.00%">
                  <c:v>5.2405143591022219E-2</c:v>
                </c:pt>
                <c:pt idx="56" formatCode="0.00%">
                  <c:v>5.282388631203716E-2</c:v>
                </c:pt>
                <c:pt idx="57" formatCode="0.00%">
                  <c:v>5.4501192115182784E-2</c:v>
                </c:pt>
                <c:pt idx="58" formatCode="0.00%">
                  <c:v>5.5340429036881744E-2</c:v>
                </c:pt>
                <c:pt idx="59" formatCode="0.00%">
                  <c:v>5.8385689976391708E-2</c:v>
                </c:pt>
                <c:pt idx="60" formatCode="0.00%">
                  <c:v>6.1543165185151905E-2</c:v>
                </c:pt>
                <c:pt idx="61" formatCode="0.00%">
                  <c:v>6.3128346616488473E-2</c:v>
                </c:pt>
                <c:pt idx="62" formatCode="0.00%">
                  <c:v>6.5886687801203214E-2</c:v>
                </c:pt>
                <c:pt idx="63" formatCode="0.00%">
                  <c:v>6.4933490246532166E-2</c:v>
                </c:pt>
                <c:pt idx="64" formatCode="0.00%">
                  <c:v>6.5039601594703234E-2</c:v>
                </c:pt>
                <c:pt idx="65" formatCode="0.00%">
                  <c:v>6.6955140446492534E-2</c:v>
                </c:pt>
                <c:pt idx="66" formatCode="0.00%">
                  <c:v>6.2705592938988808E-2</c:v>
                </c:pt>
                <c:pt idx="67" formatCode="0.00%">
                  <c:v>6.0906370244041774E-2</c:v>
                </c:pt>
                <c:pt idx="68" formatCode="0.00%">
                  <c:v>5.8585604593711871E-2</c:v>
                </c:pt>
                <c:pt idx="69" formatCode="0.00%">
                  <c:v>5.8375129277160598E-2</c:v>
                </c:pt>
                <c:pt idx="70" formatCode="0.00%">
                  <c:v>5.774389162550464E-2</c:v>
                </c:pt>
                <c:pt idx="71" formatCode="0.00%">
                  <c:v>5.9108180800137466E-2</c:v>
                </c:pt>
                <c:pt idx="72" formatCode="0.00%">
                  <c:v>5.5852940506185389E-2</c:v>
                </c:pt>
                <c:pt idx="73" formatCode="0.00%">
                  <c:v>5.6797540552364412E-2</c:v>
                </c:pt>
                <c:pt idx="74" formatCode="0.00%">
                  <c:v>6.1530882776396734E-2</c:v>
                </c:pt>
                <c:pt idx="75" formatCode="0.00%">
                  <c:v>6.279775205469762E-2</c:v>
                </c:pt>
                <c:pt idx="76" formatCode="0.00%">
                  <c:v>6.3750743961491496E-2</c:v>
                </c:pt>
                <c:pt idx="77" formatCode="0.00%">
                  <c:v>6.5236132991559836E-2</c:v>
                </c:pt>
                <c:pt idx="78" formatCode="0.00%">
                  <c:v>6.5023149659961144E-2</c:v>
                </c:pt>
                <c:pt idx="79" formatCode="0.00%">
                  <c:v>6.5129396981355558E-2</c:v>
                </c:pt>
                <c:pt idx="80" formatCode="0.00%">
                  <c:v>6.7464508763476649E-2</c:v>
                </c:pt>
                <c:pt idx="81" formatCode="0.00%">
                  <c:v>6.5872387093848683E-2</c:v>
                </c:pt>
                <c:pt idx="82" formatCode="0.00%">
                  <c:v>6.5554342816816602E-2</c:v>
                </c:pt>
                <c:pt idx="83" formatCode="0.00%">
                  <c:v>6.407616596391974E-2</c:v>
                </c:pt>
                <c:pt idx="84" formatCode="0.00%">
                  <c:v>7.1378130703005471E-2</c:v>
                </c:pt>
                <c:pt idx="85" formatCode="0.00%">
                  <c:v>7.7017522988958254E-2</c:v>
                </c:pt>
                <c:pt idx="86" formatCode="0.00%">
                  <c:v>8.1286320147059721E-2</c:v>
                </c:pt>
                <c:pt idx="87" formatCode="0.00%">
                  <c:v>8.1715956114139621E-2</c:v>
                </c:pt>
                <c:pt idx="88" formatCode="0.00%">
                  <c:v>8.4730892085789655E-2</c:v>
                </c:pt>
                <c:pt idx="89" formatCode="0.00%">
                  <c:v>8.8944488180545234E-2</c:v>
                </c:pt>
                <c:pt idx="90" formatCode="0.00%">
                  <c:v>9.5586385368727544E-2</c:v>
                </c:pt>
                <c:pt idx="91" formatCode="0.00%">
                  <c:v>9.5258529093804389E-2</c:v>
                </c:pt>
                <c:pt idx="92" formatCode="0.00%">
                  <c:v>9.4931813812181298E-2</c:v>
                </c:pt>
                <c:pt idx="93" formatCode="0.00%">
                  <c:v>9.9293223148219312E-2</c:v>
                </c:pt>
                <c:pt idx="94" formatCode="0.00%">
                  <c:v>0.10476179952444098</c:v>
                </c:pt>
                <c:pt idx="95" formatCode="0.00%">
                  <c:v>0.10673497995621717</c:v>
                </c:pt>
                <c:pt idx="96" formatCode="0.00%">
                  <c:v>0.10706293382226528</c:v>
                </c:pt>
                <c:pt idx="97" formatCode="0.00%">
                  <c:v>0.1035630312454705</c:v>
                </c:pt>
                <c:pt idx="98" formatCode="0.00%">
                  <c:v>9.3869277812698382E-2</c:v>
                </c:pt>
                <c:pt idx="99" formatCode="0.00%">
                  <c:v>9.2783120253555396E-2</c:v>
                </c:pt>
                <c:pt idx="100" formatCode="0.00%">
                  <c:v>9.3217022624114465E-2</c:v>
                </c:pt>
                <c:pt idx="101" formatCode="0.00%">
                  <c:v>8.8444570099512898E-2</c:v>
                </c:pt>
                <c:pt idx="102" formatCode="0.00%">
                  <c:v>8.7362832303747195E-2</c:v>
                </c:pt>
                <c:pt idx="103" formatCode="0.00%">
                  <c:v>8.9749779251530493E-2</c:v>
                </c:pt>
                <c:pt idx="104" formatCode="0.00%">
                  <c:v>8.4763854261917126E-2</c:v>
                </c:pt>
                <c:pt idx="105" formatCode="0.00%">
                  <c:v>7.8738583895058722E-2</c:v>
                </c:pt>
                <c:pt idx="106" formatCode="0.00%">
                  <c:v>6.9874580087189164E-2</c:v>
                </c:pt>
                <c:pt idx="107" formatCode="0.00%">
                  <c:v>6.2880550542244729E-2</c:v>
                </c:pt>
                <c:pt idx="108" formatCode="0.00%">
                  <c:v>5.3539544420169616E-2</c:v>
                </c:pt>
                <c:pt idx="109" formatCode="0.00%">
                  <c:v>4.7587933515120362E-2</c:v>
                </c:pt>
                <c:pt idx="110" formatCode="0.00%">
                  <c:v>4.5710348848857718E-2</c:v>
                </c:pt>
                <c:pt idx="111" formatCode="0.00%">
                  <c:v>4.0825308952635142E-2</c:v>
                </c:pt>
                <c:pt idx="112" formatCode="0.00%">
                  <c:v>3.5971291337952405E-2</c:v>
                </c:pt>
                <c:pt idx="113" formatCode="0.00%">
                  <c:v>2.9983614716367901E-2</c:v>
                </c:pt>
                <c:pt idx="114" formatCode="0.00%">
                  <c:v>2.7114579577881992E-2</c:v>
                </c:pt>
                <c:pt idx="115" formatCode="0.00%">
                  <c:v>2.4558041894743088E-2</c:v>
                </c:pt>
                <c:pt idx="116" formatCode="0.00%">
                  <c:v>2.5377033135266736E-2</c:v>
                </c:pt>
                <c:pt idx="117" formatCode="0.00%">
                  <c:v>2.701338188154323E-2</c:v>
                </c:pt>
                <c:pt idx="118" formatCode="0.00%">
                  <c:v>2.8038549960881287E-2</c:v>
                </c:pt>
                <c:pt idx="119" formatCode="0.00%">
                  <c:v>2.9473499083459087E-2</c:v>
                </c:pt>
                <c:pt idx="120" formatCode="0.00%">
                  <c:v>2.8550480405260981E-2</c:v>
                </c:pt>
                <c:pt idx="121" formatCode="0.00%">
                  <c:v>2.8447963662471265E-2</c:v>
                </c:pt>
                <c:pt idx="122" formatCode="0.00%">
                  <c:v>2.6806550453633449E-2</c:v>
                </c:pt>
                <c:pt idx="123" formatCode="0.00%">
                  <c:v>2.7626847278442002E-2</c:v>
                </c:pt>
                <c:pt idx="124" formatCode="0.00%">
                  <c:v>2.8548853222565285E-2</c:v>
                </c:pt>
                <c:pt idx="125" formatCode="0.00%">
                  <c:v>4.3909560762924515E-2</c:v>
                </c:pt>
                <c:pt idx="126" formatCode="0.00%">
                  <c:v>4.4846829921629805E-2</c:v>
                </c:pt>
                <c:pt idx="127" formatCode="0.00%">
                  <c:v>4.1926806841701358E-2</c:v>
                </c:pt>
                <c:pt idx="128" formatCode="0.00%">
                  <c:v>4.5255646480173439E-2</c:v>
                </c:pt>
                <c:pt idx="129" formatCode="0.00%">
                  <c:v>4.5567911660360449E-2</c:v>
                </c:pt>
                <c:pt idx="130" formatCode="0.00%">
                  <c:v>4.0458934030587868E-2</c:v>
                </c:pt>
                <c:pt idx="131" formatCode="0.00%">
                  <c:v>3.7454821218273482E-2</c:v>
                </c:pt>
                <c:pt idx="132" formatCode="0.00%">
                  <c:v>3.7765157688874673E-2</c:v>
                </c:pt>
                <c:pt idx="133" formatCode="0.00%">
                  <c:v>3.8903058081077413E-2</c:v>
                </c:pt>
                <c:pt idx="134" formatCode="0.00%">
                  <c:v>4.5753652729229488E-2</c:v>
                </c:pt>
                <c:pt idx="135" formatCode="0.00%">
                  <c:v>4.9405755886834823E-2</c:v>
                </c:pt>
                <c:pt idx="136" formatCode="0.00%">
                  <c:v>4.6583648774390252E-2</c:v>
                </c:pt>
                <c:pt idx="137" formatCode="0.00%">
                  <c:v>3.366413898801901E-2</c:v>
                </c:pt>
                <c:pt idx="138" formatCode="0.00%">
                  <c:v>3.2221769014348478E-2</c:v>
                </c:pt>
                <c:pt idx="139" formatCode="0.00%">
                  <c:v>3.4288072225266975E-2</c:v>
                </c:pt>
                <c:pt idx="140" formatCode="0.00%">
                  <c:v>2.8935466755948713E-2</c:v>
                </c:pt>
                <c:pt idx="141" formatCode="0.00%">
                  <c:v>2.5350325756799297E-2</c:v>
                </c:pt>
                <c:pt idx="142" formatCode="0.00%">
                  <c:v>3.2748384024610333E-2</c:v>
                </c:pt>
                <c:pt idx="143" formatCode="0.00%">
                  <c:v>4.3060399841131858E-2</c:v>
                </c:pt>
                <c:pt idx="144" formatCode="0.00%">
                  <c:v>4.1916693262358695E-2</c:v>
                </c:pt>
                <c:pt idx="145" formatCode="0.00%">
                  <c:v>4.004927312109352E-2</c:v>
                </c:pt>
                <c:pt idx="146" formatCode="0.00%">
                  <c:v>3.302958571938297E-2</c:v>
                </c:pt>
                <c:pt idx="147" formatCode="0.00%">
                  <c:v>2.39904484475022E-2</c:v>
                </c:pt>
                <c:pt idx="148" formatCode="0.00%">
                  <c:v>1.8774877402777834E-2</c:v>
                </c:pt>
                <c:pt idx="149" formatCode="0.00%">
                  <c:v>2.1321559928031864E-2</c:v>
                </c:pt>
                <c:pt idx="150" formatCode="0.00%">
                  <c:v>2.3054513967235568E-2</c:v>
                </c:pt>
                <c:pt idx="151" formatCode="0.00%">
                  <c:v>2.438302347493404E-2</c:v>
                </c:pt>
                <c:pt idx="152" formatCode="0.00%">
                  <c:v>3.1351615471362448E-2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785-4B83-AD33-D426BE6F6E55}"/>
            </c:ext>
          </c:extLst>
        </c:ser>
        <c:ser>
          <c:idx val="0"/>
          <c:order val="2"/>
          <c:tx>
            <c:strRef>
              <c:f>Inflação!$H$1</c:f>
              <c:strCache>
                <c:ptCount val="1"/>
                <c:pt idx="0">
                  <c:v>INPC</c:v>
                </c:pt>
              </c:strCache>
            </c:strRef>
          </c:tx>
          <c:spPr>
            <a:ln w="22225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Inflação!$E$4:$E$501</c:f>
              <c:numCache>
                <c:formatCode>[$-416]mmm\-yy;@</c:formatCode>
                <c:ptCount val="498"/>
                <c:pt idx="0">
                  <c:v>39478</c:v>
                </c:pt>
                <c:pt idx="1">
                  <c:v>39507</c:v>
                </c:pt>
                <c:pt idx="2">
                  <c:v>39538</c:v>
                </c:pt>
                <c:pt idx="3">
                  <c:v>39568</c:v>
                </c:pt>
                <c:pt idx="4">
                  <c:v>39599</c:v>
                </c:pt>
                <c:pt idx="5">
                  <c:v>39629</c:v>
                </c:pt>
                <c:pt idx="6">
                  <c:v>39660</c:v>
                </c:pt>
                <c:pt idx="7">
                  <c:v>39691</c:v>
                </c:pt>
                <c:pt idx="8">
                  <c:v>39721</c:v>
                </c:pt>
                <c:pt idx="9">
                  <c:v>39752</c:v>
                </c:pt>
                <c:pt idx="10">
                  <c:v>39782</c:v>
                </c:pt>
                <c:pt idx="11">
                  <c:v>39813</c:v>
                </c:pt>
                <c:pt idx="12">
                  <c:v>39844</c:v>
                </c:pt>
                <c:pt idx="13">
                  <c:v>39872</c:v>
                </c:pt>
                <c:pt idx="14">
                  <c:v>39903</c:v>
                </c:pt>
                <c:pt idx="15">
                  <c:v>39933</c:v>
                </c:pt>
                <c:pt idx="16">
                  <c:v>39964</c:v>
                </c:pt>
                <c:pt idx="17">
                  <c:v>39994</c:v>
                </c:pt>
                <c:pt idx="18">
                  <c:v>40025</c:v>
                </c:pt>
                <c:pt idx="19">
                  <c:v>40056</c:v>
                </c:pt>
                <c:pt idx="20">
                  <c:v>40086</c:v>
                </c:pt>
                <c:pt idx="21">
                  <c:v>40117</c:v>
                </c:pt>
                <c:pt idx="22">
                  <c:v>40147</c:v>
                </c:pt>
                <c:pt idx="23">
                  <c:v>40178</c:v>
                </c:pt>
                <c:pt idx="24">
                  <c:v>40209</c:v>
                </c:pt>
                <c:pt idx="25">
                  <c:v>40237</c:v>
                </c:pt>
                <c:pt idx="26">
                  <c:v>40268</c:v>
                </c:pt>
                <c:pt idx="27">
                  <c:v>40298</c:v>
                </c:pt>
                <c:pt idx="28">
                  <c:v>40329</c:v>
                </c:pt>
                <c:pt idx="29">
                  <c:v>40359</c:v>
                </c:pt>
                <c:pt idx="30">
                  <c:v>40390</c:v>
                </c:pt>
                <c:pt idx="31">
                  <c:v>40421</c:v>
                </c:pt>
                <c:pt idx="32">
                  <c:v>40451</c:v>
                </c:pt>
                <c:pt idx="33">
                  <c:v>40482</c:v>
                </c:pt>
                <c:pt idx="34">
                  <c:v>40512</c:v>
                </c:pt>
                <c:pt idx="35">
                  <c:v>40543</c:v>
                </c:pt>
                <c:pt idx="36">
                  <c:v>40574</c:v>
                </c:pt>
                <c:pt idx="37">
                  <c:v>40602</c:v>
                </c:pt>
                <c:pt idx="38">
                  <c:v>40633</c:v>
                </c:pt>
                <c:pt idx="39">
                  <c:v>40663</c:v>
                </c:pt>
                <c:pt idx="40">
                  <c:v>40694</c:v>
                </c:pt>
                <c:pt idx="41">
                  <c:v>40724</c:v>
                </c:pt>
                <c:pt idx="42">
                  <c:v>40755</c:v>
                </c:pt>
                <c:pt idx="43">
                  <c:v>40786</c:v>
                </c:pt>
                <c:pt idx="44">
                  <c:v>40816</c:v>
                </c:pt>
                <c:pt idx="45">
                  <c:v>40847</c:v>
                </c:pt>
                <c:pt idx="46">
                  <c:v>40877</c:v>
                </c:pt>
                <c:pt idx="47">
                  <c:v>40908</c:v>
                </c:pt>
                <c:pt idx="48">
                  <c:v>40939</c:v>
                </c:pt>
                <c:pt idx="49">
                  <c:v>40968</c:v>
                </c:pt>
                <c:pt idx="50">
                  <c:v>40999</c:v>
                </c:pt>
                <c:pt idx="51">
                  <c:v>41029</c:v>
                </c:pt>
                <c:pt idx="52">
                  <c:v>41060</c:v>
                </c:pt>
                <c:pt idx="53">
                  <c:v>41090</c:v>
                </c:pt>
                <c:pt idx="54">
                  <c:v>41121</c:v>
                </c:pt>
                <c:pt idx="55">
                  <c:v>41152</c:v>
                </c:pt>
                <c:pt idx="56">
                  <c:v>41182</c:v>
                </c:pt>
                <c:pt idx="57">
                  <c:v>41213</c:v>
                </c:pt>
                <c:pt idx="58">
                  <c:v>41243</c:v>
                </c:pt>
                <c:pt idx="59">
                  <c:v>41274</c:v>
                </c:pt>
                <c:pt idx="60">
                  <c:v>41305</c:v>
                </c:pt>
                <c:pt idx="61">
                  <c:v>41333</c:v>
                </c:pt>
                <c:pt idx="62">
                  <c:v>41364</c:v>
                </c:pt>
                <c:pt idx="63">
                  <c:v>41394</c:v>
                </c:pt>
                <c:pt idx="64">
                  <c:v>41425</c:v>
                </c:pt>
                <c:pt idx="65">
                  <c:v>41455</c:v>
                </c:pt>
                <c:pt idx="66">
                  <c:v>41486</c:v>
                </c:pt>
                <c:pt idx="67">
                  <c:v>41517</c:v>
                </c:pt>
                <c:pt idx="68">
                  <c:v>41547</c:v>
                </c:pt>
                <c:pt idx="69">
                  <c:v>41578</c:v>
                </c:pt>
                <c:pt idx="70">
                  <c:v>41608</c:v>
                </c:pt>
                <c:pt idx="71">
                  <c:v>41639</c:v>
                </c:pt>
                <c:pt idx="72">
                  <c:v>41670</c:v>
                </c:pt>
                <c:pt idx="73">
                  <c:v>41698</c:v>
                </c:pt>
                <c:pt idx="74">
                  <c:v>41729</c:v>
                </c:pt>
                <c:pt idx="75">
                  <c:v>41759</c:v>
                </c:pt>
                <c:pt idx="76">
                  <c:v>41790</c:v>
                </c:pt>
                <c:pt idx="77">
                  <c:v>41820</c:v>
                </c:pt>
                <c:pt idx="78">
                  <c:v>41851</c:v>
                </c:pt>
                <c:pt idx="79">
                  <c:v>41882</c:v>
                </c:pt>
                <c:pt idx="80">
                  <c:v>41912</c:v>
                </c:pt>
                <c:pt idx="81">
                  <c:v>41943</c:v>
                </c:pt>
                <c:pt idx="82">
                  <c:v>41973</c:v>
                </c:pt>
                <c:pt idx="83">
                  <c:v>42004</c:v>
                </c:pt>
                <c:pt idx="84">
                  <c:v>42035</c:v>
                </c:pt>
                <c:pt idx="85">
                  <c:v>42063</c:v>
                </c:pt>
                <c:pt idx="86">
                  <c:v>42094</c:v>
                </c:pt>
                <c:pt idx="87">
                  <c:v>42124</c:v>
                </c:pt>
                <c:pt idx="88">
                  <c:v>42155</c:v>
                </c:pt>
                <c:pt idx="89">
                  <c:v>42185</c:v>
                </c:pt>
                <c:pt idx="90">
                  <c:v>42216</c:v>
                </c:pt>
                <c:pt idx="91">
                  <c:v>42247</c:v>
                </c:pt>
                <c:pt idx="92">
                  <c:v>42277</c:v>
                </c:pt>
                <c:pt idx="93">
                  <c:v>42308</c:v>
                </c:pt>
                <c:pt idx="94">
                  <c:v>42338</c:v>
                </c:pt>
                <c:pt idx="95">
                  <c:v>42369</c:v>
                </c:pt>
                <c:pt idx="96">
                  <c:v>42400</c:v>
                </c:pt>
                <c:pt idx="97">
                  <c:v>42429</c:v>
                </c:pt>
                <c:pt idx="98">
                  <c:v>42460</c:v>
                </c:pt>
                <c:pt idx="99">
                  <c:v>42490</c:v>
                </c:pt>
                <c:pt idx="100">
                  <c:v>42521</c:v>
                </c:pt>
                <c:pt idx="101">
                  <c:v>42551</c:v>
                </c:pt>
                <c:pt idx="102">
                  <c:v>42582</c:v>
                </c:pt>
                <c:pt idx="103">
                  <c:v>42613</c:v>
                </c:pt>
                <c:pt idx="104">
                  <c:v>42643</c:v>
                </c:pt>
                <c:pt idx="105">
                  <c:v>42674</c:v>
                </c:pt>
                <c:pt idx="106">
                  <c:v>42704</c:v>
                </c:pt>
                <c:pt idx="107">
                  <c:v>42735</c:v>
                </c:pt>
                <c:pt idx="108">
                  <c:v>42766</c:v>
                </c:pt>
                <c:pt idx="109">
                  <c:v>42794</c:v>
                </c:pt>
                <c:pt idx="110">
                  <c:v>42825</c:v>
                </c:pt>
                <c:pt idx="111">
                  <c:v>42855</c:v>
                </c:pt>
                <c:pt idx="112">
                  <c:v>42886</c:v>
                </c:pt>
                <c:pt idx="113">
                  <c:v>42916</c:v>
                </c:pt>
                <c:pt idx="114">
                  <c:v>42947</c:v>
                </c:pt>
                <c:pt idx="115">
                  <c:v>42978</c:v>
                </c:pt>
                <c:pt idx="116">
                  <c:v>43008</c:v>
                </c:pt>
                <c:pt idx="117">
                  <c:v>43039</c:v>
                </c:pt>
                <c:pt idx="118">
                  <c:v>43069</c:v>
                </c:pt>
                <c:pt idx="119">
                  <c:v>43100</c:v>
                </c:pt>
                <c:pt idx="120">
                  <c:v>43131</c:v>
                </c:pt>
                <c:pt idx="121">
                  <c:v>43159</c:v>
                </c:pt>
                <c:pt idx="122">
                  <c:v>43190</c:v>
                </c:pt>
                <c:pt idx="123">
                  <c:v>43220</c:v>
                </c:pt>
                <c:pt idx="124">
                  <c:v>43251</c:v>
                </c:pt>
                <c:pt idx="125">
                  <c:v>43281</c:v>
                </c:pt>
                <c:pt idx="126">
                  <c:v>43312</c:v>
                </c:pt>
                <c:pt idx="127">
                  <c:v>43343</c:v>
                </c:pt>
                <c:pt idx="128">
                  <c:v>43373</c:v>
                </c:pt>
                <c:pt idx="129">
                  <c:v>43404</c:v>
                </c:pt>
                <c:pt idx="130">
                  <c:v>43434</c:v>
                </c:pt>
                <c:pt idx="131">
                  <c:v>43465</c:v>
                </c:pt>
                <c:pt idx="132">
                  <c:v>43496</c:v>
                </c:pt>
                <c:pt idx="133">
                  <c:v>43524</c:v>
                </c:pt>
                <c:pt idx="134">
                  <c:v>43555</c:v>
                </c:pt>
                <c:pt idx="135">
                  <c:v>43585</c:v>
                </c:pt>
                <c:pt idx="136">
                  <c:v>43616</c:v>
                </c:pt>
                <c:pt idx="137">
                  <c:v>43646</c:v>
                </c:pt>
                <c:pt idx="138">
                  <c:v>43677</c:v>
                </c:pt>
                <c:pt idx="139">
                  <c:v>43708</c:v>
                </c:pt>
                <c:pt idx="140">
                  <c:v>43738</c:v>
                </c:pt>
                <c:pt idx="141">
                  <c:v>43769</c:v>
                </c:pt>
                <c:pt idx="142">
                  <c:v>43799</c:v>
                </c:pt>
                <c:pt idx="143">
                  <c:v>43830</c:v>
                </c:pt>
                <c:pt idx="144">
                  <c:v>43861</c:v>
                </c:pt>
                <c:pt idx="145">
                  <c:v>43890</c:v>
                </c:pt>
                <c:pt idx="146">
                  <c:v>43921</c:v>
                </c:pt>
                <c:pt idx="147">
                  <c:v>43951</c:v>
                </c:pt>
                <c:pt idx="148">
                  <c:v>43982</c:v>
                </c:pt>
                <c:pt idx="149">
                  <c:v>44012</c:v>
                </c:pt>
                <c:pt idx="150">
                  <c:v>44043</c:v>
                </c:pt>
                <c:pt idx="151">
                  <c:v>44074</c:v>
                </c:pt>
                <c:pt idx="152">
                  <c:v>44104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</c:numCache>
            </c:numRef>
          </c:cat>
          <c:val>
            <c:numRef>
              <c:f>Inflação!$H$4:$H$501</c:f>
              <c:numCache>
                <c:formatCode>General</c:formatCode>
                <c:ptCount val="498"/>
                <c:pt idx="12" formatCode="0.00%">
                  <c:v>6.4285720127371881E-2</c:v>
                </c:pt>
                <c:pt idx="13" formatCode="0.00%">
                  <c:v>6.2485077487824947E-2</c:v>
                </c:pt>
                <c:pt idx="14" formatCode="0.00%">
                  <c:v>5.9208086402149585E-2</c:v>
                </c:pt>
                <c:pt idx="15" formatCode="0.00%">
                  <c:v>5.8260861364628269E-2</c:v>
                </c:pt>
                <c:pt idx="16" formatCode="0.00%">
                  <c:v>5.4487347992091539E-2</c:v>
                </c:pt>
                <c:pt idx="17" formatCode="0.00%">
                  <c:v>4.9366955558079573E-2</c:v>
                </c:pt>
                <c:pt idx="18" formatCode="0.00%">
                  <c:v>4.5715350522830711E-2</c:v>
                </c:pt>
                <c:pt idx="19" formatCode="0.00%">
                  <c:v>4.4358769387534913E-2</c:v>
                </c:pt>
                <c:pt idx="20" formatCode="0.00%">
                  <c:v>4.446304884528729E-2</c:v>
                </c:pt>
                <c:pt idx="21" formatCode="0.00%">
                  <c:v>4.1760955385587994E-2</c:v>
                </c:pt>
                <c:pt idx="22" formatCode="0.00%">
                  <c:v>4.1657173660604396E-2</c:v>
                </c:pt>
                <c:pt idx="23" formatCode="0.00%">
                  <c:v>4.113785110917334E-2</c:v>
                </c:pt>
                <c:pt idx="24" formatCode="0.00%">
                  <c:v>4.3620691771595999E-2</c:v>
                </c:pt>
                <c:pt idx="25" formatCode="0.00%">
                  <c:v>4.7678234088323279E-2</c:v>
                </c:pt>
                <c:pt idx="26" formatCode="0.00%">
                  <c:v>5.3010728094161408E-2</c:v>
                </c:pt>
                <c:pt idx="27" formatCode="0.00%">
                  <c:v>5.4895779621332297E-2</c:v>
                </c:pt>
                <c:pt idx="28" formatCode="0.00%">
                  <c:v>5.3113152558353915E-2</c:v>
                </c:pt>
                <c:pt idx="29" formatCode="0.00%">
                  <c:v>4.7554997102707608E-2</c:v>
                </c:pt>
                <c:pt idx="30" formatCode="0.00%">
                  <c:v>4.4419543654331095E-2</c:v>
                </c:pt>
                <c:pt idx="31" formatCode="0.00%">
                  <c:v>4.2854166640460711E-2</c:v>
                </c:pt>
                <c:pt idx="32" formatCode="0.00%">
                  <c:v>4.6810682049041041E-2</c:v>
                </c:pt>
                <c:pt idx="33" formatCode="0.00%">
                  <c:v>5.3911951639956213E-2</c:v>
                </c:pt>
                <c:pt idx="34" formatCode="0.00%">
                  <c:v>6.0842128865047362E-2</c:v>
                </c:pt>
                <c:pt idx="35" formatCode="0.00%">
                  <c:v>6.4652016797922318E-2</c:v>
                </c:pt>
                <c:pt idx="36" formatCode="0.00%">
                  <c:v>6.5285235681822984E-2</c:v>
                </c:pt>
                <c:pt idx="37" formatCode="0.00%">
                  <c:v>6.3592627561574133E-2</c:v>
                </c:pt>
                <c:pt idx="38" formatCode="0.00%">
                  <c:v>6.3064580382762525E-2</c:v>
                </c:pt>
                <c:pt idx="39" formatCode="0.00%">
                  <c:v>6.2959044337852044E-2</c:v>
                </c:pt>
                <c:pt idx="40" formatCode="0.00%">
                  <c:v>6.4440815384424921E-2</c:v>
                </c:pt>
                <c:pt idx="41" formatCode="0.00%">
                  <c:v>6.7957338250346E-2</c:v>
                </c:pt>
                <c:pt idx="42" formatCode="0.00%">
                  <c:v>6.8705432052783122E-2</c:v>
                </c:pt>
                <c:pt idx="43" formatCode="0.00%">
                  <c:v>7.3945756897232817E-2</c:v>
                </c:pt>
                <c:pt idx="44" formatCode="0.00%">
                  <c:v>7.298439705915083E-2</c:v>
                </c:pt>
                <c:pt idx="45" formatCode="0.00%">
                  <c:v>6.6605179478537391E-2</c:v>
                </c:pt>
                <c:pt idx="46" formatCode="0.00%">
                  <c:v>6.174881619475947E-2</c:v>
                </c:pt>
                <c:pt idx="47" formatCode="0.00%">
                  <c:v>6.0798941508302562E-2</c:v>
                </c:pt>
                <c:pt idx="48" formatCode="0.00%">
                  <c:v>5.6279984257969762E-2</c:v>
                </c:pt>
                <c:pt idx="49" formatCode="0.00%">
                  <c:v>5.4704074195918162E-2</c:v>
                </c:pt>
                <c:pt idx="50" formatCode="0.00%">
                  <c:v>4.9674688584811388E-2</c:v>
                </c:pt>
                <c:pt idx="51" formatCode="0.00%">
                  <c:v>4.8840951739231642E-2</c:v>
                </c:pt>
                <c:pt idx="52" formatCode="0.00%">
                  <c:v>4.8632372450827743E-2</c:v>
                </c:pt>
                <c:pt idx="53" formatCode="0.00%">
                  <c:v>4.9050904629015735E-2</c:v>
                </c:pt>
                <c:pt idx="54" formatCode="0.00%">
                  <c:v>5.3561823518920582E-2</c:v>
                </c:pt>
                <c:pt idx="55" formatCode="0.00%">
                  <c:v>5.3876570130208856E-2</c:v>
                </c:pt>
                <c:pt idx="56" formatCode="0.00%">
                  <c:v>5.5765049797938504E-2</c:v>
                </c:pt>
                <c:pt idx="57" formatCode="0.00%">
                  <c:v>5.9869399572870741E-2</c:v>
                </c:pt>
                <c:pt idx="58" formatCode="0.00%">
                  <c:v>5.9553240857675549E-2</c:v>
                </c:pt>
                <c:pt idx="59" formatCode="0.00%">
                  <c:v>6.1977847816159448E-2</c:v>
                </c:pt>
                <c:pt idx="60" formatCode="0.00%">
                  <c:v>6.6309863711141892E-2</c:v>
                </c:pt>
                <c:pt idx="61" formatCode="0.00%">
                  <c:v>6.7690681345193626E-2</c:v>
                </c:pt>
                <c:pt idx="62" formatCode="0.00%">
                  <c:v>7.2166924968321222E-2</c:v>
                </c:pt>
                <c:pt idx="63" formatCode="0.00%">
                  <c:v>7.1634250621655626E-2</c:v>
                </c:pt>
                <c:pt idx="64" formatCode="0.00%">
                  <c:v>6.9502705617933147E-2</c:v>
                </c:pt>
                <c:pt idx="65" formatCode="0.00%">
                  <c:v>6.9716051459867812E-2</c:v>
                </c:pt>
                <c:pt idx="66" formatCode="0.00%">
                  <c:v>6.3751290045773512E-2</c:v>
                </c:pt>
                <c:pt idx="67" formatCode="0.00%">
                  <c:v>6.0680231070031398E-2</c:v>
                </c:pt>
                <c:pt idx="68" formatCode="0.00%">
                  <c:v>5.6885687860399825E-2</c:v>
                </c:pt>
                <c:pt idx="69" formatCode="0.00%">
                  <c:v>5.5836253158920268E-2</c:v>
                </c:pt>
                <c:pt idx="70" formatCode="0.00%">
                  <c:v>5.583625315891938E-2</c:v>
                </c:pt>
                <c:pt idx="71" formatCode="0.00%">
                  <c:v>5.5626637067366147E-2</c:v>
                </c:pt>
                <c:pt idx="72" formatCode="0.00%">
                  <c:v>5.2593227190735004E-2</c:v>
                </c:pt>
                <c:pt idx="73" formatCode="0.00%">
                  <c:v>5.3849804859486206E-2</c:v>
                </c:pt>
                <c:pt idx="74" formatCode="0.00%">
                  <c:v>5.6154446579855133E-2</c:v>
                </c:pt>
                <c:pt idx="75" formatCode="0.00%">
                  <c:v>5.8149369980294185E-2</c:v>
                </c:pt>
                <c:pt idx="76" formatCode="0.00%">
                  <c:v>6.0785516891056712E-2</c:v>
                </c:pt>
                <c:pt idx="77" formatCode="0.00%">
                  <c:v>6.0573952168901268E-2</c:v>
                </c:pt>
                <c:pt idx="78" formatCode="0.00%">
                  <c:v>6.3335033850726585E-2</c:v>
                </c:pt>
                <c:pt idx="79" formatCode="0.00%">
                  <c:v>6.3547361133843738E-2</c:v>
                </c:pt>
                <c:pt idx="80" formatCode="0.00%">
                  <c:v>6.5880864868255173E-2</c:v>
                </c:pt>
                <c:pt idx="81" formatCode="0.00%">
                  <c:v>6.3444202519386428E-2</c:v>
                </c:pt>
                <c:pt idx="82" formatCode="0.00%">
                  <c:v>6.3338429274656161E-2</c:v>
                </c:pt>
                <c:pt idx="83" formatCode="0.00%">
                  <c:v>6.2282692152659802E-2</c:v>
                </c:pt>
                <c:pt idx="84" formatCode="0.00%">
                  <c:v>7.1255565931152676E-2</c:v>
                </c:pt>
                <c:pt idx="85" formatCode="0.00%">
                  <c:v>7.6790670206631884E-2</c:v>
                </c:pt>
                <c:pt idx="86" formatCode="0.00%">
                  <c:v>8.4160096535163431E-2</c:v>
                </c:pt>
                <c:pt idx="87" formatCode="0.00%">
                  <c:v>8.3407058166861558E-2</c:v>
                </c:pt>
                <c:pt idx="88" formatCode="0.00%">
                  <c:v>8.7607145171682888E-2</c:v>
                </c:pt>
                <c:pt idx="89" formatCode="0.00%">
                  <c:v>9.3139557340420343E-2</c:v>
                </c:pt>
                <c:pt idx="90" formatCode="0.00%">
                  <c:v>9.8052298784574665E-2</c:v>
                </c:pt>
                <c:pt idx="91" formatCode="0.00%">
                  <c:v>9.8819554333736015E-2</c:v>
                </c:pt>
                <c:pt idx="92" formatCode="0.00%">
                  <c:v>9.9038246652242146E-2</c:v>
                </c:pt>
                <c:pt idx="93" formatCode="0.00%">
                  <c:v>0.10330826972650353</c:v>
                </c:pt>
                <c:pt idx="94" formatCode="0.00%">
                  <c:v>0.10967372080022653</c:v>
                </c:pt>
                <c:pt idx="95" formatCode="0.00%">
                  <c:v>0.11276166198313287</c:v>
                </c:pt>
                <c:pt idx="96" formatCode="0.00%">
                  <c:v>0.11309062187532315</c:v>
                </c:pt>
                <c:pt idx="97" formatCode="0.00%">
                  <c:v>0.11077993553097909</c:v>
                </c:pt>
                <c:pt idx="98" formatCode="0.00%">
                  <c:v>9.9071389269348664E-2</c:v>
                </c:pt>
                <c:pt idx="99" formatCode="0.00%">
                  <c:v>9.8307463172150111E-2</c:v>
                </c:pt>
                <c:pt idx="100" formatCode="0.00%">
                  <c:v>9.8198709091233738E-2</c:v>
                </c:pt>
                <c:pt idx="101" formatCode="0.00%">
                  <c:v>9.4929287510134408E-2</c:v>
                </c:pt>
                <c:pt idx="102" formatCode="0.00%">
                  <c:v>9.5582456701331697E-2</c:v>
                </c:pt>
                <c:pt idx="103" formatCode="0.00%">
                  <c:v>9.6238166899856648E-2</c:v>
                </c:pt>
                <c:pt idx="104" formatCode="0.00%">
                  <c:v>9.1548261300741895E-2</c:v>
                </c:pt>
                <c:pt idx="105" formatCode="0.00%">
                  <c:v>8.504901592235159E-2</c:v>
                </c:pt>
                <c:pt idx="106" formatCode="0.00%">
                  <c:v>7.3888389114327602E-2</c:v>
                </c:pt>
                <c:pt idx="107" formatCode="0.00%">
                  <c:v>6.5799636133882622E-2</c:v>
                </c:pt>
                <c:pt idx="108" formatCode="0.00%">
                  <c:v>5.4355230623234663E-2</c:v>
                </c:pt>
                <c:pt idx="109" formatCode="0.00%">
                  <c:v>4.6939755499485036E-2</c:v>
                </c:pt>
                <c:pt idx="110" formatCode="0.00%">
                  <c:v>4.5688931418841339E-2</c:v>
                </c:pt>
                <c:pt idx="111" formatCode="0.00%">
                  <c:v>3.9870312563569099E-2</c:v>
                </c:pt>
                <c:pt idx="112" formatCode="0.00%">
                  <c:v>3.3485685966327727E-2</c:v>
                </c:pt>
                <c:pt idx="113" formatCode="0.00%">
                  <c:v>2.5565073065023425E-2</c:v>
                </c:pt>
                <c:pt idx="114" formatCode="0.00%">
                  <c:v>2.0775570040971969E-2</c:v>
                </c:pt>
                <c:pt idx="115" formatCode="0.00%">
                  <c:v>1.7315658827593783E-2</c:v>
                </c:pt>
                <c:pt idx="116" formatCode="0.00%">
                  <c:v>1.6299156370731982E-2</c:v>
                </c:pt>
                <c:pt idx="117" formatCode="0.00%">
                  <c:v>1.8328305130581368E-2</c:v>
                </c:pt>
                <c:pt idx="118" formatCode="0.00%">
                  <c:v>1.9447682701925206E-2</c:v>
                </c:pt>
                <c:pt idx="119" formatCode="0.00%">
                  <c:v>2.0669309643449818E-2</c:v>
                </c:pt>
                <c:pt idx="120" formatCode="0.00%">
                  <c:v>1.8738148830540924E-2</c:v>
                </c:pt>
                <c:pt idx="121" formatCode="0.00%">
                  <c:v>1.81283694118477E-2</c:v>
                </c:pt>
                <c:pt idx="122" formatCode="0.00%">
                  <c:v>1.5591167534325656E-2</c:v>
                </c:pt>
                <c:pt idx="123" formatCode="0.00%">
                  <c:v>1.6910380681602888E-2</c:v>
                </c:pt>
                <c:pt idx="124" formatCode="0.00%">
                  <c:v>1.7619664526238976E-2</c:v>
                </c:pt>
                <c:pt idx="125" formatCode="0.00%">
                  <c:v>3.5277458103273984E-2</c:v>
                </c:pt>
                <c:pt idx="126" formatCode="0.00%">
                  <c:v>3.6104274481913112E-2</c:v>
                </c:pt>
                <c:pt idx="127" formatCode="0.00%">
                  <c:v>3.6415199041625934E-2</c:v>
                </c:pt>
                <c:pt idx="128" formatCode="0.00%">
                  <c:v>3.9732391116973798E-2</c:v>
                </c:pt>
                <c:pt idx="129" formatCode="0.00%">
                  <c:v>4.0043160985793858E-2</c:v>
                </c:pt>
                <c:pt idx="130" formatCode="0.00%">
                  <c:v>3.5579010863775018E-2</c:v>
                </c:pt>
                <c:pt idx="131" formatCode="0.00%">
                  <c:v>3.433953867841999E-2</c:v>
                </c:pt>
                <c:pt idx="132" formatCode="0.00%">
                  <c:v>3.5681094500311872E-2</c:v>
                </c:pt>
                <c:pt idx="133" formatCode="0.00%">
                  <c:v>3.9402847285500142E-2</c:v>
                </c:pt>
                <c:pt idx="134" formatCode="0.00%">
                  <c:v>4.6673577705204528E-2</c:v>
                </c:pt>
                <c:pt idx="135" formatCode="0.00%">
                  <c:v>5.0747050365667956E-2</c:v>
                </c:pt>
                <c:pt idx="136" formatCode="0.00%">
                  <c:v>4.7817555452769778E-2</c:v>
                </c:pt>
                <c:pt idx="137" formatCode="0.00%">
                  <c:v>3.3148316285433133E-2</c:v>
                </c:pt>
                <c:pt idx="138" formatCode="0.00%">
                  <c:v>3.160245845557963E-2</c:v>
                </c:pt>
                <c:pt idx="139" formatCode="0.00%">
                  <c:v>3.2840381405726315E-2</c:v>
                </c:pt>
                <c:pt idx="140" formatCode="0.00%">
                  <c:v>2.9236252457651046E-2</c:v>
                </c:pt>
                <c:pt idx="141" formatCode="0.00%">
                  <c:v>2.5545763903021879E-2</c:v>
                </c:pt>
                <c:pt idx="142" formatCode="0.00%">
                  <c:v>3.3667880729922883E-2</c:v>
                </c:pt>
                <c:pt idx="143" formatCode="0.00%">
                  <c:v>4.4815886633540858E-2</c:v>
                </c:pt>
                <c:pt idx="144" formatCode="0.00%">
                  <c:v>4.304607096267854E-2</c:v>
                </c:pt>
                <c:pt idx="145" formatCode="0.00%">
                  <c:v>3.9207528628720789E-2</c:v>
                </c:pt>
                <c:pt idx="146" formatCode="0.00%">
                  <c:v>3.312305465937504E-2</c:v>
                </c:pt>
                <c:pt idx="147" formatCode="0.00%">
                  <c:v>2.459927597779199E-2</c:v>
                </c:pt>
                <c:pt idx="148" formatCode="0.00%">
                  <c:v>2.0507017261954585E-2</c:v>
                </c:pt>
                <c:pt idx="149" formatCode="0.00%">
                  <c:v>2.3466191694570426E-2</c:v>
                </c:pt>
                <c:pt idx="150" formatCode="0.00%">
                  <c:v>2.6942500437589612E-2</c:v>
                </c:pt>
                <c:pt idx="151" formatCode="0.00%">
                  <c:v>2.9404208389097519E-2</c:v>
                </c:pt>
                <c:pt idx="152" formatCode="0.00%">
                  <c:v>3.8879464734449476E-2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785-4B83-AD33-D426BE6F6E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43370864"/>
        <c:axId val="743375680"/>
        <c:extLst>
          <c:ext xmlns:c15="http://schemas.microsoft.com/office/drawing/2012/chart" uri="{02D57815-91ED-43cb-92C2-25804820EDAC}">
            <c15:filteredLineSeries>
              <c15:ser>
                <c:idx val="4"/>
                <c:order val="0"/>
                <c:tx>
                  <c:strRef>
                    <c:extLst>
                      <c:ext uri="{02D57815-91ED-43cb-92C2-25804820EDAC}">
                        <c15:formulaRef>
                          <c15:sqref>Inflação!$F$1</c15:sqref>
                        </c15:formulaRef>
                      </c:ext>
                    </c:extLst>
                    <c:strCache>
                      <c:ptCount val="1"/>
                      <c:pt idx="0">
                        <c:v>IGP-M</c:v>
                      </c:pt>
                    </c:strCache>
                  </c:strRef>
                </c:tx>
                <c:spPr>
                  <a:ln w="2222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Inflação!$E$4:$E$501</c15:sqref>
                        </c15:formulaRef>
                      </c:ext>
                    </c:extLst>
                    <c:numCache>
                      <c:formatCode>[$-416]mmm\-yy;@</c:formatCode>
                      <c:ptCount val="498"/>
                      <c:pt idx="0">
                        <c:v>39478</c:v>
                      </c:pt>
                      <c:pt idx="1">
                        <c:v>39507</c:v>
                      </c:pt>
                      <c:pt idx="2">
                        <c:v>39538</c:v>
                      </c:pt>
                      <c:pt idx="3">
                        <c:v>39568</c:v>
                      </c:pt>
                      <c:pt idx="4">
                        <c:v>39599</c:v>
                      </c:pt>
                      <c:pt idx="5">
                        <c:v>39629</c:v>
                      </c:pt>
                      <c:pt idx="6">
                        <c:v>39660</c:v>
                      </c:pt>
                      <c:pt idx="7">
                        <c:v>39691</c:v>
                      </c:pt>
                      <c:pt idx="8">
                        <c:v>39721</c:v>
                      </c:pt>
                      <c:pt idx="9">
                        <c:v>39752</c:v>
                      </c:pt>
                      <c:pt idx="10">
                        <c:v>39782</c:v>
                      </c:pt>
                      <c:pt idx="11">
                        <c:v>39813</c:v>
                      </c:pt>
                      <c:pt idx="12">
                        <c:v>39844</c:v>
                      </c:pt>
                      <c:pt idx="13">
                        <c:v>39872</c:v>
                      </c:pt>
                      <c:pt idx="14">
                        <c:v>39903</c:v>
                      </c:pt>
                      <c:pt idx="15">
                        <c:v>39933</c:v>
                      </c:pt>
                      <c:pt idx="16">
                        <c:v>39964</c:v>
                      </c:pt>
                      <c:pt idx="17">
                        <c:v>39994</c:v>
                      </c:pt>
                      <c:pt idx="18">
                        <c:v>40025</c:v>
                      </c:pt>
                      <c:pt idx="19">
                        <c:v>40056</c:v>
                      </c:pt>
                      <c:pt idx="20">
                        <c:v>40086</c:v>
                      </c:pt>
                      <c:pt idx="21">
                        <c:v>40117</c:v>
                      </c:pt>
                      <c:pt idx="22">
                        <c:v>40147</c:v>
                      </c:pt>
                      <c:pt idx="23">
                        <c:v>40178</c:v>
                      </c:pt>
                      <c:pt idx="24">
                        <c:v>40209</c:v>
                      </c:pt>
                      <c:pt idx="25">
                        <c:v>40237</c:v>
                      </c:pt>
                      <c:pt idx="26">
                        <c:v>40268</c:v>
                      </c:pt>
                      <c:pt idx="27">
                        <c:v>40298</c:v>
                      </c:pt>
                      <c:pt idx="28">
                        <c:v>40329</c:v>
                      </c:pt>
                      <c:pt idx="29">
                        <c:v>40359</c:v>
                      </c:pt>
                      <c:pt idx="30">
                        <c:v>40390</c:v>
                      </c:pt>
                      <c:pt idx="31">
                        <c:v>40421</c:v>
                      </c:pt>
                      <c:pt idx="32">
                        <c:v>40451</c:v>
                      </c:pt>
                      <c:pt idx="33">
                        <c:v>40482</c:v>
                      </c:pt>
                      <c:pt idx="34">
                        <c:v>40512</c:v>
                      </c:pt>
                      <c:pt idx="35">
                        <c:v>40543</c:v>
                      </c:pt>
                      <c:pt idx="36">
                        <c:v>40574</c:v>
                      </c:pt>
                      <c:pt idx="37">
                        <c:v>40602</c:v>
                      </c:pt>
                      <c:pt idx="38">
                        <c:v>40633</c:v>
                      </c:pt>
                      <c:pt idx="39">
                        <c:v>40663</c:v>
                      </c:pt>
                      <c:pt idx="40">
                        <c:v>40694</c:v>
                      </c:pt>
                      <c:pt idx="41">
                        <c:v>40724</c:v>
                      </c:pt>
                      <c:pt idx="42">
                        <c:v>40755</c:v>
                      </c:pt>
                      <c:pt idx="43">
                        <c:v>40786</c:v>
                      </c:pt>
                      <c:pt idx="44">
                        <c:v>40816</c:v>
                      </c:pt>
                      <c:pt idx="45">
                        <c:v>40847</c:v>
                      </c:pt>
                      <c:pt idx="46">
                        <c:v>40877</c:v>
                      </c:pt>
                      <c:pt idx="47">
                        <c:v>40908</c:v>
                      </c:pt>
                      <c:pt idx="48">
                        <c:v>40939</c:v>
                      </c:pt>
                      <c:pt idx="49">
                        <c:v>40968</c:v>
                      </c:pt>
                      <c:pt idx="50">
                        <c:v>40999</c:v>
                      </c:pt>
                      <c:pt idx="51">
                        <c:v>41029</c:v>
                      </c:pt>
                      <c:pt idx="52">
                        <c:v>41060</c:v>
                      </c:pt>
                      <c:pt idx="53">
                        <c:v>41090</c:v>
                      </c:pt>
                      <c:pt idx="54">
                        <c:v>41121</c:v>
                      </c:pt>
                      <c:pt idx="55">
                        <c:v>41152</c:v>
                      </c:pt>
                      <c:pt idx="56">
                        <c:v>41182</c:v>
                      </c:pt>
                      <c:pt idx="57">
                        <c:v>41213</c:v>
                      </c:pt>
                      <c:pt idx="58">
                        <c:v>41243</c:v>
                      </c:pt>
                      <c:pt idx="59">
                        <c:v>41274</c:v>
                      </c:pt>
                      <c:pt idx="60">
                        <c:v>41305</c:v>
                      </c:pt>
                      <c:pt idx="61">
                        <c:v>41333</c:v>
                      </c:pt>
                      <c:pt idx="62">
                        <c:v>41364</c:v>
                      </c:pt>
                      <c:pt idx="63">
                        <c:v>41394</c:v>
                      </c:pt>
                      <c:pt idx="64">
                        <c:v>41425</c:v>
                      </c:pt>
                      <c:pt idx="65">
                        <c:v>41455</c:v>
                      </c:pt>
                      <c:pt idx="66">
                        <c:v>41486</c:v>
                      </c:pt>
                      <c:pt idx="67">
                        <c:v>41517</c:v>
                      </c:pt>
                      <c:pt idx="68">
                        <c:v>41547</c:v>
                      </c:pt>
                      <c:pt idx="69">
                        <c:v>41578</c:v>
                      </c:pt>
                      <c:pt idx="70">
                        <c:v>41608</c:v>
                      </c:pt>
                      <c:pt idx="71">
                        <c:v>41639</c:v>
                      </c:pt>
                      <c:pt idx="72">
                        <c:v>41670</c:v>
                      </c:pt>
                      <c:pt idx="73">
                        <c:v>41698</c:v>
                      </c:pt>
                      <c:pt idx="74">
                        <c:v>41729</c:v>
                      </c:pt>
                      <c:pt idx="75">
                        <c:v>41759</c:v>
                      </c:pt>
                      <c:pt idx="76">
                        <c:v>41790</c:v>
                      </c:pt>
                      <c:pt idx="77">
                        <c:v>41820</c:v>
                      </c:pt>
                      <c:pt idx="78">
                        <c:v>41851</c:v>
                      </c:pt>
                      <c:pt idx="79">
                        <c:v>41882</c:v>
                      </c:pt>
                      <c:pt idx="80">
                        <c:v>41912</c:v>
                      </c:pt>
                      <c:pt idx="81">
                        <c:v>41943</c:v>
                      </c:pt>
                      <c:pt idx="82">
                        <c:v>41973</c:v>
                      </c:pt>
                      <c:pt idx="83">
                        <c:v>42004</c:v>
                      </c:pt>
                      <c:pt idx="84">
                        <c:v>42035</c:v>
                      </c:pt>
                      <c:pt idx="85">
                        <c:v>42063</c:v>
                      </c:pt>
                      <c:pt idx="86">
                        <c:v>42094</c:v>
                      </c:pt>
                      <c:pt idx="87">
                        <c:v>42124</c:v>
                      </c:pt>
                      <c:pt idx="88">
                        <c:v>42155</c:v>
                      </c:pt>
                      <c:pt idx="89">
                        <c:v>42185</c:v>
                      </c:pt>
                      <c:pt idx="90">
                        <c:v>42216</c:v>
                      </c:pt>
                      <c:pt idx="91">
                        <c:v>42247</c:v>
                      </c:pt>
                      <c:pt idx="92">
                        <c:v>42277</c:v>
                      </c:pt>
                      <c:pt idx="93">
                        <c:v>42308</c:v>
                      </c:pt>
                      <c:pt idx="94">
                        <c:v>42338</c:v>
                      </c:pt>
                      <c:pt idx="95">
                        <c:v>42369</c:v>
                      </c:pt>
                      <c:pt idx="96">
                        <c:v>42400</c:v>
                      </c:pt>
                      <c:pt idx="97">
                        <c:v>42429</c:v>
                      </c:pt>
                      <c:pt idx="98">
                        <c:v>42460</c:v>
                      </c:pt>
                      <c:pt idx="99">
                        <c:v>42490</c:v>
                      </c:pt>
                      <c:pt idx="100">
                        <c:v>42521</c:v>
                      </c:pt>
                      <c:pt idx="101">
                        <c:v>42551</c:v>
                      </c:pt>
                      <c:pt idx="102">
                        <c:v>42582</c:v>
                      </c:pt>
                      <c:pt idx="103">
                        <c:v>42613</c:v>
                      </c:pt>
                      <c:pt idx="104">
                        <c:v>42643</c:v>
                      </c:pt>
                      <c:pt idx="105">
                        <c:v>42674</c:v>
                      </c:pt>
                      <c:pt idx="106">
                        <c:v>42704</c:v>
                      </c:pt>
                      <c:pt idx="107">
                        <c:v>42735</c:v>
                      </c:pt>
                      <c:pt idx="108">
                        <c:v>42766</c:v>
                      </c:pt>
                      <c:pt idx="109">
                        <c:v>42794</c:v>
                      </c:pt>
                      <c:pt idx="110">
                        <c:v>42825</c:v>
                      </c:pt>
                      <c:pt idx="111">
                        <c:v>42855</c:v>
                      </c:pt>
                      <c:pt idx="112">
                        <c:v>42886</c:v>
                      </c:pt>
                      <c:pt idx="113">
                        <c:v>42916</c:v>
                      </c:pt>
                      <c:pt idx="114">
                        <c:v>42947</c:v>
                      </c:pt>
                      <c:pt idx="115">
                        <c:v>42978</c:v>
                      </c:pt>
                      <c:pt idx="116">
                        <c:v>43008</c:v>
                      </c:pt>
                      <c:pt idx="117">
                        <c:v>43039</c:v>
                      </c:pt>
                      <c:pt idx="118">
                        <c:v>43069</c:v>
                      </c:pt>
                      <c:pt idx="119">
                        <c:v>43100</c:v>
                      </c:pt>
                      <c:pt idx="120">
                        <c:v>43131</c:v>
                      </c:pt>
                      <c:pt idx="121">
                        <c:v>43159</c:v>
                      </c:pt>
                      <c:pt idx="122">
                        <c:v>43190</c:v>
                      </c:pt>
                      <c:pt idx="123">
                        <c:v>43220</c:v>
                      </c:pt>
                      <c:pt idx="124">
                        <c:v>43251</c:v>
                      </c:pt>
                      <c:pt idx="125">
                        <c:v>43281</c:v>
                      </c:pt>
                      <c:pt idx="126">
                        <c:v>43312</c:v>
                      </c:pt>
                      <c:pt idx="127">
                        <c:v>43343</c:v>
                      </c:pt>
                      <c:pt idx="128">
                        <c:v>43373</c:v>
                      </c:pt>
                      <c:pt idx="129">
                        <c:v>43404</c:v>
                      </c:pt>
                      <c:pt idx="130">
                        <c:v>43434</c:v>
                      </c:pt>
                      <c:pt idx="131">
                        <c:v>43465</c:v>
                      </c:pt>
                      <c:pt idx="132">
                        <c:v>43496</c:v>
                      </c:pt>
                      <c:pt idx="133">
                        <c:v>43524</c:v>
                      </c:pt>
                      <c:pt idx="134">
                        <c:v>43555</c:v>
                      </c:pt>
                      <c:pt idx="135">
                        <c:v>43585</c:v>
                      </c:pt>
                      <c:pt idx="136">
                        <c:v>43616</c:v>
                      </c:pt>
                      <c:pt idx="137">
                        <c:v>43646</c:v>
                      </c:pt>
                      <c:pt idx="138">
                        <c:v>43677</c:v>
                      </c:pt>
                      <c:pt idx="139">
                        <c:v>43708</c:v>
                      </c:pt>
                      <c:pt idx="140">
                        <c:v>43738</c:v>
                      </c:pt>
                      <c:pt idx="141">
                        <c:v>43769</c:v>
                      </c:pt>
                      <c:pt idx="142">
                        <c:v>43799</c:v>
                      </c:pt>
                      <c:pt idx="143">
                        <c:v>43830</c:v>
                      </c:pt>
                      <c:pt idx="144">
                        <c:v>43861</c:v>
                      </c:pt>
                      <c:pt idx="145">
                        <c:v>43890</c:v>
                      </c:pt>
                      <c:pt idx="146">
                        <c:v>43921</c:v>
                      </c:pt>
                      <c:pt idx="147">
                        <c:v>43951</c:v>
                      </c:pt>
                      <c:pt idx="148">
                        <c:v>43982</c:v>
                      </c:pt>
                      <c:pt idx="149">
                        <c:v>44012</c:v>
                      </c:pt>
                      <c:pt idx="150">
                        <c:v>44043</c:v>
                      </c:pt>
                      <c:pt idx="151">
                        <c:v>44074</c:v>
                      </c:pt>
                      <c:pt idx="152">
                        <c:v>44104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  <c:pt idx="258">
                        <c:v>#N/A</c:v>
                      </c:pt>
                      <c:pt idx="259">
                        <c:v>#N/A</c:v>
                      </c:pt>
                      <c:pt idx="260">
                        <c:v>#N/A</c:v>
                      </c:pt>
                      <c:pt idx="261">
                        <c:v>#N/A</c:v>
                      </c:pt>
                      <c:pt idx="262">
                        <c:v>#N/A</c:v>
                      </c:pt>
                      <c:pt idx="263">
                        <c:v>#N/A</c:v>
                      </c:pt>
                      <c:pt idx="264">
                        <c:v>#N/A</c:v>
                      </c:pt>
                      <c:pt idx="265">
                        <c:v>#N/A</c:v>
                      </c:pt>
                      <c:pt idx="266">
                        <c:v>#N/A</c:v>
                      </c:pt>
                      <c:pt idx="267">
                        <c:v>#N/A</c:v>
                      </c:pt>
                      <c:pt idx="268">
                        <c:v>#N/A</c:v>
                      </c:pt>
                      <c:pt idx="269">
                        <c:v>#N/A</c:v>
                      </c:pt>
                      <c:pt idx="270">
                        <c:v>#N/A</c:v>
                      </c:pt>
                      <c:pt idx="271">
                        <c:v>#N/A</c:v>
                      </c:pt>
                      <c:pt idx="272">
                        <c:v>#N/A</c:v>
                      </c:pt>
                      <c:pt idx="273">
                        <c:v>#N/A</c:v>
                      </c:pt>
                      <c:pt idx="274">
                        <c:v>#N/A</c:v>
                      </c:pt>
                      <c:pt idx="275">
                        <c:v>#N/A</c:v>
                      </c:pt>
                      <c:pt idx="276">
                        <c:v>#N/A</c:v>
                      </c:pt>
                      <c:pt idx="277">
                        <c:v>#N/A</c:v>
                      </c:pt>
                      <c:pt idx="278">
                        <c:v>#N/A</c:v>
                      </c:pt>
                      <c:pt idx="279">
                        <c:v>#N/A</c:v>
                      </c:pt>
                      <c:pt idx="280">
                        <c:v>#N/A</c:v>
                      </c:pt>
                      <c:pt idx="281">
                        <c:v>#N/A</c:v>
                      </c:pt>
                      <c:pt idx="282">
                        <c:v>#N/A</c:v>
                      </c:pt>
                      <c:pt idx="283">
                        <c:v>#N/A</c:v>
                      </c:pt>
                      <c:pt idx="284">
                        <c:v>#N/A</c:v>
                      </c:pt>
                      <c:pt idx="285">
                        <c:v>#N/A</c:v>
                      </c:pt>
                      <c:pt idx="286">
                        <c:v>#N/A</c:v>
                      </c:pt>
                      <c:pt idx="287">
                        <c:v>#N/A</c:v>
                      </c:pt>
                      <c:pt idx="288">
                        <c:v>#N/A</c:v>
                      </c:pt>
                      <c:pt idx="289">
                        <c:v>#N/A</c:v>
                      </c:pt>
                      <c:pt idx="290">
                        <c:v>#N/A</c:v>
                      </c:pt>
                      <c:pt idx="291">
                        <c:v>#N/A</c:v>
                      </c:pt>
                      <c:pt idx="292">
                        <c:v>#N/A</c:v>
                      </c:pt>
                      <c:pt idx="293">
                        <c:v>#N/A</c:v>
                      </c:pt>
                      <c:pt idx="294">
                        <c:v>#N/A</c:v>
                      </c:pt>
                      <c:pt idx="295">
                        <c:v>#N/A</c:v>
                      </c:pt>
                      <c:pt idx="296">
                        <c:v>#N/A</c:v>
                      </c:pt>
                      <c:pt idx="297">
                        <c:v>#N/A</c:v>
                      </c:pt>
                      <c:pt idx="298">
                        <c:v>#N/A</c:v>
                      </c:pt>
                      <c:pt idx="299">
                        <c:v>#N/A</c:v>
                      </c:pt>
                      <c:pt idx="300">
                        <c:v>#N/A</c:v>
                      </c:pt>
                      <c:pt idx="301">
                        <c:v>#N/A</c:v>
                      </c:pt>
                      <c:pt idx="302">
                        <c:v>#N/A</c:v>
                      </c:pt>
                      <c:pt idx="303">
                        <c:v>#N/A</c:v>
                      </c:pt>
                      <c:pt idx="304">
                        <c:v>#N/A</c:v>
                      </c:pt>
                      <c:pt idx="305">
                        <c:v>#N/A</c:v>
                      </c:pt>
                      <c:pt idx="306">
                        <c:v>#N/A</c:v>
                      </c:pt>
                      <c:pt idx="307">
                        <c:v>#N/A</c:v>
                      </c:pt>
                      <c:pt idx="308">
                        <c:v>#N/A</c:v>
                      </c:pt>
                      <c:pt idx="309">
                        <c:v>#N/A</c:v>
                      </c:pt>
                      <c:pt idx="310">
                        <c:v>#N/A</c:v>
                      </c:pt>
                      <c:pt idx="311">
                        <c:v>#N/A</c:v>
                      </c:pt>
                      <c:pt idx="312">
                        <c:v>#N/A</c:v>
                      </c:pt>
                      <c:pt idx="313">
                        <c:v>#N/A</c:v>
                      </c:pt>
                      <c:pt idx="314">
                        <c:v>#N/A</c:v>
                      </c:pt>
                      <c:pt idx="315">
                        <c:v>#N/A</c:v>
                      </c:pt>
                      <c:pt idx="316">
                        <c:v>#N/A</c:v>
                      </c:pt>
                      <c:pt idx="317">
                        <c:v>#N/A</c:v>
                      </c:pt>
                      <c:pt idx="318">
                        <c:v>#N/A</c:v>
                      </c:pt>
                      <c:pt idx="319">
                        <c:v>#N/A</c:v>
                      </c:pt>
                      <c:pt idx="320">
                        <c:v>#N/A</c:v>
                      </c:pt>
                      <c:pt idx="321">
                        <c:v>#N/A</c:v>
                      </c:pt>
                      <c:pt idx="322">
                        <c:v>#N/A</c:v>
                      </c:pt>
                      <c:pt idx="323">
                        <c:v>#N/A</c:v>
                      </c:pt>
                      <c:pt idx="324">
                        <c:v>#N/A</c:v>
                      </c:pt>
                      <c:pt idx="325">
                        <c:v>#N/A</c:v>
                      </c:pt>
                      <c:pt idx="326">
                        <c:v>#N/A</c:v>
                      </c:pt>
                      <c:pt idx="327">
                        <c:v>#N/A</c:v>
                      </c:pt>
                      <c:pt idx="328">
                        <c:v>#N/A</c:v>
                      </c:pt>
                      <c:pt idx="329">
                        <c:v>#N/A</c:v>
                      </c:pt>
                      <c:pt idx="330">
                        <c:v>#N/A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Inflação!$F$4:$F$501</c15:sqref>
                        </c15:formulaRef>
                      </c:ext>
                    </c:extLst>
                    <c:numCache>
                      <c:formatCode>General</c:formatCode>
                      <c:ptCount val="498"/>
                      <c:pt idx="12" formatCode="0.00%">
                        <c:v>8.1435229815982169E-2</c:v>
                      </c:pt>
                      <c:pt idx="13" formatCode="0.00%">
                        <c:v>7.8530748446736132E-2</c:v>
                      </c:pt>
                      <c:pt idx="14" formatCode="0.00%">
                        <c:v>6.2685746384981256E-2</c:v>
                      </c:pt>
                      <c:pt idx="15" formatCode="0.00%">
                        <c:v>5.3820357300033317E-2</c:v>
                      </c:pt>
                      <c:pt idx="16" formatCode="0.00%">
                        <c:v>3.6396696240452053E-2</c:v>
                      </c:pt>
                      <c:pt idx="17" formatCode="0.00%">
                        <c:v>1.5258187433037751E-2</c:v>
                      </c:pt>
                      <c:pt idx="18" formatCode="0.00%">
                        <c:v>-6.5914138884868301E-3</c:v>
                      </c:pt>
                      <c:pt idx="19" formatCode="0.00%">
                        <c:v>-6.99005296798616E-3</c:v>
                      </c:pt>
                      <c:pt idx="20" formatCode="0.00%">
                        <c:v>-3.9151045754189928E-3</c:v>
                      </c:pt>
                      <c:pt idx="21" formatCode="0.00%">
                        <c:v>-1.308879196643542E-2</c:v>
                      </c:pt>
                      <c:pt idx="22" formatCode="0.00%">
                        <c:v>-1.584168236541339E-2</c:v>
                      </c:pt>
                      <c:pt idx="23" formatCode="0.00%">
                        <c:v>-1.7122753570905869E-2</c:v>
                      </c:pt>
                      <c:pt idx="24" formatCode="0.00%">
                        <c:v>-6.5594886685440557E-3</c:v>
                      </c:pt>
                      <c:pt idx="25" formatCode="0.00%">
                        <c:v>2.5564625625045245E-3</c:v>
                      </c:pt>
                      <c:pt idx="26" formatCode="0.00%">
                        <c:v>1.9524978148893979E-2</c:v>
                      </c:pt>
                      <c:pt idx="27" formatCode="0.00%">
                        <c:v>2.8918698528433096E-2</c:v>
                      </c:pt>
                      <c:pt idx="28" formatCode="0.00%">
                        <c:v>4.1892155549806409E-2</c:v>
                      </c:pt>
                      <c:pt idx="29" formatCode="0.00%">
                        <c:v>5.1800038910890578E-2</c:v>
                      </c:pt>
                      <c:pt idx="30" formatCode="0.00%">
                        <c:v>5.7926824313806247E-2</c:v>
                      </c:pt>
                      <c:pt idx="31" formatCode="0.00%">
                        <c:v>6.9924589382800661E-2</c:v>
                      </c:pt>
                      <c:pt idx="32" formatCode="0.00%">
                        <c:v>7.7702372197474112E-2</c:v>
                      </c:pt>
                      <c:pt idx="33" formatCode="0.00%">
                        <c:v>8.8043144584376343E-2</c:v>
                      </c:pt>
                      <c:pt idx="34" formatCode="0.00%">
                        <c:v>0.10271705312772195</c:v>
                      </c:pt>
                      <c:pt idx="35" formatCode="0.00%">
                        <c:v>0.11322017324473932</c:v>
                      </c:pt>
                      <c:pt idx="36" formatCode="0.00%">
                        <c:v>0.11499017451393523</c:v>
                      </c:pt>
                      <c:pt idx="37" formatCode="0.00%">
                        <c:v>0.113006598397978</c:v>
                      </c:pt>
                      <c:pt idx="38" formatCode="0.00%">
                        <c:v>0.10947814474742001</c:v>
                      </c:pt>
                      <c:pt idx="39" formatCode="0.00%">
                        <c:v>0.1059549433351028</c:v>
                      </c:pt>
                      <c:pt idx="40" formatCode="0.00%">
                        <c:v>9.7648532059930959E-2</c:v>
                      </c:pt>
                      <c:pt idx="41" formatCode="0.00%">
                        <c:v>8.6438041350741734E-2</c:v>
                      </c:pt>
                      <c:pt idx="42" formatCode="0.00%">
                        <c:v>8.3509052122936023E-2</c:v>
                      </c:pt>
                      <c:pt idx="43" formatCode="0.00%">
                        <c:v>7.9960793839711108E-2</c:v>
                      </c:pt>
                      <c:pt idx="44" formatCode="0.00%">
                        <c:v>7.4622381611140876E-2</c:v>
                      </c:pt>
                      <c:pt idx="45" formatCode="0.00%">
                        <c:v>6.9515770947114364E-2</c:v>
                      </c:pt>
                      <c:pt idx="46" formatCode="0.00%">
                        <c:v>5.9500591229029176E-2</c:v>
                      </c:pt>
                      <c:pt idx="47" formatCode="0.00%">
                        <c:v>5.0977446141180049E-2</c:v>
                      </c:pt>
                      <c:pt idx="48" formatCode="0.00%">
                        <c:v>4.5346651211958688E-2</c:v>
                      </c:pt>
                      <c:pt idx="49" formatCode="0.00%">
                        <c:v>3.4375686357654534E-2</c:v>
                      </c:pt>
                      <c:pt idx="50" formatCode="0.00%">
                        <c:v>3.2422482418000831E-2</c:v>
                      </c:pt>
                      <c:pt idx="51" formatCode="0.00%">
                        <c:v>3.6533671994578354E-2</c:v>
                      </c:pt>
                      <c:pt idx="52" formatCode="0.00%">
                        <c:v>4.2623036392435809E-2</c:v>
                      </c:pt>
                      <c:pt idx="53" formatCode="0.00%">
                        <c:v>5.1396862785639819E-2</c:v>
                      </c:pt>
                      <c:pt idx="54" formatCode="0.00%">
                        <c:v>6.6765699586471605E-2</c:v>
                      </c:pt>
                      <c:pt idx="55" formatCode="0.00%">
                        <c:v>7.7280415263399016E-2</c:v>
                      </c:pt>
                      <c:pt idx="56" formatCode="0.00%">
                        <c:v>8.0705449867316092E-2</c:v>
                      </c:pt>
                      <c:pt idx="57" formatCode="0.00%">
                        <c:v>7.5222909536744931E-2</c:v>
                      </c:pt>
                      <c:pt idx="58" formatCode="0.00%">
                        <c:v>6.9552579765058908E-2</c:v>
                      </c:pt>
                      <c:pt idx="59" formatCode="0.00%">
                        <c:v>7.8119280443993633E-2</c:v>
                      </c:pt>
                      <c:pt idx="60" formatCode="0.00%">
                        <c:v>7.9087168077310421E-2</c:v>
                      </c:pt>
                      <c:pt idx="61" formatCode="0.00%">
                        <c:v>8.2866240609100084E-2</c:v>
                      </c:pt>
                      <c:pt idx="62" formatCode="0.00%">
                        <c:v>8.0494134934162354E-2</c:v>
                      </c:pt>
                      <c:pt idx="63" formatCode="0.00%">
                        <c:v>7.2994423536503428E-2</c:v>
                      </c:pt>
                      <c:pt idx="64" formatCode="0.00%">
                        <c:v>6.2160387583155341E-2</c:v>
                      </c:pt>
                      <c:pt idx="65" formatCode="0.00%">
                        <c:v>6.3110064067185556E-2</c:v>
                      </c:pt>
                      <c:pt idx="66" formatCode="0.00%">
                        <c:v>5.1780294290270534E-2</c:v>
                      </c:pt>
                      <c:pt idx="67" formatCode="0.00%">
                        <c:v>3.8507310195904365E-2</c:v>
                      </c:pt>
                      <c:pt idx="68" formatCode="0.00%">
                        <c:v>4.3958522183661586E-2</c:v>
                      </c:pt>
                      <c:pt idx="69" formatCode="0.00%">
                        <c:v>5.2726020270386753E-2</c:v>
                      </c:pt>
                      <c:pt idx="70" formatCode="0.00%">
                        <c:v>5.6095754455506963E-2</c:v>
                      </c:pt>
                      <c:pt idx="71" formatCode="0.00%">
                        <c:v>5.5256584209615101E-2</c:v>
                      </c:pt>
                      <c:pt idx="72" formatCode="0.00%">
                        <c:v>5.6728937426570925E-2</c:v>
                      </c:pt>
                      <c:pt idx="73" formatCode="0.00%">
                        <c:v>5.7677243382981302E-2</c:v>
                      </c:pt>
                      <c:pt idx="74" formatCode="0.00%">
                        <c:v>7.3086970708988064E-2</c:v>
                      </c:pt>
                      <c:pt idx="75" formatCode="0.00%">
                        <c:v>7.983729314080712E-2</c:v>
                      </c:pt>
                      <c:pt idx="76" formatCode="0.00%">
                        <c:v>7.8433504659724207E-2</c:v>
                      </c:pt>
                      <c:pt idx="77" formatCode="0.00%">
                        <c:v>6.2484463250860545E-2</c:v>
                      </c:pt>
                      <c:pt idx="78" formatCode="0.00%">
                        <c:v>5.3264819494345472E-2</c:v>
                      </c:pt>
                      <c:pt idx="79" formatCode="0.00%">
                        <c:v>4.8847732882386863E-2</c:v>
                      </c:pt>
                      <c:pt idx="80" formatCode="0.00%">
                        <c:v>3.5414215121331916E-2</c:v>
                      </c:pt>
                      <c:pt idx="81" formatCode="0.00%">
                        <c:v>2.9460018762315077E-2</c:v>
                      </c:pt>
                      <c:pt idx="82" formatCode="0.00%">
                        <c:v>3.6542752962595015E-2</c:v>
                      </c:pt>
                      <c:pt idx="83" formatCode="0.00%">
                        <c:v>3.6748825080479497E-2</c:v>
                      </c:pt>
                      <c:pt idx="84" formatCode="0.00%">
                        <c:v>3.9637854449732668E-2</c:v>
                      </c:pt>
                      <c:pt idx="85" formatCode="0.00%">
                        <c:v>3.8498582044976137E-2</c:v>
                      </c:pt>
                      <c:pt idx="86" formatCode="0.00%">
                        <c:v>3.14506424205927E-2</c:v>
                      </c:pt>
                      <c:pt idx="87" formatCode="0.00%">
                        <c:v>3.5442166041787848E-2</c:v>
                      </c:pt>
                      <c:pt idx="88" formatCode="0.00%">
                        <c:v>4.1040832004164862E-2</c:v>
                      </c:pt>
                      <c:pt idx="89" formatCode="0.00%">
                        <c:v>5.5828939732613936E-2</c:v>
                      </c:pt>
                      <c:pt idx="90" formatCode="0.00%">
                        <c:v>6.9638957054802608E-2</c:v>
                      </c:pt>
                      <c:pt idx="91" formatCode="0.00%">
                        <c:v>7.55378984603996E-2</c:v>
                      </c:pt>
                      <c:pt idx="92" formatCode="0.00%">
                        <c:v>8.3588331832109342E-2</c:v>
                      </c:pt>
                      <c:pt idx="93" formatCode="0.00%">
                        <c:v>0.1009853922055608</c:v>
                      </c:pt>
                      <c:pt idx="94" formatCode="0.00%">
                        <c:v>0.10687301462377174</c:v>
                      </c:pt>
                      <c:pt idx="95" formatCode="0.00%">
                        <c:v>0.10544294612942617</c:v>
                      </c:pt>
                      <c:pt idx="96" formatCode="0.00%">
                        <c:v>0.10961194493380444</c:v>
                      </c:pt>
                      <c:pt idx="97" formatCode="0.00%">
                        <c:v>0.12089951034551749</c:v>
                      </c:pt>
                      <c:pt idx="98" formatCode="0.00%">
                        <c:v>0.11568241022804537</c:v>
                      </c:pt>
                      <c:pt idx="99" formatCode="0.00%">
                        <c:v>0.10641905918928329</c:v>
                      </c:pt>
                      <c:pt idx="100" formatCode="0.00%">
                        <c:v>0.11093685437171086</c:v>
                      </c:pt>
                      <c:pt idx="101" formatCode="0.00%">
                        <c:v>0.1221929941497899</c:v>
                      </c:pt>
                      <c:pt idx="102" formatCode="0.00%">
                        <c:v>0.11650902923752038</c:v>
                      </c:pt>
                      <c:pt idx="103" formatCode="0.00%">
                        <c:v>0.11506162024469146</c:v>
                      </c:pt>
                      <c:pt idx="104" formatCode="0.00%">
                        <c:v>0.10677735857868376</c:v>
                      </c:pt>
                      <c:pt idx="105" formatCode="0.00%">
                        <c:v>8.7985280550014533E-2</c:v>
                      </c:pt>
                      <c:pt idx="106" formatCode="0.00%">
                        <c:v>7.1374000163366258E-2</c:v>
                      </c:pt>
                      <c:pt idx="107" formatCode="0.00%">
                        <c:v>7.1907075096276696E-2</c:v>
                      </c:pt>
                      <c:pt idx="108" formatCode="0.00%">
                        <c:v>6.6607949749745599E-2</c:v>
                      </c:pt>
                      <c:pt idx="109" formatCode="0.00%">
                        <c:v>5.3866360064710461E-2</c:v>
                      </c:pt>
                      <c:pt idx="110" formatCode="0.00%">
                        <c:v>4.862376549668368E-2</c:v>
                      </c:pt>
                      <c:pt idx="111" formatCode="0.00%">
                        <c:v>3.3677767443656359E-2</c:v>
                      </c:pt>
                      <c:pt idx="112" formatCode="0.00%">
                        <c:v>1.5735532837165556E-2</c:v>
                      </c:pt>
                      <c:pt idx="113" formatCode="0.00%">
                        <c:v>-7.8374424553476763E-3</c:v>
                      </c:pt>
                      <c:pt idx="114" formatCode="0.00%">
                        <c:v>-1.6750861319294819E-2</c:v>
                      </c:pt>
                      <c:pt idx="115" formatCode="0.00%">
                        <c:v>-1.7241749556279551E-2</c:v>
                      </c:pt>
                      <c:pt idx="116" formatCode="0.00%">
                        <c:v>-1.4593598582030465E-2</c:v>
                      </c:pt>
                      <c:pt idx="117" formatCode="0.00%">
                        <c:v>-1.4200065674116025E-2</c:v>
                      </c:pt>
                      <c:pt idx="118" formatCode="0.00%">
                        <c:v>-8.776538977314563E-3</c:v>
                      </c:pt>
                      <c:pt idx="119" formatCode="0.00%">
                        <c:v>-5.3258903662347645E-3</c:v>
                      </c:pt>
                      <c:pt idx="120" formatCode="0.00%">
                        <c:v>-4.1398719525220784E-3</c:v>
                      </c:pt>
                      <c:pt idx="121" formatCode="0.00%">
                        <c:v>-4.2393783602007185E-3</c:v>
                      </c:pt>
                      <c:pt idx="122" formatCode="0.00%">
                        <c:v>2.0332862896650372E-3</c:v>
                      </c:pt>
                      <c:pt idx="123" formatCode="0.00%">
                        <c:v>1.8953363014677205E-2</c:v>
                      </c:pt>
                      <c:pt idx="124" formatCode="0.00%">
                        <c:v>4.2712142348117599E-2</c:v>
                      </c:pt>
                      <c:pt idx="125" formatCode="0.00%">
                        <c:v>6.9375676442190448E-2</c:v>
                      </c:pt>
                      <c:pt idx="126" formatCode="0.00%">
                        <c:v>8.2624387985541503E-2</c:v>
                      </c:pt>
                      <c:pt idx="127" formatCode="0.00%">
                        <c:v>8.9113645056383417E-2</c:v>
                      </c:pt>
                      <c:pt idx="128" formatCode="0.00%">
                        <c:v>0.10049584200382311</c:v>
                      </c:pt>
                      <c:pt idx="129" formatCode="0.00%">
                        <c:v>0.10807410678408913</c:v>
                      </c:pt>
                      <c:pt idx="130" formatCode="0.00%">
                        <c:v>9.6940453303667296E-2</c:v>
                      </c:pt>
                      <c:pt idx="131" formatCode="0.00%">
                        <c:v>7.5521356336592183E-2</c:v>
                      </c:pt>
                      <c:pt idx="132" formatCode="0.00%">
                        <c:v>6.7515788479779903E-2</c:v>
                      </c:pt>
                      <c:pt idx="133" formatCode="0.00%">
                        <c:v>7.6156617785951175E-2</c:v>
                      </c:pt>
                      <c:pt idx="134" formatCode="0.00%">
                        <c:v>8.2786358475809507E-2</c:v>
                      </c:pt>
                      <c:pt idx="135" formatCode="0.00%">
                        <c:v>8.6554631573815932E-2</c:v>
                      </c:pt>
                      <c:pt idx="136" formatCode="0.00%">
                        <c:v>7.6587223728445508E-2</c:v>
                      </c:pt>
                      <c:pt idx="137" formatCode="0.00%">
                        <c:v>6.5279200469493315E-2</c:v>
                      </c:pt>
                      <c:pt idx="138" formatCode="0.00%">
                        <c:v>6.4113339241241407E-2</c:v>
                      </c:pt>
                      <c:pt idx="139" formatCode="0.00%">
                        <c:v>4.9636325589200503E-2</c:v>
                      </c:pt>
                      <c:pt idx="140" formatCode="0.00%">
                        <c:v>3.3817338412767572E-2</c:v>
                      </c:pt>
                      <c:pt idx="141" formatCode="0.00%">
                        <c:v>3.1665473598943672E-2</c:v>
                      </c:pt>
                      <c:pt idx="142" formatCode="0.00%">
                        <c:v>3.9855763259712962E-2</c:v>
                      </c:pt>
                      <c:pt idx="143" formatCode="0.00%">
                        <c:v>7.3179082806146933E-2</c:v>
                      </c:pt>
                      <c:pt idx="144" formatCode="0.00%">
                        <c:v>7.8222520151601804E-2</c:v>
                      </c:pt>
                      <c:pt idx="145" formatCode="0.00%">
                        <c:v>6.8389404384953556E-2</c:v>
                      </c:pt>
                      <c:pt idx="146" formatCode="0.00%">
                        <c:v>6.8178385343992565E-2</c:v>
                      </c:pt>
                      <c:pt idx="147" formatCode="0.00%">
                        <c:v>6.690825646724563E-2</c:v>
                      </c:pt>
                      <c:pt idx="148" formatCode="0.00%">
                        <c:v>6.5102637715633405E-2</c:v>
                      </c:pt>
                      <c:pt idx="149" formatCode="0.00%">
                        <c:v>7.3133173476187974E-2</c:v>
                      </c:pt>
                      <c:pt idx="150" formatCode="0.00%">
                        <c:v>9.2693270164050823E-2</c:v>
                      </c:pt>
                      <c:pt idx="151" formatCode="0.00%">
                        <c:v>0.13020544222948383</c:v>
                      </c:pt>
                      <c:pt idx="152" formatCode="0.00%">
                        <c:v>0.17937429585182851</c:v>
                      </c:pt>
                      <c:pt idx="153" formatCode="0.00%">
                        <c:v>#N/A</c:v>
                      </c:pt>
                      <c:pt idx="154" formatCode="0.00%">
                        <c:v>#N/A</c:v>
                      </c:pt>
                      <c:pt idx="155" formatCode="0.00%">
                        <c:v>#N/A</c:v>
                      </c:pt>
                      <c:pt idx="156" formatCode="0.00%">
                        <c:v>#N/A</c:v>
                      </c:pt>
                      <c:pt idx="157" formatCode="0.00%">
                        <c:v>#N/A</c:v>
                      </c:pt>
                      <c:pt idx="158" formatCode="0.00%">
                        <c:v>#N/A</c:v>
                      </c:pt>
                      <c:pt idx="159" formatCode="0.00%">
                        <c:v>#N/A</c:v>
                      </c:pt>
                      <c:pt idx="160" formatCode="0.00%">
                        <c:v>#N/A</c:v>
                      </c:pt>
                      <c:pt idx="161" formatCode="0.00%">
                        <c:v>#N/A</c:v>
                      </c:pt>
                      <c:pt idx="162" formatCode="0.00%">
                        <c:v>#N/A</c:v>
                      </c:pt>
                      <c:pt idx="163" formatCode="0.00%">
                        <c:v>#N/A</c:v>
                      </c:pt>
                      <c:pt idx="164" formatCode="0.00%">
                        <c:v>#N/A</c:v>
                      </c:pt>
                      <c:pt idx="165" formatCode="0.00%">
                        <c:v>#N/A</c:v>
                      </c:pt>
                      <c:pt idx="166" formatCode="0.00%">
                        <c:v>#N/A</c:v>
                      </c:pt>
                      <c:pt idx="167" formatCode="0.00%">
                        <c:v>#N/A</c:v>
                      </c:pt>
                      <c:pt idx="168" formatCode="0.00%">
                        <c:v>#N/A</c:v>
                      </c:pt>
                      <c:pt idx="169" formatCode="0.00%">
                        <c:v>#N/A</c:v>
                      </c:pt>
                      <c:pt idx="170" formatCode="0.00%">
                        <c:v>#N/A</c:v>
                      </c:pt>
                      <c:pt idx="171" formatCode="0.00%">
                        <c:v>#N/A</c:v>
                      </c:pt>
                      <c:pt idx="172" formatCode="0.00%">
                        <c:v>#N/A</c:v>
                      </c:pt>
                      <c:pt idx="173" formatCode="0.00%">
                        <c:v>#N/A</c:v>
                      </c:pt>
                      <c:pt idx="174" formatCode="0.00%">
                        <c:v>#N/A</c:v>
                      </c:pt>
                      <c:pt idx="175" formatCode="0.00%">
                        <c:v>#N/A</c:v>
                      </c:pt>
                      <c:pt idx="176" formatCode="0.00%">
                        <c:v>#N/A</c:v>
                      </c:pt>
                      <c:pt idx="177" formatCode="0.00%">
                        <c:v>#N/A</c:v>
                      </c:pt>
                      <c:pt idx="178" formatCode="0.00%">
                        <c:v>#N/A</c:v>
                      </c:pt>
                      <c:pt idx="179" formatCode="0.00%">
                        <c:v>#N/A</c:v>
                      </c:pt>
                      <c:pt idx="180" formatCode="0.00%">
                        <c:v>#N/A</c:v>
                      </c:pt>
                      <c:pt idx="181" formatCode="0.00%">
                        <c:v>#N/A</c:v>
                      </c:pt>
                      <c:pt idx="182" formatCode="0.00%">
                        <c:v>#N/A</c:v>
                      </c:pt>
                      <c:pt idx="183" formatCode="0.00%">
                        <c:v>#N/A</c:v>
                      </c:pt>
                      <c:pt idx="184" formatCode="0.00%">
                        <c:v>#N/A</c:v>
                      </c:pt>
                      <c:pt idx="185" formatCode="0.00%">
                        <c:v>#N/A</c:v>
                      </c:pt>
                      <c:pt idx="186" formatCode="0.00%">
                        <c:v>#N/A</c:v>
                      </c:pt>
                      <c:pt idx="187" formatCode="0.00%">
                        <c:v>#N/A</c:v>
                      </c:pt>
                      <c:pt idx="188" formatCode="0.00%">
                        <c:v>#N/A</c:v>
                      </c:pt>
                      <c:pt idx="189" formatCode="0.00%">
                        <c:v>#N/A</c:v>
                      </c:pt>
                      <c:pt idx="190" formatCode="0.00%">
                        <c:v>#N/A</c:v>
                      </c:pt>
                      <c:pt idx="191" formatCode="0.00%">
                        <c:v>#N/A</c:v>
                      </c:pt>
                      <c:pt idx="192" formatCode="0.00%">
                        <c:v>#N/A</c:v>
                      </c:pt>
                      <c:pt idx="193" formatCode="0.00%">
                        <c:v>#N/A</c:v>
                      </c:pt>
                      <c:pt idx="194" formatCode="0.00%">
                        <c:v>#N/A</c:v>
                      </c:pt>
                      <c:pt idx="195" formatCode="0.00%">
                        <c:v>#N/A</c:v>
                      </c:pt>
                      <c:pt idx="196" formatCode="0.00%">
                        <c:v>#N/A</c:v>
                      </c:pt>
                      <c:pt idx="197" formatCode="0.00%">
                        <c:v>#N/A</c:v>
                      </c:pt>
                      <c:pt idx="198" formatCode="0.00%">
                        <c:v>#N/A</c:v>
                      </c:pt>
                      <c:pt idx="199" formatCode="0.00%">
                        <c:v>#N/A</c:v>
                      </c:pt>
                      <c:pt idx="200" formatCode="0.00%">
                        <c:v>#N/A</c:v>
                      </c:pt>
                      <c:pt idx="201" formatCode="0.00%">
                        <c:v>#N/A</c:v>
                      </c:pt>
                      <c:pt idx="202" formatCode="0.00%">
                        <c:v>#N/A</c:v>
                      </c:pt>
                      <c:pt idx="203" formatCode="0.00%">
                        <c:v>#N/A</c:v>
                      </c:pt>
                      <c:pt idx="204" formatCode="0.00%">
                        <c:v>#N/A</c:v>
                      </c:pt>
                      <c:pt idx="205" formatCode="0.00%">
                        <c:v>#N/A</c:v>
                      </c:pt>
                      <c:pt idx="206" formatCode="0.00%">
                        <c:v>#N/A</c:v>
                      </c:pt>
                      <c:pt idx="207" formatCode="0.00%">
                        <c:v>#N/A</c:v>
                      </c:pt>
                      <c:pt idx="208" formatCode="0.00%">
                        <c:v>#N/A</c:v>
                      </c:pt>
                      <c:pt idx="209" formatCode="0.00%">
                        <c:v>#N/A</c:v>
                      </c:pt>
                      <c:pt idx="210" formatCode="0.00%">
                        <c:v>#N/A</c:v>
                      </c:pt>
                      <c:pt idx="211" formatCode="0.00%">
                        <c:v>#N/A</c:v>
                      </c:pt>
                      <c:pt idx="212" formatCode="0.00%">
                        <c:v>#N/A</c:v>
                      </c:pt>
                      <c:pt idx="213" formatCode="0.00%">
                        <c:v>#N/A</c:v>
                      </c:pt>
                      <c:pt idx="214" formatCode="0.00%">
                        <c:v>#N/A</c:v>
                      </c:pt>
                      <c:pt idx="215" formatCode="0.00%">
                        <c:v>#N/A</c:v>
                      </c:pt>
                      <c:pt idx="216" formatCode="0.00%">
                        <c:v>#N/A</c:v>
                      </c:pt>
                      <c:pt idx="217" formatCode="0.00%">
                        <c:v>#N/A</c:v>
                      </c:pt>
                      <c:pt idx="218" formatCode="0.00%">
                        <c:v>#N/A</c:v>
                      </c:pt>
                      <c:pt idx="219" formatCode="0.00%">
                        <c:v>#N/A</c:v>
                      </c:pt>
                      <c:pt idx="220" formatCode="0.00%">
                        <c:v>#N/A</c:v>
                      </c:pt>
                      <c:pt idx="221" formatCode="0.00%">
                        <c:v>#N/A</c:v>
                      </c:pt>
                      <c:pt idx="222" formatCode="0.00%">
                        <c:v>#N/A</c:v>
                      </c:pt>
                      <c:pt idx="223" formatCode="0.00%">
                        <c:v>#N/A</c:v>
                      </c:pt>
                      <c:pt idx="224" formatCode="0.00%">
                        <c:v>#N/A</c:v>
                      </c:pt>
                      <c:pt idx="225" formatCode="0.00%">
                        <c:v>#N/A</c:v>
                      </c:pt>
                      <c:pt idx="226" formatCode="0.00%">
                        <c:v>#N/A</c:v>
                      </c:pt>
                      <c:pt idx="227" formatCode="0.00%">
                        <c:v>#N/A</c:v>
                      </c:pt>
                      <c:pt idx="228" formatCode="0.00%">
                        <c:v>#N/A</c:v>
                      </c:pt>
                      <c:pt idx="229" formatCode="0.00%">
                        <c:v>#N/A</c:v>
                      </c:pt>
                      <c:pt idx="230" formatCode="0.00%">
                        <c:v>#N/A</c:v>
                      </c:pt>
                      <c:pt idx="231" formatCode="0.00%">
                        <c:v>#N/A</c:v>
                      </c:pt>
                      <c:pt idx="232" formatCode="0.00%">
                        <c:v>#N/A</c:v>
                      </c:pt>
                      <c:pt idx="233" formatCode="0.00%">
                        <c:v>#N/A</c:v>
                      </c:pt>
                      <c:pt idx="234" formatCode="0.00%">
                        <c:v>#N/A</c:v>
                      </c:pt>
                      <c:pt idx="235" formatCode="0.00%">
                        <c:v>#N/A</c:v>
                      </c:pt>
                      <c:pt idx="236" formatCode="0.00%">
                        <c:v>#N/A</c:v>
                      </c:pt>
                      <c:pt idx="237" formatCode="0.00%">
                        <c:v>#N/A</c:v>
                      </c:pt>
                      <c:pt idx="238" formatCode="0.00%">
                        <c:v>#N/A</c:v>
                      </c:pt>
                      <c:pt idx="239" formatCode="0.00%">
                        <c:v>#N/A</c:v>
                      </c:pt>
                      <c:pt idx="240" formatCode="0.00%">
                        <c:v>#N/A</c:v>
                      </c:pt>
                      <c:pt idx="241" formatCode="0.00%">
                        <c:v>#N/A</c:v>
                      </c:pt>
                      <c:pt idx="242" formatCode="0.00%">
                        <c:v>#N/A</c:v>
                      </c:pt>
                      <c:pt idx="243" formatCode="0.00%">
                        <c:v>#N/A</c:v>
                      </c:pt>
                      <c:pt idx="244" formatCode="0.00%">
                        <c:v>#N/A</c:v>
                      </c:pt>
                      <c:pt idx="245" formatCode="0.00%">
                        <c:v>#N/A</c:v>
                      </c:pt>
                      <c:pt idx="246" formatCode="0.00%">
                        <c:v>#N/A</c:v>
                      </c:pt>
                      <c:pt idx="247" formatCode="0.00%">
                        <c:v>#N/A</c:v>
                      </c:pt>
                      <c:pt idx="248" formatCode="0.00%">
                        <c:v>#N/A</c:v>
                      </c:pt>
                      <c:pt idx="249" formatCode="0.00%">
                        <c:v>#N/A</c:v>
                      </c:pt>
                      <c:pt idx="250" formatCode="0.00%">
                        <c:v>#N/A</c:v>
                      </c:pt>
                      <c:pt idx="251" formatCode="0.00%">
                        <c:v>#N/A</c:v>
                      </c:pt>
                      <c:pt idx="252" formatCode="0.00%">
                        <c:v>#N/A</c:v>
                      </c:pt>
                      <c:pt idx="253" formatCode="0.00%">
                        <c:v>#N/A</c:v>
                      </c:pt>
                      <c:pt idx="254" formatCode="0.00%">
                        <c:v>#N/A</c:v>
                      </c:pt>
                      <c:pt idx="255" formatCode="0.00%">
                        <c:v>#N/A</c:v>
                      </c:pt>
                      <c:pt idx="256" formatCode="0.00%">
                        <c:v>#N/A</c:v>
                      </c:pt>
                      <c:pt idx="257" formatCode="0.00%">
                        <c:v>#N/A</c:v>
                      </c:pt>
                      <c:pt idx="258" formatCode="0.00%">
                        <c:v>#N/A</c:v>
                      </c:pt>
                      <c:pt idx="259" formatCode="0.00%">
                        <c:v>#N/A</c:v>
                      </c:pt>
                      <c:pt idx="260" formatCode="0.00%">
                        <c:v>#N/A</c:v>
                      </c:pt>
                      <c:pt idx="261" formatCode="0.00%">
                        <c:v>#N/A</c:v>
                      </c:pt>
                      <c:pt idx="262" formatCode="0.00%">
                        <c:v>#N/A</c:v>
                      </c:pt>
                      <c:pt idx="263" formatCode="0.00%">
                        <c:v>#N/A</c:v>
                      </c:pt>
                      <c:pt idx="264" formatCode="0.00%">
                        <c:v>#N/A</c:v>
                      </c:pt>
                      <c:pt idx="265" formatCode="0.00%">
                        <c:v>#N/A</c:v>
                      </c:pt>
                      <c:pt idx="266" formatCode="0.00%">
                        <c:v>#N/A</c:v>
                      </c:pt>
                      <c:pt idx="267" formatCode="0.00%">
                        <c:v>#N/A</c:v>
                      </c:pt>
                      <c:pt idx="268" formatCode="0.00%">
                        <c:v>#N/A</c:v>
                      </c:pt>
                      <c:pt idx="269" formatCode="0.00%">
                        <c:v>#N/A</c:v>
                      </c:pt>
                      <c:pt idx="270" formatCode="0.00%">
                        <c:v>#N/A</c:v>
                      </c:pt>
                      <c:pt idx="271" formatCode="0.00%">
                        <c:v>#N/A</c:v>
                      </c:pt>
                      <c:pt idx="272" formatCode="0.00%">
                        <c:v>#N/A</c:v>
                      </c:pt>
                      <c:pt idx="273" formatCode="0.00%">
                        <c:v>#N/A</c:v>
                      </c:pt>
                      <c:pt idx="274" formatCode="0.00%">
                        <c:v>#N/A</c:v>
                      </c:pt>
                      <c:pt idx="275" formatCode="0.00%">
                        <c:v>#N/A</c:v>
                      </c:pt>
                      <c:pt idx="276" formatCode="0.00%">
                        <c:v>#N/A</c:v>
                      </c:pt>
                      <c:pt idx="277" formatCode="0.00%">
                        <c:v>#N/A</c:v>
                      </c:pt>
                      <c:pt idx="278" formatCode="0.00%">
                        <c:v>#N/A</c:v>
                      </c:pt>
                      <c:pt idx="279" formatCode="0.00%">
                        <c:v>#N/A</c:v>
                      </c:pt>
                      <c:pt idx="280" formatCode="0.00%">
                        <c:v>#N/A</c:v>
                      </c:pt>
                      <c:pt idx="281" formatCode="0.00%">
                        <c:v>#N/A</c:v>
                      </c:pt>
                      <c:pt idx="282" formatCode="0.00%">
                        <c:v>#N/A</c:v>
                      </c:pt>
                      <c:pt idx="283" formatCode="0.00%">
                        <c:v>#N/A</c:v>
                      </c:pt>
                      <c:pt idx="284" formatCode="0.00%">
                        <c:v>#N/A</c:v>
                      </c:pt>
                      <c:pt idx="285" formatCode="0.00%">
                        <c:v>#N/A</c:v>
                      </c:pt>
                      <c:pt idx="286" formatCode="0.00%">
                        <c:v>#N/A</c:v>
                      </c:pt>
                      <c:pt idx="287" formatCode="0.00%">
                        <c:v>#N/A</c:v>
                      </c:pt>
                      <c:pt idx="288" formatCode="0.00%">
                        <c:v>#N/A</c:v>
                      </c:pt>
                      <c:pt idx="289" formatCode="0.00%">
                        <c:v>#N/A</c:v>
                      </c:pt>
                      <c:pt idx="290" formatCode="0.00%">
                        <c:v>#N/A</c:v>
                      </c:pt>
                      <c:pt idx="291" formatCode="0.00%">
                        <c:v>#N/A</c:v>
                      </c:pt>
                      <c:pt idx="292" formatCode="0.00%">
                        <c:v>#N/A</c:v>
                      </c:pt>
                      <c:pt idx="293" formatCode="0.00%">
                        <c:v>#N/A</c:v>
                      </c:pt>
                      <c:pt idx="294" formatCode="0.00%">
                        <c:v>#N/A</c:v>
                      </c:pt>
                      <c:pt idx="295" formatCode="0.00%">
                        <c:v>#N/A</c:v>
                      </c:pt>
                      <c:pt idx="296" formatCode="0.00%">
                        <c:v>#N/A</c:v>
                      </c:pt>
                      <c:pt idx="297" formatCode="0.00%">
                        <c:v>#N/A</c:v>
                      </c:pt>
                      <c:pt idx="298" formatCode="0.00%">
                        <c:v>#N/A</c:v>
                      </c:pt>
                      <c:pt idx="299" formatCode="0.00%">
                        <c:v>#N/A</c:v>
                      </c:pt>
                      <c:pt idx="300" formatCode="0.00%">
                        <c:v>#N/A</c:v>
                      </c:pt>
                      <c:pt idx="301" formatCode="0.00%">
                        <c:v>#N/A</c:v>
                      </c:pt>
                      <c:pt idx="302" formatCode="0.00%">
                        <c:v>#N/A</c:v>
                      </c:pt>
                      <c:pt idx="303" formatCode="0.00%">
                        <c:v>#N/A</c:v>
                      </c:pt>
                      <c:pt idx="304" formatCode="0.00%">
                        <c:v>#N/A</c:v>
                      </c:pt>
                      <c:pt idx="305" formatCode="0.00%">
                        <c:v>#N/A</c:v>
                      </c:pt>
                      <c:pt idx="306" formatCode="0.00%">
                        <c:v>#N/A</c:v>
                      </c:pt>
                      <c:pt idx="307" formatCode="0.00%">
                        <c:v>#N/A</c:v>
                      </c:pt>
                      <c:pt idx="308" formatCode="0.00%">
                        <c:v>#N/A</c:v>
                      </c:pt>
                      <c:pt idx="309" formatCode="0.00%">
                        <c:v>#N/A</c:v>
                      </c:pt>
                      <c:pt idx="310" formatCode="0.00%">
                        <c:v>#N/A</c:v>
                      </c:pt>
                      <c:pt idx="311" formatCode="0.00%">
                        <c:v>#N/A</c:v>
                      </c:pt>
                      <c:pt idx="312" formatCode="0.00%">
                        <c:v>#N/A</c:v>
                      </c:pt>
                      <c:pt idx="313" formatCode="0.00%">
                        <c:v>#N/A</c:v>
                      </c:pt>
                      <c:pt idx="314" formatCode="0.00%">
                        <c:v>#N/A</c:v>
                      </c:pt>
                      <c:pt idx="315" formatCode="0.00%">
                        <c:v>#N/A</c:v>
                      </c:pt>
                      <c:pt idx="316" formatCode="0.00%">
                        <c:v>#N/A</c:v>
                      </c:pt>
                      <c:pt idx="317" formatCode="0.00%">
                        <c:v>#N/A</c:v>
                      </c:pt>
                      <c:pt idx="318" formatCode="0.00%">
                        <c:v>#N/A</c:v>
                      </c:pt>
                      <c:pt idx="319" formatCode="0.00%">
                        <c:v>#N/A</c:v>
                      </c:pt>
                      <c:pt idx="320" formatCode="0.00%">
                        <c:v>#N/A</c:v>
                      </c:pt>
                      <c:pt idx="321" formatCode="0.00%">
                        <c:v>#N/A</c:v>
                      </c:pt>
                      <c:pt idx="322" formatCode="0.00%">
                        <c:v>#N/A</c:v>
                      </c:pt>
                      <c:pt idx="323" formatCode="0.00%">
                        <c:v>#N/A</c:v>
                      </c:pt>
                      <c:pt idx="324" formatCode="0.00%">
                        <c:v>#N/A</c:v>
                      </c:pt>
                      <c:pt idx="325" formatCode="0.00%">
                        <c:v>#N/A</c:v>
                      </c:pt>
                      <c:pt idx="326" formatCode="0.00%">
                        <c:v>#N/A</c:v>
                      </c:pt>
                      <c:pt idx="327" formatCode="0.00%">
                        <c:v>#N/A</c:v>
                      </c:pt>
                      <c:pt idx="328" formatCode="0.00%">
                        <c:v>#N/A</c:v>
                      </c:pt>
                      <c:pt idx="329" formatCode="0.00%">
                        <c:v>#N/A</c:v>
                      </c:pt>
                      <c:pt idx="330" formatCode="0.00%">
                        <c:v>#N/A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2785-4B83-AD33-D426BE6F6E55}"/>
                  </c:ext>
                </c:extLst>
              </c15:ser>
            </c15:filteredLineSeries>
          </c:ext>
        </c:extLst>
      </c:lineChart>
      <c:dateAx>
        <c:axId val="743370864"/>
        <c:scaling>
          <c:orientation val="minMax"/>
          <c:min val="43373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43375680"/>
        <c:crosses val="autoZero"/>
        <c:auto val="1"/>
        <c:lblOffset val="100"/>
        <c:baseTimeUnit val="days"/>
        <c:majorUnit val="1"/>
        <c:majorTimeUnit val="months"/>
      </c:dateAx>
      <c:valAx>
        <c:axId val="743375680"/>
        <c:scaling>
          <c:orientation val="minMax"/>
          <c:max val="5.5000000000000007E-2"/>
          <c:min val="1.5000000000000003E-2"/>
        </c:scaling>
        <c:delete val="0"/>
        <c:axPos val="l"/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43370864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1603375134300706E-2"/>
          <c:y val="8.3409149850772704E-2"/>
          <c:w val="0.88910868464011827"/>
          <c:h val="0.77318040659788212"/>
        </c:manualLayout>
      </c:layout>
      <c:lineChart>
        <c:grouping val="standard"/>
        <c:varyColors val="0"/>
        <c:ser>
          <c:idx val="2"/>
          <c:order val="0"/>
          <c:tx>
            <c:strRef>
              <c:f>Macroeconomico!$AQ$2</c:f>
              <c:strCache>
                <c:ptCount val="1"/>
                <c:pt idx="0">
                  <c:v>Resultado Primário - Bilhões R$</c:v>
                </c:pt>
              </c:strCache>
            </c:strRef>
          </c:tx>
          <c:spPr>
            <a:ln w="2222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Macroeconomico!$AP$3:$AP$1048576</c:f>
              <c:numCache>
                <c:formatCode>[$-416]mmm\-yy;@</c:formatCode>
                <c:ptCount val="1048574"/>
                <c:pt idx="0">
                  <c:v>41305</c:v>
                </c:pt>
                <c:pt idx="1">
                  <c:v>41333</c:v>
                </c:pt>
                <c:pt idx="2">
                  <c:v>41364</c:v>
                </c:pt>
                <c:pt idx="3">
                  <c:v>41394</c:v>
                </c:pt>
                <c:pt idx="4">
                  <c:v>41425</c:v>
                </c:pt>
                <c:pt idx="5">
                  <c:v>41455</c:v>
                </c:pt>
                <c:pt idx="6">
                  <c:v>41486</c:v>
                </c:pt>
                <c:pt idx="7">
                  <c:v>41517</c:v>
                </c:pt>
                <c:pt idx="8">
                  <c:v>41547</c:v>
                </c:pt>
                <c:pt idx="9">
                  <c:v>41578</c:v>
                </c:pt>
                <c:pt idx="10">
                  <c:v>41608</c:v>
                </c:pt>
                <c:pt idx="11">
                  <c:v>41639</c:v>
                </c:pt>
                <c:pt idx="12">
                  <c:v>41670</c:v>
                </c:pt>
                <c:pt idx="13">
                  <c:v>41698</c:v>
                </c:pt>
                <c:pt idx="14">
                  <c:v>41729</c:v>
                </c:pt>
                <c:pt idx="15">
                  <c:v>41759</c:v>
                </c:pt>
                <c:pt idx="16">
                  <c:v>41790</c:v>
                </c:pt>
                <c:pt idx="17">
                  <c:v>41820</c:v>
                </c:pt>
                <c:pt idx="18">
                  <c:v>41851</c:v>
                </c:pt>
                <c:pt idx="19">
                  <c:v>41882</c:v>
                </c:pt>
                <c:pt idx="20">
                  <c:v>41912</c:v>
                </c:pt>
                <c:pt idx="21">
                  <c:v>41943</c:v>
                </c:pt>
                <c:pt idx="22">
                  <c:v>41973</c:v>
                </c:pt>
                <c:pt idx="23">
                  <c:v>42004</c:v>
                </c:pt>
                <c:pt idx="24">
                  <c:v>42035</c:v>
                </c:pt>
                <c:pt idx="25">
                  <c:v>42063</c:v>
                </c:pt>
                <c:pt idx="26">
                  <c:v>42094</c:v>
                </c:pt>
                <c:pt idx="27">
                  <c:v>42124</c:v>
                </c:pt>
                <c:pt idx="28">
                  <c:v>42155</c:v>
                </c:pt>
                <c:pt idx="29">
                  <c:v>42185</c:v>
                </c:pt>
                <c:pt idx="30">
                  <c:v>42216</c:v>
                </c:pt>
                <c:pt idx="31">
                  <c:v>42247</c:v>
                </c:pt>
                <c:pt idx="32">
                  <c:v>42277</c:v>
                </c:pt>
                <c:pt idx="33">
                  <c:v>42308</c:v>
                </c:pt>
                <c:pt idx="34">
                  <c:v>42338</c:v>
                </c:pt>
                <c:pt idx="35">
                  <c:v>42369</c:v>
                </c:pt>
                <c:pt idx="36">
                  <c:v>42400</c:v>
                </c:pt>
                <c:pt idx="37">
                  <c:v>42429</c:v>
                </c:pt>
                <c:pt idx="38">
                  <c:v>42460</c:v>
                </c:pt>
                <c:pt idx="39">
                  <c:v>42490</c:v>
                </c:pt>
                <c:pt idx="40">
                  <c:v>42521</c:v>
                </c:pt>
                <c:pt idx="41">
                  <c:v>42551</c:v>
                </c:pt>
                <c:pt idx="42">
                  <c:v>42582</c:v>
                </c:pt>
                <c:pt idx="43">
                  <c:v>42613</c:v>
                </c:pt>
                <c:pt idx="44">
                  <c:v>42643</c:v>
                </c:pt>
                <c:pt idx="45">
                  <c:v>42674</c:v>
                </c:pt>
                <c:pt idx="46">
                  <c:v>42704</c:v>
                </c:pt>
                <c:pt idx="47">
                  <c:v>42735</c:v>
                </c:pt>
                <c:pt idx="48">
                  <c:v>42766</c:v>
                </c:pt>
                <c:pt idx="49">
                  <c:v>42794</c:v>
                </c:pt>
                <c:pt idx="50">
                  <c:v>42825</c:v>
                </c:pt>
                <c:pt idx="51">
                  <c:v>42855</c:v>
                </c:pt>
                <c:pt idx="52">
                  <c:v>42886</c:v>
                </c:pt>
                <c:pt idx="53">
                  <c:v>42916</c:v>
                </c:pt>
                <c:pt idx="54">
                  <c:v>42947</c:v>
                </c:pt>
                <c:pt idx="55">
                  <c:v>42978</c:v>
                </c:pt>
                <c:pt idx="56">
                  <c:v>43008</c:v>
                </c:pt>
                <c:pt idx="57">
                  <c:v>43039</c:v>
                </c:pt>
                <c:pt idx="58">
                  <c:v>43069</c:v>
                </c:pt>
                <c:pt idx="59">
                  <c:v>43100</c:v>
                </c:pt>
                <c:pt idx="60">
                  <c:v>43131</c:v>
                </c:pt>
                <c:pt idx="61">
                  <c:v>43159</c:v>
                </c:pt>
                <c:pt idx="62">
                  <c:v>43190</c:v>
                </c:pt>
                <c:pt idx="63">
                  <c:v>43220</c:v>
                </c:pt>
                <c:pt idx="64">
                  <c:v>43251</c:v>
                </c:pt>
                <c:pt idx="65">
                  <c:v>43281</c:v>
                </c:pt>
                <c:pt idx="66">
                  <c:v>43312</c:v>
                </c:pt>
                <c:pt idx="67">
                  <c:v>43343</c:v>
                </c:pt>
                <c:pt idx="68">
                  <c:v>43373</c:v>
                </c:pt>
                <c:pt idx="69">
                  <c:v>43404</c:v>
                </c:pt>
                <c:pt idx="70">
                  <c:v>43434</c:v>
                </c:pt>
                <c:pt idx="71">
                  <c:v>43465</c:v>
                </c:pt>
                <c:pt idx="72">
                  <c:v>43496</c:v>
                </c:pt>
                <c:pt idx="73">
                  <c:v>43524</c:v>
                </c:pt>
                <c:pt idx="74">
                  <c:v>43555</c:v>
                </c:pt>
                <c:pt idx="75">
                  <c:v>43585</c:v>
                </c:pt>
                <c:pt idx="76">
                  <c:v>43616</c:v>
                </c:pt>
                <c:pt idx="77">
                  <c:v>43646</c:v>
                </c:pt>
                <c:pt idx="78">
                  <c:v>43677</c:v>
                </c:pt>
                <c:pt idx="79">
                  <c:v>43708</c:v>
                </c:pt>
                <c:pt idx="80">
                  <c:v>43738</c:v>
                </c:pt>
                <c:pt idx="81">
                  <c:v>43769</c:v>
                </c:pt>
                <c:pt idx="82">
                  <c:v>43799</c:v>
                </c:pt>
                <c:pt idx="83">
                  <c:v>43830</c:v>
                </c:pt>
                <c:pt idx="84">
                  <c:v>43861</c:v>
                </c:pt>
                <c:pt idx="85">
                  <c:v>43890</c:v>
                </c:pt>
                <c:pt idx="86">
                  <c:v>43921</c:v>
                </c:pt>
                <c:pt idx="87">
                  <c:v>43951</c:v>
                </c:pt>
                <c:pt idx="88">
                  <c:v>43982</c:v>
                </c:pt>
                <c:pt idx="89">
                  <c:v>44012</c:v>
                </c:pt>
                <c:pt idx="90">
                  <c:v>44043</c:v>
                </c:pt>
                <c:pt idx="91">
                  <c:v>44074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</c:numCache>
            </c:numRef>
          </c:cat>
          <c:val>
            <c:numRef>
              <c:f>Macroeconomico!$AQ$3:$AQ$1048576</c:f>
              <c:numCache>
                <c:formatCode>_(* #,##0.00_);_(* \(#,##0.00\);_(* "-"??_);_(@_)</c:formatCode>
                <c:ptCount val="1048574"/>
                <c:pt idx="0">
                  <c:v>109.18699999999998</c:v>
                </c:pt>
                <c:pt idx="1">
                  <c:v>96.641999999999996</c:v>
                </c:pt>
                <c:pt idx="2">
                  <c:v>89.699999999999989</c:v>
                </c:pt>
                <c:pt idx="3">
                  <c:v>85.787999999999997</c:v>
                </c:pt>
                <c:pt idx="4">
                  <c:v>88.816000000000003</c:v>
                </c:pt>
                <c:pt idx="5">
                  <c:v>91.450999999999993</c:v>
                </c:pt>
                <c:pt idx="6">
                  <c:v>88.167999999999978</c:v>
                </c:pt>
                <c:pt idx="7">
                  <c:v>84.73899999999999</c:v>
                </c:pt>
                <c:pt idx="8">
                  <c:v>74.09999999999998</c:v>
                </c:pt>
                <c:pt idx="9">
                  <c:v>67.89</c:v>
                </c:pt>
                <c:pt idx="10">
                  <c:v>103.14999999999999</c:v>
                </c:pt>
                <c:pt idx="11">
                  <c:v>91.304999999999978</c:v>
                </c:pt>
                <c:pt idx="12">
                  <c:v>80.97499999999998</c:v>
                </c:pt>
                <c:pt idx="13">
                  <c:v>86.135999999999996</c:v>
                </c:pt>
                <c:pt idx="14">
                  <c:v>86.21599999999998</c:v>
                </c:pt>
                <c:pt idx="15">
                  <c:v>92.784000000000006</c:v>
                </c:pt>
                <c:pt idx="16">
                  <c:v>76.056999999999988</c:v>
                </c:pt>
                <c:pt idx="17">
                  <c:v>68.527999999999992</c:v>
                </c:pt>
                <c:pt idx="18">
                  <c:v>61.525999999999982</c:v>
                </c:pt>
                <c:pt idx="19">
                  <c:v>47.497999999999983</c:v>
                </c:pt>
                <c:pt idx="20">
                  <c:v>31.054999999999989</c:v>
                </c:pt>
                <c:pt idx="21">
                  <c:v>28.595999999999989</c:v>
                </c:pt>
                <c:pt idx="22">
                  <c:v>-9.2330000000000041</c:v>
                </c:pt>
                <c:pt idx="23">
                  <c:v>-32.533999999999999</c:v>
                </c:pt>
                <c:pt idx="24">
                  <c:v>-31.392000000000003</c:v>
                </c:pt>
                <c:pt idx="25">
                  <c:v>-35.822000000000003</c:v>
                </c:pt>
                <c:pt idx="26">
                  <c:v>-39.162999999999997</c:v>
                </c:pt>
                <c:pt idx="27">
                  <c:v>-42.613999999999983</c:v>
                </c:pt>
                <c:pt idx="28">
                  <c:v>-38.468000000000004</c:v>
                </c:pt>
                <c:pt idx="29">
                  <c:v>-45.691000000000003</c:v>
                </c:pt>
                <c:pt idx="30">
                  <c:v>-50.994999999999997</c:v>
                </c:pt>
                <c:pt idx="31">
                  <c:v>-43.844999999999999</c:v>
                </c:pt>
                <c:pt idx="32">
                  <c:v>-25.672000000000004</c:v>
                </c:pt>
                <c:pt idx="33">
                  <c:v>-40.930999999999997</c:v>
                </c:pt>
                <c:pt idx="34">
                  <c:v>-52.414000000000001</c:v>
                </c:pt>
                <c:pt idx="35">
                  <c:v>-111.24899999999998</c:v>
                </c:pt>
                <c:pt idx="36">
                  <c:v>-104.39899999999999</c:v>
                </c:pt>
                <c:pt idx="37">
                  <c:v>-125.13899999999998</c:v>
                </c:pt>
                <c:pt idx="38">
                  <c:v>-136.02199999999999</c:v>
                </c:pt>
                <c:pt idx="39">
                  <c:v>-139.285</c:v>
                </c:pt>
                <c:pt idx="40">
                  <c:v>-150.50999999999996</c:v>
                </c:pt>
                <c:pt idx="41">
                  <c:v>-151.24799999999996</c:v>
                </c:pt>
                <c:pt idx="42">
                  <c:v>-154.04499999999996</c:v>
                </c:pt>
                <c:pt idx="43">
                  <c:v>-169.00199999999998</c:v>
                </c:pt>
                <c:pt idx="44">
                  <c:v>-188.32699999999997</c:v>
                </c:pt>
                <c:pt idx="45">
                  <c:v>-137.20799999999997</c:v>
                </c:pt>
                <c:pt idx="46">
                  <c:v>-156.78199999999998</c:v>
                </c:pt>
                <c:pt idx="47">
                  <c:v>-155.78999999999996</c:v>
                </c:pt>
                <c:pt idx="48">
                  <c:v>-146.99100000000001</c:v>
                </c:pt>
                <c:pt idx="49">
                  <c:v>-147.41899999999998</c:v>
                </c:pt>
                <c:pt idx="50">
                  <c:v>-147.82199999999997</c:v>
                </c:pt>
                <c:pt idx="51">
                  <c:v>-145.09599999999998</c:v>
                </c:pt>
                <c:pt idx="52">
                  <c:v>-157.70699999999999</c:v>
                </c:pt>
                <c:pt idx="53">
                  <c:v>-167.19799999999998</c:v>
                </c:pt>
                <c:pt idx="54">
                  <c:v>-170.51999999999998</c:v>
                </c:pt>
                <c:pt idx="55">
                  <c:v>-157.78200000000001</c:v>
                </c:pt>
                <c:pt idx="56">
                  <c:v>-152.39799999999997</c:v>
                </c:pt>
                <c:pt idx="57">
                  <c:v>-187.22899999999996</c:v>
                </c:pt>
                <c:pt idx="58">
                  <c:v>-148.99699999999996</c:v>
                </c:pt>
                <c:pt idx="59">
                  <c:v>-110.58099999999997</c:v>
                </c:pt>
                <c:pt idx="60">
                  <c:v>-100.35299999999999</c:v>
                </c:pt>
                <c:pt idx="61">
                  <c:v>-94.299000000000007</c:v>
                </c:pt>
                <c:pt idx="62">
                  <c:v>-108.387</c:v>
                </c:pt>
                <c:pt idx="63">
                  <c:v>-118.39499999999997</c:v>
                </c:pt>
                <c:pt idx="64">
                  <c:v>-95.882999999999996</c:v>
                </c:pt>
                <c:pt idx="65">
                  <c:v>-89.822000000000003</c:v>
                </c:pt>
                <c:pt idx="66">
                  <c:v>-77.08499999999998</c:v>
                </c:pt>
                <c:pt idx="67">
                  <c:v>-84.432000000000002</c:v>
                </c:pt>
                <c:pt idx="68">
                  <c:v>-87.793999999999997</c:v>
                </c:pt>
                <c:pt idx="69">
                  <c:v>-84.754000000000005</c:v>
                </c:pt>
                <c:pt idx="70">
                  <c:v>-99.447000000000003</c:v>
                </c:pt>
                <c:pt idx="71">
                  <c:v>-108.259</c:v>
                </c:pt>
                <c:pt idx="72">
                  <c:v>-108.30200000000001</c:v>
                </c:pt>
                <c:pt idx="73">
                  <c:v>-105.819</c:v>
                </c:pt>
                <c:pt idx="74">
                  <c:v>-99.313000000000002</c:v>
                </c:pt>
                <c:pt idx="75">
                  <c:v>-95.575999999999993</c:v>
                </c:pt>
                <c:pt idx="76">
                  <c:v>-100.36</c:v>
                </c:pt>
                <c:pt idx="77">
                  <c:v>-99.575000000000003</c:v>
                </c:pt>
                <c:pt idx="78">
                  <c:v>-98.936999999999998</c:v>
                </c:pt>
                <c:pt idx="79">
                  <c:v>-95.509</c:v>
                </c:pt>
                <c:pt idx="80">
                  <c:v>-91.429000000000002</c:v>
                </c:pt>
                <c:pt idx="81">
                  <c:v>-89.783000000000001</c:v>
                </c:pt>
                <c:pt idx="82">
                  <c:v>-89.492999999999995</c:v>
                </c:pt>
                <c:pt idx="83">
                  <c:v>-61.872999999999998</c:v>
                </c:pt>
                <c:pt idx="84">
                  <c:v>-52.494</c:v>
                </c:pt>
                <c:pt idx="85">
                  <c:v>-58.463999999999999</c:v>
                </c:pt>
                <c:pt idx="86">
                  <c:v>-63.489999999999988</c:v>
                </c:pt>
                <c:pt idx="87">
                  <c:v>-164.42999999999998</c:v>
                </c:pt>
                <c:pt idx="88">
                  <c:v>-282.85999999999996</c:v>
                </c:pt>
                <c:pt idx="89">
                  <c:v>-458.8359999999999</c:v>
                </c:pt>
                <c:pt idx="90">
                  <c:v>-537.14399999999989</c:v>
                </c:pt>
                <c:pt idx="91">
                  <c:v>-611.28599999999983</c:v>
                </c:pt>
                <c:pt idx="92">
                  <c:v>-590.74499999999989</c:v>
                </c:pt>
                <c:pt idx="93">
                  <c:v>-600.18899999999985</c:v>
                </c:pt>
                <c:pt idx="94">
                  <c:v>-584.87699999999984</c:v>
                </c:pt>
                <c:pt idx="95">
                  <c:v>-571.36399999999992</c:v>
                </c:pt>
                <c:pt idx="96">
                  <c:v>-627.64</c:v>
                </c:pt>
                <c:pt idx="97">
                  <c:v>-606.73899999999992</c:v>
                </c:pt>
                <c:pt idx="98">
                  <c:v>-583.08399999999983</c:v>
                </c:pt>
                <c:pt idx="99">
                  <c:v>-488.78099999999995</c:v>
                </c:pt>
                <c:pt idx="100">
                  <c:v>-357.34299999999996</c:v>
                </c:pt>
                <c:pt idx="101">
                  <c:v>-168.661</c:v>
                </c:pt>
                <c:pt idx="102">
                  <c:v>-87.59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19C-45AA-A7D7-21BFF9D39F14}"/>
            </c:ext>
          </c:extLst>
        </c:ser>
        <c:ser>
          <c:idx val="0"/>
          <c:order val="1"/>
          <c:tx>
            <c:strRef>
              <c:f>Macroeconomico!$AR$2</c:f>
              <c:strCache>
                <c:ptCount val="1"/>
                <c:pt idx="0">
                  <c:v>Resultado Nominal - Bilhões R$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Macroeconomico!$AP$3:$AP$1048576</c:f>
              <c:numCache>
                <c:formatCode>[$-416]mmm\-yy;@</c:formatCode>
                <c:ptCount val="1048574"/>
                <c:pt idx="0">
                  <c:v>41305</c:v>
                </c:pt>
                <c:pt idx="1">
                  <c:v>41333</c:v>
                </c:pt>
                <c:pt idx="2">
                  <c:v>41364</c:v>
                </c:pt>
                <c:pt idx="3">
                  <c:v>41394</c:v>
                </c:pt>
                <c:pt idx="4">
                  <c:v>41425</c:v>
                </c:pt>
                <c:pt idx="5">
                  <c:v>41455</c:v>
                </c:pt>
                <c:pt idx="6">
                  <c:v>41486</c:v>
                </c:pt>
                <c:pt idx="7">
                  <c:v>41517</c:v>
                </c:pt>
                <c:pt idx="8">
                  <c:v>41547</c:v>
                </c:pt>
                <c:pt idx="9">
                  <c:v>41578</c:v>
                </c:pt>
                <c:pt idx="10">
                  <c:v>41608</c:v>
                </c:pt>
                <c:pt idx="11">
                  <c:v>41639</c:v>
                </c:pt>
                <c:pt idx="12">
                  <c:v>41670</c:v>
                </c:pt>
                <c:pt idx="13">
                  <c:v>41698</c:v>
                </c:pt>
                <c:pt idx="14">
                  <c:v>41729</c:v>
                </c:pt>
                <c:pt idx="15">
                  <c:v>41759</c:v>
                </c:pt>
                <c:pt idx="16">
                  <c:v>41790</c:v>
                </c:pt>
                <c:pt idx="17">
                  <c:v>41820</c:v>
                </c:pt>
                <c:pt idx="18">
                  <c:v>41851</c:v>
                </c:pt>
                <c:pt idx="19">
                  <c:v>41882</c:v>
                </c:pt>
                <c:pt idx="20">
                  <c:v>41912</c:v>
                </c:pt>
                <c:pt idx="21">
                  <c:v>41943</c:v>
                </c:pt>
                <c:pt idx="22">
                  <c:v>41973</c:v>
                </c:pt>
                <c:pt idx="23">
                  <c:v>42004</c:v>
                </c:pt>
                <c:pt idx="24">
                  <c:v>42035</c:v>
                </c:pt>
                <c:pt idx="25">
                  <c:v>42063</c:v>
                </c:pt>
                <c:pt idx="26">
                  <c:v>42094</c:v>
                </c:pt>
                <c:pt idx="27">
                  <c:v>42124</c:v>
                </c:pt>
                <c:pt idx="28">
                  <c:v>42155</c:v>
                </c:pt>
                <c:pt idx="29">
                  <c:v>42185</c:v>
                </c:pt>
                <c:pt idx="30">
                  <c:v>42216</c:v>
                </c:pt>
                <c:pt idx="31">
                  <c:v>42247</c:v>
                </c:pt>
                <c:pt idx="32">
                  <c:v>42277</c:v>
                </c:pt>
                <c:pt idx="33">
                  <c:v>42308</c:v>
                </c:pt>
                <c:pt idx="34">
                  <c:v>42338</c:v>
                </c:pt>
                <c:pt idx="35">
                  <c:v>42369</c:v>
                </c:pt>
                <c:pt idx="36">
                  <c:v>42400</c:v>
                </c:pt>
                <c:pt idx="37">
                  <c:v>42429</c:v>
                </c:pt>
                <c:pt idx="38">
                  <c:v>42460</c:v>
                </c:pt>
                <c:pt idx="39">
                  <c:v>42490</c:v>
                </c:pt>
                <c:pt idx="40">
                  <c:v>42521</c:v>
                </c:pt>
                <c:pt idx="41">
                  <c:v>42551</c:v>
                </c:pt>
                <c:pt idx="42">
                  <c:v>42582</c:v>
                </c:pt>
                <c:pt idx="43">
                  <c:v>42613</c:v>
                </c:pt>
                <c:pt idx="44">
                  <c:v>42643</c:v>
                </c:pt>
                <c:pt idx="45">
                  <c:v>42674</c:v>
                </c:pt>
                <c:pt idx="46">
                  <c:v>42704</c:v>
                </c:pt>
                <c:pt idx="47">
                  <c:v>42735</c:v>
                </c:pt>
                <c:pt idx="48">
                  <c:v>42766</c:v>
                </c:pt>
                <c:pt idx="49">
                  <c:v>42794</c:v>
                </c:pt>
                <c:pt idx="50">
                  <c:v>42825</c:v>
                </c:pt>
                <c:pt idx="51">
                  <c:v>42855</c:v>
                </c:pt>
                <c:pt idx="52">
                  <c:v>42886</c:v>
                </c:pt>
                <c:pt idx="53">
                  <c:v>42916</c:v>
                </c:pt>
                <c:pt idx="54">
                  <c:v>42947</c:v>
                </c:pt>
                <c:pt idx="55">
                  <c:v>42978</c:v>
                </c:pt>
                <c:pt idx="56">
                  <c:v>43008</c:v>
                </c:pt>
                <c:pt idx="57">
                  <c:v>43039</c:v>
                </c:pt>
                <c:pt idx="58">
                  <c:v>43069</c:v>
                </c:pt>
                <c:pt idx="59">
                  <c:v>43100</c:v>
                </c:pt>
                <c:pt idx="60">
                  <c:v>43131</c:v>
                </c:pt>
                <c:pt idx="61">
                  <c:v>43159</c:v>
                </c:pt>
                <c:pt idx="62">
                  <c:v>43190</c:v>
                </c:pt>
                <c:pt idx="63">
                  <c:v>43220</c:v>
                </c:pt>
                <c:pt idx="64">
                  <c:v>43251</c:v>
                </c:pt>
                <c:pt idx="65">
                  <c:v>43281</c:v>
                </c:pt>
                <c:pt idx="66">
                  <c:v>43312</c:v>
                </c:pt>
                <c:pt idx="67">
                  <c:v>43343</c:v>
                </c:pt>
                <c:pt idx="68">
                  <c:v>43373</c:v>
                </c:pt>
                <c:pt idx="69">
                  <c:v>43404</c:v>
                </c:pt>
                <c:pt idx="70">
                  <c:v>43434</c:v>
                </c:pt>
                <c:pt idx="71">
                  <c:v>43465</c:v>
                </c:pt>
                <c:pt idx="72">
                  <c:v>43496</c:v>
                </c:pt>
                <c:pt idx="73">
                  <c:v>43524</c:v>
                </c:pt>
                <c:pt idx="74">
                  <c:v>43555</c:v>
                </c:pt>
                <c:pt idx="75">
                  <c:v>43585</c:v>
                </c:pt>
                <c:pt idx="76">
                  <c:v>43616</c:v>
                </c:pt>
                <c:pt idx="77">
                  <c:v>43646</c:v>
                </c:pt>
                <c:pt idx="78">
                  <c:v>43677</c:v>
                </c:pt>
                <c:pt idx="79">
                  <c:v>43708</c:v>
                </c:pt>
                <c:pt idx="80">
                  <c:v>43738</c:v>
                </c:pt>
                <c:pt idx="81">
                  <c:v>43769</c:v>
                </c:pt>
                <c:pt idx="82">
                  <c:v>43799</c:v>
                </c:pt>
                <c:pt idx="83">
                  <c:v>43830</c:v>
                </c:pt>
                <c:pt idx="84">
                  <c:v>43861</c:v>
                </c:pt>
                <c:pt idx="85">
                  <c:v>43890</c:v>
                </c:pt>
                <c:pt idx="86">
                  <c:v>43921</c:v>
                </c:pt>
                <c:pt idx="87">
                  <c:v>43951</c:v>
                </c:pt>
                <c:pt idx="88">
                  <c:v>43982</c:v>
                </c:pt>
                <c:pt idx="89">
                  <c:v>44012</c:v>
                </c:pt>
                <c:pt idx="90">
                  <c:v>44043</c:v>
                </c:pt>
                <c:pt idx="91">
                  <c:v>44074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</c:numCache>
            </c:numRef>
          </c:cat>
          <c:val>
            <c:numRef>
              <c:f>Macroeconomico!$AR$3:$AR$1048576</c:f>
              <c:numCache>
                <c:formatCode>_(* #,##0.00_);_(* \(#,##0.00\);_(* "-"??_);_(@_)</c:formatCode>
                <c:ptCount val="1048574"/>
                <c:pt idx="0">
                  <c:v>-107.66500000000001</c:v>
                </c:pt>
                <c:pt idx="1">
                  <c:v>-122.19199999999999</c:v>
                </c:pt>
                <c:pt idx="2">
                  <c:v>-127.45599999999999</c:v>
                </c:pt>
                <c:pt idx="3">
                  <c:v>-132.15099999999998</c:v>
                </c:pt>
                <c:pt idx="4">
                  <c:v>-130.60599999999999</c:v>
                </c:pt>
                <c:pt idx="5">
                  <c:v>-129.47899999999998</c:v>
                </c:pt>
                <c:pt idx="6">
                  <c:v>-138.71999999999997</c:v>
                </c:pt>
                <c:pt idx="7">
                  <c:v>-144.90199999999999</c:v>
                </c:pt>
                <c:pt idx="8">
                  <c:v>-155.54399999999998</c:v>
                </c:pt>
                <c:pt idx="9">
                  <c:v>-162.46499999999997</c:v>
                </c:pt>
                <c:pt idx="10">
                  <c:v>-140.79400000000001</c:v>
                </c:pt>
                <c:pt idx="11">
                  <c:v>-157.54900000000001</c:v>
                </c:pt>
                <c:pt idx="12">
                  <c:v>-175.62899999999996</c:v>
                </c:pt>
                <c:pt idx="13">
                  <c:v>-161.86299999999997</c:v>
                </c:pt>
                <c:pt idx="14">
                  <c:v>-159.02599999999998</c:v>
                </c:pt>
                <c:pt idx="15">
                  <c:v>-155.96199999999999</c:v>
                </c:pt>
                <c:pt idx="16">
                  <c:v>-173.887</c:v>
                </c:pt>
                <c:pt idx="17">
                  <c:v>-182.48099999999999</c:v>
                </c:pt>
                <c:pt idx="18">
                  <c:v>-194.08500000000001</c:v>
                </c:pt>
                <c:pt idx="19">
                  <c:v>-203.25800000000001</c:v>
                </c:pt>
                <c:pt idx="20">
                  <c:v>-249.738</c:v>
                </c:pt>
                <c:pt idx="21">
                  <c:v>-255.989</c:v>
                </c:pt>
                <c:pt idx="22">
                  <c:v>-297.42</c:v>
                </c:pt>
                <c:pt idx="23">
                  <c:v>-343.91699999999997</c:v>
                </c:pt>
                <c:pt idx="24">
                  <c:v>-330.39800000000002</c:v>
                </c:pt>
                <c:pt idx="25">
                  <c:v>-379.51900000000001</c:v>
                </c:pt>
                <c:pt idx="26">
                  <c:v>-435.74599999999998</c:v>
                </c:pt>
                <c:pt idx="27">
                  <c:v>-419.899</c:v>
                </c:pt>
                <c:pt idx="28">
                  <c:v>-447.23200000000003</c:v>
                </c:pt>
                <c:pt idx="29">
                  <c:v>-462.69600000000003</c:v>
                </c:pt>
                <c:pt idx="30">
                  <c:v>-502.75700000000001</c:v>
                </c:pt>
                <c:pt idx="31">
                  <c:v>-528.29399999999998</c:v>
                </c:pt>
                <c:pt idx="32">
                  <c:v>-536.22900000000004</c:v>
                </c:pt>
                <c:pt idx="33">
                  <c:v>-547.86400000000003</c:v>
                </c:pt>
                <c:pt idx="34">
                  <c:v>-549.31500000000005</c:v>
                </c:pt>
                <c:pt idx="35">
                  <c:v>-613.03399999999999</c:v>
                </c:pt>
                <c:pt idx="36">
                  <c:v>-644.38</c:v>
                </c:pt>
                <c:pt idx="37">
                  <c:v>-638.56999999999982</c:v>
                </c:pt>
                <c:pt idx="38">
                  <c:v>-579.31600000000003</c:v>
                </c:pt>
                <c:pt idx="39">
                  <c:v>-603.71100000000001</c:v>
                </c:pt>
                <c:pt idx="40">
                  <c:v>-604.55700000000002</c:v>
                </c:pt>
                <c:pt idx="41">
                  <c:v>-600.47500000000002</c:v>
                </c:pt>
                <c:pt idx="42">
                  <c:v>-581.10599999999999</c:v>
                </c:pt>
                <c:pt idx="43">
                  <c:v>-587.03599999999994</c:v>
                </c:pt>
                <c:pt idx="44">
                  <c:v>-576.82500000000005</c:v>
                </c:pt>
                <c:pt idx="45">
                  <c:v>-544.02700000000004</c:v>
                </c:pt>
                <c:pt idx="46">
                  <c:v>-581.39799999999991</c:v>
                </c:pt>
                <c:pt idx="47">
                  <c:v>-562.81399999999985</c:v>
                </c:pt>
                <c:pt idx="48">
                  <c:v>-534.20999999999992</c:v>
                </c:pt>
                <c:pt idx="49">
                  <c:v>-535.62699999999995</c:v>
                </c:pt>
                <c:pt idx="50">
                  <c:v>-579.98099999999988</c:v>
                </c:pt>
                <c:pt idx="51">
                  <c:v>-582.24099999999987</c:v>
                </c:pt>
                <c:pt idx="52">
                  <c:v>-588.60699999999997</c:v>
                </c:pt>
                <c:pt idx="53">
                  <c:v>-607.49599999999998</c:v>
                </c:pt>
                <c:pt idx="54">
                  <c:v>-598.71299999999997</c:v>
                </c:pt>
                <c:pt idx="55">
                  <c:v>-581.31099999999992</c:v>
                </c:pt>
                <c:pt idx="56">
                  <c:v>-567.51999999999987</c:v>
                </c:pt>
                <c:pt idx="57">
                  <c:v>-601.39799999999991</c:v>
                </c:pt>
                <c:pt idx="58">
                  <c:v>-551.00800000000004</c:v>
                </c:pt>
                <c:pt idx="59">
                  <c:v>-511.41199999999998</c:v>
                </c:pt>
                <c:pt idx="60">
                  <c:v>-493.08499999999998</c:v>
                </c:pt>
                <c:pt idx="61">
                  <c:v>-484.64699999999999</c:v>
                </c:pt>
                <c:pt idx="62">
                  <c:v>-487.92899999999997</c:v>
                </c:pt>
                <c:pt idx="63">
                  <c:v>-499.25700000000001</c:v>
                </c:pt>
                <c:pt idx="64">
                  <c:v>-480.16399999999999</c:v>
                </c:pt>
                <c:pt idx="65">
                  <c:v>-487.04199999999992</c:v>
                </c:pt>
                <c:pt idx="66">
                  <c:v>-471.58399999999995</c:v>
                </c:pt>
                <c:pt idx="67">
                  <c:v>-502.971</c:v>
                </c:pt>
                <c:pt idx="68">
                  <c:v>-488.83499999999998</c:v>
                </c:pt>
                <c:pt idx="69">
                  <c:v>-464.44799999999998</c:v>
                </c:pt>
                <c:pt idx="70">
                  <c:v>-485.041</c:v>
                </c:pt>
                <c:pt idx="71">
                  <c:v>-487.44199999999995</c:v>
                </c:pt>
                <c:pt idx="72">
                  <c:v>-480.02399999999994</c:v>
                </c:pt>
                <c:pt idx="73">
                  <c:v>-479.23099999999994</c:v>
                </c:pt>
                <c:pt idx="74">
                  <c:v>-483.77499999999992</c:v>
                </c:pt>
                <c:pt idx="75">
                  <c:v>-485.07199999999995</c:v>
                </c:pt>
                <c:pt idx="76">
                  <c:v>-484.73399999999992</c:v>
                </c:pt>
                <c:pt idx="77">
                  <c:v>-456.89499999999998</c:v>
                </c:pt>
                <c:pt idx="78">
                  <c:v>-457.99599999999992</c:v>
                </c:pt>
                <c:pt idx="79">
                  <c:v>-444.71199999999999</c:v>
                </c:pt>
                <c:pt idx="80">
                  <c:v>-451.45899999999995</c:v>
                </c:pt>
                <c:pt idx="81">
                  <c:v>-456.23699999999997</c:v>
                </c:pt>
                <c:pt idx="82">
                  <c:v>-458.76299999999998</c:v>
                </c:pt>
                <c:pt idx="83">
                  <c:v>-429.15399999999994</c:v>
                </c:pt>
                <c:pt idx="84">
                  <c:v>-436.07799999999992</c:v>
                </c:pt>
                <c:pt idx="85">
                  <c:v>-440.42</c:v>
                </c:pt>
                <c:pt idx="86">
                  <c:v>-457.94399999999996</c:v>
                </c:pt>
                <c:pt idx="87">
                  <c:v>-545.71599999999989</c:v>
                </c:pt>
                <c:pt idx="88">
                  <c:v>-638.55899999999997</c:v>
                </c:pt>
                <c:pt idx="89">
                  <c:v>-818.61800000000005</c:v>
                </c:pt>
                <c:pt idx="90">
                  <c:v>-875.26400000000001</c:v>
                </c:pt>
                <c:pt idx="91">
                  <c:v>-933.5</c:v>
                </c:pt>
                <c:pt idx="92">
                  <c:v>-887.57999999999993</c:v>
                </c:pt>
                <c:pt idx="93">
                  <c:v>-876.69499999999982</c:v>
                </c:pt>
                <c:pt idx="94">
                  <c:v>-823.5379999999999</c:v>
                </c:pt>
                <c:pt idx="95">
                  <c:v>-785.1049999999999</c:v>
                </c:pt>
                <c:pt idx="96">
                  <c:v>-804.22499999999991</c:v>
                </c:pt>
                <c:pt idx="97">
                  <c:v>-754.87</c:v>
                </c:pt>
                <c:pt idx="98">
                  <c:v>-675.17100000000005</c:v>
                </c:pt>
                <c:pt idx="99">
                  <c:v>-559.351</c:v>
                </c:pt>
                <c:pt idx="100">
                  <c:v>-418.95</c:v>
                </c:pt>
                <c:pt idx="101">
                  <c:v>-208.78899999999999</c:v>
                </c:pt>
                <c:pt idx="102">
                  <c:v>-121.87999999999998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19C-45AA-A7D7-21BFF9D39F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805264736"/>
        <c:axId val="805269616"/>
      </c:lineChart>
      <c:dateAx>
        <c:axId val="805264736"/>
        <c:scaling>
          <c:orientation val="minMax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5269616"/>
        <c:crosses val="autoZero"/>
        <c:auto val="1"/>
        <c:lblOffset val="100"/>
        <c:baseTimeUnit val="months"/>
        <c:majorUnit val="1"/>
        <c:majorTimeUnit val="months"/>
      </c:dateAx>
      <c:valAx>
        <c:axId val="805269616"/>
        <c:scaling>
          <c:orientation val="minMax"/>
        </c:scaling>
        <c:delete val="0"/>
        <c:axPos val="l"/>
        <c:numFmt formatCode="&quot;R$&quot;\ 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5264736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901285288118905E-2"/>
          <c:y val="7.83381512788663E-2"/>
          <c:w val="0.89781080213014697"/>
          <c:h val="0.71004859058288905"/>
        </c:manualLayout>
      </c:layout>
      <c:lineChart>
        <c:grouping val="standard"/>
        <c:varyColors val="0"/>
        <c:ser>
          <c:idx val="7"/>
          <c:order val="0"/>
          <c:tx>
            <c:strRef>
              <c:f>LFT!$B$1</c:f>
              <c:strCache>
                <c:ptCount val="1"/>
                <c:pt idx="0">
                  <c:v>LFT 01/21</c:v>
                </c:pt>
              </c:strCache>
            </c:strRef>
          </c:tx>
          <c:spPr>
            <a:ln w="22225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LFT!$B$2:$B$2882</c:f>
              <c:numCache>
                <c:formatCode>General</c:formatCode>
                <c:ptCount val="2881"/>
                <c:pt idx="2" formatCode="0.00%">
                  <c:v>4.0000000000000003E-5</c:v>
                </c:pt>
                <c:pt idx="3" formatCode="0.00%">
                  <c:v>4.0000000000000003E-5</c:v>
                </c:pt>
                <c:pt idx="4" formatCode="0.00%">
                  <c:v>4.0000000000000003E-5</c:v>
                </c:pt>
                <c:pt idx="5" formatCode="0.00%">
                  <c:v>4.0000000000000003E-5</c:v>
                </c:pt>
                <c:pt idx="6" formatCode="0.00%">
                  <c:v>4.0000000000000003E-5</c:v>
                </c:pt>
                <c:pt idx="7" formatCode="0.00%">
                  <c:v>4.0000000000000003E-5</c:v>
                </c:pt>
                <c:pt idx="8" formatCode="0.00%">
                  <c:v>4.0000000000000003E-5</c:v>
                </c:pt>
                <c:pt idx="9" formatCode="0.00%">
                  <c:v>4.0000000000000003E-5</c:v>
                </c:pt>
                <c:pt idx="10" formatCode="0.00%">
                  <c:v>4.0000000000000003E-5</c:v>
                </c:pt>
                <c:pt idx="11" formatCode="0.00%">
                  <c:v>4.0000000000000003E-5</c:v>
                </c:pt>
                <c:pt idx="12" formatCode="0.00%">
                  <c:v>4.0000000000000003E-5</c:v>
                </c:pt>
                <c:pt idx="13" formatCode="0.00%">
                  <c:v>4.0000000000000003E-5</c:v>
                </c:pt>
                <c:pt idx="14" formatCode="0.00%">
                  <c:v>4.0000000000000003E-5</c:v>
                </c:pt>
                <c:pt idx="15" formatCode="0.00%">
                  <c:v>4.0000000000000003E-5</c:v>
                </c:pt>
                <c:pt idx="16" formatCode="0.00%">
                  <c:v>4.0000000000000003E-5</c:v>
                </c:pt>
                <c:pt idx="17" formatCode="0.00%">
                  <c:v>4.0000000000000003E-5</c:v>
                </c:pt>
                <c:pt idx="18" formatCode="0.00%">
                  <c:v>4.0000000000000003E-5</c:v>
                </c:pt>
                <c:pt idx="19" formatCode="0.00%">
                  <c:v>4.0000000000000003E-5</c:v>
                </c:pt>
                <c:pt idx="20" formatCode="0.00%">
                  <c:v>4.0000000000000003E-5</c:v>
                </c:pt>
                <c:pt idx="21" formatCode="0.00%">
                  <c:v>4.0000000000000003E-5</c:v>
                </c:pt>
                <c:pt idx="22" formatCode="0.00%">
                  <c:v>4.0000000000000003E-5</c:v>
                </c:pt>
                <c:pt idx="23" formatCode="0.00%">
                  <c:v>4.0000000000000003E-5</c:v>
                </c:pt>
                <c:pt idx="24" formatCode="0.00%">
                  <c:v>4.0000000000000003E-5</c:v>
                </c:pt>
                <c:pt idx="25" formatCode="0.00%">
                  <c:v>4.0000000000000003E-5</c:v>
                </c:pt>
                <c:pt idx="26" formatCode="0.00%">
                  <c:v>2.9999999999999997E-4</c:v>
                </c:pt>
                <c:pt idx="27" formatCode="0.00%">
                  <c:v>4.0000000000000003E-5</c:v>
                </c:pt>
                <c:pt idx="28" formatCode="0.00%">
                  <c:v>4.0000000000000003E-5</c:v>
                </c:pt>
                <c:pt idx="29" formatCode="0.00%">
                  <c:v>4.0000000000000003E-5</c:v>
                </c:pt>
                <c:pt idx="30" formatCode="0.00%">
                  <c:v>4.0000000000000003E-5</c:v>
                </c:pt>
                <c:pt idx="31" formatCode="0.00%">
                  <c:v>4.0000000000000003E-5</c:v>
                </c:pt>
                <c:pt idx="32" formatCode="0.00%">
                  <c:v>4.0000000000000003E-5</c:v>
                </c:pt>
                <c:pt idx="33" formatCode="0.00%">
                  <c:v>4.0000000000000003E-5</c:v>
                </c:pt>
                <c:pt idx="34" formatCode="0.00%">
                  <c:v>4.0000000000000003E-5</c:v>
                </c:pt>
                <c:pt idx="35" formatCode="0.00%">
                  <c:v>4.0000000000000003E-5</c:v>
                </c:pt>
                <c:pt idx="36" formatCode="0.00%">
                  <c:v>4.0000000000000003E-5</c:v>
                </c:pt>
                <c:pt idx="37" formatCode="0.00%">
                  <c:v>4.0000000000000003E-5</c:v>
                </c:pt>
                <c:pt idx="38" formatCode="0.00%">
                  <c:v>4.0000000000000003E-5</c:v>
                </c:pt>
                <c:pt idx="39" formatCode="0.00%">
                  <c:v>4.0000000000000003E-5</c:v>
                </c:pt>
                <c:pt idx="40" formatCode="0.00%">
                  <c:v>5.0000000000000002E-5</c:v>
                </c:pt>
                <c:pt idx="41" formatCode="0.00%">
                  <c:v>5.0000000000000002E-5</c:v>
                </c:pt>
                <c:pt idx="42" formatCode="0.00%">
                  <c:v>5.0000000000000002E-5</c:v>
                </c:pt>
                <c:pt idx="43" formatCode="0.00%">
                  <c:v>5.0000000000000002E-5</c:v>
                </c:pt>
                <c:pt idx="44" formatCode="0.00%">
                  <c:v>5.0000000000000002E-5</c:v>
                </c:pt>
                <c:pt idx="45" formatCode="0.00%">
                  <c:v>5.0000000000000002E-5</c:v>
                </c:pt>
                <c:pt idx="46" formatCode="0.00%">
                  <c:v>5.0000000000000002E-5</c:v>
                </c:pt>
                <c:pt idx="47" formatCode="0.00%">
                  <c:v>5.0000000000000002E-5</c:v>
                </c:pt>
                <c:pt idx="48" formatCode="0.00%">
                  <c:v>5.0000000000000002E-5</c:v>
                </c:pt>
                <c:pt idx="49" formatCode="0.00%">
                  <c:v>5.0000000000000002E-5</c:v>
                </c:pt>
                <c:pt idx="50" formatCode="0.00%">
                  <c:v>5.0000000000000002E-5</c:v>
                </c:pt>
                <c:pt idx="51" formatCode="0.00%">
                  <c:v>5.0000000000000002E-5</c:v>
                </c:pt>
                <c:pt idx="52" formatCode="0.00%">
                  <c:v>5.0000000000000002E-5</c:v>
                </c:pt>
                <c:pt idx="53" formatCode="0.00%">
                  <c:v>6.0000000000000002E-5</c:v>
                </c:pt>
                <c:pt idx="54" formatCode="0.00%">
                  <c:v>6.0000000000000002E-5</c:v>
                </c:pt>
                <c:pt idx="55" formatCode="0.00%">
                  <c:v>6.0000000000000002E-5</c:v>
                </c:pt>
                <c:pt idx="56" formatCode="0.00%">
                  <c:v>6.0000000000000002E-5</c:v>
                </c:pt>
                <c:pt idx="57" formatCode="0.00%">
                  <c:v>6.0000000000000002E-5</c:v>
                </c:pt>
                <c:pt idx="58" formatCode="0.00%">
                  <c:v>6.0000000000000002E-5</c:v>
                </c:pt>
                <c:pt idx="59" formatCode="0.00%">
                  <c:v>6.0000000000000002E-5</c:v>
                </c:pt>
                <c:pt idx="60" formatCode="0.00%">
                  <c:v>6.0000000000000002E-5</c:v>
                </c:pt>
                <c:pt idx="61" formatCode="0.00%">
                  <c:v>6.0000000000000002E-5</c:v>
                </c:pt>
                <c:pt idx="62" formatCode="0.00%">
                  <c:v>7.0000000000000007E-5</c:v>
                </c:pt>
                <c:pt idx="63" formatCode="0.00%">
                  <c:v>4.0000000000000002E-4</c:v>
                </c:pt>
                <c:pt idx="64" formatCode="0.00%">
                  <c:v>4.0000000000000002E-4</c:v>
                </c:pt>
                <c:pt idx="65" formatCode="0.00%">
                  <c:v>7.0000000000000007E-5</c:v>
                </c:pt>
                <c:pt idx="66" formatCode="0.00%">
                  <c:v>7.0000000000000007E-5</c:v>
                </c:pt>
                <c:pt idx="67" formatCode="0.00%">
                  <c:v>7.0000000000000007E-5</c:v>
                </c:pt>
                <c:pt idx="68" formatCode="0.00%">
                  <c:v>7.0000000000000007E-5</c:v>
                </c:pt>
                <c:pt idx="69" formatCode="0.00%">
                  <c:v>7.0000000000000007E-5</c:v>
                </c:pt>
                <c:pt idx="70" formatCode="0.00%">
                  <c:v>7.0000000000000007E-5</c:v>
                </c:pt>
                <c:pt idx="71" formatCode="0.00%">
                  <c:v>7.0000000000000007E-5</c:v>
                </c:pt>
                <c:pt idx="72" formatCode="0.00%">
                  <c:v>8.0000000000000007E-5</c:v>
                </c:pt>
                <c:pt idx="73" formatCode="0.00%">
                  <c:v>8.0000000000000007E-5</c:v>
                </c:pt>
                <c:pt idx="74" formatCode="0.00%">
                  <c:v>8.0000000000000007E-5</c:v>
                </c:pt>
                <c:pt idx="75" formatCode="0.00%">
                  <c:v>8.0000000000000007E-5</c:v>
                </c:pt>
                <c:pt idx="76" formatCode="0.00%">
                  <c:v>8.0000000000000007E-5</c:v>
                </c:pt>
                <c:pt idx="77" formatCode="0.00%">
                  <c:v>7.0000000000000007E-5</c:v>
                </c:pt>
                <c:pt idx="78" formatCode="0.00%">
                  <c:v>7.0000000000000007E-5</c:v>
                </c:pt>
                <c:pt idx="79" formatCode="0.00%">
                  <c:v>7.0000000000000007E-5</c:v>
                </c:pt>
                <c:pt idx="80" formatCode="0.00%">
                  <c:v>7.0000000000000007E-5</c:v>
                </c:pt>
                <c:pt idx="81" formatCode="0.00%">
                  <c:v>7.0000000000000007E-5</c:v>
                </c:pt>
                <c:pt idx="82" formatCode="0.00%">
                  <c:v>7.0000000000000007E-5</c:v>
                </c:pt>
                <c:pt idx="83" formatCode="0.00%">
                  <c:v>7.0000000000000007E-5</c:v>
                </c:pt>
                <c:pt idx="84" formatCode="0.00%">
                  <c:v>7.0000000000000007E-5</c:v>
                </c:pt>
                <c:pt idx="85" formatCode="0.00%">
                  <c:v>7.0000000000000007E-5</c:v>
                </c:pt>
                <c:pt idx="86" formatCode="0.00%">
                  <c:v>7.0000000000000007E-5</c:v>
                </c:pt>
                <c:pt idx="87" formatCode="0.00%">
                  <c:v>7.0000000000000007E-5</c:v>
                </c:pt>
                <c:pt idx="88" formatCode="0.00%">
                  <c:v>7.0000000000000007E-5</c:v>
                </c:pt>
                <c:pt idx="89" formatCode="0.00%">
                  <c:v>7.0000000000000007E-5</c:v>
                </c:pt>
                <c:pt idx="90" formatCode="0.00%">
                  <c:v>7.0000000000000007E-5</c:v>
                </c:pt>
                <c:pt idx="91" formatCode="0.00%">
                  <c:v>8.0000000000000007E-5</c:v>
                </c:pt>
                <c:pt idx="92" formatCode="0.00%">
                  <c:v>7.0000000000000007E-5</c:v>
                </c:pt>
                <c:pt idx="93" formatCode="0.00%">
                  <c:v>7.0000000000000007E-5</c:v>
                </c:pt>
                <c:pt idx="94" formatCode="0.00%">
                  <c:v>7.0000000000000007E-5</c:v>
                </c:pt>
                <c:pt idx="95" formatCode="0.00%">
                  <c:v>7.0000000000000007E-5</c:v>
                </c:pt>
                <c:pt idx="96" formatCode="0.00%">
                  <c:v>7.0000000000000007E-5</c:v>
                </c:pt>
                <c:pt idx="97" formatCode="0.00%">
                  <c:v>7.0000000000000007E-5</c:v>
                </c:pt>
                <c:pt idx="98" formatCode="0.00%">
                  <c:v>7.0000000000000007E-5</c:v>
                </c:pt>
                <c:pt idx="99" formatCode="0.00%">
                  <c:v>7.0000000000000007E-5</c:v>
                </c:pt>
                <c:pt idx="100" formatCode="0.00%">
                  <c:v>7.0000000000000007E-5</c:v>
                </c:pt>
                <c:pt idx="101" formatCode="0.00%">
                  <c:v>7.0000000000000007E-5</c:v>
                </c:pt>
                <c:pt idx="102" formatCode="0.00%">
                  <c:v>7.0000000000000007E-5</c:v>
                </c:pt>
                <c:pt idx="103" formatCode="0.00%">
                  <c:v>7.0000000000000007E-5</c:v>
                </c:pt>
                <c:pt idx="104" formatCode="0.00%">
                  <c:v>7.0000000000000007E-5</c:v>
                </c:pt>
                <c:pt idx="105" formatCode="0.00%">
                  <c:v>7.0000000000000007E-5</c:v>
                </c:pt>
                <c:pt idx="106" formatCode="0.00%">
                  <c:v>7.0000000000000007E-5</c:v>
                </c:pt>
                <c:pt idx="107" formatCode="0.00%">
                  <c:v>7.0000000000000007E-5</c:v>
                </c:pt>
                <c:pt idx="108" formatCode="0.00%">
                  <c:v>7.0000000000000007E-5</c:v>
                </c:pt>
                <c:pt idx="109" formatCode="0.00%">
                  <c:v>7.0000000000000007E-5</c:v>
                </c:pt>
                <c:pt idx="110" formatCode="0.00%">
                  <c:v>4.0000000000000002E-4</c:v>
                </c:pt>
                <c:pt idx="111" formatCode="0.00%">
                  <c:v>7.0000000000000007E-5</c:v>
                </c:pt>
                <c:pt idx="112" formatCode="0.00%">
                  <c:v>7.0000000000000007E-5</c:v>
                </c:pt>
                <c:pt idx="113" formatCode="0.00%">
                  <c:v>7.0000000000000007E-5</c:v>
                </c:pt>
                <c:pt idx="114" formatCode="0.00%">
                  <c:v>7.0000000000000007E-5</c:v>
                </c:pt>
                <c:pt idx="115" formatCode="0.00%">
                  <c:v>7.0000000000000007E-5</c:v>
                </c:pt>
                <c:pt idx="116" formatCode="0.00%">
                  <c:v>7.0000000000000007E-5</c:v>
                </c:pt>
                <c:pt idx="117" formatCode="0.00%">
                  <c:v>7.0000000000000007E-5</c:v>
                </c:pt>
                <c:pt idx="118" formatCode="0.00%">
                  <c:v>7.0000000000000007E-5</c:v>
                </c:pt>
                <c:pt idx="119" formatCode="0.00%">
                  <c:v>7.0000000000000007E-5</c:v>
                </c:pt>
                <c:pt idx="120" formatCode="0.00%">
                  <c:v>7.0000000000000007E-5</c:v>
                </c:pt>
                <c:pt idx="121" formatCode="0.00%">
                  <c:v>7.0000000000000007E-5</c:v>
                </c:pt>
                <c:pt idx="122" formatCode="0.00%">
                  <c:v>6.0000000000000002E-5</c:v>
                </c:pt>
                <c:pt idx="123" formatCode="0.00%">
                  <c:v>6.0000000000000002E-5</c:v>
                </c:pt>
                <c:pt idx="124" formatCode="0.00%">
                  <c:v>6.0000000000000002E-5</c:v>
                </c:pt>
                <c:pt idx="125" formatCode="0.00%">
                  <c:v>6.0000000000000002E-5</c:v>
                </c:pt>
                <c:pt idx="126" formatCode="0.00%">
                  <c:v>6.0000000000000002E-5</c:v>
                </c:pt>
                <c:pt idx="127" formatCode="0.00%">
                  <c:v>6.0000000000000002E-5</c:v>
                </c:pt>
                <c:pt idx="128" formatCode="0.00%">
                  <c:v>6.0000000000000002E-5</c:v>
                </c:pt>
                <c:pt idx="129" formatCode="0.00%">
                  <c:v>6.0000000000000002E-5</c:v>
                </c:pt>
                <c:pt idx="130" formatCode="0.00%">
                  <c:v>6.0000000000000002E-5</c:v>
                </c:pt>
                <c:pt idx="131" formatCode="0.00%">
                  <c:v>6.0000000000000002E-5</c:v>
                </c:pt>
                <c:pt idx="132" formatCode="0.00%">
                  <c:v>6.0000000000000002E-5</c:v>
                </c:pt>
                <c:pt idx="133" formatCode="0.00%">
                  <c:v>6.0000000000000002E-5</c:v>
                </c:pt>
                <c:pt idx="134" formatCode="0.00%">
                  <c:v>6.0000000000000002E-5</c:v>
                </c:pt>
                <c:pt idx="135" formatCode="0.00%">
                  <c:v>6.0000000000000002E-5</c:v>
                </c:pt>
                <c:pt idx="136" formatCode="0.00%">
                  <c:v>6.0000000000000002E-5</c:v>
                </c:pt>
                <c:pt idx="137" formatCode="0.00%">
                  <c:v>6.0000000000000002E-5</c:v>
                </c:pt>
                <c:pt idx="138" formatCode="0.00%">
                  <c:v>6.0000000000000002E-5</c:v>
                </c:pt>
                <c:pt idx="139" formatCode="0.00%">
                  <c:v>6.0000000000000002E-5</c:v>
                </c:pt>
                <c:pt idx="140" formatCode="0.00%">
                  <c:v>6.0000000000000002E-5</c:v>
                </c:pt>
                <c:pt idx="141" formatCode="0.00%">
                  <c:v>6.0000000000000002E-5</c:v>
                </c:pt>
                <c:pt idx="142" formatCode="0.00%">
                  <c:v>6.0000000000000002E-5</c:v>
                </c:pt>
                <c:pt idx="143" formatCode="0.00%">
                  <c:v>6.0000000000000002E-5</c:v>
                </c:pt>
                <c:pt idx="144" formatCode="0.00%">
                  <c:v>6.0000000000000002E-5</c:v>
                </c:pt>
                <c:pt idx="145" formatCode="0.00%">
                  <c:v>6.0000000000000002E-5</c:v>
                </c:pt>
                <c:pt idx="146" formatCode="0.00%">
                  <c:v>5.0000000000000002E-5</c:v>
                </c:pt>
                <c:pt idx="147" formatCode="0.00%">
                  <c:v>5.0000000000000002E-5</c:v>
                </c:pt>
                <c:pt idx="148" formatCode="0.00%">
                  <c:v>5.0000000000000002E-5</c:v>
                </c:pt>
                <c:pt idx="149" formatCode="0.00%">
                  <c:v>5.0000000000000002E-5</c:v>
                </c:pt>
                <c:pt idx="150" formatCode="0.00%">
                  <c:v>5.0000000000000002E-5</c:v>
                </c:pt>
                <c:pt idx="151" formatCode="0.00%">
                  <c:v>5.0000000000000002E-5</c:v>
                </c:pt>
                <c:pt idx="152" formatCode="0.00%">
                  <c:v>5.0000000000000002E-5</c:v>
                </c:pt>
                <c:pt idx="153" formatCode="0.00%">
                  <c:v>5.0000000000000002E-5</c:v>
                </c:pt>
                <c:pt idx="154" formatCode="0.00%">
                  <c:v>5.0000000000000002E-5</c:v>
                </c:pt>
                <c:pt idx="155" formatCode="0.00%">
                  <c:v>5.0000000000000002E-5</c:v>
                </c:pt>
                <c:pt idx="156" formatCode="0.00%">
                  <c:v>5.0000000000000002E-5</c:v>
                </c:pt>
                <c:pt idx="157" formatCode="0.00%">
                  <c:v>5.0000000000000002E-5</c:v>
                </c:pt>
                <c:pt idx="158" formatCode="0.00%">
                  <c:v>5.0000000000000002E-5</c:v>
                </c:pt>
                <c:pt idx="159" formatCode="0.00%">
                  <c:v>5.0000000000000002E-5</c:v>
                </c:pt>
                <c:pt idx="160" formatCode="0.00%">
                  <c:v>5.0000000000000002E-5</c:v>
                </c:pt>
                <c:pt idx="161" formatCode="0.00%">
                  <c:v>5.0000000000000002E-5</c:v>
                </c:pt>
                <c:pt idx="162" formatCode="0.00%">
                  <c:v>5.0000000000000002E-5</c:v>
                </c:pt>
                <c:pt idx="163" formatCode="0.00%">
                  <c:v>5.0000000000000002E-5</c:v>
                </c:pt>
                <c:pt idx="164" formatCode="0.00%">
                  <c:v>5.0000000000000002E-5</c:v>
                </c:pt>
                <c:pt idx="165" formatCode="0.00%">
                  <c:v>5.0000000000000002E-5</c:v>
                </c:pt>
                <c:pt idx="166" formatCode="0.00%">
                  <c:v>5.0000000000000002E-5</c:v>
                </c:pt>
                <c:pt idx="167" formatCode="0.00%">
                  <c:v>5.0000000000000002E-5</c:v>
                </c:pt>
                <c:pt idx="168" formatCode="0.00%">
                  <c:v>5.0000000000000002E-5</c:v>
                </c:pt>
                <c:pt idx="169" formatCode="0.00%">
                  <c:v>2.9999999999999997E-4</c:v>
                </c:pt>
                <c:pt idx="170" formatCode="0.00%">
                  <c:v>2.9999999999999997E-4</c:v>
                </c:pt>
                <c:pt idx="171" formatCode="0.00%">
                  <c:v>2.9999999999999997E-4</c:v>
                </c:pt>
                <c:pt idx="172" formatCode="0.00%">
                  <c:v>2.9999999999999997E-4</c:v>
                </c:pt>
                <c:pt idx="173" formatCode="0.00%">
                  <c:v>5.0000000000000002E-5</c:v>
                </c:pt>
                <c:pt idx="174" formatCode="0.00%">
                  <c:v>5.0000000000000002E-5</c:v>
                </c:pt>
                <c:pt idx="175" formatCode="0.00%">
                  <c:v>5.0000000000000002E-5</c:v>
                </c:pt>
                <c:pt idx="176" formatCode="0.00%">
                  <c:v>5.0000000000000002E-5</c:v>
                </c:pt>
                <c:pt idx="177" formatCode="0.00%">
                  <c:v>5.0000000000000002E-5</c:v>
                </c:pt>
                <c:pt idx="178" formatCode="0.00%">
                  <c:v>5.0000000000000002E-5</c:v>
                </c:pt>
                <c:pt idx="179" formatCode="0.00%">
                  <c:v>5.0000000000000002E-5</c:v>
                </c:pt>
                <c:pt idx="180" formatCode="0.00%">
                  <c:v>2.9999999999999997E-4</c:v>
                </c:pt>
                <c:pt idx="181" formatCode="0.00%">
                  <c:v>5.0000000000000002E-5</c:v>
                </c:pt>
                <c:pt idx="182" formatCode="0.00%">
                  <c:v>5.0000000000000002E-5</c:v>
                </c:pt>
                <c:pt idx="183" formatCode="0.00%">
                  <c:v>5.0000000000000002E-5</c:v>
                </c:pt>
                <c:pt idx="184" formatCode="0.00%">
                  <c:v>5.0000000000000002E-5</c:v>
                </c:pt>
                <c:pt idx="185" formatCode="0.00%">
                  <c:v>5.0000000000000002E-5</c:v>
                </c:pt>
                <c:pt idx="186" formatCode="0.00%">
                  <c:v>5.0000000000000002E-5</c:v>
                </c:pt>
                <c:pt idx="187" formatCode="0.00%">
                  <c:v>5.0000000000000002E-5</c:v>
                </c:pt>
                <c:pt idx="188" formatCode="0.00%">
                  <c:v>5.0000000000000002E-5</c:v>
                </c:pt>
                <c:pt idx="189" formatCode="0.00%">
                  <c:v>5.0000000000000002E-5</c:v>
                </c:pt>
                <c:pt idx="190" formatCode="0.00%">
                  <c:v>5.0000000000000002E-5</c:v>
                </c:pt>
                <c:pt idx="191" formatCode="0.00%">
                  <c:v>5.0000000000000002E-5</c:v>
                </c:pt>
                <c:pt idx="192" formatCode="0.00%">
                  <c:v>5.0000000000000002E-5</c:v>
                </c:pt>
                <c:pt idx="193" formatCode="0.00%">
                  <c:v>5.0000000000000002E-5</c:v>
                </c:pt>
                <c:pt idx="194" formatCode="0.00%">
                  <c:v>5.0000000000000002E-5</c:v>
                </c:pt>
                <c:pt idx="195" formatCode="0.00%">
                  <c:v>5.0000000000000002E-5</c:v>
                </c:pt>
                <c:pt idx="196" formatCode="0.00%">
                  <c:v>5.0000000000000002E-5</c:v>
                </c:pt>
                <c:pt idx="197" formatCode="0.00%">
                  <c:v>5.0000000000000002E-5</c:v>
                </c:pt>
                <c:pt idx="198" formatCode="0.00%">
                  <c:v>5.0000000000000002E-5</c:v>
                </c:pt>
                <c:pt idx="199" formatCode="0.00%">
                  <c:v>5.0000000000000002E-5</c:v>
                </c:pt>
                <c:pt idx="200" formatCode="0.00%">
                  <c:v>5.0000000000000002E-5</c:v>
                </c:pt>
                <c:pt idx="201" formatCode="0.00%">
                  <c:v>5.0000000000000002E-5</c:v>
                </c:pt>
                <c:pt idx="202" formatCode="0.00%">
                  <c:v>5.0000000000000002E-5</c:v>
                </c:pt>
                <c:pt idx="203" formatCode="0.00%">
                  <c:v>5.0000000000000002E-5</c:v>
                </c:pt>
                <c:pt idx="204" formatCode="0.00%">
                  <c:v>5.0000000000000002E-5</c:v>
                </c:pt>
                <c:pt idx="205" formatCode="0.00%">
                  <c:v>5.0000000000000002E-5</c:v>
                </c:pt>
                <c:pt idx="206" formatCode="0.00%">
                  <c:v>5.0000000000000002E-5</c:v>
                </c:pt>
                <c:pt idx="207" formatCode="0.00%">
                  <c:v>5.0000000000000002E-5</c:v>
                </c:pt>
                <c:pt idx="208" formatCode="0.00%">
                  <c:v>5.0000000000000002E-5</c:v>
                </c:pt>
                <c:pt idx="209" formatCode="0.00%">
                  <c:v>5.0000000000000002E-5</c:v>
                </c:pt>
                <c:pt idx="210" formatCode="0.00%">
                  <c:v>5.0000000000000002E-5</c:v>
                </c:pt>
                <c:pt idx="211" formatCode="0.00%">
                  <c:v>5.0000000000000002E-5</c:v>
                </c:pt>
                <c:pt idx="212" formatCode="0.00%">
                  <c:v>5.0000000000000002E-5</c:v>
                </c:pt>
                <c:pt idx="213" formatCode="0.00%">
                  <c:v>5.0000000000000002E-5</c:v>
                </c:pt>
                <c:pt idx="214" formatCode="0.00%">
                  <c:v>5.0000000000000002E-5</c:v>
                </c:pt>
                <c:pt idx="215" formatCode="0.00%">
                  <c:v>5.0000000000000002E-5</c:v>
                </c:pt>
                <c:pt idx="216" formatCode="0.00%">
                  <c:v>5.0000000000000002E-5</c:v>
                </c:pt>
                <c:pt idx="217" formatCode="0.00%">
                  <c:v>5.0000000000000002E-5</c:v>
                </c:pt>
                <c:pt idx="218" formatCode="0.00%">
                  <c:v>5.0000000000000002E-5</c:v>
                </c:pt>
                <c:pt idx="219" formatCode="0.00%">
                  <c:v>5.0000000000000002E-5</c:v>
                </c:pt>
                <c:pt idx="220" formatCode="0.00%">
                  <c:v>5.0000000000000002E-5</c:v>
                </c:pt>
                <c:pt idx="221" formatCode="0.00%">
                  <c:v>5.0000000000000002E-5</c:v>
                </c:pt>
                <c:pt idx="222" formatCode="0.00%">
                  <c:v>5.0000000000000002E-5</c:v>
                </c:pt>
                <c:pt idx="223" formatCode="0.00%">
                  <c:v>5.0000000000000002E-5</c:v>
                </c:pt>
                <c:pt idx="224" formatCode="0.00%">
                  <c:v>5.0000000000000002E-5</c:v>
                </c:pt>
                <c:pt idx="225" formatCode="0.00%">
                  <c:v>2.9999999999999997E-4</c:v>
                </c:pt>
                <c:pt idx="226" formatCode="0.00%">
                  <c:v>5.0000000000000002E-5</c:v>
                </c:pt>
                <c:pt idx="227" formatCode="0.00%">
                  <c:v>5.0000000000000002E-5</c:v>
                </c:pt>
                <c:pt idx="228" formatCode="0.00%">
                  <c:v>5.0000000000000002E-5</c:v>
                </c:pt>
                <c:pt idx="229" formatCode="0.00%">
                  <c:v>5.0000000000000002E-5</c:v>
                </c:pt>
                <c:pt idx="230" formatCode="0.00%">
                  <c:v>5.0000000000000002E-5</c:v>
                </c:pt>
                <c:pt idx="231" formatCode="0.00%">
                  <c:v>5.0000000000000002E-5</c:v>
                </c:pt>
                <c:pt idx="232" formatCode="0.00%">
                  <c:v>5.0000000000000002E-5</c:v>
                </c:pt>
                <c:pt idx="233" formatCode="0.00%">
                  <c:v>5.0000000000000002E-5</c:v>
                </c:pt>
                <c:pt idx="234" formatCode="0.00%">
                  <c:v>5.0000000000000002E-5</c:v>
                </c:pt>
                <c:pt idx="235" formatCode="0.00%">
                  <c:v>5.0000000000000002E-5</c:v>
                </c:pt>
                <c:pt idx="236" formatCode="0.00%">
                  <c:v>5.0000000000000002E-5</c:v>
                </c:pt>
                <c:pt idx="237" formatCode="0.00%">
                  <c:v>5.0000000000000002E-5</c:v>
                </c:pt>
                <c:pt idx="238" formatCode="0.00%">
                  <c:v>5.0000000000000002E-5</c:v>
                </c:pt>
                <c:pt idx="239" formatCode="0.00%">
                  <c:v>5.0000000000000002E-5</c:v>
                </c:pt>
                <c:pt idx="240" formatCode="0.00%">
                  <c:v>5.0000000000000002E-5</c:v>
                </c:pt>
                <c:pt idx="241" formatCode="0.00%">
                  <c:v>5.0000000000000002E-5</c:v>
                </c:pt>
                <c:pt idx="242" formatCode="0.00%">
                  <c:v>5.0000000000000002E-5</c:v>
                </c:pt>
                <c:pt idx="243" formatCode="0.00%">
                  <c:v>5.0000000000000002E-5</c:v>
                </c:pt>
                <c:pt idx="244" formatCode="0.00%">
                  <c:v>5.0000000000000002E-5</c:v>
                </c:pt>
                <c:pt idx="245" formatCode="0.00%">
                  <c:v>5.0000000000000002E-5</c:v>
                </c:pt>
                <c:pt idx="246" formatCode="0.00%">
                  <c:v>5.0000000000000002E-5</c:v>
                </c:pt>
                <c:pt idx="247" formatCode="0.00%">
                  <c:v>6.0000000000000002E-5</c:v>
                </c:pt>
                <c:pt idx="248" formatCode="0.00%">
                  <c:v>6.0000000000000002E-5</c:v>
                </c:pt>
                <c:pt idx="249" formatCode="0.00%">
                  <c:v>6.0000000000000002E-5</c:v>
                </c:pt>
                <c:pt idx="250" formatCode="0.00%">
                  <c:v>5.0000000000000002E-5</c:v>
                </c:pt>
                <c:pt idx="251" formatCode="0.00%">
                  <c:v>5.0000000000000002E-5</c:v>
                </c:pt>
                <c:pt idx="252" formatCode="0.00%">
                  <c:v>6.0000000000000002E-5</c:v>
                </c:pt>
                <c:pt idx="253" formatCode="0.00%">
                  <c:v>6.0000000000000002E-5</c:v>
                </c:pt>
                <c:pt idx="254" formatCode="0.00%">
                  <c:v>6.0000000000000002E-5</c:v>
                </c:pt>
                <c:pt idx="255" formatCode="0.00%">
                  <c:v>6.0000000000000002E-5</c:v>
                </c:pt>
                <c:pt idx="256" formatCode="0.00%">
                  <c:v>6.0000000000000002E-5</c:v>
                </c:pt>
                <c:pt idx="257" formatCode="0.00%">
                  <c:v>6.0000000000000002E-5</c:v>
                </c:pt>
                <c:pt idx="258" formatCode="0.00%">
                  <c:v>5.0000000000000002E-5</c:v>
                </c:pt>
                <c:pt idx="259" formatCode="0.00%">
                  <c:v>5.0000000000000002E-5</c:v>
                </c:pt>
                <c:pt idx="260" formatCode="0.00%">
                  <c:v>5.0000000000000002E-5</c:v>
                </c:pt>
                <c:pt idx="261" formatCode="0.00%">
                  <c:v>5.0000000000000002E-5</c:v>
                </c:pt>
                <c:pt idx="262" formatCode="0.00%">
                  <c:v>5.0000000000000002E-5</c:v>
                </c:pt>
                <c:pt idx="263" formatCode="0.00%">
                  <c:v>5.0000000000000002E-5</c:v>
                </c:pt>
                <c:pt idx="264" formatCode="0.00%">
                  <c:v>5.0000000000000002E-5</c:v>
                </c:pt>
                <c:pt idx="265" formatCode="0.00%">
                  <c:v>5.0000000000000002E-5</c:v>
                </c:pt>
                <c:pt idx="266" formatCode="0.00%">
                  <c:v>5.0000000000000002E-5</c:v>
                </c:pt>
                <c:pt idx="267" formatCode="0.00%">
                  <c:v>5.0000000000000002E-5</c:v>
                </c:pt>
                <c:pt idx="268" formatCode="0.00%">
                  <c:v>5.0000000000000002E-5</c:v>
                </c:pt>
                <c:pt idx="269" formatCode="0.00%">
                  <c:v>5.0000000000000002E-5</c:v>
                </c:pt>
                <c:pt idx="270" formatCode="0.00%">
                  <c:v>4.0000000000000003E-5</c:v>
                </c:pt>
                <c:pt idx="271" formatCode="0.00%">
                  <c:v>4.0000000000000003E-5</c:v>
                </c:pt>
                <c:pt idx="272" formatCode="0.00%">
                  <c:v>5.0000000000000002E-5</c:v>
                </c:pt>
                <c:pt idx="273" formatCode="0.00%">
                  <c:v>5.0000000000000002E-5</c:v>
                </c:pt>
                <c:pt idx="274" formatCode="0.00%">
                  <c:v>5.0000000000000002E-5</c:v>
                </c:pt>
                <c:pt idx="275" formatCode="0.00%">
                  <c:v>5.0000000000000002E-5</c:v>
                </c:pt>
                <c:pt idx="276" formatCode="0.00%">
                  <c:v>5.0000000000000002E-5</c:v>
                </c:pt>
                <c:pt idx="277" formatCode="0.00%">
                  <c:v>5.0000000000000002E-5</c:v>
                </c:pt>
                <c:pt idx="278" formatCode="0.00%">
                  <c:v>5.0000000000000002E-5</c:v>
                </c:pt>
                <c:pt idx="279" formatCode="0.00%">
                  <c:v>5.0000000000000002E-5</c:v>
                </c:pt>
                <c:pt idx="280" formatCode="0.00%">
                  <c:v>5.0000000000000002E-5</c:v>
                </c:pt>
                <c:pt idx="281" formatCode="0.00%">
                  <c:v>5.0000000000000002E-5</c:v>
                </c:pt>
                <c:pt idx="282" formatCode="0.00%">
                  <c:v>5.0000000000000002E-5</c:v>
                </c:pt>
                <c:pt idx="283" formatCode="0.00%">
                  <c:v>5.0000000000000002E-5</c:v>
                </c:pt>
                <c:pt idx="284" formatCode="0.00%">
                  <c:v>5.0000000000000002E-5</c:v>
                </c:pt>
                <c:pt idx="285" formatCode="0.00%">
                  <c:v>5.0000000000000002E-5</c:v>
                </c:pt>
                <c:pt idx="286" formatCode="0.00%">
                  <c:v>5.0000000000000002E-5</c:v>
                </c:pt>
                <c:pt idx="287" formatCode="0.00%">
                  <c:v>5.0000000000000002E-5</c:v>
                </c:pt>
                <c:pt idx="288" formatCode="0.00%">
                  <c:v>5.0000000000000002E-5</c:v>
                </c:pt>
                <c:pt idx="289" formatCode="0.00%">
                  <c:v>5.0000000000000002E-5</c:v>
                </c:pt>
                <c:pt idx="290" formatCode="0.00%">
                  <c:v>5.0000000000000002E-5</c:v>
                </c:pt>
                <c:pt idx="291" formatCode="0.00%">
                  <c:v>5.0000000000000002E-5</c:v>
                </c:pt>
                <c:pt idx="292" formatCode="0.00%">
                  <c:v>5.0000000000000002E-5</c:v>
                </c:pt>
                <c:pt idx="293" formatCode="0.00%">
                  <c:v>5.0000000000000002E-5</c:v>
                </c:pt>
                <c:pt idx="294" formatCode="0.00%">
                  <c:v>5.0000000000000002E-5</c:v>
                </c:pt>
                <c:pt idx="295" formatCode="0.00%">
                  <c:v>5.0000000000000002E-5</c:v>
                </c:pt>
                <c:pt idx="296" formatCode="0.00%">
                  <c:v>5.0000000000000002E-5</c:v>
                </c:pt>
                <c:pt idx="297" formatCode="0.00%">
                  <c:v>5.0000000000000002E-5</c:v>
                </c:pt>
                <c:pt idx="298" formatCode="0.00%">
                  <c:v>5.0000000000000002E-5</c:v>
                </c:pt>
                <c:pt idx="299" formatCode="0.00%">
                  <c:v>5.0000000000000002E-5</c:v>
                </c:pt>
                <c:pt idx="300" formatCode="0.00%">
                  <c:v>5.0000000000000002E-5</c:v>
                </c:pt>
                <c:pt idx="301" formatCode="0.00%">
                  <c:v>5.0000000000000002E-5</c:v>
                </c:pt>
                <c:pt idx="302" formatCode="0.00%">
                  <c:v>5.0000000000000002E-5</c:v>
                </c:pt>
                <c:pt idx="303" formatCode="0.00%">
                  <c:v>5.0000000000000002E-5</c:v>
                </c:pt>
                <c:pt idx="304" formatCode="0.00%">
                  <c:v>5.0000000000000002E-5</c:v>
                </c:pt>
                <c:pt idx="305" formatCode="0.00%">
                  <c:v>5.0000000000000002E-5</c:v>
                </c:pt>
                <c:pt idx="306" formatCode="0.00%">
                  <c:v>5.0000000000000002E-5</c:v>
                </c:pt>
                <c:pt idx="307" formatCode="0.00%">
                  <c:v>5.0000000000000002E-5</c:v>
                </c:pt>
                <c:pt idx="308" formatCode="0.00%">
                  <c:v>5.0000000000000002E-5</c:v>
                </c:pt>
                <c:pt idx="309" formatCode="0.00%">
                  <c:v>5.0000000000000002E-5</c:v>
                </c:pt>
                <c:pt idx="310" formatCode="0.00%">
                  <c:v>5.0000000000000002E-5</c:v>
                </c:pt>
                <c:pt idx="311" formatCode="0.00%">
                  <c:v>5.0000000000000002E-5</c:v>
                </c:pt>
                <c:pt idx="312" formatCode="0.00%">
                  <c:v>5.0000000000000002E-5</c:v>
                </c:pt>
                <c:pt idx="313" formatCode="0.00%">
                  <c:v>5.0000000000000002E-5</c:v>
                </c:pt>
                <c:pt idx="314" formatCode="0.00%">
                  <c:v>5.0000000000000002E-5</c:v>
                </c:pt>
                <c:pt idx="315" formatCode="0.00%">
                  <c:v>5.0000000000000002E-5</c:v>
                </c:pt>
                <c:pt idx="316" formatCode="0.00%">
                  <c:v>5.0000000000000002E-5</c:v>
                </c:pt>
                <c:pt idx="317" formatCode="0.00%">
                  <c:v>5.0000000000000002E-5</c:v>
                </c:pt>
                <c:pt idx="318" formatCode="0.00%">
                  <c:v>5.0000000000000002E-5</c:v>
                </c:pt>
                <c:pt idx="319" formatCode="0.00%">
                  <c:v>5.0000000000000002E-5</c:v>
                </c:pt>
                <c:pt idx="320" formatCode="0.00%">
                  <c:v>5.0000000000000002E-5</c:v>
                </c:pt>
                <c:pt idx="321" formatCode="0.00%">
                  <c:v>5.0000000000000002E-5</c:v>
                </c:pt>
                <c:pt idx="322" formatCode="0.00%">
                  <c:v>5.0000000000000002E-5</c:v>
                </c:pt>
                <c:pt idx="323" formatCode="0.00%">
                  <c:v>5.0000000000000002E-5</c:v>
                </c:pt>
                <c:pt idx="324" formatCode="0.00%">
                  <c:v>5.0000000000000002E-5</c:v>
                </c:pt>
                <c:pt idx="325" formatCode="0.00%">
                  <c:v>4.0000000000000003E-5</c:v>
                </c:pt>
                <c:pt idx="326" formatCode="0.00%">
                  <c:v>4.0000000000000003E-5</c:v>
                </c:pt>
                <c:pt idx="327" formatCode="0.00%">
                  <c:v>4.0000000000000003E-5</c:v>
                </c:pt>
                <c:pt idx="328" formatCode="0.00%">
                  <c:v>4.0000000000000003E-5</c:v>
                </c:pt>
                <c:pt idx="329" formatCode="0.00%">
                  <c:v>4.0000000000000003E-5</c:v>
                </c:pt>
                <c:pt idx="330" formatCode="0.00%">
                  <c:v>4.0000000000000003E-5</c:v>
                </c:pt>
                <c:pt idx="331" formatCode="0.00%">
                  <c:v>4.0000000000000003E-5</c:v>
                </c:pt>
                <c:pt idx="332" formatCode="0.00%">
                  <c:v>4.0000000000000003E-5</c:v>
                </c:pt>
                <c:pt idx="333" formatCode="0.00%">
                  <c:v>4.0000000000000003E-5</c:v>
                </c:pt>
                <c:pt idx="334" formatCode="0.00%">
                  <c:v>4.0000000000000003E-5</c:v>
                </c:pt>
                <c:pt idx="335" formatCode="0.00%">
                  <c:v>4.0000000000000003E-5</c:v>
                </c:pt>
                <c:pt idx="336" formatCode="0.00%">
                  <c:v>4.0000000000000003E-5</c:v>
                </c:pt>
                <c:pt idx="337" formatCode="0.00%">
                  <c:v>4.0000000000000003E-5</c:v>
                </c:pt>
                <c:pt idx="338" formatCode="0.00%">
                  <c:v>4.0000000000000003E-5</c:v>
                </c:pt>
                <c:pt idx="339" formatCode="0.00%">
                  <c:v>4.0000000000000003E-5</c:v>
                </c:pt>
                <c:pt idx="340" formatCode="0.00%">
                  <c:v>4.0000000000000003E-5</c:v>
                </c:pt>
                <c:pt idx="341" formatCode="0.00%">
                  <c:v>4.0000000000000003E-5</c:v>
                </c:pt>
                <c:pt idx="342" formatCode="0.00%">
                  <c:v>4.0000000000000003E-5</c:v>
                </c:pt>
                <c:pt idx="343" formatCode="0.00%">
                  <c:v>4.0000000000000003E-5</c:v>
                </c:pt>
                <c:pt idx="344" formatCode="0.00%">
                  <c:v>4.0000000000000003E-5</c:v>
                </c:pt>
                <c:pt idx="345" formatCode="0.00%">
                  <c:v>4.0000000000000003E-5</c:v>
                </c:pt>
                <c:pt idx="346" formatCode="0.00%">
                  <c:v>4.0000000000000003E-5</c:v>
                </c:pt>
                <c:pt idx="347" formatCode="0.00%">
                  <c:v>4.0000000000000003E-5</c:v>
                </c:pt>
                <c:pt idx="348" formatCode="0.00%">
                  <c:v>4.0000000000000003E-5</c:v>
                </c:pt>
                <c:pt idx="349" formatCode="0.00%">
                  <c:v>4.0000000000000003E-5</c:v>
                </c:pt>
                <c:pt idx="350" formatCode="0.00%">
                  <c:v>4.0000000000000003E-5</c:v>
                </c:pt>
                <c:pt idx="351" formatCode="0.00%">
                  <c:v>4.0000000000000003E-5</c:v>
                </c:pt>
                <c:pt idx="352" formatCode="0.00%">
                  <c:v>4.0000000000000003E-5</c:v>
                </c:pt>
                <c:pt idx="353" formatCode="0.00%">
                  <c:v>4.0000000000000003E-5</c:v>
                </c:pt>
                <c:pt idx="354" formatCode="0.00%">
                  <c:v>4.0000000000000003E-5</c:v>
                </c:pt>
                <c:pt idx="355" formatCode="0.00%">
                  <c:v>4.0000000000000003E-5</c:v>
                </c:pt>
                <c:pt idx="356" formatCode="0.00%">
                  <c:v>4.0000000000000003E-5</c:v>
                </c:pt>
                <c:pt idx="357" formatCode="0.00%">
                  <c:v>4.0000000000000003E-5</c:v>
                </c:pt>
                <c:pt idx="358" formatCode="0.00%">
                  <c:v>4.0000000000000003E-5</c:v>
                </c:pt>
                <c:pt idx="359" formatCode="0.00%">
                  <c:v>4.0000000000000003E-5</c:v>
                </c:pt>
                <c:pt idx="360" formatCode="0.00%">
                  <c:v>4.0000000000000003E-5</c:v>
                </c:pt>
                <c:pt idx="361" formatCode="0.00%">
                  <c:v>4.0000000000000003E-5</c:v>
                </c:pt>
                <c:pt idx="362" formatCode="0.00%">
                  <c:v>4.0000000000000003E-5</c:v>
                </c:pt>
                <c:pt idx="363" formatCode="0.00%">
                  <c:v>4.0000000000000003E-5</c:v>
                </c:pt>
                <c:pt idx="364" formatCode="0.00%">
                  <c:v>4.0000000000000003E-5</c:v>
                </c:pt>
                <c:pt idx="365" formatCode="0.00%">
                  <c:v>4.0000000000000003E-5</c:v>
                </c:pt>
                <c:pt idx="366" formatCode="0.00%">
                  <c:v>4.0000000000000003E-5</c:v>
                </c:pt>
                <c:pt idx="367" formatCode="0.00%">
                  <c:v>4.0000000000000003E-5</c:v>
                </c:pt>
                <c:pt idx="368" formatCode="0.00%">
                  <c:v>4.0000000000000003E-5</c:v>
                </c:pt>
                <c:pt idx="369" formatCode="0.00%">
                  <c:v>4.0000000000000003E-5</c:v>
                </c:pt>
                <c:pt idx="370" formatCode="0.00%">
                  <c:v>4.0000000000000003E-5</c:v>
                </c:pt>
                <c:pt idx="371" formatCode="0.00%">
                  <c:v>4.0000000000000003E-5</c:v>
                </c:pt>
                <c:pt idx="372" formatCode="0.00%">
                  <c:v>4.0000000000000003E-5</c:v>
                </c:pt>
                <c:pt idx="373" formatCode="0.00%">
                  <c:v>4.0000000000000003E-5</c:v>
                </c:pt>
                <c:pt idx="374" formatCode="0.00%">
                  <c:v>4.0000000000000003E-5</c:v>
                </c:pt>
                <c:pt idx="375" formatCode="0.00%">
                  <c:v>4.0000000000000003E-5</c:v>
                </c:pt>
                <c:pt idx="376" formatCode="0.00%">
                  <c:v>4.0000000000000003E-5</c:v>
                </c:pt>
                <c:pt idx="377" formatCode="0.00%">
                  <c:v>4.0000000000000003E-5</c:v>
                </c:pt>
                <c:pt idx="378" formatCode="0.00%">
                  <c:v>4.0000000000000003E-5</c:v>
                </c:pt>
                <c:pt idx="379" formatCode="0.00%">
                  <c:v>4.0000000000000003E-5</c:v>
                </c:pt>
                <c:pt idx="380" formatCode="0.00%">
                  <c:v>4.0000000000000003E-5</c:v>
                </c:pt>
                <c:pt idx="381" formatCode="0.00%">
                  <c:v>4.0000000000000003E-5</c:v>
                </c:pt>
                <c:pt idx="382" formatCode="0.00%">
                  <c:v>4.0000000000000003E-5</c:v>
                </c:pt>
                <c:pt idx="383" formatCode="0.00%">
                  <c:v>4.0000000000000003E-5</c:v>
                </c:pt>
                <c:pt idx="384" formatCode="0.00%">
                  <c:v>4.0000000000000003E-5</c:v>
                </c:pt>
                <c:pt idx="385" formatCode="0.00%">
                  <c:v>4.0000000000000003E-5</c:v>
                </c:pt>
                <c:pt idx="386" formatCode="0.00%">
                  <c:v>4.0000000000000003E-5</c:v>
                </c:pt>
                <c:pt idx="387" formatCode="0.00%">
                  <c:v>4.0000000000000003E-5</c:v>
                </c:pt>
                <c:pt idx="388" formatCode="0.00%">
                  <c:v>4.0000000000000003E-5</c:v>
                </c:pt>
                <c:pt idx="389" formatCode="0.00%">
                  <c:v>4.0000000000000003E-5</c:v>
                </c:pt>
                <c:pt idx="390" formatCode="0.00%">
                  <c:v>4.0000000000000003E-5</c:v>
                </c:pt>
                <c:pt idx="391" formatCode="0.00%">
                  <c:v>4.0000000000000003E-5</c:v>
                </c:pt>
                <c:pt idx="392" formatCode="0.00%">
                  <c:v>4.0000000000000003E-5</c:v>
                </c:pt>
                <c:pt idx="393" formatCode="0.00%">
                  <c:v>4.0000000000000003E-5</c:v>
                </c:pt>
                <c:pt idx="394" formatCode="0.00%">
                  <c:v>4.0000000000000003E-5</c:v>
                </c:pt>
                <c:pt idx="395" formatCode="0.00%">
                  <c:v>4.0000000000000003E-5</c:v>
                </c:pt>
                <c:pt idx="396" formatCode="0.00%">
                  <c:v>4.0000000000000003E-5</c:v>
                </c:pt>
                <c:pt idx="397" formatCode="0.00%">
                  <c:v>4.0000000000000003E-5</c:v>
                </c:pt>
                <c:pt idx="398" formatCode="0.00%">
                  <c:v>4.0000000000000003E-5</c:v>
                </c:pt>
                <c:pt idx="399" formatCode="0.00%">
                  <c:v>4.0000000000000003E-5</c:v>
                </c:pt>
                <c:pt idx="400" formatCode="0.00%">
                  <c:v>4.0000000000000003E-5</c:v>
                </c:pt>
                <c:pt idx="401" formatCode="0.00%">
                  <c:v>4.0000000000000003E-5</c:v>
                </c:pt>
                <c:pt idx="402" formatCode="0.00%">
                  <c:v>4.0000000000000003E-5</c:v>
                </c:pt>
                <c:pt idx="403" formatCode="0.00%">
                  <c:v>4.0000000000000003E-5</c:v>
                </c:pt>
                <c:pt idx="404" formatCode="0.00%">
                  <c:v>4.0000000000000003E-5</c:v>
                </c:pt>
                <c:pt idx="405" formatCode="0.00%">
                  <c:v>4.0000000000000003E-5</c:v>
                </c:pt>
                <c:pt idx="406" formatCode="0.00%">
                  <c:v>4.0000000000000003E-5</c:v>
                </c:pt>
                <c:pt idx="407" formatCode="0.00%">
                  <c:v>4.0000000000000003E-5</c:v>
                </c:pt>
                <c:pt idx="408" formatCode="0.00%">
                  <c:v>4.0000000000000003E-5</c:v>
                </c:pt>
                <c:pt idx="409" formatCode="0.00%">
                  <c:v>4.0000000000000003E-5</c:v>
                </c:pt>
                <c:pt idx="410" formatCode="0.00%">
                  <c:v>4.0000000000000003E-5</c:v>
                </c:pt>
                <c:pt idx="411" formatCode="0.00%">
                  <c:v>4.0000000000000003E-5</c:v>
                </c:pt>
                <c:pt idx="412" formatCode="0.00%">
                  <c:v>4.0000000000000003E-5</c:v>
                </c:pt>
                <c:pt idx="413" formatCode="0.00%">
                  <c:v>4.0000000000000003E-5</c:v>
                </c:pt>
                <c:pt idx="414" formatCode="0.00%">
                  <c:v>4.0000000000000003E-5</c:v>
                </c:pt>
                <c:pt idx="415" formatCode="0.00%">
                  <c:v>4.0000000000000003E-5</c:v>
                </c:pt>
                <c:pt idx="416" formatCode="0.00%">
                  <c:v>4.0000000000000003E-5</c:v>
                </c:pt>
                <c:pt idx="417" formatCode="0.00%">
                  <c:v>4.0000000000000003E-5</c:v>
                </c:pt>
                <c:pt idx="418" formatCode="0.00%">
                  <c:v>4.0000000000000003E-5</c:v>
                </c:pt>
                <c:pt idx="419" formatCode="0.00%">
                  <c:v>4.0000000000000003E-5</c:v>
                </c:pt>
                <c:pt idx="420" formatCode="0.00%">
                  <c:v>4.0000000000000003E-5</c:v>
                </c:pt>
                <c:pt idx="421" formatCode="0.00%">
                  <c:v>4.0000000000000003E-5</c:v>
                </c:pt>
                <c:pt idx="422" formatCode="0.00%">
                  <c:v>4.0000000000000003E-5</c:v>
                </c:pt>
                <c:pt idx="423" formatCode="0.00%">
                  <c:v>4.0000000000000003E-5</c:v>
                </c:pt>
                <c:pt idx="424" formatCode="0.00%">
                  <c:v>4.0000000000000003E-5</c:v>
                </c:pt>
                <c:pt idx="425" formatCode="0.00%">
                  <c:v>4.0000000000000003E-5</c:v>
                </c:pt>
                <c:pt idx="426" formatCode="0.00%">
                  <c:v>4.0000000000000003E-5</c:v>
                </c:pt>
                <c:pt idx="427" formatCode="0.00%">
                  <c:v>4.0000000000000003E-5</c:v>
                </c:pt>
                <c:pt idx="428" formatCode="0.00%">
                  <c:v>4.0000000000000003E-5</c:v>
                </c:pt>
                <c:pt idx="429" formatCode="0.00%">
                  <c:v>4.0000000000000003E-5</c:v>
                </c:pt>
                <c:pt idx="430" formatCode="0.00%">
                  <c:v>4.0000000000000003E-5</c:v>
                </c:pt>
                <c:pt idx="431" formatCode="0.00%">
                  <c:v>4.0000000000000003E-5</c:v>
                </c:pt>
                <c:pt idx="432" formatCode="0.00%">
                  <c:v>4.0000000000000003E-5</c:v>
                </c:pt>
                <c:pt idx="433" formatCode="0.00%">
                  <c:v>4.0000000000000003E-5</c:v>
                </c:pt>
                <c:pt idx="434" formatCode="0.00%">
                  <c:v>4.0000000000000003E-5</c:v>
                </c:pt>
                <c:pt idx="435" formatCode="0.00%">
                  <c:v>4.0000000000000003E-5</c:v>
                </c:pt>
                <c:pt idx="436" formatCode="0.00%">
                  <c:v>4.0000000000000003E-5</c:v>
                </c:pt>
                <c:pt idx="437" formatCode="0.00%">
                  <c:v>4.0000000000000003E-5</c:v>
                </c:pt>
                <c:pt idx="438" formatCode="0.00%">
                  <c:v>4.0000000000000003E-5</c:v>
                </c:pt>
                <c:pt idx="439" formatCode="0.00%">
                  <c:v>4.0000000000000003E-5</c:v>
                </c:pt>
                <c:pt idx="440" formatCode="0.00%">
                  <c:v>4.0000000000000003E-5</c:v>
                </c:pt>
                <c:pt idx="441" formatCode="0.00%">
                  <c:v>4.0000000000000003E-5</c:v>
                </c:pt>
                <c:pt idx="442" formatCode="0.00%">
                  <c:v>4.0000000000000003E-5</c:v>
                </c:pt>
                <c:pt idx="443" formatCode="0.00%">
                  <c:v>4.0000000000000003E-5</c:v>
                </c:pt>
                <c:pt idx="444" formatCode="0.00%">
                  <c:v>4.0000000000000003E-5</c:v>
                </c:pt>
                <c:pt idx="445" formatCode="0.00%">
                  <c:v>4.0000000000000003E-5</c:v>
                </c:pt>
                <c:pt idx="446" formatCode="0.00%">
                  <c:v>4.0000000000000003E-5</c:v>
                </c:pt>
                <c:pt idx="447" formatCode="0.00%">
                  <c:v>4.0000000000000003E-5</c:v>
                </c:pt>
                <c:pt idx="448" formatCode="0.00%">
                  <c:v>4.0000000000000003E-5</c:v>
                </c:pt>
                <c:pt idx="449" formatCode="0.00%">
                  <c:v>4.0000000000000003E-5</c:v>
                </c:pt>
                <c:pt idx="450" formatCode="0.00%">
                  <c:v>4.0000000000000003E-5</c:v>
                </c:pt>
                <c:pt idx="451" formatCode="0.00%">
                  <c:v>4.0000000000000003E-5</c:v>
                </c:pt>
                <c:pt idx="452" formatCode="0.00%">
                  <c:v>4.0000000000000003E-5</c:v>
                </c:pt>
                <c:pt idx="453" formatCode="0.00%">
                  <c:v>4.0000000000000003E-5</c:v>
                </c:pt>
                <c:pt idx="454" formatCode="0.00%">
                  <c:v>4.0000000000000003E-5</c:v>
                </c:pt>
                <c:pt idx="455" formatCode="0.00%">
                  <c:v>4.0000000000000003E-5</c:v>
                </c:pt>
                <c:pt idx="456" formatCode="0.00%">
                  <c:v>4.0000000000000003E-5</c:v>
                </c:pt>
                <c:pt idx="457" formatCode="0.00%">
                  <c:v>4.0000000000000003E-5</c:v>
                </c:pt>
                <c:pt idx="458" formatCode="0.00%">
                  <c:v>4.0000000000000003E-5</c:v>
                </c:pt>
                <c:pt idx="459" formatCode="0.00%">
                  <c:v>4.0000000000000003E-5</c:v>
                </c:pt>
                <c:pt idx="460" formatCode="0.00%">
                  <c:v>4.0000000000000003E-5</c:v>
                </c:pt>
                <c:pt idx="461" formatCode="0.00%">
                  <c:v>5.0000000000000002E-5</c:v>
                </c:pt>
                <c:pt idx="462" formatCode="0.00%">
                  <c:v>5.0000000000000002E-5</c:v>
                </c:pt>
                <c:pt idx="463" formatCode="0.00%">
                  <c:v>5.0000000000000002E-5</c:v>
                </c:pt>
                <c:pt idx="464" formatCode="0.00%">
                  <c:v>5.0000000000000002E-5</c:v>
                </c:pt>
                <c:pt idx="465" formatCode="0.00%">
                  <c:v>5.0000000000000002E-5</c:v>
                </c:pt>
                <c:pt idx="466" formatCode="0.00%">
                  <c:v>5.0000000000000002E-5</c:v>
                </c:pt>
                <c:pt idx="467" formatCode="0.00%">
                  <c:v>5.0000000000000002E-5</c:v>
                </c:pt>
                <c:pt idx="468" formatCode="0.00%">
                  <c:v>5.0000000000000002E-5</c:v>
                </c:pt>
                <c:pt idx="469" formatCode="0.00%">
                  <c:v>5.0000000000000002E-5</c:v>
                </c:pt>
                <c:pt idx="470" formatCode="0.00%">
                  <c:v>5.0000000000000002E-5</c:v>
                </c:pt>
                <c:pt idx="471" formatCode="0.00%">
                  <c:v>5.0000000000000002E-5</c:v>
                </c:pt>
                <c:pt idx="472" formatCode="0.00%">
                  <c:v>5.0000000000000002E-5</c:v>
                </c:pt>
                <c:pt idx="473" formatCode="0.00%">
                  <c:v>5.0000000000000002E-5</c:v>
                </c:pt>
                <c:pt idx="474" formatCode="0.00%">
                  <c:v>5.0000000000000002E-5</c:v>
                </c:pt>
                <c:pt idx="475" formatCode="0.00%">
                  <c:v>5.0000000000000002E-5</c:v>
                </c:pt>
                <c:pt idx="476" formatCode="0.00%">
                  <c:v>5.0000000000000002E-5</c:v>
                </c:pt>
                <c:pt idx="477" formatCode="0.00%">
                  <c:v>5.0000000000000002E-5</c:v>
                </c:pt>
                <c:pt idx="478" formatCode="0.00%">
                  <c:v>5.0000000000000002E-5</c:v>
                </c:pt>
                <c:pt idx="479" formatCode="0.00%">
                  <c:v>5.0000000000000002E-5</c:v>
                </c:pt>
                <c:pt idx="480" formatCode="0.00%">
                  <c:v>5.0000000000000002E-5</c:v>
                </c:pt>
                <c:pt idx="481" formatCode="0.00%">
                  <c:v>5.0000000000000002E-5</c:v>
                </c:pt>
                <c:pt idx="482" formatCode="0.00%">
                  <c:v>5.0000000000000002E-5</c:v>
                </c:pt>
                <c:pt idx="483" formatCode="0.00%">
                  <c:v>5.0000000000000002E-5</c:v>
                </c:pt>
                <c:pt idx="484" formatCode="0.00%">
                  <c:v>5.0000000000000002E-5</c:v>
                </c:pt>
                <c:pt idx="485" formatCode="0.00%">
                  <c:v>6.0000000000000002E-5</c:v>
                </c:pt>
                <c:pt idx="486" formatCode="0.00%">
                  <c:v>7.0000000000000007E-5</c:v>
                </c:pt>
                <c:pt idx="487" formatCode="0.00%">
                  <c:v>7.0000000000000007E-5</c:v>
                </c:pt>
                <c:pt idx="488" formatCode="0.00%">
                  <c:v>8.0000000000000007E-5</c:v>
                </c:pt>
                <c:pt idx="489" formatCode="0.00%">
                  <c:v>8.9999999999999992E-5</c:v>
                </c:pt>
                <c:pt idx="490" formatCode="0.00%">
                  <c:v>1E-4</c:v>
                </c:pt>
                <c:pt idx="491" formatCode="0.00%">
                  <c:v>1E-4</c:v>
                </c:pt>
                <c:pt idx="492" formatCode="0.00%">
                  <c:v>1.0999999999999999E-4</c:v>
                </c:pt>
                <c:pt idx="493" formatCode="0.00%">
                  <c:v>1.0999999999999999E-4</c:v>
                </c:pt>
                <c:pt idx="494" formatCode="0.00%">
                  <c:v>1.2E-4</c:v>
                </c:pt>
                <c:pt idx="495" formatCode="0.00%">
                  <c:v>1.2E-4</c:v>
                </c:pt>
                <c:pt idx="496" formatCode="0.00%">
                  <c:v>1.2E-4</c:v>
                </c:pt>
                <c:pt idx="497" formatCode="0.00%">
                  <c:v>1.2999999999999999E-4</c:v>
                </c:pt>
                <c:pt idx="498" formatCode="0.00%">
                  <c:v>1.2999999999999999E-4</c:v>
                </c:pt>
                <c:pt idx="499" formatCode="0.00%">
                  <c:v>1.2999999999999999E-4</c:v>
                </c:pt>
                <c:pt idx="500" formatCode="0.00%">
                  <c:v>1.2999999999999999E-4</c:v>
                </c:pt>
                <c:pt idx="501" formatCode="0.00%">
                  <c:v>1.2999999999999999E-4</c:v>
                </c:pt>
                <c:pt idx="502" formatCode="0.00%">
                  <c:v>1.2999999999999999E-4</c:v>
                </c:pt>
                <c:pt idx="503" formatCode="0.00%">
                  <c:v>1.2999999999999999E-4</c:v>
                </c:pt>
                <c:pt idx="504" formatCode="0.00%">
                  <c:v>1.2999999999999999E-4</c:v>
                </c:pt>
                <c:pt idx="505" formatCode="0.00%">
                  <c:v>1.2999999999999999E-4</c:v>
                </c:pt>
                <c:pt idx="506" formatCode="0.00%">
                  <c:v>1.2999999999999999E-4</c:v>
                </c:pt>
                <c:pt idx="507" formatCode="0.00%">
                  <c:v>1.2999999999999999E-4</c:v>
                </c:pt>
                <c:pt idx="508" formatCode="0.00%">
                  <c:v>1.2999999999999999E-4</c:v>
                </c:pt>
                <c:pt idx="509" formatCode="0.00%">
                  <c:v>1.2999999999999999E-4</c:v>
                </c:pt>
                <c:pt idx="510" formatCode="0.00%">
                  <c:v>1.2999999999999999E-4</c:v>
                </c:pt>
                <c:pt idx="511" formatCode="0.00%">
                  <c:v>1.2999999999999999E-4</c:v>
                </c:pt>
                <c:pt idx="512" formatCode="0.00%">
                  <c:v>1.4000000000000001E-4</c:v>
                </c:pt>
                <c:pt idx="513" formatCode="0.00%">
                  <c:v>1.2999999999999999E-4</c:v>
                </c:pt>
                <c:pt idx="514" formatCode="0.00%">
                  <c:v>1.2999999999999999E-4</c:v>
                </c:pt>
                <c:pt idx="515" formatCode="0.00%">
                  <c:v>1.2999999999999999E-4</c:v>
                </c:pt>
                <c:pt idx="516" formatCode="0.00%">
                  <c:v>1.2999999999999999E-4</c:v>
                </c:pt>
                <c:pt idx="517" formatCode="0.00%">
                  <c:v>1.4000000000000001E-4</c:v>
                </c:pt>
                <c:pt idx="518" formatCode="0.00%">
                  <c:v>1.4999999999999999E-4</c:v>
                </c:pt>
                <c:pt idx="519" formatCode="0.00%">
                  <c:v>1.4999999999999999E-4</c:v>
                </c:pt>
                <c:pt idx="520" formatCode="0.00%">
                  <c:v>1.6000000000000001E-4</c:v>
                </c:pt>
                <c:pt idx="521" formatCode="0.00%">
                  <c:v>1.6000000000000001E-4</c:v>
                </c:pt>
                <c:pt idx="522" formatCode="0.00%">
                  <c:v>1.7000000000000001E-4</c:v>
                </c:pt>
                <c:pt idx="523" formatCode="0.00%">
                  <c:v>1.7000000000000001E-4</c:v>
                </c:pt>
                <c:pt idx="524" formatCode="0.00%">
                  <c:v>1.7000000000000001E-4</c:v>
                </c:pt>
                <c:pt idx="525" formatCode="0.00%">
                  <c:v>1.7000000000000001E-4</c:v>
                </c:pt>
                <c:pt idx="526" formatCode="0.00%">
                  <c:v>1.7000000000000001E-4</c:v>
                </c:pt>
                <c:pt idx="527" formatCode="0.00%">
                  <c:v>1.7000000000000001E-4</c:v>
                </c:pt>
                <c:pt idx="528" formatCode="0.00%">
                  <c:v>1.7000000000000001E-4</c:v>
                </c:pt>
                <c:pt idx="529" formatCode="0.00%">
                  <c:v>1.7000000000000001E-4</c:v>
                </c:pt>
                <c:pt idx="530" formatCode="0.00%">
                  <c:v>1.7000000000000001E-4</c:v>
                </c:pt>
                <c:pt idx="531" formatCode="0.00%">
                  <c:v>1.7000000000000001E-4</c:v>
                </c:pt>
                <c:pt idx="532" formatCode="0.00%">
                  <c:v>1.7000000000000001E-4</c:v>
                </c:pt>
                <c:pt idx="533" formatCode="0.00%">
                  <c:v>1.7000000000000001E-4</c:v>
                </c:pt>
                <c:pt idx="534" formatCode="0.00%">
                  <c:v>1.7000000000000001E-4</c:v>
                </c:pt>
                <c:pt idx="535" formatCode="0.00%">
                  <c:v>1.7000000000000001E-4</c:v>
                </c:pt>
                <c:pt idx="536" formatCode="0.00%">
                  <c:v>1.7000000000000001E-4</c:v>
                </c:pt>
                <c:pt idx="537" formatCode="0.00%">
                  <c:v>1.7000000000000001E-4</c:v>
                </c:pt>
                <c:pt idx="538" formatCode="0.00%">
                  <c:v>1.7000000000000001E-4</c:v>
                </c:pt>
                <c:pt idx="539" formatCode="0.00%">
                  <c:v>1.7000000000000001E-4</c:v>
                </c:pt>
                <c:pt idx="540" formatCode="0.00%">
                  <c:v>1.7000000000000001E-4</c:v>
                </c:pt>
                <c:pt idx="541" formatCode="0.00%">
                  <c:v>1.7000000000000001E-4</c:v>
                </c:pt>
                <c:pt idx="542" formatCode="0.00%">
                  <c:v>1.7000000000000001E-4</c:v>
                </c:pt>
                <c:pt idx="543" formatCode="0.00%">
                  <c:v>1.7000000000000001E-4</c:v>
                </c:pt>
                <c:pt idx="544" formatCode="0.00%">
                  <c:v>1.7000000000000001E-4</c:v>
                </c:pt>
                <c:pt idx="545" formatCode="0.00%">
                  <c:v>1.7000000000000001E-4</c:v>
                </c:pt>
                <c:pt idx="546" formatCode="0.00%">
                  <c:v>1.7999999999999998E-4</c:v>
                </c:pt>
                <c:pt idx="547" formatCode="0.00%">
                  <c:v>1.7999999999999998E-4</c:v>
                </c:pt>
                <c:pt idx="548" formatCode="0.00%">
                  <c:v>1.7999999999999998E-4</c:v>
                </c:pt>
                <c:pt idx="549" formatCode="0.00%">
                  <c:v>1.7999999999999998E-4</c:v>
                </c:pt>
                <c:pt idx="550" formatCode="0.00%">
                  <c:v>1.7999999999999998E-4</c:v>
                </c:pt>
                <c:pt idx="551" formatCode="0.00%">
                  <c:v>1.7999999999999998E-4</c:v>
                </c:pt>
                <c:pt idx="552" formatCode="0.00%">
                  <c:v>1.7999999999999998E-4</c:v>
                </c:pt>
                <c:pt idx="553" formatCode="0.00%">
                  <c:v>1.7999999999999998E-4</c:v>
                </c:pt>
                <c:pt idx="554" formatCode="0.00%">
                  <c:v>1.7999999999999998E-4</c:v>
                </c:pt>
                <c:pt idx="555" formatCode="0.00%">
                  <c:v>1.7999999999999998E-4</c:v>
                </c:pt>
                <c:pt idx="556" formatCode="0.00%">
                  <c:v>1.7999999999999998E-4</c:v>
                </c:pt>
                <c:pt idx="557" formatCode="0.00%">
                  <c:v>1.7999999999999998E-4</c:v>
                </c:pt>
                <c:pt idx="558" formatCode="0.00%">
                  <c:v>1.7999999999999998E-4</c:v>
                </c:pt>
                <c:pt idx="559" formatCode="0.00%">
                  <c:v>1.7999999999999998E-4</c:v>
                </c:pt>
                <c:pt idx="560" formatCode="0.00%">
                  <c:v>1.7999999999999998E-4</c:v>
                </c:pt>
                <c:pt idx="561" formatCode="0.00%">
                  <c:v>1.7999999999999998E-4</c:v>
                </c:pt>
                <c:pt idx="562" formatCode="0.00%">
                  <c:v>1.7999999999999998E-4</c:v>
                </c:pt>
                <c:pt idx="563" formatCode="0.00%">
                  <c:v>1.7999999999999998E-4</c:v>
                </c:pt>
                <c:pt idx="564" formatCode="0.00%">
                  <c:v>1.7999999999999998E-4</c:v>
                </c:pt>
                <c:pt idx="565" formatCode="0.00%">
                  <c:v>1.7999999999999998E-4</c:v>
                </c:pt>
                <c:pt idx="566" formatCode="0.00%">
                  <c:v>1.7999999999999998E-4</c:v>
                </c:pt>
                <c:pt idx="567" formatCode="0.00%">
                  <c:v>1.7999999999999998E-4</c:v>
                </c:pt>
                <c:pt idx="568" formatCode="0.00%">
                  <c:v>1.7999999999999998E-4</c:v>
                </c:pt>
                <c:pt idx="569" formatCode="0.00%">
                  <c:v>1.7999999999999998E-4</c:v>
                </c:pt>
                <c:pt idx="570" formatCode="0.00%">
                  <c:v>1.7999999999999998E-4</c:v>
                </c:pt>
                <c:pt idx="571" formatCode="0.00%">
                  <c:v>1.8999999999999998E-4</c:v>
                </c:pt>
                <c:pt idx="572" formatCode="0.00%">
                  <c:v>1.8999999999999998E-4</c:v>
                </c:pt>
                <c:pt idx="573" formatCode="0.00%">
                  <c:v>1.8999999999999998E-4</c:v>
                </c:pt>
                <c:pt idx="574" formatCode="0.00%">
                  <c:v>2.0000000000000001E-4</c:v>
                </c:pt>
                <c:pt idx="575" formatCode="0.00%">
                  <c:v>2.0000000000000001E-4</c:v>
                </c:pt>
                <c:pt idx="576" formatCode="0.00%">
                  <c:v>2.0000000000000001E-4</c:v>
                </c:pt>
                <c:pt idx="577" formatCode="0.00%">
                  <c:v>2.0000000000000001E-4</c:v>
                </c:pt>
                <c:pt idx="578" formatCode="0.00%">
                  <c:v>2.0000000000000001E-4</c:v>
                </c:pt>
                <c:pt idx="579" formatCode="0.00%">
                  <c:v>2.1000000000000001E-4</c:v>
                </c:pt>
                <c:pt idx="580" formatCode="0.00%">
                  <c:v>2.1000000000000001E-4</c:v>
                </c:pt>
                <c:pt idx="581" formatCode="0.00%">
                  <c:v>2.1000000000000001E-4</c:v>
                </c:pt>
                <c:pt idx="582" formatCode="0.00%">
                  <c:v>2.1000000000000001E-4</c:v>
                </c:pt>
                <c:pt idx="583" formatCode="0.00%">
                  <c:v>2.1000000000000001E-4</c:v>
                </c:pt>
                <c:pt idx="584" formatCode="0.00%">
                  <c:v>2.1000000000000001E-4</c:v>
                </c:pt>
                <c:pt idx="585" formatCode="0.00%">
                  <c:v>2.1000000000000001E-4</c:v>
                </c:pt>
                <c:pt idx="586" formatCode="0.00%">
                  <c:v>2.1000000000000001E-4</c:v>
                </c:pt>
                <c:pt idx="587" formatCode="0.00%">
                  <c:v>2.1000000000000001E-4</c:v>
                </c:pt>
                <c:pt idx="588" formatCode="0.00%">
                  <c:v>2.1000000000000001E-4</c:v>
                </c:pt>
                <c:pt idx="589" formatCode="0.00%">
                  <c:v>2.1000000000000001E-4</c:v>
                </c:pt>
                <c:pt idx="590" formatCode="0.00%">
                  <c:v>2.1000000000000001E-4</c:v>
                </c:pt>
                <c:pt idx="591" formatCode="0.00%">
                  <c:v>2.1000000000000001E-4</c:v>
                </c:pt>
                <c:pt idx="592" formatCode="0.00%">
                  <c:v>2.1000000000000001E-4</c:v>
                </c:pt>
                <c:pt idx="593" formatCode="0.00%">
                  <c:v>2.1000000000000001E-4</c:v>
                </c:pt>
                <c:pt idx="594" formatCode="0.00%">
                  <c:v>2.1000000000000001E-4</c:v>
                </c:pt>
                <c:pt idx="595" formatCode="0.00%">
                  <c:v>2.1000000000000001E-4</c:v>
                </c:pt>
                <c:pt idx="596" formatCode="0.00%">
                  <c:v>2.1000000000000001E-4</c:v>
                </c:pt>
                <c:pt idx="597" formatCode="0.00%">
                  <c:v>2.1000000000000001E-4</c:v>
                </c:pt>
                <c:pt idx="598" formatCode="0.00%">
                  <c:v>2.1000000000000001E-4</c:v>
                </c:pt>
                <c:pt idx="599" formatCode="0.00%">
                  <c:v>2.1000000000000001E-4</c:v>
                </c:pt>
                <c:pt idx="600" formatCode="0.00%">
                  <c:v>2.1000000000000001E-4</c:v>
                </c:pt>
                <c:pt idx="601" formatCode="0.00%">
                  <c:v>2.1000000000000001E-4</c:v>
                </c:pt>
                <c:pt idx="602" formatCode="0.00%">
                  <c:v>2.1000000000000001E-4</c:v>
                </c:pt>
                <c:pt idx="603" formatCode="0.00%">
                  <c:v>2.1000000000000001E-4</c:v>
                </c:pt>
                <c:pt idx="604" formatCode="0.00%">
                  <c:v>2.1000000000000001E-4</c:v>
                </c:pt>
                <c:pt idx="605" formatCode="0.00%">
                  <c:v>2.1000000000000001E-4</c:v>
                </c:pt>
                <c:pt idx="606" formatCode="0.00%">
                  <c:v>2.1000000000000001E-4</c:v>
                </c:pt>
                <c:pt idx="607" formatCode="0.00%">
                  <c:v>2.1000000000000001E-4</c:v>
                </c:pt>
                <c:pt idx="608" formatCode="0.00%">
                  <c:v>2.1000000000000001E-4</c:v>
                </c:pt>
                <c:pt idx="609" formatCode="0.00%">
                  <c:v>2.1000000000000001E-4</c:v>
                </c:pt>
                <c:pt idx="610" formatCode="0.00%">
                  <c:v>2.1000000000000001E-4</c:v>
                </c:pt>
                <c:pt idx="611" formatCode="0.00%">
                  <c:v>2.1000000000000001E-4</c:v>
                </c:pt>
                <c:pt idx="612" formatCode="0.00%">
                  <c:v>2.1000000000000001E-4</c:v>
                </c:pt>
                <c:pt idx="613" formatCode="0.00%">
                  <c:v>2.1000000000000001E-4</c:v>
                </c:pt>
                <c:pt idx="614" formatCode="0.00%">
                  <c:v>2.1000000000000001E-4</c:v>
                </c:pt>
                <c:pt idx="615" formatCode="0.00%">
                  <c:v>2.1000000000000001E-4</c:v>
                </c:pt>
                <c:pt idx="616" formatCode="0.00%">
                  <c:v>2.1000000000000001E-4</c:v>
                </c:pt>
                <c:pt idx="617" formatCode="0.00%">
                  <c:v>2.1999999999999998E-4</c:v>
                </c:pt>
                <c:pt idx="618" formatCode="0.00%">
                  <c:v>2.1999999999999998E-4</c:v>
                </c:pt>
                <c:pt idx="619" formatCode="0.00%">
                  <c:v>2.1999999999999998E-4</c:v>
                </c:pt>
                <c:pt idx="620" formatCode="0.00%">
                  <c:v>2.1999999999999998E-4</c:v>
                </c:pt>
                <c:pt idx="621" formatCode="0.00%">
                  <c:v>2.1999999999999998E-4</c:v>
                </c:pt>
                <c:pt idx="622" formatCode="0.00%">
                  <c:v>2.3000000000000001E-4</c:v>
                </c:pt>
                <c:pt idx="623" formatCode="0.00%">
                  <c:v>2.3000000000000001E-4</c:v>
                </c:pt>
                <c:pt idx="624" formatCode="0.00%">
                  <c:v>2.3000000000000001E-4</c:v>
                </c:pt>
                <c:pt idx="625" formatCode="0.00%">
                  <c:v>2.3000000000000001E-4</c:v>
                </c:pt>
                <c:pt idx="626" formatCode="0.00%">
                  <c:v>2.4000000000000001E-4</c:v>
                </c:pt>
                <c:pt idx="627" formatCode="0.00%">
                  <c:v>2.5000000000000001E-4</c:v>
                </c:pt>
                <c:pt idx="628" formatCode="0.00%">
                  <c:v>2.8000000000000003E-4</c:v>
                </c:pt>
                <c:pt idx="629" formatCode="0.00%">
                  <c:v>2.9E-4</c:v>
                </c:pt>
                <c:pt idx="630" formatCode="0.00%">
                  <c:v>3.2000000000000003E-4</c:v>
                </c:pt>
                <c:pt idx="631" formatCode="0.00%">
                  <c:v>3.6999999999999999E-4</c:v>
                </c:pt>
                <c:pt idx="632" formatCode="0.00%">
                  <c:v>3.8999999999999999E-4</c:v>
                </c:pt>
                <c:pt idx="633" formatCode="0.00%">
                  <c:v>4.0000000000000002E-4</c:v>
                </c:pt>
                <c:pt idx="634" formatCode="0.00%">
                  <c:v>4.0999999999999999E-4</c:v>
                </c:pt>
                <c:pt idx="635" formatCode="0.00%">
                  <c:v>4.0999999999999999E-4</c:v>
                </c:pt>
                <c:pt idx="636" formatCode="0.00%">
                  <c:v>4.2999999999999999E-4</c:v>
                </c:pt>
                <c:pt idx="637" formatCode="0.00%">
                  <c:v>4.6000000000000001E-4</c:v>
                </c:pt>
                <c:pt idx="638" formatCode="0.00%">
                  <c:v>4.8000000000000001E-4</c:v>
                </c:pt>
                <c:pt idx="639" formatCode="0.00%">
                  <c:v>5.6000000000000006E-4</c:v>
                </c:pt>
                <c:pt idx="640" formatCode="0.00%">
                  <c:v>6.3000000000000003E-4</c:v>
                </c:pt>
                <c:pt idx="641" formatCode="0.00%">
                  <c:v>7.000000000000001E-4</c:v>
                </c:pt>
                <c:pt idx="642" formatCode="0.00%">
                  <c:v>8.0000000000000004E-4</c:v>
                </c:pt>
                <c:pt idx="643" formatCode="0.00%">
                  <c:v>1.09E-3</c:v>
                </c:pt>
                <c:pt idx="644" formatCode="0.00%">
                  <c:v>1.09E-3</c:v>
                </c:pt>
                <c:pt idx="645" formatCode="0.00%">
                  <c:v>1.49E-3</c:v>
                </c:pt>
                <c:pt idx="646" formatCode="0.00%">
                  <c:v>1.4599999999999999E-3</c:v>
                </c:pt>
                <c:pt idx="647" formatCode="0.00%">
                  <c:v>1.06E-3</c:v>
                </c:pt>
                <c:pt idx="648" formatCode="0.00%">
                  <c:v>7.2999999999999996E-4</c:v>
                </c:pt>
                <c:pt idx="649" formatCode="0.00%">
                  <c:v>7.2999999999999996E-4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564A-417F-9209-5DB3BB4D333F}"/>
            </c:ext>
          </c:extLst>
        </c:ser>
        <c:ser>
          <c:idx val="8"/>
          <c:order val="1"/>
          <c:tx>
            <c:strRef>
              <c:f>LFT!$C$1</c:f>
              <c:strCache>
                <c:ptCount val="1"/>
                <c:pt idx="0">
                  <c:v>LFT 09/21</c:v>
                </c:pt>
              </c:strCache>
            </c:strRef>
          </c:tx>
          <c:spPr>
            <a:ln w="2222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LFT!$C$2:$C$2882</c:f>
              <c:numCache>
                <c:formatCode>General</c:formatCode>
                <c:ptCount val="2881"/>
                <c:pt idx="2" formatCode="0.00%">
                  <c:v>6.0000000000000002E-5</c:v>
                </c:pt>
                <c:pt idx="3" formatCode="0.00%">
                  <c:v>6.0000000000000002E-5</c:v>
                </c:pt>
                <c:pt idx="4" formatCode="0.00%">
                  <c:v>6.0000000000000002E-5</c:v>
                </c:pt>
                <c:pt idx="5" formatCode="0.00%">
                  <c:v>6.0000000000000002E-5</c:v>
                </c:pt>
                <c:pt idx="6" formatCode="0.00%">
                  <c:v>6.0000000000000002E-5</c:v>
                </c:pt>
                <c:pt idx="7" formatCode="0.00%">
                  <c:v>6.0000000000000002E-5</c:v>
                </c:pt>
                <c:pt idx="8" formatCode="0.00%">
                  <c:v>6.0000000000000002E-5</c:v>
                </c:pt>
                <c:pt idx="9" formatCode="0.00%">
                  <c:v>6.0000000000000002E-5</c:v>
                </c:pt>
                <c:pt idx="10" formatCode="0.00%">
                  <c:v>6.0000000000000002E-5</c:v>
                </c:pt>
                <c:pt idx="11" formatCode="0.00%">
                  <c:v>6.0000000000000002E-5</c:v>
                </c:pt>
                <c:pt idx="12" formatCode="0.00%">
                  <c:v>5.0000000000000002E-5</c:v>
                </c:pt>
                <c:pt idx="13" formatCode="0.00%">
                  <c:v>5.0000000000000002E-5</c:v>
                </c:pt>
                <c:pt idx="14" formatCode="0.00%">
                  <c:v>5.0000000000000002E-5</c:v>
                </c:pt>
                <c:pt idx="15" formatCode="0.00%">
                  <c:v>5.0000000000000002E-5</c:v>
                </c:pt>
                <c:pt idx="16" formatCode="0.00%">
                  <c:v>5.0000000000000002E-5</c:v>
                </c:pt>
                <c:pt idx="17" formatCode="0.00%">
                  <c:v>5.0000000000000002E-5</c:v>
                </c:pt>
                <c:pt idx="18" formatCode="0.00%">
                  <c:v>5.0000000000000002E-5</c:v>
                </c:pt>
                <c:pt idx="19" formatCode="0.00%">
                  <c:v>5.0000000000000002E-5</c:v>
                </c:pt>
                <c:pt idx="20" formatCode="0.00%">
                  <c:v>5.0000000000000002E-5</c:v>
                </c:pt>
                <c:pt idx="21" formatCode="0.00%">
                  <c:v>5.0000000000000002E-5</c:v>
                </c:pt>
                <c:pt idx="22" formatCode="0.00%">
                  <c:v>5.0000000000000002E-5</c:v>
                </c:pt>
                <c:pt idx="23" formatCode="0.00%">
                  <c:v>5.0000000000000002E-5</c:v>
                </c:pt>
                <c:pt idx="24" formatCode="0.00%">
                  <c:v>5.0000000000000002E-5</c:v>
                </c:pt>
                <c:pt idx="25" formatCode="0.00%">
                  <c:v>5.0000000000000002E-5</c:v>
                </c:pt>
                <c:pt idx="26" formatCode="0.00%">
                  <c:v>5.0000000000000002E-5</c:v>
                </c:pt>
                <c:pt idx="27" formatCode="0.00%">
                  <c:v>5.0000000000000002E-5</c:v>
                </c:pt>
                <c:pt idx="28" formatCode="0.00%">
                  <c:v>5.0000000000000002E-5</c:v>
                </c:pt>
                <c:pt idx="29" formatCode="0.00%">
                  <c:v>5.0000000000000002E-5</c:v>
                </c:pt>
                <c:pt idx="30" formatCode="0.00%">
                  <c:v>5.0000000000000002E-5</c:v>
                </c:pt>
                <c:pt idx="31" formatCode="0.00%">
                  <c:v>5.0000000000000002E-5</c:v>
                </c:pt>
                <c:pt idx="32" formatCode="0.00%">
                  <c:v>5.0000000000000002E-5</c:v>
                </c:pt>
                <c:pt idx="33" formatCode="0.00%">
                  <c:v>5.0000000000000002E-5</c:v>
                </c:pt>
                <c:pt idx="34" formatCode="0.00%">
                  <c:v>5.0000000000000002E-5</c:v>
                </c:pt>
                <c:pt idx="35" formatCode="0.00%">
                  <c:v>5.0000000000000002E-5</c:v>
                </c:pt>
                <c:pt idx="36" formatCode="0.00%">
                  <c:v>5.0000000000000002E-5</c:v>
                </c:pt>
                <c:pt idx="37" formatCode="0.00%">
                  <c:v>5.0000000000000002E-5</c:v>
                </c:pt>
                <c:pt idx="38" formatCode="0.00%">
                  <c:v>5.0000000000000002E-5</c:v>
                </c:pt>
                <c:pt idx="39" formatCode="0.00%">
                  <c:v>8.9999999999999992E-5</c:v>
                </c:pt>
                <c:pt idx="40" formatCode="0.00%">
                  <c:v>6.0000000000000002E-5</c:v>
                </c:pt>
                <c:pt idx="41" formatCode="0.00%">
                  <c:v>6.0000000000000002E-5</c:v>
                </c:pt>
                <c:pt idx="42" formatCode="0.00%">
                  <c:v>6.0000000000000002E-5</c:v>
                </c:pt>
                <c:pt idx="43" formatCode="0.00%">
                  <c:v>6.0000000000000002E-5</c:v>
                </c:pt>
                <c:pt idx="44" formatCode="0.00%">
                  <c:v>6.0000000000000002E-5</c:v>
                </c:pt>
                <c:pt idx="45" formatCode="0.00%">
                  <c:v>6.0000000000000002E-5</c:v>
                </c:pt>
                <c:pt idx="46" formatCode="0.00%">
                  <c:v>6.0000000000000002E-5</c:v>
                </c:pt>
                <c:pt idx="47" formatCode="0.00%">
                  <c:v>6.0000000000000002E-5</c:v>
                </c:pt>
                <c:pt idx="48" formatCode="0.00%">
                  <c:v>6.0000000000000002E-5</c:v>
                </c:pt>
                <c:pt idx="49" formatCode="0.00%">
                  <c:v>6.0000000000000002E-5</c:v>
                </c:pt>
                <c:pt idx="50" formatCode="0.00%">
                  <c:v>6.0000000000000002E-5</c:v>
                </c:pt>
                <c:pt idx="51" formatCode="0.00%">
                  <c:v>6.0000000000000002E-5</c:v>
                </c:pt>
                <c:pt idx="52" formatCode="0.00%">
                  <c:v>6.0000000000000002E-5</c:v>
                </c:pt>
                <c:pt idx="53" formatCode="0.00%">
                  <c:v>6.0000000000000002E-5</c:v>
                </c:pt>
                <c:pt idx="54" formatCode="0.00%">
                  <c:v>6.0000000000000002E-5</c:v>
                </c:pt>
                <c:pt idx="55" formatCode="0.00%">
                  <c:v>6.0000000000000002E-5</c:v>
                </c:pt>
                <c:pt idx="56" formatCode="0.00%">
                  <c:v>6.0000000000000002E-5</c:v>
                </c:pt>
                <c:pt idx="57" formatCode="0.00%">
                  <c:v>6.0000000000000002E-5</c:v>
                </c:pt>
                <c:pt idx="58" formatCode="0.00%">
                  <c:v>6.0000000000000002E-5</c:v>
                </c:pt>
                <c:pt idx="59" formatCode="0.00%">
                  <c:v>7.0000000000000007E-5</c:v>
                </c:pt>
                <c:pt idx="60" formatCode="0.00%">
                  <c:v>7.0000000000000007E-5</c:v>
                </c:pt>
                <c:pt idx="61" formatCode="0.00%">
                  <c:v>7.0000000000000007E-5</c:v>
                </c:pt>
                <c:pt idx="62" formatCode="0.00%">
                  <c:v>7.0000000000000007E-5</c:v>
                </c:pt>
                <c:pt idx="63" formatCode="0.00%">
                  <c:v>8.9999999999999992E-5</c:v>
                </c:pt>
                <c:pt idx="64" formatCode="0.00%">
                  <c:v>8.9999999999999992E-5</c:v>
                </c:pt>
                <c:pt idx="65" formatCode="0.00%">
                  <c:v>7.0000000000000007E-5</c:v>
                </c:pt>
                <c:pt idx="66" formatCode="0.00%">
                  <c:v>7.0000000000000007E-5</c:v>
                </c:pt>
                <c:pt idx="67" formatCode="0.00%">
                  <c:v>8.0000000000000007E-5</c:v>
                </c:pt>
                <c:pt idx="68" formatCode="0.00%">
                  <c:v>8.0000000000000007E-5</c:v>
                </c:pt>
                <c:pt idx="69" formatCode="0.00%">
                  <c:v>8.0000000000000007E-5</c:v>
                </c:pt>
                <c:pt idx="70" formatCode="0.00%">
                  <c:v>8.0000000000000007E-5</c:v>
                </c:pt>
                <c:pt idx="71" formatCode="0.00%">
                  <c:v>8.0000000000000007E-5</c:v>
                </c:pt>
                <c:pt idx="72" formatCode="0.00%">
                  <c:v>8.0000000000000007E-5</c:v>
                </c:pt>
                <c:pt idx="73" formatCode="0.00%">
                  <c:v>8.0000000000000007E-5</c:v>
                </c:pt>
                <c:pt idx="74" formatCode="0.00%">
                  <c:v>8.0000000000000007E-5</c:v>
                </c:pt>
                <c:pt idx="75" formatCode="0.00%">
                  <c:v>8.0000000000000007E-5</c:v>
                </c:pt>
                <c:pt idx="76" formatCode="0.00%">
                  <c:v>8.0000000000000007E-5</c:v>
                </c:pt>
                <c:pt idx="77" formatCode="0.00%">
                  <c:v>8.0000000000000007E-5</c:v>
                </c:pt>
                <c:pt idx="78" formatCode="0.00%">
                  <c:v>8.0000000000000007E-5</c:v>
                </c:pt>
                <c:pt idx="79" formatCode="0.00%">
                  <c:v>8.0000000000000007E-5</c:v>
                </c:pt>
                <c:pt idx="80" formatCode="0.00%">
                  <c:v>7.0000000000000007E-5</c:v>
                </c:pt>
                <c:pt idx="81" formatCode="0.00%">
                  <c:v>7.0000000000000007E-5</c:v>
                </c:pt>
                <c:pt idx="82" formatCode="0.00%">
                  <c:v>7.0000000000000007E-5</c:v>
                </c:pt>
                <c:pt idx="83" formatCode="0.00%">
                  <c:v>7.0000000000000007E-5</c:v>
                </c:pt>
                <c:pt idx="84" formatCode="0.00%">
                  <c:v>8.0000000000000007E-5</c:v>
                </c:pt>
                <c:pt idx="85" formatCode="0.00%">
                  <c:v>8.0000000000000007E-5</c:v>
                </c:pt>
                <c:pt idx="86" formatCode="0.00%">
                  <c:v>8.0000000000000007E-5</c:v>
                </c:pt>
                <c:pt idx="87" formatCode="0.00%">
                  <c:v>8.0000000000000007E-5</c:v>
                </c:pt>
                <c:pt idx="88" formatCode="0.00%">
                  <c:v>8.0000000000000007E-5</c:v>
                </c:pt>
                <c:pt idx="89" formatCode="0.00%">
                  <c:v>8.0000000000000007E-5</c:v>
                </c:pt>
                <c:pt idx="90" formatCode="0.00%">
                  <c:v>8.0000000000000007E-5</c:v>
                </c:pt>
                <c:pt idx="91" formatCode="0.00%">
                  <c:v>1E-4</c:v>
                </c:pt>
                <c:pt idx="92" formatCode="0.00%">
                  <c:v>8.0000000000000007E-5</c:v>
                </c:pt>
                <c:pt idx="93" formatCode="0.00%">
                  <c:v>8.0000000000000007E-5</c:v>
                </c:pt>
                <c:pt idx="94" formatCode="0.00%">
                  <c:v>8.0000000000000007E-5</c:v>
                </c:pt>
                <c:pt idx="95" formatCode="0.00%">
                  <c:v>8.0000000000000007E-5</c:v>
                </c:pt>
                <c:pt idx="96" formatCode="0.00%">
                  <c:v>8.0000000000000007E-5</c:v>
                </c:pt>
                <c:pt idx="97" formatCode="0.00%">
                  <c:v>8.0000000000000007E-5</c:v>
                </c:pt>
                <c:pt idx="98" formatCode="0.00%">
                  <c:v>8.0000000000000007E-5</c:v>
                </c:pt>
                <c:pt idx="99" formatCode="0.00%">
                  <c:v>8.0000000000000007E-5</c:v>
                </c:pt>
                <c:pt idx="100" formatCode="0.00%">
                  <c:v>8.0000000000000007E-5</c:v>
                </c:pt>
                <c:pt idx="101" formatCode="0.00%">
                  <c:v>8.0000000000000007E-5</c:v>
                </c:pt>
                <c:pt idx="102" formatCode="0.00%">
                  <c:v>8.0000000000000007E-5</c:v>
                </c:pt>
                <c:pt idx="103" formatCode="0.00%">
                  <c:v>8.0000000000000007E-5</c:v>
                </c:pt>
                <c:pt idx="104" formatCode="0.00%">
                  <c:v>8.0000000000000007E-5</c:v>
                </c:pt>
                <c:pt idx="105" formatCode="0.00%">
                  <c:v>8.0000000000000007E-5</c:v>
                </c:pt>
                <c:pt idx="106" formatCode="0.00%">
                  <c:v>8.0000000000000007E-5</c:v>
                </c:pt>
                <c:pt idx="107" formatCode="0.00%">
                  <c:v>8.0000000000000007E-5</c:v>
                </c:pt>
                <c:pt idx="108" formatCode="0.00%">
                  <c:v>8.0000000000000007E-5</c:v>
                </c:pt>
                <c:pt idx="109" formatCode="0.00%">
                  <c:v>8.0000000000000007E-5</c:v>
                </c:pt>
                <c:pt idx="110" formatCode="0.00%">
                  <c:v>8.9999999999999992E-5</c:v>
                </c:pt>
                <c:pt idx="111" formatCode="0.00%">
                  <c:v>8.0000000000000007E-5</c:v>
                </c:pt>
                <c:pt idx="112" formatCode="0.00%">
                  <c:v>8.0000000000000007E-5</c:v>
                </c:pt>
                <c:pt idx="113" formatCode="0.00%">
                  <c:v>8.0000000000000007E-5</c:v>
                </c:pt>
                <c:pt idx="114" formatCode="0.00%">
                  <c:v>8.0000000000000007E-5</c:v>
                </c:pt>
                <c:pt idx="115" formatCode="0.00%">
                  <c:v>8.0000000000000007E-5</c:v>
                </c:pt>
                <c:pt idx="116" formatCode="0.00%">
                  <c:v>8.0000000000000007E-5</c:v>
                </c:pt>
                <c:pt idx="117" formatCode="0.00%">
                  <c:v>8.0000000000000007E-5</c:v>
                </c:pt>
                <c:pt idx="118" formatCode="0.00%">
                  <c:v>8.0000000000000007E-5</c:v>
                </c:pt>
                <c:pt idx="119" formatCode="0.00%">
                  <c:v>7.0000000000000007E-5</c:v>
                </c:pt>
                <c:pt idx="120" formatCode="0.00%">
                  <c:v>7.0000000000000007E-5</c:v>
                </c:pt>
                <c:pt idx="121" formatCode="0.00%">
                  <c:v>7.0000000000000007E-5</c:v>
                </c:pt>
                <c:pt idx="122" formatCode="0.00%">
                  <c:v>7.0000000000000007E-5</c:v>
                </c:pt>
                <c:pt idx="123" formatCode="0.00%">
                  <c:v>7.0000000000000007E-5</c:v>
                </c:pt>
                <c:pt idx="124" formatCode="0.00%">
                  <c:v>7.0000000000000007E-5</c:v>
                </c:pt>
                <c:pt idx="125" formatCode="0.00%">
                  <c:v>7.0000000000000007E-5</c:v>
                </c:pt>
                <c:pt idx="126" formatCode="0.00%">
                  <c:v>7.0000000000000007E-5</c:v>
                </c:pt>
                <c:pt idx="127" formatCode="0.00%">
                  <c:v>7.0000000000000007E-5</c:v>
                </c:pt>
                <c:pt idx="128" formatCode="0.00%">
                  <c:v>7.0000000000000007E-5</c:v>
                </c:pt>
                <c:pt idx="129" formatCode="0.00%">
                  <c:v>7.0000000000000007E-5</c:v>
                </c:pt>
                <c:pt idx="130" formatCode="0.00%">
                  <c:v>7.0000000000000007E-5</c:v>
                </c:pt>
                <c:pt idx="131" formatCode="0.00%">
                  <c:v>7.0000000000000007E-5</c:v>
                </c:pt>
                <c:pt idx="132" formatCode="0.00%">
                  <c:v>7.0000000000000007E-5</c:v>
                </c:pt>
                <c:pt idx="133" formatCode="0.00%">
                  <c:v>7.0000000000000007E-5</c:v>
                </c:pt>
                <c:pt idx="134" formatCode="0.00%">
                  <c:v>7.0000000000000007E-5</c:v>
                </c:pt>
                <c:pt idx="135" formatCode="0.00%">
                  <c:v>7.0000000000000007E-5</c:v>
                </c:pt>
                <c:pt idx="136" formatCode="0.00%">
                  <c:v>7.0000000000000007E-5</c:v>
                </c:pt>
                <c:pt idx="137" formatCode="0.00%">
                  <c:v>7.0000000000000007E-5</c:v>
                </c:pt>
                <c:pt idx="138" formatCode="0.00%">
                  <c:v>7.0000000000000007E-5</c:v>
                </c:pt>
                <c:pt idx="139" formatCode="0.00%">
                  <c:v>7.0000000000000007E-5</c:v>
                </c:pt>
                <c:pt idx="140" formatCode="0.00%">
                  <c:v>7.0000000000000007E-5</c:v>
                </c:pt>
                <c:pt idx="141" formatCode="0.00%">
                  <c:v>7.0000000000000007E-5</c:v>
                </c:pt>
                <c:pt idx="142" formatCode="0.00%">
                  <c:v>7.0000000000000007E-5</c:v>
                </c:pt>
                <c:pt idx="143" formatCode="0.00%">
                  <c:v>7.0000000000000007E-5</c:v>
                </c:pt>
                <c:pt idx="144" formatCode="0.00%">
                  <c:v>7.0000000000000007E-5</c:v>
                </c:pt>
                <c:pt idx="145" formatCode="0.00%">
                  <c:v>7.0000000000000007E-5</c:v>
                </c:pt>
                <c:pt idx="146" formatCode="0.00%">
                  <c:v>7.0000000000000007E-5</c:v>
                </c:pt>
                <c:pt idx="147" formatCode="0.00%">
                  <c:v>7.0000000000000007E-5</c:v>
                </c:pt>
                <c:pt idx="148" formatCode="0.00%">
                  <c:v>7.0000000000000007E-5</c:v>
                </c:pt>
                <c:pt idx="149" formatCode="0.00%">
                  <c:v>7.0000000000000007E-5</c:v>
                </c:pt>
                <c:pt idx="150" formatCode="0.00%">
                  <c:v>7.0000000000000007E-5</c:v>
                </c:pt>
                <c:pt idx="151" formatCode="0.00%">
                  <c:v>7.0000000000000007E-5</c:v>
                </c:pt>
                <c:pt idx="152" formatCode="0.00%">
                  <c:v>6.0000000000000002E-5</c:v>
                </c:pt>
                <c:pt idx="153" formatCode="0.00%">
                  <c:v>6.0000000000000002E-5</c:v>
                </c:pt>
                <c:pt idx="154" formatCode="0.00%">
                  <c:v>6.0000000000000002E-5</c:v>
                </c:pt>
                <c:pt idx="155" formatCode="0.00%">
                  <c:v>6.0000000000000002E-5</c:v>
                </c:pt>
                <c:pt idx="156" formatCode="0.00%">
                  <c:v>6.0000000000000002E-5</c:v>
                </c:pt>
                <c:pt idx="157" formatCode="0.00%">
                  <c:v>6.0000000000000002E-5</c:v>
                </c:pt>
                <c:pt idx="158" formatCode="0.00%">
                  <c:v>6.0000000000000002E-5</c:v>
                </c:pt>
                <c:pt idx="159" formatCode="0.00%">
                  <c:v>6.0000000000000002E-5</c:v>
                </c:pt>
                <c:pt idx="160" formatCode="0.00%">
                  <c:v>6.0000000000000002E-5</c:v>
                </c:pt>
                <c:pt idx="161" formatCode="0.00%">
                  <c:v>6.0000000000000002E-5</c:v>
                </c:pt>
                <c:pt idx="162" formatCode="0.00%">
                  <c:v>6.0000000000000002E-5</c:v>
                </c:pt>
                <c:pt idx="163" formatCode="0.00%">
                  <c:v>6.0000000000000002E-5</c:v>
                </c:pt>
                <c:pt idx="164" formatCode="0.00%">
                  <c:v>6.0000000000000002E-5</c:v>
                </c:pt>
                <c:pt idx="165" formatCode="0.00%">
                  <c:v>6.0000000000000002E-5</c:v>
                </c:pt>
                <c:pt idx="166" formatCode="0.00%">
                  <c:v>6.0000000000000002E-5</c:v>
                </c:pt>
                <c:pt idx="167" formatCode="0.00%">
                  <c:v>6.0000000000000002E-5</c:v>
                </c:pt>
                <c:pt idx="168" formatCode="0.00%">
                  <c:v>6.0000000000000002E-5</c:v>
                </c:pt>
                <c:pt idx="169" formatCode="0.00%">
                  <c:v>7.0000000000000007E-5</c:v>
                </c:pt>
                <c:pt idx="170" formatCode="0.00%">
                  <c:v>7.0000000000000007E-5</c:v>
                </c:pt>
                <c:pt idx="171" formatCode="0.00%">
                  <c:v>7.0000000000000007E-5</c:v>
                </c:pt>
                <c:pt idx="172" formatCode="0.00%">
                  <c:v>7.0000000000000007E-5</c:v>
                </c:pt>
                <c:pt idx="173" formatCode="0.00%">
                  <c:v>6.0000000000000002E-5</c:v>
                </c:pt>
                <c:pt idx="174" formatCode="0.00%">
                  <c:v>6.0000000000000002E-5</c:v>
                </c:pt>
                <c:pt idx="175" formatCode="0.00%">
                  <c:v>6.0000000000000002E-5</c:v>
                </c:pt>
                <c:pt idx="176" formatCode="0.00%">
                  <c:v>6.0000000000000002E-5</c:v>
                </c:pt>
                <c:pt idx="177" formatCode="0.00%">
                  <c:v>6.0000000000000002E-5</c:v>
                </c:pt>
                <c:pt idx="178" formatCode="0.00%">
                  <c:v>6.0000000000000002E-5</c:v>
                </c:pt>
                <c:pt idx="179" formatCode="0.00%">
                  <c:v>6.0000000000000002E-5</c:v>
                </c:pt>
                <c:pt idx="180" formatCode="0.00%">
                  <c:v>7.0000000000000007E-5</c:v>
                </c:pt>
                <c:pt idx="181" formatCode="0.00%">
                  <c:v>6.0000000000000002E-5</c:v>
                </c:pt>
                <c:pt idx="182" formatCode="0.00%">
                  <c:v>6.0000000000000002E-5</c:v>
                </c:pt>
                <c:pt idx="183" formatCode="0.00%">
                  <c:v>6.0000000000000002E-5</c:v>
                </c:pt>
                <c:pt idx="184" formatCode="0.00%">
                  <c:v>6.0000000000000002E-5</c:v>
                </c:pt>
                <c:pt idx="185" formatCode="0.00%">
                  <c:v>6.0000000000000002E-5</c:v>
                </c:pt>
                <c:pt idx="186" formatCode="0.00%">
                  <c:v>6.0000000000000002E-5</c:v>
                </c:pt>
                <c:pt idx="187" formatCode="0.00%">
                  <c:v>6.0000000000000002E-5</c:v>
                </c:pt>
                <c:pt idx="188" formatCode="0.00%">
                  <c:v>6.0000000000000002E-5</c:v>
                </c:pt>
                <c:pt idx="189" formatCode="0.00%">
                  <c:v>6.0000000000000002E-5</c:v>
                </c:pt>
                <c:pt idx="190" formatCode="0.00%">
                  <c:v>6.0000000000000002E-5</c:v>
                </c:pt>
                <c:pt idx="191" formatCode="0.00%">
                  <c:v>6.0000000000000002E-5</c:v>
                </c:pt>
                <c:pt idx="192" formatCode="0.00%">
                  <c:v>6.0000000000000002E-5</c:v>
                </c:pt>
                <c:pt idx="193" formatCode="0.00%">
                  <c:v>6.0000000000000002E-5</c:v>
                </c:pt>
                <c:pt idx="194" formatCode="0.00%">
                  <c:v>6.0000000000000002E-5</c:v>
                </c:pt>
                <c:pt idx="195" formatCode="0.00%">
                  <c:v>6.0000000000000002E-5</c:v>
                </c:pt>
                <c:pt idx="196" formatCode="0.00%">
                  <c:v>6.0000000000000002E-5</c:v>
                </c:pt>
                <c:pt idx="197" formatCode="0.00%">
                  <c:v>6.0000000000000002E-5</c:v>
                </c:pt>
                <c:pt idx="198" formatCode="0.00%">
                  <c:v>6.0000000000000002E-5</c:v>
                </c:pt>
                <c:pt idx="199" formatCode="0.00%">
                  <c:v>6.0000000000000002E-5</c:v>
                </c:pt>
                <c:pt idx="200" formatCode="0.00%">
                  <c:v>6.0000000000000002E-5</c:v>
                </c:pt>
                <c:pt idx="201" formatCode="0.00%">
                  <c:v>6.0000000000000002E-5</c:v>
                </c:pt>
                <c:pt idx="202" formatCode="0.00%">
                  <c:v>6.0000000000000002E-5</c:v>
                </c:pt>
                <c:pt idx="203" formatCode="0.00%">
                  <c:v>6.0000000000000002E-5</c:v>
                </c:pt>
                <c:pt idx="204" formatCode="0.00%">
                  <c:v>6.0000000000000002E-5</c:v>
                </c:pt>
                <c:pt idx="205" formatCode="0.00%">
                  <c:v>6.0000000000000002E-5</c:v>
                </c:pt>
                <c:pt idx="206" formatCode="0.00%">
                  <c:v>6.0000000000000002E-5</c:v>
                </c:pt>
                <c:pt idx="207" formatCode="0.00%">
                  <c:v>6.0000000000000002E-5</c:v>
                </c:pt>
                <c:pt idx="208" formatCode="0.00%">
                  <c:v>6.0000000000000002E-5</c:v>
                </c:pt>
                <c:pt idx="209" formatCode="0.00%">
                  <c:v>6.0000000000000002E-5</c:v>
                </c:pt>
                <c:pt idx="210" formatCode="0.00%">
                  <c:v>6.0000000000000002E-5</c:v>
                </c:pt>
                <c:pt idx="211" formatCode="0.00%">
                  <c:v>6.0000000000000002E-5</c:v>
                </c:pt>
                <c:pt idx="212" formatCode="0.00%">
                  <c:v>6.0000000000000002E-5</c:v>
                </c:pt>
                <c:pt idx="213" formatCode="0.00%">
                  <c:v>6.0000000000000002E-5</c:v>
                </c:pt>
                <c:pt idx="214" formatCode="0.00%">
                  <c:v>6.0000000000000002E-5</c:v>
                </c:pt>
                <c:pt idx="215" formatCode="0.00%">
                  <c:v>6.0000000000000002E-5</c:v>
                </c:pt>
                <c:pt idx="216" formatCode="0.00%">
                  <c:v>6.0000000000000002E-5</c:v>
                </c:pt>
                <c:pt idx="217" formatCode="0.00%">
                  <c:v>6.0000000000000002E-5</c:v>
                </c:pt>
                <c:pt idx="218" formatCode="0.00%">
                  <c:v>6.0000000000000002E-5</c:v>
                </c:pt>
                <c:pt idx="219" formatCode="0.00%">
                  <c:v>6.0000000000000002E-5</c:v>
                </c:pt>
                <c:pt idx="220" formatCode="0.00%">
                  <c:v>6.0000000000000002E-5</c:v>
                </c:pt>
                <c:pt idx="221" formatCode="0.00%">
                  <c:v>6.0000000000000002E-5</c:v>
                </c:pt>
                <c:pt idx="222" formatCode="0.00%">
                  <c:v>6.0000000000000002E-5</c:v>
                </c:pt>
                <c:pt idx="223" formatCode="0.00%">
                  <c:v>6.0000000000000002E-5</c:v>
                </c:pt>
                <c:pt idx="224" formatCode="0.00%">
                  <c:v>6.0000000000000002E-5</c:v>
                </c:pt>
                <c:pt idx="225" formatCode="0.00%">
                  <c:v>7.0000000000000007E-5</c:v>
                </c:pt>
                <c:pt idx="226" formatCode="0.00%">
                  <c:v>6.0000000000000002E-5</c:v>
                </c:pt>
                <c:pt idx="227" formatCode="0.00%">
                  <c:v>6.0000000000000002E-5</c:v>
                </c:pt>
                <c:pt idx="228" formatCode="0.00%">
                  <c:v>6.0000000000000002E-5</c:v>
                </c:pt>
                <c:pt idx="229" formatCode="0.00%">
                  <c:v>6.0000000000000002E-5</c:v>
                </c:pt>
                <c:pt idx="230" formatCode="0.00%">
                  <c:v>6.0000000000000002E-5</c:v>
                </c:pt>
                <c:pt idx="231" formatCode="0.00%">
                  <c:v>6.0000000000000002E-5</c:v>
                </c:pt>
                <c:pt idx="232" formatCode="0.00%">
                  <c:v>6.0000000000000002E-5</c:v>
                </c:pt>
                <c:pt idx="233" formatCode="0.00%">
                  <c:v>6.0000000000000002E-5</c:v>
                </c:pt>
                <c:pt idx="234" formatCode="0.00%">
                  <c:v>6.0000000000000002E-5</c:v>
                </c:pt>
                <c:pt idx="235" formatCode="0.00%">
                  <c:v>6.0000000000000002E-5</c:v>
                </c:pt>
                <c:pt idx="236" formatCode="0.00%">
                  <c:v>6.0000000000000002E-5</c:v>
                </c:pt>
                <c:pt idx="237" formatCode="0.00%">
                  <c:v>6.0000000000000002E-5</c:v>
                </c:pt>
                <c:pt idx="238" formatCode="0.00%">
                  <c:v>6.0000000000000002E-5</c:v>
                </c:pt>
                <c:pt idx="239" formatCode="0.00%">
                  <c:v>6.0000000000000002E-5</c:v>
                </c:pt>
                <c:pt idx="240" formatCode="0.00%">
                  <c:v>6.0000000000000002E-5</c:v>
                </c:pt>
                <c:pt idx="241" formatCode="0.00%">
                  <c:v>6.0000000000000002E-5</c:v>
                </c:pt>
                <c:pt idx="242" formatCode="0.00%">
                  <c:v>6.0000000000000002E-5</c:v>
                </c:pt>
                <c:pt idx="243" formatCode="0.00%">
                  <c:v>6.0000000000000002E-5</c:v>
                </c:pt>
                <c:pt idx="244" formatCode="0.00%">
                  <c:v>6.0000000000000002E-5</c:v>
                </c:pt>
                <c:pt idx="245" formatCode="0.00%">
                  <c:v>6.0000000000000002E-5</c:v>
                </c:pt>
                <c:pt idx="246" formatCode="0.00%">
                  <c:v>6.0000000000000002E-5</c:v>
                </c:pt>
                <c:pt idx="247" formatCode="0.00%">
                  <c:v>6.0000000000000002E-5</c:v>
                </c:pt>
                <c:pt idx="248" formatCode="0.00%">
                  <c:v>6.0000000000000002E-5</c:v>
                </c:pt>
                <c:pt idx="249" formatCode="0.00%">
                  <c:v>6.0000000000000002E-5</c:v>
                </c:pt>
                <c:pt idx="250" formatCode="0.00%">
                  <c:v>6.0000000000000002E-5</c:v>
                </c:pt>
                <c:pt idx="251" formatCode="0.00%">
                  <c:v>6.0000000000000002E-5</c:v>
                </c:pt>
                <c:pt idx="252" formatCode="0.00%">
                  <c:v>6.0000000000000002E-5</c:v>
                </c:pt>
                <c:pt idx="253" formatCode="0.00%">
                  <c:v>6.0000000000000002E-5</c:v>
                </c:pt>
                <c:pt idx="254" formatCode="0.00%">
                  <c:v>6.0000000000000002E-5</c:v>
                </c:pt>
                <c:pt idx="255" formatCode="0.00%">
                  <c:v>6.0000000000000002E-5</c:v>
                </c:pt>
                <c:pt idx="256" formatCode="0.00%">
                  <c:v>6.0000000000000002E-5</c:v>
                </c:pt>
                <c:pt idx="257" formatCode="0.00%">
                  <c:v>6.0000000000000002E-5</c:v>
                </c:pt>
                <c:pt idx="258" formatCode="0.00%">
                  <c:v>6.0000000000000002E-5</c:v>
                </c:pt>
                <c:pt idx="259" formatCode="0.00%">
                  <c:v>6.0000000000000002E-5</c:v>
                </c:pt>
                <c:pt idx="260" formatCode="0.00%">
                  <c:v>6.0000000000000002E-5</c:v>
                </c:pt>
                <c:pt idx="261" formatCode="0.00%">
                  <c:v>6.0000000000000002E-5</c:v>
                </c:pt>
                <c:pt idx="262" formatCode="0.00%">
                  <c:v>6.0000000000000002E-5</c:v>
                </c:pt>
                <c:pt idx="263" formatCode="0.00%">
                  <c:v>6.0000000000000002E-5</c:v>
                </c:pt>
                <c:pt idx="264" formatCode="0.00%">
                  <c:v>6.0000000000000002E-5</c:v>
                </c:pt>
                <c:pt idx="265" formatCode="0.00%">
                  <c:v>6.0000000000000002E-5</c:v>
                </c:pt>
                <c:pt idx="266" formatCode="0.00%">
                  <c:v>6.0000000000000002E-5</c:v>
                </c:pt>
                <c:pt idx="267" formatCode="0.00%">
                  <c:v>6.0000000000000002E-5</c:v>
                </c:pt>
                <c:pt idx="268" formatCode="0.00%">
                  <c:v>6.0000000000000002E-5</c:v>
                </c:pt>
                <c:pt idx="269" formatCode="0.00%">
                  <c:v>6.0000000000000002E-5</c:v>
                </c:pt>
                <c:pt idx="270" formatCode="0.00%">
                  <c:v>6.0000000000000002E-5</c:v>
                </c:pt>
                <c:pt idx="271" formatCode="0.00%">
                  <c:v>6.0000000000000002E-5</c:v>
                </c:pt>
                <c:pt idx="272" formatCode="0.00%">
                  <c:v>6.0000000000000002E-5</c:v>
                </c:pt>
                <c:pt idx="273" formatCode="0.00%">
                  <c:v>6.0000000000000002E-5</c:v>
                </c:pt>
                <c:pt idx="274" formatCode="0.00%">
                  <c:v>6.0000000000000002E-5</c:v>
                </c:pt>
                <c:pt idx="275" formatCode="0.00%">
                  <c:v>6.0000000000000002E-5</c:v>
                </c:pt>
                <c:pt idx="276" formatCode="0.00%">
                  <c:v>7.0000000000000007E-5</c:v>
                </c:pt>
                <c:pt idx="277" formatCode="0.00%">
                  <c:v>6.0000000000000002E-5</c:v>
                </c:pt>
                <c:pt idx="278" formatCode="0.00%">
                  <c:v>6.0000000000000002E-5</c:v>
                </c:pt>
                <c:pt idx="279" formatCode="0.00%">
                  <c:v>6.0000000000000002E-5</c:v>
                </c:pt>
                <c:pt idx="280" formatCode="0.00%">
                  <c:v>6.0000000000000002E-5</c:v>
                </c:pt>
                <c:pt idx="281" formatCode="0.00%">
                  <c:v>6.0000000000000002E-5</c:v>
                </c:pt>
                <c:pt idx="282" formatCode="0.00%">
                  <c:v>6.0000000000000002E-5</c:v>
                </c:pt>
                <c:pt idx="283" formatCode="0.00%">
                  <c:v>6.0000000000000002E-5</c:v>
                </c:pt>
                <c:pt idx="284" formatCode="0.00%">
                  <c:v>6.0000000000000002E-5</c:v>
                </c:pt>
                <c:pt idx="285" formatCode="0.00%">
                  <c:v>6.0000000000000002E-5</c:v>
                </c:pt>
                <c:pt idx="286" formatCode="0.00%">
                  <c:v>6.0000000000000002E-5</c:v>
                </c:pt>
                <c:pt idx="287" formatCode="0.00%">
                  <c:v>6.0000000000000002E-5</c:v>
                </c:pt>
                <c:pt idx="288" formatCode="0.00%">
                  <c:v>6.0000000000000002E-5</c:v>
                </c:pt>
                <c:pt idx="289" formatCode="0.00%">
                  <c:v>5.0000000000000002E-5</c:v>
                </c:pt>
                <c:pt idx="290" formatCode="0.00%">
                  <c:v>5.0000000000000002E-5</c:v>
                </c:pt>
                <c:pt idx="291" formatCode="0.00%">
                  <c:v>6.0000000000000002E-5</c:v>
                </c:pt>
                <c:pt idx="292" formatCode="0.00%">
                  <c:v>6.0000000000000002E-5</c:v>
                </c:pt>
                <c:pt idx="293" formatCode="0.00%">
                  <c:v>6.0000000000000002E-5</c:v>
                </c:pt>
                <c:pt idx="294" formatCode="0.00%">
                  <c:v>6.0000000000000002E-5</c:v>
                </c:pt>
                <c:pt idx="295" formatCode="0.00%">
                  <c:v>5.0000000000000002E-5</c:v>
                </c:pt>
                <c:pt idx="296" formatCode="0.00%">
                  <c:v>5.0000000000000002E-5</c:v>
                </c:pt>
                <c:pt idx="297" formatCode="0.00%">
                  <c:v>5.0000000000000002E-5</c:v>
                </c:pt>
                <c:pt idx="298" formatCode="0.00%">
                  <c:v>5.0000000000000002E-5</c:v>
                </c:pt>
                <c:pt idx="299" formatCode="0.00%">
                  <c:v>5.0000000000000002E-5</c:v>
                </c:pt>
                <c:pt idx="300" formatCode="0.00%">
                  <c:v>5.0000000000000002E-5</c:v>
                </c:pt>
                <c:pt idx="301" formatCode="0.00%">
                  <c:v>5.0000000000000002E-5</c:v>
                </c:pt>
                <c:pt idx="302" formatCode="0.00%">
                  <c:v>5.0000000000000002E-5</c:v>
                </c:pt>
                <c:pt idx="303" formatCode="0.00%">
                  <c:v>5.0000000000000002E-5</c:v>
                </c:pt>
                <c:pt idx="304" formatCode="0.00%">
                  <c:v>5.0000000000000002E-5</c:v>
                </c:pt>
                <c:pt idx="305" formatCode="0.00%">
                  <c:v>5.0000000000000002E-5</c:v>
                </c:pt>
                <c:pt idx="306" formatCode="0.00%">
                  <c:v>5.0000000000000002E-5</c:v>
                </c:pt>
                <c:pt idx="307" formatCode="0.00%">
                  <c:v>5.0000000000000002E-5</c:v>
                </c:pt>
                <c:pt idx="308" formatCode="0.00%">
                  <c:v>5.0000000000000002E-5</c:v>
                </c:pt>
                <c:pt idx="309" formatCode="0.00%">
                  <c:v>5.0000000000000002E-5</c:v>
                </c:pt>
                <c:pt idx="310" formatCode="0.00%">
                  <c:v>5.0000000000000002E-5</c:v>
                </c:pt>
                <c:pt idx="311" formatCode="0.00%">
                  <c:v>5.0000000000000002E-5</c:v>
                </c:pt>
                <c:pt idx="312" formatCode="0.00%">
                  <c:v>5.0000000000000002E-5</c:v>
                </c:pt>
                <c:pt idx="313" formatCode="0.00%">
                  <c:v>5.0000000000000002E-5</c:v>
                </c:pt>
                <c:pt idx="314" formatCode="0.00%">
                  <c:v>5.0000000000000002E-5</c:v>
                </c:pt>
                <c:pt idx="315" formatCode="0.00%">
                  <c:v>5.0000000000000002E-5</c:v>
                </c:pt>
                <c:pt idx="316" formatCode="0.00%">
                  <c:v>5.0000000000000002E-5</c:v>
                </c:pt>
                <c:pt idx="317" formatCode="0.00%">
                  <c:v>5.0000000000000002E-5</c:v>
                </c:pt>
                <c:pt idx="318" formatCode="0.00%">
                  <c:v>5.0000000000000002E-5</c:v>
                </c:pt>
                <c:pt idx="319" formatCode="0.00%">
                  <c:v>5.0000000000000002E-5</c:v>
                </c:pt>
                <c:pt idx="320" formatCode="0.00%">
                  <c:v>5.0000000000000002E-5</c:v>
                </c:pt>
                <c:pt idx="321" formatCode="0.00%">
                  <c:v>5.0000000000000002E-5</c:v>
                </c:pt>
                <c:pt idx="322" formatCode="0.00%">
                  <c:v>5.0000000000000002E-5</c:v>
                </c:pt>
                <c:pt idx="323" formatCode="0.00%">
                  <c:v>5.0000000000000002E-5</c:v>
                </c:pt>
                <c:pt idx="324" formatCode="0.00%">
                  <c:v>5.0000000000000002E-5</c:v>
                </c:pt>
                <c:pt idx="325" formatCode="0.00%">
                  <c:v>5.0000000000000002E-5</c:v>
                </c:pt>
                <c:pt idx="326" formatCode="0.00%">
                  <c:v>5.0000000000000002E-5</c:v>
                </c:pt>
                <c:pt idx="327" formatCode="0.00%">
                  <c:v>5.0000000000000002E-5</c:v>
                </c:pt>
                <c:pt idx="328" formatCode="0.00%">
                  <c:v>5.0000000000000002E-5</c:v>
                </c:pt>
                <c:pt idx="329" formatCode="0.00%">
                  <c:v>5.0000000000000002E-5</c:v>
                </c:pt>
                <c:pt idx="330" formatCode="0.00%">
                  <c:v>5.0000000000000002E-5</c:v>
                </c:pt>
                <c:pt idx="331" formatCode="0.00%">
                  <c:v>5.0000000000000002E-5</c:v>
                </c:pt>
                <c:pt idx="332" formatCode="0.00%">
                  <c:v>5.0000000000000002E-5</c:v>
                </c:pt>
                <c:pt idx="333" formatCode="0.00%">
                  <c:v>5.0000000000000002E-5</c:v>
                </c:pt>
                <c:pt idx="334" formatCode="0.00%">
                  <c:v>5.0000000000000002E-5</c:v>
                </c:pt>
                <c:pt idx="335" formatCode="0.00%">
                  <c:v>5.0000000000000002E-5</c:v>
                </c:pt>
                <c:pt idx="336" formatCode="0.00%">
                  <c:v>5.0000000000000002E-5</c:v>
                </c:pt>
                <c:pt idx="337" formatCode="0.00%">
                  <c:v>5.0000000000000002E-5</c:v>
                </c:pt>
                <c:pt idx="338" formatCode="0.00%">
                  <c:v>5.0000000000000002E-5</c:v>
                </c:pt>
                <c:pt idx="339" formatCode="0.00%">
                  <c:v>5.0000000000000002E-5</c:v>
                </c:pt>
                <c:pt idx="340" formatCode="0.00%">
                  <c:v>5.0000000000000002E-5</c:v>
                </c:pt>
                <c:pt idx="341" formatCode="0.00%">
                  <c:v>5.0000000000000002E-5</c:v>
                </c:pt>
                <c:pt idx="342" formatCode="0.00%">
                  <c:v>6.0000000000000002E-5</c:v>
                </c:pt>
                <c:pt idx="343" formatCode="0.00%">
                  <c:v>5.0000000000000002E-5</c:v>
                </c:pt>
                <c:pt idx="344" formatCode="0.00%">
                  <c:v>5.0000000000000002E-5</c:v>
                </c:pt>
                <c:pt idx="345" formatCode="0.00%">
                  <c:v>5.0000000000000002E-5</c:v>
                </c:pt>
                <c:pt idx="346" formatCode="0.00%">
                  <c:v>5.0000000000000002E-5</c:v>
                </c:pt>
                <c:pt idx="347" formatCode="0.00%">
                  <c:v>5.0000000000000002E-5</c:v>
                </c:pt>
                <c:pt idx="348" formatCode="0.00%">
                  <c:v>5.0000000000000002E-5</c:v>
                </c:pt>
                <c:pt idx="349" formatCode="0.00%">
                  <c:v>5.0000000000000002E-5</c:v>
                </c:pt>
                <c:pt idx="350" formatCode="0.00%">
                  <c:v>5.0000000000000002E-5</c:v>
                </c:pt>
                <c:pt idx="351" formatCode="0.00%">
                  <c:v>5.0000000000000002E-5</c:v>
                </c:pt>
                <c:pt idx="352" formatCode="0.00%">
                  <c:v>5.0000000000000002E-5</c:v>
                </c:pt>
                <c:pt idx="353" formatCode="0.00%">
                  <c:v>5.0000000000000002E-5</c:v>
                </c:pt>
                <c:pt idx="354" formatCode="0.00%">
                  <c:v>5.0000000000000002E-5</c:v>
                </c:pt>
                <c:pt idx="355" formatCode="0.00%">
                  <c:v>5.0000000000000002E-5</c:v>
                </c:pt>
                <c:pt idx="356" formatCode="0.00%">
                  <c:v>5.0000000000000002E-5</c:v>
                </c:pt>
                <c:pt idx="357" formatCode="0.00%">
                  <c:v>5.0000000000000002E-5</c:v>
                </c:pt>
                <c:pt idx="358" formatCode="0.00%">
                  <c:v>5.0000000000000002E-5</c:v>
                </c:pt>
                <c:pt idx="359" formatCode="0.00%">
                  <c:v>5.0000000000000002E-5</c:v>
                </c:pt>
                <c:pt idx="360" formatCode="0.00%">
                  <c:v>5.0000000000000002E-5</c:v>
                </c:pt>
                <c:pt idx="361" formatCode="0.00%">
                  <c:v>5.0000000000000002E-5</c:v>
                </c:pt>
                <c:pt idx="362" formatCode="0.00%">
                  <c:v>5.0000000000000002E-5</c:v>
                </c:pt>
                <c:pt idx="363" formatCode="0.00%">
                  <c:v>5.0000000000000002E-5</c:v>
                </c:pt>
                <c:pt idx="364" formatCode="0.00%">
                  <c:v>5.0000000000000002E-5</c:v>
                </c:pt>
                <c:pt idx="365" formatCode="0.00%">
                  <c:v>5.0000000000000002E-5</c:v>
                </c:pt>
                <c:pt idx="366" formatCode="0.00%">
                  <c:v>5.0000000000000002E-5</c:v>
                </c:pt>
                <c:pt idx="367" formatCode="0.00%">
                  <c:v>5.0000000000000002E-5</c:v>
                </c:pt>
                <c:pt idx="368" formatCode="0.00%">
                  <c:v>5.0000000000000002E-5</c:v>
                </c:pt>
                <c:pt idx="369" formatCode="0.00%">
                  <c:v>5.0000000000000002E-5</c:v>
                </c:pt>
                <c:pt idx="370" formatCode="0.00%">
                  <c:v>5.0000000000000002E-5</c:v>
                </c:pt>
                <c:pt idx="371" formatCode="0.00%">
                  <c:v>5.0000000000000002E-5</c:v>
                </c:pt>
                <c:pt idx="372" formatCode="0.00%">
                  <c:v>5.0000000000000002E-5</c:v>
                </c:pt>
                <c:pt idx="373" formatCode="0.00%">
                  <c:v>5.0000000000000002E-5</c:v>
                </c:pt>
                <c:pt idx="374" formatCode="0.00%">
                  <c:v>5.0000000000000002E-5</c:v>
                </c:pt>
                <c:pt idx="375" formatCode="0.00%">
                  <c:v>5.0000000000000002E-5</c:v>
                </c:pt>
                <c:pt idx="376" formatCode="0.00%">
                  <c:v>5.0000000000000002E-5</c:v>
                </c:pt>
                <c:pt idx="377" formatCode="0.00%">
                  <c:v>5.0000000000000002E-5</c:v>
                </c:pt>
                <c:pt idx="378" formatCode="0.00%">
                  <c:v>5.0000000000000002E-5</c:v>
                </c:pt>
                <c:pt idx="379" formatCode="0.00%">
                  <c:v>5.0000000000000002E-5</c:v>
                </c:pt>
                <c:pt idx="380" formatCode="0.00%">
                  <c:v>5.0000000000000002E-5</c:v>
                </c:pt>
                <c:pt idx="381" formatCode="0.00%">
                  <c:v>5.0000000000000002E-5</c:v>
                </c:pt>
                <c:pt idx="382" formatCode="0.00%">
                  <c:v>5.0000000000000002E-5</c:v>
                </c:pt>
                <c:pt idx="383" formatCode="0.00%">
                  <c:v>5.0000000000000002E-5</c:v>
                </c:pt>
                <c:pt idx="384" formatCode="0.00%">
                  <c:v>5.0000000000000002E-5</c:v>
                </c:pt>
                <c:pt idx="385" formatCode="0.00%">
                  <c:v>5.0000000000000002E-5</c:v>
                </c:pt>
                <c:pt idx="386" formatCode="0.00%">
                  <c:v>5.0000000000000002E-5</c:v>
                </c:pt>
                <c:pt idx="387" formatCode="0.00%">
                  <c:v>5.0000000000000002E-5</c:v>
                </c:pt>
                <c:pt idx="388" formatCode="0.00%">
                  <c:v>5.0000000000000002E-5</c:v>
                </c:pt>
                <c:pt idx="389" formatCode="0.00%">
                  <c:v>5.0000000000000002E-5</c:v>
                </c:pt>
                <c:pt idx="390" formatCode="0.00%">
                  <c:v>5.0000000000000002E-5</c:v>
                </c:pt>
                <c:pt idx="391" formatCode="0.00%">
                  <c:v>5.0000000000000002E-5</c:v>
                </c:pt>
                <c:pt idx="392" formatCode="0.00%">
                  <c:v>5.0000000000000002E-5</c:v>
                </c:pt>
                <c:pt idx="393" formatCode="0.00%">
                  <c:v>5.0000000000000002E-5</c:v>
                </c:pt>
                <c:pt idx="394" formatCode="0.00%">
                  <c:v>5.0000000000000002E-5</c:v>
                </c:pt>
                <c:pt idx="395" formatCode="0.00%">
                  <c:v>5.0000000000000002E-5</c:v>
                </c:pt>
                <c:pt idx="396" formatCode="0.00%">
                  <c:v>5.0000000000000002E-5</c:v>
                </c:pt>
                <c:pt idx="397" formatCode="0.00%">
                  <c:v>5.0000000000000002E-5</c:v>
                </c:pt>
                <c:pt idx="398" formatCode="0.00%">
                  <c:v>5.0000000000000002E-5</c:v>
                </c:pt>
                <c:pt idx="399" formatCode="0.00%">
                  <c:v>5.0000000000000002E-5</c:v>
                </c:pt>
                <c:pt idx="400" formatCode="0.00%">
                  <c:v>5.0000000000000002E-5</c:v>
                </c:pt>
                <c:pt idx="401" formatCode="0.00%">
                  <c:v>5.0000000000000002E-5</c:v>
                </c:pt>
                <c:pt idx="402" formatCode="0.00%">
                  <c:v>5.0000000000000002E-5</c:v>
                </c:pt>
                <c:pt idx="403" formatCode="0.00%">
                  <c:v>5.0000000000000002E-5</c:v>
                </c:pt>
                <c:pt idx="404" formatCode="0.00%">
                  <c:v>5.0000000000000002E-5</c:v>
                </c:pt>
                <c:pt idx="405" formatCode="0.00%">
                  <c:v>5.0000000000000002E-5</c:v>
                </c:pt>
                <c:pt idx="406" formatCode="0.00%">
                  <c:v>5.0000000000000002E-5</c:v>
                </c:pt>
                <c:pt idx="407" formatCode="0.00%">
                  <c:v>5.0000000000000002E-5</c:v>
                </c:pt>
                <c:pt idx="408" formatCode="0.00%">
                  <c:v>5.0000000000000002E-5</c:v>
                </c:pt>
                <c:pt idx="409" formatCode="0.00%">
                  <c:v>5.0000000000000002E-5</c:v>
                </c:pt>
                <c:pt idx="410" formatCode="0.00%">
                  <c:v>5.0000000000000002E-5</c:v>
                </c:pt>
                <c:pt idx="411" formatCode="0.00%">
                  <c:v>5.0000000000000002E-5</c:v>
                </c:pt>
                <c:pt idx="412" formatCode="0.00%">
                  <c:v>5.0000000000000002E-5</c:v>
                </c:pt>
                <c:pt idx="413" formatCode="0.00%">
                  <c:v>5.0000000000000002E-5</c:v>
                </c:pt>
                <c:pt idx="414" formatCode="0.00%">
                  <c:v>5.0000000000000002E-5</c:v>
                </c:pt>
                <c:pt idx="415" formatCode="0.00%">
                  <c:v>5.0000000000000002E-5</c:v>
                </c:pt>
                <c:pt idx="416" formatCode="0.00%">
                  <c:v>5.0000000000000002E-5</c:v>
                </c:pt>
                <c:pt idx="417" formatCode="0.00%">
                  <c:v>5.0000000000000002E-5</c:v>
                </c:pt>
                <c:pt idx="418" formatCode="0.00%">
                  <c:v>5.0000000000000002E-5</c:v>
                </c:pt>
                <c:pt idx="419" formatCode="0.00%">
                  <c:v>5.0000000000000002E-5</c:v>
                </c:pt>
                <c:pt idx="420" formatCode="0.00%">
                  <c:v>5.0000000000000002E-5</c:v>
                </c:pt>
                <c:pt idx="421" formatCode="0.00%">
                  <c:v>5.0000000000000002E-5</c:v>
                </c:pt>
                <c:pt idx="422" formatCode="0.00%">
                  <c:v>5.0000000000000002E-5</c:v>
                </c:pt>
                <c:pt idx="423" formatCode="0.00%">
                  <c:v>5.0000000000000002E-5</c:v>
                </c:pt>
                <c:pt idx="424" formatCode="0.00%">
                  <c:v>5.0000000000000002E-5</c:v>
                </c:pt>
                <c:pt idx="425" formatCode="0.00%">
                  <c:v>5.0000000000000002E-5</c:v>
                </c:pt>
                <c:pt idx="426" formatCode="0.00%">
                  <c:v>5.0000000000000002E-5</c:v>
                </c:pt>
                <c:pt idx="427" formatCode="0.00%">
                  <c:v>5.0000000000000002E-5</c:v>
                </c:pt>
                <c:pt idx="428" formatCode="0.00%">
                  <c:v>5.0000000000000002E-5</c:v>
                </c:pt>
                <c:pt idx="429" formatCode="0.00%">
                  <c:v>5.0000000000000002E-5</c:v>
                </c:pt>
                <c:pt idx="430" formatCode="0.00%">
                  <c:v>5.0000000000000002E-5</c:v>
                </c:pt>
                <c:pt idx="431" formatCode="0.00%">
                  <c:v>5.0000000000000002E-5</c:v>
                </c:pt>
                <c:pt idx="432" formatCode="0.00%">
                  <c:v>5.0000000000000002E-5</c:v>
                </c:pt>
                <c:pt idx="433" formatCode="0.00%">
                  <c:v>5.0000000000000002E-5</c:v>
                </c:pt>
                <c:pt idx="434" formatCode="0.00%">
                  <c:v>5.0000000000000002E-5</c:v>
                </c:pt>
                <c:pt idx="435" formatCode="0.00%">
                  <c:v>5.0000000000000002E-5</c:v>
                </c:pt>
                <c:pt idx="436" formatCode="0.00%">
                  <c:v>5.0000000000000002E-5</c:v>
                </c:pt>
                <c:pt idx="437" formatCode="0.00%">
                  <c:v>5.0000000000000002E-5</c:v>
                </c:pt>
                <c:pt idx="438" formatCode="0.00%">
                  <c:v>5.0000000000000002E-5</c:v>
                </c:pt>
                <c:pt idx="439" formatCode="0.00%">
                  <c:v>5.0000000000000002E-5</c:v>
                </c:pt>
                <c:pt idx="440" formatCode="0.00%">
                  <c:v>5.0000000000000002E-5</c:v>
                </c:pt>
                <c:pt idx="441" formatCode="0.00%">
                  <c:v>5.0000000000000002E-5</c:v>
                </c:pt>
                <c:pt idx="442" formatCode="0.00%">
                  <c:v>5.0000000000000002E-5</c:v>
                </c:pt>
                <c:pt idx="443" formatCode="0.00%">
                  <c:v>5.0000000000000002E-5</c:v>
                </c:pt>
                <c:pt idx="444" formatCode="0.00%">
                  <c:v>5.0000000000000002E-5</c:v>
                </c:pt>
                <c:pt idx="445" formatCode="0.00%">
                  <c:v>5.0000000000000002E-5</c:v>
                </c:pt>
                <c:pt idx="446" formatCode="0.00%">
                  <c:v>5.0000000000000002E-5</c:v>
                </c:pt>
                <c:pt idx="447" formatCode="0.00%">
                  <c:v>5.0000000000000002E-5</c:v>
                </c:pt>
                <c:pt idx="448" formatCode="0.00%">
                  <c:v>5.0000000000000002E-5</c:v>
                </c:pt>
                <c:pt idx="449" formatCode="0.00%">
                  <c:v>5.0000000000000002E-5</c:v>
                </c:pt>
                <c:pt idx="450" formatCode="0.00%">
                  <c:v>5.0000000000000002E-5</c:v>
                </c:pt>
                <c:pt idx="451" formatCode="0.00%">
                  <c:v>5.0000000000000002E-5</c:v>
                </c:pt>
                <c:pt idx="452" formatCode="0.00%">
                  <c:v>5.0000000000000002E-5</c:v>
                </c:pt>
                <c:pt idx="453" formatCode="0.00%">
                  <c:v>5.0000000000000002E-5</c:v>
                </c:pt>
                <c:pt idx="454" formatCode="0.00%">
                  <c:v>5.0000000000000002E-5</c:v>
                </c:pt>
                <c:pt idx="455" formatCode="0.00%">
                  <c:v>5.0000000000000002E-5</c:v>
                </c:pt>
                <c:pt idx="456" formatCode="0.00%">
                  <c:v>5.0000000000000002E-5</c:v>
                </c:pt>
                <c:pt idx="457" formatCode="0.00%">
                  <c:v>5.0000000000000002E-5</c:v>
                </c:pt>
                <c:pt idx="458" formatCode="0.00%">
                  <c:v>6.0000000000000002E-5</c:v>
                </c:pt>
                <c:pt idx="459" formatCode="0.00%">
                  <c:v>6.0000000000000002E-5</c:v>
                </c:pt>
                <c:pt idx="460" formatCode="0.00%">
                  <c:v>6.0000000000000002E-5</c:v>
                </c:pt>
                <c:pt idx="461" formatCode="0.00%">
                  <c:v>6.0000000000000002E-5</c:v>
                </c:pt>
                <c:pt idx="462" formatCode="0.00%">
                  <c:v>6.0000000000000002E-5</c:v>
                </c:pt>
                <c:pt idx="463" formatCode="0.00%">
                  <c:v>6.0000000000000002E-5</c:v>
                </c:pt>
                <c:pt idx="464" formatCode="0.00%">
                  <c:v>6.0000000000000002E-5</c:v>
                </c:pt>
                <c:pt idx="465" formatCode="0.00%">
                  <c:v>6.0000000000000002E-5</c:v>
                </c:pt>
                <c:pt idx="466" formatCode="0.00%">
                  <c:v>6.0000000000000002E-5</c:v>
                </c:pt>
                <c:pt idx="467" formatCode="0.00%">
                  <c:v>6.0000000000000002E-5</c:v>
                </c:pt>
                <c:pt idx="468" formatCode="0.00%">
                  <c:v>6.0000000000000002E-5</c:v>
                </c:pt>
                <c:pt idx="469" formatCode="0.00%">
                  <c:v>6.0000000000000002E-5</c:v>
                </c:pt>
                <c:pt idx="470" formatCode="0.00%">
                  <c:v>6.0000000000000002E-5</c:v>
                </c:pt>
                <c:pt idx="471" formatCode="0.00%">
                  <c:v>6.0000000000000002E-5</c:v>
                </c:pt>
                <c:pt idx="472" formatCode="0.00%">
                  <c:v>6.0000000000000002E-5</c:v>
                </c:pt>
                <c:pt idx="473" formatCode="0.00%">
                  <c:v>6.0000000000000002E-5</c:v>
                </c:pt>
                <c:pt idx="474" formatCode="0.00%">
                  <c:v>6.0000000000000002E-5</c:v>
                </c:pt>
                <c:pt idx="475" formatCode="0.00%">
                  <c:v>6.0000000000000002E-5</c:v>
                </c:pt>
                <c:pt idx="476" formatCode="0.00%">
                  <c:v>6.0000000000000002E-5</c:v>
                </c:pt>
                <c:pt idx="477" formatCode="0.00%">
                  <c:v>6.0000000000000002E-5</c:v>
                </c:pt>
                <c:pt idx="478" formatCode="0.00%">
                  <c:v>6.0000000000000002E-5</c:v>
                </c:pt>
                <c:pt idx="479" formatCode="0.00%">
                  <c:v>6.0000000000000002E-5</c:v>
                </c:pt>
                <c:pt idx="480" formatCode="0.00%">
                  <c:v>6.0000000000000002E-5</c:v>
                </c:pt>
                <c:pt idx="481" formatCode="0.00%">
                  <c:v>6.0000000000000002E-5</c:v>
                </c:pt>
                <c:pt idx="482" formatCode="0.00%">
                  <c:v>6.0000000000000002E-5</c:v>
                </c:pt>
                <c:pt idx="483" formatCode="0.00%">
                  <c:v>6.0000000000000002E-5</c:v>
                </c:pt>
                <c:pt idx="484" formatCode="0.00%">
                  <c:v>6.0000000000000002E-5</c:v>
                </c:pt>
                <c:pt idx="485" formatCode="0.00%">
                  <c:v>7.0000000000000007E-5</c:v>
                </c:pt>
                <c:pt idx="486" formatCode="0.00%">
                  <c:v>7.0000000000000007E-5</c:v>
                </c:pt>
                <c:pt idx="487" formatCode="0.00%">
                  <c:v>8.0000000000000007E-5</c:v>
                </c:pt>
                <c:pt idx="488" formatCode="0.00%">
                  <c:v>8.0000000000000007E-5</c:v>
                </c:pt>
                <c:pt idx="489" formatCode="0.00%">
                  <c:v>1E-4</c:v>
                </c:pt>
                <c:pt idx="490" formatCode="0.00%">
                  <c:v>1.0999999999999999E-4</c:v>
                </c:pt>
                <c:pt idx="491" formatCode="0.00%">
                  <c:v>1.2E-4</c:v>
                </c:pt>
                <c:pt idx="492" formatCode="0.00%">
                  <c:v>1.2E-4</c:v>
                </c:pt>
                <c:pt idx="493" formatCode="0.00%">
                  <c:v>1.2999999999999999E-4</c:v>
                </c:pt>
                <c:pt idx="494" formatCode="0.00%">
                  <c:v>1.2999999999999999E-4</c:v>
                </c:pt>
                <c:pt idx="495" formatCode="0.00%">
                  <c:v>1.2999999999999999E-4</c:v>
                </c:pt>
                <c:pt idx="496" formatCode="0.00%">
                  <c:v>1.2999999999999999E-4</c:v>
                </c:pt>
                <c:pt idx="497" formatCode="0.00%">
                  <c:v>1.2999999999999999E-4</c:v>
                </c:pt>
                <c:pt idx="498" formatCode="0.00%">
                  <c:v>1.4000000000000001E-4</c:v>
                </c:pt>
                <c:pt idx="499" formatCode="0.00%">
                  <c:v>1.4000000000000001E-4</c:v>
                </c:pt>
                <c:pt idx="500" formatCode="0.00%">
                  <c:v>1.3799999999999999E-4</c:v>
                </c:pt>
                <c:pt idx="501" formatCode="0.00%">
                  <c:v>1.3899999999999999E-4</c:v>
                </c:pt>
                <c:pt idx="502" formatCode="0.00%">
                  <c:v>1.3899999999999999E-4</c:v>
                </c:pt>
                <c:pt idx="503" formatCode="0.00%">
                  <c:v>1.3899999999999999E-4</c:v>
                </c:pt>
                <c:pt idx="504" formatCode="0.00%">
                  <c:v>1.3899999999999999E-4</c:v>
                </c:pt>
                <c:pt idx="505" formatCode="0.00%">
                  <c:v>1.3899999999999999E-4</c:v>
                </c:pt>
                <c:pt idx="506" formatCode="0.00%">
                  <c:v>1.3899999999999999E-4</c:v>
                </c:pt>
                <c:pt idx="507" formatCode="0.00%">
                  <c:v>1.3899999999999999E-4</c:v>
                </c:pt>
                <c:pt idx="508" formatCode="0.00%">
                  <c:v>1.3899999999999999E-4</c:v>
                </c:pt>
                <c:pt idx="509" formatCode="0.00%">
                  <c:v>1.3899999999999999E-4</c:v>
                </c:pt>
                <c:pt idx="510" formatCode="0.00%">
                  <c:v>1.3899999999999999E-4</c:v>
                </c:pt>
                <c:pt idx="511" formatCode="0.00%">
                  <c:v>1.4000000000000001E-4</c:v>
                </c:pt>
                <c:pt idx="512" formatCode="0.00%">
                  <c:v>1.4000000000000001E-4</c:v>
                </c:pt>
                <c:pt idx="513" formatCode="0.00%">
                  <c:v>1.4000000000000001E-4</c:v>
                </c:pt>
                <c:pt idx="514" formatCode="0.00%">
                  <c:v>1.4000000000000001E-4</c:v>
                </c:pt>
                <c:pt idx="515" formatCode="0.00%">
                  <c:v>1.4000000000000001E-4</c:v>
                </c:pt>
                <c:pt idx="516" formatCode="0.00%">
                  <c:v>1.4000000000000001E-4</c:v>
                </c:pt>
                <c:pt idx="517" formatCode="0.00%">
                  <c:v>1.4999999999999999E-4</c:v>
                </c:pt>
                <c:pt idx="518" formatCode="0.00%">
                  <c:v>1.4999999999999999E-4</c:v>
                </c:pt>
                <c:pt idx="519" formatCode="0.00%">
                  <c:v>1.6000000000000001E-4</c:v>
                </c:pt>
                <c:pt idx="520" formatCode="0.00%">
                  <c:v>1.6000000000000001E-4</c:v>
                </c:pt>
                <c:pt idx="521" formatCode="0.00%">
                  <c:v>1.7000000000000001E-4</c:v>
                </c:pt>
                <c:pt idx="522" formatCode="0.00%">
                  <c:v>1.7999999999999998E-4</c:v>
                </c:pt>
                <c:pt idx="523" formatCode="0.00%">
                  <c:v>1.7999999999999998E-4</c:v>
                </c:pt>
                <c:pt idx="524" formatCode="0.00%">
                  <c:v>1.7999999999999998E-4</c:v>
                </c:pt>
                <c:pt idx="525" formatCode="0.00%">
                  <c:v>1.7999999999999998E-4</c:v>
                </c:pt>
                <c:pt idx="526" formatCode="0.00%">
                  <c:v>1.7999999999999998E-4</c:v>
                </c:pt>
                <c:pt idx="527" formatCode="0.00%">
                  <c:v>1.7999999999999998E-4</c:v>
                </c:pt>
                <c:pt idx="528" formatCode="0.00%">
                  <c:v>1.7999999999999998E-4</c:v>
                </c:pt>
                <c:pt idx="529" formatCode="0.00%">
                  <c:v>1.8999999999999998E-4</c:v>
                </c:pt>
                <c:pt idx="530" formatCode="0.00%">
                  <c:v>1.8999999999999998E-4</c:v>
                </c:pt>
                <c:pt idx="531" formatCode="0.00%">
                  <c:v>2.0000000000000001E-4</c:v>
                </c:pt>
                <c:pt idx="532" formatCode="0.00%">
                  <c:v>2.0000000000000001E-4</c:v>
                </c:pt>
                <c:pt idx="533" formatCode="0.00%">
                  <c:v>2.0000000000000001E-4</c:v>
                </c:pt>
                <c:pt idx="534" formatCode="0.00%">
                  <c:v>2.0000000000000001E-4</c:v>
                </c:pt>
                <c:pt idx="535" formatCode="0.00%">
                  <c:v>2.0000000000000001E-4</c:v>
                </c:pt>
                <c:pt idx="536" formatCode="0.00%">
                  <c:v>2.1000000000000001E-4</c:v>
                </c:pt>
                <c:pt idx="537" formatCode="0.00%">
                  <c:v>2.1000000000000001E-4</c:v>
                </c:pt>
                <c:pt idx="538" formatCode="0.00%">
                  <c:v>2.1000000000000001E-4</c:v>
                </c:pt>
                <c:pt idx="539" formatCode="0.00%">
                  <c:v>2.1000000000000001E-4</c:v>
                </c:pt>
                <c:pt idx="540" formatCode="0.00%">
                  <c:v>2.1000000000000001E-4</c:v>
                </c:pt>
                <c:pt idx="541" formatCode="0.00%">
                  <c:v>2.1000000000000001E-4</c:v>
                </c:pt>
                <c:pt idx="542" formatCode="0.00%">
                  <c:v>2.1000000000000001E-4</c:v>
                </c:pt>
                <c:pt idx="543" formatCode="0.00%">
                  <c:v>2.1000000000000001E-4</c:v>
                </c:pt>
                <c:pt idx="544" formatCode="0.00%">
                  <c:v>2.1000000000000001E-4</c:v>
                </c:pt>
                <c:pt idx="545" formatCode="0.00%">
                  <c:v>2.1000000000000001E-4</c:v>
                </c:pt>
                <c:pt idx="546" formatCode="0.00%">
                  <c:v>2.1000000000000001E-4</c:v>
                </c:pt>
                <c:pt idx="547" formatCode="0.00%">
                  <c:v>2.1000000000000001E-4</c:v>
                </c:pt>
                <c:pt idx="548" formatCode="0.00%">
                  <c:v>2.1000000000000001E-4</c:v>
                </c:pt>
                <c:pt idx="549" formatCode="0.00%">
                  <c:v>2.1000000000000001E-4</c:v>
                </c:pt>
                <c:pt idx="550" formatCode="0.00%">
                  <c:v>2.1000000000000001E-4</c:v>
                </c:pt>
                <c:pt idx="551" formatCode="0.00%">
                  <c:v>2.1000000000000001E-4</c:v>
                </c:pt>
                <c:pt idx="552" formatCode="0.00%">
                  <c:v>2.1000000000000001E-4</c:v>
                </c:pt>
                <c:pt idx="553" formatCode="0.00%">
                  <c:v>2.1000000000000001E-4</c:v>
                </c:pt>
                <c:pt idx="554" formatCode="0.00%">
                  <c:v>2.1000000000000001E-4</c:v>
                </c:pt>
                <c:pt idx="555" formatCode="0.00%">
                  <c:v>2.1000000000000001E-4</c:v>
                </c:pt>
                <c:pt idx="556" formatCode="0.00%">
                  <c:v>2.1000000000000001E-4</c:v>
                </c:pt>
                <c:pt idx="557" formatCode="0.00%">
                  <c:v>2.1000000000000001E-4</c:v>
                </c:pt>
                <c:pt idx="558" formatCode="0.00%">
                  <c:v>2.1000000000000001E-4</c:v>
                </c:pt>
                <c:pt idx="559" formatCode="0.00%">
                  <c:v>2.1000000000000001E-4</c:v>
                </c:pt>
                <c:pt idx="560" formatCode="0.00%">
                  <c:v>2.1000000000000001E-4</c:v>
                </c:pt>
                <c:pt idx="561" formatCode="0.00%">
                  <c:v>2.1000000000000001E-4</c:v>
                </c:pt>
                <c:pt idx="562" formatCode="0.00%">
                  <c:v>2.1000000000000001E-4</c:v>
                </c:pt>
                <c:pt idx="563" formatCode="0.00%">
                  <c:v>2.1000000000000001E-4</c:v>
                </c:pt>
                <c:pt idx="564" formatCode="0.00%">
                  <c:v>2.1000000000000001E-4</c:v>
                </c:pt>
                <c:pt idx="565" formatCode="0.00%">
                  <c:v>2.1000000000000001E-4</c:v>
                </c:pt>
                <c:pt idx="566" formatCode="0.00%">
                  <c:v>2.1999999999999998E-4</c:v>
                </c:pt>
                <c:pt idx="567" formatCode="0.00%">
                  <c:v>2.1999999999999998E-4</c:v>
                </c:pt>
                <c:pt idx="568" formatCode="0.00%">
                  <c:v>2.1999999999999998E-4</c:v>
                </c:pt>
                <c:pt idx="569" formatCode="0.00%">
                  <c:v>2.1999999999999998E-4</c:v>
                </c:pt>
                <c:pt idx="570" formatCode="0.00%">
                  <c:v>2.1999999999999998E-4</c:v>
                </c:pt>
                <c:pt idx="571" formatCode="0.00%">
                  <c:v>2.1999999999999998E-4</c:v>
                </c:pt>
                <c:pt idx="572" formatCode="0.00%">
                  <c:v>2.3000000000000001E-4</c:v>
                </c:pt>
                <c:pt idx="573" formatCode="0.00%">
                  <c:v>2.3000000000000001E-4</c:v>
                </c:pt>
                <c:pt idx="574" formatCode="0.00%">
                  <c:v>2.3000000000000001E-4</c:v>
                </c:pt>
                <c:pt idx="575" formatCode="0.00%">
                  <c:v>2.3000000000000001E-4</c:v>
                </c:pt>
                <c:pt idx="576" formatCode="0.00%">
                  <c:v>2.3000000000000001E-4</c:v>
                </c:pt>
                <c:pt idx="577" formatCode="0.00%">
                  <c:v>2.3000000000000001E-4</c:v>
                </c:pt>
                <c:pt idx="578" formatCode="0.00%">
                  <c:v>2.3000000000000001E-4</c:v>
                </c:pt>
                <c:pt idx="579" formatCode="0.00%">
                  <c:v>2.4000000000000001E-4</c:v>
                </c:pt>
                <c:pt idx="580" formatCode="0.00%">
                  <c:v>2.4000000000000001E-4</c:v>
                </c:pt>
                <c:pt idx="581" formatCode="0.00%">
                  <c:v>2.4000000000000001E-4</c:v>
                </c:pt>
                <c:pt idx="582" formatCode="0.00%">
                  <c:v>2.4000000000000001E-4</c:v>
                </c:pt>
                <c:pt idx="583" formatCode="0.00%">
                  <c:v>2.4000000000000001E-4</c:v>
                </c:pt>
                <c:pt idx="584" formatCode="0.00%">
                  <c:v>2.4000000000000001E-4</c:v>
                </c:pt>
                <c:pt idx="585" formatCode="0.00%">
                  <c:v>2.4000000000000001E-4</c:v>
                </c:pt>
                <c:pt idx="586" formatCode="0.00%">
                  <c:v>2.4000000000000001E-4</c:v>
                </c:pt>
                <c:pt idx="587" formatCode="0.00%">
                  <c:v>2.4000000000000001E-4</c:v>
                </c:pt>
                <c:pt idx="588" formatCode="0.00%">
                  <c:v>2.4000000000000001E-4</c:v>
                </c:pt>
                <c:pt idx="589" formatCode="0.00%">
                  <c:v>2.4000000000000001E-4</c:v>
                </c:pt>
                <c:pt idx="590" formatCode="0.00%">
                  <c:v>2.4000000000000001E-4</c:v>
                </c:pt>
                <c:pt idx="591" formatCode="0.00%">
                  <c:v>2.4000000000000001E-4</c:v>
                </c:pt>
                <c:pt idx="592" formatCode="0.00%">
                  <c:v>2.4000000000000001E-4</c:v>
                </c:pt>
                <c:pt idx="593" formatCode="0.00%">
                  <c:v>2.4000000000000001E-4</c:v>
                </c:pt>
                <c:pt idx="594" formatCode="0.00%">
                  <c:v>2.4000000000000001E-4</c:v>
                </c:pt>
                <c:pt idx="595" formatCode="0.00%">
                  <c:v>2.4000000000000001E-4</c:v>
                </c:pt>
                <c:pt idx="596" formatCode="0.00%">
                  <c:v>2.4000000000000001E-4</c:v>
                </c:pt>
                <c:pt idx="597" formatCode="0.00%">
                  <c:v>2.4000000000000001E-4</c:v>
                </c:pt>
                <c:pt idx="598" formatCode="0.00%">
                  <c:v>2.4000000000000001E-4</c:v>
                </c:pt>
                <c:pt idx="599" formatCode="0.00%">
                  <c:v>2.4000000000000001E-4</c:v>
                </c:pt>
                <c:pt idx="600" formatCode="0.00%">
                  <c:v>2.4000000000000001E-4</c:v>
                </c:pt>
                <c:pt idx="601" formatCode="0.00%">
                  <c:v>2.4000000000000001E-4</c:v>
                </c:pt>
                <c:pt idx="602" formatCode="0.00%">
                  <c:v>2.4000000000000001E-4</c:v>
                </c:pt>
                <c:pt idx="603" formatCode="0.00%">
                  <c:v>2.4000000000000001E-4</c:v>
                </c:pt>
                <c:pt idx="604" formatCode="0.00%">
                  <c:v>2.4000000000000001E-4</c:v>
                </c:pt>
                <c:pt idx="605" formatCode="0.00%">
                  <c:v>2.4000000000000001E-4</c:v>
                </c:pt>
                <c:pt idx="606" formatCode="0.00%">
                  <c:v>2.4000000000000001E-4</c:v>
                </c:pt>
                <c:pt idx="607" formatCode="0.00%">
                  <c:v>2.4000000000000001E-4</c:v>
                </c:pt>
                <c:pt idx="608" formatCode="0.00%">
                  <c:v>2.4000000000000001E-4</c:v>
                </c:pt>
                <c:pt idx="609" formatCode="0.00%">
                  <c:v>2.4000000000000001E-4</c:v>
                </c:pt>
                <c:pt idx="610" formatCode="0.00%">
                  <c:v>2.4000000000000001E-4</c:v>
                </c:pt>
                <c:pt idx="611" formatCode="0.00%">
                  <c:v>2.4000000000000001E-4</c:v>
                </c:pt>
                <c:pt idx="612" formatCode="0.00%">
                  <c:v>2.4000000000000001E-4</c:v>
                </c:pt>
                <c:pt idx="613" formatCode="0.00%">
                  <c:v>2.4000000000000001E-4</c:v>
                </c:pt>
                <c:pt idx="614" formatCode="0.00%">
                  <c:v>2.4000000000000001E-4</c:v>
                </c:pt>
                <c:pt idx="615" formatCode="0.00%">
                  <c:v>2.5000000000000001E-4</c:v>
                </c:pt>
                <c:pt idx="616" formatCode="0.00%">
                  <c:v>2.5000000000000001E-4</c:v>
                </c:pt>
                <c:pt idx="617" formatCode="0.00%">
                  <c:v>2.5000000000000001E-4</c:v>
                </c:pt>
                <c:pt idx="618" formatCode="0.00%">
                  <c:v>2.5000000000000001E-4</c:v>
                </c:pt>
                <c:pt idx="619" formatCode="0.00%">
                  <c:v>2.5000000000000001E-4</c:v>
                </c:pt>
                <c:pt idx="620" formatCode="0.00%">
                  <c:v>2.5000000000000001E-4</c:v>
                </c:pt>
                <c:pt idx="621" formatCode="0.00%">
                  <c:v>2.5000000000000001E-4</c:v>
                </c:pt>
                <c:pt idx="622" formatCode="0.00%">
                  <c:v>2.5000000000000001E-4</c:v>
                </c:pt>
                <c:pt idx="623" formatCode="0.00%">
                  <c:v>2.5000000000000001E-4</c:v>
                </c:pt>
                <c:pt idx="624" formatCode="0.00%">
                  <c:v>2.5000000000000001E-4</c:v>
                </c:pt>
                <c:pt idx="625" formatCode="0.00%">
                  <c:v>2.5000000000000001E-4</c:v>
                </c:pt>
                <c:pt idx="626" formatCode="0.00%">
                  <c:v>2.5999999999999998E-4</c:v>
                </c:pt>
                <c:pt idx="627" formatCode="0.00%">
                  <c:v>2.5999999999999998E-4</c:v>
                </c:pt>
                <c:pt idx="628" formatCode="0.00%">
                  <c:v>2.9E-4</c:v>
                </c:pt>
                <c:pt idx="629" formatCode="0.00%">
                  <c:v>2.9E-4</c:v>
                </c:pt>
                <c:pt idx="630" formatCode="0.00%">
                  <c:v>3.5000000000000005E-4</c:v>
                </c:pt>
                <c:pt idx="631" formatCode="0.00%">
                  <c:v>4.0999999999999999E-4</c:v>
                </c:pt>
                <c:pt idx="632" formatCode="0.00%">
                  <c:v>4.2999999999999999E-4</c:v>
                </c:pt>
                <c:pt idx="633" formatCode="0.00%">
                  <c:v>4.6000000000000001E-4</c:v>
                </c:pt>
                <c:pt idx="634" formatCode="0.00%">
                  <c:v>4.8000000000000001E-4</c:v>
                </c:pt>
                <c:pt idx="635" formatCode="0.00%">
                  <c:v>4.8999999999999998E-4</c:v>
                </c:pt>
                <c:pt idx="636" formatCode="0.00%">
                  <c:v>5.0000000000000001E-4</c:v>
                </c:pt>
                <c:pt idx="637" formatCode="0.00%">
                  <c:v>5.1999999999999995E-4</c:v>
                </c:pt>
                <c:pt idx="638" formatCode="0.00%">
                  <c:v>5.8E-4</c:v>
                </c:pt>
                <c:pt idx="639" formatCode="0.00%">
                  <c:v>6.4000000000000005E-4</c:v>
                </c:pt>
                <c:pt idx="640" formatCode="0.00%">
                  <c:v>7.5000000000000002E-4</c:v>
                </c:pt>
                <c:pt idx="641" formatCode="0.00%">
                  <c:v>8.5999999999999998E-4</c:v>
                </c:pt>
                <c:pt idx="642" formatCode="0.00%">
                  <c:v>1.1999999999999999E-3</c:v>
                </c:pt>
                <c:pt idx="643" formatCode="0.00%">
                  <c:v>1.5100000000000001E-3</c:v>
                </c:pt>
                <c:pt idx="644" formatCode="0.00%">
                  <c:v>1.5100000000000001E-3</c:v>
                </c:pt>
                <c:pt idx="645" formatCode="0.00%">
                  <c:v>1.7299999999999998E-3</c:v>
                </c:pt>
                <c:pt idx="646" formatCode="0.00%">
                  <c:v>1.6800000000000001E-3</c:v>
                </c:pt>
                <c:pt idx="647" formatCode="0.00%">
                  <c:v>1.2199999999999999E-3</c:v>
                </c:pt>
                <c:pt idx="648" formatCode="0.00%">
                  <c:v>8.1999999999999998E-4</c:v>
                </c:pt>
                <c:pt idx="649" formatCode="0.00%">
                  <c:v>8.1999999999999998E-4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564A-417F-9209-5DB3BB4D333F}"/>
            </c:ext>
          </c:extLst>
        </c:ser>
        <c:ser>
          <c:idx val="0"/>
          <c:order val="2"/>
          <c:tx>
            <c:strRef>
              <c:f>LFT!$D$1</c:f>
              <c:strCache>
                <c:ptCount val="1"/>
                <c:pt idx="0">
                  <c:v>LFT 03/22</c:v>
                </c:pt>
              </c:strCache>
            </c:strRef>
          </c:tx>
          <c:spPr>
            <a:ln w="2222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LFT!$D$2:$D$2882</c:f>
              <c:numCache>
                <c:formatCode>General</c:formatCode>
                <c:ptCount val="2881"/>
                <c:pt idx="2" formatCode="0.00%">
                  <c:v>6.0000000000000002E-5</c:v>
                </c:pt>
                <c:pt idx="3" formatCode="0.00%">
                  <c:v>6.0000000000000002E-5</c:v>
                </c:pt>
                <c:pt idx="4" formatCode="0.00%">
                  <c:v>6.0000000000000002E-5</c:v>
                </c:pt>
                <c:pt idx="5" formatCode="0.00%">
                  <c:v>6.0000000000000002E-5</c:v>
                </c:pt>
                <c:pt idx="6" formatCode="0.00%">
                  <c:v>6.0000000000000002E-5</c:v>
                </c:pt>
                <c:pt idx="7" formatCode="0.00%">
                  <c:v>6.0000000000000002E-5</c:v>
                </c:pt>
                <c:pt idx="8" formatCode="0.00%">
                  <c:v>6.0000000000000002E-5</c:v>
                </c:pt>
                <c:pt idx="9" formatCode="0.00%">
                  <c:v>6.0000000000000002E-5</c:v>
                </c:pt>
                <c:pt idx="10" formatCode="0.00%">
                  <c:v>6.0000000000000002E-5</c:v>
                </c:pt>
                <c:pt idx="11" formatCode="0.00%">
                  <c:v>6.0000000000000002E-5</c:v>
                </c:pt>
                <c:pt idx="12" formatCode="0.00%">
                  <c:v>6.0000000000000002E-5</c:v>
                </c:pt>
                <c:pt idx="13" formatCode="0.00%">
                  <c:v>6.0000000000000002E-5</c:v>
                </c:pt>
                <c:pt idx="14" formatCode="0.00%">
                  <c:v>6.0000000000000002E-5</c:v>
                </c:pt>
                <c:pt idx="15" formatCode="0.00%">
                  <c:v>6.0000000000000002E-5</c:v>
                </c:pt>
                <c:pt idx="16" formatCode="0.00%">
                  <c:v>6.0000000000000002E-5</c:v>
                </c:pt>
                <c:pt idx="17" formatCode="0.00%">
                  <c:v>6.0000000000000002E-5</c:v>
                </c:pt>
                <c:pt idx="18" formatCode="0.00%">
                  <c:v>6.0000000000000002E-5</c:v>
                </c:pt>
                <c:pt idx="19" formatCode="0.00%">
                  <c:v>6.0000000000000002E-5</c:v>
                </c:pt>
                <c:pt idx="20" formatCode="0.00%">
                  <c:v>6.0000000000000002E-5</c:v>
                </c:pt>
                <c:pt idx="21" formatCode="0.00%">
                  <c:v>6.0000000000000002E-5</c:v>
                </c:pt>
                <c:pt idx="22" formatCode="0.00%">
                  <c:v>6.0000000000000002E-5</c:v>
                </c:pt>
                <c:pt idx="23" formatCode="0.00%">
                  <c:v>6.0000000000000002E-5</c:v>
                </c:pt>
                <c:pt idx="24" formatCode="0.00%">
                  <c:v>6.0000000000000002E-5</c:v>
                </c:pt>
                <c:pt idx="25" formatCode="0.00%">
                  <c:v>6.0000000000000002E-5</c:v>
                </c:pt>
                <c:pt idx="26" formatCode="0.00%">
                  <c:v>6.0000000000000002E-5</c:v>
                </c:pt>
                <c:pt idx="27" formatCode="0.00%">
                  <c:v>6.0000000000000002E-5</c:v>
                </c:pt>
                <c:pt idx="28" formatCode="0.00%">
                  <c:v>6.0000000000000002E-5</c:v>
                </c:pt>
                <c:pt idx="29" formatCode="0.00%">
                  <c:v>6.0000000000000002E-5</c:v>
                </c:pt>
                <c:pt idx="30" formatCode="0.00%">
                  <c:v>6.0000000000000002E-5</c:v>
                </c:pt>
                <c:pt idx="31" formatCode="0.00%">
                  <c:v>6.0000000000000002E-5</c:v>
                </c:pt>
                <c:pt idx="32" formatCode="0.00%">
                  <c:v>6.0000000000000002E-5</c:v>
                </c:pt>
                <c:pt idx="33" formatCode="0.00%">
                  <c:v>6.0000000000000002E-5</c:v>
                </c:pt>
                <c:pt idx="34" formatCode="0.00%">
                  <c:v>6.0000000000000002E-5</c:v>
                </c:pt>
                <c:pt idx="35" formatCode="0.00%">
                  <c:v>6.0000000000000002E-5</c:v>
                </c:pt>
                <c:pt idx="36" formatCode="0.00%">
                  <c:v>6.0000000000000002E-5</c:v>
                </c:pt>
                <c:pt idx="37" formatCode="0.00%">
                  <c:v>6.0000000000000002E-5</c:v>
                </c:pt>
                <c:pt idx="38" formatCode="0.00%">
                  <c:v>6.0000000000000002E-5</c:v>
                </c:pt>
                <c:pt idx="39" formatCode="0.00%">
                  <c:v>6.0000000000000002E-5</c:v>
                </c:pt>
                <c:pt idx="40" formatCode="0.00%">
                  <c:v>6.0000000000000002E-5</c:v>
                </c:pt>
                <c:pt idx="41" formatCode="0.00%">
                  <c:v>6.0000000000000002E-5</c:v>
                </c:pt>
                <c:pt idx="42" formatCode="0.00%">
                  <c:v>7.0000000000000007E-5</c:v>
                </c:pt>
                <c:pt idx="43" formatCode="0.00%">
                  <c:v>7.0000000000000007E-5</c:v>
                </c:pt>
                <c:pt idx="44" formatCode="0.00%">
                  <c:v>7.0000000000000007E-5</c:v>
                </c:pt>
                <c:pt idx="45" formatCode="0.00%">
                  <c:v>7.0000000000000007E-5</c:v>
                </c:pt>
                <c:pt idx="46" formatCode="0.00%">
                  <c:v>7.0000000000000007E-5</c:v>
                </c:pt>
                <c:pt idx="47" formatCode="0.00%">
                  <c:v>7.0000000000000007E-5</c:v>
                </c:pt>
                <c:pt idx="48" formatCode="0.00%">
                  <c:v>8.0000000000000007E-5</c:v>
                </c:pt>
                <c:pt idx="49" formatCode="0.00%">
                  <c:v>8.0000000000000007E-5</c:v>
                </c:pt>
                <c:pt idx="50" formatCode="0.00%">
                  <c:v>8.0000000000000007E-5</c:v>
                </c:pt>
                <c:pt idx="51" formatCode="0.00%">
                  <c:v>8.0000000000000007E-5</c:v>
                </c:pt>
                <c:pt idx="52" formatCode="0.00%">
                  <c:v>8.0000000000000007E-5</c:v>
                </c:pt>
                <c:pt idx="53" formatCode="0.00%">
                  <c:v>8.0000000000000007E-5</c:v>
                </c:pt>
                <c:pt idx="54" formatCode="0.00%">
                  <c:v>8.0000000000000007E-5</c:v>
                </c:pt>
                <c:pt idx="55" formatCode="0.00%">
                  <c:v>8.0000000000000007E-5</c:v>
                </c:pt>
                <c:pt idx="56" formatCode="0.00%">
                  <c:v>8.0000000000000007E-5</c:v>
                </c:pt>
                <c:pt idx="57" formatCode="0.00%">
                  <c:v>8.9999999999999992E-5</c:v>
                </c:pt>
                <c:pt idx="58" formatCode="0.00%">
                  <c:v>8.9999999999999992E-5</c:v>
                </c:pt>
                <c:pt idx="59" formatCode="0.00%">
                  <c:v>8.9999999999999992E-5</c:v>
                </c:pt>
                <c:pt idx="60" formatCode="0.00%">
                  <c:v>1E-4</c:v>
                </c:pt>
                <c:pt idx="61" formatCode="0.00%">
                  <c:v>1E-4</c:v>
                </c:pt>
                <c:pt idx="62" formatCode="0.00%">
                  <c:v>1E-4</c:v>
                </c:pt>
                <c:pt idx="63" formatCode="0.00%">
                  <c:v>1.2999999999999999E-4</c:v>
                </c:pt>
                <c:pt idx="64" formatCode="0.00%">
                  <c:v>1.2999999999999999E-4</c:v>
                </c:pt>
                <c:pt idx="65" formatCode="0.00%">
                  <c:v>1.0999999999999999E-4</c:v>
                </c:pt>
                <c:pt idx="66" formatCode="0.00%">
                  <c:v>1.0999999999999999E-4</c:v>
                </c:pt>
                <c:pt idx="67" formatCode="0.00%">
                  <c:v>1.0999999999999999E-4</c:v>
                </c:pt>
                <c:pt idx="68" formatCode="0.00%">
                  <c:v>1.0999999999999999E-4</c:v>
                </c:pt>
                <c:pt idx="69" formatCode="0.00%">
                  <c:v>1.0999999999999999E-4</c:v>
                </c:pt>
                <c:pt idx="70" formatCode="0.00%">
                  <c:v>1.0999999999999999E-4</c:v>
                </c:pt>
                <c:pt idx="71" formatCode="0.00%">
                  <c:v>1.0999999999999999E-4</c:v>
                </c:pt>
                <c:pt idx="72" formatCode="0.00%">
                  <c:v>1.2E-4</c:v>
                </c:pt>
                <c:pt idx="73" formatCode="0.00%">
                  <c:v>1.0999999999999999E-4</c:v>
                </c:pt>
                <c:pt idx="74" formatCode="0.00%">
                  <c:v>1.0999999999999999E-4</c:v>
                </c:pt>
                <c:pt idx="75" formatCode="0.00%">
                  <c:v>1.0999999999999999E-4</c:v>
                </c:pt>
                <c:pt idx="76" formatCode="0.00%">
                  <c:v>1.0999999999999999E-4</c:v>
                </c:pt>
                <c:pt idx="77" formatCode="0.00%">
                  <c:v>1.0999999999999999E-4</c:v>
                </c:pt>
                <c:pt idx="78" formatCode="0.00%">
                  <c:v>1.0999999999999999E-4</c:v>
                </c:pt>
                <c:pt idx="79" formatCode="0.00%">
                  <c:v>1.0999999999999999E-4</c:v>
                </c:pt>
                <c:pt idx="80" formatCode="0.00%">
                  <c:v>1.0999999999999999E-4</c:v>
                </c:pt>
                <c:pt idx="81" formatCode="0.00%">
                  <c:v>1.0999999999999999E-4</c:v>
                </c:pt>
                <c:pt idx="82" formatCode="0.00%">
                  <c:v>1.0999999999999999E-4</c:v>
                </c:pt>
                <c:pt idx="83" formatCode="0.00%">
                  <c:v>1.0999999999999999E-4</c:v>
                </c:pt>
                <c:pt idx="84" formatCode="0.00%">
                  <c:v>1.0999999999999999E-4</c:v>
                </c:pt>
                <c:pt idx="85" formatCode="0.00%">
                  <c:v>1.0999999999999999E-4</c:v>
                </c:pt>
                <c:pt idx="86" formatCode="0.00%">
                  <c:v>1.0999999999999999E-4</c:v>
                </c:pt>
                <c:pt idx="87" formatCode="0.00%">
                  <c:v>1.0999999999999999E-4</c:v>
                </c:pt>
                <c:pt idx="88" formatCode="0.00%">
                  <c:v>1.0999999999999999E-4</c:v>
                </c:pt>
                <c:pt idx="89" formatCode="0.00%">
                  <c:v>1.0999999999999999E-4</c:v>
                </c:pt>
                <c:pt idx="90" formatCode="0.00%">
                  <c:v>1.0999999999999999E-4</c:v>
                </c:pt>
                <c:pt idx="91" formatCode="0.00%">
                  <c:v>1.2999999999999999E-4</c:v>
                </c:pt>
                <c:pt idx="92" formatCode="0.00%">
                  <c:v>1.0999999999999999E-4</c:v>
                </c:pt>
                <c:pt idx="93" formatCode="0.00%">
                  <c:v>1.0999999999999999E-4</c:v>
                </c:pt>
                <c:pt idx="94" formatCode="0.00%">
                  <c:v>1.0999999999999999E-4</c:v>
                </c:pt>
                <c:pt idx="95" formatCode="0.00%">
                  <c:v>1.0999999999999999E-4</c:v>
                </c:pt>
                <c:pt idx="96" formatCode="0.00%">
                  <c:v>1.0999999999999999E-4</c:v>
                </c:pt>
                <c:pt idx="97" formatCode="0.00%">
                  <c:v>1.0999999999999999E-4</c:v>
                </c:pt>
                <c:pt idx="98" formatCode="0.00%">
                  <c:v>1.0999999999999999E-4</c:v>
                </c:pt>
                <c:pt idx="99" formatCode="0.00%">
                  <c:v>1.0999999999999999E-4</c:v>
                </c:pt>
                <c:pt idx="100" formatCode="0.00%">
                  <c:v>1.0999999999999999E-4</c:v>
                </c:pt>
                <c:pt idx="101" formatCode="0.00%">
                  <c:v>1.0999999999999999E-4</c:v>
                </c:pt>
                <c:pt idx="102" formatCode="0.00%">
                  <c:v>1.0999999999999999E-4</c:v>
                </c:pt>
                <c:pt idx="103" formatCode="0.00%">
                  <c:v>1.0999999999999999E-4</c:v>
                </c:pt>
                <c:pt idx="104" formatCode="0.00%">
                  <c:v>1.0999999999999999E-4</c:v>
                </c:pt>
                <c:pt idx="105" formatCode="0.00%">
                  <c:v>1.0999999999999999E-4</c:v>
                </c:pt>
                <c:pt idx="106" formatCode="0.00%">
                  <c:v>1.0999999999999999E-4</c:v>
                </c:pt>
                <c:pt idx="107" formatCode="0.00%">
                  <c:v>1.0999999999999999E-4</c:v>
                </c:pt>
                <c:pt idx="108" formatCode="0.00%">
                  <c:v>1.0999999999999999E-4</c:v>
                </c:pt>
                <c:pt idx="109" formatCode="0.00%">
                  <c:v>1.0999999999999999E-4</c:v>
                </c:pt>
                <c:pt idx="110" formatCode="0.00%">
                  <c:v>1.2E-4</c:v>
                </c:pt>
                <c:pt idx="111" formatCode="0.00%">
                  <c:v>1E-4</c:v>
                </c:pt>
                <c:pt idx="112" formatCode="0.00%">
                  <c:v>1E-4</c:v>
                </c:pt>
                <c:pt idx="113" formatCode="0.00%">
                  <c:v>1E-4</c:v>
                </c:pt>
                <c:pt idx="114" formatCode="0.00%">
                  <c:v>1E-4</c:v>
                </c:pt>
                <c:pt idx="115" formatCode="0.00%">
                  <c:v>1E-4</c:v>
                </c:pt>
                <c:pt idx="116" formatCode="0.00%">
                  <c:v>1E-4</c:v>
                </c:pt>
                <c:pt idx="117" formatCode="0.00%">
                  <c:v>1E-4</c:v>
                </c:pt>
                <c:pt idx="118" formatCode="0.00%">
                  <c:v>1E-4</c:v>
                </c:pt>
                <c:pt idx="119" formatCode="0.00%">
                  <c:v>1E-4</c:v>
                </c:pt>
                <c:pt idx="120" formatCode="0.00%">
                  <c:v>1E-4</c:v>
                </c:pt>
                <c:pt idx="121" formatCode="0.00%">
                  <c:v>1E-4</c:v>
                </c:pt>
                <c:pt idx="122" formatCode="0.00%">
                  <c:v>1E-4</c:v>
                </c:pt>
                <c:pt idx="123" formatCode="0.00%">
                  <c:v>1E-4</c:v>
                </c:pt>
                <c:pt idx="124" formatCode="0.00%">
                  <c:v>1E-4</c:v>
                </c:pt>
                <c:pt idx="125" formatCode="0.00%">
                  <c:v>1E-4</c:v>
                </c:pt>
                <c:pt idx="126" formatCode="0.00%">
                  <c:v>1E-4</c:v>
                </c:pt>
                <c:pt idx="127" formatCode="0.00%">
                  <c:v>1E-4</c:v>
                </c:pt>
                <c:pt idx="128" formatCode="0.00%">
                  <c:v>1E-4</c:v>
                </c:pt>
                <c:pt idx="129" formatCode="0.00%">
                  <c:v>1E-4</c:v>
                </c:pt>
                <c:pt idx="130" formatCode="0.00%">
                  <c:v>1E-4</c:v>
                </c:pt>
                <c:pt idx="131" formatCode="0.00%">
                  <c:v>1E-4</c:v>
                </c:pt>
                <c:pt idx="132" formatCode="0.00%">
                  <c:v>1E-4</c:v>
                </c:pt>
                <c:pt idx="133" formatCode="0.00%">
                  <c:v>1E-4</c:v>
                </c:pt>
                <c:pt idx="134" formatCode="0.00%">
                  <c:v>1E-4</c:v>
                </c:pt>
                <c:pt idx="135" formatCode="0.00%">
                  <c:v>1E-4</c:v>
                </c:pt>
                <c:pt idx="136" formatCode="0.00%">
                  <c:v>1E-4</c:v>
                </c:pt>
                <c:pt idx="137" formatCode="0.00%">
                  <c:v>1E-4</c:v>
                </c:pt>
                <c:pt idx="138" formatCode="0.00%">
                  <c:v>1E-4</c:v>
                </c:pt>
                <c:pt idx="139" formatCode="0.00%">
                  <c:v>1E-4</c:v>
                </c:pt>
                <c:pt idx="140" formatCode="0.00%">
                  <c:v>8.9999999999999992E-5</c:v>
                </c:pt>
                <c:pt idx="141" formatCode="0.00%">
                  <c:v>8.9999999999999992E-5</c:v>
                </c:pt>
                <c:pt idx="142" formatCode="0.00%">
                  <c:v>8.9999999999999992E-5</c:v>
                </c:pt>
                <c:pt idx="143" formatCode="0.00%">
                  <c:v>8.9999999999999992E-5</c:v>
                </c:pt>
                <c:pt idx="144" formatCode="0.00%">
                  <c:v>8.9999999999999992E-5</c:v>
                </c:pt>
                <c:pt idx="145" formatCode="0.00%">
                  <c:v>8.9999999999999992E-5</c:v>
                </c:pt>
                <c:pt idx="146" formatCode="0.00%">
                  <c:v>8.9999999999999992E-5</c:v>
                </c:pt>
                <c:pt idx="147" formatCode="0.00%">
                  <c:v>8.9999999999999992E-5</c:v>
                </c:pt>
                <c:pt idx="148" formatCode="0.00%">
                  <c:v>8.9999999999999992E-5</c:v>
                </c:pt>
                <c:pt idx="149" formatCode="0.00%">
                  <c:v>8.9999999999999992E-5</c:v>
                </c:pt>
                <c:pt idx="150" formatCode="0.00%">
                  <c:v>8.9999999999999992E-5</c:v>
                </c:pt>
                <c:pt idx="151" formatCode="0.00%">
                  <c:v>8.9999999999999992E-5</c:v>
                </c:pt>
                <c:pt idx="152" formatCode="0.00%">
                  <c:v>8.9999999999999992E-5</c:v>
                </c:pt>
                <c:pt idx="153" formatCode="0.00%">
                  <c:v>8.9999999999999992E-5</c:v>
                </c:pt>
                <c:pt idx="154" formatCode="0.00%">
                  <c:v>8.9999999999999992E-5</c:v>
                </c:pt>
                <c:pt idx="155" formatCode="0.00%">
                  <c:v>8.9999999999999992E-5</c:v>
                </c:pt>
                <c:pt idx="156" formatCode="0.00%">
                  <c:v>8.9999999999999992E-5</c:v>
                </c:pt>
                <c:pt idx="157" formatCode="0.00%">
                  <c:v>8.9999999999999992E-5</c:v>
                </c:pt>
                <c:pt idx="158" formatCode="0.00%">
                  <c:v>8.9999999999999992E-5</c:v>
                </c:pt>
                <c:pt idx="159" formatCode="0.00%">
                  <c:v>8.9999999999999992E-5</c:v>
                </c:pt>
                <c:pt idx="160" formatCode="0.00%">
                  <c:v>8.9999999999999992E-5</c:v>
                </c:pt>
                <c:pt idx="161" formatCode="0.00%">
                  <c:v>8.9999999999999992E-5</c:v>
                </c:pt>
                <c:pt idx="162" formatCode="0.00%">
                  <c:v>8.9999999999999992E-5</c:v>
                </c:pt>
                <c:pt idx="163" formatCode="0.00%">
                  <c:v>8.9999999999999992E-5</c:v>
                </c:pt>
                <c:pt idx="164" formatCode="0.00%">
                  <c:v>8.9999999999999992E-5</c:v>
                </c:pt>
                <c:pt idx="165" formatCode="0.00%">
                  <c:v>8.9999999999999992E-5</c:v>
                </c:pt>
                <c:pt idx="166" formatCode="0.00%">
                  <c:v>8.9999999999999992E-5</c:v>
                </c:pt>
                <c:pt idx="167" formatCode="0.00%">
                  <c:v>8.9999999999999992E-5</c:v>
                </c:pt>
                <c:pt idx="168" formatCode="0.00%">
                  <c:v>8.9999999999999992E-5</c:v>
                </c:pt>
                <c:pt idx="169" formatCode="0.00%">
                  <c:v>8.9999999999999992E-5</c:v>
                </c:pt>
                <c:pt idx="170" formatCode="0.00%">
                  <c:v>1E-4</c:v>
                </c:pt>
                <c:pt idx="171" formatCode="0.00%">
                  <c:v>1E-4</c:v>
                </c:pt>
                <c:pt idx="172" formatCode="0.00%">
                  <c:v>1E-4</c:v>
                </c:pt>
                <c:pt idx="173" formatCode="0.00%">
                  <c:v>8.9999999999999992E-5</c:v>
                </c:pt>
                <c:pt idx="174" formatCode="0.00%">
                  <c:v>8.9999999999999992E-5</c:v>
                </c:pt>
                <c:pt idx="175" formatCode="0.00%">
                  <c:v>8.9999999999999992E-5</c:v>
                </c:pt>
                <c:pt idx="176" formatCode="0.00%">
                  <c:v>8.9999999999999992E-5</c:v>
                </c:pt>
                <c:pt idx="177" formatCode="0.00%">
                  <c:v>8.9999999999999992E-5</c:v>
                </c:pt>
                <c:pt idx="178" formatCode="0.00%">
                  <c:v>8.9999999999999992E-5</c:v>
                </c:pt>
                <c:pt idx="179" formatCode="0.00%">
                  <c:v>8.9999999999999992E-5</c:v>
                </c:pt>
                <c:pt idx="180" formatCode="0.00%">
                  <c:v>1E-4</c:v>
                </c:pt>
                <c:pt idx="181" formatCode="0.00%">
                  <c:v>8.9999999999999992E-5</c:v>
                </c:pt>
                <c:pt idx="182" formatCode="0.00%">
                  <c:v>8.9999999999999992E-5</c:v>
                </c:pt>
                <c:pt idx="183" formatCode="0.00%">
                  <c:v>8.9999999999999992E-5</c:v>
                </c:pt>
                <c:pt idx="184" formatCode="0.00%">
                  <c:v>8.9999999999999992E-5</c:v>
                </c:pt>
                <c:pt idx="185" formatCode="0.00%">
                  <c:v>8.9999999999999992E-5</c:v>
                </c:pt>
                <c:pt idx="186" formatCode="0.00%">
                  <c:v>8.9999999999999992E-5</c:v>
                </c:pt>
                <c:pt idx="187" formatCode="0.00%">
                  <c:v>8.9999999999999992E-5</c:v>
                </c:pt>
                <c:pt idx="188" formatCode="0.00%">
                  <c:v>8.9999999999999992E-5</c:v>
                </c:pt>
                <c:pt idx="189" formatCode="0.00%">
                  <c:v>8.9999999999999992E-5</c:v>
                </c:pt>
                <c:pt idx="190" formatCode="0.00%">
                  <c:v>8.9999999999999992E-5</c:v>
                </c:pt>
                <c:pt idx="191" formatCode="0.00%">
                  <c:v>8.9999999999999992E-5</c:v>
                </c:pt>
                <c:pt idx="192" formatCode="0.00%">
                  <c:v>8.9999999999999992E-5</c:v>
                </c:pt>
                <c:pt idx="193" formatCode="0.00%">
                  <c:v>8.9999999999999992E-5</c:v>
                </c:pt>
                <c:pt idx="194" formatCode="0.00%">
                  <c:v>8.9999999999999992E-5</c:v>
                </c:pt>
                <c:pt idx="195" formatCode="0.00%">
                  <c:v>8.9999999999999992E-5</c:v>
                </c:pt>
                <c:pt idx="196" formatCode="0.00%">
                  <c:v>8.9999999999999992E-5</c:v>
                </c:pt>
                <c:pt idx="197" formatCode="0.00%">
                  <c:v>8.9999999999999992E-5</c:v>
                </c:pt>
                <c:pt idx="198" formatCode="0.00%">
                  <c:v>8.9999999999999992E-5</c:v>
                </c:pt>
                <c:pt idx="199" formatCode="0.00%">
                  <c:v>8.9999999999999992E-5</c:v>
                </c:pt>
                <c:pt idx="200" formatCode="0.00%">
                  <c:v>8.9999999999999992E-5</c:v>
                </c:pt>
                <c:pt idx="201" formatCode="0.00%">
                  <c:v>8.9999999999999992E-5</c:v>
                </c:pt>
                <c:pt idx="202" formatCode="0.00%">
                  <c:v>8.9999999999999992E-5</c:v>
                </c:pt>
                <c:pt idx="203" formatCode="0.00%">
                  <c:v>8.9999999999999992E-5</c:v>
                </c:pt>
                <c:pt idx="204" formatCode="0.00%">
                  <c:v>8.9999999999999992E-5</c:v>
                </c:pt>
                <c:pt idx="205" formatCode="0.00%">
                  <c:v>8.9999999999999992E-5</c:v>
                </c:pt>
                <c:pt idx="206" formatCode="0.00%">
                  <c:v>8.9999999999999992E-5</c:v>
                </c:pt>
                <c:pt idx="207" formatCode="0.00%">
                  <c:v>8.9999999999999992E-5</c:v>
                </c:pt>
                <c:pt idx="208" formatCode="0.00%">
                  <c:v>8.9999999999999992E-5</c:v>
                </c:pt>
                <c:pt idx="209" formatCode="0.00%">
                  <c:v>8.9999999999999992E-5</c:v>
                </c:pt>
                <c:pt idx="210" formatCode="0.00%">
                  <c:v>8.9999999999999992E-5</c:v>
                </c:pt>
                <c:pt idx="211" formatCode="0.00%">
                  <c:v>8.9999999999999992E-5</c:v>
                </c:pt>
                <c:pt idx="212" formatCode="0.00%">
                  <c:v>8.9999999999999992E-5</c:v>
                </c:pt>
                <c:pt idx="213" formatCode="0.00%">
                  <c:v>8.9999999999999992E-5</c:v>
                </c:pt>
                <c:pt idx="214" formatCode="0.00%">
                  <c:v>8.9999999999999992E-5</c:v>
                </c:pt>
                <c:pt idx="215" formatCode="0.00%">
                  <c:v>8.9999999999999992E-5</c:v>
                </c:pt>
                <c:pt idx="216" formatCode="0.00%">
                  <c:v>8.9999999999999992E-5</c:v>
                </c:pt>
                <c:pt idx="217" formatCode="0.00%">
                  <c:v>8.9999999999999992E-5</c:v>
                </c:pt>
                <c:pt idx="218" formatCode="0.00%">
                  <c:v>8.9999999999999992E-5</c:v>
                </c:pt>
                <c:pt idx="219" formatCode="0.00%">
                  <c:v>8.9999999999999992E-5</c:v>
                </c:pt>
                <c:pt idx="220" formatCode="0.00%">
                  <c:v>8.9999999999999992E-5</c:v>
                </c:pt>
                <c:pt idx="221" formatCode="0.00%">
                  <c:v>8.9999999999999992E-5</c:v>
                </c:pt>
                <c:pt idx="222" formatCode="0.00%">
                  <c:v>8.9999999999999992E-5</c:v>
                </c:pt>
                <c:pt idx="223" formatCode="0.00%">
                  <c:v>8.9999999999999992E-5</c:v>
                </c:pt>
                <c:pt idx="224" formatCode="0.00%">
                  <c:v>8.9999999999999992E-5</c:v>
                </c:pt>
                <c:pt idx="225" formatCode="0.00%">
                  <c:v>1E-4</c:v>
                </c:pt>
                <c:pt idx="226" formatCode="0.00%">
                  <c:v>8.9999999999999992E-5</c:v>
                </c:pt>
                <c:pt idx="227" formatCode="0.00%">
                  <c:v>8.9999999999999992E-5</c:v>
                </c:pt>
                <c:pt idx="228" formatCode="0.00%">
                  <c:v>8.9999999999999992E-5</c:v>
                </c:pt>
                <c:pt idx="229" formatCode="0.00%">
                  <c:v>8.9999999999999992E-5</c:v>
                </c:pt>
                <c:pt idx="230" formatCode="0.00%">
                  <c:v>8.9999999999999992E-5</c:v>
                </c:pt>
                <c:pt idx="231" formatCode="0.00%">
                  <c:v>8.9999999999999992E-5</c:v>
                </c:pt>
                <c:pt idx="232" formatCode="0.00%">
                  <c:v>8.9999999999999992E-5</c:v>
                </c:pt>
                <c:pt idx="233" formatCode="0.00%">
                  <c:v>8.9999999999999992E-5</c:v>
                </c:pt>
                <c:pt idx="234" formatCode="0.00%">
                  <c:v>8.9999999999999992E-5</c:v>
                </c:pt>
                <c:pt idx="235" formatCode="0.00%">
                  <c:v>8.9999999999999992E-5</c:v>
                </c:pt>
                <c:pt idx="236" formatCode="0.00%">
                  <c:v>8.9999999999999992E-5</c:v>
                </c:pt>
                <c:pt idx="237" formatCode="0.00%">
                  <c:v>8.9999999999999992E-5</c:v>
                </c:pt>
                <c:pt idx="238" formatCode="0.00%">
                  <c:v>8.9999999999999992E-5</c:v>
                </c:pt>
                <c:pt idx="239" formatCode="0.00%">
                  <c:v>8.9999999999999992E-5</c:v>
                </c:pt>
                <c:pt idx="240" formatCode="0.00%">
                  <c:v>8.9999999999999992E-5</c:v>
                </c:pt>
                <c:pt idx="241" formatCode="0.00%">
                  <c:v>8.9999999999999992E-5</c:v>
                </c:pt>
                <c:pt idx="242" formatCode="0.00%">
                  <c:v>8.9999999999999992E-5</c:v>
                </c:pt>
                <c:pt idx="243" formatCode="0.00%">
                  <c:v>8.9999999999999992E-5</c:v>
                </c:pt>
                <c:pt idx="244" formatCode="0.00%">
                  <c:v>8.9999999999999992E-5</c:v>
                </c:pt>
                <c:pt idx="245" formatCode="0.00%">
                  <c:v>8.9999999999999992E-5</c:v>
                </c:pt>
                <c:pt idx="246" formatCode="0.00%">
                  <c:v>8.9999999999999992E-5</c:v>
                </c:pt>
                <c:pt idx="247" formatCode="0.00%">
                  <c:v>8.9999999999999992E-5</c:v>
                </c:pt>
                <c:pt idx="248" formatCode="0.00%">
                  <c:v>8.9999999999999992E-5</c:v>
                </c:pt>
                <c:pt idx="249" formatCode="0.00%">
                  <c:v>8.9999999999999992E-5</c:v>
                </c:pt>
                <c:pt idx="250" formatCode="0.00%">
                  <c:v>8.9999999999999992E-5</c:v>
                </c:pt>
                <c:pt idx="251" formatCode="0.00%">
                  <c:v>8.9999999999999992E-5</c:v>
                </c:pt>
                <c:pt idx="252" formatCode="0.00%">
                  <c:v>8.9999999999999992E-5</c:v>
                </c:pt>
                <c:pt idx="253" formatCode="0.00%">
                  <c:v>8.9999999999999992E-5</c:v>
                </c:pt>
                <c:pt idx="254" formatCode="0.00%">
                  <c:v>8.9999999999999992E-5</c:v>
                </c:pt>
                <c:pt idx="255" formatCode="0.00%">
                  <c:v>8.9999999999999992E-5</c:v>
                </c:pt>
                <c:pt idx="256" formatCode="0.00%">
                  <c:v>8.9999999999999992E-5</c:v>
                </c:pt>
                <c:pt idx="257" formatCode="0.00%">
                  <c:v>8.9999999999999992E-5</c:v>
                </c:pt>
                <c:pt idx="258" formatCode="0.00%">
                  <c:v>8.9999999999999992E-5</c:v>
                </c:pt>
                <c:pt idx="259" formatCode="0.00%">
                  <c:v>8.9999999999999992E-5</c:v>
                </c:pt>
                <c:pt idx="260" formatCode="0.00%">
                  <c:v>8.9999999999999992E-5</c:v>
                </c:pt>
                <c:pt idx="261" formatCode="0.00%">
                  <c:v>8.9999999999999992E-5</c:v>
                </c:pt>
                <c:pt idx="262" formatCode="0.00%">
                  <c:v>8.9999999999999992E-5</c:v>
                </c:pt>
                <c:pt idx="263" formatCode="0.00%">
                  <c:v>8.9999999999999992E-5</c:v>
                </c:pt>
                <c:pt idx="264" formatCode="0.00%">
                  <c:v>8.9999999999999992E-5</c:v>
                </c:pt>
                <c:pt idx="265" formatCode="0.00%">
                  <c:v>8.9999999999999992E-5</c:v>
                </c:pt>
                <c:pt idx="266" formatCode="0.00%">
                  <c:v>8.9999999999999992E-5</c:v>
                </c:pt>
                <c:pt idx="267" formatCode="0.00%">
                  <c:v>8.9999999999999992E-5</c:v>
                </c:pt>
                <c:pt idx="268" formatCode="0.00%">
                  <c:v>8.9999999999999992E-5</c:v>
                </c:pt>
                <c:pt idx="269" formatCode="0.00%">
                  <c:v>8.9999999999999992E-5</c:v>
                </c:pt>
                <c:pt idx="270" formatCode="0.00%">
                  <c:v>8.9999999999999992E-5</c:v>
                </c:pt>
                <c:pt idx="271" formatCode="0.00%">
                  <c:v>8.9999999999999992E-5</c:v>
                </c:pt>
                <c:pt idx="272" formatCode="0.00%">
                  <c:v>8.9999999999999992E-5</c:v>
                </c:pt>
                <c:pt idx="273" formatCode="0.00%">
                  <c:v>8.9999999999999992E-5</c:v>
                </c:pt>
                <c:pt idx="274" formatCode="0.00%">
                  <c:v>8.9999999999999992E-5</c:v>
                </c:pt>
                <c:pt idx="275" formatCode="0.00%">
                  <c:v>8.9999999999999992E-5</c:v>
                </c:pt>
                <c:pt idx="276" formatCode="0.00%">
                  <c:v>1E-4</c:v>
                </c:pt>
                <c:pt idx="277" formatCode="0.00%">
                  <c:v>8.9999999999999992E-5</c:v>
                </c:pt>
                <c:pt idx="278" formatCode="0.00%">
                  <c:v>8.9999999999999992E-5</c:v>
                </c:pt>
                <c:pt idx="279" formatCode="0.00%">
                  <c:v>8.0000000000000007E-5</c:v>
                </c:pt>
                <c:pt idx="280" formatCode="0.00%">
                  <c:v>8.0000000000000007E-5</c:v>
                </c:pt>
                <c:pt idx="281" formatCode="0.00%">
                  <c:v>8.0000000000000007E-5</c:v>
                </c:pt>
                <c:pt idx="282" formatCode="0.00%">
                  <c:v>8.0000000000000007E-5</c:v>
                </c:pt>
                <c:pt idx="283" formatCode="0.00%">
                  <c:v>8.0000000000000007E-5</c:v>
                </c:pt>
                <c:pt idx="284" formatCode="0.00%">
                  <c:v>8.0000000000000007E-5</c:v>
                </c:pt>
                <c:pt idx="285" formatCode="0.00%">
                  <c:v>8.0000000000000007E-5</c:v>
                </c:pt>
                <c:pt idx="286" formatCode="0.00%">
                  <c:v>8.0000000000000007E-5</c:v>
                </c:pt>
                <c:pt idx="287" formatCode="0.00%">
                  <c:v>8.0000000000000007E-5</c:v>
                </c:pt>
                <c:pt idx="288" formatCode="0.00%">
                  <c:v>8.0000000000000007E-5</c:v>
                </c:pt>
                <c:pt idx="289" formatCode="0.00%">
                  <c:v>8.0000000000000007E-5</c:v>
                </c:pt>
                <c:pt idx="290" formatCode="0.00%">
                  <c:v>8.0000000000000007E-5</c:v>
                </c:pt>
                <c:pt idx="291" formatCode="0.00%">
                  <c:v>8.0000000000000007E-5</c:v>
                </c:pt>
                <c:pt idx="292" formatCode="0.00%">
                  <c:v>8.0000000000000007E-5</c:v>
                </c:pt>
                <c:pt idx="293" formatCode="0.00%">
                  <c:v>8.0000000000000007E-5</c:v>
                </c:pt>
                <c:pt idx="294" formatCode="0.00%">
                  <c:v>8.0000000000000007E-5</c:v>
                </c:pt>
                <c:pt idx="295" formatCode="0.00%">
                  <c:v>8.0000000000000007E-5</c:v>
                </c:pt>
                <c:pt idx="296" formatCode="0.00%">
                  <c:v>8.0000000000000007E-5</c:v>
                </c:pt>
                <c:pt idx="297" formatCode="0.00%">
                  <c:v>8.0000000000000007E-5</c:v>
                </c:pt>
                <c:pt idx="298" formatCode="0.00%">
                  <c:v>8.0000000000000007E-5</c:v>
                </c:pt>
                <c:pt idx="299" formatCode="0.00%">
                  <c:v>8.0000000000000007E-5</c:v>
                </c:pt>
                <c:pt idx="300" formatCode="0.00%">
                  <c:v>8.0000000000000007E-5</c:v>
                </c:pt>
                <c:pt idx="301" formatCode="0.00%">
                  <c:v>8.0000000000000007E-5</c:v>
                </c:pt>
                <c:pt idx="302" formatCode="0.00%">
                  <c:v>8.0000000000000007E-5</c:v>
                </c:pt>
                <c:pt idx="303" formatCode="0.00%">
                  <c:v>8.0000000000000007E-5</c:v>
                </c:pt>
                <c:pt idx="304" formatCode="0.00%">
                  <c:v>8.0000000000000007E-5</c:v>
                </c:pt>
                <c:pt idx="305" formatCode="0.00%">
                  <c:v>8.0000000000000007E-5</c:v>
                </c:pt>
                <c:pt idx="306" formatCode="0.00%">
                  <c:v>8.0000000000000007E-5</c:v>
                </c:pt>
                <c:pt idx="307" formatCode="0.00%">
                  <c:v>8.0000000000000007E-5</c:v>
                </c:pt>
                <c:pt idx="308" formatCode="0.00%">
                  <c:v>8.0000000000000007E-5</c:v>
                </c:pt>
                <c:pt idx="309" formatCode="0.00%">
                  <c:v>8.0000000000000007E-5</c:v>
                </c:pt>
                <c:pt idx="310" formatCode="0.00%">
                  <c:v>8.9999999999999992E-5</c:v>
                </c:pt>
                <c:pt idx="311" formatCode="0.00%">
                  <c:v>8.9999999999999992E-5</c:v>
                </c:pt>
                <c:pt idx="312" formatCode="0.00%">
                  <c:v>8.9999999999999992E-5</c:v>
                </c:pt>
                <c:pt idx="313" formatCode="0.00%">
                  <c:v>8.9999999999999992E-5</c:v>
                </c:pt>
                <c:pt idx="314" formatCode="0.00%">
                  <c:v>8.9999999999999992E-5</c:v>
                </c:pt>
                <c:pt idx="315" formatCode="0.00%">
                  <c:v>8.9999999999999992E-5</c:v>
                </c:pt>
                <c:pt idx="316" formatCode="0.00%">
                  <c:v>8.9999999999999992E-5</c:v>
                </c:pt>
                <c:pt idx="317" formatCode="0.00%">
                  <c:v>8.9999999999999992E-5</c:v>
                </c:pt>
                <c:pt idx="318" formatCode="0.00%">
                  <c:v>8.9999999999999992E-5</c:v>
                </c:pt>
                <c:pt idx="319" formatCode="0.00%">
                  <c:v>8.9999999999999992E-5</c:v>
                </c:pt>
                <c:pt idx="320" formatCode="0.00%">
                  <c:v>8.9999999999999992E-5</c:v>
                </c:pt>
                <c:pt idx="321" formatCode="0.00%">
                  <c:v>8.9999999999999992E-5</c:v>
                </c:pt>
                <c:pt idx="322" formatCode="0.00%">
                  <c:v>8.9999999999999992E-5</c:v>
                </c:pt>
                <c:pt idx="323" formatCode="0.00%">
                  <c:v>8.9999999999999992E-5</c:v>
                </c:pt>
                <c:pt idx="324" formatCode="0.00%">
                  <c:v>8.9999999999999992E-5</c:v>
                </c:pt>
                <c:pt idx="325" formatCode="0.00%">
                  <c:v>8.0000000000000007E-5</c:v>
                </c:pt>
                <c:pt idx="326" formatCode="0.00%">
                  <c:v>8.0000000000000007E-5</c:v>
                </c:pt>
                <c:pt idx="327" formatCode="0.00%">
                  <c:v>8.0000000000000007E-5</c:v>
                </c:pt>
                <c:pt idx="328" formatCode="0.00%">
                  <c:v>8.0000000000000007E-5</c:v>
                </c:pt>
                <c:pt idx="329" formatCode="0.00%">
                  <c:v>8.0000000000000007E-5</c:v>
                </c:pt>
                <c:pt idx="330" formatCode="0.00%">
                  <c:v>8.0000000000000007E-5</c:v>
                </c:pt>
                <c:pt idx="331" formatCode="0.00%">
                  <c:v>8.0000000000000007E-5</c:v>
                </c:pt>
                <c:pt idx="332" formatCode="0.00%">
                  <c:v>8.0000000000000007E-5</c:v>
                </c:pt>
                <c:pt idx="333" formatCode="0.00%">
                  <c:v>8.0000000000000007E-5</c:v>
                </c:pt>
                <c:pt idx="334" formatCode="0.00%">
                  <c:v>8.0000000000000007E-5</c:v>
                </c:pt>
                <c:pt idx="335" formatCode="0.00%">
                  <c:v>8.0000000000000007E-5</c:v>
                </c:pt>
                <c:pt idx="336" formatCode="0.00%">
                  <c:v>8.0000000000000007E-5</c:v>
                </c:pt>
                <c:pt idx="337" formatCode="0.00%">
                  <c:v>8.0000000000000007E-5</c:v>
                </c:pt>
                <c:pt idx="338" formatCode="0.00%">
                  <c:v>8.0000000000000007E-5</c:v>
                </c:pt>
                <c:pt idx="339" formatCode="0.00%">
                  <c:v>8.0000000000000007E-5</c:v>
                </c:pt>
                <c:pt idx="340" formatCode="0.00%">
                  <c:v>8.0000000000000007E-5</c:v>
                </c:pt>
                <c:pt idx="341" formatCode="0.00%">
                  <c:v>8.0000000000000007E-5</c:v>
                </c:pt>
                <c:pt idx="342" formatCode="0.00%">
                  <c:v>8.0000000000000007E-5</c:v>
                </c:pt>
                <c:pt idx="343" formatCode="0.00%">
                  <c:v>8.0000000000000007E-5</c:v>
                </c:pt>
                <c:pt idx="344" formatCode="0.00%">
                  <c:v>8.0000000000000007E-5</c:v>
                </c:pt>
                <c:pt idx="345" formatCode="0.00%">
                  <c:v>8.0000000000000007E-5</c:v>
                </c:pt>
                <c:pt idx="346" formatCode="0.00%">
                  <c:v>8.0000000000000007E-5</c:v>
                </c:pt>
                <c:pt idx="347" formatCode="0.00%">
                  <c:v>8.0000000000000007E-5</c:v>
                </c:pt>
                <c:pt idx="348" formatCode="0.00%">
                  <c:v>8.0000000000000007E-5</c:v>
                </c:pt>
                <c:pt idx="349" formatCode="0.00%">
                  <c:v>8.0000000000000007E-5</c:v>
                </c:pt>
                <c:pt idx="350" formatCode="0.00%">
                  <c:v>8.0000000000000007E-5</c:v>
                </c:pt>
                <c:pt idx="351" formatCode="0.00%">
                  <c:v>8.0000000000000007E-5</c:v>
                </c:pt>
                <c:pt idx="352" formatCode="0.00%">
                  <c:v>8.0000000000000007E-5</c:v>
                </c:pt>
                <c:pt idx="353" formatCode="0.00%">
                  <c:v>8.0000000000000007E-5</c:v>
                </c:pt>
                <c:pt idx="354" formatCode="0.00%">
                  <c:v>8.0000000000000007E-5</c:v>
                </c:pt>
                <c:pt idx="355" formatCode="0.00%">
                  <c:v>8.0000000000000007E-5</c:v>
                </c:pt>
                <c:pt idx="356" formatCode="0.00%">
                  <c:v>8.0000000000000007E-5</c:v>
                </c:pt>
                <c:pt idx="357" formatCode="0.00%">
                  <c:v>8.0000000000000007E-5</c:v>
                </c:pt>
                <c:pt idx="358" formatCode="0.00%">
                  <c:v>8.0000000000000007E-5</c:v>
                </c:pt>
                <c:pt idx="359" formatCode="0.00%">
                  <c:v>8.0000000000000007E-5</c:v>
                </c:pt>
                <c:pt idx="360" formatCode="0.00%">
                  <c:v>8.0000000000000007E-5</c:v>
                </c:pt>
                <c:pt idx="361" formatCode="0.00%">
                  <c:v>8.0000000000000007E-5</c:v>
                </c:pt>
                <c:pt idx="362" formatCode="0.00%">
                  <c:v>8.0000000000000007E-5</c:v>
                </c:pt>
                <c:pt idx="363" formatCode="0.00%">
                  <c:v>8.0000000000000007E-5</c:v>
                </c:pt>
                <c:pt idx="364" formatCode="0.00%">
                  <c:v>8.0000000000000007E-5</c:v>
                </c:pt>
                <c:pt idx="365" formatCode="0.00%">
                  <c:v>8.0000000000000007E-5</c:v>
                </c:pt>
                <c:pt idx="366" formatCode="0.00%">
                  <c:v>8.0000000000000007E-5</c:v>
                </c:pt>
                <c:pt idx="367" formatCode="0.00%">
                  <c:v>8.0000000000000007E-5</c:v>
                </c:pt>
                <c:pt idx="368" formatCode="0.00%">
                  <c:v>8.0000000000000007E-5</c:v>
                </c:pt>
                <c:pt idx="369" formatCode="0.00%">
                  <c:v>8.0000000000000007E-5</c:v>
                </c:pt>
                <c:pt idx="370" formatCode="0.00%">
                  <c:v>8.0000000000000007E-5</c:v>
                </c:pt>
                <c:pt idx="371" formatCode="0.00%">
                  <c:v>8.0000000000000007E-5</c:v>
                </c:pt>
                <c:pt idx="372" formatCode="0.00%">
                  <c:v>8.0000000000000007E-5</c:v>
                </c:pt>
                <c:pt idx="373" formatCode="0.00%">
                  <c:v>8.0000000000000007E-5</c:v>
                </c:pt>
                <c:pt idx="374" formatCode="0.00%">
                  <c:v>8.0000000000000007E-5</c:v>
                </c:pt>
                <c:pt idx="375" formatCode="0.00%">
                  <c:v>8.0000000000000007E-5</c:v>
                </c:pt>
                <c:pt idx="376" formatCode="0.00%">
                  <c:v>8.0000000000000007E-5</c:v>
                </c:pt>
                <c:pt idx="377" formatCode="0.00%">
                  <c:v>8.0000000000000007E-5</c:v>
                </c:pt>
                <c:pt idx="378" formatCode="0.00%">
                  <c:v>8.0000000000000007E-5</c:v>
                </c:pt>
                <c:pt idx="379" formatCode="0.00%">
                  <c:v>8.0000000000000007E-5</c:v>
                </c:pt>
                <c:pt idx="380" formatCode="0.00%">
                  <c:v>8.0000000000000007E-5</c:v>
                </c:pt>
                <c:pt idx="381" formatCode="0.00%">
                  <c:v>8.0000000000000007E-5</c:v>
                </c:pt>
                <c:pt idx="382" formatCode="0.00%">
                  <c:v>8.0000000000000007E-5</c:v>
                </c:pt>
                <c:pt idx="383" formatCode="0.00%">
                  <c:v>8.0000000000000007E-5</c:v>
                </c:pt>
                <c:pt idx="384" formatCode="0.00%">
                  <c:v>8.0000000000000007E-5</c:v>
                </c:pt>
                <c:pt idx="385" formatCode="0.00%">
                  <c:v>8.0000000000000007E-5</c:v>
                </c:pt>
                <c:pt idx="386" formatCode="0.00%">
                  <c:v>8.0000000000000007E-5</c:v>
                </c:pt>
                <c:pt idx="387" formatCode="0.00%">
                  <c:v>8.0000000000000007E-5</c:v>
                </c:pt>
                <c:pt idx="388" formatCode="0.00%">
                  <c:v>8.0000000000000007E-5</c:v>
                </c:pt>
                <c:pt idx="389" formatCode="0.00%">
                  <c:v>8.0000000000000007E-5</c:v>
                </c:pt>
                <c:pt idx="390" formatCode="0.00%">
                  <c:v>8.0000000000000007E-5</c:v>
                </c:pt>
                <c:pt idx="391" formatCode="0.00%">
                  <c:v>8.0000000000000007E-5</c:v>
                </c:pt>
                <c:pt idx="392" formatCode="0.00%">
                  <c:v>8.0000000000000007E-5</c:v>
                </c:pt>
                <c:pt idx="393" formatCode="0.00%">
                  <c:v>8.0000000000000007E-5</c:v>
                </c:pt>
                <c:pt idx="394" formatCode="0.00%">
                  <c:v>8.0000000000000007E-5</c:v>
                </c:pt>
                <c:pt idx="395" formatCode="0.00%">
                  <c:v>8.0000000000000007E-5</c:v>
                </c:pt>
                <c:pt idx="396" formatCode="0.00%">
                  <c:v>8.0000000000000007E-5</c:v>
                </c:pt>
                <c:pt idx="397" formatCode="0.00%">
                  <c:v>8.0000000000000007E-5</c:v>
                </c:pt>
                <c:pt idx="398" formatCode="0.00%">
                  <c:v>8.0000000000000007E-5</c:v>
                </c:pt>
                <c:pt idx="399" formatCode="0.00%">
                  <c:v>8.0000000000000007E-5</c:v>
                </c:pt>
                <c:pt idx="400" formatCode="0.00%">
                  <c:v>8.0000000000000007E-5</c:v>
                </c:pt>
                <c:pt idx="401" formatCode="0.00%">
                  <c:v>8.0000000000000007E-5</c:v>
                </c:pt>
                <c:pt idx="402" formatCode="0.00%">
                  <c:v>8.0000000000000007E-5</c:v>
                </c:pt>
                <c:pt idx="403" formatCode="0.00%">
                  <c:v>8.0000000000000007E-5</c:v>
                </c:pt>
                <c:pt idx="404" formatCode="0.00%">
                  <c:v>8.0000000000000007E-5</c:v>
                </c:pt>
                <c:pt idx="405" formatCode="0.00%">
                  <c:v>8.0000000000000007E-5</c:v>
                </c:pt>
                <c:pt idx="406" formatCode="0.00%">
                  <c:v>8.0000000000000007E-5</c:v>
                </c:pt>
                <c:pt idx="407" formatCode="0.00%">
                  <c:v>8.0000000000000007E-5</c:v>
                </c:pt>
                <c:pt idx="408" formatCode="0.00%">
                  <c:v>8.0000000000000007E-5</c:v>
                </c:pt>
                <c:pt idx="409" formatCode="0.00%">
                  <c:v>8.0000000000000007E-5</c:v>
                </c:pt>
                <c:pt idx="410" formatCode="0.00%">
                  <c:v>8.0000000000000007E-5</c:v>
                </c:pt>
                <c:pt idx="411" formatCode="0.00%">
                  <c:v>8.0000000000000007E-5</c:v>
                </c:pt>
                <c:pt idx="412" formatCode="0.00%">
                  <c:v>8.0000000000000007E-5</c:v>
                </c:pt>
                <c:pt idx="413" formatCode="0.00%">
                  <c:v>8.0000000000000007E-5</c:v>
                </c:pt>
                <c:pt idx="414" formatCode="0.00%">
                  <c:v>8.0000000000000007E-5</c:v>
                </c:pt>
                <c:pt idx="415" formatCode="0.00%">
                  <c:v>8.0000000000000007E-5</c:v>
                </c:pt>
                <c:pt idx="416" formatCode="0.00%">
                  <c:v>8.0000000000000007E-5</c:v>
                </c:pt>
                <c:pt idx="417" formatCode="0.00%">
                  <c:v>8.0000000000000007E-5</c:v>
                </c:pt>
                <c:pt idx="418" formatCode="0.00%">
                  <c:v>8.0000000000000007E-5</c:v>
                </c:pt>
                <c:pt idx="419" formatCode="0.00%">
                  <c:v>8.0000000000000007E-5</c:v>
                </c:pt>
                <c:pt idx="420" formatCode="0.00%">
                  <c:v>8.0000000000000007E-5</c:v>
                </c:pt>
                <c:pt idx="421" formatCode="0.00%">
                  <c:v>8.0000000000000007E-5</c:v>
                </c:pt>
                <c:pt idx="422" formatCode="0.00%">
                  <c:v>8.0000000000000007E-5</c:v>
                </c:pt>
                <c:pt idx="423" formatCode="0.00%">
                  <c:v>8.0000000000000007E-5</c:v>
                </c:pt>
                <c:pt idx="424" formatCode="0.00%">
                  <c:v>8.0000000000000007E-5</c:v>
                </c:pt>
                <c:pt idx="425" formatCode="0.00%">
                  <c:v>8.0000000000000007E-5</c:v>
                </c:pt>
                <c:pt idx="426" formatCode="0.00%">
                  <c:v>8.0000000000000007E-5</c:v>
                </c:pt>
                <c:pt idx="427" formatCode="0.00%">
                  <c:v>8.0000000000000007E-5</c:v>
                </c:pt>
                <c:pt idx="428" formatCode="0.00%">
                  <c:v>8.0000000000000007E-5</c:v>
                </c:pt>
                <c:pt idx="429" formatCode="0.00%">
                  <c:v>8.0000000000000007E-5</c:v>
                </c:pt>
                <c:pt idx="430" formatCode="0.00%">
                  <c:v>8.0000000000000007E-5</c:v>
                </c:pt>
                <c:pt idx="431" formatCode="0.00%">
                  <c:v>8.0000000000000007E-5</c:v>
                </c:pt>
                <c:pt idx="432" formatCode="0.00%">
                  <c:v>8.0000000000000007E-5</c:v>
                </c:pt>
                <c:pt idx="433" formatCode="0.00%">
                  <c:v>8.0000000000000007E-5</c:v>
                </c:pt>
                <c:pt idx="434" formatCode="0.00%">
                  <c:v>8.0000000000000007E-5</c:v>
                </c:pt>
                <c:pt idx="435" formatCode="0.00%">
                  <c:v>8.0000000000000007E-5</c:v>
                </c:pt>
                <c:pt idx="436" formatCode="0.00%">
                  <c:v>8.0000000000000007E-5</c:v>
                </c:pt>
                <c:pt idx="437" formatCode="0.00%">
                  <c:v>8.0000000000000007E-5</c:v>
                </c:pt>
                <c:pt idx="438" formatCode="0.00%">
                  <c:v>8.0000000000000007E-5</c:v>
                </c:pt>
                <c:pt idx="439" formatCode="0.00%">
                  <c:v>8.0000000000000007E-5</c:v>
                </c:pt>
                <c:pt idx="440" formatCode="0.00%">
                  <c:v>8.0000000000000007E-5</c:v>
                </c:pt>
                <c:pt idx="441" formatCode="0.00%">
                  <c:v>8.0000000000000007E-5</c:v>
                </c:pt>
                <c:pt idx="442" formatCode="0.00%">
                  <c:v>8.0000000000000007E-5</c:v>
                </c:pt>
                <c:pt idx="443" formatCode="0.00%">
                  <c:v>8.0000000000000007E-5</c:v>
                </c:pt>
                <c:pt idx="444" formatCode="0.00%">
                  <c:v>8.0000000000000007E-5</c:v>
                </c:pt>
                <c:pt idx="445" formatCode="0.00%">
                  <c:v>8.0000000000000007E-5</c:v>
                </c:pt>
                <c:pt idx="446" formatCode="0.00%">
                  <c:v>8.0000000000000007E-5</c:v>
                </c:pt>
                <c:pt idx="447" formatCode="0.00%">
                  <c:v>8.0000000000000007E-5</c:v>
                </c:pt>
                <c:pt idx="448" formatCode="0.00%">
                  <c:v>8.0000000000000007E-5</c:v>
                </c:pt>
                <c:pt idx="449" formatCode="0.00%">
                  <c:v>8.0000000000000007E-5</c:v>
                </c:pt>
                <c:pt idx="450" formatCode="0.00%">
                  <c:v>8.0000000000000007E-5</c:v>
                </c:pt>
                <c:pt idx="451" formatCode="0.00%">
                  <c:v>8.0000000000000007E-5</c:v>
                </c:pt>
                <c:pt idx="452" formatCode="0.00%">
                  <c:v>8.0000000000000007E-5</c:v>
                </c:pt>
                <c:pt idx="453" formatCode="0.00%">
                  <c:v>8.0000000000000007E-5</c:v>
                </c:pt>
                <c:pt idx="454" formatCode="0.00%">
                  <c:v>8.0000000000000007E-5</c:v>
                </c:pt>
                <c:pt idx="455" formatCode="0.00%">
                  <c:v>8.0000000000000007E-5</c:v>
                </c:pt>
                <c:pt idx="456" formatCode="0.00%">
                  <c:v>8.0000000000000007E-5</c:v>
                </c:pt>
                <c:pt idx="457" formatCode="0.00%">
                  <c:v>8.0000000000000007E-5</c:v>
                </c:pt>
                <c:pt idx="458" formatCode="0.00%">
                  <c:v>8.0000000000000007E-5</c:v>
                </c:pt>
                <c:pt idx="459" formatCode="0.00%">
                  <c:v>8.0000000000000007E-5</c:v>
                </c:pt>
                <c:pt idx="460" formatCode="0.00%">
                  <c:v>8.0000000000000007E-5</c:v>
                </c:pt>
                <c:pt idx="461" formatCode="0.00%">
                  <c:v>8.0000000000000007E-5</c:v>
                </c:pt>
                <c:pt idx="462" formatCode="0.00%">
                  <c:v>8.0000000000000007E-5</c:v>
                </c:pt>
                <c:pt idx="463" formatCode="0.00%">
                  <c:v>8.0000000000000007E-5</c:v>
                </c:pt>
                <c:pt idx="464" formatCode="0.00%">
                  <c:v>8.0000000000000007E-5</c:v>
                </c:pt>
                <c:pt idx="465" formatCode="0.00%">
                  <c:v>8.0000000000000007E-5</c:v>
                </c:pt>
                <c:pt idx="466" formatCode="0.00%">
                  <c:v>8.0000000000000007E-5</c:v>
                </c:pt>
                <c:pt idx="467" formatCode="0.00%">
                  <c:v>8.0000000000000007E-5</c:v>
                </c:pt>
                <c:pt idx="468" formatCode="0.00%">
                  <c:v>8.0000000000000007E-5</c:v>
                </c:pt>
                <c:pt idx="469" formatCode="0.00%">
                  <c:v>8.0000000000000007E-5</c:v>
                </c:pt>
                <c:pt idx="470" formatCode="0.00%">
                  <c:v>8.0000000000000007E-5</c:v>
                </c:pt>
                <c:pt idx="471" formatCode="0.00%">
                  <c:v>8.0000000000000007E-5</c:v>
                </c:pt>
                <c:pt idx="472" formatCode="0.00%">
                  <c:v>8.0000000000000007E-5</c:v>
                </c:pt>
                <c:pt idx="473" formatCode="0.00%">
                  <c:v>8.0000000000000007E-5</c:v>
                </c:pt>
                <c:pt idx="474" formatCode="0.00%">
                  <c:v>8.0000000000000007E-5</c:v>
                </c:pt>
                <c:pt idx="475" formatCode="0.00%">
                  <c:v>8.0000000000000007E-5</c:v>
                </c:pt>
                <c:pt idx="476" formatCode="0.00%">
                  <c:v>8.0000000000000007E-5</c:v>
                </c:pt>
                <c:pt idx="477" formatCode="0.00%">
                  <c:v>8.0000000000000007E-5</c:v>
                </c:pt>
                <c:pt idx="478" formatCode="0.00%">
                  <c:v>8.0000000000000007E-5</c:v>
                </c:pt>
                <c:pt idx="479" formatCode="0.00%">
                  <c:v>8.0000000000000007E-5</c:v>
                </c:pt>
                <c:pt idx="480" formatCode="0.00%">
                  <c:v>8.0000000000000007E-5</c:v>
                </c:pt>
                <c:pt idx="481" formatCode="0.00%">
                  <c:v>8.0000000000000007E-5</c:v>
                </c:pt>
                <c:pt idx="482" formatCode="0.00%">
                  <c:v>8.0000000000000007E-5</c:v>
                </c:pt>
                <c:pt idx="483" formatCode="0.00%">
                  <c:v>8.0000000000000007E-5</c:v>
                </c:pt>
                <c:pt idx="484" formatCode="0.00%">
                  <c:v>8.0000000000000007E-5</c:v>
                </c:pt>
                <c:pt idx="485" formatCode="0.00%">
                  <c:v>8.9999999999999992E-5</c:v>
                </c:pt>
                <c:pt idx="486" formatCode="0.00%">
                  <c:v>8.9999999999999992E-5</c:v>
                </c:pt>
                <c:pt idx="487" formatCode="0.00%">
                  <c:v>8.9999999999999992E-5</c:v>
                </c:pt>
                <c:pt idx="488" formatCode="0.00%">
                  <c:v>1E-4</c:v>
                </c:pt>
                <c:pt idx="489" formatCode="0.00%">
                  <c:v>1.0999999999999999E-4</c:v>
                </c:pt>
                <c:pt idx="490" formatCode="0.00%">
                  <c:v>1.2999999999999999E-4</c:v>
                </c:pt>
                <c:pt idx="491" formatCode="0.00%">
                  <c:v>1.2999999999999999E-4</c:v>
                </c:pt>
                <c:pt idx="492" formatCode="0.00%">
                  <c:v>1.4000000000000001E-4</c:v>
                </c:pt>
                <c:pt idx="493" formatCode="0.00%">
                  <c:v>1.4000000000000001E-4</c:v>
                </c:pt>
                <c:pt idx="494" formatCode="0.00%">
                  <c:v>1.4000000000000001E-4</c:v>
                </c:pt>
                <c:pt idx="495" formatCode="0.00%">
                  <c:v>1.4999999999999999E-4</c:v>
                </c:pt>
                <c:pt idx="496" formatCode="0.00%">
                  <c:v>1.4999999999999999E-4</c:v>
                </c:pt>
                <c:pt idx="497" formatCode="0.00%">
                  <c:v>1.4999999999999999E-4</c:v>
                </c:pt>
                <c:pt idx="498" formatCode="0.00%">
                  <c:v>1.4999999999999999E-4</c:v>
                </c:pt>
                <c:pt idx="499" formatCode="0.00%">
                  <c:v>1.4999999999999999E-4</c:v>
                </c:pt>
                <c:pt idx="500" formatCode="0.00%">
                  <c:v>1.4999999999999999E-4</c:v>
                </c:pt>
                <c:pt idx="501" formatCode="0.00%">
                  <c:v>1.4999999999999999E-4</c:v>
                </c:pt>
                <c:pt idx="502" formatCode="0.00%">
                  <c:v>1.6000000000000001E-4</c:v>
                </c:pt>
                <c:pt idx="503" formatCode="0.00%">
                  <c:v>1.6000000000000001E-4</c:v>
                </c:pt>
                <c:pt idx="504" formatCode="0.00%">
                  <c:v>1.6000000000000001E-4</c:v>
                </c:pt>
                <c:pt idx="505" formatCode="0.00%">
                  <c:v>1.6000000000000001E-4</c:v>
                </c:pt>
                <c:pt idx="506" formatCode="0.00%">
                  <c:v>1.6000000000000001E-4</c:v>
                </c:pt>
                <c:pt idx="507" formatCode="0.00%">
                  <c:v>1.6000000000000001E-4</c:v>
                </c:pt>
                <c:pt idx="508" formatCode="0.00%">
                  <c:v>1.6000000000000001E-4</c:v>
                </c:pt>
                <c:pt idx="509" formatCode="0.00%">
                  <c:v>1.6000000000000001E-4</c:v>
                </c:pt>
                <c:pt idx="510" formatCode="0.00%">
                  <c:v>1.6000000000000001E-4</c:v>
                </c:pt>
                <c:pt idx="511" formatCode="0.00%">
                  <c:v>1.6000000000000001E-4</c:v>
                </c:pt>
                <c:pt idx="512" formatCode="0.00%">
                  <c:v>1.7000000000000001E-4</c:v>
                </c:pt>
                <c:pt idx="513" formatCode="0.00%">
                  <c:v>1.6000000000000001E-4</c:v>
                </c:pt>
                <c:pt idx="514" formatCode="0.00%">
                  <c:v>1.6000000000000001E-4</c:v>
                </c:pt>
                <c:pt idx="515" formatCode="0.00%">
                  <c:v>1.6000000000000001E-4</c:v>
                </c:pt>
                <c:pt idx="516" formatCode="0.00%">
                  <c:v>1.6000000000000001E-4</c:v>
                </c:pt>
                <c:pt idx="517" formatCode="0.00%">
                  <c:v>1.7999999999999998E-4</c:v>
                </c:pt>
                <c:pt idx="518" formatCode="0.00%">
                  <c:v>1.7999999999999998E-4</c:v>
                </c:pt>
                <c:pt idx="519" formatCode="0.00%">
                  <c:v>1.7999999999999998E-4</c:v>
                </c:pt>
                <c:pt idx="520" formatCode="0.00%">
                  <c:v>2.0000000000000001E-4</c:v>
                </c:pt>
                <c:pt idx="521" formatCode="0.00%">
                  <c:v>1.8999999999999998E-4</c:v>
                </c:pt>
                <c:pt idx="522" formatCode="0.00%">
                  <c:v>2.1000000000000001E-4</c:v>
                </c:pt>
                <c:pt idx="523" formatCode="0.00%">
                  <c:v>2.1000000000000001E-4</c:v>
                </c:pt>
                <c:pt idx="524" formatCode="0.00%">
                  <c:v>2.1000000000000001E-4</c:v>
                </c:pt>
                <c:pt idx="525" formatCode="0.00%">
                  <c:v>2.1000000000000001E-4</c:v>
                </c:pt>
                <c:pt idx="526" formatCode="0.00%">
                  <c:v>2.1000000000000001E-4</c:v>
                </c:pt>
                <c:pt idx="527" formatCode="0.00%">
                  <c:v>2.1000000000000001E-4</c:v>
                </c:pt>
                <c:pt idx="528" formatCode="0.00%">
                  <c:v>2.1000000000000001E-4</c:v>
                </c:pt>
                <c:pt idx="529" formatCode="0.00%">
                  <c:v>2.1999999999999998E-4</c:v>
                </c:pt>
                <c:pt idx="530" formatCode="0.00%">
                  <c:v>2.1999999999999998E-4</c:v>
                </c:pt>
                <c:pt idx="531" formatCode="0.00%">
                  <c:v>2.1999999999999998E-4</c:v>
                </c:pt>
                <c:pt idx="532" formatCode="0.00%">
                  <c:v>2.1999999999999998E-4</c:v>
                </c:pt>
                <c:pt idx="533" formatCode="0.00%">
                  <c:v>2.1999999999999998E-4</c:v>
                </c:pt>
                <c:pt idx="534" formatCode="0.00%">
                  <c:v>2.3000000000000001E-4</c:v>
                </c:pt>
                <c:pt idx="535" formatCode="0.00%">
                  <c:v>2.3000000000000001E-4</c:v>
                </c:pt>
                <c:pt idx="536" formatCode="0.00%">
                  <c:v>2.3000000000000001E-4</c:v>
                </c:pt>
                <c:pt idx="537" formatCode="0.00%">
                  <c:v>2.3000000000000001E-4</c:v>
                </c:pt>
                <c:pt idx="538" formatCode="0.00%">
                  <c:v>2.3000000000000001E-4</c:v>
                </c:pt>
                <c:pt idx="539" formatCode="0.00%">
                  <c:v>2.3000000000000001E-4</c:v>
                </c:pt>
                <c:pt idx="540" formatCode="0.00%">
                  <c:v>2.3000000000000001E-4</c:v>
                </c:pt>
                <c:pt idx="541" formatCode="0.00%">
                  <c:v>2.3000000000000001E-4</c:v>
                </c:pt>
                <c:pt idx="542" formatCode="0.00%">
                  <c:v>2.3000000000000001E-4</c:v>
                </c:pt>
                <c:pt idx="543" formatCode="0.00%">
                  <c:v>2.3000000000000001E-4</c:v>
                </c:pt>
                <c:pt idx="544" formatCode="0.00%">
                  <c:v>2.3000000000000001E-4</c:v>
                </c:pt>
                <c:pt idx="545" formatCode="0.00%">
                  <c:v>2.3000000000000001E-4</c:v>
                </c:pt>
                <c:pt idx="546" formatCode="0.00%">
                  <c:v>2.3000000000000001E-4</c:v>
                </c:pt>
                <c:pt idx="547" formatCode="0.00%">
                  <c:v>2.3000000000000001E-4</c:v>
                </c:pt>
                <c:pt idx="548" formatCode="0.00%">
                  <c:v>2.3000000000000001E-4</c:v>
                </c:pt>
                <c:pt idx="549" formatCode="0.00%">
                  <c:v>2.3000000000000001E-4</c:v>
                </c:pt>
                <c:pt idx="550" formatCode="0.00%">
                  <c:v>2.3000000000000001E-4</c:v>
                </c:pt>
                <c:pt idx="551" formatCode="0.00%">
                  <c:v>2.3000000000000001E-4</c:v>
                </c:pt>
                <c:pt idx="552" formatCode="0.00%">
                  <c:v>2.3000000000000001E-4</c:v>
                </c:pt>
                <c:pt idx="553" formatCode="0.00%">
                  <c:v>2.3000000000000001E-4</c:v>
                </c:pt>
                <c:pt idx="554" formatCode="0.00%">
                  <c:v>2.3000000000000001E-4</c:v>
                </c:pt>
                <c:pt idx="555" formatCode="0.00%">
                  <c:v>2.3000000000000001E-4</c:v>
                </c:pt>
                <c:pt idx="556" formatCode="0.00%">
                  <c:v>2.3000000000000001E-4</c:v>
                </c:pt>
                <c:pt idx="557" formatCode="0.00%">
                  <c:v>2.3000000000000001E-4</c:v>
                </c:pt>
                <c:pt idx="558" formatCode="0.00%">
                  <c:v>2.3000000000000001E-4</c:v>
                </c:pt>
                <c:pt idx="559" formatCode="0.00%">
                  <c:v>2.3000000000000001E-4</c:v>
                </c:pt>
                <c:pt idx="560" formatCode="0.00%">
                  <c:v>2.3000000000000001E-4</c:v>
                </c:pt>
                <c:pt idx="561" formatCode="0.00%">
                  <c:v>2.3000000000000001E-4</c:v>
                </c:pt>
                <c:pt idx="562" formatCode="0.00%">
                  <c:v>2.3000000000000001E-4</c:v>
                </c:pt>
                <c:pt idx="563" formatCode="0.00%">
                  <c:v>2.3000000000000001E-4</c:v>
                </c:pt>
                <c:pt idx="564" formatCode="0.00%">
                  <c:v>2.3000000000000001E-4</c:v>
                </c:pt>
                <c:pt idx="565" formatCode="0.00%">
                  <c:v>2.3000000000000001E-4</c:v>
                </c:pt>
                <c:pt idx="566" formatCode="0.00%">
                  <c:v>2.3000000000000001E-4</c:v>
                </c:pt>
                <c:pt idx="567" formatCode="0.00%">
                  <c:v>2.3000000000000001E-4</c:v>
                </c:pt>
                <c:pt idx="568" formatCode="0.00%">
                  <c:v>2.3000000000000001E-4</c:v>
                </c:pt>
                <c:pt idx="569" formatCode="0.00%">
                  <c:v>2.3000000000000001E-4</c:v>
                </c:pt>
                <c:pt idx="570" formatCode="0.00%">
                  <c:v>2.3000000000000001E-4</c:v>
                </c:pt>
                <c:pt idx="571" formatCode="0.00%">
                  <c:v>2.3000000000000001E-4</c:v>
                </c:pt>
                <c:pt idx="572" formatCode="0.00%">
                  <c:v>2.3000000000000001E-4</c:v>
                </c:pt>
                <c:pt idx="573" formatCode="0.00%">
                  <c:v>2.3000000000000001E-4</c:v>
                </c:pt>
                <c:pt idx="574" formatCode="0.00%">
                  <c:v>2.3000000000000001E-4</c:v>
                </c:pt>
                <c:pt idx="575" formatCode="0.00%">
                  <c:v>2.3000000000000001E-4</c:v>
                </c:pt>
                <c:pt idx="576" formatCode="0.00%">
                  <c:v>2.3000000000000001E-4</c:v>
                </c:pt>
                <c:pt idx="577" formatCode="0.00%">
                  <c:v>2.3000000000000001E-4</c:v>
                </c:pt>
                <c:pt idx="578" formatCode="0.00%">
                  <c:v>2.3000000000000001E-4</c:v>
                </c:pt>
                <c:pt idx="579" formatCode="0.00%">
                  <c:v>2.3000000000000001E-4</c:v>
                </c:pt>
                <c:pt idx="580" formatCode="0.00%">
                  <c:v>2.3000000000000001E-4</c:v>
                </c:pt>
                <c:pt idx="581" formatCode="0.00%">
                  <c:v>2.3000000000000001E-4</c:v>
                </c:pt>
                <c:pt idx="582" formatCode="0.00%">
                  <c:v>2.3000000000000001E-4</c:v>
                </c:pt>
                <c:pt idx="583" formatCode="0.00%">
                  <c:v>2.3000000000000001E-4</c:v>
                </c:pt>
                <c:pt idx="584" formatCode="0.00%">
                  <c:v>2.3000000000000001E-4</c:v>
                </c:pt>
                <c:pt idx="585" formatCode="0.00%">
                  <c:v>2.3000000000000001E-4</c:v>
                </c:pt>
                <c:pt idx="586" formatCode="0.00%">
                  <c:v>2.3000000000000001E-4</c:v>
                </c:pt>
                <c:pt idx="587" formatCode="0.00%">
                  <c:v>2.3000000000000001E-4</c:v>
                </c:pt>
                <c:pt idx="588" formatCode="0.00%">
                  <c:v>2.3000000000000001E-4</c:v>
                </c:pt>
                <c:pt idx="589" formatCode="0.00%">
                  <c:v>2.3000000000000001E-4</c:v>
                </c:pt>
                <c:pt idx="590" formatCode="0.00%">
                  <c:v>2.3000000000000001E-4</c:v>
                </c:pt>
                <c:pt idx="591" formatCode="0.00%">
                  <c:v>2.3000000000000001E-4</c:v>
                </c:pt>
                <c:pt idx="592" formatCode="0.00%">
                  <c:v>2.3000000000000001E-4</c:v>
                </c:pt>
                <c:pt idx="593" formatCode="0.00%">
                  <c:v>2.3000000000000001E-4</c:v>
                </c:pt>
                <c:pt idx="594" formatCode="0.00%">
                  <c:v>2.3000000000000001E-4</c:v>
                </c:pt>
                <c:pt idx="595" formatCode="0.00%">
                  <c:v>2.3000000000000001E-4</c:v>
                </c:pt>
                <c:pt idx="596" formatCode="0.00%">
                  <c:v>2.3000000000000001E-4</c:v>
                </c:pt>
                <c:pt idx="597" formatCode="0.00%">
                  <c:v>2.3000000000000001E-4</c:v>
                </c:pt>
                <c:pt idx="598" formatCode="0.00%">
                  <c:v>2.3000000000000001E-4</c:v>
                </c:pt>
                <c:pt idx="599" formatCode="0.00%">
                  <c:v>2.3000000000000001E-4</c:v>
                </c:pt>
                <c:pt idx="600" formatCode="0.00%">
                  <c:v>2.3000000000000001E-4</c:v>
                </c:pt>
                <c:pt idx="601" formatCode="0.00%">
                  <c:v>2.3000000000000001E-4</c:v>
                </c:pt>
                <c:pt idx="602" formatCode="0.00%">
                  <c:v>2.3000000000000001E-4</c:v>
                </c:pt>
                <c:pt idx="603" formatCode="0.00%">
                  <c:v>2.3000000000000001E-4</c:v>
                </c:pt>
                <c:pt idx="604" formatCode="0.00%">
                  <c:v>2.3000000000000001E-4</c:v>
                </c:pt>
                <c:pt idx="605" formatCode="0.00%">
                  <c:v>2.3000000000000001E-4</c:v>
                </c:pt>
                <c:pt idx="606" formatCode="0.00%">
                  <c:v>2.3000000000000001E-4</c:v>
                </c:pt>
                <c:pt idx="607" formatCode="0.00%">
                  <c:v>2.3000000000000001E-4</c:v>
                </c:pt>
                <c:pt idx="608" formatCode="0.00%">
                  <c:v>2.3000000000000001E-4</c:v>
                </c:pt>
                <c:pt idx="609" formatCode="0.00%">
                  <c:v>2.3000000000000001E-4</c:v>
                </c:pt>
                <c:pt idx="610" formatCode="0.00%">
                  <c:v>2.3000000000000001E-4</c:v>
                </c:pt>
                <c:pt idx="611" formatCode="0.00%">
                  <c:v>2.3000000000000001E-4</c:v>
                </c:pt>
                <c:pt idx="612" formatCode="0.00%">
                  <c:v>2.3000000000000001E-4</c:v>
                </c:pt>
                <c:pt idx="613" formatCode="0.00%">
                  <c:v>2.3000000000000001E-4</c:v>
                </c:pt>
                <c:pt idx="614" formatCode="0.00%">
                  <c:v>2.3000000000000001E-4</c:v>
                </c:pt>
                <c:pt idx="615" formatCode="0.00%">
                  <c:v>2.3000000000000001E-4</c:v>
                </c:pt>
                <c:pt idx="616" formatCode="0.00%">
                  <c:v>2.3000000000000001E-4</c:v>
                </c:pt>
                <c:pt idx="617" formatCode="0.00%">
                  <c:v>2.3000000000000001E-4</c:v>
                </c:pt>
                <c:pt idx="618" formatCode="0.00%">
                  <c:v>2.3000000000000001E-4</c:v>
                </c:pt>
                <c:pt idx="619" formatCode="0.00%">
                  <c:v>2.3000000000000001E-4</c:v>
                </c:pt>
                <c:pt idx="620" formatCode="0.00%">
                  <c:v>2.3000000000000001E-4</c:v>
                </c:pt>
                <c:pt idx="621" formatCode="0.00%">
                  <c:v>2.3000000000000001E-4</c:v>
                </c:pt>
                <c:pt idx="622" formatCode="0.00%">
                  <c:v>2.3000000000000001E-4</c:v>
                </c:pt>
                <c:pt idx="623" formatCode="0.00%">
                  <c:v>2.3000000000000001E-4</c:v>
                </c:pt>
                <c:pt idx="624" formatCode="0.00%">
                  <c:v>2.3000000000000001E-4</c:v>
                </c:pt>
                <c:pt idx="625" formatCode="0.00%">
                  <c:v>2.3000000000000001E-4</c:v>
                </c:pt>
                <c:pt idx="626" formatCode="0.00%">
                  <c:v>2.3000000000000001E-4</c:v>
                </c:pt>
                <c:pt idx="627" formatCode="0.00%">
                  <c:v>2.3000000000000001E-4</c:v>
                </c:pt>
                <c:pt idx="628" formatCode="0.00%">
                  <c:v>2.3000000000000001E-4</c:v>
                </c:pt>
                <c:pt idx="629" formatCode="0.00%">
                  <c:v>2.3000000000000001E-4</c:v>
                </c:pt>
                <c:pt idx="630" formatCode="0.00%">
                  <c:v>2.3000000000000001E-4</c:v>
                </c:pt>
                <c:pt idx="631" formatCode="0.00%">
                  <c:v>2.3000000000000001E-4</c:v>
                </c:pt>
                <c:pt idx="632" formatCode="0.00%">
                  <c:v>2.3000000000000001E-4</c:v>
                </c:pt>
                <c:pt idx="633" formatCode="0.00%">
                  <c:v>2.3000000000000001E-4</c:v>
                </c:pt>
                <c:pt idx="634" formatCode="0.00%">
                  <c:v>5.6999999999999998E-4</c:v>
                </c:pt>
                <c:pt idx="635" formatCode="0.00%">
                  <c:v>5.8999999999999992E-4</c:v>
                </c:pt>
                <c:pt idx="636" formatCode="0.00%">
                  <c:v>5.9999999999999995E-4</c:v>
                </c:pt>
                <c:pt idx="637" formatCode="0.00%">
                  <c:v>6.0999999999999997E-4</c:v>
                </c:pt>
                <c:pt idx="638" formatCode="0.00%">
                  <c:v>6.9000000000000008E-4</c:v>
                </c:pt>
                <c:pt idx="639" formatCode="0.00%">
                  <c:v>7.6999999999999996E-4</c:v>
                </c:pt>
                <c:pt idx="640" formatCode="0.00%">
                  <c:v>8.5999999999999998E-4</c:v>
                </c:pt>
                <c:pt idx="641" formatCode="0.00%">
                  <c:v>1.0399999999999999E-3</c:v>
                </c:pt>
                <c:pt idx="642" formatCode="0.00%">
                  <c:v>1.6000000000000001E-3</c:v>
                </c:pt>
                <c:pt idx="643" formatCode="0.00%">
                  <c:v>2.0899999999999998E-3</c:v>
                </c:pt>
                <c:pt idx="644" formatCode="0.00%">
                  <c:v>2.0899999999999998E-3</c:v>
                </c:pt>
                <c:pt idx="645" formatCode="0.00%">
                  <c:v>2.5000000000000001E-3</c:v>
                </c:pt>
                <c:pt idx="646" formatCode="0.00%">
                  <c:v>2.48E-3</c:v>
                </c:pt>
                <c:pt idx="647" formatCode="0.00%">
                  <c:v>1.99E-3</c:v>
                </c:pt>
                <c:pt idx="648" formatCode="0.00%">
                  <c:v>1.1799999999999998E-3</c:v>
                </c:pt>
                <c:pt idx="649" formatCode="0.00%">
                  <c:v>1.1799999999999998E-3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564A-417F-9209-5DB3BB4D333F}"/>
            </c:ext>
          </c:extLst>
        </c:ser>
        <c:ser>
          <c:idx val="9"/>
          <c:order val="3"/>
          <c:tx>
            <c:strRef>
              <c:f>LFT!$E$1</c:f>
              <c:strCache>
                <c:ptCount val="1"/>
                <c:pt idx="0">
                  <c:v>LFT 09/22</c:v>
                </c:pt>
              </c:strCache>
            </c:strRef>
          </c:tx>
          <c:spPr>
            <a:ln w="2222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LFT!$E$2:$E$2882</c:f>
              <c:numCache>
                <c:formatCode>General</c:formatCode>
                <c:ptCount val="2881"/>
                <c:pt idx="2" formatCode="0.00%">
                  <c:v>6.0000000000000002E-5</c:v>
                </c:pt>
                <c:pt idx="3" formatCode="0.00%">
                  <c:v>6.0000000000000002E-5</c:v>
                </c:pt>
                <c:pt idx="4" formatCode="0.00%">
                  <c:v>6.0000000000000002E-5</c:v>
                </c:pt>
                <c:pt idx="5" formatCode="0.00%">
                  <c:v>6.0000000000000002E-5</c:v>
                </c:pt>
                <c:pt idx="6" formatCode="0.00%">
                  <c:v>6.0000000000000002E-5</c:v>
                </c:pt>
                <c:pt idx="7" formatCode="0.00%">
                  <c:v>6.0000000000000002E-5</c:v>
                </c:pt>
                <c:pt idx="8" formatCode="0.00%">
                  <c:v>6.0000000000000002E-5</c:v>
                </c:pt>
                <c:pt idx="9" formatCode="0.00%">
                  <c:v>6.0000000000000002E-5</c:v>
                </c:pt>
                <c:pt idx="10" formatCode="0.00%">
                  <c:v>6.0000000000000002E-5</c:v>
                </c:pt>
                <c:pt idx="11" formatCode="0.00%">
                  <c:v>6.0000000000000002E-5</c:v>
                </c:pt>
                <c:pt idx="12" formatCode="0.00%">
                  <c:v>6.0000000000000002E-5</c:v>
                </c:pt>
                <c:pt idx="13" formatCode="0.00%">
                  <c:v>6.0000000000000002E-5</c:v>
                </c:pt>
                <c:pt idx="14" formatCode="0.00%">
                  <c:v>6.0000000000000002E-5</c:v>
                </c:pt>
                <c:pt idx="15" formatCode="0.00%">
                  <c:v>6.0000000000000002E-5</c:v>
                </c:pt>
                <c:pt idx="16" formatCode="0.00%">
                  <c:v>6.0000000000000002E-5</c:v>
                </c:pt>
                <c:pt idx="17" formatCode="0.00%">
                  <c:v>6.0000000000000002E-5</c:v>
                </c:pt>
                <c:pt idx="18" formatCode="0.00%">
                  <c:v>6.0000000000000002E-5</c:v>
                </c:pt>
                <c:pt idx="19" formatCode="0.00%">
                  <c:v>6.0000000000000002E-5</c:v>
                </c:pt>
                <c:pt idx="20" formatCode="0.00%">
                  <c:v>6.0000000000000002E-5</c:v>
                </c:pt>
                <c:pt idx="21" formatCode="0.00%">
                  <c:v>6.0000000000000002E-5</c:v>
                </c:pt>
                <c:pt idx="22" formatCode="0.00%">
                  <c:v>6.0000000000000002E-5</c:v>
                </c:pt>
                <c:pt idx="23" formatCode="0.00%">
                  <c:v>6.0000000000000002E-5</c:v>
                </c:pt>
                <c:pt idx="24" formatCode="0.00%">
                  <c:v>6.0000000000000002E-5</c:v>
                </c:pt>
                <c:pt idx="25" formatCode="0.00%">
                  <c:v>6.0000000000000002E-5</c:v>
                </c:pt>
                <c:pt idx="26" formatCode="0.00%">
                  <c:v>6.0000000000000002E-5</c:v>
                </c:pt>
                <c:pt idx="27" formatCode="0.00%">
                  <c:v>6.0000000000000002E-5</c:v>
                </c:pt>
                <c:pt idx="28" formatCode="0.00%">
                  <c:v>6.0000000000000002E-5</c:v>
                </c:pt>
                <c:pt idx="29" formatCode="0.00%">
                  <c:v>6.0000000000000002E-5</c:v>
                </c:pt>
                <c:pt idx="30" formatCode="0.00%">
                  <c:v>6.0000000000000002E-5</c:v>
                </c:pt>
                <c:pt idx="31" formatCode="0.00%">
                  <c:v>6.0000000000000002E-5</c:v>
                </c:pt>
                <c:pt idx="32" formatCode="0.00%">
                  <c:v>6.0000000000000002E-5</c:v>
                </c:pt>
                <c:pt idx="33" formatCode="0.00%">
                  <c:v>6.0000000000000002E-5</c:v>
                </c:pt>
                <c:pt idx="34" formatCode="0.00%">
                  <c:v>7.0000000000000007E-5</c:v>
                </c:pt>
                <c:pt idx="35" formatCode="0.00%">
                  <c:v>7.0000000000000007E-5</c:v>
                </c:pt>
                <c:pt idx="36" formatCode="0.00%">
                  <c:v>7.0000000000000007E-5</c:v>
                </c:pt>
                <c:pt idx="37" formatCode="0.00%">
                  <c:v>7.0000000000000007E-5</c:v>
                </c:pt>
                <c:pt idx="38" formatCode="0.00%">
                  <c:v>7.0000000000000007E-5</c:v>
                </c:pt>
                <c:pt idx="39" formatCode="0.00%">
                  <c:v>1E-4</c:v>
                </c:pt>
                <c:pt idx="40" formatCode="0.00%">
                  <c:v>7.0000000000000007E-5</c:v>
                </c:pt>
                <c:pt idx="41" formatCode="0.00%">
                  <c:v>8.0000000000000007E-5</c:v>
                </c:pt>
                <c:pt idx="42" formatCode="0.00%">
                  <c:v>8.0000000000000007E-5</c:v>
                </c:pt>
                <c:pt idx="43" formatCode="0.00%">
                  <c:v>8.0000000000000007E-5</c:v>
                </c:pt>
                <c:pt idx="44" formatCode="0.00%">
                  <c:v>8.0000000000000007E-5</c:v>
                </c:pt>
                <c:pt idx="45" formatCode="0.00%">
                  <c:v>8.0000000000000007E-5</c:v>
                </c:pt>
                <c:pt idx="46" formatCode="0.00%">
                  <c:v>8.0000000000000007E-5</c:v>
                </c:pt>
                <c:pt idx="47" formatCode="0.00%">
                  <c:v>8.0000000000000007E-5</c:v>
                </c:pt>
                <c:pt idx="48" formatCode="0.00%">
                  <c:v>8.0000000000000007E-5</c:v>
                </c:pt>
                <c:pt idx="49" formatCode="0.00%">
                  <c:v>8.0000000000000007E-5</c:v>
                </c:pt>
                <c:pt idx="50" formatCode="0.00%">
                  <c:v>8.9999999999999992E-5</c:v>
                </c:pt>
                <c:pt idx="51" formatCode="0.00%">
                  <c:v>8.9999999999999992E-5</c:v>
                </c:pt>
                <c:pt idx="52" formatCode="0.00%">
                  <c:v>8.9999999999999992E-5</c:v>
                </c:pt>
                <c:pt idx="53" formatCode="0.00%">
                  <c:v>8.9999999999999992E-5</c:v>
                </c:pt>
                <c:pt idx="54" formatCode="0.00%">
                  <c:v>1E-4</c:v>
                </c:pt>
                <c:pt idx="55" formatCode="0.00%">
                  <c:v>1E-4</c:v>
                </c:pt>
                <c:pt idx="56" formatCode="0.00%">
                  <c:v>1E-4</c:v>
                </c:pt>
                <c:pt idx="57" formatCode="0.00%">
                  <c:v>1.0999999999999999E-4</c:v>
                </c:pt>
                <c:pt idx="58" formatCode="0.00%">
                  <c:v>1.2E-4</c:v>
                </c:pt>
                <c:pt idx="59" formatCode="0.00%">
                  <c:v>1.2E-4</c:v>
                </c:pt>
                <c:pt idx="60" formatCode="0.00%">
                  <c:v>1.2E-4</c:v>
                </c:pt>
                <c:pt idx="61" formatCode="0.00%">
                  <c:v>1.2E-4</c:v>
                </c:pt>
                <c:pt idx="62" formatCode="0.00%">
                  <c:v>1.2E-4</c:v>
                </c:pt>
                <c:pt idx="63" formatCode="0.00%">
                  <c:v>1.4999999999999999E-4</c:v>
                </c:pt>
                <c:pt idx="64" formatCode="0.00%">
                  <c:v>1.4999999999999999E-4</c:v>
                </c:pt>
                <c:pt idx="65" formatCode="0.00%">
                  <c:v>1.2E-4</c:v>
                </c:pt>
                <c:pt idx="66" formatCode="0.00%">
                  <c:v>1.2E-4</c:v>
                </c:pt>
                <c:pt idx="67" formatCode="0.00%">
                  <c:v>1.2999999999999999E-4</c:v>
                </c:pt>
                <c:pt idx="68" formatCode="0.00%">
                  <c:v>1.2999999999999999E-4</c:v>
                </c:pt>
                <c:pt idx="69" formatCode="0.00%">
                  <c:v>1.2999999999999999E-4</c:v>
                </c:pt>
                <c:pt idx="70" formatCode="0.00%">
                  <c:v>1.2999999999999999E-4</c:v>
                </c:pt>
                <c:pt idx="71" formatCode="0.00%">
                  <c:v>1.2999999999999999E-4</c:v>
                </c:pt>
                <c:pt idx="72" formatCode="0.00%">
                  <c:v>1.2999999999999999E-4</c:v>
                </c:pt>
                <c:pt idx="73" formatCode="0.00%">
                  <c:v>1.2999999999999999E-4</c:v>
                </c:pt>
                <c:pt idx="74" formatCode="0.00%">
                  <c:v>1.2999999999999999E-4</c:v>
                </c:pt>
                <c:pt idx="75" formatCode="0.00%">
                  <c:v>1.2999999999999999E-4</c:v>
                </c:pt>
                <c:pt idx="76" formatCode="0.00%">
                  <c:v>1.2999999999999999E-4</c:v>
                </c:pt>
                <c:pt idx="77" formatCode="0.00%">
                  <c:v>1.2E-4</c:v>
                </c:pt>
                <c:pt idx="78" formatCode="0.00%">
                  <c:v>1.2E-4</c:v>
                </c:pt>
                <c:pt idx="79" formatCode="0.00%">
                  <c:v>1.2E-4</c:v>
                </c:pt>
                <c:pt idx="80" formatCode="0.00%">
                  <c:v>1.2E-4</c:v>
                </c:pt>
                <c:pt idx="81" formatCode="0.00%">
                  <c:v>1.2E-4</c:v>
                </c:pt>
                <c:pt idx="82" formatCode="0.00%">
                  <c:v>1.2E-4</c:v>
                </c:pt>
                <c:pt idx="83" formatCode="0.00%">
                  <c:v>1.2E-4</c:v>
                </c:pt>
                <c:pt idx="84" formatCode="0.00%">
                  <c:v>1.2E-4</c:v>
                </c:pt>
                <c:pt idx="85" formatCode="0.00%">
                  <c:v>1.2E-4</c:v>
                </c:pt>
                <c:pt idx="86" formatCode="0.00%">
                  <c:v>1.2E-4</c:v>
                </c:pt>
                <c:pt idx="87" formatCode="0.00%">
                  <c:v>1.2E-4</c:v>
                </c:pt>
                <c:pt idx="88" formatCode="0.00%">
                  <c:v>1.2E-4</c:v>
                </c:pt>
                <c:pt idx="89" formatCode="0.00%">
                  <c:v>1.2E-4</c:v>
                </c:pt>
                <c:pt idx="90" formatCode="0.00%">
                  <c:v>1.2E-4</c:v>
                </c:pt>
                <c:pt idx="91" formatCode="0.00%">
                  <c:v>1.4000000000000001E-4</c:v>
                </c:pt>
                <c:pt idx="92" formatCode="0.00%">
                  <c:v>1.2E-4</c:v>
                </c:pt>
                <c:pt idx="93" formatCode="0.00%">
                  <c:v>1.2E-4</c:v>
                </c:pt>
                <c:pt idx="94" formatCode="0.00%">
                  <c:v>1.2E-4</c:v>
                </c:pt>
                <c:pt idx="95" formatCode="0.00%">
                  <c:v>1.2E-4</c:v>
                </c:pt>
                <c:pt idx="96" formatCode="0.00%">
                  <c:v>1.2E-4</c:v>
                </c:pt>
                <c:pt idx="97" formatCode="0.00%">
                  <c:v>1.2E-4</c:v>
                </c:pt>
                <c:pt idx="98" formatCode="0.00%">
                  <c:v>1.2E-4</c:v>
                </c:pt>
                <c:pt idx="99" formatCode="0.00%">
                  <c:v>1.2E-4</c:v>
                </c:pt>
                <c:pt idx="100" formatCode="0.00%">
                  <c:v>1.2E-4</c:v>
                </c:pt>
                <c:pt idx="101" formatCode="0.00%">
                  <c:v>1.2E-4</c:v>
                </c:pt>
                <c:pt idx="102" formatCode="0.00%">
                  <c:v>1.2E-4</c:v>
                </c:pt>
                <c:pt idx="103" formatCode="0.00%">
                  <c:v>1.2E-4</c:v>
                </c:pt>
                <c:pt idx="104" formatCode="0.00%">
                  <c:v>1.2E-4</c:v>
                </c:pt>
                <c:pt idx="105" formatCode="0.00%">
                  <c:v>1.2999999999999999E-4</c:v>
                </c:pt>
                <c:pt idx="106" formatCode="0.00%">
                  <c:v>1.2999999999999999E-4</c:v>
                </c:pt>
                <c:pt idx="107" formatCode="0.00%">
                  <c:v>1.2999999999999999E-4</c:v>
                </c:pt>
                <c:pt idx="108" formatCode="0.00%">
                  <c:v>1.2999999999999999E-4</c:v>
                </c:pt>
                <c:pt idx="109" formatCode="0.00%">
                  <c:v>1.2999999999999999E-4</c:v>
                </c:pt>
                <c:pt idx="110" formatCode="0.00%">
                  <c:v>1.4000000000000001E-4</c:v>
                </c:pt>
                <c:pt idx="111" formatCode="0.00%">
                  <c:v>1.2E-4</c:v>
                </c:pt>
                <c:pt idx="112" formatCode="0.00%">
                  <c:v>1.2E-4</c:v>
                </c:pt>
                <c:pt idx="113" formatCode="0.00%">
                  <c:v>1.2E-4</c:v>
                </c:pt>
                <c:pt idx="114" formatCode="0.00%">
                  <c:v>1.2E-4</c:v>
                </c:pt>
                <c:pt idx="115" formatCode="0.00%">
                  <c:v>1.2E-4</c:v>
                </c:pt>
                <c:pt idx="116" formatCode="0.00%">
                  <c:v>1.2E-4</c:v>
                </c:pt>
                <c:pt idx="117" formatCode="0.00%">
                  <c:v>1.2E-4</c:v>
                </c:pt>
                <c:pt idx="118" formatCode="0.00%">
                  <c:v>1.2E-4</c:v>
                </c:pt>
                <c:pt idx="119" formatCode="0.00%">
                  <c:v>1.2E-4</c:v>
                </c:pt>
                <c:pt idx="120" formatCode="0.00%">
                  <c:v>1.2E-4</c:v>
                </c:pt>
                <c:pt idx="121" formatCode="0.00%">
                  <c:v>1.2E-4</c:v>
                </c:pt>
                <c:pt idx="122" formatCode="0.00%">
                  <c:v>1.2E-4</c:v>
                </c:pt>
                <c:pt idx="123" formatCode="0.00%">
                  <c:v>1.2E-4</c:v>
                </c:pt>
                <c:pt idx="124" formatCode="0.00%">
                  <c:v>1.2E-4</c:v>
                </c:pt>
                <c:pt idx="125" formatCode="0.00%">
                  <c:v>1.2E-4</c:v>
                </c:pt>
                <c:pt idx="126" formatCode="0.00%">
                  <c:v>1.2E-4</c:v>
                </c:pt>
                <c:pt idx="127" formatCode="0.00%">
                  <c:v>1.2E-4</c:v>
                </c:pt>
                <c:pt idx="128" formatCode="0.00%">
                  <c:v>1.2E-4</c:v>
                </c:pt>
                <c:pt idx="129" formatCode="0.00%">
                  <c:v>1.2E-4</c:v>
                </c:pt>
                <c:pt idx="130" formatCode="0.00%">
                  <c:v>1.2E-4</c:v>
                </c:pt>
                <c:pt idx="131" formatCode="0.00%">
                  <c:v>1.2E-4</c:v>
                </c:pt>
                <c:pt idx="132" formatCode="0.00%">
                  <c:v>1.2E-4</c:v>
                </c:pt>
                <c:pt idx="133" formatCode="0.00%">
                  <c:v>1.2E-4</c:v>
                </c:pt>
                <c:pt idx="134" formatCode="0.00%">
                  <c:v>1.2E-4</c:v>
                </c:pt>
                <c:pt idx="135" formatCode="0.00%">
                  <c:v>1.2E-4</c:v>
                </c:pt>
                <c:pt idx="136" formatCode="0.00%">
                  <c:v>1.2E-4</c:v>
                </c:pt>
                <c:pt idx="137" formatCode="0.00%">
                  <c:v>1.2E-4</c:v>
                </c:pt>
                <c:pt idx="138" formatCode="0.00%">
                  <c:v>1.0999999999999999E-4</c:v>
                </c:pt>
                <c:pt idx="139" formatCode="0.00%">
                  <c:v>1.0999999999999999E-4</c:v>
                </c:pt>
                <c:pt idx="140" formatCode="0.00%">
                  <c:v>1.0999999999999999E-4</c:v>
                </c:pt>
                <c:pt idx="141" formatCode="0.00%">
                  <c:v>1.0999999999999999E-4</c:v>
                </c:pt>
                <c:pt idx="142" formatCode="0.00%">
                  <c:v>1.0999999999999999E-4</c:v>
                </c:pt>
                <c:pt idx="143" formatCode="0.00%">
                  <c:v>1.0999999999999999E-4</c:v>
                </c:pt>
                <c:pt idx="144" formatCode="0.00%">
                  <c:v>1.0999999999999999E-4</c:v>
                </c:pt>
                <c:pt idx="145" formatCode="0.00%">
                  <c:v>1.0999999999999999E-4</c:v>
                </c:pt>
                <c:pt idx="146" formatCode="0.00%">
                  <c:v>1.0999999999999999E-4</c:v>
                </c:pt>
                <c:pt idx="147" formatCode="0.00%">
                  <c:v>1.0999999999999999E-4</c:v>
                </c:pt>
                <c:pt idx="148" formatCode="0.00%">
                  <c:v>1.0999999999999999E-4</c:v>
                </c:pt>
                <c:pt idx="149" formatCode="0.00%">
                  <c:v>1.0999999999999999E-4</c:v>
                </c:pt>
                <c:pt idx="150" formatCode="0.00%">
                  <c:v>1.0999999999999999E-4</c:v>
                </c:pt>
                <c:pt idx="151" formatCode="0.00%">
                  <c:v>1.0999999999999999E-4</c:v>
                </c:pt>
                <c:pt idx="152" formatCode="0.00%">
                  <c:v>1.0999999999999999E-4</c:v>
                </c:pt>
                <c:pt idx="153" formatCode="0.00%">
                  <c:v>1.0999999999999999E-4</c:v>
                </c:pt>
                <c:pt idx="154" formatCode="0.00%">
                  <c:v>1.0999999999999999E-4</c:v>
                </c:pt>
                <c:pt idx="155" formatCode="0.00%">
                  <c:v>1.0999999999999999E-4</c:v>
                </c:pt>
                <c:pt idx="156" formatCode="0.00%">
                  <c:v>1.0999999999999999E-4</c:v>
                </c:pt>
                <c:pt idx="157" formatCode="0.00%">
                  <c:v>1.0999999999999999E-4</c:v>
                </c:pt>
                <c:pt idx="158" formatCode="0.00%">
                  <c:v>1.0999999999999999E-4</c:v>
                </c:pt>
                <c:pt idx="159" formatCode="0.00%">
                  <c:v>1.0999999999999999E-4</c:v>
                </c:pt>
                <c:pt idx="160" formatCode="0.00%">
                  <c:v>1.0999999999999999E-4</c:v>
                </c:pt>
                <c:pt idx="161" formatCode="0.00%">
                  <c:v>1.0999999999999999E-4</c:v>
                </c:pt>
                <c:pt idx="162" formatCode="0.00%">
                  <c:v>1.0999999999999999E-4</c:v>
                </c:pt>
                <c:pt idx="163" formatCode="0.00%">
                  <c:v>1.0999999999999999E-4</c:v>
                </c:pt>
                <c:pt idx="164" formatCode="0.00%">
                  <c:v>1.0999999999999999E-4</c:v>
                </c:pt>
                <c:pt idx="165" formatCode="0.00%">
                  <c:v>1.0999999999999999E-4</c:v>
                </c:pt>
                <c:pt idx="166" formatCode="0.00%">
                  <c:v>1.0999999999999999E-4</c:v>
                </c:pt>
                <c:pt idx="167" formatCode="0.00%">
                  <c:v>1.0999999999999999E-4</c:v>
                </c:pt>
                <c:pt idx="168" formatCode="0.00%">
                  <c:v>1.0999999999999999E-4</c:v>
                </c:pt>
                <c:pt idx="169" formatCode="0.00%">
                  <c:v>1.2E-4</c:v>
                </c:pt>
                <c:pt idx="170" formatCode="0.00%">
                  <c:v>1.2E-4</c:v>
                </c:pt>
                <c:pt idx="171" formatCode="0.00%">
                  <c:v>1.2E-4</c:v>
                </c:pt>
                <c:pt idx="172" formatCode="0.00%">
                  <c:v>1.2E-4</c:v>
                </c:pt>
                <c:pt idx="173" formatCode="0.00%">
                  <c:v>1.0999999999999999E-4</c:v>
                </c:pt>
                <c:pt idx="174" formatCode="0.00%">
                  <c:v>1.0999999999999999E-4</c:v>
                </c:pt>
                <c:pt idx="175" formatCode="0.00%">
                  <c:v>1.0999999999999999E-4</c:v>
                </c:pt>
                <c:pt idx="176" formatCode="0.00%">
                  <c:v>1.0999999999999999E-4</c:v>
                </c:pt>
                <c:pt idx="177" formatCode="0.00%">
                  <c:v>1.0999999999999999E-4</c:v>
                </c:pt>
                <c:pt idx="178" formatCode="0.00%">
                  <c:v>1.0999999999999999E-4</c:v>
                </c:pt>
                <c:pt idx="179" formatCode="0.00%">
                  <c:v>1.0999999999999999E-4</c:v>
                </c:pt>
                <c:pt idx="180" formatCode="0.00%">
                  <c:v>1.2E-4</c:v>
                </c:pt>
                <c:pt idx="181" formatCode="0.00%">
                  <c:v>1.0999999999999999E-4</c:v>
                </c:pt>
                <c:pt idx="182" formatCode="0.00%">
                  <c:v>1.0999999999999999E-4</c:v>
                </c:pt>
                <c:pt idx="183" formatCode="0.00%">
                  <c:v>1.0999999999999999E-4</c:v>
                </c:pt>
                <c:pt idx="184" formatCode="0.00%">
                  <c:v>1.0999999999999999E-4</c:v>
                </c:pt>
                <c:pt idx="185" formatCode="0.00%">
                  <c:v>1.0999999999999999E-4</c:v>
                </c:pt>
                <c:pt idx="186" formatCode="0.00%">
                  <c:v>1.0999999999999999E-4</c:v>
                </c:pt>
                <c:pt idx="187" formatCode="0.00%">
                  <c:v>1.0999999999999999E-4</c:v>
                </c:pt>
                <c:pt idx="188" formatCode="0.00%">
                  <c:v>1.0999999999999999E-4</c:v>
                </c:pt>
                <c:pt idx="189" formatCode="0.00%">
                  <c:v>1.0999999999999999E-4</c:v>
                </c:pt>
                <c:pt idx="190" formatCode="0.00%">
                  <c:v>1.0999999999999999E-4</c:v>
                </c:pt>
                <c:pt idx="191" formatCode="0.00%">
                  <c:v>1.0999999999999999E-4</c:v>
                </c:pt>
                <c:pt idx="192" formatCode="0.00%">
                  <c:v>1.0999999999999999E-4</c:v>
                </c:pt>
                <c:pt idx="193" formatCode="0.00%">
                  <c:v>1.0999999999999999E-4</c:v>
                </c:pt>
                <c:pt idx="194" formatCode="0.00%">
                  <c:v>1.0999999999999999E-4</c:v>
                </c:pt>
                <c:pt idx="195" formatCode="0.00%">
                  <c:v>1.0999999999999999E-4</c:v>
                </c:pt>
                <c:pt idx="196" formatCode="0.00%">
                  <c:v>1.0999999999999999E-4</c:v>
                </c:pt>
                <c:pt idx="197" formatCode="0.00%">
                  <c:v>1.0999999999999999E-4</c:v>
                </c:pt>
                <c:pt idx="198" formatCode="0.00%">
                  <c:v>1.0999999999999999E-4</c:v>
                </c:pt>
                <c:pt idx="199" formatCode="0.00%">
                  <c:v>1.0999999999999999E-4</c:v>
                </c:pt>
                <c:pt idx="200" formatCode="0.00%">
                  <c:v>1.0999999999999999E-4</c:v>
                </c:pt>
                <c:pt idx="201" formatCode="0.00%">
                  <c:v>1.0999999999999999E-4</c:v>
                </c:pt>
                <c:pt idx="202" formatCode="0.00%">
                  <c:v>1.0999999999999999E-4</c:v>
                </c:pt>
                <c:pt idx="203" formatCode="0.00%">
                  <c:v>1.0999999999999999E-4</c:v>
                </c:pt>
                <c:pt idx="204" formatCode="0.00%">
                  <c:v>1.0999999999999999E-4</c:v>
                </c:pt>
                <c:pt idx="205" formatCode="0.00%">
                  <c:v>1.0999999999999999E-4</c:v>
                </c:pt>
                <c:pt idx="206" formatCode="0.00%">
                  <c:v>1.0999999999999999E-4</c:v>
                </c:pt>
                <c:pt idx="207" formatCode="0.00%">
                  <c:v>1.0999999999999999E-4</c:v>
                </c:pt>
                <c:pt idx="208" formatCode="0.00%">
                  <c:v>1.0999999999999999E-4</c:v>
                </c:pt>
                <c:pt idx="209" formatCode="0.00%">
                  <c:v>1.0999999999999999E-4</c:v>
                </c:pt>
                <c:pt idx="210" formatCode="0.00%">
                  <c:v>1.0999999999999999E-4</c:v>
                </c:pt>
                <c:pt idx="211" formatCode="0.00%">
                  <c:v>1.0999999999999999E-4</c:v>
                </c:pt>
                <c:pt idx="212" formatCode="0.00%">
                  <c:v>1.0999999999999999E-4</c:v>
                </c:pt>
                <c:pt idx="213" formatCode="0.00%">
                  <c:v>1.0999999999999999E-4</c:v>
                </c:pt>
                <c:pt idx="214" formatCode="0.00%">
                  <c:v>1.0999999999999999E-4</c:v>
                </c:pt>
                <c:pt idx="215" formatCode="0.00%">
                  <c:v>1.0999999999999999E-4</c:v>
                </c:pt>
                <c:pt idx="216" formatCode="0.00%">
                  <c:v>1.0999999999999999E-4</c:v>
                </c:pt>
                <c:pt idx="217" formatCode="0.00%">
                  <c:v>1.0999999999999999E-4</c:v>
                </c:pt>
                <c:pt idx="218" formatCode="0.00%">
                  <c:v>1.0999999999999999E-4</c:v>
                </c:pt>
                <c:pt idx="219" formatCode="0.00%">
                  <c:v>1.0999999999999999E-4</c:v>
                </c:pt>
                <c:pt idx="220" formatCode="0.00%">
                  <c:v>1.0999999999999999E-4</c:v>
                </c:pt>
                <c:pt idx="221" formatCode="0.00%">
                  <c:v>1.0999999999999999E-4</c:v>
                </c:pt>
                <c:pt idx="222" formatCode="0.00%">
                  <c:v>1.0999999999999999E-4</c:v>
                </c:pt>
                <c:pt idx="223" formatCode="0.00%">
                  <c:v>1.0999999999999999E-4</c:v>
                </c:pt>
                <c:pt idx="224" formatCode="0.00%">
                  <c:v>1.0999999999999999E-4</c:v>
                </c:pt>
                <c:pt idx="225" formatCode="0.00%">
                  <c:v>1.2E-4</c:v>
                </c:pt>
                <c:pt idx="226" formatCode="0.00%">
                  <c:v>1.0999999999999999E-4</c:v>
                </c:pt>
                <c:pt idx="227" formatCode="0.00%">
                  <c:v>1.0999999999999999E-4</c:v>
                </c:pt>
                <c:pt idx="228" formatCode="0.00%">
                  <c:v>1.0999999999999999E-4</c:v>
                </c:pt>
                <c:pt idx="229" formatCode="0.00%">
                  <c:v>1.0999999999999999E-4</c:v>
                </c:pt>
                <c:pt idx="230" formatCode="0.00%">
                  <c:v>1.0999999999999999E-4</c:v>
                </c:pt>
                <c:pt idx="231" formatCode="0.00%">
                  <c:v>1.0999999999999999E-4</c:v>
                </c:pt>
                <c:pt idx="232" formatCode="0.00%">
                  <c:v>1.0999999999999999E-4</c:v>
                </c:pt>
                <c:pt idx="233" formatCode="0.00%">
                  <c:v>1.0999999999999999E-4</c:v>
                </c:pt>
                <c:pt idx="234" formatCode="0.00%">
                  <c:v>1.0999999999999999E-4</c:v>
                </c:pt>
                <c:pt idx="235" formatCode="0.00%">
                  <c:v>1.0999999999999999E-4</c:v>
                </c:pt>
                <c:pt idx="236" formatCode="0.00%">
                  <c:v>1.0999999999999999E-4</c:v>
                </c:pt>
                <c:pt idx="237" formatCode="0.00%">
                  <c:v>1.0999999999999999E-4</c:v>
                </c:pt>
                <c:pt idx="238" formatCode="0.00%">
                  <c:v>1.0999999999999999E-4</c:v>
                </c:pt>
                <c:pt idx="239" formatCode="0.00%">
                  <c:v>1.0999999999999999E-4</c:v>
                </c:pt>
                <c:pt idx="240" formatCode="0.00%">
                  <c:v>1.0999999999999999E-4</c:v>
                </c:pt>
                <c:pt idx="241" formatCode="0.00%">
                  <c:v>1.0999999999999999E-4</c:v>
                </c:pt>
                <c:pt idx="242" formatCode="0.00%">
                  <c:v>1.0999999999999999E-4</c:v>
                </c:pt>
                <c:pt idx="243" formatCode="0.00%">
                  <c:v>1.0999999999999999E-4</c:v>
                </c:pt>
                <c:pt idx="244" formatCode="0.00%">
                  <c:v>1.0999999999999999E-4</c:v>
                </c:pt>
                <c:pt idx="245" formatCode="0.00%">
                  <c:v>1.0999999999999999E-4</c:v>
                </c:pt>
                <c:pt idx="246" formatCode="0.00%">
                  <c:v>1.0999999999999999E-4</c:v>
                </c:pt>
                <c:pt idx="247" formatCode="0.00%">
                  <c:v>1.0999999999999999E-4</c:v>
                </c:pt>
                <c:pt idx="248" formatCode="0.00%">
                  <c:v>1.0999999999999999E-4</c:v>
                </c:pt>
                <c:pt idx="249" formatCode="0.00%">
                  <c:v>1.0999999999999999E-4</c:v>
                </c:pt>
                <c:pt idx="250" formatCode="0.00%">
                  <c:v>1.0999999999999999E-4</c:v>
                </c:pt>
                <c:pt idx="251" formatCode="0.00%">
                  <c:v>1.0999999999999999E-4</c:v>
                </c:pt>
                <c:pt idx="252" formatCode="0.00%">
                  <c:v>1.0999999999999999E-4</c:v>
                </c:pt>
                <c:pt idx="253" formatCode="0.00%">
                  <c:v>1.0999999999999999E-4</c:v>
                </c:pt>
                <c:pt idx="254" formatCode="0.00%">
                  <c:v>1.0999999999999999E-4</c:v>
                </c:pt>
                <c:pt idx="255" formatCode="0.00%">
                  <c:v>1.0999999999999999E-4</c:v>
                </c:pt>
                <c:pt idx="256" formatCode="0.00%">
                  <c:v>1.0999999999999999E-4</c:v>
                </c:pt>
                <c:pt idx="257" formatCode="0.00%">
                  <c:v>1.0999999999999999E-4</c:v>
                </c:pt>
                <c:pt idx="258" formatCode="0.00%">
                  <c:v>1.0999999999999999E-4</c:v>
                </c:pt>
                <c:pt idx="259" formatCode="0.00%">
                  <c:v>1.0999999999999999E-4</c:v>
                </c:pt>
                <c:pt idx="260" formatCode="0.00%">
                  <c:v>1.0999999999999999E-4</c:v>
                </c:pt>
                <c:pt idx="261" formatCode="0.00%">
                  <c:v>1E-4</c:v>
                </c:pt>
                <c:pt idx="262" formatCode="0.00%">
                  <c:v>1E-4</c:v>
                </c:pt>
                <c:pt idx="263" formatCode="0.00%">
                  <c:v>1E-4</c:v>
                </c:pt>
                <c:pt idx="264" formatCode="0.00%">
                  <c:v>1E-4</c:v>
                </c:pt>
                <c:pt idx="265" formatCode="0.00%">
                  <c:v>1E-4</c:v>
                </c:pt>
                <c:pt idx="266" formatCode="0.00%">
                  <c:v>1E-4</c:v>
                </c:pt>
                <c:pt idx="267" formatCode="0.00%">
                  <c:v>1E-4</c:v>
                </c:pt>
                <c:pt idx="268" formatCode="0.00%">
                  <c:v>1E-4</c:v>
                </c:pt>
                <c:pt idx="269" formatCode="0.00%">
                  <c:v>1E-4</c:v>
                </c:pt>
                <c:pt idx="270" formatCode="0.00%">
                  <c:v>1E-4</c:v>
                </c:pt>
                <c:pt idx="271" formatCode="0.00%">
                  <c:v>1E-4</c:v>
                </c:pt>
                <c:pt idx="272" formatCode="0.00%">
                  <c:v>1E-4</c:v>
                </c:pt>
                <c:pt idx="273" formatCode="0.00%">
                  <c:v>1E-4</c:v>
                </c:pt>
                <c:pt idx="274" formatCode="0.00%">
                  <c:v>1E-4</c:v>
                </c:pt>
                <c:pt idx="275" formatCode="0.00%">
                  <c:v>1E-4</c:v>
                </c:pt>
                <c:pt idx="276" formatCode="0.00%">
                  <c:v>1.0999999999999999E-4</c:v>
                </c:pt>
                <c:pt idx="277" formatCode="0.00%">
                  <c:v>1E-4</c:v>
                </c:pt>
                <c:pt idx="278" formatCode="0.00%">
                  <c:v>1E-4</c:v>
                </c:pt>
                <c:pt idx="279" formatCode="0.00%">
                  <c:v>1E-4</c:v>
                </c:pt>
                <c:pt idx="280" formatCode="0.00%">
                  <c:v>1E-4</c:v>
                </c:pt>
                <c:pt idx="281" formatCode="0.00%">
                  <c:v>1E-4</c:v>
                </c:pt>
                <c:pt idx="282" formatCode="0.00%">
                  <c:v>1E-4</c:v>
                </c:pt>
                <c:pt idx="283" formatCode="0.00%">
                  <c:v>1E-4</c:v>
                </c:pt>
                <c:pt idx="284" formatCode="0.00%">
                  <c:v>1E-4</c:v>
                </c:pt>
                <c:pt idx="285" formatCode="0.00%">
                  <c:v>1E-4</c:v>
                </c:pt>
                <c:pt idx="286" formatCode="0.00%">
                  <c:v>1E-4</c:v>
                </c:pt>
                <c:pt idx="287" formatCode="0.00%">
                  <c:v>1E-4</c:v>
                </c:pt>
                <c:pt idx="288" formatCode="0.00%">
                  <c:v>1E-4</c:v>
                </c:pt>
                <c:pt idx="289" formatCode="0.00%">
                  <c:v>1E-4</c:v>
                </c:pt>
                <c:pt idx="290" formatCode="0.00%">
                  <c:v>1E-4</c:v>
                </c:pt>
                <c:pt idx="291" formatCode="0.00%">
                  <c:v>1E-4</c:v>
                </c:pt>
                <c:pt idx="292" formatCode="0.00%">
                  <c:v>1E-4</c:v>
                </c:pt>
                <c:pt idx="293" formatCode="0.00%">
                  <c:v>1E-4</c:v>
                </c:pt>
                <c:pt idx="294" formatCode="0.00%">
                  <c:v>1E-4</c:v>
                </c:pt>
                <c:pt idx="295" formatCode="0.00%">
                  <c:v>1E-4</c:v>
                </c:pt>
                <c:pt idx="296" formatCode="0.00%">
                  <c:v>1E-4</c:v>
                </c:pt>
                <c:pt idx="297" formatCode="0.00%">
                  <c:v>1E-4</c:v>
                </c:pt>
                <c:pt idx="298" formatCode="0.00%">
                  <c:v>1E-4</c:v>
                </c:pt>
                <c:pt idx="299" formatCode="0.00%">
                  <c:v>1E-4</c:v>
                </c:pt>
                <c:pt idx="300" formatCode="0.00%">
                  <c:v>1E-4</c:v>
                </c:pt>
                <c:pt idx="301" formatCode="0.00%">
                  <c:v>1E-4</c:v>
                </c:pt>
                <c:pt idx="302" formatCode="0.00%">
                  <c:v>1E-4</c:v>
                </c:pt>
                <c:pt idx="303" formatCode="0.00%">
                  <c:v>1E-4</c:v>
                </c:pt>
                <c:pt idx="304" formatCode="0.00%">
                  <c:v>1E-4</c:v>
                </c:pt>
                <c:pt idx="305" formatCode="0.00%">
                  <c:v>1E-4</c:v>
                </c:pt>
                <c:pt idx="306" formatCode="0.00%">
                  <c:v>1E-4</c:v>
                </c:pt>
                <c:pt idx="307" formatCode="0.00%">
                  <c:v>1E-4</c:v>
                </c:pt>
                <c:pt idx="308" formatCode="0.00%">
                  <c:v>1E-4</c:v>
                </c:pt>
                <c:pt idx="309" formatCode="0.00%">
                  <c:v>1E-4</c:v>
                </c:pt>
                <c:pt idx="310" formatCode="0.00%">
                  <c:v>1E-4</c:v>
                </c:pt>
                <c:pt idx="311" formatCode="0.00%">
                  <c:v>1E-4</c:v>
                </c:pt>
                <c:pt idx="312" formatCode="0.00%">
                  <c:v>1E-4</c:v>
                </c:pt>
                <c:pt idx="313" formatCode="0.00%">
                  <c:v>1E-4</c:v>
                </c:pt>
                <c:pt idx="314" formatCode="0.00%">
                  <c:v>1E-4</c:v>
                </c:pt>
                <c:pt idx="315" formatCode="0.00%">
                  <c:v>1E-4</c:v>
                </c:pt>
                <c:pt idx="316" formatCode="0.00%">
                  <c:v>1E-4</c:v>
                </c:pt>
                <c:pt idx="317" formatCode="0.00%">
                  <c:v>1E-4</c:v>
                </c:pt>
                <c:pt idx="318" formatCode="0.00%">
                  <c:v>1E-4</c:v>
                </c:pt>
                <c:pt idx="319" formatCode="0.00%">
                  <c:v>1E-4</c:v>
                </c:pt>
                <c:pt idx="320" formatCode="0.00%">
                  <c:v>1E-4</c:v>
                </c:pt>
                <c:pt idx="321" formatCode="0.00%">
                  <c:v>1E-4</c:v>
                </c:pt>
                <c:pt idx="322" formatCode="0.00%">
                  <c:v>1E-4</c:v>
                </c:pt>
                <c:pt idx="323" formatCode="0.00%">
                  <c:v>1E-4</c:v>
                </c:pt>
                <c:pt idx="324" formatCode="0.00%">
                  <c:v>1E-4</c:v>
                </c:pt>
                <c:pt idx="325" formatCode="0.00%">
                  <c:v>1E-4</c:v>
                </c:pt>
                <c:pt idx="326" formatCode="0.00%">
                  <c:v>1E-4</c:v>
                </c:pt>
                <c:pt idx="327" formatCode="0.00%">
                  <c:v>1E-4</c:v>
                </c:pt>
                <c:pt idx="328" formatCode="0.00%">
                  <c:v>1E-4</c:v>
                </c:pt>
                <c:pt idx="329" formatCode="0.00%">
                  <c:v>1E-4</c:v>
                </c:pt>
                <c:pt idx="330" formatCode="0.00%">
                  <c:v>1E-4</c:v>
                </c:pt>
                <c:pt idx="331" formatCode="0.00%">
                  <c:v>1E-4</c:v>
                </c:pt>
                <c:pt idx="332" formatCode="0.00%">
                  <c:v>1E-4</c:v>
                </c:pt>
                <c:pt idx="333" formatCode="0.00%">
                  <c:v>1E-4</c:v>
                </c:pt>
                <c:pt idx="334" formatCode="0.00%">
                  <c:v>1E-4</c:v>
                </c:pt>
                <c:pt idx="335" formatCode="0.00%">
                  <c:v>1E-4</c:v>
                </c:pt>
                <c:pt idx="336" formatCode="0.00%">
                  <c:v>1E-4</c:v>
                </c:pt>
                <c:pt idx="337" formatCode="0.00%">
                  <c:v>1E-4</c:v>
                </c:pt>
                <c:pt idx="338" formatCode="0.00%">
                  <c:v>1E-4</c:v>
                </c:pt>
                <c:pt idx="339" formatCode="0.00%">
                  <c:v>1E-4</c:v>
                </c:pt>
                <c:pt idx="340" formatCode="0.00%">
                  <c:v>1E-4</c:v>
                </c:pt>
                <c:pt idx="341" formatCode="0.00%">
                  <c:v>1E-4</c:v>
                </c:pt>
                <c:pt idx="342" formatCode="0.00%">
                  <c:v>1E-4</c:v>
                </c:pt>
                <c:pt idx="343" formatCode="0.00%">
                  <c:v>1E-4</c:v>
                </c:pt>
                <c:pt idx="344" formatCode="0.00%">
                  <c:v>1E-4</c:v>
                </c:pt>
                <c:pt idx="345" formatCode="0.00%">
                  <c:v>1E-4</c:v>
                </c:pt>
                <c:pt idx="346" formatCode="0.00%">
                  <c:v>1E-4</c:v>
                </c:pt>
                <c:pt idx="347" formatCode="0.00%">
                  <c:v>1E-4</c:v>
                </c:pt>
                <c:pt idx="348" formatCode="0.00%">
                  <c:v>1E-4</c:v>
                </c:pt>
                <c:pt idx="349" formatCode="0.00%">
                  <c:v>1E-4</c:v>
                </c:pt>
                <c:pt idx="350" formatCode="0.00%">
                  <c:v>1E-4</c:v>
                </c:pt>
                <c:pt idx="351" formatCode="0.00%">
                  <c:v>1E-4</c:v>
                </c:pt>
                <c:pt idx="352" formatCode="0.00%">
                  <c:v>1E-4</c:v>
                </c:pt>
                <c:pt idx="353" formatCode="0.00%">
                  <c:v>1E-4</c:v>
                </c:pt>
                <c:pt idx="354" formatCode="0.00%">
                  <c:v>1E-4</c:v>
                </c:pt>
                <c:pt idx="355" formatCode="0.00%">
                  <c:v>1E-4</c:v>
                </c:pt>
                <c:pt idx="356" formatCode="0.00%">
                  <c:v>1E-4</c:v>
                </c:pt>
                <c:pt idx="357" formatCode="0.00%">
                  <c:v>1E-4</c:v>
                </c:pt>
                <c:pt idx="358" formatCode="0.00%">
                  <c:v>1E-4</c:v>
                </c:pt>
                <c:pt idx="359" formatCode="0.00%">
                  <c:v>1E-4</c:v>
                </c:pt>
                <c:pt idx="360" formatCode="0.00%">
                  <c:v>1E-4</c:v>
                </c:pt>
                <c:pt idx="361" formatCode="0.00%">
                  <c:v>1E-4</c:v>
                </c:pt>
                <c:pt idx="362" formatCode="0.00%">
                  <c:v>1E-4</c:v>
                </c:pt>
                <c:pt idx="363" formatCode="0.00%">
                  <c:v>1E-4</c:v>
                </c:pt>
                <c:pt idx="364" formatCode="0.00%">
                  <c:v>1E-4</c:v>
                </c:pt>
                <c:pt idx="365" formatCode="0.00%">
                  <c:v>1E-4</c:v>
                </c:pt>
                <c:pt idx="366" formatCode="0.00%">
                  <c:v>1E-4</c:v>
                </c:pt>
                <c:pt idx="367" formatCode="0.00%">
                  <c:v>1E-4</c:v>
                </c:pt>
                <c:pt idx="368" formatCode="0.00%">
                  <c:v>1E-4</c:v>
                </c:pt>
                <c:pt idx="369" formatCode="0.00%">
                  <c:v>1E-4</c:v>
                </c:pt>
                <c:pt idx="370" formatCode="0.00%">
                  <c:v>1E-4</c:v>
                </c:pt>
                <c:pt idx="371" formatCode="0.00%">
                  <c:v>1E-4</c:v>
                </c:pt>
                <c:pt idx="372" formatCode="0.00%">
                  <c:v>1E-4</c:v>
                </c:pt>
                <c:pt idx="373" formatCode="0.00%">
                  <c:v>1E-4</c:v>
                </c:pt>
                <c:pt idx="374" formatCode="0.00%">
                  <c:v>1E-4</c:v>
                </c:pt>
                <c:pt idx="375" formatCode="0.00%">
                  <c:v>1E-4</c:v>
                </c:pt>
                <c:pt idx="376" formatCode="0.00%">
                  <c:v>1E-4</c:v>
                </c:pt>
                <c:pt idx="377" formatCode="0.00%">
                  <c:v>1E-4</c:v>
                </c:pt>
                <c:pt idx="378" formatCode="0.00%">
                  <c:v>1E-4</c:v>
                </c:pt>
                <c:pt idx="379" formatCode="0.00%">
                  <c:v>1E-4</c:v>
                </c:pt>
                <c:pt idx="380" formatCode="0.00%">
                  <c:v>1E-4</c:v>
                </c:pt>
                <c:pt idx="381" formatCode="0.00%">
                  <c:v>1E-4</c:v>
                </c:pt>
                <c:pt idx="382" formatCode="0.00%">
                  <c:v>1E-4</c:v>
                </c:pt>
                <c:pt idx="383" formatCode="0.00%">
                  <c:v>1E-4</c:v>
                </c:pt>
                <c:pt idx="384" formatCode="0.00%">
                  <c:v>1E-4</c:v>
                </c:pt>
                <c:pt idx="385" formatCode="0.00%">
                  <c:v>1E-4</c:v>
                </c:pt>
                <c:pt idx="386" formatCode="0.00%">
                  <c:v>1E-4</c:v>
                </c:pt>
                <c:pt idx="387" formatCode="0.00%">
                  <c:v>1E-4</c:v>
                </c:pt>
                <c:pt idx="388" formatCode="0.00%">
                  <c:v>1E-4</c:v>
                </c:pt>
                <c:pt idx="389" formatCode="0.00%">
                  <c:v>1E-4</c:v>
                </c:pt>
                <c:pt idx="390" formatCode="0.00%">
                  <c:v>1E-4</c:v>
                </c:pt>
                <c:pt idx="391" formatCode="0.00%">
                  <c:v>1E-4</c:v>
                </c:pt>
                <c:pt idx="392" formatCode="0.00%">
                  <c:v>1E-4</c:v>
                </c:pt>
                <c:pt idx="393" formatCode="0.00%">
                  <c:v>1E-4</c:v>
                </c:pt>
                <c:pt idx="394" formatCode="0.00%">
                  <c:v>1E-4</c:v>
                </c:pt>
                <c:pt idx="395" formatCode="0.00%">
                  <c:v>1E-4</c:v>
                </c:pt>
                <c:pt idx="396" formatCode="0.00%">
                  <c:v>1E-4</c:v>
                </c:pt>
                <c:pt idx="397" formatCode="0.00%">
                  <c:v>1E-4</c:v>
                </c:pt>
                <c:pt idx="398" formatCode="0.00%">
                  <c:v>1E-4</c:v>
                </c:pt>
                <c:pt idx="399" formatCode="0.00%">
                  <c:v>1E-4</c:v>
                </c:pt>
                <c:pt idx="400" formatCode="0.00%">
                  <c:v>1E-4</c:v>
                </c:pt>
                <c:pt idx="401" formatCode="0.00%">
                  <c:v>1E-4</c:v>
                </c:pt>
                <c:pt idx="402" formatCode="0.00%">
                  <c:v>1E-4</c:v>
                </c:pt>
                <c:pt idx="403" formatCode="0.00%">
                  <c:v>1E-4</c:v>
                </c:pt>
                <c:pt idx="404" formatCode="0.00%">
                  <c:v>1E-4</c:v>
                </c:pt>
                <c:pt idx="405" formatCode="0.00%">
                  <c:v>1E-4</c:v>
                </c:pt>
                <c:pt idx="406" formatCode="0.00%">
                  <c:v>1E-4</c:v>
                </c:pt>
                <c:pt idx="407" formatCode="0.00%">
                  <c:v>1E-4</c:v>
                </c:pt>
                <c:pt idx="408" formatCode="0.00%">
                  <c:v>1E-4</c:v>
                </c:pt>
                <c:pt idx="409" formatCode="0.00%">
                  <c:v>1E-4</c:v>
                </c:pt>
                <c:pt idx="410" formatCode="0.00%">
                  <c:v>1E-4</c:v>
                </c:pt>
                <c:pt idx="411" formatCode="0.00%">
                  <c:v>1E-4</c:v>
                </c:pt>
                <c:pt idx="412" formatCode="0.00%">
                  <c:v>1E-4</c:v>
                </c:pt>
                <c:pt idx="413" formatCode="0.00%">
                  <c:v>1E-4</c:v>
                </c:pt>
                <c:pt idx="414" formatCode="0.00%">
                  <c:v>1E-4</c:v>
                </c:pt>
                <c:pt idx="415" formatCode="0.00%">
                  <c:v>1E-4</c:v>
                </c:pt>
                <c:pt idx="416" formatCode="0.00%">
                  <c:v>1E-4</c:v>
                </c:pt>
                <c:pt idx="417" formatCode="0.00%">
                  <c:v>1E-4</c:v>
                </c:pt>
                <c:pt idx="418" formatCode="0.00%">
                  <c:v>1E-4</c:v>
                </c:pt>
                <c:pt idx="419" formatCode="0.00%">
                  <c:v>1E-4</c:v>
                </c:pt>
                <c:pt idx="420" formatCode="0.00%">
                  <c:v>1E-4</c:v>
                </c:pt>
                <c:pt idx="421" formatCode="0.00%">
                  <c:v>1E-4</c:v>
                </c:pt>
                <c:pt idx="422" formatCode="0.00%">
                  <c:v>1E-4</c:v>
                </c:pt>
                <c:pt idx="423" formatCode="0.00%">
                  <c:v>1E-4</c:v>
                </c:pt>
                <c:pt idx="424" formatCode="0.00%">
                  <c:v>1E-4</c:v>
                </c:pt>
                <c:pt idx="425" formatCode="0.00%">
                  <c:v>1E-4</c:v>
                </c:pt>
                <c:pt idx="426" formatCode="0.00%">
                  <c:v>1E-4</c:v>
                </c:pt>
                <c:pt idx="427" formatCode="0.00%">
                  <c:v>1E-4</c:v>
                </c:pt>
                <c:pt idx="428" formatCode="0.00%">
                  <c:v>1E-4</c:v>
                </c:pt>
                <c:pt idx="429" formatCode="0.00%">
                  <c:v>1E-4</c:v>
                </c:pt>
                <c:pt idx="430" formatCode="0.00%">
                  <c:v>1E-4</c:v>
                </c:pt>
                <c:pt idx="431" formatCode="0.00%">
                  <c:v>1E-4</c:v>
                </c:pt>
                <c:pt idx="432" formatCode="0.00%">
                  <c:v>1E-4</c:v>
                </c:pt>
                <c:pt idx="433" formatCode="0.00%">
                  <c:v>1E-4</c:v>
                </c:pt>
                <c:pt idx="434" formatCode="0.00%">
                  <c:v>1E-4</c:v>
                </c:pt>
                <c:pt idx="435" formatCode="0.00%">
                  <c:v>1E-4</c:v>
                </c:pt>
                <c:pt idx="436" formatCode="0.00%">
                  <c:v>1E-4</c:v>
                </c:pt>
                <c:pt idx="437" formatCode="0.00%">
                  <c:v>1E-4</c:v>
                </c:pt>
                <c:pt idx="438" formatCode="0.00%">
                  <c:v>1E-4</c:v>
                </c:pt>
                <c:pt idx="439" formatCode="0.00%">
                  <c:v>1E-4</c:v>
                </c:pt>
                <c:pt idx="440" formatCode="0.00%">
                  <c:v>1E-4</c:v>
                </c:pt>
                <c:pt idx="441" formatCode="0.00%">
                  <c:v>1E-4</c:v>
                </c:pt>
                <c:pt idx="442" formatCode="0.00%">
                  <c:v>1E-4</c:v>
                </c:pt>
                <c:pt idx="443" formatCode="0.00%">
                  <c:v>1E-4</c:v>
                </c:pt>
                <c:pt idx="444" formatCode="0.00%">
                  <c:v>1E-4</c:v>
                </c:pt>
                <c:pt idx="445" formatCode="0.00%">
                  <c:v>1E-4</c:v>
                </c:pt>
                <c:pt idx="446" formatCode="0.00%">
                  <c:v>1E-4</c:v>
                </c:pt>
                <c:pt idx="447" formatCode="0.00%">
                  <c:v>1E-4</c:v>
                </c:pt>
                <c:pt idx="448" formatCode="0.00%">
                  <c:v>1E-4</c:v>
                </c:pt>
                <c:pt idx="449" formatCode="0.00%">
                  <c:v>1E-4</c:v>
                </c:pt>
                <c:pt idx="450" formatCode="0.00%">
                  <c:v>1E-4</c:v>
                </c:pt>
                <c:pt idx="451" formatCode="0.00%">
                  <c:v>1E-4</c:v>
                </c:pt>
                <c:pt idx="452" formatCode="0.00%">
                  <c:v>1E-4</c:v>
                </c:pt>
                <c:pt idx="453" formatCode="0.00%">
                  <c:v>1E-4</c:v>
                </c:pt>
                <c:pt idx="454" formatCode="0.00%">
                  <c:v>1E-4</c:v>
                </c:pt>
                <c:pt idx="455" formatCode="0.00%">
                  <c:v>1E-4</c:v>
                </c:pt>
                <c:pt idx="456" formatCode="0.00%">
                  <c:v>1E-4</c:v>
                </c:pt>
                <c:pt idx="457" formatCode="0.00%">
                  <c:v>1E-4</c:v>
                </c:pt>
                <c:pt idx="458" formatCode="0.00%">
                  <c:v>1E-4</c:v>
                </c:pt>
                <c:pt idx="459" formatCode="0.00%">
                  <c:v>1E-4</c:v>
                </c:pt>
                <c:pt idx="460" formatCode="0.00%">
                  <c:v>1E-4</c:v>
                </c:pt>
                <c:pt idx="461" formatCode="0.00%">
                  <c:v>1.0999999999999999E-4</c:v>
                </c:pt>
                <c:pt idx="462" formatCode="0.00%">
                  <c:v>1.0999999999999999E-4</c:v>
                </c:pt>
                <c:pt idx="463" formatCode="0.00%">
                  <c:v>1.0999999999999999E-4</c:v>
                </c:pt>
                <c:pt idx="464" formatCode="0.00%">
                  <c:v>1.0999999999999999E-4</c:v>
                </c:pt>
                <c:pt idx="465" formatCode="0.00%">
                  <c:v>1.0999999999999999E-4</c:v>
                </c:pt>
                <c:pt idx="466" formatCode="0.00%">
                  <c:v>1.0999999999999999E-4</c:v>
                </c:pt>
                <c:pt idx="467" formatCode="0.00%">
                  <c:v>1.0999999999999999E-4</c:v>
                </c:pt>
                <c:pt idx="468" formatCode="0.00%">
                  <c:v>1.0999999999999999E-4</c:v>
                </c:pt>
                <c:pt idx="469" formatCode="0.00%">
                  <c:v>1.0999999999999999E-4</c:v>
                </c:pt>
                <c:pt idx="470" formatCode="0.00%">
                  <c:v>1.0999999999999999E-4</c:v>
                </c:pt>
                <c:pt idx="471" formatCode="0.00%">
                  <c:v>1.0999999999999999E-4</c:v>
                </c:pt>
                <c:pt idx="472" formatCode="0.00%">
                  <c:v>1.0999999999999999E-4</c:v>
                </c:pt>
                <c:pt idx="473" formatCode="0.00%">
                  <c:v>1.0999999999999999E-4</c:v>
                </c:pt>
                <c:pt idx="474" formatCode="0.00%">
                  <c:v>1.0999999999999999E-4</c:v>
                </c:pt>
                <c:pt idx="475" formatCode="0.00%">
                  <c:v>1.0999999999999999E-4</c:v>
                </c:pt>
                <c:pt idx="476" formatCode="0.00%">
                  <c:v>1.0999999999999999E-4</c:v>
                </c:pt>
                <c:pt idx="477" formatCode="0.00%">
                  <c:v>1.0999999999999999E-4</c:v>
                </c:pt>
                <c:pt idx="478" formatCode="0.00%">
                  <c:v>1.0999999999999999E-4</c:v>
                </c:pt>
                <c:pt idx="479" formatCode="0.00%">
                  <c:v>1.0999999999999999E-4</c:v>
                </c:pt>
                <c:pt idx="480" formatCode="0.00%">
                  <c:v>1.0999999999999999E-4</c:v>
                </c:pt>
                <c:pt idx="481" formatCode="0.00%">
                  <c:v>1.0999999999999999E-4</c:v>
                </c:pt>
                <c:pt idx="482" formatCode="0.00%">
                  <c:v>1.0999999999999999E-4</c:v>
                </c:pt>
                <c:pt idx="483" formatCode="0.00%">
                  <c:v>1.0999999999999999E-4</c:v>
                </c:pt>
                <c:pt idx="484" formatCode="0.00%">
                  <c:v>1.0999999999999999E-4</c:v>
                </c:pt>
                <c:pt idx="485" formatCode="0.00%">
                  <c:v>1.2E-4</c:v>
                </c:pt>
                <c:pt idx="486" formatCode="0.00%">
                  <c:v>1.2E-4</c:v>
                </c:pt>
                <c:pt idx="487" formatCode="0.00%">
                  <c:v>1.2E-4</c:v>
                </c:pt>
                <c:pt idx="488" formatCode="0.00%">
                  <c:v>1.2999999999999999E-4</c:v>
                </c:pt>
                <c:pt idx="489" formatCode="0.00%">
                  <c:v>1.4000000000000001E-4</c:v>
                </c:pt>
                <c:pt idx="490" formatCode="0.00%">
                  <c:v>1.4999999999999999E-4</c:v>
                </c:pt>
                <c:pt idx="491" formatCode="0.00%">
                  <c:v>1.4999999999999999E-4</c:v>
                </c:pt>
                <c:pt idx="492" formatCode="0.00%">
                  <c:v>1.6000000000000001E-4</c:v>
                </c:pt>
                <c:pt idx="493" formatCode="0.00%">
                  <c:v>1.7000000000000001E-4</c:v>
                </c:pt>
                <c:pt idx="494" formatCode="0.00%">
                  <c:v>1.7000000000000001E-4</c:v>
                </c:pt>
                <c:pt idx="495" formatCode="0.00%">
                  <c:v>1.7999999999999998E-4</c:v>
                </c:pt>
                <c:pt idx="496" formatCode="0.00%">
                  <c:v>1.7999999999999998E-4</c:v>
                </c:pt>
                <c:pt idx="497" formatCode="0.00%">
                  <c:v>1.7999999999999998E-4</c:v>
                </c:pt>
                <c:pt idx="498" formatCode="0.00%">
                  <c:v>1.7999999999999998E-4</c:v>
                </c:pt>
                <c:pt idx="499" formatCode="0.00%">
                  <c:v>1.7999999999999998E-4</c:v>
                </c:pt>
                <c:pt idx="500" formatCode="0.00%">
                  <c:v>1.8999999999999998E-4</c:v>
                </c:pt>
                <c:pt idx="501" formatCode="0.00%">
                  <c:v>1.8999999999999998E-4</c:v>
                </c:pt>
                <c:pt idx="502" formatCode="0.00%">
                  <c:v>1.8999999999999998E-4</c:v>
                </c:pt>
                <c:pt idx="503" formatCode="0.00%">
                  <c:v>1.8999999999999998E-4</c:v>
                </c:pt>
                <c:pt idx="504" formatCode="0.00%">
                  <c:v>1.7999999999999998E-4</c:v>
                </c:pt>
                <c:pt idx="505" formatCode="0.00%">
                  <c:v>1.8999999999999998E-4</c:v>
                </c:pt>
                <c:pt idx="506" formatCode="0.00%">
                  <c:v>1.8999999999999998E-4</c:v>
                </c:pt>
                <c:pt idx="507" formatCode="0.00%">
                  <c:v>1.8999999999999998E-4</c:v>
                </c:pt>
                <c:pt idx="508" formatCode="0.00%">
                  <c:v>1.8999999999999998E-4</c:v>
                </c:pt>
                <c:pt idx="509" formatCode="0.00%">
                  <c:v>1.8999999999999998E-4</c:v>
                </c:pt>
                <c:pt idx="510" formatCode="0.00%">
                  <c:v>1.8999999999999998E-4</c:v>
                </c:pt>
                <c:pt idx="511" formatCode="0.00%">
                  <c:v>1.8999999999999998E-4</c:v>
                </c:pt>
                <c:pt idx="512" formatCode="0.00%">
                  <c:v>1.8999999999999998E-4</c:v>
                </c:pt>
                <c:pt idx="513" formatCode="0.00%">
                  <c:v>1.8999999999999998E-4</c:v>
                </c:pt>
                <c:pt idx="514" formatCode="0.00%">
                  <c:v>1.8999999999999998E-4</c:v>
                </c:pt>
                <c:pt idx="515" formatCode="0.00%">
                  <c:v>1.8999999999999998E-4</c:v>
                </c:pt>
                <c:pt idx="516" formatCode="0.00%">
                  <c:v>1.8999999999999998E-4</c:v>
                </c:pt>
                <c:pt idx="517" formatCode="0.00%">
                  <c:v>2.0000000000000001E-4</c:v>
                </c:pt>
                <c:pt idx="518" formatCode="0.00%">
                  <c:v>2.0000000000000001E-4</c:v>
                </c:pt>
                <c:pt idx="519" formatCode="0.00%">
                  <c:v>2.1000000000000001E-4</c:v>
                </c:pt>
                <c:pt idx="520" formatCode="0.00%">
                  <c:v>2.1999999999999998E-4</c:v>
                </c:pt>
                <c:pt idx="521" formatCode="0.00%">
                  <c:v>2.1999999999999998E-4</c:v>
                </c:pt>
                <c:pt idx="522" formatCode="0.00%">
                  <c:v>2.3000000000000001E-4</c:v>
                </c:pt>
                <c:pt idx="523" formatCode="0.00%">
                  <c:v>2.3000000000000001E-4</c:v>
                </c:pt>
                <c:pt idx="524" formatCode="0.00%">
                  <c:v>2.3000000000000001E-4</c:v>
                </c:pt>
                <c:pt idx="525" formatCode="0.00%">
                  <c:v>2.4000000000000001E-4</c:v>
                </c:pt>
                <c:pt idx="526" formatCode="0.00%">
                  <c:v>2.4000000000000001E-4</c:v>
                </c:pt>
                <c:pt idx="527" formatCode="0.00%">
                  <c:v>2.4000000000000001E-4</c:v>
                </c:pt>
                <c:pt idx="528" formatCode="0.00%">
                  <c:v>2.4000000000000001E-4</c:v>
                </c:pt>
                <c:pt idx="529" formatCode="0.00%">
                  <c:v>2.4000000000000001E-4</c:v>
                </c:pt>
                <c:pt idx="530" formatCode="0.00%">
                  <c:v>2.4000000000000001E-4</c:v>
                </c:pt>
                <c:pt idx="531" formatCode="0.00%">
                  <c:v>2.4000000000000001E-4</c:v>
                </c:pt>
                <c:pt idx="532" formatCode="0.00%">
                  <c:v>2.4000000000000001E-4</c:v>
                </c:pt>
                <c:pt idx="533" formatCode="0.00%">
                  <c:v>2.4000000000000001E-4</c:v>
                </c:pt>
                <c:pt idx="534" formatCode="0.00%">
                  <c:v>2.5000000000000001E-4</c:v>
                </c:pt>
                <c:pt idx="535" formatCode="0.00%">
                  <c:v>2.5000000000000001E-4</c:v>
                </c:pt>
                <c:pt idx="536" formatCode="0.00%">
                  <c:v>2.5000000000000001E-4</c:v>
                </c:pt>
                <c:pt idx="537" formatCode="0.00%">
                  <c:v>2.5000000000000001E-4</c:v>
                </c:pt>
                <c:pt idx="538" formatCode="0.00%">
                  <c:v>2.5000000000000001E-4</c:v>
                </c:pt>
                <c:pt idx="539" formatCode="0.00%">
                  <c:v>2.5000000000000001E-4</c:v>
                </c:pt>
                <c:pt idx="540" formatCode="0.00%">
                  <c:v>2.5000000000000001E-4</c:v>
                </c:pt>
                <c:pt idx="541" formatCode="0.00%">
                  <c:v>2.5000000000000001E-4</c:v>
                </c:pt>
                <c:pt idx="542" formatCode="0.00%">
                  <c:v>2.5000000000000001E-4</c:v>
                </c:pt>
                <c:pt idx="543" formatCode="0.00%">
                  <c:v>2.5000000000000001E-4</c:v>
                </c:pt>
                <c:pt idx="544" formatCode="0.00%">
                  <c:v>2.5000000000000001E-4</c:v>
                </c:pt>
                <c:pt idx="545" formatCode="0.00%">
                  <c:v>2.5000000000000001E-4</c:v>
                </c:pt>
                <c:pt idx="546" formatCode="0.00%">
                  <c:v>2.5000000000000001E-4</c:v>
                </c:pt>
                <c:pt idx="547" formatCode="0.00%">
                  <c:v>2.5000000000000001E-4</c:v>
                </c:pt>
                <c:pt idx="548" formatCode="0.00%">
                  <c:v>2.5000000000000001E-4</c:v>
                </c:pt>
                <c:pt idx="549" formatCode="0.00%">
                  <c:v>2.5000000000000001E-4</c:v>
                </c:pt>
                <c:pt idx="550" formatCode="0.00%">
                  <c:v>2.5000000000000001E-4</c:v>
                </c:pt>
                <c:pt idx="551" formatCode="0.00%">
                  <c:v>2.5000000000000001E-4</c:v>
                </c:pt>
                <c:pt idx="552" formatCode="0.00%">
                  <c:v>2.5000000000000001E-4</c:v>
                </c:pt>
                <c:pt idx="553" formatCode="0.00%">
                  <c:v>2.5999999999999998E-4</c:v>
                </c:pt>
                <c:pt idx="554" formatCode="0.00%">
                  <c:v>2.5000000000000001E-4</c:v>
                </c:pt>
                <c:pt idx="555" formatCode="0.00%">
                  <c:v>2.5999999999999998E-4</c:v>
                </c:pt>
                <c:pt idx="556" formatCode="0.00%">
                  <c:v>2.5999999999999998E-4</c:v>
                </c:pt>
                <c:pt idx="557" formatCode="0.00%">
                  <c:v>2.5999999999999998E-4</c:v>
                </c:pt>
                <c:pt idx="558" formatCode="0.00%">
                  <c:v>2.5999999999999998E-4</c:v>
                </c:pt>
                <c:pt idx="559" formatCode="0.00%">
                  <c:v>2.5999999999999998E-4</c:v>
                </c:pt>
                <c:pt idx="560" formatCode="0.00%">
                  <c:v>2.5999999999999998E-4</c:v>
                </c:pt>
                <c:pt idx="561" formatCode="0.00%">
                  <c:v>2.5999999999999998E-4</c:v>
                </c:pt>
                <c:pt idx="562" formatCode="0.00%">
                  <c:v>2.5999999999999998E-4</c:v>
                </c:pt>
                <c:pt idx="563" formatCode="0.00%">
                  <c:v>2.5999999999999998E-4</c:v>
                </c:pt>
                <c:pt idx="564" formatCode="0.00%">
                  <c:v>2.5999999999999998E-4</c:v>
                </c:pt>
                <c:pt idx="565" formatCode="0.00%">
                  <c:v>2.5999999999999998E-4</c:v>
                </c:pt>
                <c:pt idx="566" formatCode="0.00%">
                  <c:v>2.5999999999999998E-4</c:v>
                </c:pt>
                <c:pt idx="567" formatCode="0.00%">
                  <c:v>2.5999999999999998E-4</c:v>
                </c:pt>
                <c:pt idx="568" formatCode="0.00%">
                  <c:v>2.5999999999999998E-4</c:v>
                </c:pt>
                <c:pt idx="569" formatCode="0.00%">
                  <c:v>2.5999999999999998E-4</c:v>
                </c:pt>
                <c:pt idx="570" formatCode="0.00%">
                  <c:v>2.5999999999999998E-4</c:v>
                </c:pt>
                <c:pt idx="571" formatCode="0.00%">
                  <c:v>2.7E-4</c:v>
                </c:pt>
                <c:pt idx="572" formatCode="0.00%">
                  <c:v>2.7E-4</c:v>
                </c:pt>
                <c:pt idx="573" formatCode="0.00%">
                  <c:v>2.7E-4</c:v>
                </c:pt>
                <c:pt idx="574" formatCode="0.00%">
                  <c:v>2.7E-4</c:v>
                </c:pt>
                <c:pt idx="575" formatCode="0.00%">
                  <c:v>2.7E-4</c:v>
                </c:pt>
                <c:pt idx="576" formatCode="0.00%">
                  <c:v>2.7E-4</c:v>
                </c:pt>
                <c:pt idx="577" formatCode="0.00%">
                  <c:v>2.7E-4</c:v>
                </c:pt>
                <c:pt idx="578" formatCode="0.00%">
                  <c:v>2.7E-4</c:v>
                </c:pt>
                <c:pt idx="579" formatCode="0.00%">
                  <c:v>2.7E-4</c:v>
                </c:pt>
                <c:pt idx="580" formatCode="0.00%">
                  <c:v>2.7E-4</c:v>
                </c:pt>
                <c:pt idx="581" formatCode="0.00%">
                  <c:v>2.7E-4</c:v>
                </c:pt>
                <c:pt idx="582" formatCode="0.00%">
                  <c:v>2.7E-4</c:v>
                </c:pt>
                <c:pt idx="583" formatCode="0.00%">
                  <c:v>2.7E-4</c:v>
                </c:pt>
                <c:pt idx="584" formatCode="0.00%">
                  <c:v>2.7E-4</c:v>
                </c:pt>
                <c:pt idx="585" formatCode="0.00%">
                  <c:v>2.7E-4</c:v>
                </c:pt>
                <c:pt idx="586" formatCode="0.00%">
                  <c:v>2.7E-4</c:v>
                </c:pt>
                <c:pt idx="587" formatCode="0.00%">
                  <c:v>2.7E-4</c:v>
                </c:pt>
                <c:pt idx="588" formatCode="0.00%">
                  <c:v>2.7E-4</c:v>
                </c:pt>
                <c:pt idx="589" formatCode="0.00%">
                  <c:v>2.7E-4</c:v>
                </c:pt>
                <c:pt idx="590" formatCode="0.00%">
                  <c:v>2.7E-4</c:v>
                </c:pt>
                <c:pt idx="591" formatCode="0.00%">
                  <c:v>2.7E-4</c:v>
                </c:pt>
                <c:pt idx="592" formatCode="0.00%">
                  <c:v>2.7E-4</c:v>
                </c:pt>
                <c:pt idx="593" formatCode="0.00%">
                  <c:v>2.7E-4</c:v>
                </c:pt>
                <c:pt idx="594" formatCode="0.00%">
                  <c:v>2.7E-4</c:v>
                </c:pt>
                <c:pt idx="595" formatCode="0.00%">
                  <c:v>2.7E-4</c:v>
                </c:pt>
                <c:pt idx="596" formatCode="0.00%">
                  <c:v>2.7E-4</c:v>
                </c:pt>
                <c:pt idx="597" formatCode="0.00%">
                  <c:v>2.7E-4</c:v>
                </c:pt>
                <c:pt idx="598" formatCode="0.00%">
                  <c:v>2.7E-4</c:v>
                </c:pt>
                <c:pt idx="599" formatCode="0.00%">
                  <c:v>2.7E-4</c:v>
                </c:pt>
                <c:pt idx="600" formatCode="0.00%">
                  <c:v>2.7E-4</c:v>
                </c:pt>
                <c:pt idx="601" formatCode="0.00%">
                  <c:v>2.7E-4</c:v>
                </c:pt>
                <c:pt idx="602" formatCode="0.00%">
                  <c:v>2.7E-4</c:v>
                </c:pt>
                <c:pt idx="603" formatCode="0.00%">
                  <c:v>2.7E-4</c:v>
                </c:pt>
                <c:pt idx="604" formatCode="0.00%">
                  <c:v>2.7E-4</c:v>
                </c:pt>
                <c:pt idx="605" formatCode="0.00%">
                  <c:v>2.7E-4</c:v>
                </c:pt>
                <c:pt idx="606" formatCode="0.00%">
                  <c:v>2.7E-4</c:v>
                </c:pt>
                <c:pt idx="607" formatCode="0.00%">
                  <c:v>2.7E-4</c:v>
                </c:pt>
                <c:pt idx="608" formatCode="0.00%">
                  <c:v>2.7E-4</c:v>
                </c:pt>
                <c:pt idx="609" formatCode="0.00%">
                  <c:v>2.7E-4</c:v>
                </c:pt>
                <c:pt idx="610" formatCode="0.00%">
                  <c:v>2.7E-4</c:v>
                </c:pt>
                <c:pt idx="611" formatCode="0.00%">
                  <c:v>2.7E-4</c:v>
                </c:pt>
                <c:pt idx="612" formatCode="0.00%">
                  <c:v>2.7E-4</c:v>
                </c:pt>
                <c:pt idx="613" formatCode="0.00%">
                  <c:v>2.7E-4</c:v>
                </c:pt>
                <c:pt idx="614" formatCode="0.00%">
                  <c:v>2.7E-4</c:v>
                </c:pt>
                <c:pt idx="615" formatCode="0.00%">
                  <c:v>2.7E-4</c:v>
                </c:pt>
                <c:pt idx="616" formatCode="0.00%">
                  <c:v>2.7E-4</c:v>
                </c:pt>
                <c:pt idx="617" formatCode="0.00%">
                  <c:v>2.7E-4</c:v>
                </c:pt>
                <c:pt idx="618" formatCode="0.00%">
                  <c:v>2.7E-4</c:v>
                </c:pt>
                <c:pt idx="619" formatCode="0.00%">
                  <c:v>2.7E-4</c:v>
                </c:pt>
                <c:pt idx="620" formatCode="0.00%">
                  <c:v>2.7E-4</c:v>
                </c:pt>
                <c:pt idx="621" formatCode="0.00%">
                  <c:v>2.7E-4</c:v>
                </c:pt>
                <c:pt idx="622" formatCode="0.00%">
                  <c:v>2.7E-4</c:v>
                </c:pt>
                <c:pt idx="623" formatCode="0.00%">
                  <c:v>2.7E-4</c:v>
                </c:pt>
                <c:pt idx="624" formatCode="0.00%">
                  <c:v>2.7E-4</c:v>
                </c:pt>
                <c:pt idx="625" formatCode="0.00%">
                  <c:v>2.7E-4</c:v>
                </c:pt>
                <c:pt idx="626" formatCode="0.00%">
                  <c:v>2.7E-4</c:v>
                </c:pt>
                <c:pt idx="627" formatCode="0.00%">
                  <c:v>2.8000000000000003E-4</c:v>
                </c:pt>
                <c:pt idx="628" formatCode="0.00%">
                  <c:v>3.2000000000000003E-4</c:v>
                </c:pt>
                <c:pt idx="629" formatCode="0.00%">
                  <c:v>3.7999999999999997E-4</c:v>
                </c:pt>
                <c:pt idx="630" formatCode="0.00%">
                  <c:v>4.8999999999999998E-4</c:v>
                </c:pt>
                <c:pt idx="631" formatCode="0.00%">
                  <c:v>5.6000000000000006E-4</c:v>
                </c:pt>
                <c:pt idx="632" formatCode="0.00%">
                  <c:v>5.8E-4</c:v>
                </c:pt>
                <c:pt idx="633" formatCode="0.00%">
                  <c:v>6.4000000000000005E-4</c:v>
                </c:pt>
                <c:pt idx="634" formatCode="0.00%">
                  <c:v>6.6E-4</c:v>
                </c:pt>
                <c:pt idx="635" formatCode="0.00%">
                  <c:v>6.7000000000000002E-4</c:v>
                </c:pt>
                <c:pt idx="636" formatCode="0.00%">
                  <c:v>7.000000000000001E-4</c:v>
                </c:pt>
                <c:pt idx="637" formatCode="0.00%">
                  <c:v>7.1999999999999994E-4</c:v>
                </c:pt>
                <c:pt idx="638" formatCode="0.00%">
                  <c:v>7.9000000000000001E-4</c:v>
                </c:pt>
                <c:pt idx="639" formatCode="0.00%">
                  <c:v>9.1E-4</c:v>
                </c:pt>
                <c:pt idx="640" formatCode="0.00%">
                  <c:v>1.06E-3</c:v>
                </c:pt>
                <c:pt idx="641" formatCode="0.00%">
                  <c:v>1.34E-3</c:v>
                </c:pt>
                <c:pt idx="642" formatCode="0.00%">
                  <c:v>1.7499999999999998E-3</c:v>
                </c:pt>
                <c:pt idx="643" formatCode="0.00%">
                  <c:v>2.3899999999999998E-3</c:v>
                </c:pt>
                <c:pt idx="644" formatCode="0.00%">
                  <c:v>2.3899999999999998E-3</c:v>
                </c:pt>
                <c:pt idx="645" formatCode="0.00%">
                  <c:v>2.8000000000000004E-3</c:v>
                </c:pt>
                <c:pt idx="646" formatCode="0.00%">
                  <c:v>2.7600000000000003E-3</c:v>
                </c:pt>
                <c:pt idx="647" formatCode="0.00%">
                  <c:v>2.2200000000000002E-3</c:v>
                </c:pt>
                <c:pt idx="648" formatCode="0.00%">
                  <c:v>1.3900000000000002E-3</c:v>
                </c:pt>
                <c:pt idx="649" formatCode="0.00%">
                  <c:v>1.3900000000000002E-3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64A-417F-9209-5DB3BB4D333F}"/>
            </c:ext>
          </c:extLst>
        </c:ser>
        <c:ser>
          <c:idx val="10"/>
          <c:order val="4"/>
          <c:tx>
            <c:strRef>
              <c:f>LFT!$F$1</c:f>
              <c:strCache>
                <c:ptCount val="1"/>
                <c:pt idx="0">
                  <c:v>LFT 03/23</c:v>
                </c:pt>
              </c:strCache>
            </c:strRef>
          </c:tx>
          <c:spPr>
            <a:ln w="2222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LFT!$F$2:$F$2882</c:f>
              <c:numCache>
                <c:formatCode>General</c:formatCode>
                <c:ptCount val="2881"/>
                <c:pt idx="2" formatCode="0.00%">
                  <c:v>8.0000000000000007E-5</c:v>
                </c:pt>
                <c:pt idx="3" formatCode="0.00%">
                  <c:v>8.0000000000000007E-5</c:v>
                </c:pt>
                <c:pt idx="4" formatCode="0.00%">
                  <c:v>8.0000000000000007E-5</c:v>
                </c:pt>
                <c:pt idx="5" formatCode="0.00%">
                  <c:v>8.0000000000000007E-5</c:v>
                </c:pt>
                <c:pt idx="6" formatCode="0.00%">
                  <c:v>8.0000000000000007E-5</c:v>
                </c:pt>
                <c:pt idx="7" formatCode="0.00%">
                  <c:v>8.0000000000000007E-5</c:v>
                </c:pt>
                <c:pt idx="8" formatCode="0.00%">
                  <c:v>8.0000000000000007E-5</c:v>
                </c:pt>
                <c:pt idx="9" formatCode="0.00%">
                  <c:v>8.0000000000000007E-5</c:v>
                </c:pt>
                <c:pt idx="10" formatCode="0.00%">
                  <c:v>8.0000000000000007E-5</c:v>
                </c:pt>
                <c:pt idx="11" formatCode="0.00%">
                  <c:v>8.0000000000000007E-5</c:v>
                </c:pt>
                <c:pt idx="12" formatCode="0.00%">
                  <c:v>8.0000000000000007E-5</c:v>
                </c:pt>
                <c:pt idx="13" formatCode="0.00%">
                  <c:v>8.0000000000000007E-5</c:v>
                </c:pt>
                <c:pt idx="14" formatCode="0.00%">
                  <c:v>8.0000000000000007E-5</c:v>
                </c:pt>
                <c:pt idx="15" formatCode="0.00%">
                  <c:v>8.0000000000000007E-5</c:v>
                </c:pt>
                <c:pt idx="16" formatCode="0.00%">
                  <c:v>8.0000000000000007E-5</c:v>
                </c:pt>
                <c:pt idx="17" formatCode="0.00%">
                  <c:v>8.0000000000000007E-5</c:v>
                </c:pt>
                <c:pt idx="18" formatCode="0.00%">
                  <c:v>8.0000000000000007E-5</c:v>
                </c:pt>
                <c:pt idx="19" formatCode="0.00%">
                  <c:v>8.0000000000000007E-5</c:v>
                </c:pt>
                <c:pt idx="20" formatCode="0.00%">
                  <c:v>8.0000000000000007E-5</c:v>
                </c:pt>
                <c:pt idx="21" formatCode="0.00%">
                  <c:v>8.0000000000000007E-5</c:v>
                </c:pt>
                <c:pt idx="22" formatCode="0.00%">
                  <c:v>8.0000000000000007E-5</c:v>
                </c:pt>
                <c:pt idx="23" formatCode="0.00%">
                  <c:v>8.0000000000000007E-5</c:v>
                </c:pt>
                <c:pt idx="24" formatCode="0.00%">
                  <c:v>8.0000000000000007E-5</c:v>
                </c:pt>
                <c:pt idx="25" formatCode="0.00%">
                  <c:v>8.0000000000000007E-5</c:v>
                </c:pt>
                <c:pt idx="26" formatCode="0.00%">
                  <c:v>8.0000000000000007E-5</c:v>
                </c:pt>
                <c:pt idx="27" formatCode="0.00%">
                  <c:v>8.0000000000000007E-5</c:v>
                </c:pt>
                <c:pt idx="28" formatCode="0.00%">
                  <c:v>8.0000000000000007E-5</c:v>
                </c:pt>
                <c:pt idx="29" formatCode="0.00%">
                  <c:v>8.0000000000000007E-5</c:v>
                </c:pt>
                <c:pt idx="30" formatCode="0.00%">
                  <c:v>8.0000000000000007E-5</c:v>
                </c:pt>
                <c:pt idx="31" formatCode="0.00%">
                  <c:v>8.0000000000000007E-5</c:v>
                </c:pt>
                <c:pt idx="32" formatCode="0.00%">
                  <c:v>8.0000000000000007E-5</c:v>
                </c:pt>
                <c:pt idx="33" formatCode="0.00%">
                  <c:v>8.0000000000000007E-5</c:v>
                </c:pt>
                <c:pt idx="34" formatCode="0.00%">
                  <c:v>8.0000000000000007E-5</c:v>
                </c:pt>
                <c:pt idx="35" formatCode="0.00%">
                  <c:v>8.0000000000000007E-5</c:v>
                </c:pt>
                <c:pt idx="36" formatCode="0.00%">
                  <c:v>8.0000000000000007E-5</c:v>
                </c:pt>
                <c:pt idx="37" formatCode="0.00%">
                  <c:v>8.0000000000000007E-5</c:v>
                </c:pt>
                <c:pt idx="38" formatCode="0.00%">
                  <c:v>8.0000000000000007E-5</c:v>
                </c:pt>
                <c:pt idx="39" formatCode="0.00%">
                  <c:v>8.0000000000000007E-5</c:v>
                </c:pt>
                <c:pt idx="40" formatCode="0.00%">
                  <c:v>8.0000000000000007E-5</c:v>
                </c:pt>
                <c:pt idx="41" formatCode="0.00%">
                  <c:v>8.0000000000000007E-5</c:v>
                </c:pt>
                <c:pt idx="42" formatCode="0.00%">
                  <c:v>8.0000000000000007E-5</c:v>
                </c:pt>
                <c:pt idx="43" formatCode="0.00%">
                  <c:v>8.9999999999999992E-5</c:v>
                </c:pt>
                <c:pt idx="44" formatCode="0.00%">
                  <c:v>8.9999999999999992E-5</c:v>
                </c:pt>
                <c:pt idx="45" formatCode="0.00%">
                  <c:v>8.9999999999999992E-5</c:v>
                </c:pt>
                <c:pt idx="46" formatCode="0.00%">
                  <c:v>8.9999999999999992E-5</c:v>
                </c:pt>
                <c:pt idx="47" formatCode="0.00%">
                  <c:v>8.9999999999999992E-5</c:v>
                </c:pt>
                <c:pt idx="48" formatCode="0.00%">
                  <c:v>8.9999999999999992E-5</c:v>
                </c:pt>
                <c:pt idx="49" formatCode="0.00%">
                  <c:v>1E-4</c:v>
                </c:pt>
                <c:pt idx="50" formatCode="0.00%">
                  <c:v>1E-4</c:v>
                </c:pt>
                <c:pt idx="51" formatCode="0.00%">
                  <c:v>1E-4</c:v>
                </c:pt>
                <c:pt idx="52" formatCode="0.00%">
                  <c:v>1E-4</c:v>
                </c:pt>
                <c:pt idx="53" formatCode="0.00%">
                  <c:v>1.0999999999999999E-4</c:v>
                </c:pt>
                <c:pt idx="54" formatCode="0.00%">
                  <c:v>1.0999999999999999E-4</c:v>
                </c:pt>
                <c:pt idx="55" formatCode="0.00%">
                  <c:v>1.2E-4</c:v>
                </c:pt>
                <c:pt idx="56" formatCode="0.00%">
                  <c:v>1.2999999999999999E-4</c:v>
                </c:pt>
                <c:pt idx="57" formatCode="0.00%">
                  <c:v>1.2999999999999999E-4</c:v>
                </c:pt>
                <c:pt idx="58" formatCode="0.00%">
                  <c:v>1.4000000000000001E-4</c:v>
                </c:pt>
                <c:pt idx="59" formatCode="0.00%">
                  <c:v>1.4000000000000001E-4</c:v>
                </c:pt>
                <c:pt idx="60" formatCode="0.00%">
                  <c:v>1.4999999999999999E-4</c:v>
                </c:pt>
                <c:pt idx="61" formatCode="0.00%">
                  <c:v>1.4999999999999999E-4</c:v>
                </c:pt>
                <c:pt idx="62" formatCode="0.00%">
                  <c:v>1.4999999999999999E-4</c:v>
                </c:pt>
                <c:pt idx="63" formatCode="0.00%">
                  <c:v>1.7000000000000001E-4</c:v>
                </c:pt>
                <c:pt idx="64" formatCode="0.00%">
                  <c:v>1.7999999999999998E-4</c:v>
                </c:pt>
                <c:pt idx="65" formatCode="0.00%">
                  <c:v>1.6000000000000001E-4</c:v>
                </c:pt>
                <c:pt idx="66" formatCode="0.00%">
                  <c:v>1.6000000000000001E-4</c:v>
                </c:pt>
                <c:pt idx="67" formatCode="0.00%">
                  <c:v>1.6000000000000001E-4</c:v>
                </c:pt>
                <c:pt idx="68" formatCode="0.00%">
                  <c:v>1.6000000000000001E-4</c:v>
                </c:pt>
                <c:pt idx="69" formatCode="0.00%">
                  <c:v>1.7000000000000001E-4</c:v>
                </c:pt>
                <c:pt idx="70" formatCode="0.00%">
                  <c:v>1.7000000000000001E-4</c:v>
                </c:pt>
                <c:pt idx="71" formatCode="0.00%">
                  <c:v>1.7000000000000001E-4</c:v>
                </c:pt>
                <c:pt idx="72" formatCode="0.00%">
                  <c:v>1.7000000000000001E-4</c:v>
                </c:pt>
                <c:pt idx="73" formatCode="0.00%">
                  <c:v>1.7000000000000001E-4</c:v>
                </c:pt>
                <c:pt idx="74" formatCode="0.00%">
                  <c:v>1.7000000000000001E-4</c:v>
                </c:pt>
                <c:pt idx="75" formatCode="0.00%">
                  <c:v>1.6000000000000001E-4</c:v>
                </c:pt>
                <c:pt idx="76" formatCode="0.00%">
                  <c:v>1.6000000000000001E-4</c:v>
                </c:pt>
                <c:pt idx="77" formatCode="0.00%">
                  <c:v>1.6000000000000001E-4</c:v>
                </c:pt>
                <c:pt idx="78" formatCode="0.00%">
                  <c:v>1.6000000000000001E-4</c:v>
                </c:pt>
                <c:pt idx="79" formatCode="0.00%">
                  <c:v>1.6000000000000001E-4</c:v>
                </c:pt>
                <c:pt idx="80" formatCode="0.00%">
                  <c:v>1.6000000000000001E-4</c:v>
                </c:pt>
                <c:pt idx="81" formatCode="0.00%">
                  <c:v>1.6000000000000001E-4</c:v>
                </c:pt>
                <c:pt idx="82" formatCode="0.00%">
                  <c:v>1.6000000000000001E-4</c:v>
                </c:pt>
                <c:pt idx="83" formatCode="0.00%">
                  <c:v>1.6000000000000001E-4</c:v>
                </c:pt>
                <c:pt idx="84" formatCode="0.00%">
                  <c:v>1.6000000000000001E-4</c:v>
                </c:pt>
                <c:pt idx="85" formatCode="0.00%">
                  <c:v>1.6000000000000001E-4</c:v>
                </c:pt>
                <c:pt idx="86" formatCode="0.00%">
                  <c:v>1.6000000000000001E-4</c:v>
                </c:pt>
                <c:pt idx="87" formatCode="0.00%">
                  <c:v>1.6000000000000001E-4</c:v>
                </c:pt>
                <c:pt idx="88" formatCode="0.00%">
                  <c:v>1.6000000000000001E-4</c:v>
                </c:pt>
                <c:pt idx="89" formatCode="0.00%">
                  <c:v>1.6000000000000001E-4</c:v>
                </c:pt>
                <c:pt idx="90" formatCode="0.00%">
                  <c:v>1.6000000000000001E-4</c:v>
                </c:pt>
                <c:pt idx="91" formatCode="0.00%">
                  <c:v>1.7999999999999998E-4</c:v>
                </c:pt>
                <c:pt idx="92" formatCode="0.00%">
                  <c:v>1.6000000000000001E-4</c:v>
                </c:pt>
                <c:pt idx="93" formatCode="0.00%">
                  <c:v>1.6000000000000001E-4</c:v>
                </c:pt>
                <c:pt idx="94" formatCode="0.00%">
                  <c:v>1.6000000000000001E-4</c:v>
                </c:pt>
                <c:pt idx="95" formatCode="0.00%">
                  <c:v>1.6000000000000001E-4</c:v>
                </c:pt>
                <c:pt idx="96" formatCode="0.00%">
                  <c:v>1.6000000000000001E-4</c:v>
                </c:pt>
                <c:pt idx="97" formatCode="0.00%">
                  <c:v>1.6000000000000001E-4</c:v>
                </c:pt>
                <c:pt idx="98" formatCode="0.00%">
                  <c:v>1.6000000000000001E-4</c:v>
                </c:pt>
                <c:pt idx="99" formatCode="0.00%">
                  <c:v>1.6000000000000001E-4</c:v>
                </c:pt>
                <c:pt idx="100" formatCode="0.00%">
                  <c:v>1.6000000000000001E-4</c:v>
                </c:pt>
                <c:pt idx="101" formatCode="0.00%">
                  <c:v>1.6000000000000001E-4</c:v>
                </c:pt>
                <c:pt idx="102" formatCode="0.00%">
                  <c:v>1.6000000000000001E-4</c:v>
                </c:pt>
                <c:pt idx="103" formatCode="0.00%">
                  <c:v>1.6000000000000001E-4</c:v>
                </c:pt>
                <c:pt idx="104" formatCode="0.00%">
                  <c:v>1.6000000000000001E-4</c:v>
                </c:pt>
                <c:pt idx="105" formatCode="0.00%">
                  <c:v>1.6000000000000001E-4</c:v>
                </c:pt>
                <c:pt idx="106" formatCode="0.00%">
                  <c:v>1.6000000000000001E-4</c:v>
                </c:pt>
                <c:pt idx="107" formatCode="0.00%">
                  <c:v>1.6000000000000001E-4</c:v>
                </c:pt>
                <c:pt idx="108" formatCode="0.00%">
                  <c:v>1.6000000000000001E-4</c:v>
                </c:pt>
                <c:pt idx="109" formatCode="0.00%">
                  <c:v>1.6000000000000001E-4</c:v>
                </c:pt>
                <c:pt idx="110" formatCode="0.00%">
                  <c:v>1.7999999999999998E-4</c:v>
                </c:pt>
                <c:pt idx="111" formatCode="0.00%">
                  <c:v>1.6000000000000001E-4</c:v>
                </c:pt>
                <c:pt idx="112" formatCode="0.00%">
                  <c:v>1.6000000000000001E-4</c:v>
                </c:pt>
                <c:pt idx="113" formatCode="0.00%">
                  <c:v>1.6000000000000001E-4</c:v>
                </c:pt>
                <c:pt idx="114" formatCode="0.00%">
                  <c:v>1.6000000000000001E-4</c:v>
                </c:pt>
                <c:pt idx="115" formatCode="0.00%">
                  <c:v>1.6000000000000001E-4</c:v>
                </c:pt>
                <c:pt idx="116" formatCode="0.00%">
                  <c:v>1.6000000000000001E-4</c:v>
                </c:pt>
                <c:pt idx="117" formatCode="0.00%">
                  <c:v>1.6000000000000001E-4</c:v>
                </c:pt>
                <c:pt idx="118" formatCode="0.00%">
                  <c:v>1.6000000000000001E-4</c:v>
                </c:pt>
                <c:pt idx="119" formatCode="0.00%">
                  <c:v>1.6000000000000001E-4</c:v>
                </c:pt>
                <c:pt idx="120" formatCode="0.00%">
                  <c:v>1.6000000000000001E-4</c:v>
                </c:pt>
                <c:pt idx="121" formatCode="0.00%">
                  <c:v>1.6000000000000001E-4</c:v>
                </c:pt>
                <c:pt idx="122" formatCode="0.00%">
                  <c:v>1.6000000000000001E-4</c:v>
                </c:pt>
                <c:pt idx="123" formatCode="0.00%">
                  <c:v>1.6000000000000001E-4</c:v>
                </c:pt>
                <c:pt idx="124" formatCode="0.00%">
                  <c:v>1.6000000000000001E-4</c:v>
                </c:pt>
                <c:pt idx="125" formatCode="0.00%">
                  <c:v>1.6000000000000001E-4</c:v>
                </c:pt>
                <c:pt idx="126" formatCode="0.00%">
                  <c:v>1.6000000000000001E-4</c:v>
                </c:pt>
                <c:pt idx="127" formatCode="0.00%">
                  <c:v>1.4999999999999999E-4</c:v>
                </c:pt>
                <c:pt idx="128" formatCode="0.00%">
                  <c:v>1.4999999999999999E-4</c:v>
                </c:pt>
                <c:pt idx="129" formatCode="0.00%">
                  <c:v>1.4999999999999999E-4</c:v>
                </c:pt>
                <c:pt idx="130" formatCode="0.00%">
                  <c:v>1.4999999999999999E-4</c:v>
                </c:pt>
                <c:pt idx="131" formatCode="0.00%">
                  <c:v>1.4999999999999999E-4</c:v>
                </c:pt>
                <c:pt idx="132" formatCode="0.00%">
                  <c:v>1.4999999999999999E-4</c:v>
                </c:pt>
                <c:pt idx="133" formatCode="0.00%">
                  <c:v>1.4999999999999999E-4</c:v>
                </c:pt>
                <c:pt idx="134" formatCode="0.00%">
                  <c:v>1.4999999999999999E-4</c:v>
                </c:pt>
                <c:pt idx="135" formatCode="0.00%">
                  <c:v>1.4999999999999999E-4</c:v>
                </c:pt>
                <c:pt idx="136" formatCode="0.00%">
                  <c:v>1.4999999999999999E-4</c:v>
                </c:pt>
                <c:pt idx="137" formatCode="0.00%">
                  <c:v>1.4999999999999999E-4</c:v>
                </c:pt>
                <c:pt idx="138" formatCode="0.00%">
                  <c:v>1.4999999999999999E-4</c:v>
                </c:pt>
                <c:pt idx="139" formatCode="0.00%">
                  <c:v>1.4999999999999999E-4</c:v>
                </c:pt>
                <c:pt idx="140" formatCode="0.00%">
                  <c:v>1.4999999999999999E-4</c:v>
                </c:pt>
                <c:pt idx="141" formatCode="0.00%">
                  <c:v>1.4999999999999999E-4</c:v>
                </c:pt>
                <c:pt idx="142" formatCode="0.00%">
                  <c:v>1.4999999999999999E-4</c:v>
                </c:pt>
                <c:pt idx="143" formatCode="0.00%">
                  <c:v>1.4999999999999999E-4</c:v>
                </c:pt>
                <c:pt idx="144" formatCode="0.00%">
                  <c:v>1.4999999999999999E-4</c:v>
                </c:pt>
                <c:pt idx="145" formatCode="0.00%">
                  <c:v>1.4999999999999999E-4</c:v>
                </c:pt>
                <c:pt idx="146" formatCode="0.00%">
                  <c:v>1.4000000000000001E-4</c:v>
                </c:pt>
                <c:pt idx="147" formatCode="0.00%">
                  <c:v>1.4000000000000001E-4</c:v>
                </c:pt>
                <c:pt idx="148" formatCode="0.00%">
                  <c:v>1.4000000000000001E-4</c:v>
                </c:pt>
                <c:pt idx="149" formatCode="0.00%">
                  <c:v>1.4000000000000001E-4</c:v>
                </c:pt>
                <c:pt idx="150" formatCode="0.00%">
                  <c:v>1.4000000000000001E-4</c:v>
                </c:pt>
                <c:pt idx="151" formatCode="0.00%">
                  <c:v>1.4000000000000001E-4</c:v>
                </c:pt>
                <c:pt idx="152" formatCode="0.00%">
                  <c:v>1.4000000000000001E-4</c:v>
                </c:pt>
                <c:pt idx="153" formatCode="0.00%">
                  <c:v>1.4000000000000001E-4</c:v>
                </c:pt>
                <c:pt idx="154" formatCode="0.00%">
                  <c:v>1.4000000000000001E-4</c:v>
                </c:pt>
                <c:pt idx="155" formatCode="0.00%">
                  <c:v>1.4000000000000001E-4</c:v>
                </c:pt>
                <c:pt idx="156" formatCode="0.00%">
                  <c:v>1.4000000000000001E-4</c:v>
                </c:pt>
                <c:pt idx="157" formatCode="0.00%">
                  <c:v>1.4000000000000001E-4</c:v>
                </c:pt>
                <c:pt idx="158" formatCode="0.00%">
                  <c:v>1.2999999999999999E-4</c:v>
                </c:pt>
                <c:pt idx="159" formatCode="0.00%">
                  <c:v>1.2999999999999999E-4</c:v>
                </c:pt>
                <c:pt idx="160" formatCode="0.00%">
                  <c:v>1.2999999999999999E-4</c:v>
                </c:pt>
                <c:pt idx="161" formatCode="0.00%">
                  <c:v>1.2999999999999999E-4</c:v>
                </c:pt>
                <c:pt idx="162" formatCode="0.00%">
                  <c:v>1.2999999999999999E-4</c:v>
                </c:pt>
                <c:pt idx="163" formatCode="0.00%">
                  <c:v>1.2999999999999999E-4</c:v>
                </c:pt>
                <c:pt idx="164" formatCode="0.00%">
                  <c:v>1.2999999999999999E-4</c:v>
                </c:pt>
                <c:pt idx="165" formatCode="0.00%">
                  <c:v>1.2999999999999999E-4</c:v>
                </c:pt>
                <c:pt idx="166" formatCode="0.00%">
                  <c:v>1.2999999999999999E-4</c:v>
                </c:pt>
                <c:pt idx="167" formatCode="0.00%">
                  <c:v>1.2999999999999999E-4</c:v>
                </c:pt>
                <c:pt idx="168" formatCode="0.00%">
                  <c:v>1.2999999999999999E-4</c:v>
                </c:pt>
                <c:pt idx="169" formatCode="0.00%">
                  <c:v>1.4999999999999999E-4</c:v>
                </c:pt>
                <c:pt idx="170" formatCode="0.00%">
                  <c:v>1.4999999999999999E-4</c:v>
                </c:pt>
                <c:pt idx="171" formatCode="0.00%">
                  <c:v>1.4999999999999999E-4</c:v>
                </c:pt>
                <c:pt idx="172" formatCode="0.00%">
                  <c:v>1.4999999999999999E-4</c:v>
                </c:pt>
                <c:pt idx="173" formatCode="0.00%">
                  <c:v>1.2999999999999999E-4</c:v>
                </c:pt>
                <c:pt idx="174" formatCode="0.00%">
                  <c:v>1.2999999999999999E-4</c:v>
                </c:pt>
                <c:pt idx="175" formatCode="0.00%">
                  <c:v>1.2999999999999999E-4</c:v>
                </c:pt>
                <c:pt idx="176" formatCode="0.00%">
                  <c:v>1.2999999999999999E-4</c:v>
                </c:pt>
                <c:pt idx="177" formatCode="0.00%">
                  <c:v>1.2999999999999999E-4</c:v>
                </c:pt>
                <c:pt idx="178" formatCode="0.00%">
                  <c:v>1.2999999999999999E-4</c:v>
                </c:pt>
                <c:pt idx="179" formatCode="0.00%">
                  <c:v>1.2999999999999999E-4</c:v>
                </c:pt>
                <c:pt idx="180" formatCode="0.00%">
                  <c:v>1.4000000000000001E-4</c:v>
                </c:pt>
                <c:pt idx="181" formatCode="0.00%">
                  <c:v>1.2999999999999999E-4</c:v>
                </c:pt>
                <c:pt idx="182" formatCode="0.00%">
                  <c:v>1.2999999999999999E-4</c:v>
                </c:pt>
                <c:pt idx="183" formatCode="0.00%">
                  <c:v>1.2999999999999999E-4</c:v>
                </c:pt>
                <c:pt idx="184" formatCode="0.00%">
                  <c:v>1.2999999999999999E-4</c:v>
                </c:pt>
                <c:pt idx="185" formatCode="0.00%">
                  <c:v>1.2999999999999999E-4</c:v>
                </c:pt>
                <c:pt idx="186" formatCode="0.00%">
                  <c:v>1.2999999999999999E-4</c:v>
                </c:pt>
                <c:pt idx="187" formatCode="0.00%">
                  <c:v>1.2999999999999999E-4</c:v>
                </c:pt>
                <c:pt idx="188" formatCode="0.00%">
                  <c:v>1.2999999999999999E-4</c:v>
                </c:pt>
                <c:pt idx="189" formatCode="0.00%">
                  <c:v>1.2999999999999999E-4</c:v>
                </c:pt>
                <c:pt idx="190" formatCode="0.00%">
                  <c:v>1.2999999999999999E-4</c:v>
                </c:pt>
                <c:pt idx="191" formatCode="0.00%">
                  <c:v>1.2999999999999999E-4</c:v>
                </c:pt>
                <c:pt idx="192" formatCode="0.00%">
                  <c:v>1.2999999999999999E-4</c:v>
                </c:pt>
                <c:pt idx="193" formatCode="0.00%">
                  <c:v>1.2999999999999999E-4</c:v>
                </c:pt>
                <c:pt idx="194" formatCode="0.00%">
                  <c:v>1.2999999999999999E-4</c:v>
                </c:pt>
                <c:pt idx="195" formatCode="0.00%">
                  <c:v>1.2999999999999999E-4</c:v>
                </c:pt>
                <c:pt idx="196" formatCode="0.00%">
                  <c:v>1.2999999999999999E-4</c:v>
                </c:pt>
                <c:pt idx="197" formatCode="0.00%">
                  <c:v>1.2999999999999999E-4</c:v>
                </c:pt>
                <c:pt idx="198" formatCode="0.00%">
                  <c:v>1.2999999999999999E-4</c:v>
                </c:pt>
                <c:pt idx="199" formatCode="0.00%">
                  <c:v>1.2999999999999999E-4</c:v>
                </c:pt>
                <c:pt idx="200" formatCode="0.00%">
                  <c:v>1.2999999999999999E-4</c:v>
                </c:pt>
                <c:pt idx="201" formatCode="0.00%">
                  <c:v>1.2999999999999999E-4</c:v>
                </c:pt>
                <c:pt idx="202" formatCode="0.00%">
                  <c:v>1.2999999999999999E-4</c:v>
                </c:pt>
                <c:pt idx="203" formatCode="0.00%">
                  <c:v>1.2999999999999999E-4</c:v>
                </c:pt>
                <c:pt idx="204" formatCode="0.00%">
                  <c:v>1.2999999999999999E-4</c:v>
                </c:pt>
                <c:pt idx="205" formatCode="0.00%">
                  <c:v>1.2999999999999999E-4</c:v>
                </c:pt>
                <c:pt idx="206" formatCode="0.00%">
                  <c:v>1.2999999999999999E-4</c:v>
                </c:pt>
                <c:pt idx="207" formatCode="0.00%">
                  <c:v>1.2999999999999999E-4</c:v>
                </c:pt>
                <c:pt idx="208" formatCode="0.00%">
                  <c:v>1.2999999999999999E-4</c:v>
                </c:pt>
                <c:pt idx="209" formatCode="0.00%">
                  <c:v>1.2999999999999999E-4</c:v>
                </c:pt>
                <c:pt idx="210" formatCode="0.00%">
                  <c:v>1.2999999999999999E-4</c:v>
                </c:pt>
                <c:pt idx="211" formatCode="0.00%">
                  <c:v>1.2999999999999999E-4</c:v>
                </c:pt>
                <c:pt idx="212" formatCode="0.00%">
                  <c:v>1.2999999999999999E-4</c:v>
                </c:pt>
                <c:pt idx="213" formatCode="0.00%">
                  <c:v>1.2999999999999999E-4</c:v>
                </c:pt>
                <c:pt idx="214" formatCode="0.00%">
                  <c:v>1.2999999999999999E-4</c:v>
                </c:pt>
                <c:pt idx="215" formatCode="0.00%">
                  <c:v>1.2999999999999999E-4</c:v>
                </c:pt>
                <c:pt idx="216" formatCode="0.00%">
                  <c:v>1.2999999999999999E-4</c:v>
                </c:pt>
                <c:pt idx="217" formatCode="0.00%">
                  <c:v>1.2999999999999999E-4</c:v>
                </c:pt>
                <c:pt idx="218" formatCode="0.00%">
                  <c:v>1.2999999999999999E-4</c:v>
                </c:pt>
                <c:pt idx="219" formatCode="0.00%">
                  <c:v>1.2999999999999999E-4</c:v>
                </c:pt>
                <c:pt idx="220" formatCode="0.00%">
                  <c:v>1.2999999999999999E-4</c:v>
                </c:pt>
                <c:pt idx="221" formatCode="0.00%">
                  <c:v>1.2999999999999999E-4</c:v>
                </c:pt>
                <c:pt idx="222" formatCode="0.00%">
                  <c:v>1.2999999999999999E-4</c:v>
                </c:pt>
                <c:pt idx="223" formatCode="0.00%">
                  <c:v>1.2999999999999999E-4</c:v>
                </c:pt>
                <c:pt idx="224" formatCode="0.00%">
                  <c:v>1.2999999999999999E-4</c:v>
                </c:pt>
                <c:pt idx="225" formatCode="0.00%">
                  <c:v>1.4999999999999999E-4</c:v>
                </c:pt>
                <c:pt idx="226" formatCode="0.00%">
                  <c:v>1.2999999999999999E-4</c:v>
                </c:pt>
                <c:pt idx="227" formatCode="0.00%">
                  <c:v>1.2999999999999999E-4</c:v>
                </c:pt>
                <c:pt idx="228" formatCode="0.00%">
                  <c:v>1.2999999999999999E-4</c:v>
                </c:pt>
                <c:pt idx="229" formatCode="0.00%">
                  <c:v>1.2999999999999999E-4</c:v>
                </c:pt>
                <c:pt idx="230" formatCode="0.00%">
                  <c:v>1.2999999999999999E-4</c:v>
                </c:pt>
                <c:pt idx="231" formatCode="0.00%">
                  <c:v>1.2999999999999999E-4</c:v>
                </c:pt>
                <c:pt idx="232" formatCode="0.00%">
                  <c:v>1.2999999999999999E-4</c:v>
                </c:pt>
                <c:pt idx="233" formatCode="0.00%">
                  <c:v>1.2999999999999999E-4</c:v>
                </c:pt>
                <c:pt idx="234" formatCode="0.00%">
                  <c:v>1.2999999999999999E-4</c:v>
                </c:pt>
                <c:pt idx="235" formatCode="0.00%">
                  <c:v>1.2999999999999999E-4</c:v>
                </c:pt>
                <c:pt idx="236" formatCode="0.00%">
                  <c:v>1.2999999999999999E-4</c:v>
                </c:pt>
                <c:pt idx="237" formatCode="0.00%">
                  <c:v>1.2999999999999999E-4</c:v>
                </c:pt>
                <c:pt idx="238" formatCode="0.00%">
                  <c:v>1.2999999999999999E-4</c:v>
                </c:pt>
                <c:pt idx="239" formatCode="0.00%">
                  <c:v>1.2999999999999999E-4</c:v>
                </c:pt>
                <c:pt idx="240" formatCode="0.00%">
                  <c:v>1.2999999999999999E-4</c:v>
                </c:pt>
                <c:pt idx="241" formatCode="0.00%">
                  <c:v>1.2999999999999999E-4</c:v>
                </c:pt>
                <c:pt idx="242" formatCode="0.00%">
                  <c:v>1.2999999999999999E-4</c:v>
                </c:pt>
                <c:pt idx="243" formatCode="0.00%">
                  <c:v>1.2999999999999999E-4</c:v>
                </c:pt>
                <c:pt idx="244" formatCode="0.00%">
                  <c:v>1.2999999999999999E-4</c:v>
                </c:pt>
                <c:pt idx="245" formatCode="0.00%">
                  <c:v>1.2999999999999999E-4</c:v>
                </c:pt>
                <c:pt idx="246" formatCode="0.00%">
                  <c:v>1.2999999999999999E-4</c:v>
                </c:pt>
                <c:pt idx="247" formatCode="0.00%">
                  <c:v>1.2999999999999999E-4</c:v>
                </c:pt>
                <c:pt idx="248" formatCode="0.00%">
                  <c:v>1.2999999999999999E-4</c:v>
                </c:pt>
                <c:pt idx="249" formatCode="0.00%">
                  <c:v>1.2999999999999999E-4</c:v>
                </c:pt>
                <c:pt idx="250" formatCode="0.00%">
                  <c:v>1.2999999999999999E-4</c:v>
                </c:pt>
                <c:pt idx="251" formatCode="0.00%">
                  <c:v>1.2999999999999999E-4</c:v>
                </c:pt>
                <c:pt idx="252" formatCode="0.00%">
                  <c:v>1.2999999999999999E-4</c:v>
                </c:pt>
                <c:pt idx="253" formatCode="0.00%">
                  <c:v>1.2999999999999999E-4</c:v>
                </c:pt>
                <c:pt idx="254" formatCode="0.00%">
                  <c:v>1.2999999999999999E-4</c:v>
                </c:pt>
                <c:pt idx="255" formatCode="0.00%">
                  <c:v>1.2999999999999999E-4</c:v>
                </c:pt>
                <c:pt idx="256" formatCode="0.00%">
                  <c:v>1.2999999999999999E-4</c:v>
                </c:pt>
                <c:pt idx="257" formatCode="0.00%">
                  <c:v>1.2999999999999999E-4</c:v>
                </c:pt>
                <c:pt idx="258" formatCode="0.00%">
                  <c:v>1.2999999999999999E-4</c:v>
                </c:pt>
                <c:pt idx="259" formatCode="0.00%">
                  <c:v>1.2999999999999999E-4</c:v>
                </c:pt>
                <c:pt idx="260" formatCode="0.00%">
                  <c:v>1.2999999999999999E-4</c:v>
                </c:pt>
                <c:pt idx="261" formatCode="0.00%">
                  <c:v>1.2999999999999999E-4</c:v>
                </c:pt>
                <c:pt idx="262" formatCode="0.00%">
                  <c:v>1.2999999999999999E-4</c:v>
                </c:pt>
                <c:pt idx="263" formatCode="0.00%">
                  <c:v>1.2999999999999999E-4</c:v>
                </c:pt>
                <c:pt idx="264" formatCode="0.00%">
                  <c:v>1.2999999999999999E-4</c:v>
                </c:pt>
                <c:pt idx="265" formatCode="0.00%">
                  <c:v>1.2999999999999999E-4</c:v>
                </c:pt>
                <c:pt idx="266" formatCode="0.00%">
                  <c:v>1.2999999999999999E-4</c:v>
                </c:pt>
                <c:pt idx="267" formatCode="0.00%">
                  <c:v>1.2999999999999999E-4</c:v>
                </c:pt>
                <c:pt idx="268" formatCode="0.00%">
                  <c:v>1.2999999999999999E-4</c:v>
                </c:pt>
                <c:pt idx="269" formatCode="0.00%">
                  <c:v>1.2999999999999999E-4</c:v>
                </c:pt>
                <c:pt idx="270" formatCode="0.00%">
                  <c:v>1.2999999999999999E-4</c:v>
                </c:pt>
                <c:pt idx="271" formatCode="0.00%">
                  <c:v>1.2999999999999999E-4</c:v>
                </c:pt>
                <c:pt idx="272" formatCode="0.00%">
                  <c:v>1.2999999999999999E-4</c:v>
                </c:pt>
                <c:pt idx="273" formatCode="0.00%">
                  <c:v>1.2999999999999999E-4</c:v>
                </c:pt>
                <c:pt idx="274" formatCode="0.00%">
                  <c:v>1.2999999999999999E-4</c:v>
                </c:pt>
                <c:pt idx="275" formatCode="0.00%">
                  <c:v>1.2999999999999999E-4</c:v>
                </c:pt>
                <c:pt idx="276" formatCode="0.00%">
                  <c:v>1.4000000000000001E-4</c:v>
                </c:pt>
                <c:pt idx="277" formatCode="0.00%">
                  <c:v>1.2999999999999999E-4</c:v>
                </c:pt>
                <c:pt idx="278" formatCode="0.00%">
                  <c:v>1.2999999999999999E-4</c:v>
                </c:pt>
                <c:pt idx="279" formatCode="0.00%">
                  <c:v>1.2999999999999999E-4</c:v>
                </c:pt>
                <c:pt idx="280" formatCode="0.00%">
                  <c:v>1.2E-4</c:v>
                </c:pt>
                <c:pt idx="281" formatCode="0.00%">
                  <c:v>1.2E-4</c:v>
                </c:pt>
                <c:pt idx="282" formatCode="0.00%">
                  <c:v>1.2E-4</c:v>
                </c:pt>
                <c:pt idx="283" formatCode="0.00%">
                  <c:v>1.2E-4</c:v>
                </c:pt>
                <c:pt idx="284" formatCode="0.00%">
                  <c:v>1.2E-4</c:v>
                </c:pt>
                <c:pt idx="285" formatCode="0.00%">
                  <c:v>1.2E-4</c:v>
                </c:pt>
                <c:pt idx="286" formatCode="0.00%">
                  <c:v>1.2E-4</c:v>
                </c:pt>
                <c:pt idx="287" formatCode="0.00%">
                  <c:v>1.2E-4</c:v>
                </c:pt>
                <c:pt idx="288" formatCode="0.00%">
                  <c:v>1.2E-4</c:v>
                </c:pt>
                <c:pt idx="289" formatCode="0.00%">
                  <c:v>1.2E-4</c:v>
                </c:pt>
                <c:pt idx="290" formatCode="0.00%">
                  <c:v>1.2E-4</c:v>
                </c:pt>
                <c:pt idx="291" formatCode="0.00%">
                  <c:v>1.2E-4</c:v>
                </c:pt>
                <c:pt idx="292" formatCode="0.00%">
                  <c:v>1.2E-4</c:v>
                </c:pt>
                <c:pt idx="293" formatCode="0.00%">
                  <c:v>1.2E-4</c:v>
                </c:pt>
                <c:pt idx="294" formatCode="0.00%">
                  <c:v>1.2E-4</c:v>
                </c:pt>
                <c:pt idx="295" formatCode="0.00%">
                  <c:v>1.2E-4</c:v>
                </c:pt>
                <c:pt idx="296" formatCode="0.00%">
                  <c:v>1.2E-4</c:v>
                </c:pt>
                <c:pt idx="297" formatCode="0.00%">
                  <c:v>1.2E-4</c:v>
                </c:pt>
                <c:pt idx="298" formatCode="0.00%">
                  <c:v>1.2E-4</c:v>
                </c:pt>
                <c:pt idx="299" formatCode="0.00%">
                  <c:v>1.2E-4</c:v>
                </c:pt>
                <c:pt idx="300" formatCode="0.00%">
                  <c:v>1.2E-4</c:v>
                </c:pt>
                <c:pt idx="301" formatCode="0.00%">
                  <c:v>1.2E-4</c:v>
                </c:pt>
                <c:pt idx="302" formatCode="0.00%">
                  <c:v>1.2E-4</c:v>
                </c:pt>
                <c:pt idx="303" formatCode="0.00%">
                  <c:v>1.2E-4</c:v>
                </c:pt>
                <c:pt idx="304" formatCode="0.00%">
                  <c:v>1.2E-4</c:v>
                </c:pt>
                <c:pt idx="305" formatCode="0.00%">
                  <c:v>1.2E-4</c:v>
                </c:pt>
                <c:pt idx="306" formatCode="0.00%">
                  <c:v>1.2E-4</c:v>
                </c:pt>
                <c:pt idx="307" formatCode="0.00%">
                  <c:v>1.2E-4</c:v>
                </c:pt>
                <c:pt idx="308" formatCode="0.00%">
                  <c:v>1.2E-4</c:v>
                </c:pt>
                <c:pt idx="309" formatCode="0.00%">
                  <c:v>1.2E-4</c:v>
                </c:pt>
                <c:pt idx="310" formatCode="0.00%">
                  <c:v>1.2E-4</c:v>
                </c:pt>
                <c:pt idx="311" formatCode="0.00%">
                  <c:v>1.2E-4</c:v>
                </c:pt>
                <c:pt idx="312" formatCode="0.00%">
                  <c:v>1.2E-4</c:v>
                </c:pt>
                <c:pt idx="313" formatCode="0.00%">
                  <c:v>1.2E-4</c:v>
                </c:pt>
                <c:pt idx="314" formatCode="0.00%">
                  <c:v>1.2E-4</c:v>
                </c:pt>
                <c:pt idx="315" formatCode="0.00%">
                  <c:v>1.2E-4</c:v>
                </c:pt>
                <c:pt idx="316" formatCode="0.00%">
                  <c:v>1.2E-4</c:v>
                </c:pt>
                <c:pt idx="317" formatCode="0.00%">
                  <c:v>1.2E-4</c:v>
                </c:pt>
                <c:pt idx="318" formatCode="0.00%">
                  <c:v>1.2E-4</c:v>
                </c:pt>
                <c:pt idx="319" formatCode="0.00%">
                  <c:v>1.2E-4</c:v>
                </c:pt>
                <c:pt idx="320" formatCode="0.00%">
                  <c:v>1.2E-4</c:v>
                </c:pt>
                <c:pt idx="321" formatCode="0.00%">
                  <c:v>1.2E-4</c:v>
                </c:pt>
                <c:pt idx="322" formatCode="0.00%">
                  <c:v>1.2E-4</c:v>
                </c:pt>
                <c:pt idx="323" formatCode="0.00%">
                  <c:v>1.2E-4</c:v>
                </c:pt>
                <c:pt idx="324" formatCode="0.00%">
                  <c:v>1.2E-4</c:v>
                </c:pt>
                <c:pt idx="325" formatCode="0.00%">
                  <c:v>1.2E-4</c:v>
                </c:pt>
                <c:pt idx="326" formatCode="0.00%">
                  <c:v>1.2E-4</c:v>
                </c:pt>
                <c:pt idx="327" formatCode="0.00%">
                  <c:v>1.2E-4</c:v>
                </c:pt>
                <c:pt idx="328" formatCode="0.00%">
                  <c:v>1.2E-4</c:v>
                </c:pt>
                <c:pt idx="329" formatCode="0.00%">
                  <c:v>1.2E-4</c:v>
                </c:pt>
                <c:pt idx="330" formatCode="0.00%">
                  <c:v>1.2E-4</c:v>
                </c:pt>
                <c:pt idx="331" formatCode="0.00%">
                  <c:v>1.2E-4</c:v>
                </c:pt>
                <c:pt idx="332" formatCode="0.00%">
                  <c:v>1.2E-4</c:v>
                </c:pt>
                <c:pt idx="333" formatCode="0.00%">
                  <c:v>1.2E-4</c:v>
                </c:pt>
                <c:pt idx="334" formatCode="0.00%">
                  <c:v>1.2E-4</c:v>
                </c:pt>
                <c:pt idx="335" formatCode="0.00%">
                  <c:v>1.2E-4</c:v>
                </c:pt>
                <c:pt idx="336" formatCode="0.00%">
                  <c:v>1.2E-4</c:v>
                </c:pt>
                <c:pt idx="337" formatCode="0.00%">
                  <c:v>1.2E-4</c:v>
                </c:pt>
                <c:pt idx="338" formatCode="0.00%">
                  <c:v>1.2E-4</c:v>
                </c:pt>
                <c:pt idx="339" formatCode="0.00%">
                  <c:v>1.2E-4</c:v>
                </c:pt>
                <c:pt idx="340" formatCode="0.00%">
                  <c:v>1.2E-4</c:v>
                </c:pt>
                <c:pt idx="341" formatCode="0.00%">
                  <c:v>1.2E-4</c:v>
                </c:pt>
                <c:pt idx="342" formatCode="0.00%">
                  <c:v>1.2E-4</c:v>
                </c:pt>
                <c:pt idx="343" formatCode="0.00%">
                  <c:v>1.2E-4</c:v>
                </c:pt>
                <c:pt idx="344" formatCode="0.00%">
                  <c:v>1.2E-4</c:v>
                </c:pt>
                <c:pt idx="345" formatCode="0.00%">
                  <c:v>1.2E-4</c:v>
                </c:pt>
                <c:pt idx="346" formatCode="0.00%">
                  <c:v>1.2E-4</c:v>
                </c:pt>
                <c:pt idx="347" formatCode="0.00%">
                  <c:v>1.2E-4</c:v>
                </c:pt>
                <c:pt idx="348" formatCode="0.00%">
                  <c:v>1.2E-4</c:v>
                </c:pt>
                <c:pt idx="349" formatCode="0.00%">
                  <c:v>1.2E-4</c:v>
                </c:pt>
                <c:pt idx="350" formatCode="0.00%">
                  <c:v>1.2E-4</c:v>
                </c:pt>
                <c:pt idx="351" formatCode="0.00%">
                  <c:v>1.2E-4</c:v>
                </c:pt>
                <c:pt idx="352" formatCode="0.00%">
                  <c:v>1.2E-4</c:v>
                </c:pt>
                <c:pt idx="353" formatCode="0.00%">
                  <c:v>1.2E-4</c:v>
                </c:pt>
                <c:pt idx="354" formatCode="0.00%">
                  <c:v>1.2E-4</c:v>
                </c:pt>
                <c:pt idx="355" formatCode="0.00%">
                  <c:v>1.2E-4</c:v>
                </c:pt>
                <c:pt idx="356" formatCode="0.00%">
                  <c:v>1.2E-4</c:v>
                </c:pt>
                <c:pt idx="357" formatCode="0.00%">
                  <c:v>1.2E-4</c:v>
                </c:pt>
                <c:pt idx="358" formatCode="0.00%">
                  <c:v>1.2E-4</c:v>
                </c:pt>
                <c:pt idx="359" formatCode="0.00%">
                  <c:v>1.2E-4</c:v>
                </c:pt>
                <c:pt idx="360" formatCode="0.00%">
                  <c:v>1.2E-4</c:v>
                </c:pt>
                <c:pt idx="361" formatCode="0.00%">
                  <c:v>1.2E-4</c:v>
                </c:pt>
                <c:pt idx="362" formatCode="0.00%">
                  <c:v>1.2E-4</c:v>
                </c:pt>
                <c:pt idx="363" formatCode="0.00%">
                  <c:v>1.2E-4</c:v>
                </c:pt>
                <c:pt idx="364" formatCode="0.00%">
                  <c:v>1.2E-4</c:v>
                </c:pt>
                <c:pt idx="365" formatCode="0.00%">
                  <c:v>1.2E-4</c:v>
                </c:pt>
                <c:pt idx="366" formatCode="0.00%">
                  <c:v>1.2E-4</c:v>
                </c:pt>
                <c:pt idx="367" formatCode="0.00%">
                  <c:v>1.2E-4</c:v>
                </c:pt>
                <c:pt idx="368" formatCode="0.00%">
                  <c:v>1.2E-4</c:v>
                </c:pt>
                <c:pt idx="369" formatCode="0.00%">
                  <c:v>1.2E-4</c:v>
                </c:pt>
                <c:pt idx="370" formatCode="0.00%">
                  <c:v>1.2E-4</c:v>
                </c:pt>
                <c:pt idx="371" formatCode="0.00%">
                  <c:v>1.2E-4</c:v>
                </c:pt>
                <c:pt idx="372" formatCode="0.00%">
                  <c:v>1.2E-4</c:v>
                </c:pt>
                <c:pt idx="373" formatCode="0.00%">
                  <c:v>1.2E-4</c:v>
                </c:pt>
                <c:pt idx="374" formatCode="0.00%">
                  <c:v>1.2E-4</c:v>
                </c:pt>
                <c:pt idx="375" formatCode="0.00%">
                  <c:v>1.2E-4</c:v>
                </c:pt>
                <c:pt idx="376" formatCode="0.00%">
                  <c:v>1.2E-4</c:v>
                </c:pt>
                <c:pt idx="377" formatCode="0.00%">
                  <c:v>1.2E-4</c:v>
                </c:pt>
                <c:pt idx="378" formatCode="0.00%">
                  <c:v>1.2E-4</c:v>
                </c:pt>
                <c:pt idx="379" formatCode="0.00%">
                  <c:v>1.2E-4</c:v>
                </c:pt>
                <c:pt idx="380" formatCode="0.00%">
                  <c:v>1.2E-4</c:v>
                </c:pt>
                <c:pt idx="381" formatCode="0.00%">
                  <c:v>1.2E-4</c:v>
                </c:pt>
                <c:pt idx="382" formatCode="0.00%">
                  <c:v>1.2E-4</c:v>
                </c:pt>
                <c:pt idx="383" formatCode="0.00%">
                  <c:v>1.2E-4</c:v>
                </c:pt>
                <c:pt idx="384" formatCode="0.00%">
                  <c:v>1.2E-4</c:v>
                </c:pt>
                <c:pt idx="385" formatCode="0.00%">
                  <c:v>1.2E-4</c:v>
                </c:pt>
                <c:pt idx="386" formatCode="0.00%">
                  <c:v>1.2E-4</c:v>
                </c:pt>
                <c:pt idx="387" formatCode="0.00%">
                  <c:v>1.2E-4</c:v>
                </c:pt>
                <c:pt idx="388" formatCode="0.00%">
                  <c:v>1.2E-4</c:v>
                </c:pt>
                <c:pt idx="389" formatCode="0.00%">
                  <c:v>1.2E-4</c:v>
                </c:pt>
                <c:pt idx="390" formatCode="0.00%">
                  <c:v>1.2E-4</c:v>
                </c:pt>
                <c:pt idx="391" formatCode="0.00%">
                  <c:v>1.2E-4</c:v>
                </c:pt>
                <c:pt idx="392" formatCode="0.00%">
                  <c:v>1.2E-4</c:v>
                </c:pt>
                <c:pt idx="393" formatCode="0.00%">
                  <c:v>1.2E-4</c:v>
                </c:pt>
                <c:pt idx="394" formatCode="0.00%">
                  <c:v>1.2E-4</c:v>
                </c:pt>
                <c:pt idx="395" formatCode="0.00%">
                  <c:v>1.2E-4</c:v>
                </c:pt>
                <c:pt idx="396" formatCode="0.00%">
                  <c:v>1.2E-4</c:v>
                </c:pt>
                <c:pt idx="397" formatCode="0.00%">
                  <c:v>1.2E-4</c:v>
                </c:pt>
                <c:pt idx="398" formatCode="0.00%">
                  <c:v>1.2E-4</c:v>
                </c:pt>
                <c:pt idx="399" formatCode="0.00%">
                  <c:v>1.2E-4</c:v>
                </c:pt>
                <c:pt idx="400" formatCode="0.00%">
                  <c:v>1.2E-4</c:v>
                </c:pt>
                <c:pt idx="401" formatCode="0.00%">
                  <c:v>1.2E-4</c:v>
                </c:pt>
                <c:pt idx="402" formatCode="0.00%">
                  <c:v>1.2E-4</c:v>
                </c:pt>
                <c:pt idx="403" formatCode="0.00%">
                  <c:v>1.2E-4</c:v>
                </c:pt>
                <c:pt idx="404" formatCode="0.00%">
                  <c:v>1.2E-4</c:v>
                </c:pt>
                <c:pt idx="405" formatCode="0.00%">
                  <c:v>1.2E-4</c:v>
                </c:pt>
                <c:pt idx="406" formatCode="0.00%">
                  <c:v>1.2E-4</c:v>
                </c:pt>
                <c:pt idx="407" formatCode="0.00%">
                  <c:v>1.2E-4</c:v>
                </c:pt>
                <c:pt idx="408" formatCode="0.00%">
                  <c:v>1.2E-4</c:v>
                </c:pt>
                <c:pt idx="409" formatCode="0.00%">
                  <c:v>1.2E-4</c:v>
                </c:pt>
                <c:pt idx="410" formatCode="0.00%">
                  <c:v>1.2E-4</c:v>
                </c:pt>
                <c:pt idx="411" formatCode="0.00%">
                  <c:v>1.2E-4</c:v>
                </c:pt>
                <c:pt idx="412" formatCode="0.00%">
                  <c:v>1.2E-4</c:v>
                </c:pt>
                <c:pt idx="413" formatCode="0.00%">
                  <c:v>1.2E-4</c:v>
                </c:pt>
                <c:pt idx="414" formatCode="0.00%">
                  <c:v>1.2E-4</c:v>
                </c:pt>
                <c:pt idx="415" formatCode="0.00%">
                  <c:v>1.2E-4</c:v>
                </c:pt>
                <c:pt idx="416" formatCode="0.00%">
                  <c:v>1.2E-4</c:v>
                </c:pt>
                <c:pt idx="417" formatCode="0.00%">
                  <c:v>1.2E-4</c:v>
                </c:pt>
                <c:pt idx="418" formatCode="0.00%">
                  <c:v>1.2E-4</c:v>
                </c:pt>
                <c:pt idx="419" formatCode="0.00%">
                  <c:v>1.2E-4</c:v>
                </c:pt>
                <c:pt idx="420" formatCode="0.00%">
                  <c:v>1.2E-4</c:v>
                </c:pt>
                <c:pt idx="421" formatCode="0.00%">
                  <c:v>1.2E-4</c:v>
                </c:pt>
                <c:pt idx="422" formatCode="0.00%">
                  <c:v>1.2E-4</c:v>
                </c:pt>
                <c:pt idx="423" formatCode="0.00%">
                  <c:v>1.2E-4</c:v>
                </c:pt>
                <c:pt idx="424" formatCode="0.00%">
                  <c:v>1.2E-4</c:v>
                </c:pt>
                <c:pt idx="425" formatCode="0.00%">
                  <c:v>1.2E-4</c:v>
                </c:pt>
                <c:pt idx="426" formatCode="0.00%">
                  <c:v>1.2E-4</c:v>
                </c:pt>
                <c:pt idx="427" formatCode="0.00%">
                  <c:v>1.2E-4</c:v>
                </c:pt>
                <c:pt idx="428" formatCode="0.00%">
                  <c:v>1.2E-4</c:v>
                </c:pt>
                <c:pt idx="429" formatCode="0.00%">
                  <c:v>1.2E-4</c:v>
                </c:pt>
                <c:pt idx="430" formatCode="0.00%">
                  <c:v>1.2E-4</c:v>
                </c:pt>
                <c:pt idx="431" formatCode="0.00%">
                  <c:v>1.2E-4</c:v>
                </c:pt>
                <c:pt idx="432" formatCode="0.00%">
                  <c:v>1.2E-4</c:v>
                </c:pt>
                <c:pt idx="433" formatCode="0.00%">
                  <c:v>1.2E-4</c:v>
                </c:pt>
                <c:pt idx="434" formatCode="0.00%">
                  <c:v>1.2E-4</c:v>
                </c:pt>
                <c:pt idx="435" formatCode="0.00%">
                  <c:v>1.2E-4</c:v>
                </c:pt>
                <c:pt idx="436" formatCode="0.00%">
                  <c:v>1.2E-4</c:v>
                </c:pt>
                <c:pt idx="437" formatCode="0.00%">
                  <c:v>1.2E-4</c:v>
                </c:pt>
                <c:pt idx="438" formatCode="0.00%">
                  <c:v>1.2E-4</c:v>
                </c:pt>
                <c:pt idx="439" formatCode="0.00%">
                  <c:v>1.2E-4</c:v>
                </c:pt>
                <c:pt idx="440" formatCode="0.00%">
                  <c:v>1.2E-4</c:v>
                </c:pt>
                <c:pt idx="441" formatCode="0.00%">
                  <c:v>1.2E-4</c:v>
                </c:pt>
                <c:pt idx="442" formatCode="0.00%">
                  <c:v>1.2E-4</c:v>
                </c:pt>
                <c:pt idx="443" formatCode="0.00%">
                  <c:v>1.2E-4</c:v>
                </c:pt>
                <c:pt idx="444" formatCode="0.00%">
                  <c:v>1.2E-4</c:v>
                </c:pt>
                <c:pt idx="445" formatCode="0.00%">
                  <c:v>1.2E-4</c:v>
                </c:pt>
                <c:pt idx="446" formatCode="0.00%">
                  <c:v>1.2E-4</c:v>
                </c:pt>
                <c:pt idx="447" formatCode="0.00%">
                  <c:v>1.2E-4</c:v>
                </c:pt>
                <c:pt idx="448" formatCode="0.00%">
                  <c:v>1.2E-4</c:v>
                </c:pt>
                <c:pt idx="449" formatCode="0.00%">
                  <c:v>1.2E-4</c:v>
                </c:pt>
                <c:pt idx="450" formatCode="0.00%">
                  <c:v>1.2E-4</c:v>
                </c:pt>
                <c:pt idx="451" formatCode="0.00%">
                  <c:v>1.2E-4</c:v>
                </c:pt>
                <c:pt idx="452" formatCode="0.00%">
                  <c:v>1.2E-4</c:v>
                </c:pt>
                <c:pt idx="453" formatCode="0.00%">
                  <c:v>1.2E-4</c:v>
                </c:pt>
                <c:pt idx="454" formatCode="0.00%">
                  <c:v>1.2E-4</c:v>
                </c:pt>
                <c:pt idx="455" formatCode="0.00%">
                  <c:v>1.2E-4</c:v>
                </c:pt>
                <c:pt idx="456" formatCode="0.00%">
                  <c:v>1.2E-4</c:v>
                </c:pt>
                <c:pt idx="457" formatCode="0.00%">
                  <c:v>1.2E-4</c:v>
                </c:pt>
                <c:pt idx="458" formatCode="0.00%">
                  <c:v>1.2E-4</c:v>
                </c:pt>
                <c:pt idx="459" formatCode="0.00%">
                  <c:v>1.2E-4</c:v>
                </c:pt>
                <c:pt idx="460" formatCode="0.00%">
                  <c:v>1.2E-4</c:v>
                </c:pt>
                <c:pt idx="461" formatCode="0.00%">
                  <c:v>1.2E-4</c:v>
                </c:pt>
                <c:pt idx="462" formatCode="0.00%">
                  <c:v>1.2E-4</c:v>
                </c:pt>
                <c:pt idx="463" formatCode="0.00%">
                  <c:v>1.2E-4</c:v>
                </c:pt>
                <c:pt idx="464" formatCode="0.00%">
                  <c:v>1.2E-4</c:v>
                </c:pt>
                <c:pt idx="465" formatCode="0.00%">
                  <c:v>1.2E-4</c:v>
                </c:pt>
                <c:pt idx="466" formatCode="0.00%">
                  <c:v>1.2E-4</c:v>
                </c:pt>
                <c:pt idx="467" formatCode="0.00%">
                  <c:v>1.2E-4</c:v>
                </c:pt>
                <c:pt idx="468" formatCode="0.00%">
                  <c:v>1.2E-4</c:v>
                </c:pt>
                <c:pt idx="469" formatCode="0.00%">
                  <c:v>1.2E-4</c:v>
                </c:pt>
                <c:pt idx="470" formatCode="0.00%">
                  <c:v>1.2E-4</c:v>
                </c:pt>
                <c:pt idx="471" formatCode="0.00%">
                  <c:v>1.2E-4</c:v>
                </c:pt>
                <c:pt idx="472" formatCode="0.00%">
                  <c:v>1.2E-4</c:v>
                </c:pt>
                <c:pt idx="473" formatCode="0.00%">
                  <c:v>1.2E-4</c:v>
                </c:pt>
                <c:pt idx="474" formatCode="0.00%">
                  <c:v>1.2E-4</c:v>
                </c:pt>
                <c:pt idx="475" formatCode="0.00%">
                  <c:v>1.2999999999999999E-4</c:v>
                </c:pt>
                <c:pt idx="476" formatCode="0.00%">
                  <c:v>1.2999999999999999E-4</c:v>
                </c:pt>
                <c:pt idx="477" formatCode="0.00%">
                  <c:v>1.2999999999999999E-4</c:v>
                </c:pt>
                <c:pt idx="478" formatCode="0.00%">
                  <c:v>1.2999999999999999E-4</c:v>
                </c:pt>
                <c:pt idx="479" formatCode="0.00%">
                  <c:v>1.2999999999999999E-4</c:v>
                </c:pt>
                <c:pt idx="480" formatCode="0.00%">
                  <c:v>1.2999999999999999E-4</c:v>
                </c:pt>
                <c:pt idx="481" formatCode="0.00%">
                  <c:v>1.2999999999999999E-4</c:v>
                </c:pt>
                <c:pt idx="482" formatCode="0.00%">
                  <c:v>1.2999999999999999E-4</c:v>
                </c:pt>
                <c:pt idx="483" formatCode="0.00%">
                  <c:v>1.2999999999999999E-4</c:v>
                </c:pt>
                <c:pt idx="484" formatCode="0.00%">
                  <c:v>1.2999999999999999E-4</c:v>
                </c:pt>
                <c:pt idx="485" formatCode="0.00%">
                  <c:v>1.2999999999999999E-4</c:v>
                </c:pt>
                <c:pt idx="486" formatCode="0.00%">
                  <c:v>1.4000000000000001E-4</c:v>
                </c:pt>
                <c:pt idx="487" formatCode="0.00%">
                  <c:v>1.4000000000000001E-4</c:v>
                </c:pt>
                <c:pt idx="488" formatCode="0.00%">
                  <c:v>1.4000000000000001E-4</c:v>
                </c:pt>
                <c:pt idx="489" formatCode="0.00%">
                  <c:v>1.6000000000000001E-4</c:v>
                </c:pt>
                <c:pt idx="490" formatCode="0.00%">
                  <c:v>1.7000000000000001E-4</c:v>
                </c:pt>
                <c:pt idx="491" formatCode="0.00%">
                  <c:v>1.7000000000000001E-4</c:v>
                </c:pt>
                <c:pt idx="492" formatCode="0.00%">
                  <c:v>1.7999999999999998E-4</c:v>
                </c:pt>
                <c:pt idx="493" formatCode="0.00%">
                  <c:v>2.0000000000000001E-4</c:v>
                </c:pt>
                <c:pt idx="494" formatCode="0.00%">
                  <c:v>2.0000000000000001E-4</c:v>
                </c:pt>
                <c:pt idx="495" formatCode="0.00%">
                  <c:v>2.0000000000000001E-4</c:v>
                </c:pt>
                <c:pt idx="496" formatCode="0.00%">
                  <c:v>2.1000000000000001E-4</c:v>
                </c:pt>
                <c:pt idx="497" formatCode="0.00%">
                  <c:v>2.1000000000000001E-4</c:v>
                </c:pt>
                <c:pt idx="498" formatCode="0.00%">
                  <c:v>2.1000000000000001E-4</c:v>
                </c:pt>
                <c:pt idx="499" formatCode="0.00%">
                  <c:v>2.1000000000000001E-4</c:v>
                </c:pt>
                <c:pt idx="500" formatCode="0.00%">
                  <c:v>2.1000000000000001E-4</c:v>
                </c:pt>
                <c:pt idx="501" formatCode="0.00%">
                  <c:v>2.1000000000000001E-4</c:v>
                </c:pt>
                <c:pt idx="502" formatCode="0.00%">
                  <c:v>2.1000000000000001E-4</c:v>
                </c:pt>
                <c:pt idx="503" formatCode="0.00%">
                  <c:v>2.1000000000000001E-4</c:v>
                </c:pt>
                <c:pt idx="504" formatCode="0.00%">
                  <c:v>2.1000000000000001E-4</c:v>
                </c:pt>
                <c:pt idx="505" formatCode="0.00%">
                  <c:v>2.1000000000000001E-4</c:v>
                </c:pt>
                <c:pt idx="506" formatCode="0.00%">
                  <c:v>2.1000000000000001E-4</c:v>
                </c:pt>
                <c:pt idx="507" formatCode="0.00%">
                  <c:v>2.1000000000000001E-4</c:v>
                </c:pt>
                <c:pt idx="508" formatCode="0.00%">
                  <c:v>2.1000000000000001E-4</c:v>
                </c:pt>
                <c:pt idx="509" formatCode="0.00%">
                  <c:v>2.1000000000000001E-4</c:v>
                </c:pt>
                <c:pt idx="510" formatCode="0.00%">
                  <c:v>2.1000000000000001E-4</c:v>
                </c:pt>
                <c:pt idx="511" formatCode="0.00%">
                  <c:v>2.1999999999999998E-4</c:v>
                </c:pt>
                <c:pt idx="512" formatCode="0.00%">
                  <c:v>2.1999999999999998E-4</c:v>
                </c:pt>
                <c:pt idx="513" formatCode="0.00%">
                  <c:v>2.1999999999999998E-4</c:v>
                </c:pt>
                <c:pt idx="514" formatCode="0.00%">
                  <c:v>2.1999999999999998E-4</c:v>
                </c:pt>
                <c:pt idx="515" formatCode="0.00%">
                  <c:v>2.1999999999999998E-4</c:v>
                </c:pt>
                <c:pt idx="516" formatCode="0.00%">
                  <c:v>2.1999999999999998E-4</c:v>
                </c:pt>
                <c:pt idx="517" formatCode="0.00%">
                  <c:v>2.1999999999999998E-4</c:v>
                </c:pt>
                <c:pt idx="518" formatCode="0.00%">
                  <c:v>2.1999999999999998E-4</c:v>
                </c:pt>
                <c:pt idx="519" formatCode="0.00%">
                  <c:v>2.3000000000000001E-4</c:v>
                </c:pt>
                <c:pt idx="520" formatCode="0.00%">
                  <c:v>2.4000000000000001E-4</c:v>
                </c:pt>
                <c:pt idx="521" formatCode="0.00%">
                  <c:v>2.4000000000000001E-4</c:v>
                </c:pt>
                <c:pt idx="522" formatCode="0.00%">
                  <c:v>2.5999999999999998E-4</c:v>
                </c:pt>
                <c:pt idx="523" formatCode="0.00%">
                  <c:v>2.5999999999999998E-4</c:v>
                </c:pt>
                <c:pt idx="524" formatCode="0.00%">
                  <c:v>2.5999999999999998E-4</c:v>
                </c:pt>
                <c:pt idx="525" formatCode="0.00%">
                  <c:v>2.5999999999999998E-4</c:v>
                </c:pt>
                <c:pt idx="526" formatCode="0.00%">
                  <c:v>2.5999999999999998E-4</c:v>
                </c:pt>
                <c:pt idx="527" formatCode="0.00%">
                  <c:v>2.5999999999999998E-4</c:v>
                </c:pt>
                <c:pt idx="528" formatCode="0.00%">
                  <c:v>2.5999999999999998E-4</c:v>
                </c:pt>
                <c:pt idx="529" formatCode="0.00%">
                  <c:v>2.7E-4</c:v>
                </c:pt>
                <c:pt idx="530" formatCode="0.00%">
                  <c:v>2.7E-4</c:v>
                </c:pt>
                <c:pt idx="531" formatCode="0.00%">
                  <c:v>2.7E-4</c:v>
                </c:pt>
                <c:pt idx="532" formatCode="0.00%">
                  <c:v>2.7E-4</c:v>
                </c:pt>
                <c:pt idx="533" formatCode="0.00%">
                  <c:v>2.7E-4</c:v>
                </c:pt>
                <c:pt idx="534" formatCode="0.00%">
                  <c:v>2.7E-4</c:v>
                </c:pt>
                <c:pt idx="535" formatCode="0.00%">
                  <c:v>2.8000000000000003E-4</c:v>
                </c:pt>
                <c:pt idx="536" formatCode="0.00%">
                  <c:v>2.8000000000000003E-4</c:v>
                </c:pt>
                <c:pt idx="537" formatCode="0.00%">
                  <c:v>2.8000000000000003E-4</c:v>
                </c:pt>
                <c:pt idx="538" formatCode="0.00%">
                  <c:v>2.8000000000000003E-4</c:v>
                </c:pt>
                <c:pt idx="539" formatCode="0.00%">
                  <c:v>2.8000000000000003E-4</c:v>
                </c:pt>
                <c:pt idx="540" formatCode="0.00%">
                  <c:v>2.8000000000000003E-4</c:v>
                </c:pt>
                <c:pt idx="541" formatCode="0.00%">
                  <c:v>2.8000000000000003E-4</c:v>
                </c:pt>
                <c:pt idx="542" formatCode="0.00%">
                  <c:v>2.8000000000000003E-4</c:v>
                </c:pt>
                <c:pt idx="543" formatCode="0.00%">
                  <c:v>2.8000000000000003E-4</c:v>
                </c:pt>
                <c:pt idx="544" formatCode="0.00%">
                  <c:v>2.8000000000000003E-4</c:v>
                </c:pt>
                <c:pt idx="545" formatCode="0.00%">
                  <c:v>2.8000000000000003E-4</c:v>
                </c:pt>
                <c:pt idx="546" formatCode="0.00%">
                  <c:v>2.8000000000000003E-4</c:v>
                </c:pt>
                <c:pt idx="547" formatCode="0.00%">
                  <c:v>2.8000000000000003E-4</c:v>
                </c:pt>
                <c:pt idx="548" formatCode="0.00%">
                  <c:v>2.8000000000000003E-4</c:v>
                </c:pt>
                <c:pt idx="549" formatCode="0.00%">
                  <c:v>2.8000000000000003E-4</c:v>
                </c:pt>
                <c:pt idx="550" formatCode="0.00%">
                  <c:v>2.8000000000000003E-4</c:v>
                </c:pt>
                <c:pt idx="551" formatCode="0.00%">
                  <c:v>2.8000000000000003E-4</c:v>
                </c:pt>
                <c:pt idx="552" formatCode="0.00%">
                  <c:v>2.8000000000000003E-4</c:v>
                </c:pt>
                <c:pt idx="553" formatCode="0.00%">
                  <c:v>2.8000000000000003E-4</c:v>
                </c:pt>
                <c:pt idx="554" formatCode="0.00%">
                  <c:v>2.8000000000000003E-4</c:v>
                </c:pt>
                <c:pt idx="555" formatCode="0.00%">
                  <c:v>2.8000000000000003E-4</c:v>
                </c:pt>
                <c:pt idx="556" formatCode="0.00%">
                  <c:v>2.8000000000000003E-4</c:v>
                </c:pt>
                <c:pt idx="557" formatCode="0.00%">
                  <c:v>2.8000000000000003E-4</c:v>
                </c:pt>
                <c:pt idx="558" formatCode="0.00%">
                  <c:v>2.8000000000000003E-4</c:v>
                </c:pt>
                <c:pt idx="559" formatCode="0.00%">
                  <c:v>2.8000000000000003E-4</c:v>
                </c:pt>
                <c:pt idx="560" formatCode="0.00%">
                  <c:v>2.8000000000000003E-4</c:v>
                </c:pt>
                <c:pt idx="561" formatCode="0.00%">
                  <c:v>2.8000000000000003E-4</c:v>
                </c:pt>
                <c:pt idx="562" formatCode="0.00%">
                  <c:v>2.8000000000000003E-4</c:v>
                </c:pt>
                <c:pt idx="563" formatCode="0.00%">
                  <c:v>2.8000000000000003E-4</c:v>
                </c:pt>
                <c:pt idx="564" formatCode="0.00%">
                  <c:v>2.8000000000000003E-4</c:v>
                </c:pt>
                <c:pt idx="565" formatCode="0.00%">
                  <c:v>2.8000000000000003E-4</c:v>
                </c:pt>
                <c:pt idx="566" formatCode="0.00%">
                  <c:v>2.8000000000000003E-4</c:v>
                </c:pt>
                <c:pt idx="567" formatCode="0.00%">
                  <c:v>2.8000000000000003E-4</c:v>
                </c:pt>
                <c:pt idx="568" formatCode="0.00%">
                  <c:v>2.8000000000000003E-4</c:v>
                </c:pt>
                <c:pt idx="569" formatCode="0.00%">
                  <c:v>2.8000000000000003E-4</c:v>
                </c:pt>
                <c:pt idx="570" formatCode="0.00%">
                  <c:v>2.9E-4</c:v>
                </c:pt>
                <c:pt idx="571" formatCode="0.00%">
                  <c:v>2.9E-4</c:v>
                </c:pt>
                <c:pt idx="572" formatCode="0.00%">
                  <c:v>2.9E-4</c:v>
                </c:pt>
                <c:pt idx="573" formatCode="0.00%">
                  <c:v>2.9E-4</c:v>
                </c:pt>
                <c:pt idx="574" formatCode="0.00%">
                  <c:v>2.9E-4</c:v>
                </c:pt>
                <c:pt idx="575" formatCode="0.00%">
                  <c:v>2.9E-4</c:v>
                </c:pt>
                <c:pt idx="576" formatCode="0.00%">
                  <c:v>2.9E-4</c:v>
                </c:pt>
                <c:pt idx="577" formatCode="0.00%">
                  <c:v>2.9E-4</c:v>
                </c:pt>
                <c:pt idx="578" formatCode="0.00%">
                  <c:v>2.9E-4</c:v>
                </c:pt>
                <c:pt idx="579" formatCode="0.00%">
                  <c:v>2.9E-4</c:v>
                </c:pt>
                <c:pt idx="580" formatCode="0.00%">
                  <c:v>2.9E-4</c:v>
                </c:pt>
                <c:pt idx="581" formatCode="0.00%">
                  <c:v>2.9E-4</c:v>
                </c:pt>
                <c:pt idx="582" formatCode="0.00%">
                  <c:v>2.9E-4</c:v>
                </c:pt>
                <c:pt idx="583" formatCode="0.00%">
                  <c:v>2.9E-4</c:v>
                </c:pt>
                <c:pt idx="584" formatCode="0.00%">
                  <c:v>2.9E-4</c:v>
                </c:pt>
                <c:pt idx="585" formatCode="0.00%">
                  <c:v>2.9E-4</c:v>
                </c:pt>
                <c:pt idx="586" formatCode="0.00%">
                  <c:v>2.9E-4</c:v>
                </c:pt>
                <c:pt idx="587" formatCode="0.00%">
                  <c:v>2.9E-4</c:v>
                </c:pt>
                <c:pt idx="588" formatCode="0.00%">
                  <c:v>2.9E-4</c:v>
                </c:pt>
                <c:pt idx="589" formatCode="0.00%">
                  <c:v>2.9E-4</c:v>
                </c:pt>
                <c:pt idx="590" formatCode="0.00%">
                  <c:v>2.9E-4</c:v>
                </c:pt>
                <c:pt idx="591" formatCode="0.00%">
                  <c:v>2.9E-4</c:v>
                </c:pt>
                <c:pt idx="592" formatCode="0.00%">
                  <c:v>2.9E-4</c:v>
                </c:pt>
                <c:pt idx="593" formatCode="0.00%">
                  <c:v>2.9E-4</c:v>
                </c:pt>
                <c:pt idx="594" formatCode="0.00%">
                  <c:v>2.9E-4</c:v>
                </c:pt>
                <c:pt idx="595" formatCode="0.00%">
                  <c:v>2.9E-4</c:v>
                </c:pt>
                <c:pt idx="596" formatCode="0.00%">
                  <c:v>2.9E-4</c:v>
                </c:pt>
                <c:pt idx="597" formatCode="0.00%">
                  <c:v>2.9E-4</c:v>
                </c:pt>
                <c:pt idx="598" formatCode="0.00%">
                  <c:v>2.9E-4</c:v>
                </c:pt>
                <c:pt idx="599" formatCode="0.00%">
                  <c:v>2.9E-4</c:v>
                </c:pt>
                <c:pt idx="600" formatCode="0.00%">
                  <c:v>2.9E-4</c:v>
                </c:pt>
                <c:pt idx="601" formatCode="0.00%">
                  <c:v>2.9E-4</c:v>
                </c:pt>
                <c:pt idx="602" formatCode="0.00%">
                  <c:v>2.9E-4</c:v>
                </c:pt>
                <c:pt idx="603" formatCode="0.00%">
                  <c:v>2.9E-4</c:v>
                </c:pt>
                <c:pt idx="604" formatCode="0.00%">
                  <c:v>2.9E-4</c:v>
                </c:pt>
                <c:pt idx="605" formatCode="0.00%">
                  <c:v>2.9E-4</c:v>
                </c:pt>
                <c:pt idx="606" formatCode="0.00%">
                  <c:v>2.9E-4</c:v>
                </c:pt>
                <c:pt idx="607" formatCode="0.00%">
                  <c:v>2.9E-4</c:v>
                </c:pt>
                <c:pt idx="608" formatCode="0.00%">
                  <c:v>2.9E-4</c:v>
                </c:pt>
                <c:pt idx="609" formatCode="0.00%">
                  <c:v>2.9E-4</c:v>
                </c:pt>
                <c:pt idx="610" formatCode="0.00%">
                  <c:v>2.9E-4</c:v>
                </c:pt>
                <c:pt idx="611" formatCode="0.00%">
                  <c:v>2.9E-4</c:v>
                </c:pt>
                <c:pt idx="612" formatCode="0.00%">
                  <c:v>2.9E-4</c:v>
                </c:pt>
                <c:pt idx="613" formatCode="0.00%">
                  <c:v>2.9E-4</c:v>
                </c:pt>
                <c:pt idx="614" formatCode="0.00%">
                  <c:v>2.9E-4</c:v>
                </c:pt>
                <c:pt idx="615" formatCode="0.00%">
                  <c:v>2.9E-4</c:v>
                </c:pt>
                <c:pt idx="616" formatCode="0.00%">
                  <c:v>2.9E-4</c:v>
                </c:pt>
                <c:pt idx="617" formatCode="0.00%">
                  <c:v>2.9E-4</c:v>
                </c:pt>
                <c:pt idx="618" formatCode="0.00%">
                  <c:v>2.9E-4</c:v>
                </c:pt>
                <c:pt idx="619" formatCode="0.00%">
                  <c:v>2.9E-4</c:v>
                </c:pt>
                <c:pt idx="620" formatCode="0.00%">
                  <c:v>2.9E-4</c:v>
                </c:pt>
                <c:pt idx="621" formatCode="0.00%">
                  <c:v>2.9E-4</c:v>
                </c:pt>
                <c:pt idx="622" formatCode="0.00%">
                  <c:v>2.9E-4</c:v>
                </c:pt>
                <c:pt idx="623" formatCode="0.00%">
                  <c:v>2.9999999999999997E-4</c:v>
                </c:pt>
                <c:pt idx="624" formatCode="0.00%">
                  <c:v>2.9999999999999997E-4</c:v>
                </c:pt>
                <c:pt idx="625" formatCode="0.00%">
                  <c:v>2.9999999999999997E-4</c:v>
                </c:pt>
                <c:pt idx="626" formatCode="0.00%">
                  <c:v>2.9999999999999997E-4</c:v>
                </c:pt>
                <c:pt idx="627" formatCode="0.00%">
                  <c:v>3.2000000000000003E-4</c:v>
                </c:pt>
                <c:pt idx="628" formatCode="0.00%">
                  <c:v>3.5000000000000005E-4</c:v>
                </c:pt>
                <c:pt idx="629" formatCode="0.00%">
                  <c:v>4.2000000000000002E-4</c:v>
                </c:pt>
                <c:pt idx="630" formatCode="0.00%">
                  <c:v>5.5000000000000003E-4</c:v>
                </c:pt>
                <c:pt idx="631" formatCode="0.00%">
                  <c:v>6.4000000000000005E-4</c:v>
                </c:pt>
                <c:pt idx="632" formatCode="0.00%">
                  <c:v>6.9000000000000008E-4</c:v>
                </c:pt>
                <c:pt idx="633" formatCode="0.00%">
                  <c:v>7.5000000000000002E-4</c:v>
                </c:pt>
                <c:pt idx="634" formatCode="0.00%">
                  <c:v>7.6999999999999996E-4</c:v>
                </c:pt>
                <c:pt idx="635" formatCode="0.00%">
                  <c:v>7.7999999999999999E-4</c:v>
                </c:pt>
                <c:pt idx="636" formatCode="0.00%">
                  <c:v>8.4000000000000003E-4</c:v>
                </c:pt>
                <c:pt idx="637" formatCode="0.00%">
                  <c:v>8.8999999999999995E-4</c:v>
                </c:pt>
                <c:pt idx="638" formatCode="0.00%">
                  <c:v>9.5E-4</c:v>
                </c:pt>
                <c:pt idx="639" formatCode="0.00%">
                  <c:v>1.15E-3</c:v>
                </c:pt>
                <c:pt idx="640" formatCode="0.00%">
                  <c:v>1.24E-3</c:v>
                </c:pt>
                <c:pt idx="641" formatCode="0.00%">
                  <c:v>1.3700000000000001E-3</c:v>
                </c:pt>
                <c:pt idx="642" formatCode="0.00%">
                  <c:v>1.91E-3</c:v>
                </c:pt>
                <c:pt idx="643" formatCode="0.00%">
                  <c:v>2.5900000000000003E-3</c:v>
                </c:pt>
                <c:pt idx="644" formatCode="0.00%">
                  <c:v>2.5900000000000003E-3</c:v>
                </c:pt>
                <c:pt idx="645" formatCode="0.00%">
                  <c:v>3.16E-3</c:v>
                </c:pt>
                <c:pt idx="646" formatCode="0.00%">
                  <c:v>3.0999999999999999E-3</c:v>
                </c:pt>
                <c:pt idx="647" formatCode="0.00%">
                  <c:v>2.8499999999999997E-3</c:v>
                </c:pt>
                <c:pt idx="648" formatCode="0.00%">
                  <c:v>1.97E-3</c:v>
                </c:pt>
                <c:pt idx="649" formatCode="0.00%">
                  <c:v>1.97E-3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64A-417F-9209-5DB3BB4D333F}"/>
            </c:ext>
          </c:extLst>
        </c:ser>
        <c:ser>
          <c:idx val="11"/>
          <c:order val="5"/>
          <c:tx>
            <c:strRef>
              <c:f>LFT!$G$1</c:f>
              <c:strCache>
                <c:ptCount val="1"/>
                <c:pt idx="0">
                  <c:v>LFT 09/23</c:v>
                </c:pt>
              </c:strCache>
            </c:strRef>
          </c:tx>
          <c:spPr>
            <a:ln w="2222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LFT!$G$2:$G$2882</c:f>
              <c:numCache>
                <c:formatCode>General</c:formatCode>
                <c:ptCount val="2881"/>
                <c:pt idx="2" formatCode="0.00%">
                  <c:v>8.0000000000000007E-5</c:v>
                </c:pt>
                <c:pt idx="3" formatCode="0.00%">
                  <c:v>8.0000000000000007E-5</c:v>
                </c:pt>
                <c:pt idx="4" formatCode="0.00%">
                  <c:v>8.0000000000000007E-5</c:v>
                </c:pt>
                <c:pt idx="5" formatCode="0.00%">
                  <c:v>8.0000000000000007E-5</c:v>
                </c:pt>
                <c:pt idx="6" formatCode="0.00%">
                  <c:v>8.0000000000000007E-5</c:v>
                </c:pt>
                <c:pt idx="7" formatCode="0.00%">
                  <c:v>8.0000000000000007E-5</c:v>
                </c:pt>
                <c:pt idx="8" formatCode="0.00%">
                  <c:v>8.0000000000000007E-5</c:v>
                </c:pt>
                <c:pt idx="9" formatCode="0.00%">
                  <c:v>8.0000000000000007E-5</c:v>
                </c:pt>
                <c:pt idx="10" formatCode="0.00%">
                  <c:v>8.0000000000000007E-5</c:v>
                </c:pt>
                <c:pt idx="11" formatCode="0.00%">
                  <c:v>8.0000000000000007E-5</c:v>
                </c:pt>
                <c:pt idx="12" formatCode="0.00%">
                  <c:v>8.0000000000000007E-5</c:v>
                </c:pt>
                <c:pt idx="13" formatCode="0.00%">
                  <c:v>8.0000000000000007E-5</c:v>
                </c:pt>
                <c:pt idx="14" formatCode="0.00%">
                  <c:v>8.0000000000000007E-5</c:v>
                </c:pt>
                <c:pt idx="15" formatCode="0.00%">
                  <c:v>8.0000000000000007E-5</c:v>
                </c:pt>
                <c:pt idx="16" formatCode="0.00%">
                  <c:v>8.0000000000000007E-5</c:v>
                </c:pt>
                <c:pt idx="17" formatCode="0.00%">
                  <c:v>8.0000000000000007E-5</c:v>
                </c:pt>
                <c:pt idx="18" formatCode="0.00%">
                  <c:v>8.0000000000000007E-5</c:v>
                </c:pt>
                <c:pt idx="19" formatCode="0.00%">
                  <c:v>8.0000000000000007E-5</c:v>
                </c:pt>
                <c:pt idx="20" formatCode="0.00%">
                  <c:v>8.0000000000000007E-5</c:v>
                </c:pt>
                <c:pt idx="21" formatCode="0.00%">
                  <c:v>8.0000000000000007E-5</c:v>
                </c:pt>
                <c:pt idx="22" formatCode="0.00%">
                  <c:v>8.0000000000000007E-5</c:v>
                </c:pt>
                <c:pt idx="23" formatCode="0.00%">
                  <c:v>8.0000000000000007E-5</c:v>
                </c:pt>
                <c:pt idx="24" formatCode="0.00%">
                  <c:v>8.0000000000000007E-5</c:v>
                </c:pt>
                <c:pt idx="25" formatCode="0.00%">
                  <c:v>8.0000000000000007E-5</c:v>
                </c:pt>
                <c:pt idx="26" formatCode="0.00%">
                  <c:v>8.0000000000000007E-5</c:v>
                </c:pt>
                <c:pt idx="27" formatCode="0.00%">
                  <c:v>8.0000000000000007E-5</c:v>
                </c:pt>
                <c:pt idx="28" formatCode="0.00%">
                  <c:v>8.0000000000000007E-5</c:v>
                </c:pt>
                <c:pt idx="29" formatCode="0.00%">
                  <c:v>8.0000000000000007E-5</c:v>
                </c:pt>
                <c:pt idx="30" formatCode="0.00%">
                  <c:v>8.0000000000000007E-5</c:v>
                </c:pt>
                <c:pt idx="31" formatCode="0.00%">
                  <c:v>8.0000000000000007E-5</c:v>
                </c:pt>
                <c:pt idx="32" formatCode="0.00%">
                  <c:v>8.0000000000000007E-5</c:v>
                </c:pt>
                <c:pt idx="33" formatCode="0.00%">
                  <c:v>8.0000000000000007E-5</c:v>
                </c:pt>
                <c:pt idx="34" formatCode="0.00%">
                  <c:v>8.0000000000000007E-5</c:v>
                </c:pt>
                <c:pt idx="35" formatCode="0.00%">
                  <c:v>8.0000000000000007E-5</c:v>
                </c:pt>
                <c:pt idx="36" formatCode="0.00%">
                  <c:v>8.0000000000000007E-5</c:v>
                </c:pt>
                <c:pt idx="37" formatCode="0.00%">
                  <c:v>8.0000000000000007E-5</c:v>
                </c:pt>
                <c:pt idx="38" formatCode="0.00%">
                  <c:v>8.0000000000000007E-5</c:v>
                </c:pt>
                <c:pt idx="39" formatCode="0.00%">
                  <c:v>8.0000000000000007E-5</c:v>
                </c:pt>
                <c:pt idx="40" formatCode="0.00%">
                  <c:v>8.0000000000000007E-5</c:v>
                </c:pt>
                <c:pt idx="41" formatCode="0.00%">
                  <c:v>8.0000000000000007E-5</c:v>
                </c:pt>
                <c:pt idx="42" formatCode="0.00%">
                  <c:v>8.9999999999999992E-5</c:v>
                </c:pt>
                <c:pt idx="43" formatCode="0.00%">
                  <c:v>8.9999999999999992E-5</c:v>
                </c:pt>
                <c:pt idx="44" formatCode="0.00%">
                  <c:v>1E-4</c:v>
                </c:pt>
                <c:pt idx="45" formatCode="0.00%">
                  <c:v>1E-4</c:v>
                </c:pt>
                <c:pt idx="46" formatCode="0.00%">
                  <c:v>1E-4</c:v>
                </c:pt>
                <c:pt idx="47" formatCode="0.00%">
                  <c:v>1E-4</c:v>
                </c:pt>
                <c:pt idx="48" formatCode="0.00%">
                  <c:v>1E-4</c:v>
                </c:pt>
                <c:pt idx="49" formatCode="0.00%">
                  <c:v>1E-4</c:v>
                </c:pt>
                <c:pt idx="50" formatCode="0.00%">
                  <c:v>1.0999999999999999E-4</c:v>
                </c:pt>
                <c:pt idx="51" formatCode="0.00%">
                  <c:v>1.0999999999999999E-4</c:v>
                </c:pt>
                <c:pt idx="52" formatCode="0.00%">
                  <c:v>1.2E-4</c:v>
                </c:pt>
                <c:pt idx="53" formatCode="0.00%">
                  <c:v>1.2E-4</c:v>
                </c:pt>
                <c:pt idx="54" formatCode="0.00%">
                  <c:v>1.2999999999999999E-4</c:v>
                </c:pt>
                <c:pt idx="55" formatCode="0.00%">
                  <c:v>1.2999999999999999E-4</c:v>
                </c:pt>
                <c:pt idx="56" formatCode="0.00%">
                  <c:v>1.4000000000000001E-4</c:v>
                </c:pt>
                <c:pt idx="57" formatCode="0.00%">
                  <c:v>1.4999999999999999E-4</c:v>
                </c:pt>
                <c:pt idx="58" formatCode="0.00%">
                  <c:v>1.4999999999999999E-4</c:v>
                </c:pt>
                <c:pt idx="59" formatCode="0.00%">
                  <c:v>1.6000000000000001E-4</c:v>
                </c:pt>
                <c:pt idx="60" formatCode="0.00%">
                  <c:v>1.6000000000000001E-4</c:v>
                </c:pt>
                <c:pt idx="61" formatCode="0.00%">
                  <c:v>1.6000000000000001E-4</c:v>
                </c:pt>
                <c:pt idx="62" formatCode="0.00%">
                  <c:v>1.7000000000000001E-4</c:v>
                </c:pt>
                <c:pt idx="63" formatCode="0.00%">
                  <c:v>2.0000000000000001E-4</c:v>
                </c:pt>
                <c:pt idx="64" formatCode="0.00%">
                  <c:v>2.0000000000000001E-4</c:v>
                </c:pt>
                <c:pt idx="65" formatCode="0.00%">
                  <c:v>1.7000000000000001E-4</c:v>
                </c:pt>
                <c:pt idx="66" formatCode="0.00%">
                  <c:v>1.7000000000000001E-4</c:v>
                </c:pt>
                <c:pt idx="67" formatCode="0.00%">
                  <c:v>1.7999999999999998E-4</c:v>
                </c:pt>
                <c:pt idx="68" formatCode="0.00%">
                  <c:v>1.7999999999999998E-4</c:v>
                </c:pt>
                <c:pt idx="69" formatCode="0.00%">
                  <c:v>1.7999999999999998E-4</c:v>
                </c:pt>
                <c:pt idx="70" formatCode="0.00%">
                  <c:v>1.7999999999999998E-4</c:v>
                </c:pt>
                <c:pt idx="71" formatCode="0.00%">
                  <c:v>1.7999999999999998E-4</c:v>
                </c:pt>
                <c:pt idx="72" formatCode="0.00%">
                  <c:v>1.7999999999999998E-4</c:v>
                </c:pt>
                <c:pt idx="73" formatCode="0.00%">
                  <c:v>1.7999999999999998E-4</c:v>
                </c:pt>
                <c:pt idx="74" formatCode="0.00%">
                  <c:v>1.7999999999999998E-4</c:v>
                </c:pt>
                <c:pt idx="75" formatCode="0.00%">
                  <c:v>1.7999999999999998E-4</c:v>
                </c:pt>
                <c:pt idx="76" formatCode="0.00%">
                  <c:v>1.7999999999999998E-4</c:v>
                </c:pt>
                <c:pt idx="77" formatCode="0.00%">
                  <c:v>1.7000000000000001E-4</c:v>
                </c:pt>
                <c:pt idx="78" formatCode="0.00%">
                  <c:v>1.7000000000000001E-4</c:v>
                </c:pt>
                <c:pt idx="79" formatCode="0.00%">
                  <c:v>1.7000000000000001E-4</c:v>
                </c:pt>
                <c:pt idx="80" formatCode="0.00%">
                  <c:v>1.7000000000000001E-4</c:v>
                </c:pt>
                <c:pt idx="81" formatCode="0.00%">
                  <c:v>1.7000000000000001E-4</c:v>
                </c:pt>
                <c:pt idx="82" formatCode="0.00%">
                  <c:v>1.7000000000000001E-4</c:v>
                </c:pt>
                <c:pt idx="83" formatCode="0.00%">
                  <c:v>1.7000000000000001E-4</c:v>
                </c:pt>
                <c:pt idx="84" formatCode="0.00%">
                  <c:v>1.7000000000000001E-4</c:v>
                </c:pt>
                <c:pt idx="85" formatCode="0.00%">
                  <c:v>1.7000000000000001E-4</c:v>
                </c:pt>
                <c:pt idx="86" formatCode="0.00%">
                  <c:v>1.7000000000000001E-4</c:v>
                </c:pt>
                <c:pt idx="87" formatCode="0.00%">
                  <c:v>1.7000000000000001E-4</c:v>
                </c:pt>
                <c:pt idx="88" formatCode="0.00%">
                  <c:v>1.7000000000000001E-4</c:v>
                </c:pt>
                <c:pt idx="89" formatCode="0.00%">
                  <c:v>1.7000000000000001E-4</c:v>
                </c:pt>
                <c:pt idx="90" formatCode="0.00%">
                  <c:v>1.7000000000000001E-4</c:v>
                </c:pt>
                <c:pt idx="91" formatCode="0.00%">
                  <c:v>1.8999999999999998E-4</c:v>
                </c:pt>
                <c:pt idx="92" formatCode="0.00%">
                  <c:v>1.7000000000000001E-4</c:v>
                </c:pt>
                <c:pt idx="93" formatCode="0.00%">
                  <c:v>1.7000000000000001E-4</c:v>
                </c:pt>
                <c:pt idx="94" formatCode="0.00%">
                  <c:v>1.7000000000000001E-4</c:v>
                </c:pt>
                <c:pt idx="95" formatCode="0.00%">
                  <c:v>1.7000000000000001E-4</c:v>
                </c:pt>
                <c:pt idx="96" formatCode="0.00%">
                  <c:v>1.7000000000000001E-4</c:v>
                </c:pt>
                <c:pt idx="97" formatCode="0.00%">
                  <c:v>1.7000000000000001E-4</c:v>
                </c:pt>
                <c:pt idx="98" formatCode="0.00%">
                  <c:v>1.7000000000000001E-4</c:v>
                </c:pt>
                <c:pt idx="99" formatCode="0.00%">
                  <c:v>1.7000000000000001E-4</c:v>
                </c:pt>
                <c:pt idx="100" formatCode="0.00%">
                  <c:v>1.7000000000000001E-4</c:v>
                </c:pt>
                <c:pt idx="101" formatCode="0.00%">
                  <c:v>1.7000000000000001E-4</c:v>
                </c:pt>
                <c:pt idx="102" formatCode="0.00%">
                  <c:v>1.7000000000000001E-4</c:v>
                </c:pt>
                <c:pt idx="103" formatCode="0.00%">
                  <c:v>1.7000000000000001E-4</c:v>
                </c:pt>
                <c:pt idx="104" formatCode="0.00%">
                  <c:v>1.7000000000000001E-4</c:v>
                </c:pt>
                <c:pt idx="105" formatCode="0.00%">
                  <c:v>1.7000000000000001E-4</c:v>
                </c:pt>
                <c:pt idx="106" formatCode="0.00%">
                  <c:v>1.7000000000000001E-4</c:v>
                </c:pt>
                <c:pt idx="107" formatCode="0.00%">
                  <c:v>1.7000000000000001E-4</c:v>
                </c:pt>
                <c:pt idx="108" formatCode="0.00%">
                  <c:v>1.7000000000000001E-4</c:v>
                </c:pt>
                <c:pt idx="109" formatCode="0.00%">
                  <c:v>1.7000000000000001E-4</c:v>
                </c:pt>
                <c:pt idx="110" formatCode="0.00%">
                  <c:v>1.8999999999999998E-4</c:v>
                </c:pt>
                <c:pt idx="111" formatCode="0.00%">
                  <c:v>1.7000000000000001E-4</c:v>
                </c:pt>
                <c:pt idx="112" formatCode="0.00%">
                  <c:v>1.7000000000000001E-4</c:v>
                </c:pt>
                <c:pt idx="113" formatCode="0.00%">
                  <c:v>1.7000000000000001E-4</c:v>
                </c:pt>
                <c:pt idx="114" formatCode="0.00%">
                  <c:v>1.7000000000000001E-4</c:v>
                </c:pt>
                <c:pt idx="115" formatCode="0.00%">
                  <c:v>1.7000000000000001E-4</c:v>
                </c:pt>
                <c:pt idx="116" formatCode="0.00%">
                  <c:v>1.7000000000000001E-4</c:v>
                </c:pt>
                <c:pt idx="117" formatCode="0.00%">
                  <c:v>1.7000000000000001E-4</c:v>
                </c:pt>
                <c:pt idx="118" formatCode="0.00%">
                  <c:v>1.7000000000000001E-4</c:v>
                </c:pt>
                <c:pt idx="119" formatCode="0.00%">
                  <c:v>1.7000000000000001E-4</c:v>
                </c:pt>
                <c:pt idx="120" formatCode="0.00%">
                  <c:v>1.7000000000000001E-4</c:v>
                </c:pt>
                <c:pt idx="121" formatCode="0.00%">
                  <c:v>1.7000000000000001E-4</c:v>
                </c:pt>
                <c:pt idx="122" formatCode="0.00%">
                  <c:v>1.7000000000000001E-4</c:v>
                </c:pt>
                <c:pt idx="123" formatCode="0.00%">
                  <c:v>1.7000000000000001E-4</c:v>
                </c:pt>
                <c:pt idx="124" formatCode="0.00%">
                  <c:v>1.7000000000000001E-4</c:v>
                </c:pt>
                <c:pt idx="125" formatCode="0.00%">
                  <c:v>1.7000000000000001E-4</c:v>
                </c:pt>
                <c:pt idx="126" formatCode="0.00%">
                  <c:v>1.7000000000000001E-4</c:v>
                </c:pt>
                <c:pt idx="127" formatCode="0.00%">
                  <c:v>1.7000000000000001E-4</c:v>
                </c:pt>
                <c:pt idx="128" formatCode="0.00%">
                  <c:v>1.7000000000000001E-4</c:v>
                </c:pt>
                <c:pt idx="129" formatCode="0.00%">
                  <c:v>1.7000000000000001E-4</c:v>
                </c:pt>
                <c:pt idx="130" formatCode="0.00%">
                  <c:v>1.7000000000000001E-4</c:v>
                </c:pt>
                <c:pt idx="131" formatCode="0.00%">
                  <c:v>1.7000000000000001E-4</c:v>
                </c:pt>
                <c:pt idx="132" formatCode="0.00%">
                  <c:v>1.7000000000000001E-4</c:v>
                </c:pt>
                <c:pt idx="133" formatCode="0.00%">
                  <c:v>1.7000000000000001E-4</c:v>
                </c:pt>
                <c:pt idx="134" formatCode="0.00%">
                  <c:v>1.7000000000000001E-4</c:v>
                </c:pt>
                <c:pt idx="135" formatCode="0.00%">
                  <c:v>1.7000000000000001E-4</c:v>
                </c:pt>
                <c:pt idx="136" formatCode="0.00%">
                  <c:v>1.6000000000000001E-4</c:v>
                </c:pt>
                <c:pt idx="137" formatCode="0.00%">
                  <c:v>1.6000000000000001E-4</c:v>
                </c:pt>
                <c:pt idx="138" formatCode="0.00%">
                  <c:v>1.6000000000000001E-4</c:v>
                </c:pt>
                <c:pt idx="139" formatCode="0.00%">
                  <c:v>1.6000000000000001E-4</c:v>
                </c:pt>
                <c:pt idx="140" formatCode="0.00%">
                  <c:v>1.6000000000000001E-4</c:v>
                </c:pt>
                <c:pt idx="141" formatCode="0.00%">
                  <c:v>1.6000000000000001E-4</c:v>
                </c:pt>
                <c:pt idx="142" formatCode="0.00%">
                  <c:v>1.6000000000000001E-4</c:v>
                </c:pt>
                <c:pt idx="143" formatCode="0.00%">
                  <c:v>1.6000000000000001E-4</c:v>
                </c:pt>
                <c:pt idx="144" formatCode="0.00%">
                  <c:v>1.6000000000000001E-4</c:v>
                </c:pt>
                <c:pt idx="145" formatCode="0.00%">
                  <c:v>1.6000000000000001E-4</c:v>
                </c:pt>
                <c:pt idx="146" formatCode="0.00%">
                  <c:v>1.6000000000000001E-4</c:v>
                </c:pt>
                <c:pt idx="147" formatCode="0.00%">
                  <c:v>1.6000000000000001E-4</c:v>
                </c:pt>
                <c:pt idx="148" formatCode="0.00%">
                  <c:v>1.6000000000000001E-4</c:v>
                </c:pt>
                <c:pt idx="149" formatCode="0.00%">
                  <c:v>1.6000000000000001E-4</c:v>
                </c:pt>
                <c:pt idx="150" formatCode="0.00%">
                  <c:v>1.6000000000000001E-4</c:v>
                </c:pt>
                <c:pt idx="151" formatCode="0.00%">
                  <c:v>1.4999999999999999E-4</c:v>
                </c:pt>
                <c:pt idx="152" formatCode="0.00%">
                  <c:v>1.4999999999999999E-4</c:v>
                </c:pt>
                <c:pt idx="153" formatCode="0.00%">
                  <c:v>1.4999999999999999E-4</c:v>
                </c:pt>
                <c:pt idx="154" formatCode="0.00%">
                  <c:v>1.4999999999999999E-4</c:v>
                </c:pt>
                <c:pt idx="155" formatCode="0.00%">
                  <c:v>1.4999999999999999E-4</c:v>
                </c:pt>
                <c:pt idx="156" formatCode="0.00%">
                  <c:v>1.4999999999999999E-4</c:v>
                </c:pt>
                <c:pt idx="157" formatCode="0.00%">
                  <c:v>1.4999999999999999E-4</c:v>
                </c:pt>
                <c:pt idx="158" formatCode="0.00%">
                  <c:v>1.4999999999999999E-4</c:v>
                </c:pt>
                <c:pt idx="159" formatCode="0.00%">
                  <c:v>1.4999999999999999E-4</c:v>
                </c:pt>
                <c:pt idx="160" formatCode="0.00%">
                  <c:v>1.4999999999999999E-4</c:v>
                </c:pt>
                <c:pt idx="161" formatCode="0.00%">
                  <c:v>1.4999999999999999E-4</c:v>
                </c:pt>
                <c:pt idx="162" formatCode="0.00%">
                  <c:v>1.4999999999999999E-4</c:v>
                </c:pt>
                <c:pt idx="163" formatCode="0.00%">
                  <c:v>1.4999999999999999E-4</c:v>
                </c:pt>
                <c:pt idx="164" formatCode="0.00%">
                  <c:v>1.4999999999999999E-4</c:v>
                </c:pt>
                <c:pt idx="165" formatCode="0.00%">
                  <c:v>1.4999999999999999E-4</c:v>
                </c:pt>
                <c:pt idx="166" formatCode="0.00%">
                  <c:v>1.4999999999999999E-4</c:v>
                </c:pt>
                <c:pt idx="167" formatCode="0.00%">
                  <c:v>1.4999999999999999E-4</c:v>
                </c:pt>
                <c:pt idx="168" formatCode="0.00%">
                  <c:v>1.4999999999999999E-4</c:v>
                </c:pt>
                <c:pt idx="169" formatCode="0.00%">
                  <c:v>1.6000000000000001E-4</c:v>
                </c:pt>
                <c:pt idx="170" formatCode="0.00%">
                  <c:v>1.6000000000000001E-4</c:v>
                </c:pt>
                <c:pt idx="171" formatCode="0.00%">
                  <c:v>1.6000000000000001E-4</c:v>
                </c:pt>
                <c:pt idx="172" formatCode="0.00%">
                  <c:v>1.6000000000000001E-4</c:v>
                </c:pt>
                <c:pt idx="173" formatCode="0.00%">
                  <c:v>1.4999999999999999E-4</c:v>
                </c:pt>
                <c:pt idx="174" formatCode="0.00%">
                  <c:v>1.4999999999999999E-4</c:v>
                </c:pt>
                <c:pt idx="175" formatCode="0.00%">
                  <c:v>1.4999999999999999E-4</c:v>
                </c:pt>
                <c:pt idx="176" formatCode="0.00%">
                  <c:v>1.4999999999999999E-4</c:v>
                </c:pt>
                <c:pt idx="177" formatCode="0.00%">
                  <c:v>1.4999999999999999E-4</c:v>
                </c:pt>
                <c:pt idx="178" formatCode="0.00%">
                  <c:v>1.4999999999999999E-4</c:v>
                </c:pt>
                <c:pt idx="179" formatCode="0.00%">
                  <c:v>1.4999999999999999E-4</c:v>
                </c:pt>
                <c:pt idx="180" formatCode="0.00%">
                  <c:v>1.6000000000000001E-4</c:v>
                </c:pt>
                <c:pt idx="181" formatCode="0.00%">
                  <c:v>1.4999999999999999E-4</c:v>
                </c:pt>
                <c:pt idx="182" formatCode="0.00%">
                  <c:v>1.4999999999999999E-4</c:v>
                </c:pt>
                <c:pt idx="183" formatCode="0.00%">
                  <c:v>1.4999999999999999E-4</c:v>
                </c:pt>
                <c:pt idx="184" formatCode="0.00%">
                  <c:v>1.4999999999999999E-4</c:v>
                </c:pt>
                <c:pt idx="185" formatCode="0.00%">
                  <c:v>1.4999999999999999E-4</c:v>
                </c:pt>
                <c:pt idx="186" formatCode="0.00%">
                  <c:v>1.4000000000000001E-4</c:v>
                </c:pt>
                <c:pt idx="187" formatCode="0.00%">
                  <c:v>1.4000000000000001E-4</c:v>
                </c:pt>
                <c:pt idx="188" formatCode="0.00%">
                  <c:v>1.4000000000000001E-4</c:v>
                </c:pt>
                <c:pt idx="189" formatCode="0.00%">
                  <c:v>1.4000000000000001E-4</c:v>
                </c:pt>
                <c:pt idx="190" formatCode="0.00%">
                  <c:v>1.4000000000000001E-4</c:v>
                </c:pt>
                <c:pt idx="191" formatCode="0.00%">
                  <c:v>1.4000000000000001E-4</c:v>
                </c:pt>
                <c:pt idx="192" formatCode="0.00%">
                  <c:v>1.4000000000000001E-4</c:v>
                </c:pt>
                <c:pt idx="193" formatCode="0.00%">
                  <c:v>1.4000000000000001E-4</c:v>
                </c:pt>
                <c:pt idx="194" formatCode="0.00%">
                  <c:v>1.4000000000000001E-4</c:v>
                </c:pt>
                <c:pt idx="195" formatCode="0.00%">
                  <c:v>1.4000000000000001E-4</c:v>
                </c:pt>
                <c:pt idx="196" formatCode="0.00%">
                  <c:v>1.4000000000000001E-4</c:v>
                </c:pt>
                <c:pt idx="197" formatCode="0.00%">
                  <c:v>1.4000000000000001E-4</c:v>
                </c:pt>
                <c:pt idx="198" formatCode="0.00%">
                  <c:v>1.4000000000000001E-4</c:v>
                </c:pt>
                <c:pt idx="199" formatCode="0.00%">
                  <c:v>1.4000000000000001E-4</c:v>
                </c:pt>
                <c:pt idx="200" formatCode="0.00%">
                  <c:v>1.4000000000000001E-4</c:v>
                </c:pt>
                <c:pt idx="201" formatCode="0.00%">
                  <c:v>1.4000000000000001E-4</c:v>
                </c:pt>
                <c:pt idx="202" formatCode="0.00%">
                  <c:v>1.4000000000000001E-4</c:v>
                </c:pt>
                <c:pt idx="203" formatCode="0.00%">
                  <c:v>1.4000000000000001E-4</c:v>
                </c:pt>
                <c:pt idx="204" formatCode="0.00%">
                  <c:v>1.4000000000000001E-4</c:v>
                </c:pt>
                <c:pt idx="205" formatCode="0.00%">
                  <c:v>1.4000000000000001E-4</c:v>
                </c:pt>
                <c:pt idx="206" formatCode="0.00%">
                  <c:v>1.4000000000000001E-4</c:v>
                </c:pt>
                <c:pt idx="207" formatCode="0.00%">
                  <c:v>1.4000000000000001E-4</c:v>
                </c:pt>
                <c:pt idx="208" formatCode="0.00%">
                  <c:v>1.4000000000000001E-4</c:v>
                </c:pt>
                <c:pt idx="209" formatCode="0.00%">
                  <c:v>1.4000000000000001E-4</c:v>
                </c:pt>
                <c:pt idx="210" formatCode="0.00%">
                  <c:v>1.4000000000000001E-4</c:v>
                </c:pt>
                <c:pt idx="211" formatCode="0.00%">
                  <c:v>1.4000000000000001E-4</c:v>
                </c:pt>
                <c:pt idx="212" formatCode="0.00%">
                  <c:v>1.4000000000000001E-4</c:v>
                </c:pt>
                <c:pt idx="213" formatCode="0.00%">
                  <c:v>1.4000000000000001E-4</c:v>
                </c:pt>
                <c:pt idx="214" formatCode="0.00%">
                  <c:v>1.4000000000000001E-4</c:v>
                </c:pt>
                <c:pt idx="215" formatCode="0.00%">
                  <c:v>1.4000000000000001E-4</c:v>
                </c:pt>
                <c:pt idx="216" formatCode="0.00%">
                  <c:v>1.4000000000000001E-4</c:v>
                </c:pt>
                <c:pt idx="217" formatCode="0.00%">
                  <c:v>1.4000000000000001E-4</c:v>
                </c:pt>
                <c:pt idx="218" formatCode="0.00%">
                  <c:v>1.4000000000000001E-4</c:v>
                </c:pt>
                <c:pt idx="219" formatCode="0.00%">
                  <c:v>1.4000000000000001E-4</c:v>
                </c:pt>
                <c:pt idx="220" formatCode="0.00%">
                  <c:v>1.4000000000000001E-4</c:v>
                </c:pt>
                <c:pt idx="221" formatCode="0.00%">
                  <c:v>1.4000000000000001E-4</c:v>
                </c:pt>
                <c:pt idx="222" formatCode="0.00%">
                  <c:v>1.4000000000000001E-4</c:v>
                </c:pt>
                <c:pt idx="223" formatCode="0.00%">
                  <c:v>1.4000000000000001E-4</c:v>
                </c:pt>
                <c:pt idx="224" formatCode="0.00%">
                  <c:v>1.4000000000000001E-4</c:v>
                </c:pt>
                <c:pt idx="225" formatCode="0.00%">
                  <c:v>1.6000000000000001E-4</c:v>
                </c:pt>
                <c:pt idx="226" formatCode="0.00%">
                  <c:v>1.4000000000000001E-4</c:v>
                </c:pt>
                <c:pt idx="227" formatCode="0.00%">
                  <c:v>1.4000000000000001E-4</c:v>
                </c:pt>
                <c:pt idx="228" formatCode="0.00%">
                  <c:v>1.4000000000000001E-4</c:v>
                </c:pt>
                <c:pt idx="229" formatCode="0.00%">
                  <c:v>1.4000000000000001E-4</c:v>
                </c:pt>
                <c:pt idx="230" formatCode="0.00%">
                  <c:v>1.4000000000000001E-4</c:v>
                </c:pt>
                <c:pt idx="231" formatCode="0.00%">
                  <c:v>1.4000000000000001E-4</c:v>
                </c:pt>
                <c:pt idx="232" formatCode="0.00%">
                  <c:v>1.4000000000000001E-4</c:v>
                </c:pt>
                <c:pt idx="233" formatCode="0.00%">
                  <c:v>1.4000000000000001E-4</c:v>
                </c:pt>
                <c:pt idx="234" formatCode="0.00%">
                  <c:v>1.4000000000000001E-4</c:v>
                </c:pt>
                <c:pt idx="235" formatCode="0.00%">
                  <c:v>1.4000000000000001E-4</c:v>
                </c:pt>
                <c:pt idx="236" formatCode="0.00%">
                  <c:v>1.4000000000000001E-4</c:v>
                </c:pt>
                <c:pt idx="237" formatCode="0.00%">
                  <c:v>1.4000000000000001E-4</c:v>
                </c:pt>
                <c:pt idx="238" formatCode="0.00%">
                  <c:v>1.4000000000000001E-4</c:v>
                </c:pt>
                <c:pt idx="239" formatCode="0.00%">
                  <c:v>1.4000000000000001E-4</c:v>
                </c:pt>
                <c:pt idx="240" formatCode="0.00%">
                  <c:v>1.4000000000000001E-4</c:v>
                </c:pt>
                <c:pt idx="241" formatCode="0.00%">
                  <c:v>1.4000000000000001E-4</c:v>
                </c:pt>
                <c:pt idx="242" formatCode="0.00%">
                  <c:v>1.4000000000000001E-4</c:v>
                </c:pt>
                <c:pt idx="243" formatCode="0.00%">
                  <c:v>1.4000000000000001E-4</c:v>
                </c:pt>
                <c:pt idx="244" formatCode="0.00%">
                  <c:v>1.4000000000000001E-4</c:v>
                </c:pt>
                <c:pt idx="245" formatCode="0.00%">
                  <c:v>1.4000000000000001E-4</c:v>
                </c:pt>
                <c:pt idx="246" formatCode="0.00%">
                  <c:v>1.4000000000000001E-4</c:v>
                </c:pt>
                <c:pt idx="247" formatCode="0.00%">
                  <c:v>1.4000000000000001E-4</c:v>
                </c:pt>
                <c:pt idx="248" formatCode="0.00%">
                  <c:v>1.4000000000000001E-4</c:v>
                </c:pt>
                <c:pt idx="249" formatCode="0.00%">
                  <c:v>1.4000000000000001E-4</c:v>
                </c:pt>
                <c:pt idx="250" formatCode="0.00%">
                  <c:v>1.4000000000000001E-4</c:v>
                </c:pt>
                <c:pt idx="251" formatCode="0.00%">
                  <c:v>1.4000000000000001E-4</c:v>
                </c:pt>
                <c:pt idx="252" formatCode="0.00%">
                  <c:v>1.4000000000000001E-4</c:v>
                </c:pt>
                <c:pt idx="253" formatCode="0.00%">
                  <c:v>1.4000000000000001E-4</c:v>
                </c:pt>
                <c:pt idx="254" formatCode="0.00%">
                  <c:v>1.4000000000000001E-4</c:v>
                </c:pt>
                <c:pt idx="255" formatCode="0.00%">
                  <c:v>1.4000000000000001E-4</c:v>
                </c:pt>
                <c:pt idx="256" formatCode="0.00%">
                  <c:v>1.4000000000000001E-4</c:v>
                </c:pt>
                <c:pt idx="257" formatCode="0.00%">
                  <c:v>1.4000000000000001E-4</c:v>
                </c:pt>
                <c:pt idx="258" formatCode="0.00%">
                  <c:v>1.4000000000000001E-4</c:v>
                </c:pt>
                <c:pt idx="259" formatCode="0.00%">
                  <c:v>1.4000000000000001E-4</c:v>
                </c:pt>
                <c:pt idx="260" formatCode="0.00%">
                  <c:v>1.4000000000000001E-4</c:v>
                </c:pt>
                <c:pt idx="261" formatCode="0.00%">
                  <c:v>1.4000000000000001E-4</c:v>
                </c:pt>
                <c:pt idx="262" formatCode="0.00%">
                  <c:v>1.4000000000000001E-4</c:v>
                </c:pt>
                <c:pt idx="263" formatCode="0.00%">
                  <c:v>1.4000000000000001E-4</c:v>
                </c:pt>
                <c:pt idx="264" formatCode="0.00%">
                  <c:v>1.4000000000000001E-4</c:v>
                </c:pt>
                <c:pt idx="265" formatCode="0.00%">
                  <c:v>1.4000000000000001E-4</c:v>
                </c:pt>
                <c:pt idx="266" formatCode="0.00%">
                  <c:v>1.4000000000000001E-4</c:v>
                </c:pt>
                <c:pt idx="267" formatCode="0.00%">
                  <c:v>1.4000000000000001E-4</c:v>
                </c:pt>
                <c:pt idx="268" formatCode="0.00%">
                  <c:v>1.4000000000000001E-4</c:v>
                </c:pt>
                <c:pt idx="269" formatCode="0.00%">
                  <c:v>1.4000000000000001E-4</c:v>
                </c:pt>
                <c:pt idx="270" formatCode="0.00%">
                  <c:v>1.4000000000000001E-4</c:v>
                </c:pt>
                <c:pt idx="271" formatCode="0.00%">
                  <c:v>1.4000000000000001E-4</c:v>
                </c:pt>
                <c:pt idx="272" formatCode="0.00%">
                  <c:v>1.4000000000000001E-4</c:v>
                </c:pt>
                <c:pt idx="273" formatCode="0.00%">
                  <c:v>1.4000000000000001E-4</c:v>
                </c:pt>
                <c:pt idx="274" formatCode="0.00%">
                  <c:v>1.4000000000000001E-4</c:v>
                </c:pt>
                <c:pt idx="275" formatCode="0.00%">
                  <c:v>1.4000000000000001E-4</c:v>
                </c:pt>
                <c:pt idx="276" formatCode="0.00%">
                  <c:v>1.4999999999999999E-4</c:v>
                </c:pt>
                <c:pt idx="277" formatCode="0.00%">
                  <c:v>1.4000000000000001E-4</c:v>
                </c:pt>
                <c:pt idx="278" formatCode="0.00%">
                  <c:v>1.4000000000000001E-4</c:v>
                </c:pt>
                <c:pt idx="279" formatCode="0.00%">
                  <c:v>1.4000000000000001E-4</c:v>
                </c:pt>
                <c:pt idx="280" formatCode="0.00%">
                  <c:v>1.4000000000000001E-4</c:v>
                </c:pt>
                <c:pt idx="281" formatCode="0.00%">
                  <c:v>1.4000000000000001E-4</c:v>
                </c:pt>
                <c:pt idx="282" formatCode="0.00%">
                  <c:v>1.4000000000000001E-4</c:v>
                </c:pt>
                <c:pt idx="283" formatCode="0.00%">
                  <c:v>1.4000000000000001E-4</c:v>
                </c:pt>
                <c:pt idx="284" formatCode="0.00%">
                  <c:v>1.4000000000000001E-4</c:v>
                </c:pt>
                <c:pt idx="285" formatCode="0.00%">
                  <c:v>1.4000000000000001E-4</c:v>
                </c:pt>
                <c:pt idx="286" formatCode="0.00%">
                  <c:v>1.4000000000000001E-4</c:v>
                </c:pt>
                <c:pt idx="287" formatCode="0.00%">
                  <c:v>1.4000000000000001E-4</c:v>
                </c:pt>
                <c:pt idx="288" formatCode="0.00%">
                  <c:v>1.4000000000000001E-4</c:v>
                </c:pt>
                <c:pt idx="289" formatCode="0.00%">
                  <c:v>1.4000000000000001E-4</c:v>
                </c:pt>
                <c:pt idx="290" formatCode="0.00%">
                  <c:v>1.4000000000000001E-4</c:v>
                </c:pt>
                <c:pt idx="291" formatCode="0.00%">
                  <c:v>1.4000000000000001E-4</c:v>
                </c:pt>
                <c:pt idx="292" formatCode="0.00%">
                  <c:v>1.4000000000000001E-4</c:v>
                </c:pt>
                <c:pt idx="293" formatCode="0.00%">
                  <c:v>1.4000000000000001E-4</c:v>
                </c:pt>
                <c:pt idx="294" formatCode="0.00%">
                  <c:v>1.4000000000000001E-4</c:v>
                </c:pt>
                <c:pt idx="295" formatCode="0.00%">
                  <c:v>1.4000000000000001E-4</c:v>
                </c:pt>
                <c:pt idx="296" formatCode="0.00%">
                  <c:v>1.4000000000000001E-4</c:v>
                </c:pt>
                <c:pt idx="297" formatCode="0.00%">
                  <c:v>1.4000000000000001E-4</c:v>
                </c:pt>
                <c:pt idx="298" formatCode="0.00%">
                  <c:v>1.4000000000000001E-4</c:v>
                </c:pt>
                <c:pt idx="299" formatCode="0.00%">
                  <c:v>1.4000000000000001E-4</c:v>
                </c:pt>
                <c:pt idx="300" formatCode="0.00%">
                  <c:v>1.4000000000000001E-4</c:v>
                </c:pt>
                <c:pt idx="301" formatCode="0.00%">
                  <c:v>1.4000000000000001E-4</c:v>
                </c:pt>
                <c:pt idx="302" formatCode="0.00%">
                  <c:v>1.4000000000000001E-4</c:v>
                </c:pt>
                <c:pt idx="303" formatCode="0.00%">
                  <c:v>1.4000000000000001E-4</c:v>
                </c:pt>
                <c:pt idx="304" formatCode="0.00%">
                  <c:v>1.4000000000000001E-4</c:v>
                </c:pt>
                <c:pt idx="305" formatCode="0.00%">
                  <c:v>1.4000000000000001E-4</c:v>
                </c:pt>
                <c:pt idx="306" formatCode="0.00%">
                  <c:v>1.4000000000000001E-4</c:v>
                </c:pt>
                <c:pt idx="307" formatCode="0.00%">
                  <c:v>1.4000000000000001E-4</c:v>
                </c:pt>
                <c:pt idx="308" formatCode="0.00%">
                  <c:v>1.4000000000000001E-4</c:v>
                </c:pt>
                <c:pt idx="309" formatCode="0.00%">
                  <c:v>1.4000000000000001E-4</c:v>
                </c:pt>
                <c:pt idx="310" formatCode="0.00%">
                  <c:v>1.4000000000000001E-4</c:v>
                </c:pt>
                <c:pt idx="311" formatCode="0.00%">
                  <c:v>1.4000000000000001E-4</c:v>
                </c:pt>
                <c:pt idx="312" formatCode="0.00%">
                  <c:v>1.4000000000000001E-4</c:v>
                </c:pt>
                <c:pt idx="313" formatCode="0.00%">
                  <c:v>1.4000000000000001E-4</c:v>
                </c:pt>
                <c:pt idx="314" formatCode="0.00%">
                  <c:v>1.4000000000000001E-4</c:v>
                </c:pt>
                <c:pt idx="315" formatCode="0.00%">
                  <c:v>1.4000000000000001E-4</c:v>
                </c:pt>
                <c:pt idx="316" formatCode="0.00%">
                  <c:v>1.4000000000000001E-4</c:v>
                </c:pt>
                <c:pt idx="317" formatCode="0.00%">
                  <c:v>1.4999999999999999E-4</c:v>
                </c:pt>
                <c:pt idx="318" formatCode="0.00%">
                  <c:v>1.4999999999999999E-4</c:v>
                </c:pt>
                <c:pt idx="319" formatCode="0.00%">
                  <c:v>1.4000000000000001E-4</c:v>
                </c:pt>
                <c:pt idx="320" formatCode="0.00%">
                  <c:v>1.4999999999999999E-4</c:v>
                </c:pt>
                <c:pt idx="321" formatCode="0.00%">
                  <c:v>1.4999999999999999E-4</c:v>
                </c:pt>
                <c:pt idx="322" formatCode="0.00%">
                  <c:v>1.4999999999999999E-4</c:v>
                </c:pt>
                <c:pt idx="323" formatCode="0.00%">
                  <c:v>1.4999999999999999E-4</c:v>
                </c:pt>
                <c:pt idx="324" formatCode="0.00%">
                  <c:v>1.4999999999999999E-4</c:v>
                </c:pt>
                <c:pt idx="325" formatCode="0.00%">
                  <c:v>1.2999999999999999E-4</c:v>
                </c:pt>
                <c:pt idx="326" formatCode="0.00%">
                  <c:v>1.2999999999999999E-4</c:v>
                </c:pt>
                <c:pt idx="327" formatCode="0.00%">
                  <c:v>1.2999999999999999E-4</c:v>
                </c:pt>
                <c:pt idx="328" formatCode="0.00%">
                  <c:v>1.2999999999999999E-4</c:v>
                </c:pt>
                <c:pt idx="329" formatCode="0.00%">
                  <c:v>1.2999999999999999E-4</c:v>
                </c:pt>
                <c:pt idx="330" formatCode="0.00%">
                  <c:v>1.2999999999999999E-4</c:v>
                </c:pt>
                <c:pt idx="331" formatCode="0.00%">
                  <c:v>1.2999999999999999E-4</c:v>
                </c:pt>
                <c:pt idx="332" formatCode="0.00%">
                  <c:v>1.2999999999999999E-4</c:v>
                </c:pt>
                <c:pt idx="333" formatCode="0.00%">
                  <c:v>1.2999999999999999E-4</c:v>
                </c:pt>
                <c:pt idx="334" formatCode="0.00%">
                  <c:v>1.2999999999999999E-4</c:v>
                </c:pt>
                <c:pt idx="335" formatCode="0.00%">
                  <c:v>1.2999999999999999E-4</c:v>
                </c:pt>
                <c:pt idx="336" formatCode="0.00%">
                  <c:v>1.2999999999999999E-4</c:v>
                </c:pt>
                <c:pt idx="337" formatCode="0.00%">
                  <c:v>1.2999999999999999E-4</c:v>
                </c:pt>
                <c:pt idx="338" formatCode="0.00%">
                  <c:v>1.2999999999999999E-4</c:v>
                </c:pt>
                <c:pt idx="339" formatCode="0.00%">
                  <c:v>1.2999999999999999E-4</c:v>
                </c:pt>
                <c:pt idx="340" formatCode="0.00%">
                  <c:v>1.2999999999999999E-4</c:v>
                </c:pt>
                <c:pt idx="341" formatCode="0.00%">
                  <c:v>1.2999999999999999E-4</c:v>
                </c:pt>
                <c:pt idx="342" formatCode="0.00%">
                  <c:v>1.2999999999999999E-4</c:v>
                </c:pt>
                <c:pt idx="343" formatCode="0.00%">
                  <c:v>1.2999999999999999E-4</c:v>
                </c:pt>
                <c:pt idx="344" formatCode="0.00%">
                  <c:v>1.2999999999999999E-4</c:v>
                </c:pt>
                <c:pt idx="345" formatCode="0.00%">
                  <c:v>1.2999999999999999E-4</c:v>
                </c:pt>
                <c:pt idx="346" formatCode="0.00%">
                  <c:v>1.2999999999999999E-4</c:v>
                </c:pt>
                <c:pt idx="347" formatCode="0.00%">
                  <c:v>1.2999999999999999E-4</c:v>
                </c:pt>
                <c:pt idx="348" formatCode="0.00%">
                  <c:v>1.2999999999999999E-4</c:v>
                </c:pt>
                <c:pt idx="349" formatCode="0.00%">
                  <c:v>1.2999999999999999E-4</c:v>
                </c:pt>
                <c:pt idx="350" formatCode="0.00%">
                  <c:v>1.2999999999999999E-4</c:v>
                </c:pt>
                <c:pt idx="351" formatCode="0.00%">
                  <c:v>1.2999999999999999E-4</c:v>
                </c:pt>
                <c:pt idx="352" formatCode="0.00%">
                  <c:v>1.2999999999999999E-4</c:v>
                </c:pt>
                <c:pt idx="353" formatCode="0.00%">
                  <c:v>1.2999999999999999E-4</c:v>
                </c:pt>
                <c:pt idx="354" formatCode="0.00%">
                  <c:v>1.2999999999999999E-4</c:v>
                </c:pt>
                <c:pt idx="355" formatCode="0.00%">
                  <c:v>1.2999999999999999E-4</c:v>
                </c:pt>
                <c:pt idx="356" formatCode="0.00%">
                  <c:v>1.2999999999999999E-4</c:v>
                </c:pt>
                <c:pt idx="357" formatCode="0.00%">
                  <c:v>1.2999999999999999E-4</c:v>
                </c:pt>
                <c:pt idx="358" formatCode="0.00%">
                  <c:v>1.2999999999999999E-4</c:v>
                </c:pt>
                <c:pt idx="359" formatCode="0.00%">
                  <c:v>1.2999999999999999E-4</c:v>
                </c:pt>
                <c:pt idx="360" formatCode="0.00%">
                  <c:v>1.2999999999999999E-4</c:v>
                </c:pt>
                <c:pt idx="361" formatCode="0.00%">
                  <c:v>1.2999999999999999E-4</c:v>
                </c:pt>
                <c:pt idx="362" formatCode="0.00%">
                  <c:v>1.2999999999999999E-4</c:v>
                </c:pt>
                <c:pt idx="363" formatCode="0.00%">
                  <c:v>1.2999999999999999E-4</c:v>
                </c:pt>
                <c:pt idx="364" formatCode="0.00%">
                  <c:v>1.2999999999999999E-4</c:v>
                </c:pt>
                <c:pt idx="365" formatCode="0.00%">
                  <c:v>1.2999999999999999E-4</c:v>
                </c:pt>
                <c:pt idx="366" formatCode="0.00%">
                  <c:v>1.2999999999999999E-4</c:v>
                </c:pt>
                <c:pt idx="367" formatCode="0.00%">
                  <c:v>1.2999999999999999E-4</c:v>
                </c:pt>
                <c:pt idx="368" formatCode="0.00%">
                  <c:v>1.2999999999999999E-4</c:v>
                </c:pt>
                <c:pt idx="369" formatCode="0.00%">
                  <c:v>1.2999999999999999E-4</c:v>
                </c:pt>
                <c:pt idx="370" formatCode="0.00%">
                  <c:v>1.2999999999999999E-4</c:v>
                </c:pt>
                <c:pt idx="371" formatCode="0.00%">
                  <c:v>1.2999999999999999E-4</c:v>
                </c:pt>
                <c:pt idx="372" formatCode="0.00%">
                  <c:v>1.2999999999999999E-4</c:v>
                </c:pt>
                <c:pt idx="373" formatCode="0.00%">
                  <c:v>1.2999999999999999E-4</c:v>
                </c:pt>
                <c:pt idx="374" formatCode="0.00%">
                  <c:v>1.2999999999999999E-4</c:v>
                </c:pt>
                <c:pt idx="375" formatCode="0.00%">
                  <c:v>1.2999999999999999E-4</c:v>
                </c:pt>
                <c:pt idx="376" formatCode="0.00%">
                  <c:v>1.2999999999999999E-4</c:v>
                </c:pt>
                <c:pt idx="377" formatCode="0.00%">
                  <c:v>1.2999999999999999E-4</c:v>
                </c:pt>
                <c:pt idx="378" formatCode="0.00%">
                  <c:v>1.2999999999999999E-4</c:v>
                </c:pt>
                <c:pt idx="379" formatCode="0.00%">
                  <c:v>1.2999999999999999E-4</c:v>
                </c:pt>
                <c:pt idx="380" formatCode="0.00%">
                  <c:v>1.2999999999999999E-4</c:v>
                </c:pt>
                <c:pt idx="381" formatCode="0.00%">
                  <c:v>1.2999999999999999E-4</c:v>
                </c:pt>
                <c:pt idx="382" formatCode="0.00%">
                  <c:v>1.2999999999999999E-4</c:v>
                </c:pt>
                <c:pt idx="383" formatCode="0.00%">
                  <c:v>1.2999999999999999E-4</c:v>
                </c:pt>
                <c:pt idx="384" formatCode="0.00%">
                  <c:v>1.2999999999999999E-4</c:v>
                </c:pt>
                <c:pt idx="385" formatCode="0.00%">
                  <c:v>1.2999999999999999E-4</c:v>
                </c:pt>
                <c:pt idx="386" formatCode="0.00%">
                  <c:v>1.2999999999999999E-4</c:v>
                </c:pt>
                <c:pt idx="387" formatCode="0.00%">
                  <c:v>1.2999999999999999E-4</c:v>
                </c:pt>
                <c:pt idx="388" formatCode="0.00%">
                  <c:v>1.2999999999999999E-4</c:v>
                </c:pt>
                <c:pt idx="389" formatCode="0.00%">
                  <c:v>1.2999999999999999E-4</c:v>
                </c:pt>
                <c:pt idx="390" formatCode="0.00%">
                  <c:v>1.2999999999999999E-4</c:v>
                </c:pt>
                <c:pt idx="391" formatCode="0.00%">
                  <c:v>1.2999999999999999E-4</c:v>
                </c:pt>
                <c:pt idx="392" formatCode="0.00%">
                  <c:v>1.2999999999999999E-4</c:v>
                </c:pt>
                <c:pt idx="393" formatCode="0.00%">
                  <c:v>1.2999999999999999E-4</c:v>
                </c:pt>
                <c:pt idx="394" formatCode="0.00%">
                  <c:v>1.2999999999999999E-4</c:v>
                </c:pt>
                <c:pt idx="395" formatCode="0.00%">
                  <c:v>1.2999999999999999E-4</c:v>
                </c:pt>
                <c:pt idx="396" formatCode="0.00%">
                  <c:v>1.2999999999999999E-4</c:v>
                </c:pt>
                <c:pt idx="397" formatCode="0.00%">
                  <c:v>1.2999999999999999E-4</c:v>
                </c:pt>
                <c:pt idx="398" formatCode="0.00%">
                  <c:v>1.2999999999999999E-4</c:v>
                </c:pt>
                <c:pt idx="399" formatCode="0.00%">
                  <c:v>1.2999999999999999E-4</c:v>
                </c:pt>
                <c:pt idx="400" formatCode="0.00%">
                  <c:v>1.2999999999999999E-4</c:v>
                </c:pt>
                <c:pt idx="401" formatCode="0.00%">
                  <c:v>1.2999999999999999E-4</c:v>
                </c:pt>
                <c:pt idx="402" formatCode="0.00%">
                  <c:v>1.2999999999999999E-4</c:v>
                </c:pt>
                <c:pt idx="403" formatCode="0.00%">
                  <c:v>1.2999999999999999E-4</c:v>
                </c:pt>
                <c:pt idx="404" formatCode="0.00%">
                  <c:v>1.2999999999999999E-4</c:v>
                </c:pt>
                <c:pt idx="405" formatCode="0.00%">
                  <c:v>1.2999999999999999E-4</c:v>
                </c:pt>
                <c:pt idx="406" formatCode="0.00%">
                  <c:v>1.2999999999999999E-4</c:v>
                </c:pt>
                <c:pt idx="407" formatCode="0.00%">
                  <c:v>1.2999999999999999E-4</c:v>
                </c:pt>
                <c:pt idx="408" formatCode="0.00%">
                  <c:v>1.2999999999999999E-4</c:v>
                </c:pt>
                <c:pt idx="409" formatCode="0.00%">
                  <c:v>1.2999999999999999E-4</c:v>
                </c:pt>
                <c:pt idx="410" formatCode="0.00%">
                  <c:v>1.2999999999999999E-4</c:v>
                </c:pt>
                <c:pt idx="411" formatCode="0.00%">
                  <c:v>1.2999999999999999E-4</c:v>
                </c:pt>
                <c:pt idx="412" formatCode="0.00%">
                  <c:v>1.2999999999999999E-4</c:v>
                </c:pt>
                <c:pt idx="413" formatCode="0.00%">
                  <c:v>1.2999999999999999E-4</c:v>
                </c:pt>
                <c:pt idx="414" formatCode="0.00%">
                  <c:v>1.2999999999999999E-4</c:v>
                </c:pt>
                <c:pt idx="415" formatCode="0.00%">
                  <c:v>1.2999999999999999E-4</c:v>
                </c:pt>
                <c:pt idx="416" formatCode="0.00%">
                  <c:v>1.2999999999999999E-4</c:v>
                </c:pt>
                <c:pt idx="417" formatCode="0.00%">
                  <c:v>1.2999999999999999E-4</c:v>
                </c:pt>
                <c:pt idx="418" formatCode="0.00%">
                  <c:v>1.2999999999999999E-4</c:v>
                </c:pt>
                <c:pt idx="419" formatCode="0.00%">
                  <c:v>1.2999999999999999E-4</c:v>
                </c:pt>
                <c:pt idx="420" formatCode="0.00%">
                  <c:v>1.2999999999999999E-4</c:v>
                </c:pt>
                <c:pt idx="421" formatCode="0.00%">
                  <c:v>1.2999999999999999E-4</c:v>
                </c:pt>
                <c:pt idx="422" formatCode="0.00%">
                  <c:v>1.2999999999999999E-4</c:v>
                </c:pt>
                <c:pt idx="423" formatCode="0.00%">
                  <c:v>1.2999999999999999E-4</c:v>
                </c:pt>
                <c:pt idx="424" formatCode="0.00%">
                  <c:v>1.2999999999999999E-4</c:v>
                </c:pt>
                <c:pt idx="425" formatCode="0.00%">
                  <c:v>1.2999999999999999E-4</c:v>
                </c:pt>
                <c:pt idx="426" formatCode="0.00%">
                  <c:v>1.2999999999999999E-4</c:v>
                </c:pt>
                <c:pt idx="427" formatCode="0.00%">
                  <c:v>1.2999999999999999E-4</c:v>
                </c:pt>
                <c:pt idx="428" formatCode="0.00%">
                  <c:v>1.2999999999999999E-4</c:v>
                </c:pt>
                <c:pt idx="429" formatCode="0.00%">
                  <c:v>1.2999999999999999E-4</c:v>
                </c:pt>
                <c:pt idx="430" formatCode="0.00%">
                  <c:v>1.2999999999999999E-4</c:v>
                </c:pt>
                <c:pt idx="431" formatCode="0.00%">
                  <c:v>1.2999999999999999E-4</c:v>
                </c:pt>
                <c:pt idx="432" formatCode="0.00%">
                  <c:v>1.2999999999999999E-4</c:v>
                </c:pt>
                <c:pt idx="433" formatCode="0.00%">
                  <c:v>1.2999999999999999E-4</c:v>
                </c:pt>
                <c:pt idx="434" formatCode="0.00%">
                  <c:v>1.2999999999999999E-4</c:v>
                </c:pt>
                <c:pt idx="435" formatCode="0.00%">
                  <c:v>1.2999999999999999E-4</c:v>
                </c:pt>
                <c:pt idx="436" formatCode="0.00%">
                  <c:v>1.2999999999999999E-4</c:v>
                </c:pt>
                <c:pt idx="437" formatCode="0.00%">
                  <c:v>1.2999999999999999E-4</c:v>
                </c:pt>
                <c:pt idx="438" formatCode="0.00%">
                  <c:v>1.2999999999999999E-4</c:v>
                </c:pt>
                <c:pt idx="439" formatCode="0.00%">
                  <c:v>1.2999999999999999E-4</c:v>
                </c:pt>
                <c:pt idx="440" formatCode="0.00%">
                  <c:v>1.2999999999999999E-4</c:v>
                </c:pt>
                <c:pt idx="441" formatCode="0.00%">
                  <c:v>1.2999999999999999E-4</c:v>
                </c:pt>
                <c:pt idx="442" formatCode="0.00%">
                  <c:v>1.2999999999999999E-4</c:v>
                </c:pt>
                <c:pt idx="443" formatCode="0.00%">
                  <c:v>1.2999999999999999E-4</c:v>
                </c:pt>
                <c:pt idx="444" formatCode="0.00%">
                  <c:v>1.2999999999999999E-4</c:v>
                </c:pt>
                <c:pt idx="445" formatCode="0.00%">
                  <c:v>1.2999999999999999E-4</c:v>
                </c:pt>
                <c:pt idx="446" formatCode="0.00%">
                  <c:v>1.2999999999999999E-4</c:v>
                </c:pt>
                <c:pt idx="447" formatCode="0.00%">
                  <c:v>1.2999999999999999E-4</c:v>
                </c:pt>
                <c:pt idx="448" formatCode="0.00%">
                  <c:v>1.2999999999999999E-4</c:v>
                </c:pt>
                <c:pt idx="449" formatCode="0.00%">
                  <c:v>1.2999999999999999E-4</c:v>
                </c:pt>
                <c:pt idx="450" formatCode="0.00%">
                  <c:v>1.2999999999999999E-4</c:v>
                </c:pt>
                <c:pt idx="451" formatCode="0.00%">
                  <c:v>1.2999999999999999E-4</c:v>
                </c:pt>
                <c:pt idx="452" formatCode="0.00%">
                  <c:v>1.2999999999999999E-4</c:v>
                </c:pt>
                <c:pt idx="453" formatCode="0.00%">
                  <c:v>1.2999999999999999E-4</c:v>
                </c:pt>
                <c:pt idx="454" formatCode="0.00%">
                  <c:v>1.2999999999999999E-4</c:v>
                </c:pt>
                <c:pt idx="455" formatCode="0.00%">
                  <c:v>1.2999999999999999E-4</c:v>
                </c:pt>
                <c:pt idx="456" formatCode="0.00%">
                  <c:v>1.2999999999999999E-4</c:v>
                </c:pt>
                <c:pt idx="457" formatCode="0.00%">
                  <c:v>1.2999999999999999E-4</c:v>
                </c:pt>
                <c:pt idx="458" formatCode="0.00%">
                  <c:v>1.2999999999999999E-4</c:v>
                </c:pt>
                <c:pt idx="459" formatCode="0.00%">
                  <c:v>1.2999999999999999E-4</c:v>
                </c:pt>
                <c:pt idx="460" formatCode="0.00%">
                  <c:v>1.2999999999999999E-4</c:v>
                </c:pt>
                <c:pt idx="461" formatCode="0.00%">
                  <c:v>1.2999999999999999E-4</c:v>
                </c:pt>
                <c:pt idx="462" formatCode="0.00%">
                  <c:v>1.2999999999999999E-4</c:v>
                </c:pt>
                <c:pt idx="463" formatCode="0.00%">
                  <c:v>1.2999999999999999E-4</c:v>
                </c:pt>
                <c:pt idx="464" formatCode="0.00%">
                  <c:v>1.4000000000000001E-4</c:v>
                </c:pt>
                <c:pt idx="465" formatCode="0.00%">
                  <c:v>1.4000000000000001E-4</c:v>
                </c:pt>
                <c:pt idx="466" formatCode="0.00%">
                  <c:v>1.4000000000000001E-4</c:v>
                </c:pt>
                <c:pt idx="467" formatCode="0.00%">
                  <c:v>1.4000000000000001E-4</c:v>
                </c:pt>
                <c:pt idx="468" formatCode="0.00%">
                  <c:v>1.4000000000000001E-4</c:v>
                </c:pt>
                <c:pt idx="469" formatCode="0.00%">
                  <c:v>1.4000000000000001E-4</c:v>
                </c:pt>
                <c:pt idx="470" formatCode="0.00%">
                  <c:v>1.4000000000000001E-4</c:v>
                </c:pt>
                <c:pt idx="471" formatCode="0.00%">
                  <c:v>1.4000000000000001E-4</c:v>
                </c:pt>
                <c:pt idx="472" formatCode="0.00%">
                  <c:v>1.4000000000000001E-4</c:v>
                </c:pt>
                <c:pt idx="473" formatCode="0.00%">
                  <c:v>1.4000000000000001E-4</c:v>
                </c:pt>
                <c:pt idx="474" formatCode="0.00%">
                  <c:v>1.4000000000000001E-4</c:v>
                </c:pt>
                <c:pt idx="475" formatCode="0.00%">
                  <c:v>1.4000000000000001E-4</c:v>
                </c:pt>
                <c:pt idx="476" formatCode="0.00%">
                  <c:v>1.4000000000000001E-4</c:v>
                </c:pt>
                <c:pt idx="477" formatCode="0.00%">
                  <c:v>1.4000000000000001E-4</c:v>
                </c:pt>
                <c:pt idx="478" formatCode="0.00%">
                  <c:v>1.4000000000000001E-4</c:v>
                </c:pt>
                <c:pt idx="479" formatCode="0.00%">
                  <c:v>1.4000000000000001E-4</c:v>
                </c:pt>
                <c:pt idx="480" formatCode="0.00%">
                  <c:v>1.4000000000000001E-4</c:v>
                </c:pt>
                <c:pt idx="481" formatCode="0.00%">
                  <c:v>1.4000000000000001E-4</c:v>
                </c:pt>
                <c:pt idx="482" formatCode="0.00%">
                  <c:v>1.4000000000000001E-4</c:v>
                </c:pt>
                <c:pt idx="483" formatCode="0.00%">
                  <c:v>1.4000000000000001E-4</c:v>
                </c:pt>
                <c:pt idx="484" formatCode="0.00%">
                  <c:v>1.4000000000000001E-4</c:v>
                </c:pt>
                <c:pt idx="485" formatCode="0.00%">
                  <c:v>1.4000000000000001E-4</c:v>
                </c:pt>
                <c:pt idx="486" formatCode="0.00%">
                  <c:v>1.4999999999999999E-4</c:v>
                </c:pt>
                <c:pt idx="487" formatCode="0.00%">
                  <c:v>1.4999999999999999E-4</c:v>
                </c:pt>
                <c:pt idx="488" formatCode="0.00%">
                  <c:v>1.6000000000000001E-4</c:v>
                </c:pt>
                <c:pt idx="489" formatCode="0.00%">
                  <c:v>1.7999999999999998E-4</c:v>
                </c:pt>
                <c:pt idx="490" formatCode="0.00%">
                  <c:v>1.8999999999999998E-4</c:v>
                </c:pt>
                <c:pt idx="491" formatCode="0.00%">
                  <c:v>1.8999999999999998E-4</c:v>
                </c:pt>
                <c:pt idx="492" formatCode="0.00%">
                  <c:v>2.1000000000000001E-4</c:v>
                </c:pt>
                <c:pt idx="493" formatCode="0.00%">
                  <c:v>2.1000000000000001E-4</c:v>
                </c:pt>
                <c:pt idx="494" formatCode="0.00%">
                  <c:v>2.1000000000000001E-4</c:v>
                </c:pt>
                <c:pt idx="495" formatCode="0.00%">
                  <c:v>2.1999999999999998E-4</c:v>
                </c:pt>
                <c:pt idx="496" formatCode="0.00%">
                  <c:v>2.1999999999999998E-4</c:v>
                </c:pt>
                <c:pt idx="497" formatCode="0.00%">
                  <c:v>2.1999999999999998E-4</c:v>
                </c:pt>
                <c:pt idx="498" formatCode="0.00%">
                  <c:v>2.1999999999999998E-4</c:v>
                </c:pt>
                <c:pt idx="499" formatCode="0.00%">
                  <c:v>2.1999999999999998E-4</c:v>
                </c:pt>
                <c:pt idx="500" formatCode="0.00%">
                  <c:v>2.1999999999999998E-4</c:v>
                </c:pt>
                <c:pt idx="501" formatCode="0.00%">
                  <c:v>2.1999999999999998E-4</c:v>
                </c:pt>
                <c:pt idx="502" formatCode="0.00%">
                  <c:v>2.1999999999999998E-4</c:v>
                </c:pt>
                <c:pt idx="503" formatCode="0.00%">
                  <c:v>2.1999999999999998E-4</c:v>
                </c:pt>
                <c:pt idx="504" formatCode="0.00%">
                  <c:v>2.1999999999999998E-4</c:v>
                </c:pt>
                <c:pt idx="505" formatCode="0.00%">
                  <c:v>2.1999999999999998E-4</c:v>
                </c:pt>
                <c:pt idx="506" formatCode="0.00%">
                  <c:v>2.1999999999999998E-4</c:v>
                </c:pt>
                <c:pt idx="507" formatCode="0.00%">
                  <c:v>2.1999999999999998E-4</c:v>
                </c:pt>
                <c:pt idx="508" formatCode="0.00%">
                  <c:v>2.1999999999999998E-4</c:v>
                </c:pt>
                <c:pt idx="509" formatCode="0.00%">
                  <c:v>2.1999999999999998E-4</c:v>
                </c:pt>
                <c:pt idx="510" formatCode="0.00%">
                  <c:v>2.1999999999999998E-4</c:v>
                </c:pt>
                <c:pt idx="511" formatCode="0.00%">
                  <c:v>2.1999999999999998E-4</c:v>
                </c:pt>
                <c:pt idx="512" formatCode="0.00%">
                  <c:v>2.3000000000000001E-4</c:v>
                </c:pt>
                <c:pt idx="513" formatCode="0.00%">
                  <c:v>2.3000000000000001E-4</c:v>
                </c:pt>
                <c:pt idx="514" formatCode="0.00%">
                  <c:v>2.1999999999999998E-4</c:v>
                </c:pt>
                <c:pt idx="515" formatCode="0.00%">
                  <c:v>2.1999999999999998E-4</c:v>
                </c:pt>
                <c:pt idx="516" formatCode="0.00%">
                  <c:v>2.3000000000000001E-4</c:v>
                </c:pt>
                <c:pt idx="517" formatCode="0.00%">
                  <c:v>2.3000000000000001E-4</c:v>
                </c:pt>
                <c:pt idx="518" formatCode="0.00%">
                  <c:v>2.3000000000000001E-4</c:v>
                </c:pt>
                <c:pt idx="519" formatCode="0.00%">
                  <c:v>2.4000000000000001E-4</c:v>
                </c:pt>
                <c:pt idx="520" formatCode="0.00%">
                  <c:v>2.5999999999999998E-4</c:v>
                </c:pt>
                <c:pt idx="521" formatCode="0.00%">
                  <c:v>2.5999999999999998E-4</c:v>
                </c:pt>
                <c:pt idx="522" formatCode="0.00%">
                  <c:v>2.7E-4</c:v>
                </c:pt>
                <c:pt idx="523" formatCode="0.00%">
                  <c:v>2.7E-4</c:v>
                </c:pt>
                <c:pt idx="524" formatCode="0.00%">
                  <c:v>2.7E-4</c:v>
                </c:pt>
                <c:pt idx="525" formatCode="0.00%">
                  <c:v>2.7E-4</c:v>
                </c:pt>
                <c:pt idx="526" formatCode="0.00%">
                  <c:v>2.7E-4</c:v>
                </c:pt>
                <c:pt idx="527" formatCode="0.00%">
                  <c:v>2.7E-4</c:v>
                </c:pt>
                <c:pt idx="528" formatCode="0.00%">
                  <c:v>2.7E-4</c:v>
                </c:pt>
                <c:pt idx="529" formatCode="0.00%">
                  <c:v>2.7E-4</c:v>
                </c:pt>
                <c:pt idx="530" formatCode="0.00%">
                  <c:v>2.7E-4</c:v>
                </c:pt>
                <c:pt idx="531" formatCode="0.00%">
                  <c:v>2.7E-4</c:v>
                </c:pt>
                <c:pt idx="532" formatCode="0.00%">
                  <c:v>2.7E-4</c:v>
                </c:pt>
                <c:pt idx="533" formatCode="0.00%">
                  <c:v>2.7E-4</c:v>
                </c:pt>
                <c:pt idx="534" formatCode="0.00%">
                  <c:v>2.8000000000000003E-4</c:v>
                </c:pt>
                <c:pt idx="535" formatCode="0.00%">
                  <c:v>2.8000000000000003E-4</c:v>
                </c:pt>
                <c:pt idx="536" formatCode="0.00%">
                  <c:v>2.9E-4</c:v>
                </c:pt>
                <c:pt idx="537" formatCode="0.00%">
                  <c:v>2.8000000000000003E-4</c:v>
                </c:pt>
                <c:pt idx="538" formatCode="0.00%">
                  <c:v>2.9E-4</c:v>
                </c:pt>
                <c:pt idx="539" formatCode="0.00%">
                  <c:v>2.9E-4</c:v>
                </c:pt>
                <c:pt idx="540" formatCode="0.00%">
                  <c:v>2.9E-4</c:v>
                </c:pt>
                <c:pt idx="541" formatCode="0.00%">
                  <c:v>2.9E-4</c:v>
                </c:pt>
                <c:pt idx="542" formatCode="0.00%">
                  <c:v>2.9E-4</c:v>
                </c:pt>
                <c:pt idx="543" formatCode="0.00%">
                  <c:v>2.9E-4</c:v>
                </c:pt>
                <c:pt idx="544" formatCode="0.00%">
                  <c:v>2.9E-4</c:v>
                </c:pt>
                <c:pt idx="545" formatCode="0.00%">
                  <c:v>2.9E-4</c:v>
                </c:pt>
                <c:pt idx="546" formatCode="0.00%">
                  <c:v>2.9E-4</c:v>
                </c:pt>
                <c:pt idx="547" formatCode="0.00%">
                  <c:v>2.9E-4</c:v>
                </c:pt>
                <c:pt idx="548" formatCode="0.00%">
                  <c:v>2.9E-4</c:v>
                </c:pt>
                <c:pt idx="549" formatCode="0.00%">
                  <c:v>2.9E-4</c:v>
                </c:pt>
                <c:pt idx="550" formatCode="0.00%">
                  <c:v>2.9E-4</c:v>
                </c:pt>
                <c:pt idx="551" formatCode="0.00%">
                  <c:v>2.9E-4</c:v>
                </c:pt>
                <c:pt idx="552" formatCode="0.00%">
                  <c:v>2.9E-4</c:v>
                </c:pt>
                <c:pt idx="553" formatCode="0.00%">
                  <c:v>2.9E-4</c:v>
                </c:pt>
                <c:pt idx="554" formatCode="0.00%">
                  <c:v>2.9E-4</c:v>
                </c:pt>
                <c:pt idx="555" formatCode="0.00%">
                  <c:v>2.9E-4</c:v>
                </c:pt>
                <c:pt idx="556" formatCode="0.00%">
                  <c:v>2.9E-4</c:v>
                </c:pt>
                <c:pt idx="557" formatCode="0.00%">
                  <c:v>2.9E-4</c:v>
                </c:pt>
                <c:pt idx="558" formatCode="0.00%">
                  <c:v>2.9E-4</c:v>
                </c:pt>
                <c:pt idx="559" formatCode="0.00%">
                  <c:v>2.9E-4</c:v>
                </c:pt>
                <c:pt idx="560" formatCode="0.00%">
                  <c:v>2.9E-4</c:v>
                </c:pt>
                <c:pt idx="561" formatCode="0.00%">
                  <c:v>2.9E-4</c:v>
                </c:pt>
                <c:pt idx="562" formatCode="0.00%">
                  <c:v>2.9E-4</c:v>
                </c:pt>
                <c:pt idx="563" formatCode="0.00%">
                  <c:v>2.9E-4</c:v>
                </c:pt>
                <c:pt idx="564" formatCode="0.00%">
                  <c:v>2.9E-4</c:v>
                </c:pt>
                <c:pt idx="565" formatCode="0.00%">
                  <c:v>2.9E-4</c:v>
                </c:pt>
                <c:pt idx="566" formatCode="0.00%">
                  <c:v>2.9E-4</c:v>
                </c:pt>
                <c:pt idx="567" formatCode="0.00%">
                  <c:v>2.9E-4</c:v>
                </c:pt>
                <c:pt idx="568" formatCode="0.00%">
                  <c:v>2.9E-4</c:v>
                </c:pt>
                <c:pt idx="569" formatCode="0.00%">
                  <c:v>2.9E-4</c:v>
                </c:pt>
                <c:pt idx="570" formatCode="0.00%">
                  <c:v>2.9E-4</c:v>
                </c:pt>
                <c:pt idx="571" formatCode="0.00%">
                  <c:v>2.9E-4</c:v>
                </c:pt>
                <c:pt idx="572" formatCode="0.00%">
                  <c:v>2.9E-4</c:v>
                </c:pt>
                <c:pt idx="573" formatCode="0.00%">
                  <c:v>2.9999999999999997E-4</c:v>
                </c:pt>
                <c:pt idx="574" formatCode="0.00%">
                  <c:v>2.9999999999999997E-4</c:v>
                </c:pt>
                <c:pt idx="575" formatCode="0.00%">
                  <c:v>2.9999999999999997E-4</c:v>
                </c:pt>
                <c:pt idx="576" formatCode="0.00%">
                  <c:v>2.9999999999999997E-4</c:v>
                </c:pt>
                <c:pt idx="577" formatCode="0.00%">
                  <c:v>2.9999999999999997E-4</c:v>
                </c:pt>
                <c:pt idx="578" formatCode="0.00%">
                  <c:v>2.9999999999999997E-4</c:v>
                </c:pt>
                <c:pt idx="579" formatCode="0.00%">
                  <c:v>2.9999999999999997E-4</c:v>
                </c:pt>
                <c:pt idx="580" formatCode="0.00%">
                  <c:v>2.9999999999999997E-4</c:v>
                </c:pt>
                <c:pt idx="581" formatCode="0.00%">
                  <c:v>2.9999999999999997E-4</c:v>
                </c:pt>
                <c:pt idx="582" formatCode="0.00%">
                  <c:v>2.9999999999999997E-4</c:v>
                </c:pt>
                <c:pt idx="583" formatCode="0.00%">
                  <c:v>2.9999999999999997E-4</c:v>
                </c:pt>
                <c:pt idx="584" formatCode="0.00%">
                  <c:v>2.9999999999999997E-4</c:v>
                </c:pt>
                <c:pt idx="585" formatCode="0.00%">
                  <c:v>2.9999999999999997E-4</c:v>
                </c:pt>
                <c:pt idx="586" formatCode="0.00%">
                  <c:v>2.9999999999999997E-4</c:v>
                </c:pt>
                <c:pt idx="587" formatCode="0.00%">
                  <c:v>2.9999999999999997E-4</c:v>
                </c:pt>
                <c:pt idx="588" formatCode="0.00%">
                  <c:v>2.9999999999999997E-4</c:v>
                </c:pt>
                <c:pt idx="589" formatCode="0.00%">
                  <c:v>2.9999999999999997E-4</c:v>
                </c:pt>
                <c:pt idx="590" formatCode="0.00%">
                  <c:v>2.9999999999999997E-4</c:v>
                </c:pt>
                <c:pt idx="591" formatCode="0.00%">
                  <c:v>2.9999999999999997E-4</c:v>
                </c:pt>
                <c:pt idx="592" formatCode="0.00%">
                  <c:v>2.9999999999999997E-4</c:v>
                </c:pt>
                <c:pt idx="593" formatCode="0.00%">
                  <c:v>2.9999999999999997E-4</c:v>
                </c:pt>
                <c:pt idx="594" formatCode="0.00%">
                  <c:v>2.9999999999999997E-4</c:v>
                </c:pt>
                <c:pt idx="595" formatCode="0.00%">
                  <c:v>2.9999999999999997E-4</c:v>
                </c:pt>
                <c:pt idx="596" formatCode="0.00%">
                  <c:v>2.9999999999999997E-4</c:v>
                </c:pt>
                <c:pt idx="597" formatCode="0.00%">
                  <c:v>2.9999999999999997E-4</c:v>
                </c:pt>
                <c:pt idx="598" formatCode="0.00%">
                  <c:v>2.9999999999999997E-4</c:v>
                </c:pt>
                <c:pt idx="599" formatCode="0.00%">
                  <c:v>2.9999999999999997E-4</c:v>
                </c:pt>
                <c:pt idx="600" formatCode="0.00%">
                  <c:v>2.9999999999999997E-4</c:v>
                </c:pt>
                <c:pt idx="601" formatCode="0.00%">
                  <c:v>2.9999999999999997E-4</c:v>
                </c:pt>
                <c:pt idx="602" formatCode="0.00%">
                  <c:v>2.9999999999999997E-4</c:v>
                </c:pt>
                <c:pt idx="603" formatCode="0.00%">
                  <c:v>2.9999999999999997E-4</c:v>
                </c:pt>
                <c:pt idx="604" formatCode="0.00%">
                  <c:v>2.9999999999999997E-4</c:v>
                </c:pt>
                <c:pt idx="605" formatCode="0.00%">
                  <c:v>2.9999999999999997E-4</c:v>
                </c:pt>
                <c:pt idx="606" formatCode="0.00%">
                  <c:v>2.9999999999999997E-4</c:v>
                </c:pt>
                <c:pt idx="607" formatCode="0.00%">
                  <c:v>2.9999999999999997E-4</c:v>
                </c:pt>
                <c:pt idx="608" formatCode="0.00%">
                  <c:v>2.9999999999999997E-4</c:v>
                </c:pt>
                <c:pt idx="609" formatCode="0.00%">
                  <c:v>2.9999999999999997E-4</c:v>
                </c:pt>
                <c:pt idx="610" formatCode="0.00%">
                  <c:v>2.9999999999999997E-4</c:v>
                </c:pt>
                <c:pt idx="611" formatCode="0.00%">
                  <c:v>2.9999999999999997E-4</c:v>
                </c:pt>
                <c:pt idx="612" formatCode="0.00%">
                  <c:v>2.9999999999999997E-4</c:v>
                </c:pt>
                <c:pt idx="613" formatCode="0.00%">
                  <c:v>2.9999999999999997E-4</c:v>
                </c:pt>
                <c:pt idx="614" formatCode="0.00%">
                  <c:v>2.9999999999999997E-4</c:v>
                </c:pt>
                <c:pt idx="615" formatCode="0.00%">
                  <c:v>2.9999999999999997E-4</c:v>
                </c:pt>
                <c:pt idx="616" formatCode="0.00%">
                  <c:v>2.9999999999999997E-4</c:v>
                </c:pt>
                <c:pt idx="617" formatCode="0.00%">
                  <c:v>2.9999999999999997E-4</c:v>
                </c:pt>
                <c:pt idx="618" formatCode="0.00%">
                  <c:v>2.9999999999999997E-4</c:v>
                </c:pt>
                <c:pt idx="619" formatCode="0.00%">
                  <c:v>3.1E-4</c:v>
                </c:pt>
                <c:pt idx="620" formatCode="0.00%">
                  <c:v>3.1E-4</c:v>
                </c:pt>
                <c:pt idx="621" formatCode="0.00%">
                  <c:v>3.1E-4</c:v>
                </c:pt>
                <c:pt idx="622" formatCode="0.00%">
                  <c:v>3.1E-4</c:v>
                </c:pt>
                <c:pt idx="623" formatCode="0.00%">
                  <c:v>3.1E-4</c:v>
                </c:pt>
                <c:pt idx="624" formatCode="0.00%">
                  <c:v>3.1E-4</c:v>
                </c:pt>
                <c:pt idx="625" formatCode="0.00%">
                  <c:v>3.1E-4</c:v>
                </c:pt>
                <c:pt idx="626" formatCode="0.00%">
                  <c:v>3.1E-4</c:v>
                </c:pt>
                <c:pt idx="627" formatCode="0.00%">
                  <c:v>3.2000000000000003E-4</c:v>
                </c:pt>
                <c:pt idx="628" formatCode="0.00%">
                  <c:v>3.6999999999999999E-4</c:v>
                </c:pt>
                <c:pt idx="629" formatCode="0.00%">
                  <c:v>4.4999999999999999E-4</c:v>
                </c:pt>
                <c:pt idx="630" formatCode="0.00%">
                  <c:v>5.8E-4</c:v>
                </c:pt>
                <c:pt idx="631" formatCode="0.00%">
                  <c:v>7.000000000000001E-4</c:v>
                </c:pt>
                <c:pt idx="632" formatCode="0.00%">
                  <c:v>7.3999999999999999E-4</c:v>
                </c:pt>
                <c:pt idx="633" formatCode="0.00%">
                  <c:v>8.3000000000000001E-4</c:v>
                </c:pt>
                <c:pt idx="634" formatCode="0.00%">
                  <c:v>8.699999999999999E-4</c:v>
                </c:pt>
                <c:pt idx="635" formatCode="0.00%">
                  <c:v>8.8999999999999995E-4</c:v>
                </c:pt>
                <c:pt idx="636" formatCode="0.00%">
                  <c:v>9.2000000000000003E-4</c:v>
                </c:pt>
                <c:pt idx="637" formatCode="0.00%">
                  <c:v>9.6000000000000002E-4</c:v>
                </c:pt>
                <c:pt idx="638" formatCode="0.00%">
                  <c:v>1.0299999999999999E-3</c:v>
                </c:pt>
                <c:pt idx="639" formatCode="0.00%">
                  <c:v>1.1899999999999999E-3</c:v>
                </c:pt>
                <c:pt idx="640" formatCode="0.00%">
                  <c:v>1.34E-3</c:v>
                </c:pt>
                <c:pt idx="641" formatCode="0.00%">
                  <c:v>1.58E-3</c:v>
                </c:pt>
                <c:pt idx="642" formatCode="0.00%">
                  <c:v>2.0599999999999998E-3</c:v>
                </c:pt>
                <c:pt idx="643" formatCode="0.00%">
                  <c:v>2.7500000000000003E-3</c:v>
                </c:pt>
                <c:pt idx="644" formatCode="0.00%">
                  <c:v>2.7500000000000003E-3</c:v>
                </c:pt>
                <c:pt idx="645" formatCode="0.00%">
                  <c:v>3.3700000000000002E-3</c:v>
                </c:pt>
                <c:pt idx="646" formatCode="0.00%">
                  <c:v>3.3300000000000001E-3</c:v>
                </c:pt>
                <c:pt idx="647" formatCode="0.00%">
                  <c:v>3.0799999999999998E-3</c:v>
                </c:pt>
                <c:pt idx="648" formatCode="0.00%">
                  <c:v>2.1199999999999999E-3</c:v>
                </c:pt>
                <c:pt idx="649" formatCode="0.00%">
                  <c:v>2.1199999999999999E-3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64A-417F-9209-5DB3BB4D333F}"/>
            </c:ext>
          </c:extLst>
        </c:ser>
        <c:ser>
          <c:idx val="12"/>
          <c:order val="6"/>
          <c:tx>
            <c:strRef>
              <c:f>LFT!$H$1</c:f>
              <c:strCache>
                <c:ptCount val="1"/>
                <c:pt idx="0">
                  <c:v>LFT 03/24</c:v>
                </c:pt>
              </c:strCache>
            </c:strRef>
          </c:tx>
          <c:spPr>
            <a:ln w="2222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LFT!$H$2:$H$2882</c:f>
              <c:numCache>
                <c:formatCode>General</c:formatCode>
                <c:ptCount val="2881"/>
                <c:pt idx="2" formatCode="0.00%">
                  <c:v>8.9999999999999992E-5</c:v>
                </c:pt>
                <c:pt idx="3" formatCode="0.00%">
                  <c:v>8.9999999999999992E-5</c:v>
                </c:pt>
                <c:pt idx="4" formatCode="0.00%">
                  <c:v>8.9999999999999992E-5</c:v>
                </c:pt>
                <c:pt idx="5" formatCode="0.00%">
                  <c:v>8.9999999999999992E-5</c:v>
                </c:pt>
                <c:pt idx="6" formatCode="0.00%">
                  <c:v>8.9999999999999992E-5</c:v>
                </c:pt>
                <c:pt idx="7" formatCode="0.00%">
                  <c:v>8.9999999999999992E-5</c:v>
                </c:pt>
                <c:pt idx="8" formatCode="0.00%">
                  <c:v>8.9999999999999992E-5</c:v>
                </c:pt>
                <c:pt idx="9" formatCode="0.00%">
                  <c:v>8.9999999999999992E-5</c:v>
                </c:pt>
                <c:pt idx="10" formatCode="0.00%">
                  <c:v>8.9999999999999992E-5</c:v>
                </c:pt>
                <c:pt idx="11" formatCode="0.00%">
                  <c:v>8.9999999999999992E-5</c:v>
                </c:pt>
                <c:pt idx="12" formatCode="0.00%">
                  <c:v>8.9999999999999992E-5</c:v>
                </c:pt>
                <c:pt idx="13" formatCode="0.00%">
                  <c:v>8.9999999999999992E-5</c:v>
                </c:pt>
                <c:pt idx="14" formatCode="0.00%">
                  <c:v>8.9999999999999992E-5</c:v>
                </c:pt>
                <c:pt idx="15" formatCode="0.00%">
                  <c:v>8.9999999999999992E-5</c:v>
                </c:pt>
                <c:pt idx="16" formatCode="0.00%">
                  <c:v>8.9999999999999992E-5</c:v>
                </c:pt>
                <c:pt idx="17" formatCode="0.00%">
                  <c:v>8.9999999999999992E-5</c:v>
                </c:pt>
                <c:pt idx="18" formatCode="0.00%">
                  <c:v>8.9999999999999992E-5</c:v>
                </c:pt>
                <c:pt idx="19" formatCode="0.00%">
                  <c:v>8.9999999999999992E-5</c:v>
                </c:pt>
                <c:pt idx="20" formatCode="0.00%">
                  <c:v>8.9999999999999992E-5</c:v>
                </c:pt>
                <c:pt idx="21" formatCode="0.00%">
                  <c:v>8.9999999999999992E-5</c:v>
                </c:pt>
                <c:pt idx="22" formatCode="0.00%">
                  <c:v>8.9999999999999992E-5</c:v>
                </c:pt>
                <c:pt idx="23" formatCode="0.00%">
                  <c:v>1.0999999999999999E-4</c:v>
                </c:pt>
                <c:pt idx="24" formatCode="0.00%">
                  <c:v>1E-4</c:v>
                </c:pt>
                <c:pt idx="25" formatCode="0.00%">
                  <c:v>1E-4</c:v>
                </c:pt>
                <c:pt idx="26" formatCode="0.00%">
                  <c:v>1E-4</c:v>
                </c:pt>
                <c:pt idx="27" formatCode="0.00%">
                  <c:v>1E-4</c:v>
                </c:pt>
                <c:pt idx="28" formatCode="0.00%">
                  <c:v>1E-4</c:v>
                </c:pt>
                <c:pt idx="29" formatCode="0.00%">
                  <c:v>1E-4</c:v>
                </c:pt>
                <c:pt idx="30" formatCode="0.00%">
                  <c:v>1.0999999999999999E-4</c:v>
                </c:pt>
                <c:pt idx="31" formatCode="0.00%">
                  <c:v>1E-4</c:v>
                </c:pt>
                <c:pt idx="32" formatCode="0.00%">
                  <c:v>1.0999999999999999E-4</c:v>
                </c:pt>
                <c:pt idx="33" formatCode="0.00%">
                  <c:v>1.0999999999999999E-4</c:v>
                </c:pt>
                <c:pt idx="34" formatCode="0.00%">
                  <c:v>1.0999999999999999E-4</c:v>
                </c:pt>
                <c:pt idx="35" formatCode="0.00%">
                  <c:v>1.2E-4</c:v>
                </c:pt>
                <c:pt idx="36" formatCode="0.00%">
                  <c:v>1E-4</c:v>
                </c:pt>
                <c:pt idx="37" formatCode="0.00%">
                  <c:v>1.2E-4</c:v>
                </c:pt>
                <c:pt idx="38" formatCode="0.00%">
                  <c:v>1.0999999999999999E-4</c:v>
                </c:pt>
                <c:pt idx="39" formatCode="0.00%">
                  <c:v>1.2E-4</c:v>
                </c:pt>
                <c:pt idx="40" formatCode="0.00%">
                  <c:v>1.2E-4</c:v>
                </c:pt>
                <c:pt idx="41" formatCode="0.00%">
                  <c:v>1.2E-4</c:v>
                </c:pt>
                <c:pt idx="42" formatCode="0.00%">
                  <c:v>1.2E-4</c:v>
                </c:pt>
                <c:pt idx="43" formatCode="0.00%">
                  <c:v>1.2999999999999999E-4</c:v>
                </c:pt>
                <c:pt idx="44" formatCode="0.00%">
                  <c:v>1.4000000000000001E-4</c:v>
                </c:pt>
                <c:pt idx="45" formatCode="0.00%">
                  <c:v>1.4000000000000001E-4</c:v>
                </c:pt>
                <c:pt idx="46" formatCode="0.00%">
                  <c:v>1.4000000000000001E-4</c:v>
                </c:pt>
                <c:pt idx="47" formatCode="0.00%">
                  <c:v>1.4999999999999999E-4</c:v>
                </c:pt>
                <c:pt idx="48" formatCode="0.00%">
                  <c:v>1.4999999999999999E-4</c:v>
                </c:pt>
                <c:pt idx="49" formatCode="0.00%">
                  <c:v>1.4999999999999999E-4</c:v>
                </c:pt>
                <c:pt idx="50" formatCode="0.00%">
                  <c:v>1.4999999999999999E-4</c:v>
                </c:pt>
                <c:pt idx="51" formatCode="0.00%">
                  <c:v>1.6000000000000001E-4</c:v>
                </c:pt>
                <c:pt idx="52" formatCode="0.00%">
                  <c:v>1.7999999999999998E-4</c:v>
                </c:pt>
                <c:pt idx="53" formatCode="0.00%">
                  <c:v>1.7999999999999998E-4</c:v>
                </c:pt>
                <c:pt idx="54" formatCode="0.00%">
                  <c:v>2.1999999999999998E-4</c:v>
                </c:pt>
                <c:pt idx="55" formatCode="0.00%">
                  <c:v>2.1999999999999998E-4</c:v>
                </c:pt>
                <c:pt idx="56" formatCode="0.00%">
                  <c:v>2.1999999999999998E-4</c:v>
                </c:pt>
                <c:pt idx="57" formatCode="0.00%">
                  <c:v>2.3000000000000001E-4</c:v>
                </c:pt>
                <c:pt idx="58" formatCode="0.00%">
                  <c:v>2.5000000000000001E-4</c:v>
                </c:pt>
                <c:pt idx="59" formatCode="0.00%">
                  <c:v>2.7E-4</c:v>
                </c:pt>
                <c:pt idx="60" formatCode="0.00%">
                  <c:v>2.8000000000000003E-4</c:v>
                </c:pt>
                <c:pt idx="61" formatCode="0.00%">
                  <c:v>2.9E-4</c:v>
                </c:pt>
                <c:pt idx="62" formatCode="0.00%">
                  <c:v>2.7E-4</c:v>
                </c:pt>
                <c:pt idx="63" formatCode="0.00%">
                  <c:v>2.8000000000000003E-4</c:v>
                </c:pt>
                <c:pt idx="64" formatCode="0.00%">
                  <c:v>2.8000000000000003E-4</c:v>
                </c:pt>
                <c:pt idx="65" formatCode="0.00%">
                  <c:v>2.8000000000000003E-4</c:v>
                </c:pt>
                <c:pt idx="66" formatCode="0.00%">
                  <c:v>2.7E-4</c:v>
                </c:pt>
                <c:pt idx="67" formatCode="0.00%">
                  <c:v>2.7E-4</c:v>
                </c:pt>
                <c:pt idx="68" formatCode="0.00%">
                  <c:v>2.8000000000000003E-4</c:v>
                </c:pt>
                <c:pt idx="69" formatCode="0.00%">
                  <c:v>2.8000000000000003E-4</c:v>
                </c:pt>
                <c:pt idx="70" formatCode="0.00%">
                  <c:v>2.9E-4</c:v>
                </c:pt>
                <c:pt idx="71" formatCode="0.00%">
                  <c:v>2.8000000000000003E-4</c:v>
                </c:pt>
                <c:pt idx="72" formatCode="0.00%">
                  <c:v>2.8000000000000003E-4</c:v>
                </c:pt>
                <c:pt idx="73" formatCode="0.00%">
                  <c:v>2.5999999999999998E-4</c:v>
                </c:pt>
                <c:pt idx="74" formatCode="0.00%">
                  <c:v>2.5999999999999998E-4</c:v>
                </c:pt>
                <c:pt idx="75" formatCode="0.00%">
                  <c:v>2.8000000000000003E-4</c:v>
                </c:pt>
                <c:pt idx="76" formatCode="0.00%">
                  <c:v>2.5000000000000001E-4</c:v>
                </c:pt>
                <c:pt idx="77" formatCode="0.00%">
                  <c:v>2.5000000000000001E-4</c:v>
                </c:pt>
                <c:pt idx="78" formatCode="0.00%">
                  <c:v>2.4000000000000001E-4</c:v>
                </c:pt>
                <c:pt idx="79" formatCode="0.00%">
                  <c:v>2.4000000000000001E-4</c:v>
                </c:pt>
                <c:pt idx="80" formatCode="0.00%">
                  <c:v>2.3000000000000001E-4</c:v>
                </c:pt>
                <c:pt idx="81" formatCode="0.00%">
                  <c:v>2.4000000000000001E-4</c:v>
                </c:pt>
                <c:pt idx="82" formatCode="0.00%">
                  <c:v>2.4000000000000001E-4</c:v>
                </c:pt>
                <c:pt idx="83" formatCode="0.00%">
                  <c:v>2.4000000000000001E-4</c:v>
                </c:pt>
                <c:pt idx="84" formatCode="0.00%">
                  <c:v>2.3000000000000001E-4</c:v>
                </c:pt>
                <c:pt idx="85" formatCode="0.00%">
                  <c:v>2.4000000000000001E-4</c:v>
                </c:pt>
                <c:pt idx="86" formatCode="0.00%">
                  <c:v>2.4000000000000001E-4</c:v>
                </c:pt>
                <c:pt idx="87" formatCode="0.00%">
                  <c:v>2.4000000000000001E-4</c:v>
                </c:pt>
                <c:pt idx="88" formatCode="0.00%">
                  <c:v>2.4000000000000001E-4</c:v>
                </c:pt>
                <c:pt idx="89" formatCode="0.00%">
                  <c:v>2.3000000000000001E-4</c:v>
                </c:pt>
                <c:pt idx="90" formatCode="0.00%">
                  <c:v>2.3000000000000001E-4</c:v>
                </c:pt>
                <c:pt idx="91" formatCode="0.00%">
                  <c:v>2.3000000000000001E-4</c:v>
                </c:pt>
                <c:pt idx="92" formatCode="0.00%">
                  <c:v>2.4000000000000001E-4</c:v>
                </c:pt>
                <c:pt idx="93" formatCode="0.00%">
                  <c:v>2.4000000000000001E-4</c:v>
                </c:pt>
                <c:pt idx="94" formatCode="0.00%">
                  <c:v>2.3000000000000001E-4</c:v>
                </c:pt>
                <c:pt idx="95" formatCode="0.00%">
                  <c:v>2.3000000000000001E-4</c:v>
                </c:pt>
                <c:pt idx="96" formatCode="0.00%">
                  <c:v>2.4000000000000001E-4</c:v>
                </c:pt>
                <c:pt idx="97" formatCode="0.00%">
                  <c:v>2.4000000000000001E-4</c:v>
                </c:pt>
                <c:pt idx="98" formatCode="0.00%">
                  <c:v>2.4000000000000001E-4</c:v>
                </c:pt>
                <c:pt idx="99" formatCode="0.00%">
                  <c:v>2.1999999999999998E-4</c:v>
                </c:pt>
                <c:pt idx="100" formatCode="0.00%">
                  <c:v>2.3000000000000001E-4</c:v>
                </c:pt>
                <c:pt idx="101" formatCode="0.00%">
                  <c:v>2.3000000000000001E-4</c:v>
                </c:pt>
                <c:pt idx="102" formatCode="0.00%">
                  <c:v>2.3000000000000001E-4</c:v>
                </c:pt>
                <c:pt idx="103" formatCode="0.00%">
                  <c:v>2.3000000000000001E-4</c:v>
                </c:pt>
                <c:pt idx="104" formatCode="0.00%">
                  <c:v>2.4000000000000001E-4</c:v>
                </c:pt>
                <c:pt idx="105" formatCode="0.00%">
                  <c:v>2.4000000000000001E-4</c:v>
                </c:pt>
                <c:pt idx="106" formatCode="0.00%">
                  <c:v>2.4000000000000001E-4</c:v>
                </c:pt>
                <c:pt idx="107" formatCode="0.00%">
                  <c:v>2.3000000000000001E-4</c:v>
                </c:pt>
                <c:pt idx="108" formatCode="0.00%">
                  <c:v>2.3000000000000001E-4</c:v>
                </c:pt>
                <c:pt idx="109" formatCode="0.00%">
                  <c:v>2.4000000000000001E-4</c:v>
                </c:pt>
                <c:pt idx="110" formatCode="0.00%">
                  <c:v>2.4000000000000001E-4</c:v>
                </c:pt>
                <c:pt idx="111" formatCode="0.00%">
                  <c:v>2.3000000000000001E-4</c:v>
                </c:pt>
                <c:pt idx="112" formatCode="0.00%">
                  <c:v>2.3000000000000001E-4</c:v>
                </c:pt>
                <c:pt idx="113" formatCode="0.00%">
                  <c:v>2.4000000000000001E-4</c:v>
                </c:pt>
                <c:pt idx="114" formatCode="0.00%">
                  <c:v>2.4000000000000001E-4</c:v>
                </c:pt>
                <c:pt idx="115" formatCode="0.00%">
                  <c:v>2.1999999999999998E-4</c:v>
                </c:pt>
                <c:pt idx="116" formatCode="0.00%">
                  <c:v>2.3000000000000001E-4</c:v>
                </c:pt>
                <c:pt idx="117" formatCode="0.00%">
                  <c:v>2.1999999999999998E-4</c:v>
                </c:pt>
                <c:pt idx="118" formatCode="0.00%">
                  <c:v>2.3000000000000001E-4</c:v>
                </c:pt>
                <c:pt idx="119" formatCode="0.00%">
                  <c:v>2.3000000000000001E-4</c:v>
                </c:pt>
                <c:pt idx="120" formatCode="0.00%">
                  <c:v>2.1999999999999998E-4</c:v>
                </c:pt>
                <c:pt idx="121" formatCode="0.00%">
                  <c:v>2.1999999999999998E-4</c:v>
                </c:pt>
                <c:pt idx="122" formatCode="0.00%">
                  <c:v>2.1000000000000001E-4</c:v>
                </c:pt>
                <c:pt idx="123" formatCode="0.00%">
                  <c:v>2.1000000000000001E-4</c:v>
                </c:pt>
                <c:pt idx="124" formatCode="0.00%">
                  <c:v>2.1999999999999998E-4</c:v>
                </c:pt>
                <c:pt idx="125" formatCode="0.00%">
                  <c:v>2.1000000000000001E-4</c:v>
                </c:pt>
                <c:pt idx="126" formatCode="0.00%">
                  <c:v>2.1999999999999998E-4</c:v>
                </c:pt>
                <c:pt idx="127" formatCode="0.00%">
                  <c:v>2.1999999999999998E-4</c:v>
                </c:pt>
                <c:pt idx="128" formatCode="0.00%">
                  <c:v>2.1999999999999998E-4</c:v>
                </c:pt>
                <c:pt idx="129" formatCode="0.00%">
                  <c:v>2.1999999999999998E-4</c:v>
                </c:pt>
                <c:pt idx="130" formatCode="0.00%">
                  <c:v>2.1000000000000001E-4</c:v>
                </c:pt>
                <c:pt idx="131" formatCode="0.00%">
                  <c:v>2.1000000000000001E-4</c:v>
                </c:pt>
                <c:pt idx="132" formatCode="0.00%">
                  <c:v>2.1000000000000001E-4</c:v>
                </c:pt>
                <c:pt idx="133" formatCode="0.00%">
                  <c:v>2.0000000000000001E-4</c:v>
                </c:pt>
                <c:pt idx="134" formatCode="0.00%">
                  <c:v>2.0000000000000001E-4</c:v>
                </c:pt>
                <c:pt idx="135" formatCode="0.00%">
                  <c:v>2.0000000000000001E-4</c:v>
                </c:pt>
                <c:pt idx="136" formatCode="0.00%">
                  <c:v>2.1000000000000001E-4</c:v>
                </c:pt>
                <c:pt idx="137" formatCode="0.00%">
                  <c:v>2.0000000000000001E-4</c:v>
                </c:pt>
                <c:pt idx="138" formatCode="0.00%">
                  <c:v>2.0000000000000001E-4</c:v>
                </c:pt>
                <c:pt idx="139" formatCode="0.00%">
                  <c:v>2.0000000000000001E-4</c:v>
                </c:pt>
                <c:pt idx="140" formatCode="0.00%">
                  <c:v>2.0000000000000001E-4</c:v>
                </c:pt>
                <c:pt idx="141" formatCode="0.00%">
                  <c:v>2.0000000000000001E-4</c:v>
                </c:pt>
                <c:pt idx="142" formatCode="0.00%">
                  <c:v>2.0000000000000001E-4</c:v>
                </c:pt>
                <c:pt idx="143" formatCode="0.00%">
                  <c:v>2.0000000000000001E-4</c:v>
                </c:pt>
                <c:pt idx="144" formatCode="0.00%">
                  <c:v>1.8999999999999998E-4</c:v>
                </c:pt>
                <c:pt idx="145" formatCode="0.00%">
                  <c:v>2.0000000000000001E-4</c:v>
                </c:pt>
                <c:pt idx="146" formatCode="0.00%">
                  <c:v>2.0000000000000001E-4</c:v>
                </c:pt>
                <c:pt idx="147" formatCode="0.00%">
                  <c:v>1.8999999999999998E-4</c:v>
                </c:pt>
                <c:pt idx="148" formatCode="0.00%">
                  <c:v>1.8999999999999998E-4</c:v>
                </c:pt>
                <c:pt idx="149" formatCode="0.00%">
                  <c:v>1.8999999999999998E-4</c:v>
                </c:pt>
                <c:pt idx="150" formatCode="0.00%">
                  <c:v>2.0000000000000001E-4</c:v>
                </c:pt>
                <c:pt idx="151" formatCode="0.00%">
                  <c:v>2.0000000000000001E-4</c:v>
                </c:pt>
                <c:pt idx="152" formatCode="0.00%">
                  <c:v>1.8999999999999998E-4</c:v>
                </c:pt>
                <c:pt idx="153" formatCode="0.00%">
                  <c:v>2.0000000000000001E-4</c:v>
                </c:pt>
                <c:pt idx="154" formatCode="0.00%">
                  <c:v>1.8999999999999998E-4</c:v>
                </c:pt>
                <c:pt idx="155" formatCode="0.00%">
                  <c:v>1.8999999999999998E-4</c:v>
                </c:pt>
                <c:pt idx="156" formatCode="0.00%">
                  <c:v>1.8999999999999998E-4</c:v>
                </c:pt>
                <c:pt idx="157" formatCode="0.00%">
                  <c:v>1.8999999999999998E-4</c:v>
                </c:pt>
                <c:pt idx="158" formatCode="0.00%">
                  <c:v>1.8999999999999998E-4</c:v>
                </c:pt>
                <c:pt idx="159" formatCode="0.00%">
                  <c:v>1.8999999999999998E-4</c:v>
                </c:pt>
                <c:pt idx="160" formatCode="0.00%">
                  <c:v>1.8999999999999998E-4</c:v>
                </c:pt>
                <c:pt idx="161" formatCode="0.00%">
                  <c:v>2.0000000000000001E-4</c:v>
                </c:pt>
                <c:pt idx="162" formatCode="0.00%">
                  <c:v>1.8999999999999998E-4</c:v>
                </c:pt>
                <c:pt idx="163" formatCode="0.00%">
                  <c:v>1.8999999999999998E-4</c:v>
                </c:pt>
                <c:pt idx="164" formatCode="0.00%">
                  <c:v>1.8999999999999998E-4</c:v>
                </c:pt>
                <c:pt idx="165" formatCode="0.00%">
                  <c:v>1.8999999999999998E-4</c:v>
                </c:pt>
                <c:pt idx="166" formatCode="0.00%">
                  <c:v>1.8999999999999998E-4</c:v>
                </c:pt>
                <c:pt idx="167" formatCode="0.00%">
                  <c:v>1.8999999999999998E-4</c:v>
                </c:pt>
                <c:pt idx="168" formatCode="0.00%">
                  <c:v>1.8999999999999998E-4</c:v>
                </c:pt>
                <c:pt idx="169" formatCode="0.00%">
                  <c:v>1.8999999999999998E-4</c:v>
                </c:pt>
                <c:pt idx="170" formatCode="0.00%">
                  <c:v>1.8999999999999998E-4</c:v>
                </c:pt>
                <c:pt idx="171" formatCode="0.00%">
                  <c:v>1.8999999999999998E-4</c:v>
                </c:pt>
                <c:pt idx="172" formatCode="0.00%">
                  <c:v>2.0000000000000001E-4</c:v>
                </c:pt>
                <c:pt idx="173" formatCode="0.00%">
                  <c:v>2.0000000000000001E-4</c:v>
                </c:pt>
                <c:pt idx="174" formatCode="0.00%">
                  <c:v>2.0000000000000001E-4</c:v>
                </c:pt>
                <c:pt idx="175" formatCode="0.00%">
                  <c:v>2.0000000000000001E-4</c:v>
                </c:pt>
                <c:pt idx="176" formatCode="0.00%">
                  <c:v>2.0000000000000001E-4</c:v>
                </c:pt>
                <c:pt idx="177" formatCode="0.00%">
                  <c:v>2.0000000000000001E-4</c:v>
                </c:pt>
                <c:pt idx="178" formatCode="0.00%">
                  <c:v>2.0000000000000001E-4</c:v>
                </c:pt>
                <c:pt idx="179" formatCode="0.00%">
                  <c:v>2.0000000000000001E-4</c:v>
                </c:pt>
                <c:pt idx="180" formatCode="0.00%">
                  <c:v>2.0000000000000001E-4</c:v>
                </c:pt>
                <c:pt idx="181" formatCode="0.00%">
                  <c:v>2.0000000000000001E-4</c:v>
                </c:pt>
                <c:pt idx="182" formatCode="0.00%">
                  <c:v>2.0000000000000001E-4</c:v>
                </c:pt>
                <c:pt idx="183" formatCode="0.00%">
                  <c:v>2.0000000000000001E-4</c:v>
                </c:pt>
                <c:pt idx="184" formatCode="0.00%">
                  <c:v>2.0000000000000001E-4</c:v>
                </c:pt>
                <c:pt idx="185" formatCode="0.00%">
                  <c:v>2.0000000000000001E-4</c:v>
                </c:pt>
                <c:pt idx="186" formatCode="0.00%">
                  <c:v>2.0000000000000001E-4</c:v>
                </c:pt>
                <c:pt idx="187" formatCode="0.00%">
                  <c:v>2.0000000000000001E-4</c:v>
                </c:pt>
                <c:pt idx="188" formatCode="0.00%">
                  <c:v>2.0000000000000001E-4</c:v>
                </c:pt>
                <c:pt idx="189" formatCode="0.00%">
                  <c:v>2.0000000000000001E-4</c:v>
                </c:pt>
                <c:pt idx="190" formatCode="0.00%">
                  <c:v>2.0000000000000001E-4</c:v>
                </c:pt>
                <c:pt idx="191" formatCode="0.00%">
                  <c:v>2.0000000000000001E-4</c:v>
                </c:pt>
                <c:pt idx="192" formatCode="0.00%">
                  <c:v>2.0000000000000001E-4</c:v>
                </c:pt>
                <c:pt idx="193" formatCode="0.00%">
                  <c:v>2.0000000000000001E-4</c:v>
                </c:pt>
                <c:pt idx="194" formatCode="0.00%">
                  <c:v>2.0000000000000001E-4</c:v>
                </c:pt>
                <c:pt idx="195" formatCode="0.00%">
                  <c:v>2.0000000000000001E-4</c:v>
                </c:pt>
                <c:pt idx="196" formatCode="0.00%">
                  <c:v>2.0000000000000001E-4</c:v>
                </c:pt>
                <c:pt idx="197" formatCode="0.00%">
                  <c:v>2.0000000000000001E-4</c:v>
                </c:pt>
                <c:pt idx="198" formatCode="0.00%">
                  <c:v>2.1000000000000001E-4</c:v>
                </c:pt>
                <c:pt idx="199" formatCode="0.00%">
                  <c:v>2.0000000000000001E-4</c:v>
                </c:pt>
                <c:pt idx="200" formatCode="0.00%">
                  <c:v>2.0000000000000001E-4</c:v>
                </c:pt>
                <c:pt idx="201" formatCode="0.00%">
                  <c:v>2.0000000000000001E-4</c:v>
                </c:pt>
                <c:pt idx="202" formatCode="0.00%">
                  <c:v>2.0000000000000001E-4</c:v>
                </c:pt>
                <c:pt idx="203" formatCode="0.00%">
                  <c:v>2.0000000000000001E-4</c:v>
                </c:pt>
                <c:pt idx="204" formatCode="0.00%">
                  <c:v>2.0000000000000001E-4</c:v>
                </c:pt>
                <c:pt idx="205" formatCode="0.00%">
                  <c:v>1.8999999999999998E-4</c:v>
                </c:pt>
                <c:pt idx="206" formatCode="0.00%">
                  <c:v>1.8999999999999998E-4</c:v>
                </c:pt>
                <c:pt idx="207" formatCode="0.00%">
                  <c:v>1.8999999999999998E-4</c:v>
                </c:pt>
                <c:pt idx="208" formatCode="0.00%">
                  <c:v>2.0000000000000001E-4</c:v>
                </c:pt>
                <c:pt idx="209" formatCode="0.00%">
                  <c:v>2.0000000000000001E-4</c:v>
                </c:pt>
                <c:pt idx="210" formatCode="0.00%">
                  <c:v>2.0000000000000001E-4</c:v>
                </c:pt>
                <c:pt idx="211" formatCode="0.00%">
                  <c:v>2.0000000000000001E-4</c:v>
                </c:pt>
                <c:pt idx="212" formatCode="0.00%">
                  <c:v>1.8999999999999998E-4</c:v>
                </c:pt>
                <c:pt idx="213" formatCode="0.00%">
                  <c:v>2.0000000000000001E-4</c:v>
                </c:pt>
                <c:pt idx="214" formatCode="0.00%">
                  <c:v>1.8999999999999998E-4</c:v>
                </c:pt>
                <c:pt idx="215" formatCode="0.00%">
                  <c:v>2.0000000000000001E-4</c:v>
                </c:pt>
                <c:pt idx="216" formatCode="0.00%">
                  <c:v>1.8999999999999998E-4</c:v>
                </c:pt>
                <c:pt idx="217" formatCode="0.00%">
                  <c:v>1.8999999999999998E-4</c:v>
                </c:pt>
                <c:pt idx="218" formatCode="0.00%">
                  <c:v>1.8999999999999998E-4</c:v>
                </c:pt>
                <c:pt idx="219" formatCode="0.00%">
                  <c:v>1.8999999999999998E-4</c:v>
                </c:pt>
                <c:pt idx="220" formatCode="0.00%">
                  <c:v>1.8999999999999998E-4</c:v>
                </c:pt>
                <c:pt idx="221" formatCode="0.00%">
                  <c:v>2.0000000000000001E-4</c:v>
                </c:pt>
                <c:pt idx="222" formatCode="0.00%">
                  <c:v>1.8999999999999998E-4</c:v>
                </c:pt>
                <c:pt idx="223" formatCode="0.00%">
                  <c:v>2.0000000000000001E-4</c:v>
                </c:pt>
                <c:pt idx="224" formatCode="0.00%">
                  <c:v>2.0000000000000001E-4</c:v>
                </c:pt>
                <c:pt idx="225" formatCode="0.00%">
                  <c:v>1.8999999999999998E-4</c:v>
                </c:pt>
                <c:pt idx="226" formatCode="0.00%">
                  <c:v>1.8999999999999998E-4</c:v>
                </c:pt>
                <c:pt idx="227" formatCode="0.00%">
                  <c:v>1.8999999999999998E-4</c:v>
                </c:pt>
                <c:pt idx="228" formatCode="0.00%">
                  <c:v>1.8999999999999998E-4</c:v>
                </c:pt>
                <c:pt idx="229" formatCode="0.00%">
                  <c:v>1.8999999999999998E-4</c:v>
                </c:pt>
                <c:pt idx="230" formatCode="0.00%">
                  <c:v>1.8999999999999998E-4</c:v>
                </c:pt>
                <c:pt idx="231" formatCode="0.00%">
                  <c:v>1.8999999999999998E-4</c:v>
                </c:pt>
                <c:pt idx="232" formatCode="0.00%">
                  <c:v>1.8999999999999998E-4</c:v>
                </c:pt>
                <c:pt idx="233" formatCode="0.00%">
                  <c:v>1.8999999999999998E-4</c:v>
                </c:pt>
                <c:pt idx="234" formatCode="0.00%">
                  <c:v>2.0000000000000001E-4</c:v>
                </c:pt>
                <c:pt idx="235" formatCode="0.00%">
                  <c:v>1.8999999999999998E-4</c:v>
                </c:pt>
                <c:pt idx="236" formatCode="0.00%">
                  <c:v>1.8999999999999998E-4</c:v>
                </c:pt>
                <c:pt idx="237" formatCode="0.00%">
                  <c:v>1.8999999999999998E-4</c:v>
                </c:pt>
                <c:pt idx="238" formatCode="0.00%">
                  <c:v>1.8999999999999998E-4</c:v>
                </c:pt>
                <c:pt idx="239" formatCode="0.00%">
                  <c:v>1.8999999999999998E-4</c:v>
                </c:pt>
                <c:pt idx="240" formatCode="0.00%">
                  <c:v>1.8999999999999998E-4</c:v>
                </c:pt>
                <c:pt idx="241" formatCode="0.00%">
                  <c:v>2.0000000000000001E-4</c:v>
                </c:pt>
                <c:pt idx="242" formatCode="0.00%">
                  <c:v>2.0000000000000001E-4</c:v>
                </c:pt>
                <c:pt idx="243" formatCode="0.00%">
                  <c:v>2.0000000000000001E-4</c:v>
                </c:pt>
                <c:pt idx="244" formatCode="0.00%">
                  <c:v>1.8999999999999998E-4</c:v>
                </c:pt>
                <c:pt idx="245" formatCode="0.00%">
                  <c:v>2.0000000000000001E-4</c:v>
                </c:pt>
                <c:pt idx="246" formatCode="0.00%">
                  <c:v>2.0000000000000001E-4</c:v>
                </c:pt>
                <c:pt idx="247" formatCode="0.00%">
                  <c:v>1.8999999999999998E-4</c:v>
                </c:pt>
                <c:pt idx="248" formatCode="0.00%">
                  <c:v>1.8999999999999998E-4</c:v>
                </c:pt>
                <c:pt idx="249" formatCode="0.00%">
                  <c:v>1.8999999999999998E-4</c:v>
                </c:pt>
                <c:pt idx="250" formatCode="0.00%">
                  <c:v>1.7999999999999998E-4</c:v>
                </c:pt>
                <c:pt idx="251" formatCode="0.00%">
                  <c:v>1.7999999999999998E-4</c:v>
                </c:pt>
                <c:pt idx="252" formatCode="0.00%">
                  <c:v>1.8999999999999998E-4</c:v>
                </c:pt>
                <c:pt idx="253" formatCode="0.00%">
                  <c:v>1.8999999999999998E-4</c:v>
                </c:pt>
                <c:pt idx="254" formatCode="0.00%">
                  <c:v>1.8999999999999998E-4</c:v>
                </c:pt>
                <c:pt idx="255" formatCode="0.00%">
                  <c:v>1.8999999999999998E-4</c:v>
                </c:pt>
                <c:pt idx="256" formatCode="0.00%">
                  <c:v>1.8999999999999998E-4</c:v>
                </c:pt>
                <c:pt idx="257" formatCode="0.00%">
                  <c:v>1.8999999999999998E-4</c:v>
                </c:pt>
                <c:pt idx="258" formatCode="0.00%">
                  <c:v>1.7999999999999998E-4</c:v>
                </c:pt>
                <c:pt idx="259" formatCode="0.00%">
                  <c:v>1.7999999999999998E-4</c:v>
                </c:pt>
                <c:pt idx="260" formatCode="0.00%">
                  <c:v>1.7999999999999998E-4</c:v>
                </c:pt>
                <c:pt idx="261" formatCode="0.00%">
                  <c:v>1.7999999999999998E-4</c:v>
                </c:pt>
                <c:pt idx="262" formatCode="0.00%">
                  <c:v>1.7999999999999998E-4</c:v>
                </c:pt>
                <c:pt idx="263" formatCode="0.00%">
                  <c:v>1.7999999999999998E-4</c:v>
                </c:pt>
                <c:pt idx="264" formatCode="0.00%">
                  <c:v>1.7999999999999998E-4</c:v>
                </c:pt>
                <c:pt idx="265" formatCode="0.00%">
                  <c:v>1.7999999999999998E-4</c:v>
                </c:pt>
                <c:pt idx="266" formatCode="0.00%">
                  <c:v>1.7999999999999998E-4</c:v>
                </c:pt>
                <c:pt idx="267" formatCode="0.00%">
                  <c:v>1.7999999999999998E-4</c:v>
                </c:pt>
                <c:pt idx="268" formatCode="0.00%">
                  <c:v>1.7999999999999998E-4</c:v>
                </c:pt>
                <c:pt idx="269" formatCode="0.00%">
                  <c:v>1.7999999999999998E-4</c:v>
                </c:pt>
                <c:pt idx="270" formatCode="0.00%">
                  <c:v>1.7999999999999998E-4</c:v>
                </c:pt>
                <c:pt idx="271" formatCode="0.00%">
                  <c:v>1.7999999999999998E-4</c:v>
                </c:pt>
                <c:pt idx="272" formatCode="0.00%">
                  <c:v>1.7999999999999998E-4</c:v>
                </c:pt>
                <c:pt idx="273" formatCode="0.00%">
                  <c:v>1.7999999999999998E-4</c:v>
                </c:pt>
                <c:pt idx="274" formatCode="0.00%">
                  <c:v>1.7999999999999998E-4</c:v>
                </c:pt>
                <c:pt idx="275" formatCode="0.00%">
                  <c:v>1.7999999999999998E-4</c:v>
                </c:pt>
                <c:pt idx="276" formatCode="0.00%">
                  <c:v>1.7999999999999998E-4</c:v>
                </c:pt>
                <c:pt idx="277" formatCode="0.00%">
                  <c:v>1.7999999999999998E-4</c:v>
                </c:pt>
                <c:pt idx="278" formatCode="0.00%">
                  <c:v>1.7999999999999998E-4</c:v>
                </c:pt>
                <c:pt idx="279" formatCode="0.00%">
                  <c:v>1.7999999999999998E-4</c:v>
                </c:pt>
                <c:pt idx="280" formatCode="0.00%">
                  <c:v>1.7999999999999998E-4</c:v>
                </c:pt>
                <c:pt idx="281" formatCode="0.00%">
                  <c:v>1.7999999999999998E-4</c:v>
                </c:pt>
                <c:pt idx="282" formatCode="0.00%">
                  <c:v>1.7999999999999998E-4</c:v>
                </c:pt>
                <c:pt idx="283" formatCode="0.00%">
                  <c:v>1.7999999999999998E-4</c:v>
                </c:pt>
                <c:pt idx="284" formatCode="0.00%">
                  <c:v>1.7999999999999998E-4</c:v>
                </c:pt>
                <c:pt idx="285" formatCode="0.00%">
                  <c:v>1.7999999999999998E-4</c:v>
                </c:pt>
                <c:pt idx="286" formatCode="0.00%">
                  <c:v>1.7999999999999998E-4</c:v>
                </c:pt>
                <c:pt idx="287" formatCode="0.00%">
                  <c:v>1.7999999999999998E-4</c:v>
                </c:pt>
                <c:pt idx="288" formatCode="0.00%">
                  <c:v>1.7999999999999998E-4</c:v>
                </c:pt>
                <c:pt idx="289" formatCode="0.00%">
                  <c:v>1.7999999999999998E-4</c:v>
                </c:pt>
                <c:pt idx="290" formatCode="0.00%">
                  <c:v>1.7999999999999998E-4</c:v>
                </c:pt>
                <c:pt idx="291" formatCode="0.00%">
                  <c:v>1.7999999999999998E-4</c:v>
                </c:pt>
                <c:pt idx="292" formatCode="0.00%">
                  <c:v>1.7999999999999998E-4</c:v>
                </c:pt>
                <c:pt idx="293" formatCode="0.00%">
                  <c:v>1.7999999999999998E-4</c:v>
                </c:pt>
                <c:pt idx="294" formatCode="0.00%">
                  <c:v>1.7999999999999998E-4</c:v>
                </c:pt>
                <c:pt idx="295" formatCode="0.00%">
                  <c:v>1.7999999999999998E-4</c:v>
                </c:pt>
                <c:pt idx="296" formatCode="0.00%">
                  <c:v>1.7999999999999998E-4</c:v>
                </c:pt>
                <c:pt idx="297" formatCode="0.00%">
                  <c:v>1.7999999999999998E-4</c:v>
                </c:pt>
                <c:pt idx="298" formatCode="0.00%">
                  <c:v>1.7999999999999998E-4</c:v>
                </c:pt>
                <c:pt idx="299" formatCode="0.00%">
                  <c:v>1.7999999999999998E-4</c:v>
                </c:pt>
                <c:pt idx="300" formatCode="0.00%">
                  <c:v>1.7999999999999998E-4</c:v>
                </c:pt>
                <c:pt idx="301" formatCode="0.00%">
                  <c:v>1.7999999999999998E-4</c:v>
                </c:pt>
                <c:pt idx="302" formatCode="0.00%">
                  <c:v>1.7999999999999998E-4</c:v>
                </c:pt>
                <c:pt idx="303" formatCode="0.00%">
                  <c:v>1.7999999999999998E-4</c:v>
                </c:pt>
                <c:pt idx="304" formatCode="0.00%">
                  <c:v>1.7999999999999998E-4</c:v>
                </c:pt>
                <c:pt idx="305" formatCode="0.00%">
                  <c:v>1.7999999999999998E-4</c:v>
                </c:pt>
                <c:pt idx="306" formatCode="0.00%">
                  <c:v>1.7999999999999998E-4</c:v>
                </c:pt>
                <c:pt idx="307" formatCode="0.00%">
                  <c:v>1.7999999999999998E-4</c:v>
                </c:pt>
                <c:pt idx="308" formatCode="0.00%">
                  <c:v>1.7999999999999998E-4</c:v>
                </c:pt>
                <c:pt idx="309" formatCode="0.00%">
                  <c:v>1.7999999999999998E-4</c:v>
                </c:pt>
                <c:pt idx="310" formatCode="0.00%">
                  <c:v>1.7999999999999998E-4</c:v>
                </c:pt>
                <c:pt idx="311" formatCode="0.00%">
                  <c:v>1.7999999999999998E-4</c:v>
                </c:pt>
                <c:pt idx="312" formatCode="0.00%">
                  <c:v>1.7999999999999998E-4</c:v>
                </c:pt>
                <c:pt idx="313" formatCode="0.00%">
                  <c:v>1.7999999999999998E-4</c:v>
                </c:pt>
                <c:pt idx="314" formatCode="0.00%">
                  <c:v>1.7999999999999998E-4</c:v>
                </c:pt>
                <c:pt idx="315" formatCode="0.00%">
                  <c:v>1.7999999999999998E-4</c:v>
                </c:pt>
                <c:pt idx="316" formatCode="0.00%">
                  <c:v>1.7999999999999998E-4</c:v>
                </c:pt>
                <c:pt idx="317" formatCode="0.00%">
                  <c:v>1.7999999999999998E-4</c:v>
                </c:pt>
                <c:pt idx="318" formatCode="0.00%">
                  <c:v>1.7999999999999998E-4</c:v>
                </c:pt>
                <c:pt idx="319" formatCode="0.00%">
                  <c:v>1.7999999999999998E-4</c:v>
                </c:pt>
                <c:pt idx="320" formatCode="0.00%">
                  <c:v>1.7999999999999998E-4</c:v>
                </c:pt>
                <c:pt idx="321" formatCode="0.00%">
                  <c:v>1.7999999999999998E-4</c:v>
                </c:pt>
                <c:pt idx="322" formatCode="0.00%">
                  <c:v>1.7999999999999998E-4</c:v>
                </c:pt>
                <c:pt idx="323" formatCode="0.00%">
                  <c:v>1.7999999999999998E-4</c:v>
                </c:pt>
                <c:pt idx="324" formatCode="0.00%">
                  <c:v>1.7999999999999998E-4</c:v>
                </c:pt>
                <c:pt idx="325" formatCode="0.00%">
                  <c:v>1.7000000000000001E-4</c:v>
                </c:pt>
                <c:pt idx="326" formatCode="0.00%">
                  <c:v>1.7000000000000001E-4</c:v>
                </c:pt>
                <c:pt idx="327" formatCode="0.00%">
                  <c:v>1.7000000000000001E-4</c:v>
                </c:pt>
                <c:pt idx="328" formatCode="0.00%">
                  <c:v>1.7000000000000001E-4</c:v>
                </c:pt>
                <c:pt idx="329" formatCode="0.00%">
                  <c:v>1.7000000000000001E-4</c:v>
                </c:pt>
                <c:pt idx="330" formatCode="0.00%">
                  <c:v>1.7000000000000001E-4</c:v>
                </c:pt>
                <c:pt idx="331" formatCode="0.00%">
                  <c:v>1.7000000000000001E-4</c:v>
                </c:pt>
                <c:pt idx="332" formatCode="0.00%">
                  <c:v>1.7000000000000001E-4</c:v>
                </c:pt>
                <c:pt idx="333" formatCode="0.00%">
                  <c:v>1.7000000000000001E-4</c:v>
                </c:pt>
                <c:pt idx="334" formatCode="0.00%">
                  <c:v>1.7000000000000001E-4</c:v>
                </c:pt>
                <c:pt idx="335" formatCode="0.00%">
                  <c:v>1.7000000000000001E-4</c:v>
                </c:pt>
                <c:pt idx="336" formatCode="0.00%">
                  <c:v>1.7000000000000001E-4</c:v>
                </c:pt>
                <c:pt idx="337" formatCode="0.00%">
                  <c:v>1.7000000000000001E-4</c:v>
                </c:pt>
                <c:pt idx="338" formatCode="0.00%">
                  <c:v>1.7000000000000001E-4</c:v>
                </c:pt>
                <c:pt idx="339" formatCode="0.00%">
                  <c:v>1.7000000000000001E-4</c:v>
                </c:pt>
                <c:pt idx="340" formatCode="0.00%">
                  <c:v>1.7000000000000001E-4</c:v>
                </c:pt>
                <c:pt idx="341" formatCode="0.00%">
                  <c:v>1.7000000000000001E-4</c:v>
                </c:pt>
                <c:pt idx="342" formatCode="0.00%">
                  <c:v>1.7000000000000001E-4</c:v>
                </c:pt>
                <c:pt idx="343" formatCode="0.00%">
                  <c:v>1.7000000000000001E-4</c:v>
                </c:pt>
                <c:pt idx="344" formatCode="0.00%">
                  <c:v>1.7000000000000001E-4</c:v>
                </c:pt>
                <c:pt idx="345" formatCode="0.00%">
                  <c:v>1.7000000000000001E-4</c:v>
                </c:pt>
                <c:pt idx="346" formatCode="0.00%">
                  <c:v>1.7000000000000001E-4</c:v>
                </c:pt>
                <c:pt idx="347" formatCode="0.00%">
                  <c:v>1.7000000000000001E-4</c:v>
                </c:pt>
                <c:pt idx="348" formatCode="0.00%">
                  <c:v>1.7000000000000001E-4</c:v>
                </c:pt>
                <c:pt idx="349" formatCode="0.00%">
                  <c:v>1.7000000000000001E-4</c:v>
                </c:pt>
                <c:pt idx="350" formatCode="0.00%">
                  <c:v>1.7000000000000001E-4</c:v>
                </c:pt>
                <c:pt idx="351" formatCode="0.00%">
                  <c:v>1.7000000000000001E-4</c:v>
                </c:pt>
                <c:pt idx="352" formatCode="0.00%">
                  <c:v>1.7000000000000001E-4</c:v>
                </c:pt>
                <c:pt idx="353" formatCode="0.00%">
                  <c:v>1.7000000000000001E-4</c:v>
                </c:pt>
                <c:pt idx="354" formatCode="0.00%">
                  <c:v>1.7000000000000001E-4</c:v>
                </c:pt>
                <c:pt idx="355" formatCode="0.00%">
                  <c:v>1.7000000000000001E-4</c:v>
                </c:pt>
                <c:pt idx="356" formatCode="0.00%">
                  <c:v>1.7000000000000001E-4</c:v>
                </c:pt>
                <c:pt idx="357" formatCode="0.00%">
                  <c:v>1.7000000000000001E-4</c:v>
                </c:pt>
                <c:pt idx="358" formatCode="0.00%">
                  <c:v>1.7000000000000001E-4</c:v>
                </c:pt>
                <c:pt idx="359" formatCode="0.00%">
                  <c:v>1.7000000000000001E-4</c:v>
                </c:pt>
                <c:pt idx="360" formatCode="0.00%">
                  <c:v>1.7000000000000001E-4</c:v>
                </c:pt>
                <c:pt idx="361" formatCode="0.00%">
                  <c:v>1.7000000000000001E-4</c:v>
                </c:pt>
                <c:pt idx="362" formatCode="0.00%">
                  <c:v>1.7000000000000001E-4</c:v>
                </c:pt>
                <c:pt idx="363" formatCode="0.00%">
                  <c:v>1.7000000000000001E-4</c:v>
                </c:pt>
                <c:pt idx="364" formatCode="0.00%">
                  <c:v>1.7000000000000001E-4</c:v>
                </c:pt>
                <c:pt idx="365" formatCode="0.00%">
                  <c:v>1.7000000000000001E-4</c:v>
                </c:pt>
                <c:pt idx="366" formatCode="0.00%">
                  <c:v>1.7000000000000001E-4</c:v>
                </c:pt>
                <c:pt idx="367" formatCode="0.00%">
                  <c:v>1.7000000000000001E-4</c:v>
                </c:pt>
                <c:pt idx="368" formatCode="0.00%">
                  <c:v>1.7000000000000001E-4</c:v>
                </c:pt>
                <c:pt idx="369" formatCode="0.00%">
                  <c:v>1.7000000000000001E-4</c:v>
                </c:pt>
                <c:pt idx="370" formatCode="0.00%">
                  <c:v>1.7000000000000001E-4</c:v>
                </c:pt>
                <c:pt idx="371" formatCode="0.00%">
                  <c:v>1.7000000000000001E-4</c:v>
                </c:pt>
                <c:pt idx="372" formatCode="0.00%">
                  <c:v>1.6000000000000001E-4</c:v>
                </c:pt>
                <c:pt idx="373" formatCode="0.00%">
                  <c:v>1.6000000000000001E-4</c:v>
                </c:pt>
                <c:pt idx="374" formatCode="0.00%">
                  <c:v>1.6000000000000001E-4</c:v>
                </c:pt>
                <c:pt idx="375" formatCode="0.00%">
                  <c:v>1.6000000000000001E-4</c:v>
                </c:pt>
                <c:pt idx="376" formatCode="0.00%">
                  <c:v>1.6000000000000001E-4</c:v>
                </c:pt>
                <c:pt idx="377" formatCode="0.00%">
                  <c:v>1.6000000000000001E-4</c:v>
                </c:pt>
                <c:pt idx="378" formatCode="0.00%">
                  <c:v>1.6000000000000001E-4</c:v>
                </c:pt>
                <c:pt idx="379" formatCode="0.00%">
                  <c:v>1.6000000000000001E-4</c:v>
                </c:pt>
                <c:pt idx="380" formatCode="0.00%">
                  <c:v>1.6000000000000001E-4</c:v>
                </c:pt>
                <c:pt idx="381" formatCode="0.00%">
                  <c:v>1.6000000000000001E-4</c:v>
                </c:pt>
                <c:pt idx="382" formatCode="0.00%">
                  <c:v>1.6000000000000001E-4</c:v>
                </c:pt>
                <c:pt idx="383" formatCode="0.00%">
                  <c:v>1.6000000000000001E-4</c:v>
                </c:pt>
                <c:pt idx="384" formatCode="0.00%">
                  <c:v>1.6000000000000001E-4</c:v>
                </c:pt>
                <c:pt idx="385" formatCode="0.00%">
                  <c:v>1.6000000000000001E-4</c:v>
                </c:pt>
                <c:pt idx="386" formatCode="0.00%">
                  <c:v>1.6000000000000001E-4</c:v>
                </c:pt>
                <c:pt idx="387" formatCode="0.00%">
                  <c:v>1.6000000000000001E-4</c:v>
                </c:pt>
                <c:pt idx="388" formatCode="0.00%">
                  <c:v>1.6000000000000001E-4</c:v>
                </c:pt>
                <c:pt idx="389" formatCode="0.00%">
                  <c:v>1.6000000000000001E-4</c:v>
                </c:pt>
                <c:pt idx="390" formatCode="0.00%">
                  <c:v>1.6000000000000001E-4</c:v>
                </c:pt>
                <c:pt idx="391" formatCode="0.00%">
                  <c:v>1.6000000000000001E-4</c:v>
                </c:pt>
                <c:pt idx="392" formatCode="0.00%">
                  <c:v>1.6000000000000001E-4</c:v>
                </c:pt>
                <c:pt idx="393" formatCode="0.00%">
                  <c:v>1.6000000000000001E-4</c:v>
                </c:pt>
                <c:pt idx="394" formatCode="0.00%">
                  <c:v>1.6000000000000001E-4</c:v>
                </c:pt>
                <c:pt idx="395" formatCode="0.00%">
                  <c:v>1.6000000000000001E-4</c:v>
                </c:pt>
                <c:pt idx="396" formatCode="0.00%">
                  <c:v>1.6000000000000001E-4</c:v>
                </c:pt>
                <c:pt idx="397" formatCode="0.00%">
                  <c:v>1.6000000000000001E-4</c:v>
                </c:pt>
                <c:pt idx="398" formatCode="0.00%">
                  <c:v>1.6000000000000001E-4</c:v>
                </c:pt>
                <c:pt idx="399" formatCode="0.00%">
                  <c:v>1.6000000000000001E-4</c:v>
                </c:pt>
                <c:pt idx="400" formatCode="0.00%">
                  <c:v>1.6000000000000001E-4</c:v>
                </c:pt>
                <c:pt idx="401" formatCode="0.00%">
                  <c:v>1.6000000000000001E-4</c:v>
                </c:pt>
                <c:pt idx="402" formatCode="0.00%">
                  <c:v>1.6000000000000001E-4</c:v>
                </c:pt>
                <c:pt idx="403" formatCode="0.00%">
                  <c:v>1.6000000000000001E-4</c:v>
                </c:pt>
                <c:pt idx="404" formatCode="0.00%">
                  <c:v>1.6000000000000001E-4</c:v>
                </c:pt>
                <c:pt idx="405" formatCode="0.00%">
                  <c:v>1.6000000000000001E-4</c:v>
                </c:pt>
                <c:pt idx="406" formatCode="0.00%">
                  <c:v>1.6000000000000001E-4</c:v>
                </c:pt>
                <c:pt idx="407" formatCode="0.00%">
                  <c:v>1.6000000000000001E-4</c:v>
                </c:pt>
                <c:pt idx="408" formatCode="0.00%">
                  <c:v>1.6000000000000001E-4</c:v>
                </c:pt>
                <c:pt idx="409" formatCode="0.00%">
                  <c:v>1.6000000000000001E-4</c:v>
                </c:pt>
                <c:pt idx="410" formatCode="0.00%">
                  <c:v>1.6000000000000001E-4</c:v>
                </c:pt>
                <c:pt idx="411" formatCode="0.00%">
                  <c:v>1.6000000000000001E-4</c:v>
                </c:pt>
                <c:pt idx="412" formatCode="0.00%">
                  <c:v>1.6000000000000001E-4</c:v>
                </c:pt>
                <c:pt idx="413" formatCode="0.00%">
                  <c:v>1.6000000000000001E-4</c:v>
                </c:pt>
                <c:pt idx="414" formatCode="0.00%">
                  <c:v>1.6000000000000001E-4</c:v>
                </c:pt>
                <c:pt idx="415" formatCode="0.00%">
                  <c:v>1.6000000000000001E-4</c:v>
                </c:pt>
                <c:pt idx="416" formatCode="0.00%">
                  <c:v>1.6000000000000001E-4</c:v>
                </c:pt>
                <c:pt idx="417" formatCode="0.00%">
                  <c:v>1.6000000000000001E-4</c:v>
                </c:pt>
                <c:pt idx="418" formatCode="0.00%">
                  <c:v>1.6000000000000001E-4</c:v>
                </c:pt>
                <c:pt idx="419" formatCode="0.00%">
                  <c:v>1.6000000000000001E-4</c:v>
                </c:pt>
                <c:pt idx="420" formatCode="0.00%">
                  <c:v>1.6000000000000001E-4</c:v>
                </c:pt>
                <c:pt idx="421" formatCode="0.00%">
                  <c:v>1.6000000000000001E-4</c:v>
                </c:pt>
                <c:pt idx="422" formatCode="0.00%">
                  <c:v>1.6000000000000001E-4</c:v>
                </c:pt>
                <c:pt idx="423" formatCode="0.00%">
                  <c:v>1.6000000000000001E-4</c:v>
                </c:pt>
                <c:pt idx="424" formatCode="0.00%">
                  <c:v>1.6000000000000001E-4</c:v>
                </c:pt>
                <c:pt idx="425" formatCode="0.00%">
                  <c:v>1.6000000000000001E-4</c:v>
                </c:pt>
                <c:pt idx="426" formatCode="0.00%">
                  <c:v>1.6000000000000001E-4</c:v>
                </c:pt>
                <c:pt idx="427" formatCode="0.00%">
                  <c:v>1.6000000000000001E-4</c:v>
                </c:pt>
                <c:pt idx="428" formatCode="0.00%">
                  <c:v>1.6000000000000001E-4</c:v>
                </c:pt>
                <c:pt idx="429" formatCode="0.00%">
                  <c:v>1.6000000000000001E-4</c:v>
                </c:pt>
                <c:pt idx="430" formatCode="0.00%">
                  <c:v>1.6000000000000001E-4</c:v>
                </c:pt>
                <c:pt idx="431" formatCode="0.00%">
                  <c:v>1.6000000000000001E-4</c:v>
                </c:pt>
                <c:pt idx="432" formatCode="0.00%">
                  <c:v>1.6000000000000001E-4</c:v>
                </c:pt>
                <c:pt idx="433" formatCode="0.00%">
                  <c:v>1.6000000000000001E-4</c:v>
                </c:pt>
                <c:pt idx="434" formatCode="0.00%">
                  <c:v>1.6000000000000001E-4</c:v>
                </c:pt>
                <c:pt idx="435" formatCode="0.00%">
                  <c:v>1.6000000000000001E-4</c:v>
                </c:pt>
                <c:pt idx="436" formatCode="0.00%">
                  <c:v>1.6000000000000001E-4</c:v>
                </c:pt>
                <c:pt idx="437" formatCode="0.00%">
                  <c:v>1.6000000000000001E-4</c:v>
                </c:pt>
                <c:pt idx="438" formatCode="0.00%">
                  <c:v>1.6000000000000001E-4</c:v>
                </c:pt>
                <c:pt idx="439" formatCode="0.00%">
                  <c:v>1.6000000000000001E-4</c:v>
                </c:pt>
                <c:pt idx="440" formatCode="0.00%">
                  <c:v>1.6000000000000001E-4</c:v>
                </c:pt>
                <c:pt idx="441" formatCode="0.00%">
                  <c:v>1.6000000000000001E-4</c:v>
                </c:pt>
                <c:pt idx="442" formatCode="0.00%">
                  <c:v>1.6000000000000001E-4</c:v>
                </c:pt>
                <c:pt idx="443" formatCode="0.00%">
                  <c:v>1.6000000000000001E-4</c:v>
                </c:pt>
                <c:pt idx="444" formatCode="0.00%">
                  <c:v>1.6000000000000001E-4</c:v>
                </c:pt>
                <c:pt idx="445" formatCode="0.00%">
                  <c:v>1.6000000000000001E-4</c:v>
                </c:pt>
                <c:pt idx="446" formatCode="0.00%">
                  <c:v>1.6000000000000001E-4</c:v>
                </c:pt>
                <c:pt idx="447" formatCode="0.00%">
                  <c:v>1.6000000000000001E-4</c:v>
                </c:pt>
                <c:pt idx="448" formatCode="0.00%">
                  <c:v>1.6000000000000001E-4</c:v>
                </c:pt>
                <c:pt idx="449" formatCode="0.00%">
                  <c:v>1.6000000000000001E-4</c:v>
                </c:pt>
                <c:pt idx="450" formatCode="0.00%">
                  <c:v>1.6000000000000001E-4</c:v>
                </c:pt>
                <c:pt idx="451" formatCode="0.00%">
                  <c:v>1.6000000000000001E-4</c:v>
                </c:pt>
                <c:pt idx="452" formatCode="0.00%">
                  <c:v>1.6000000000000001E-4</c:v>
                </c:pt>
                <c:pt idx="453" formatCode="0.00%">
                  <c:v>1.6000000000000001E-4</c:v>
                </c:pt>
                <c:pt idx="454" formatCode="0.00%">
                  <c:v>1.6000000000000001E-4</c:v>
                </c:pt>
                <c:pt idx="455" formatCode="0.00%">
                  <c:v>1.6000000000000001E-4</c:v>
                </c:pt>
                <c:pt idx="456" formatCode="0.00%">
                  <c:v>1.6000000000000001E-4</c:v>
                </c:pt>
                <c:pt idx="457" formatCode="0.00%">
                  <c:v>1.6000000000000001E-4</c:v>
                </c:pt>
                <c:pt idx="458" formatCode="0.00%">
                  <c:v>1.6000000000000001E-4</c:v>
                </c:pt>
                <c:pt idx="459" formatCode="0.00%">
                  <c:v>1.6000000000000001E-4</c:v>
                </c:pt>
                <c:pt idx="460" formatCode="0.00%">
                  <c:v>1.6000000000000001E-4</c:v>
                </c:pt>
                <c:pt idx="461" formatCode="0.00%">
                  <c:v>1.7000000000000001E-4</c:v>
                </c:pt>
                <c:pt idx="462" formatCode="0.00%">
                  <c:v>1.7000000000000001E-4</c:v>
                </c:pt>
                <c:pt idx="463" formatCode="0.00%">
                  <c:v>1.7000000000000001E-4</c:v>
                </c:pt>
                <c:pt idx="464" formatCode="0.00%">
                  <c:v>1.7000000000000001E-4</c:v>
                </c:pt>
                <c:pt idx="465" formatCode="0.00%">
                  <c:v>1.7000000000000001E-4</c:v>
                </c:pt>
                <c:pt idx="466" formatCode="0.00%">
                  <c:v>1.7000000000000001E-4</c:v>
                </c:pt>
                <c:pt idx="467" formatCode="0.00%">
                  <c:v>1.7000000000000001E-4</c:v>
                </c:pt>
                <c:pt idx="468" formatCode="0.00%">
                  <c:v>1.7000000000000001E-4</c:v>
                </c:pt>
                <c:pt idx="469" formatCode="0.00%">
                  <c:v>1.7000000000000001E-4</c:v>
                </c:pt>
                <c:pt idx="470" formatCode="0.00%">
                  <c:v>1.7000000000000001E-4</c:v>
                </c:pt>
                <c:pt idx="471" formatCode="0.00%">
                  <c:v>1.7000000000000001E-4</c:v>
                </c:pt>
                <c:pt idx="472" formatCode="0.00%">
                  <c:v>1.7000000000000001E-4</c:v>
                </c:pt>
                <c:pt idx="473" formatCode="0.00%">
                  <c:v>1.7000000000000001E-4</c:v>
                </c:pt>
                <c:pt idx="474" formatCode="0.00%">
                  <c:v>1.7000000000000001E-4</c:v>
                </c:pt>
                <c:pt idx="475" formatCode="0.00%">
                  <c:v>1.7000000000000001E-4</c:v>
                </c:pt>
                <c:pt idx="476" formatCode="0.00%">
                  <c:v>1.7000000000000001E-4</c:v>
                </c:pt>
                <c:pt idx="477" formatCode="0.00%">
                  <c:v>1.7999999999999998E-4</c:v>
                </c:pt>
                <c:pt idx="478" formatCode="0.00%">
                  <c:v>1.7999999999999998E-4</c:v>
                </c:pt>
                <c:pt idx="479" formatCode="0.00%">
                  <c:v>1.7999999999999998E-4</c:v>
                </c:pt>
                <c:pt idx="480" formatCode="0.00%">
                  <c:v>1.7999999999999998E-4</c:v>
                </c:pt>
                <c:pt idx="481" formatCode="0.00%">
                  <c:v>1.7999999999999998E-4</c:v>
                </c:pt>
                <c:pt idx="482" formatCode="0.00%">
                  <c:v>1.7999999999999998E-4</c:v>
                </c:pt>
                <c:pt idx="483" formatCode="0.00%">
                  <c:v>1.7999999999999998E-4</c:v>
                </c:pt>
                <c:pt idx="484" formatCode="0.00%">
                  <c:v>1.7999999999999998E-4</c:v>
                </c:pt>
                <c:pt idx="485" formatCode="0.00%">
                  <c:v>1.7999999999999998E-4</c:v>
                </c:pt>
                <c:pt idx="486" formatCode="0.00%">
                  <c:v>1.7999999999999998E-4</c:v>
                </c:pt>
                <c:pt idx="487" formatCode="0.00%">
                  <c:v>1.7999999999999998E-4</c:v>
                </c:pt>
                <c:pt idx="488" formatCode="0.00%">
                  <c:v>1.8999999999999998E-4</c:v>
                </c:pt>
                <c:pt idx="489" formatCode="0.00%">
                  <c:v>2.0000000000000001E-4</c:v>
                </c:pt>
                <c:pt idx="490" formatCode="0.00%">
                  <c:v>2.1999999999999998E-4</c:v>
                </c:pt>
                <c:pt idx="491" formatCode="0.00%">
                  <c:v>2.1999999999999998E-4</c:v>
                </c:pt>
                <c:pt idx="492" formatCode="0.00%">
                  <c:v>2.3000000000000001E-4</c:v>
                </c:pt>
                <c:pt idx="493" formatCode="0.00%">
                  <c:v>2.3000000000000001E-4</c:v>
                </c:pt>
                <c:pt idx="494" formatCode="0.00%">
                  <c:v>2.3000000000000001E-4</c:v>
                </c:pt>
                <c:pt idx="495" formatCode="0.00%">
                  <c:v>2.4000000000000001E-4</c:v>
                </c:pt>
                <c:pt idx="496" formatCode="0.00%">
                  <c:v>2.4000000000000001E-4</c:v>
                </c:pt>
                <c:pt idx="497" formatCode="0.00%">
                  <c:v>2.4000000000000001E-4</c:v>
                </c:pt>
                <c:pt idx="498" formatCode="0.00%">
                  <c:v>2.5000000000000001E-4</c:v>
                </c:pt>
                <c:pt idx="499" formatCode="0.00%">
                  <c:v>2.5000000000000001E-4</c:v>
                </c:pt>
                <c:pt idx="500" formatCode="0.00%">
                  <c:v>2.5000000000000001E-4</c:v>
                </c:pt>
                <c:pt idx="501" formatCode="0.00%">
                  <c:v>2.5000000000000001E-4</c:v>
                </c:pt>
                <c:pt idx="502" formatCode="0.00%">
                  <c:v>2.5999999999999998E-4</c:v>
                </c:pt>
                <c:pt idx="503" formatCode="0.00%">
                  <c:v>2.5000000000000001E-4</c:v>
                </c:pt>
                <c:pt idx="504" formatCode="0.00%">
                  <c:v>2.5999999999999998E-4</c:v>
                </c:pt>
                <c:pt idx="505" formatCode="0.00%">
                  <c:v>2.5999999999999998E-4</c:v>
                </c:pt>
                <c:pt idx="506" formatCode="0.00%">
                  <c:v>2.5999999999999998E-4</c:v>
                </c:pt>
                <c:pt idx="507" formatCode="0.00%">
                  <c:v>2.5999999999999998E-4</c:v>
                </c:pt>
                <c:pt idx="508" formatCode="0.00%">
                  <c:v>2.5999999999999998E-4</c:v>
                </c:pt>
                <c:pt idx="509" formatCode="0.00%">
                  <c:v>2.5999999999999998E-4</c:v>
                </c:pt>
                <c:pt idx="510" formatCode="0.00%">
                  <c:v>2.5999999999999998E-4</c:v>
                </c:pt>
                <c:pt idx="511" formatCode="0.00%">
                  <c:v>2.5999999999999998E-4</c:v>
                </c:pt>
                <c:pt idx="512" formatCode="0.00%">
                  <c:v>2.5999999999999998E-4</c:v>
                </c:pt>
                <c:pt idx="513" formatCode="0.00%">
                  <c:v>2.5000000000000001E-4</c:v>
                </c:pt>
                <c:pt idx="514" formatCode="0.00%">
                  <c:v>2.5000000000000001E-4</c:v>
                </c:pt>
                <c:pt idx="515" formatCode="0.00%">
                  <c:v>2.5000000000000001E-4</c:v>
                </c:pt>
                <c:pt idx="516" formatCode="0.00%">
                  <c:v>2.5999999999999998E-4</c:v>
                </c:pt>
                <c:pt idx="517" formatCode="0.00%">
                  <c:v>2.5999999999999998E-4</c:v>
                </c:pt>
                <c:pt idx="518" formatCode="0.00%">
                  <c:v>2.5999999999999998E-4</c:v>
                </c:pt>
                <c:pt idx="519" formatCode="0.00%">
                  <c:v>2.7E-4</c:v>
                </c:pt>
                <c:pt idx="520" formatCode="0.00%">
                  <c:v>2.9E-4</c:v>
                </c:pt>
                <c:pt idx="521" formatCode="0.00%">
                  <c:v>2.8000000000000003E-4</c:v>
                </c:pt>
                <c:pt idx="522" formatCode="0.00%">
                  <c:v>2.9999999999999997E-4</c:v>
                </c:pt>
                <c:pt idx="523" formatCode="0.00%">
                  <c:v>2.9999999999999997E-4</c:v>
                </c:pt>
                <c:pt idx="524" formatCode="0.00%">
                  <c:v>2.9999999999999997E-4</c:v>
                </c:pt>
                <c:pt idx="525" formatCode="0.00%">
                  <c:v>3.1E-4</c:v>
                </c:pt>
                <c:pt idx="526" formatCode="0.00%">
                  <c:v>2.9999999999999997E-4</c:v>
                </c:pt>
                <c:pt idx="527" formatCode="0.00%">
                  <c:v>2.9999999999999997E-4</c:v>
                </c:pt>
                <c:pt idx="528" formatCode="0.00%">
                  <c:v>3.1E-4</c:v>
                </c:pt>
                <c:pt idx="529" formatCode="0.00%">
                  <c:v>3.1E-4</c:v>
                </c:pt>
                <c:pt idx="530" formatCode="0.00%">
                  <c:v>3.1E-4</c:v>
                </c:pt>
                <c:pt idx="531" formatCode="0.00%">
                  <c:v>3.1E-4</c:v>
                </c:pt>
                <c:pt idx="532" formatCode="0.00%">
                  <c:v>3.2000000000000003E-4</c:v>
                </c:pt>
                <c:pt idx="533" formatCode="0.00%">
                  <c:v>3.2000000000000003E-4</c:v>
                </c:pt>
                <c:pt idx="534" formatCode="0.00%">
                  <c:v>3.2000000000000003E-4</c:v>
                </c:pt>
                <c:pt idx="535" formatCode="0.00%">
                  <c:v>3.2000000000000003E-4</c:v>
                </c:pt>
                <c:pt idx="536" formatCode="0.00%">
                  <c:v>3.2000000000000003E-4</c:v>
                </c:pt>
                <c:pt idx="537" formatCode="0.00%">
                  <c:v>3.2000000000000003E-4</c:v>
                </c:pt>
                <c:pt idx="538" formatCode="0.00%">
                  <c:v>3.2000000000000003E-4</c:v>
                </c:pt>
                <c:pt idx="539" formatCode="0.00%">
                  <c:v>3.2000000000000003E-4</c:v>
                </c:pt>
                <c:pt idx="540" formatCode="0.00%">
                  <c:v>3.2000000000000003E-4</c:v>
                </c:pt>
                <c:pt idx="541" formatCode="0.00%">
                  <c:v>3.2000000000000003E-4</c:v>
                </c:pt>
                <c:pt idx="542" formatCode="0.00%">
                  <c:v>3.2000000000000003E-4</c:v>
                </c:pt>
                <c:pt idx="543" formatCode="0.00%">
                  <c:v>3.2000000000000003E-4</c:v>
                </c:pt>
                <c:pt idx="544" formatCode="0.00%">
                  <c:v>3.2000000000000003E-4</c:v>
                </c:pt>
                <c:pt idx="545" formatCode="0.00%">
                  <c:v>3.2000000000000003E-4</c:v>
                </c:pt>
                <c:pt idx="546" formatCode="0.00%">
                  <c:v>3.2000000000000003E-4</c:v>
                </c:pt>
                <c:pt idx="547" formatCode="0.00%">
                  <c:v>3.2000000000000003E-4</c:v>
                </c:pt>
                <c:pt idx="548" formatCode="0.00%">
                  <c:v>3.2000000000000003E-4</c:v>
                </c:pt>
                <c:pt idx="549" formatCode="0.00%">
                  <c:v>3.2000000000000003E-4</c:v>
                </c:pt>
                <c:pt idx="550" formatCode="0.00%">
                  <c:v>3.2000000000000003E-4</c:v>
                </c:pt>
                <c:pt idx="551" formatCode="0.00%">
                  <c:v>3.2000000000000003E-4</c:v>
                </c:pt>
                <c:pt idx="552" formatCode="0.00%">
                  <c:v>3.2000000000000003E-4</c:v>
                </c:pt>
                <c:pt idx="553" formatCode="0.00%">
                  <c:v>3.2000000000000003E-4</c:v>
                </c:pt>
                <c:pt idx="554" formatCode="0.00%">
                  <c:v>3.2000000000000003E-4</c:v>
                </c:pt>
                <c:pt idx="555" formatCode="0.00%">
                  <c:v>3.2000000000000003E-4</c:v>
                </c:pt>
                <c:pt idx="556" formatCode="0.00%">
                  <c:v>3.2000000000000003E-4</c:v>
                </c:pt>
                <c:pt idx="557" formatCode="0.00%">
                  <c:v>3.2000000000000003E-4</c:v>
                </c:pt>
                <c:pt idx="558" formatCode="0.00%">
                  <c:v>3.2000000000000003E-4</c:v>
                </c:pt>
                <c:pt idx="559" formatCode="0.00%">
                  <c:v>3.2000000000000003E-4</c:v>
                </c:pt>
                <c:pt idx="560" formatCode="0.00%">
                  <c:v>3.2000000000000003E-4</c:v>
                </c:pt>
                <c:pt idx="561" formatCode="0.00%">
                  <c:v>3.2000000000000003E-4</c:v>
                </c:pt>
                <c:pt idx="562" formatCode="0.00%">
                  <c:v>3.2000000000000003E-4</c:v>
                </c:pt>
                <c:pt idx="563" formatCode="0.00%">
                  <c:v>3.2000000000000003E-4</c:v>
                </c:pt>
                <c:pt idx="564" formatCode="0.00%">
                  <c:v>3.2000000000000003E-4</c:v>
                </c:pt>
                <c:pt idx="565" formatCode="0.00%">
                  <c:v>3.2000000000000003E-4</c:v>
                </c:pt>
                <c:pt idx="566" formatCode="0.00%">
                  <c:v>3.2000000000000003E-4</c:v>
                </c:pt>
                <c:pt idx="567" formatCode="0.00%">
                  <c:v>3.2000000000000003E-4</c:v>
                </c:pt>
                <c:pt idx="568" formatCode="0.00%">
                  <c:v>3.2000000000000003E-4</c:v>
                </c:pt>
                <c:pt idx="569" formatCode="0.00%">
                  <c:v>3.2000000000000003E-4</c:v>
                </c:pt>
                <c:pt idx="570" formatCode="0.00%">
                  <c:v>3.2000000000000003E-4</c:v>
                </c:pt>
                <c:pt idx="571" formatCode="0.00%">
                  <c:v>3.2000000000000003E-4</c:v>
                </c:pt>
                <c:pt idx="572" formatCode="0.00%">
                  <c:v>3.2000000000000003E-4</c:v>
                </c:pt>
                <c:pt idx="573" formatCode="0.00%">
                  <c:v>3.2000000000000003E-4</c:v>
                </c:pt>
                <c:pt idx="574" formatCode="0.00%">
                  <c:v>3.2000000000000003E-4</c:v>
                </c:pt>
                <c:pt idx="575" formatCode="0.00%">
                  <c:v>3.2000000000000003E-4</c:v>
                </c:pt>
                <c:pt idx="576" formatCode="0.00%">
                  <c:v>3.2000000000000003E-4</c:v>
                </c:pt>
                <c:pt idx="577" formatCode="0.00%">
                  <c:v>3.2000000000000003E-4</c:v>
                </c:pt>
                <c:pt idx="578" formatCode="0.00%">
                  <c:v>3.2000000000000003E-4</c:v>
                </c:pt>
                <c:pt idx="579" formatCode="0.00%">
                  <c:v>3.2000000000000003E-4</c:v>
                </c:pt>
                <c:pt idx="580" formatCode="0.00%">
                  <c:v>3.2000000000000003E-4</c:v>
                </c:pt>
                <c:pt idx="581" formatCode="0.00%">
                  <c:v>3.2000000000000003E-4</c:v>
                </c:pt>
                <c:pt idx="582" formatCode="0.00%">
                  <c:v>3.2000000000000003E-4</c:v>
                </c:pt>
                <c:pt idx="583" formatCode="0.00%">
                  <c:v>3.2000000000000003E-4</c:v>
                </c:pt>
                <c:pt idx="584" formatCode="0.00%">
                  <c:v>3.2000000000000003E-4</c:v>
                </c:pt>
                <c:pt idx="585" formatCode="0.00%">
                  <c:v>3.2000000000000003E-4</c:v>
                </c:pt>
                <c:pt idx="586" formatCode="0.00%">
                  <c:v>3.2000000000000003E-4</c:v>
                </c:pt>
                <c:pt idx="587" formatCode="0.00%">
                  <c:v>3.2000000000000003E-4</c:v>
                </c:pt>
                <c:pt idx="588" formatCode="0.00%">
                  <c:v>3.2000000000000003E-4</c:v>
                </c:pt>
                <c:pt idx="589" formatCode="0.00%">
                  <c:v>3.2000000000000003E-4</c:v>
                </c:pt>
                <c:pt idx="590" formatCode="0.00%">
                  <c:v>3.2000000000000003E-4</c:v>
                </c:pt>
                <c:pt idx="591" formatCode="0.00%">
                  <c:v>3.2000000000000003E-4</c:v>
                </c:pt>
                <c:pt idx="592" formatCode="0.00%">
                  <c:v>3.2000000000000003E-4</c:v>
                </c:pt>
                <c:pt idx="593" formatCode="0.00%">
                  <c:v>3.2000000000000003E-4</c:v>
                </c:pt>
                <c:pt idx="594" formatCode="0.00%">
                  <c:v>3.2000000000000003E-4</c:v>
                </c:pt>
                <c:pt idx="595" formatCode="0.00%">
                  <c:v>3.2000000000000003E-4</c:v>
                </c:pt>
                <c:pt idx="596" formatCode="0.00%">
                  <c:v>3.2000000000000003E-4</c:v>
                </c:pt>
                <c:pt idx="597" formatCode="0.00%">
                  <c:v>3.2000000000000003E-4</c:v>
                </c:pt>
                <c:pt idx="598" formatCode="0.00%">
                  <c:v>3.2000000000000003E-4</c:v>
                </c:pt>
                <c:pt idx="599" formatCode="0.00%">
                  <c:v>3.2000000000000003E-4</c:v>
                </c:pt>
                <c:pt idx="600" formatCode="0.00%">
                  <c:v>3.2000000000000003E-4</c:v>
                </c:pt>
                <c:pt idx="601" formatCode="0.00%">
                  <c:v>3.2000000000000003E-4</c:v>
                </c:pt>
                <c:pt idx="602" formatCode="0.00%">
                  <c:v>3.2000000000000003E-4</c:v>
                </c:pt>
                <c:pt idx="603" formatCode="0.00%">
                  <c:v>3.2000000000000003E-4</c:v>
                </c:pt>
                <c:pt idx="604" formatCode="0.00%">
                  <c:v>3.2000000000000003E-4</c:v>
                </c:pt>
                <c:pt idx="605" formatCode="0.00%">
                  <c:v>3.2000000000000003E-4</c:v>
                </c:pt>
                <c:pt idx="606" formatCode="0.00%">
                  <c:v>3.2000000000000003E-4</c:v>
                </c:pt>
                <c:pt idx="607" formatCode="0.00%">
                  <c:v>3.2000000000000003E-4</c:v>
                </c:pt>
                <c:pt idx="608" formatCode="0.00%">
                  <c:v>3.2000000000000003E-4</c:v>
                </c:pt>
                <c:pt idx="609" formatCode="0.00%">
                  <c:v>3.2000000000000003E-4</c:v>
                </c:pt>
                <c:pt idx="610" formatCode="0.00%">
                  <c:v>3.2000000000000003E-4</c:v>
                </c:pt>
                <c:pt idx="611" formatCode="0.00%">
                  <c:v>3.2000000000000003E-4</c:v>
                </c:pt>
                <c:pt idx="612" formatCode="0.00%">
                  <c:v>3.2000000000000003E-4</c:v>
                </c:pt>
                <c:pt idx="613" formatCode="0.00%">
                  <c:v>3.2000000000000003E-4</c:v>
                </c:pt>
                <c:pt idx="614" formatCode="0.00%">
                  <c:v>3.2000000000000003E-4</c:v>
                </c:pt>
                <c:pt idx="615" formatCode="0.00%">
                  <c:v>3.2000000000000003E-4</c:v>
                </c:pt>
                <c:pt idx="616" formatCode="0.00%">
                  <c:v>3.2000000000000003E-4</c:v>
                </c:pt>
                <c:pt idx="617" formatCode="0.00%">
                  <c:v>3.2000000000000003E-4</c:v>
                </c:pt>
                <c:pt idx="618" formatCode="0.00%">
                  <c:v>3.2000000000000003E-4</c:v>
                </c:pt>
                <c:pt idx="619" formatCode="0.00%">
                  <c:v>3.2000000000000003E-4</c:v>
                </c:pt>
                <c:pt idx="620" formatCode="0.00%">
                  <c:v>3.2000000000000003E-4</c:v>
                </c:pt>
                <c:pt idx="621" formatCode="0.00%">
                  <c:v>3.2000000000000003E-4</c:v>
                </c:pt>
                <c:pt idx="622" formatCode="0.00%">
                  <c:v>3.3E-4</c:v>
                </c:pt>
                <c:pt idx="623" formatCode="0.00%">
                  <c:v>3.2000000000000003E-4</c:v>
                </c:pt>
                <c:pt idx="624" formatCode="0.00%">
                  <c:v>3.2000000000000003E-4</c:v>
                </c:pt>
                <c:pt idx="625" formatCode="0.00%">
                  <c:v>3.2000000000000003E-4</c:v>
                </c:pt>
                <c:pt idx="626" formatCode="0.00%">
                  <c:v>3.3E-4</c:v>
                </c:pt>
                <c:pt idx="627" formatCode="0.00%">
                  <c:v>3.5000000000000005E-4</c:v>
                </c:pt>
                <c:pt idx="628" formatCode="0.00%">
                  <c:v>4.0000000000000002E-4</c:v>
                </c:pt>
                <c:pt idx="629" formatCode="0.00%">
                  <c:v>4.8000000000000001E-4</c:v>
                </c:pt>
                <c:pt idx="630" formatCode="0.00%">
                  <c:v>6.2E-4</c:v>
                </c:pt>
                <c:pt idx="631" formatCode="0.00%">
                  <c:v>7.2999999999999996E-4</c:v>
                </c:pt>
                <c:pt idx="632" formatCode="0.00%">
                  <c:v>7.7999999999999999E-4</c:v>
                </c:pt>
                <c:pt idx="633" formatCode="0.00%">
                  <c:v>8.5999999999999998E-4</c:v>
                </c:pt>
                <c:pt idx="634" formatCode="0.00%">
                  <c:v>9.2999999999999995E-4</c:v>
                </c:pt>
                <c:pt idx="635" formatCode="0.00%">
                  <c:v>9.7999999999999997E-4</c:v>
                </c:pt>
                <c:pt idx="636" formatCode="0.00%">
                  <c:v>1.0199999999999999E-3</c:v>
                </c:pt>
                <c:pt idx="637" formatCode="0.00%">
                  <c:v>1.1000000000000001E-3</c:v>
                </c:pt>
                <c:pt idx="638" formatCode="0.00%">
                  <c:v>1.1899999999999999E-3</c:v>
                </c:pt>
                <c:pt idx="639" formatCode="0.00%">
                  <c:v>1.3500000000000001E-3</c:v>
                </c:pt>
                <c:pt idx="640" formatCode="0.00%">
                  <c:v>1.4499999999999999E-3</c:v>
                </c:pt>
                <c:pt idx="641" formatCode="0.00%">
                  <c:v>1.65E-3</c:v>
                </c:pt>
                <c:pt idx="642" formatCode="0.00%">
                  <c:v>2.14E-3</c:v>
                </c:pt>
                <c:pt idx="643" formatCode="0.00%">
                  <c:v>2.8599999999999997E-3</c:v>
                </c:pt>
                <c:pt idx="644" formatCode="0.00%">
                  <c:v>2.8599999999999997E-3</c:v>
                </c:pt>
                <c:pt idx="645" formatCode="0.00%">
                  <c:v>3.5699999999999998E-3</c:v>
                </c:pt>
                <c:pt idx="646" formatCode="0.00%">
                  <c:v>3.5299999999999997E-3</c:v>
                </c:pt>
                <c:pt idx="647" formatCode="0.00%">
                  <c:v>3.2500000000000003E-3</c:v>
                </c:pt>
                <c:pt idx="648" formatCode="0.00%">
                  <c:v>2.2100000000000002E-3</c:v>
                </c:pt>
                <c:pt idx="649" formatCode="0.00%">
                  <c:v>2.2100000000000002E-3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64A-417F-9209-5DB3BB4D333F}"/>
            </c:ext>
          </c:extLst>
        </c:ser>
        <c:ser>
          <c:idx val="1"/>
          <c:order val="7"/>
          <c:tx>
            <c:strRef>
              <c:f>LFT!$J$1</c:f>
              <c:strCache>
                <c:ptCount val="1"/>
                <c:pt idx="0">
                  <c:v>LFT 03/25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LFT!$J$2:$J$2882</c:f>
              <c:numCache>
                <c:formatCode>General</c:formatCode>
                <c:ptCount val="2881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2.0000000000000001E-4</c:v>
                </c:pt>
                <c:pt idx="343" formatCode="0.00%">
                  <c:v>2.0000000000000001E-4</c:v>
                </c:pt>
                <c:pt idx="344" formatCode="0.00%">
                  <c:v>2.0000000000000001E-4</c:v>
                </c:pt>
                <c:pt idx="345" formatCode="0.00%">
                  <c:v>2.0000000000000001E-4</c:v>
                </c:pt>
                <c:pt idx="346" formatCode="0.00%">
                  <c:v>2.0000000000000001E-4</c:v>
                </c:pt>
                <c:pt idx="347" formatCode="0.00%">
                  <c:v>2.0000000000000001E-4</c:v>
                </c:pt>
                <c:pt idx="348" formatCode="0.00%">
                  <c:v>2.0000000000000001E-4</c:v>
                </c:pt>
                <c:pt idx="349" formatCode="0.00%">
                  <c:v>2.0000000000000001E-4</c:v>
                </c:pt>
                <c:pt idx="350" formatCode="0.00%">
                  <c:v>2.0000000000000001E-4</c:v>
                </c:pt>
                <c:pt idx="351" formatCode="0.00%">
                  <c:v>2.0000000000000001E-4</c:v>
                </c:pt>
                <c:pt idx="352" formatCode="0.00%">
                  <c:v>2.0000000000000001E-4</c:v>
                </c:pt>
                <c:pt idx="353" formatCode="0.00%">
                  <c:v>2.0000000000000001E-4</c:v>
                </c:pt>
                <c:pt idx="354" formatCode="0.00%">
                  <c:v>2.0000000000000001E-4</c:v>
                </c:pt>
                <c:pt idx="355" formatCode="0.00%">
                  <c:v>2.0000000000000001E-4</c:v>
                </c:pt>
                <c:pt idx="356" formatCode="0.00%">
                  <c:v>2.0000000000000001E-4</c:v>
                </c:pt>
                <c:pt idx="357" formatCode="0.00%">
                  <c:v>2.0000000000000001E-4</c:v>
                </c:pt>
                <c:pt idx="358" formatCode="0.00%">
                  <c:v>2.0000000000000001E-4</c:v>
                </c:pt>
                <c:pt idx="359" formatCode="0.00%">
                  <c:v>2.0000000000000001E-4</c:v>
                </c:pt>
                <c:pt idx="360" formatCode="0.00%">
                  <c:v>2.0000000000000001E-4</c:v>
                </c:pt>
                <c:pt idx="361" formatCode="0.00%">
                  <c:v>2.0000000000000001E-4</c:v>
                </c:pt>
                <c:pt idx="362" formatCode="0.00%">
                  <c:v>2.0000000000000001E-4</c:v>
                </c:pt>
                <c:pt idx="363" formatCode="0.00%">
                  <c:v>2.0000000000000001E-4</c:v>
                </c:pt>
                <c:pt idx="364" formatCode="0.00%">
                  <c:v>2.0000000000000001E-4</c:v>
                </c:pt>
                <c:pt idx="365" formatCode="0.00%">
                  <c:v>2.0000000000000001E-4</c:v>
                </c:pt>
                <c:pt idx="366" formatCode="0.00%">
                  <c:v>2.0000000000000001E-4</c:v>
                </c:pt>
                <c:pt idx="367" formatCode="0.00%">
                  <c:v>2.0000000000000001E-4</c:v>
                </c:pt>
                <c:pt idx="368" formatCode="0.00%">
                  <c:v>2.0000000000000001E-4</c:v>
                </c:pt>
                <c:pt idx="369" formatCode="0.00%">
                  <c:v>2.0000000000000001E-4</c:v>
                </c:pt>
                <c:pt idx="370" formatCode="0.00%">
                  <c:v>2.0000000000000001E-4</c:v>
                </c:pt>
                <c:pt idx="371" formatCode="0.00%">
                  <c:v>2.0000000000000001E-4</c:v>
                </c:pt>
                <c:pt idx="372" formatCode="0.00%">
                  <c:v>2.0000000000000001E-4</c:v>
                </c:pt>
                <c:pt idx="373" formatCode="0.00%">
                  <c:v>2.0000000000000001E-4</c:v>
                </c:pt>
                <c:pt idx="374" formatCode="0.00%">
                  <c:v>2.0000000000000001E-4</c:v>
                </c:pt>
                <c:pt idx="375" formatCode="0.00%">
                  <c:v>2.0000000000000001E-4</c:v>
                </c:pt>
                <c:pt idx="376" formatCode="0.00%">
                  <c:v>2.0000000000000001E-4</c:v>
                </c:pt>
                <c:pt idx="377" formatCode="0.00%">
                  <c:v>2.0000000000000001E-4</c:v>
                </c:pt>
                <c:pt idx="378" formatCode="0.00%">
                  <c:v>2.0000000000000001E-4</c:v>
                </c:pt>
                <c:pt idx="379" formatCode="0.00%">
                  <c:v>2.0000000000000001E-4</c:v>
                </c:pt>
                <c:pt idx="380" formatCode="0.00%">
                  <c:v>2.0000000000000001E-4</c:v>
                </c:pt>
                <c:pt idx="381" formatCode="0.00%">
                  <c:v>2.0000000000000001E-4</c:v>
                </c:pt>
                <c:pt idx="382" formatCode="0.00%">
                  <c:v>2.0000000000000001E-4</c:v>
                </c:pt>
                <c:pt idx="383" formatCode="0.00%">
                  <c:v>2.0000000000000001E-4</c:v>
                </c:pt>
                <c:pt idx="384" formatCode="0.00%">
                  <c:v>2.0000000000000001E-4</c:v>
                </c:pt>
                <c:pt idx="385" formatCode="0.00%">
                  <c:v>2.0000000000000001E-4</c:v>
                </c:pt>
                <c:pt idx="386" formatCode="0.00%">
                  <c:v>2.0000000000000001E-4</c:v>
                </c:pt>
                <c:pt idx="387" formatCode="0.00%">
                  <c:v>2.0000000000000001E-4</c:v>
                </c:pt>
                <c:pt idx="388" formatCode="0.00%">
                  <c:v>2.0000000000000001E-4</c:v>
                </c:pt>
                <c:pt idx="389" formatCode="0.00%">
                  <c:v>2.0000000000000001E-4</c:v>
                </c:pt>
                <c:pt idx="390" formatCode="0.00%">
                  <c:v>2.0000000000000001E-4</c:v>
                </c:pt>
                <c:pt idx="391" formatCode="0.00%">
                  <c:v>2.0000000000000001E-4</c:v>
                </c:pt>
                <c:pt idx="392" formatCode="0.00%">
                  <c:v>2.0000000000000001E-4</c:v>
                </c:pt>
                <c:pt idx="393" formatCode="0.00%">
                  <c:v>2.0000000000000001E-4</c:v>
                </c:pt>
                <c:pt idx="394" formatCode="0.00%">
                  <c:v>2.0000000000000001E-4</c:v>
                </c:pt>
                <c:pt idx="395" formatCode="0.00%">
                  <c:v>2.0000000000000001E-4</c:v>
                </c:pt>
                <c:pt idx="396" formatCode="0.00%">
                  <c:v>2.0000000000000001E-4</c:v>
                </c:pt>
                <c:pt idx="397" formatCode="0.00%">
                  <c:v>2.0000000000000001E-4</c:v>
                </c:pt>
                <c:pt idx="398" formatCode="0.00%">
                  <c:v>2.0000000000000001E-4</c:v>
                </c:pt>
                <c:pt idx="399" formatCode="0.00%">
                  <c:v>2.0000000000000001E-4</c:v>
                </c:pt>
                <c:pt idx="400" formatCode="0.00%">
                  <c:v>2.0000000000000001E-4</c:v>
                </c:pt>
                <c:pt idx="401" formatCode="0.00%">
                  <c:v>2.0000000000000001E-4</c:v>
                </c:pt>
                <c:pt idx="402" formatCode="0.00%">
                  <c:v>2.0000000000000001E-4</c:v>
                </c:pt>
                <c:pt idx="403" formatCode="0.00%">
                  <c:v>2.0000000000000001E-4</c:v>
                </c:pt>
                <c:pt idx="404" formatCode="0.00%">
                  <c:v>2.0000000000000001E-4</c:v>
                </c:pt>
                <c:pt idx="405" formatCode="0.00%">
                  <c:v>2.0000000000000001E-4</c:v>
                </c:pt>
                <c:pt idx="406" formatCode="0.00%">
                  <c:v>2.0000000000000001E-4</c:v>
                </c:pt>
                <c:pt idx="407" formatCode="0.00%">
                  <c:v>2.0000000000000001E-4</c:v>
                </c:pt>
                <c:pt idx="408" formatCode="0.00%">
                  <c:v>2.0000000000000001E-4</c:v>
                </c:pt>
                <c:pt idx="409" formatCode="0.00%">
                  <c:v>2.0000000000000001E-4</c:v>
                </c:pt>
                <c:pt idx="410" formatCode="0.00%">
                  <c:v>2.0000000000000001E-4</c:v>
                </c:pt>
                <c:pt idx="411" formatCode="0.00%">
                  <c:v>2.0000000000000001E-4</c:v>
                </c:pt>
                <c:pt idx="412" formatCode="0.00%">
                  <c:v>2.0000000000000001E-4</c:v>
                </c:pt>
                <c:pt idx="413" formatCode="0.00%">
                  <c:v>1.7000000000000001E-4</c:v>
                </c:pt>
                <c:pt idx="414" formatCode="0.00%">
                  <c:v>1.7000000000000001E-4</c:v>
                </c:pt>
                <c:pt idx="415" formatCode="0.00%">
                  <c:v>1.7000000000000001E-4</c:v>
                </c:pt>
                <c:pt idx="416" formatCode="0.00%">
                  <c:v>1.7000000000000001E-4</c:v>
                </c:pt>
                <c:pt idx="417" formatCode="0.00%">
                  <c:v>1.7000000000000001E-4</c:v>
                </c:pt>
                <c:pt idx="418" formatCode="0.00%">
                  <c:v>1.7000000000000001E-4</c:v>
                </c:pt>
                <c:pt idx="419" formatCode="0.00%">
                  <c:v>1.7000000000000001E-4</c:v>
                </c:pt>
                <c:pt idx="420" formatCode="0.00%">
                  <c:v>1.7000000000000001E-4</c:v>
                </c:pt>
                <c:pt idx="421" formatCode="0.00%">
                  <c:v>1.7000000000000001E-4</c:v>
                </c:pt>
                <c:pt idx="422" formatCode="0.00%">
                  <c:v>1.7000000000000001E-4</c:v>
                </c:pt>
                <c:pt idx="423" formatCode="0.00%">
                  <c:v>1.7000000000000001E-4</c:v>
                </c:pt>
                <c:pt idx="424" formatCode="0.00%">
                  <c:v>1.7000000000000001E-4</c:v>
                </c:pt>
                <c:pt idx="425" formatCode="0.00%">
                  <c:v>1.7000000000000001E-4</c:v>
                </c:pt>
                <c:pt idx="426" formatCode="0.00%">
                  <c:v>1.7000000000000001E-4</c:v>
                </c:pt>
                <c:pt idx="427" formatCode="0.00%">
                  <c:v>1.7000000000000001E-4</c:v>
                </c:pt>
                <c:pt idx="428" formatCode="0.00%">
                  <c:v>1.7000000000000001E-4</c:v>
                </c:pt>
                <c:pt idx="429" formatCode="0.00%">
                  <c:v>1.7000000000000001E-4</c:v>
                </c:pt>
                <c:pt idx="430" formatCode="0.00%">
                  <c:v>1.7000000000000001E-4</c:v>
                </c:pt>
                <c:pt idx="431" formatCode="0.00%">
                  <c:v>1.7000000000000001E-4</c:v>
                </c:pt>
                <c:pt idx="432" formatCode="0.00%">
                  <c:v>1.7000000000000001E-4</c:v>
                </c:pt>
                <c:pt idx="433" formatCode="0.00%">
                  <c:v>1.7000000000000001E-4</c:v>
                </c:pt>
                <c:pt idx="434" formatCode="0.00%">
                  <c:v>1.7000000000000001E-4</c:v>
                </c:pt>
                <c:pt idx="435" formatCode="0.00%">
                  <c:v>1.7000000000000001E-4</c:v>
                </c:pt>
                <c:pt idx="436" formatCode="0.00%">
                  <c:v>1.7000000000000001E-4</c:v>
                </c:pt>
                <c:pt idx="437" formatCode="0.00%">
                  <c:v>1.7000000000000001E-4</c:v>
                </c:pt>
                <c:pt idx="438" formatCode="0.00%">
                  <c:v>1.7000000000000001E-4</c:v>
                </c:pt>
                <c:pt idx="439" formatCode="0.00%">
                  <c:v>1.7000000000000001E-4</c:v>
                </c:pt>
                <c:pt idx="440" formatCode="0.00%">
                  <c:v>1.7000000000000001E-4</c:v>
                </c:pt>
                <c:pt idx="441" formatCode="0.00%">
                  <c:v>1.7000000000000001E-4</c:v>
                </c:pt>
                <c:pt idx="442" formatCode="0.00%">
                  <c:v>1.7000000000000001E-4</c:v>
                </c:pt>
                <c:pt idx="443" formatCode="0.00%">
                  <c:v>1.7000000000000001E-4</c:v>
                </c:pt>
                <c:pt idx="444" formatCode="0.00%">
                  <c:v>1.7000000000000001E-4</c:v>
                </c:pt>
                <c:pt idx="445" formatCode="0.00%">
                  <c:v>1.7000000000000001E-4</c:v>
                </c:pt>
                <c:pt idx="446" formatCode="0.00%">
                  <c:v>1.7000000000000001E-4</c:v>
                </c:pt>
                <c:pt idx="447" formatCode="0.00%">
                  <c:v>1.7000000000000001E-4</c:v>
                </c:pt>
                <c:pt idx="448" formatCode="0.00%">
                  <c:v>1.7000000000000001E-4</c:v>
                </c:pt>
                <c:pt idx="449" formatCode="0.00%">
                  <c:v>1.7000000000000001E-4</c:v>
                </c:pt>
                <c:pt idx="450" formatCode="0.00%">
                  <c:v>1.7000000000000001E-4</c:v>
                </c:pt>
                <c:pt idx="451" formatCode="0.00%">
                  <c:v>1.7000000000000001E-4</c:v>
                </c:pt>
                <c:pt idx="452" formatCode="0.00%">
                  <c:v>1.7000000000000001E-4</c:v>
                </c:pt>
                <c:pt idx="453" formatCode="0.00%">
                  <c:v>1.7000000000000001E-4</c:v>
                </c:pt>
                <c:pt idx="454" formatCode="0.00%">
                  <c:v>1.7000000000000001E-4</c:v>
                </c:pt>
                <c:pt idx="455" formatCode="0.00%">
                  <c:v>1.7000000000000001E-4</c:v>
                </c:pt>
                <c:pt idx="456" formatCode="0.00%">
                  <c:v>1.7000000000000001E-4</c:v>
                </c:pt>
                <c:pt idx="457" formatCode="0.00%">
                  <c:v>1.7000000000000001E-4</c:v>
                </c:pt>
                <c:pt idx="458" formatCode="0.00%">
                  <c:v>1.7000000000000001E-4</c:v>
                </c:pt>
                <c:pt idx="459" formatCode="0.00%">
                  <c:v>1.7000000000000001E-4</c:v>
                </c:pt>
                <c:pt idx="460" formatCode="0.00%">
                  <c:v>1.7000000000000001E-4</c:v>
                </c:pt>
                <c:pt idx="461" formatCode="0.00%">
                  <c:v>1.7000000000000001E-4</c:v>
                </c:pt>
                <c:pt idx="462" formatCode="0.00%">
                  <c:v>1.7000000000000001E-4</c:v>
                </c:pt>
                <c:pt idx="463" formatCode="0.00%">
                  <c:v>1.7000000000000001E-4</c:v>
                </c:pt>
                <c:pt idx="464" formatCode="0.00%">
                  <c:v>1.7000000000000001E-4</c:v>
                </c:pt>
                <c:pt idx="465" formatCode="0.00%">
                  <c:v>1.7000000000000001E-4</c:v>
                </c:pt>
                <c:pt idx="466" formatCode="0.00%">
                  <c:v>1.7000000000000001E-4</c:v>
                </c:pt>
                <c:pt idx="467" formatCode="0.00%">
                  <c:v>1.7000000000000001E-4</c:v>
                </c:pt>
                <c:pt idx="468" formatCode="0.00%">
                  <c:v>1.7000000000000001E-4</c:v>
                </c:pt>
                <c:pt idx="469" formatCode="0.00%">
                  <c:v>1.7000000000000001E-4</c:v>
                </c:pt>
                <c:pt idx="470" formatCode="0.00%">
                  <c:v>1.7000000000000001E-4</c:v>
                </c:pt>
                <c:pt idx="471" formatCode="0.00%">
                  <c:v>1.7000000000000001E-4</c:v>
                </c:pt>
                <c:pt idx="472" formatCode="0.00%">
                  <c:v>1.7000000000000001E-4</c:v>
                </c:pt>
                <c:pt idx="473" formatCode="0.00%">
                  <c:v>1.7000000000000001E-4</c:v>
                </c:pt>
                <c:pt idx="474" formatCode="0.00%">
                  <c:v>1.7000000000000001E-4</c:v>
                </c:pt>
                <c:pt idx="475" formatCode="0.00%">
                  <c:v>1.7000000000000001E-4</c:v>
                </c:pt>
                <c:pt idx="476" formatCode="0.00%">
                  <c:v>1.7000000000000001E-4</c:v>
                </c:pt>
                <c:pt idx="477" formatCode="0.00%">
                  <c:v>1.7000000000000001E-4</c:v>
                </c:pt>
                <c:pt idx="478" formatCode="0.00%">
                  <c:v>1.7000000000000001E-4</c:v>
                </c:pt>
                <c:pt idx="479" formatCode="0.00%">
                  <c:v>1.7000000000000001E-4</c:v>
                </c:pt>
                <c:pt idx="480" formatCode="0.00%">
                  <c:v>1.7000000000000001E-4</c:v>
                </c:pt>
                <c:pt idx="481" formatCode="0.00%">
                  <c:v>1.7000000000000001E-4</c:v>
                </c:pt>
                <c:pt idx="482" formatCode="0.00%">
                  <c:v>1.7000000000000001E-4</c:v>
                </c:pt>
                <c:pt idx="483" formatCode="0.00%">
                  <c:v>1.7000000000000001E-4</c:v>
                </c:pt>
                <c:pt idx="484" formatCode="0.00%">
                  <c:v>1.7000000000000001E-4</c:v>
                </c:pt>
                <c:pt idx="485" formatCode="0.00%">
                  <c:v>1.7000000000000001E-4</c:v>
                </c:pt>
                <c:pt idx="486" formatCode="0.00%">
                  <c:v>1.7000000000000001E-4</c:v>
                </c:pt>
                <c:pt idx="487" formatCode="0.00%">
                  <c:v>1.7000000000000001E-4</c:v>
                </c:pt>
                <c:pt idx="488" formatCode="0.00%">
                  <c:v>1.7000000000000001E-4</c:v>
                </c:pt>
                <c:pt idx="489" formatCode="0.00%">
                  <c:v>1.7000000000000001E-4</c:v>
                </c:pt>
                <c:pt idx="490" formatCode="0.00%">
                  <c:v>1.7000000000000001E-4</c:v>
                </c:pt>
                <c:pt idx="491" formatCode="0.00%">
                  <c:v>1.7000000000000001E-4</c:v>
                </c:pt>
                <c:pt idx="492" formatCode="0.00%">
                  <c:v>1.7000000000000001E-4</c:v>
                </c:pt>
                <c:pt idx="493" formatCode="0.00%">
                  <c:v>1.7000000000000001E-4</c:v>
                </c:pt>
                <c:pt idx="494" formatCode="0.00%">
                  <c:v>2.5000000000000001E-4</c:v>
                </c:pt>
                <c:pt idx="495" formatCode="0.00%">
                  <c:v>2.5000000000000001E-4</c:v>
                </c:pt>
                <c:pt idx="496" formatCode="0.00%">
                  <c:v>2.5000000000000001E-4</c:v>
                </c:pt>
                <c:pt idx="497" formatCode="0.00%">
                  <c:v>2.5000000000000001E-4</c:v>
                </c:pt>
                <c:pt idx="498" formatCode="0.00%">
                  <c:v>2.5000000000000001E-4</c:v>
                </c:pt>
                <c:pt idx="499" formatCode="0.00%">
                  <c:v>2.5000000000000001E-4</c:v>
                </c:pt>
                <c:pt idx="500" formatCode="0.00%">
                  <c:v>2.5000000000000001E-4</c:v>
                </c:pt>
                <c:pt idx="501" formatCode="0.00%">
                  <c:v>2.5000000000000001E-4</c:v>
                </c:pt>
                <c:pt idx="502" formatCode="0.00%">
                  <c:v>2.5000000000000001E-4</c:v>
                </c:pt>
                <c:pt idx="503" formatCode="0.00%">
                  <c:v>2.5000000000000001E-4</c:v>
                </c:pt>
                <c:pt idx="504" formatCode="0.00%">
                  <c:v>2.5000000000000001E-4</c:v>
                </c:pt>
                <c:pt idx="505" formatCode="0.00%">
                  <c:v>2.5000000000000001E-4</c:v>
                </c:pt>
                <c:pt idx="506" formatCode="0.00%">
                  <c:v>2.5000000000000001E-4</c:v>
                </c:pt>
                <c:pt idx="507" formatCode="0.00%">
                  <c:v>2.5000000000000001E-4</c:v>
                </c:pt>
                <c:pt idx="508" formatCode="0.00%">
                  <c:v>2.5000000000000001E-4</c:v>
                </c:pt>
                <c:pt idx="509" formatCode="0.00%">
                  <c:v>2.5000000000000001E-4</c:v>
                </c:pt>
                <c:pt idx="510" formatCode="0.00%">
                  <c:v>2.8000000000000003E-4</c:v>
                </c:pt>
                <c:pt idx="511" formatCode="0.00%">
                  <c:v>2.8000000000000003E-4</c:v>
                </c:pt>
                <c:pt idx="512" formatCode="0.00%">
                  <c:v>2.8000000000000003E-4</c:v>
                </c:pt>
                <c:pt idx="513" formatCode="0.00%">
                  <c:v>2.8000000000000003E-4</c:v>
                </c:pt>
                <c:pt idx="514" formatCode="0.00%">
                  <c:v>2.8000000000000003E-4</c:v>
                </c:pt>
                <c:pt idx="515" formatCode="0.00%">
                  <c:v>2.9E-4</c:v>
                </c:pt>
                <c:pt idx="516" formatCode="0.00%">
                  <c:v>2.9E-4</c:v>
                </c:pt>
                <c:pt idx="517" formatCode="0.00%">
                  <c:v>2.9E-4</c:v>
                </c:pt>
                <c:pt idx="518" formatCode="0.00%">
                  <c:v>2.9999999999999997E-4</c:v>
                </c:pt>
                <c:pt idx="519" formatCode="0.00%">
                  <c:v>3.1E-4</c:v>
                </c:pt>
                <c:pt idx="520" formatCode="0.00%">
                  <c:v>3.1E-4</c:v>
                </c:pt>
                <c:pt idx="521" formatCode="0.00%">
                  <c:v>3.1E-4</c:v>
                </c:pt>
                <c:pt idx="522" formatCode="0.00%">
                  <c:v>3.1E-4</c:v>
                </c:pt>
                <c:pt idx="523" formatCode="0.00%">
                  <c:v>3.1E-4</c:v>
                </c:pt>
                <c:pt idx="524" formatCode="0.00%">
                  <c:v>3.4000000000000002E-4</c:v>
                </c:pt>
                <c:pt idx="525" formatCode="0.00%">
                  <c:v>3.4000000000000002E-4</c:v>
                </c:pt>
                <c:pt idx="526" formatCode="0.00%">
                  <c:v>3.4000000000000002E-4</c:v>
                </c:pt>
                <c:pt idx="527" formatCode="0.00%">
                  <c:v>3.4000000000000002E-4</c:v>
                </c:pt>
                <c:pt idx="528" formatCode="0.00%">
                  <c:v>3.4000000000000002E-4</c:v>
                </c:pt>
                <c:pt idx="529" formatCode="0.00%">
                  <c:v>3.4000000000000002E-4</c:v>
                </c:pt>
                <c:pt idx="530" formatCode="0.00%">
                  <c:v>3.4000000000000002E-4</c:v>
                </c:pt>
                <c:pt idx="531" formatCode="0.00%">
                  <c:v>3.4000000000000002E-4</c:v>
                </c:pt>
                <c:pt idx="532" formatCode="0.00%">
                  <c:v>3.4000000000000002E-4</c:v>
                </c:pt>
                <c:pt idx="533" formatCode="0.00%">
                  <c:v>3.4000000000000002E-4</c:v>
                </c:pt>
                <c:pt idx="534" formatCode="0.00%">
                  <c:v>3.4000000000000002E-4</c:v>
                </c:pt>
                <c:pt idx="535" formatCode="0.00%">
                  <c:v>3.4000000000000002E-4</c:v>
                </c:pt>
                <c:pt idx="536" formatCode="0.00%">
                  <c:v>3.4000000000000002E-4</c:v>
                </c:pt>
                <c:pt idx="537" formatCode="0.00%">
                  <c:v>3.4000000000000002E-4</c:v>
                </c:pt>
                <c:pt idx="538" formatCode="0.00%">
                  <c:v>3.4000000000000002E-4</c:v>
                </c:pt>
                <c:pt idx="539" formatCode="0.00%">
                  <c:v>3.4000000000000002E-4</c:v>
                </c:pt>
                <c:pt idx="540" formatCode="0.00%">
                  <c:v>3.4000000000000002E-4</c:v>
                </c:pt>
                <c:pt idx="541" formatCode="0.00%">
                  <c:v>3.4000000000000002E-4</c:v>
                </c:pt>
                <c:pt idx="542" formatCode="0.00%">
                  <c:v>3.4000000000000002E-4</c:v>
                </c:pt>
                <c:pt idx="543" formatCode="0.00%">
                  <c:v>3.4000000000000002E-4</c:v>
                </c:pt>
                <c:pt idx="544" formatCode="0.00%">
                  <c:v>3.4000000000000002E-4</c:v>
                </c:pt>
                <c:pt idx="545" formatCode="0.00%">
                  <c:v>3.4000000000000002E-4</c:v>
                </c:pt>
                <c:pt idx="546" formatCode="0.00%">
                  <c:v>3.4000000000000002E-4</c:v>
                </c:pt>
                <c:pt idx="547" formatCode="0.00%">
                  <c:v>3.4000000000000002E-4</c:v>
                </c:pt>
                <c:pt idx="548" formatCode="0.00%">
                  <c:v>3.4000000000000002E-4</c:v>
                </c:pt>
                <c:pt idx="549" formatCode="0.00%">
                  <c:v>3.4000000000000002E-4</c:v>
                </c:pt>
                <c:pt idx="550" formatCode="0.00%">
                  <c:v>3.4000000000000002E-4</c:v>
                </c:pt>
                <c:pt idx="551" formatCode="0.00%">
                  <c:v>3.4000000000000002E-4</c:v>
                </c:pt>
                <c:pt idx="552" formatCode="0.00%">
                  <c:v>3.4000000000000002E-4</c:v>
                </c:pt>
                <c:pt idx="553" formatCode="0.00%">
                  <c:v>3.4000000000000002E-4</c:v>
                </c:pt>
                <c:pt idx="554" formatCode="0.00%">
                  <c:v>3.4000000000000002E-4</c:v>
                </c:pt>
                <c:pt idx="555" formatCode="0.00%">
                  <c:v>3.4000000000000002E-4</c:v>
                </c:pt>
                <c:pt idx="556" formatCode="0.00%">
                  <c:v>3.4000000000000002E-4</c:v>
                </c:pt>
                <c:pt idx="557" formatCode="0.00%">
                  <c:v>3.4000000000000002E-4</c:v>
                </c:pt>
                <c:pt idx="558" formatCode="0.00%">
                  <c:v>3.4000000000000002E-4</c:v>
                </c:pt>
                <c:pt idx="559" formatCode="0.00%">
                  <c:v>3.4000000000000002E-4</c:v>
                </c:pt>
                <c:pt idx="560" formatCode="0.00%">
                  <c:v>3.4000000000000002E-4</c:v>
                </c:pt>
                <c:pt idx="561" formatCode="0.00%">
                  <c:v>3.4000000000000002E-4</c:v>
                </c:pt>
                <c:pt idx="562" formatCode="0.00%">
                  <c:v>3.4000000000000002E-4</c:v>
                </c:pt>
                <c:pt idx="563" formatCode="0.00%">
                  <c:v>3.4000000000000002E-4</c:v>
                </c:pt>
                <c:pt idx="564" formatCode="0.00%">
                  <c:v>3.4000000000000002E-4</c:v>
                </c:pt>
                <c:pt idx="565" formatCode="0.00%">
                  <c:v>3.4000000000000002E-4</c:v>
                </c:pt>
                <c:pt idx="566" formatCode="0.00%">
                  <c:v>3.4000000000000002E-4</c:v>
                </c:pt>
                <c:pt idx="567" formatCode="0.00%">
                  <c:v>3.4000000000000002E-4</c:v>
                </c:pt>
                <c:pt idx="568" formatCode="0.00%">
                  <c:v>3.4000000000000002E-4</c:v>
                </c:pt>
                <c:pt idx="569" formatCode="0.00%">
                  <c:v>3.4000000000000002E-4</c:v>
                </c:pt>
                <c:pt idx="570" formatCode="0.00%">
                  <c:v>3.4000000000000002E-4</c:v>
                </c:pt>
                <c:pt idx="571" formatCode="0.00%">
                  <c:v>3.4000000000000002E-4</c:v>
                </c:pt>
                <c:pt idx="572" formatCode="0.00%">
                  <c:v>3.4000000000000002E-4</c:v>
                </c:pt>
                <c:pt idx="573" formatCode="0.00%">
                  <c:v>3.4000000000000002E-4</c:v>
                </c:pt>
                <c:pt idx="574" formatCode="0.00%">
                  <c:v>3.4000000000000002E-4</c:v>
                </c:pt>
                <c:pt idx="575" formatCode="0.00%">
                  <c:v>3.4000000000000002E-4</c:v>
                </c:pt>
                <c:pt idx="576" formatCode="0.00%">
                  <c:v>3.4000000000000002E-4</c:v>
                </c:pt>
                <c:pt idx="577" formatCode="0.00%">
                  <c:v>3.4000000000000002E-4</c:v>
                </c:pt>
                <c:pt idx="578" formatCode="0.00%">
                  <c:v>3.4000000000000002E-4</c:v>
                </c:pt>
                <c:pt idx="579" formatCode="0.00%">
                  <c:v>3.4000000000000002E-4</c:v>
                </c:pt>
                <c:pt idx="580" formatCode="0.00%">
                  <c:v>3.4000000000000002E-4</c:v>
                </c:pt>
                <c:pt idx="581" formatCode="0.00%">
                  <c:v>3.4000000000000002E-4</c:v>
                </c:pt>
                <c:pt idx="582" formatCode="0.00%">
                  <c:v>3.4000000000000002E-4</c:v>
                </c:pt>
                <c:pt idx="583" formatCode="0.00%">
                  <c:v>3.4000000000000002E-4</c:v>
                </c:pt>
                <c:pt idx="584" formatCode="0.00%">
                  <c:v>3.4000000000000002E-4</c:v>
                </c:pt>
                <c:pt idx="585" formatCode="0.00%">
                  <c:v>3.4000000000000002E-4</c:v>
                </c:pt>
                <c:pt idx="586" formatCode="0.00%">
                  <c:v>3.4000000000000002E-4</c:v>
                </c:pt>
                <c:pt idx="587" formatCode="0.00%">
                  <c:v>3.4000000000000002E-4</c:v>
                </c:pt>
                <c:pt idx="588" formatCode="0.00%">
                  <c:v>3.4000000000000002E-4</c:v>
                </c:pt>
                <c:pt idx="589" formatCode="0.00%">
                  <c:v>3.4000000000000002E-4</c:v>
                </c:pt>
                <c:pt idx="590" formatCode="0.00%">
                  <c:v>3.4000000000000002E-4</c:v>
                </c:pt>
                <c:pt idx="591" formatCode="0.00%">
                  <c:v>3.4000000000000002E-4</c:v>
                </c:pt>
                <c:pt idx="592" formatCode="0.00%">
                  <c:v>3.4000000000000002E-4</c:v>
                </c:pt>
                <c:pt idx="593" formatCode="0.00%">
                  <c:v>3.4000000000000002E-4</c:v>
                </c:pt>
                <c:pt idx="594" formatCode="0.00%">
                  <c:v>3.4000000000000002E-4</c:v>
                </c:pt>
                <c:pt idx="595" formatCode="0.00%">
                  <c:v>3.4000000000000002E-4</c:v>
                </c:pt>
                <c:pt idx="596" formatCode="0.00%">
                  <c:v>3.4000000000000002E-4</c:v>
                </c:pt>
                <c:pt idx="597" formatCode="0.00%">
                  <c:v>3.4000000000000002E-4</c:v>
                </c:pt>
                <c:pt idx="598" formatCode="0.00%">
                  <c:v>3.4000000000000002E-4</c:v>
                </c:pt>
                <c:pt idx="599" formatCode="0.00%">
                  <c:v>3.4000000000000002E-4</c:v>
                </c:pt>
                <c:pt idx="600" formatCode="0.00%">
                  <c:v>3.4000000000000002E-4</c:v>
                </c:pt>
                <c:pt idx="601" formatCode="0.00%">
                  <c:v>3.4000000000000002E-4</c:v>
                </c:pt>
                <c:pt idx="602" formatCode="0.00%">
                  <c:v>3.4000000000000002E-4</c:v>
                </c:pt>
                <c:pt idx="603" formatCode="0.00%">
                  <c:v>3.4000000000000002E-4</c:v>
                </c:pt>
                <c:pt idx="604" formatCode="0.00%">
                  <c:v>3.4000000000000002E-4</c:v>
                </c:pt>
                <c:pt idx="605" formatCode="0.00%">
                  <c:v>3.4000000000000002E-4</c:v>
                </c:pt>
                <c:pt idx="606" formatCode="0.00%">
                  <c:v>3.4000000000000002E-4</c:v>
                </c:pt>
                <c:pt idx="607" formatCode="0.00%">
                  <c:v>3.4000000000000002E-4</c:v>
                </c:pt>
                <c:pt idx="608" formatCode="0.00%">
                  <c:v>3.4000000000000002E-4</c:v>
                </c:pt>
                <c:pt idx="609" formatCode="0.00%">
                  <c:v>3.4000000000000002E-4</c:v>
                </c:pt>
                <c:pt idx="610" formatCode="0.00%">
                  <c:v>3.4000000000000002E-4</c:v>
                </c:pt>
                <c:pt idx="611" formatCode="0.00%">
                  <c:v>3.4000000000000002E-4</c:v>
                </c:pt>
                <c:pt idx="612" formatCode="0.00%">
                  <c:v>3.4000000000000002E-4</c:v>
                </c:pt>
                <c:pt idx="613" formatCode="0.00%">
                  <c:v>3.4000000000000002E-4</c:v>
                </c:pt>
                <c:pt idx="614" formatCode="0.00%">
                  <c:v>3.4000000000000002E-4</c:v>
                </c:pt>
                <c:pt idx="615" formatCode="0.00%">
                  <c:v>3.4000000000000002E-4</c:v>
                </c:pt>
                <c:pt idx="616" formatCode="0.00%">
                  <c:v>3.4000000000000002E-4</c:v>
                </c:pt>
                <c:pt idx="617" formatCode="0.00%">
                  <c:v>3.4000000000000002E-4</c:v>
                </c:pt>
                <c:pt idx="618" formatCode="0.00%">
                  <c:v>3.4000000000000002E-4</c:v>
                </c:pt>
                <c:pt idx="619" formatCode="0.00%">
                  <c:v>3.4000000000000002E-4</c:v>
                </c:pt>
                <c:pt idx="620" formatCode="0.00%">
                  <c:v>3.4000000000000002E-4</c:v>
                </c:pt>
                <c:pt idx="621" formatCode="0.00%">
                  <c:v>3.4000000000000002E-4</c:v>
                </c:pt>
                <c:pt idx="622" formatCode="0.00%">
                  <c:v>3.4000000000000002E-4</c:v>
                </c:pt>
                <c:pt idx="623" formatCode="0.00%">
                  <c:v>3.4000000000000002E-4</c:v>
                </c:pt>
                <c:pt idx="624" formatCode="0.00%">
                  <c:v>3.4000000000000002E-4</c:v>
                </c:pt>
                <c:pt idx="625" formatCode="0.00%">
                  <c:v>3.4000000000000002E-4</c:v>
                </c:pt>
                <c:pt idx="626" formatCode="0.00%">
                  <c:v>3.4000000000000002E-4</c:v>
                </c:pt>
                <c:pt idx="627" formatCode="0.00%">
                  <c:v>3.4000000000000002E-4</c:v>
                </c:pt>
                <c:pt idx="628" formatCode="0.00%">
                  <c:v>3.4000000000000002E-4</c:v>
                </c:pt>
                <c:pt idx="629" formatCode="0.00%">
                  <c:v>3.4000000000000002E-4</c:v>
                </c:pt>
                <c:pt idx="630" formatCode="0.00%">
                  <c:v>3.4000000000000002E-4</c:v>
                </c:pt>
                <c:pt idx="631" formatCode="0.00%">
                  <c:v>3.4000000000000002E-4</c:v>
                </c:pt>
                <c:pt idx="632" formatCode="0.00%">
                  <c:v>3.4000000000000002E-4</c:v>
                </c:pt>
                <c:pt idx="633" formatCode="0.00%">
                  <c:v>3.4000000000000002E-4</c:v>
                </c:pt>
                <c:pt idx="634" formatCode="0.00%">
                  <c:v>3.4000000000000002E-4</c:v>
                </c:pt>
                <c:pt idx="635" formatCode="0.00%">
                  <c:v>3.4000000000000002E-4</c:v>
                </c:pt>
                <c:pt idx="636" formatCode="0.00%">
                  <c:v>3.4000000000000002E-4</c:v>
                </c:pt>
                <c:pt idx="637" formatCode="0.00%">
                  <c:v>3.4000000000000002E-4</c:v>
                </c:pt>
                <c:pt idx="638" formatCode="0.00%">
                  <c:v>3.4000000000000002E-4</c:v>
                </c:pt>
                <c:pt idx="639" formatCode="0.00%">
                  <c:v>3.4000000000000002E-4</c:v>
                </c:pt>
                <c:pt idx="640" formatCode="0.00%">
                  <c:v>3.4000000000000002E-4</c:v>
                </c:pt>
                <c:pt idx="641" formatCode="0.00%">
                  <c:v>3.4000000000000002E-4</c:v>
                </c:pt>
                <c:pt idx="642" formatCode="0.00%">
                  <c:v>3.4000000000000002E-4</c:v>
                </c:pt>
                <c:pt idx="643" formatCode="0.00%">
                  <c:v>3.4000000000000002E-4</c:v>
                </c:pt>
                <c:pt idx="644" formatCode="0.00%">
                  <c:v>3.4000000000000002E-4</c:v>
                </c:pt>
                <c:pt idx="645" formatCode="0.00%">
                  <c:v>3.5399999999999997E-3</c:v>
                </c:pt>
                <c:pt idx="646" formatCode="0.00%">
                  <c:v>3.5399999999999997E-3</c:v>
                </c:pt>
                <c:pt idx="647" formatCode="0.00%">
                  <c:v>3.5399999999999997E-3</c:v>
                </c:pt>
                <c:pt idx="648" formatCode="0.00%">
                  <c:v>3.5399999999999997E-3</c:v>
                </c:pt>
                <c:pt idx="649" formatCode="0.00%">
                  <c:v>3.5399999999999997E-3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64A-417F-9209-5DB3BB4D333F}"/>
            </c:ext>
          </c:extLst>
        </c:ser>
        <c:ser>
          <c:idx val="2"/>
          <c:order val="8"/>
          <c:tx>
            <c:strRef>
              <c:f>LFT!$K$1</c:f>
              <c:strCache>
                <c:ptCount val="1"/>
                <c:pt idx="0">
                  <c:v>LFT 09/25</c:v>
                </c:pt>
              </c:strCache>
            </c:strRef>
          </c:tx>
          <c:spPr>
            <a:ln w="2222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LFT!$K$2:$K$2882</c:f>
              <c:numCache>
                <c:formatCode>General</c:formatCode>
                <c:ptCount val="2881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2.1000000000000001E-4</c:v>
                </c:pt>
                <c:pt idx="343" formatCode="0.00%">
                  <c:v>2.1000000000000001E-4</c:v>
                </c:pt>
                <c:pt idx="344" formatCode="0.00%">
                  <c:v>2.1000000000000001E-4</c:v>
                </c:pt>
                <c:pt idx="345" formatCode="0.00%">
                  <c:v>2.1000000000000001E-4</c:v>
                </c:pt>
                <c:pt idx="346" formatCode="0.00%">
                  <c:v>2.1000000000000001E-4</c:v>
                </c:pt>
                <c:pt idx="347" formatCode="0.00%">
                  <c:v>2.1000000000000001E-4</c:v>
                </c:pt>
                <c:pt idx="348" formatCode="0.00%">
                  <c:v>2.1000000000000001E-4</c:v>
                </c:pt>
                <c:pt idx="349" formatCode="0.00%">
                  <c:v>2.1000000000000001E-4</c:v>
                </c:pt>
                <c:pt idx="350" formatCode="0.00%">
                  <c:v>2.1000000000000001E-4</c:v>
                </c:pt>
                <c:pt idx="351" formatCode="0.00%">
                  <c:v>2.1000000000000001E-4</c:v>
                </c:pt>
                <c:pt idx="352" formatCode="0.00%">
                  <c:v>2.1000000000000001E-4</c:v>
                </c:pt>
                <c:pt idx="353" formatCode="0.00%">
                  <c:v>2.1000000000000001E-4</c:v>
                </c:pt>
                <c:pt idx="354" formatCode="0.00%">
                  <c:v>2.1000000000000001E-4</c:v>
                </c:pt>
                <c:pt idx="355" formatCode="0.00%">
                  <c:v>2.1000000000000001E-4</c:v>
                </c:pt>
                <c:pt idx="356" formatCode="0.00%">
                  <c:v>2.0000000000000001E-4</c:v>
                </c:pt>
                <c:pt idx="357" formatCode="0.00%">
                  <c:v>2.0000000000000001E-4</c:v>
                </c:pt>
                <c:pt idx="358" formatCode="0.00%">
                  <c:v>2.0000000000000001E-4</c:v>
                </c:pt>
                <c:pt idx="359" formatCode="0.00%">
                  <c:v>2.0000000000000001E-4</c:v>
                </c:pt>
                <c:pt idx="360" formatCode="0.00%">
                  <c:v>2.0000000000000001E-4</c:v>
                </c:pt>
                <c:pt idx="361" formatCode="0.00%">
                  <c:v>2.0000000000000001E-4</c:v>
                </c:pt>
                <c:pt idx="362" formatCode="0.00%">
                  <c:v>2.0000000000000001E-4</c:v>
                </c:pt>
                <c:pt idx="363" formatCode="0.00%">
                  <c:v>2.0000000000000001E-4</c:v>
                </c:pt>
                <c:pt idx="364" formatCode="0.00%">
                  <c:v>2.0000000000000001E-4</c:v>
                </c:pt>
                <c:pt idx="365" formatCode="0.00%">
                  <c:v>2.0000000000000001E-4</c:v>
                </c:pt>
                <c:pt idx="366" formatCode="0.00%">
                  <c:v>2.0000000000000001E-4</c:v>
                </c:pt>
                <c:pt idx="367" formatCode="0.00%">
                  <c:v>2.0000000000000001E-4</c:v>
                </c:pt>
                <c:pt idx="368" formatCode="0.00%">
                  <c:v>2.0000000000000001E-4</c:v>
                </c:pt>
                <c:pt idx="369" formatCode="0.00%">
                  <c:v>2.0000000000000001E-4</c:v>
                </c:pt>
                <c:pt idx="370" formatCode="0.00%">
                  <c:v>2.0000000000000001E-4</c:v>
                </c:pt>
                <c:pt idx="371" formatCode="0.00%">
                  <c:v>2.0000000000000001E-4</c:v>
                </c:pt>
                <c:pt idx="372" formatCode="0.00%">
                  <c:v>2.0000000000000001E-4</c:v>
                </c:pt>
                <c:pt idx="373" formatCode="0.00%">
                  <c:v>2.0000000000000001E-4</c:v>
                </c:pt>
                <c:pt idx="374" formatCode="0.00%">
                  <c:v>2.0000000000000001E-4</c:v>
                </c:pt>
                <c:pt idx="375" formatCode="0.00%">
                  <c:v>2.0000000000000001E-4</c:v>
                </c:pt>
                <c:pt idx="376" formatCode="0.00%">
                  <c:v>2.0000000000000001E-4</c:v>
                </c:pt>
                <c:pt idx="377" formatCode="0.00%">
                  <c:v>2.0000000000000001E-4</c:v>
                </c:pt>
                <c:pt idx="378" formatCode="0.00%">
                  <c:v>2.0000000000000001E-4</c:v>
                </c:pt>
                <c:pt idx="379" formatCode="0.00%">
                  <c:v>2.0000000000000001E-4</c:v>
                </c:pt>
                <c:pt idx="380" formatCode="0.00%">
                  <c:v>2.0000000000000001E-4</c:v>
                </c:pt>
                <c:pt idx="381" formatCode="0.00%">
                  <c:v>2.0000000000000001E-4</c:v>
                </c:pt>
                <c:pt idx="382" formatCode="0.00%">
                  <c:v>2.0000000000000001E-4</c:v>
                </c:pt>
                <c:pt idx="383" formatCode="0.00%">
                  <c:v>2.0000000000000001E-4</c:v>
                </c:pt>
                <c:pt idx="384" formatCode="0.00%">
                  <c:v>2.0000000000000001E-4</c:v>
                </c:pt>
                <c:pt idx="385" formatCode="0.00%">
                  <c:v>2.0000000000000001E-4</c:v>
                </c:pt>
                <c:pt idx="386" formatCode="0.00%">
                  <c:v>2.0000000000000001E-4</c:v>
                </c:pt>
                <c:pt idx="387" formatCode="0.00%">
                  <c:v>2.0000000000000001E-4</c:v>
                </c:pt>
                <c:pt idx="388" formatCode="0.00%">
                  <c:v>2.0000000000000001E-4</c:v>
                </c:pt>
                <c:pt idx="389" formatCode="0.00%">
                  <c:v>2.0000000000000001E-4</c:v>
                </c:pt>
                <c:pt idx="390" formatCode="0.00%">
                  <c:v>2.0000000000000001E-4</c:v>
                </c:pt>
                <c:pt idx="391" formatCode="0.00%">
                  <c:v>2.0000000000000001E-4</c:v>
                </c:pt>
                <c:pt idx="392" formatCode="0.00%">
                  <c:v>2.0000000000000001E-4</c:v>
                </c:pt>
                <c:pt idx="393" formatCode="0.00%">
                  <c:v>2.0000000000000001E-4</c:v>
                </c:pt>
                <c:pt idx="394" formatCode="0.00%">
                  <c:v>2.0000000000000001E-4</c:v>
                </c:pt>
                <c:pt idx="395" formatCode="0.00%">
                  <c:v>2.0000000000000001E-4</c:v>
                </c:pt>
                <c:pt idx="396" formatCode="0.00%">
                  <c:v>2.0000000000000001E-4</c:v>
                </c:pt>
                <c:pt idx="397" formatCode="0.00%">
                  <c:v>2.0000000000000001E-4</c:v>
                </c:pt>
                <c:pt idx="398" formatCode="0.00%">
                  <c:v>2.0000000000000001E-4</c:v>
                </c:pt>
                <c:pt idx="399" formatCode="0.00%">
                  <c:v>2.0000000000000001E-4</c:v>
                </c:pt>
                <c:pt idx="400" formatCode="0.00%">
                  <c:v>2.0000000000000001E-4</c:v>
                </c:pt>
                <c:pt idx="401" formatCode="0.00%">
                  <c:v>2.0000000000000001E-4</c:v>
                </c:pt>
                <c:pt idx="402" formatCode="0.00%">
                  <c:v>2.0000000000000001E-4</c:v>
                </c:pt>
                <c:pt idx="403" formatCode="0.00%">
                  <c:v>2.0000000000000001E-4</c:v>
                </c:pt>
                <c:pt idx="404" formatCode="0.00%">
                  <c:v>2.0000000000000001E-4</c:v>
                </c:pt>
                <c:pt idx="405" formatCode="0.00%">
                  <c:v>2.0000000000000001E-4</c:v>
                </c:pt>
                <c:pt idx="406" formatCode="0.00%">
                  <c:v>2.0000000000000001E-4</c:v>
                </c:pt>
                <c:pt idx="407" formatCode="0.00%">
                  <c:v>2.0000000000000001E-4</c:v>
                </c:pt>
                <c:pt idx="408" formatCode="0.00%">
                  <c:v>2.0000000000000001E-4</c:v>
                </c:pt>
                <c:pt idx="409" formatCode="0.00%">
                  <c:v>2.0000000000000001E-4</c:v>
                </c:pt>
                <c:pt idx="410" formatCode="0.00%">
                  <c:v>2.0000000000000001E-4</c:v>
                </c:pt>
                <c:pt idx="411" formatCode="0.00%">
                  <c:v>2.0000000000000001E-4</c:v>
                </c:pt>
                <c:pt idx="412" formatCode="0.00%">
                  <c:v>2.0000000000000001E-4</c:v>
                </c:pt>
                <c:pt idx="413" formatCode="0.00%">
                  <c:v>1.7000000000000001E-4</c:v>
                </c:pt>
                <c:pt idx="414" formatCode="0.00%">
                  <c:v>1.7000000000000001E-4</c:v>
                </c:pt>
                <c:pt idx="415" formatCode="0.00%">
                  <c:v>1.7000000000000001E-4</c:v>
                </c:pt>
                <c:pt idx="416" formatCode="0.00%">
                  <c:v>1.7000000000000001E-4</c:v>
                </c:pt>
                <c:pt idx="417" formatCode="0.00%">
                  <c:v>1.6000000000000001E-4</c:v>
                </c:pt>
                <c:pt idx="418" formatCode="0.00%">
                  <c:v>1.6000000000000001E-4</c:v>
                </c:pt>
                <c:pt idx="419" formatCode="0.00%">
                  <c:v>1.6000000000000001E-4</c:v>
                </c:pt>
                <c:pt idx="420" formatCode="0.00%">
                  <c:v>1.6000000000000001E-4</c:v>
                </c:pt>
                <c:pt idx="421" formatCode="0.00%">
                  <c:v>1.6000000000000001E-4</c:v>
                </c:pt>
                <c:pt idx="422" formatCode="0.00%">
                  <c:v>1.6000000000000001E-4</c:v>
                </c:pt>
                <c:pt idx="423" formatCode="0.00%">
                  <c:v>1.6000000000000001E-4</c:v>
                </c:pt>
                <c:pt idx="424" formatCode="0.00%">
                  <c:v>1.6000000000000001E-4</c:v>
                </c:pt>
                <c:pt idx="425" formatCode="0.00%">
                  <c:v>1.6000000000000001E-4</c:v>
                </c:pt>
                <c:pt idx="426" formatCode="0.00%">
                  <c:v>1.6000000000000001E-4</c:v>
                </c:pt>
                <c:pt idx="427" formatCode="0.00%">
                  <c:v>1.6000000000000001E-4</c:v>
                </c:pt>
                <c:pt idx="428" formatCode="0.00%">
                  <c:v>1.6000000000000001E-4</c:v>
                </c:pt>
                <c:pt idx="429" formatCode="0.00%">
                  <c:v>1.6000000000000001E-4</c:v>
                </c:pt>
                <c:pt idx="430" formatCode="0.00%">
                  <c:v>1.6000000000000001E-4</c:v>
                </c:pt>
                <c:pt idx="431" formatCode="0.00%">
                  <c:v>1.6000000000000001E-4</c:v>
                </c:pt>
                <c:pt idx="432" formatCode="0.00%">
                  <c:v>1.6000000000000001E-4</c:v>
                </c:pt>
                <c:pt idx="433" formatCode="0.00%">
                  <c:v>1.6000000000000001E-4</c:v>
                </c:pt>
                <c:pt idx="434" formatCode="0.00%">
                  <c:v>1.6000000000000001E-4</c:v>
                </c:pt>
                <c:pt idx="435" formatCode="0.00%">
                  <c:v>1.6000000000000001E-4</c:v>
                </c:pt>
                <c:pt idx="436" formatCode="0.00%">
                  <c:v>1.6000000000000001E-4</c:v>
                </c:pt>
                <c:pt idx="437" formatCode="0.00%">
                  <c:v>1.7000000000000001E-4</c:v>
                </c:pt>
                <c:pt idx="438" formatCode="0.00%">
                  <c:v>1.6000000000000001E-4</c:v>
                </c:pt>
                <c:pt idx="439" formatCode="0.00%">
                  <c:v>1.6000000000000001E-4</c:v>
                </c:pt>
                <c:pt idx="440" formatCode="0.00%">
                  <c:v>1.6000000000000001E-4</c:v>
                </c:pt>
                <c:pt idx="441" formatCode="0.00%">
                  <c:v>1.6000000000000001E-4</c:v>
                </c:pt>
                <c:pt idx="442" formatCode="0.00%">
                  <c:v>1.7000000000000001E-4</c:v>
                </c:pt>
                <c:pt idx="443" formatCode="0.00%">
                  <c:v>1.7000000000000001E-4</c:v>
                </c:pt>
                <c:pt idx="444" formatCode="0.00%">
                  <c:v>1.7000000000000001E-4</c:v>
                </c:pt>
                <c:pt idx="445" formatCode="0.00%">
                  <c:v>1.7000000000000001E-4</c:v>
                </c:pt>
                <c:pt idx="446" formatCode="0.00%">
                  <c:v>1.7000000000000001E-4</c:v>
                </c:pt>
                <c:pt idx="447" formatCode="0.00%">
                  <c:v>1.7000000000000001E-4</c:v>
                </c:pt>
                <c:pt idx="448" formatCode="0.00%">
                  <c:v>1.7000000000000001E-4</c:v>
                </c:pt>
                <c:pt idx="449" formatCode="0.00%">
                  <c:v>1.7000000000000001E-4</c:v>
                </c:pt>
                <c:pt idx="450" formatCode="0.00%">
                  <c:v>1.7000000000000001E-4</c:v>
                </c:pt>
                <c:pt idx="451" formatCode="0.00%">
                  <c:v>1.7000000000000001E-4</c:v>
                </c:pt>
                <c:pt idx="452" formatCode="0.00%">
                  <c:v>1.7000000000000001E-4</c:v>
                </c:pt>
                <c:pt idx="453" formatCode="0.00%">
                  <c:v>1.7000000000000001E-4</c:v>
                </c:pt>
                <c:pt idx="454" formatCode="0.00%">
                  <c:v>1.7000000000000001E-4</c:v>
                </c:pt>
                <c:pt idx="455" formatCode="0.00%">
                  <c:v>1.7000000000000001E-4</c:v>
                </c:pt>
                <c:pt idx="456" formatCode="0.00%">
                  <c:v>1.7000000000000001E-4</c:v>
                </c:pt>
                <c:pt idx="457" formatCode="0.00%">
                  <c:v>1.7000000000000001E-4</c:v>
                </c:pt>
                <c:pt idx="458" formatCode="0.00%">
                  <c:v>1.7000000000000001E-4</c:v>
                </c:pt>
                <c:pt idx="459" formatCode="0.00%">
                  <c:v>1.7000000000000001E-4</c:v>
                </c:pt>
                <c:pt idx="460" formatCode="0.00%">
                  <c:v>1.7000000000000001E-4</c:v>
                </c:pt>
                <c:pt idx="461" formatCode="0.00%">
                  <c:v>1.7000000000000001E-4</c:v>
                </c:pt>
                <c:pt idx="462" formatCode="0.00%">
                  <c:v>1.7000000000000001E-4</c:v>
                </c:pt>
                <c:pt idx="463" formatCode="0.00%">
                  <c:v>1.7000000000000001E-4</c:v>
                </c:pt>
                <c:pt idx="464" formatCode="0.00%">
                  <c:v>1.7000000000000001E-4</c:v>
                </c:pt>
                <c:pt idx="465" formatCode="0.00%">
                  <c:v>1.7000000000000001E-4</c:v>
                </c:pt>
                <c:pt idx="466" formatCode="0.00%">
                  <c:v>1.7000000000000001E-4</c:v>
                </c:pt>
                <c:pt idx="467" formatCode="0.00%">
                  <c:v>1.7000000000000001E-4</c:v>
                </c:pt>
                <c:pt idx="468" formatCode="0.00%">
                  <c:v>1.7000000000000001E-4</c:v>
                </c:pt>
                <c:pt idx="469" formatCode="0.00%">
                  <c:v>1.7000000000000001E-4</c:v>
                </c:pt>
                <c:pt idx="470" formatCode="0.00%">
                  <c:v>1.7000000000000001E-4</c:v>
                </c:pt>
                <c:pt idx="471" formatCode="0.00%">
                  <c:v>1.7000000000000001E-4</c:v>
                </c:pt>
                <c:pt idx="472" formatCode="0.00%">
                  <c:v>1.7000000000000001E-4</c:v>
                </c:pt>
                <c:pt idx="473" formatCode="0.00%">
                  <c:v>1.7000000000000001E-4</c:v>
                </c:pt>
                <c:pt idx="474" formatCode="0.00%">
                  <c:v>1.7000000000000001E-4</c:v>
                </c:pt>
                <c:pt idx="475" formatCode="0.00%">
                  <c:v>1.7000000000000001E-4</c:v>
                </c:pt>
                <c:pt idx="476" formatCode="0.00%">
                  <c:v>1.7000000000000001E-4</c:v>
                </c:pt>
                <c:pt idx="477" formatCode="0.00%">
                  <c:v>1.7000000000000001E-4</c:v>
                </c:pt>
                <c:pt idx="478" formatCode="0.00%">
                  <c:v>1.7000000000000001E-4</c:v>
                </c:pt>
                <c:pt idx="479" formatCode="0.00%">
                  <c:v>1.7000000000000001E-4</c:v>
                </c:pt>
                <c:pt idx="480" formatCode="0.00%">
                  <c:v>1.7000000000000001E-4</c:v>
                </c:pt>
                <c:pt idx="481" formatCode="0.00%">
                  <c:v>1.7000000000000001E-4</c:v>
                </c:pt>
                <c:pt idx="482" formatCode="0.00%">
                  <c:v>1.7000000000000001E-4</c:v>
                </c:pt>
                <c:pt idx="483" formatCode="0.00%">
                  <c:v>1.7000000000000001E-4</c:v>
                </c:pt>
                <c:pt idx="484" formatCode="0.00%">
                  <c:v>1.7000000000000001E-4</c:v>
                </c:pt>
                <c:pt idx="485" formatCode="0.00%">
                  <c:v>1.7000000000000001E-4</c:v>
                </c:pt>
                <c:pt idx="486" formatCode="0.00%">
                  <c:v>1.7000000000000001E-4</c:v>
                </c:pt>
                <c:pt idx="487" formatCode="0.00%">
                  <c:v>1.7000000000000001E-4</c:v>
                </c:pt>
                <c:pt idx="488" formatCode="0.00%">
                  <c:v>1.7000000000000001E-4</c:v>
                </c:pt>
                <c:pt idx="489" formatCode="0.00%">
                  <c:v>1.7000000000000001E-4</c:v>
                </c:pt>
                <c:pt idx="490" formatCode="0.00%">
                  <c:v>1.7000000000000001E-4</c:v>
                </c:pt>
                <c:pt idx="491" formatCode="0.00%">
                  <c:v>1.7000000000000001E-4</c:v>
                </c:pt>
                <c:pt idx="492" formatCode="0.00%">
                  <c:v>1.7000000000000001E-4</c:v>
                </c:pt>
                <c:pt idx="493" formatCode="0.00%">
                  <c:v>1.7000000000000001E-4</c:v>
                </c:pt>
                <c:pt idx="494" formatCode="0.00%">
                  <c:v>2.7E-4</c:v>
                </c:pt>
                <c:pt idx="495" formatCode="0.00%">
                  <c:v>2.7E-4</c:v>
                </c:pt>
                <c:pt idx="496" formatCode="0.00%">
                  <c:v>2.7E-4</c:v>
                </c:pt>
                <c:pt idx="497" formatCode="0.00%">
                  <c:v>2.7E-4</c:v>
                </c:pt>
                <c:pt idx="498" formatCode="0.00%">
                  <c:v>2.7E-4</c:v>
                </c:pt>
                <c:pt idx="499" formatCode="0.00%">
                  <c:v>2.7E-4</c:v>
                </c:pt>
                <c:pt idx="500" formatCode="0.00%">
                  <c:v>2.7E-4</c:v>
                </c:pt>
                <c:pt idx="501" formatCode="0.00%">
                  <c:v>2.7E-4</c:v>
                </c:pt>
                <c:pt idx="502" formatCode="0.00%">
                  <c:v>2.7E-4</c:v>
                </c:pt>
                <c:pt idx="503" formatCode="0.00%">
                  <c:v>2.7E-4</c:v>
                </c:pt>
                <c:pt idx="504" formatCode="0.00%">
                  <c:v>2.7E-4</c:v>
                </c:pt>
                <c:pt idx="505" formatCode="0.00%">
                  <c:v>2.7E-4</c:v>
                </c:pt>
                <c:pt idx="506" formatCode="0.00%">
                  <c:v>2.7E-4</c:v>
                </c:pt>
                <c:pt idx="507" formatCode="0.00%">
                  <c:v>2.7E-4</c:v>
                </c:pt>
                <c:pt idx="508" formatCode="0.00%">
                  <c:v>2.7E-4</c:v>
                </c:pt>
                <c:pt idx="509" formatCode="0.00%">
                  <c:v>2.7E-4</c:v>
                </c:pt>
                <c:pt idx="510" formatCode="0.00%">
                  <c:v>2.8000000000000003E-4</c:v>
                </c:pt>
                <c:pt idx="511" formatCode="0.00%">
                  <c:v>2.8000000000000003E-4</c:v>
                </c:pt>
                <c:pt idx="512" formatCode="0.00%">
                  <c:v>2.8000000000000003E-4</c:v>
                </c:pt>
                <c:pt idx="513" formatCode="0.00%">
                  <c:v>2.8000000000000003E-4</c:v>
                </c:pt>
                <c:pt idx="514" formatCode="0.00%">
                  <c:v>2.8000000000000003E-4</c:v>
                </c:pt>
                <c:pt idx="515" formatCode="0.00%">
                  <c:v>2.9E-4</c:v>
                </c:pt>
                <c:pt idx="516" formatCode="0.00%">
                  <c:v>2.9E-4</c:v>
                </c:pt>
                <c:pt idx="517" formatCode="0.00%">
                  <c:v>2.9E-4</c:v>
                </c:pt>
                <c:pt idx="518" formatCode="0.00%">
                  <c:v>2.9999999999999997E-4</c:v>
                </c:pt>
                <c:pt idx="519" formatCode="0.00%">
                  <c:v>3.1E-4</c:v>
                </c:pt>
                <c:pt idx="520" formatCode="0.00%">
                  <c:v>3.1E-4</c:v>
                </c:pt>
                <c:pt idx="521" formatCode="0.00%">
                  <c:v>3.1E-4</c:v>
                </c:pt>
                <c:pt idx="522" formatCode="0.00%">
                  <c:v>3.1E-4</c:v>
                </c:pt>
                <c:pt idx="523" formatCode="0.00%">
                  <c:v>3.1E-4</c:v>
                </c:pt>
                <c:pt idx="524" formatCode="0.00%">
                  <c:v>3.5000000000000005E-4</c:v>
                </c:pt>
                <c:pt idx="525" formatCode="0.00%">
                  <c:v>3.5000000000000005E-4</c:v>
                </c:pt>
                <c:pt idx="526" formatCode="0.00%">
                  <c:v>3.5000000000000005E-4</c:v>
                </c:pt>
                <c:pt idx="527" formatCode="0.00%">
                  <c:v>3.5000000000000005E-4</c:v>
                </c:pt>
                <c:pt idx="528" formatCode="0.00%">
                  <c:v>3.5000000000000005E-4</c:v>
                </c:pt>
                <c:pt idx="529" formatCode="0.00%">
                  <c:v>3.5000000000000005E-4</c:v>
                </c:pt>
                <c:pt idx="530" formatCode="0.00%">
                  <c:v>3.5000000000000005E-4</c:v>
                </c:pt>
                <c:pt idx="531" formatCode="0.00%">
                  <c:v>3.5000000000000005E-4</c:v>
                </c:pt>
                <c:pt idx="532" formatCode="0.00%">
                  <c:v>3.5000000000000005E-4</c:v>
                </c:pt>
                <c:pt idx="533" formatCode="0.00%">
                  <c:v>3.5000000000000005E-4</c:v>
                </c:pt>
                <c:pt idx="534" formatCode="0.00%">
                  <c:v>3.5000000000000005E-4</c:v>
                </c:pt>
                <c:pt idx="535" formatCode="0.00%">
                  <c:v>3.5000000000000005E-4</c:v>
                </c:pt>
                <c:pt idx="536" formatCode="0.00%">
                  <c:v>3.5000000000000005E-4</c:v>
                </c:pt>
                <c:pt idx="537" formatCode="0.00%">
                  <c:v>3.5000000000000005E-4</c:v>
                </c:pt>
                <c:pt idx="538" formatCode="0.00%">
                  <c:v>3.5000000000000005E-4</c:v>
                </c:pt>
                <c:pt idx="539" formatCode="0.00%">
                  <c:v>3.5000000000000005E-4</c:v>
                </c:pt>
                <c:pt idx="540" formatCode="0.00%">
                  <c:v>3.5000000000000005E-4</c:v>
                </c:pt>
                <c:pt idx="541" formatCode="0.00%">
                  <c:v>3.5000000000000005E-4</c:v>
                </c:pt>
                <c:pt idx="542" formatCode="0.00%">
                  <c:v>3.5000000000000005E-4</c:v>
                </c:pt>
                <c:pt idx="543" formatCode="0.00%">
                  <c:v>3.5000000000000005E-4</c:v>
                </c:pt>
                <c:pt idx="544" formatCode="0.00%">
                  <c:v>3.5000000000000005E-4</c:v>
                </c:pt>
                <c:pt idx="545" formatCode="0.00%">
                  <c:v>3.5000000000000005E-4</c:v>
                </c:pt>
                <c:pt idx="546" formatCode="0.00%">
                  <c:v>3.5000000000000005E-4</c:v>
                </c:pt>
                <c:pt idx="547" formatCode="0.00%">
                  <c:v>3.5000000000000005E-4</c:v>
                </c:pt>
                <c:pt idx="548" formatCode="0.00%">
                  <c:v>3.5000000000000005E-4</c:v>
                </c:pt>
                <c:pt idx="549" formatCode="0.00%">
                  <c:v>3.5000000000000005E-4</c:v>
                </c:pt>
                <c:pt idx="550" formatCode="0.00%">
                  <c:v>3.5000000000000005E-4</c:v>
                </c:pt>
                <c:pt idx="551" formatCode="0.00%">
                  <c:v>3.5000000000000005E-4</c:v>
                </c:pt>
                <c:pt idx="552" formatCode="0.00%">
                  <c:v>3.5000000000000005E-4</c:v>
                </c:pt>
                <c:pt idx="553" formatCode="0.00%">
                  <c:v>3.5000000000000005E-4</c:v>
                </c:pt>
                <c:pt idx="554" formatCode="0.00%">
                  <c:v>3.5000000000000005E-4</c:v>
                </c:pt>
                <c:pt idx="555" formatCode="0.00%">
                  <c:v>3.5000000000000005E-4</c:v>
                </c:pt>
                <c:pt idx="556" formatCode="0.00%">
                  <c:v>3.5000000000000005E-4</c:v>
                </c:pt>
                <c:pt idx="557" formatCode="0.00%">
                  <c:v>3.5000000000000005E-4</c:v>
                </c:pt>
                <c:pt idx="558" formatCode="0.00%">
                  <c:v>3.5000000000000005E-4</c:v>
                </c:pt>
                <c:pt idx="559" formatCode="0.00%">
                  <c:v>3.5000000000000005E-4</c:v>
                </c:pt>
                <c:pt idx="560" formatCode="0.00%">
                  <c:v>3.5000000000000005E-4</c:v>
                </c:pt>
                <c:pt idx="561" formatCode="0.00%">
                  <c:v>3.5000000000000005E-4</c:v>
                </c:pt>
                <c:pt idx="562" formatCode="0.00%">
                  <c:v>3.5000000000000005E-4</c:v>
                </c:pt>
                <c:pt idx="563" formatCode="0.00%">
                  <c:v>3.5000000000000005E-4</c:v>
                </c:pt>
                <c:pt idx="564" formatCode="0.00%">
                  <c:v>3.5000000000000005E-4</c:v>
                </c:pt>
                <c:pt idx="565" formatCode="0.00%">
                  <c:v>3.5000000000000005E-4</c:v>
                </c:pt>
                <c:pt idx="566" formatCode="0.00%">
                  <c:v>3.5000000000000005E-4</c:v>
                </c:pt>
                <c:pt idx="567" formatCode="0.00%">
                  <c:v>3.5000000000000005E-4</c:v>
                </c:pt>
                <c:pt idx="568" formatCode="0.00%">
                  <c:v>3.5000000000000005E-4</c:v>
                </c:pt>
                <c:pt idx="569" formatCode="0.00%">
                  <c:v>3.5000000000000005E-4</c:v>
                </c:pt>
                <c:pt idx="570" formatCode="0.00%">
                  <c:v>3.5000000000000005E-4</c:v>
                </c:pt>
                <c:pt idx="571" formatCode="0.00%">
                  <c:v>3.5000000000000005E-4</c:v>
                </c:pt>
                <c:pt idx="572" formatCode="0.00%">
                  <c:v>3.5000000000000005E-4</c:v>
                </c:pt>
                <c:pt idx="573" formatCode="0.00%">
                  <c:v>3.5000000000000005E-4</c:v>
                </c:pt>
                <c:pt idx="574" formatCode="0.00%">
                  <c:v>3.5000000000000005E-4</c:v>
                </c:pt>
                <c:pt idx="575" formatCode="0.00%">
                  <c:v>3.5000000000000005E-4</c:v>
                </c:pt>
                <c:pt idx="576" formatCode="0.00%">
                  <c:v>3.5000000000000005E-4</c:v>
                </c:pt>
                <c:pt idx="577" formatCode="0.00%">
                  <c:v>3.5000000000000005E-4</c:v>
                </c:pt>
                <c:pt idx="578" formatCode="0.00%">
                  <c:v>3.5000000000000005E-4</c:v>
                </c:pt>
                <c:pt idx="579" formatCode="0.00%">
                  <c:v>3.5000000000000005E-4</c:v>
                </c:pt>
                <c:pt idx="580" formatCode="0.00%">
                  <c:v>3.5000000000000005E-4</c:v>
                </c:pt>
                <c:pt idx="581" formatCode="0.00%">
                  <c:v>3.5000000000000005E-4</c:v>
                </c:pt>
                <c:pt idx="582" formatCode="0.00%">
                  <c:v>3.5000000000000005E-4</c:v>
                </c:pt>
                <c:pt idx="583" formatCode="0.00%">
                  <c:v>3.5000000000000005E-4</c:v>
                </c:pt>
                <c:pt idx="584" formatCode="0.00%">
                  <c:v>3.5000000000000005E-4</c:v>
                </c:pt>
                <c:pt idx="585" formatCode="0.00%">
                  <c:v>3.5000000000000005E-4</c:v>
                </c:pt>
                <c:pt idx="586" formatCode="0.00%">
                  <c:v>3.5000000000000005E-4</c:v>
                </c:pt>
                <c:pt idx="587" formatCode="0.00%">
                  <c:v>3.5000000000000005E-4</c:v>
                </c:pt>
                <c:pt idx="588" formatCode="0.00%">
                  <c:v>3.5000000000000005E-4</c:v>
                </c:pt>
                <c:pt idx="589" formatCode="0.00%">
                  <c:v>3.5000000000000005E-4</c:v>
                </c:pt>
                <c:pt idx="590" formatCode="0.00%">
                  <c:v>3.5000000000000005E-4</c:v>
                </c:pt>
                <c:pt idx="591" formatCode="0.00%">
                  <c:v>3.5000000000000005E-4</c:v>
                </c:pt>
                <c:pt idx="592" formatCode="0.00%">
                  <c:v>3.5000000000000005E-4</c:v>
                </c:pt>
                <c:pt idx="593" formatCode="0.00%">
                  <c:v>3.5000000000000005E-4</c:v>
                </c:pt>
                <c:pt idx="594" formatCode="0.00%">
                  <c:v>3.5000000000000005E-4</c:v>
                </c:pt>
                <c:pt idx="595" formatCode="0.00%">
                  <c:v>3.5000000000000005E-4</c:v>
                </c:pt>
                <c:pt idx="596" formatCode="0.00%">
                  <c:v>3.5000000000000005E-4</c:v>
                </c:pt>
                <c:pt idx="597" formatCode="0.00%">
                  <c:v>3.5000000000000005E-4</c:v>
                </c:pt>
                <c:pt idx="598" formatCode="0.00%">
                  <c:v>3.5000000000000005E-4</c:v>
                </c:pt>
                <c:pt idx="599" formatCode="0.00%">
                  <c:v>3.5000000000000005E-4</c:v>
                </c:pt>
                <c:pt idx="600" formatCode="0.00%">
                  <c:v>3.5000000000000005E-4</c:v>
                </c:pt>
                <c:pt idx="601" formatCode="0.00%">
                  <c:v>3.5000000000000005E-4</c:v>
                </c:pt>
                <c:pt idx="602" formatCode="0.00%">
                  <c:v>3.5000000000000005E-4</c:v>
                </c:pt>
                <c:pt idx="603" formatCode="0.00%">
                  <c:v>3.5000000000000005E-4</c:v>
                </c:pt>
                <c:pt idx="604" formatCode="0.00%">
                  <c:v>3.5000000000000005E-4</c:v>
                </c:pt>
                <c:pt idx="605" formatCode="0.00%">
                  <c:v>3.5000000000000005E-4</c:v>
                </c:pt>
                <c:pt idx="606" formatCode="0.00%">
                  <c:v>3.5000000000000005E-4</c:v>
                </c:pt>
                <c:pt idx="607" formatCode="0.00%">
                  <c:v>3.5000000000000005E-4</c:v>
                </c:pt>
                <c:pt idx="608" formatCode="0.00%">
                  <c:v>3.5000000000000005E-4</c:v>
                </c:pt>
                <c:pt idx="609" formatCode="0.00%">
                  <c:v>3.5000000000000005E-4</c:v>
                </c:pt>
                <c:pt idx="610" formatCode="0.00%">
                  <c:v>3.5000000000000005E-4</c:v>
                </c:pt>
                <c:pt idx="611" formatCode="0.00%">
                  <c:v>3.5000000000000005E-4</c:v>
                </c:pt>
                <c:pt idx="612" formatCode="0.00%">
                  <c:v>3.5000000000000005E-4</c:v>
                </c:pt>
                <c:pt idx="613" formatCode="0.00%">
                  <c:v>3.5000000000000005E-4</c:v>
                </c:pt>
                <c:pt idx="614" formatCode="0.00%">
                  <c:v>3.5000000000000005E-4</c:v>
                </c:pt>
                <c:pt idx="615" formatCode="0.00%">
                  <c:v>3.5000000000000005E-4</c:v>
                </c:pt>
                <c:pt idx="616" formatCode="0.00%">
                  <c:v>3.5000000000000005E-4</c:v>
                </c:pt>
                <c:pt idx="617" formatCode="0.00%">
                  <c:v>3.5000000000000005E-4</c:v>
                </c:pt>
                <c:pt idx="618" formatCode="0.00%">
                  <c:v>3.5000000000000005E-4</c:v>
                </c:pt>
                <c:pt idx="619" formatCode="0.00%">
                  <c:v>3.5000000000000005E-4</c:v>
                </c:pt>
                <c:pt idx="620" formatCode="0.00%">
                  <c:v>3.5000000000000005E-4</c:v>
                </c:pt>
                <c:pt idx="621" formatCode="0.00%">
                  <c:v>3.5000000000000005E-4</c:v>
                </c:pt>
                <c:pt idx="622" formatCode="0.00%">
                  <c:v>3.5000000000000005E-4</c:v>
                </c:pt>
                <c:pt idx="623" formatCode="0.00%">
                  <c:v>3.5000000000000005E-4</c:v>
                </c:pt>
                <c:pt idx="624" formatCode="0.00%">
                  <c:v>3.5000000000000005E-4</c:v>
                </c:pt>
                <c:pt idx="625" formatCode="0.00%">
                  <c:v>3.5000000000000005E-4</c:v>
                </c:pt>
                <c:pt idx="626" formatCode="0.00%">
                  <c:v>3.5000000000000005E-4</c:v>
                </c:pt>
                <c:pt idx="627" formatCode="0.00%">
                  <c:v>3.5000000000000005E-4</c:v>
                </c:pt>
                <c:pt idx="628" formatCode="0.00%">
                  <c:v>3.5000000000000005E-4</c:v>
                </c:pt>
                <c:pt idx="629" formatCode="0.00%">
                  <c:v>3.5000000000000005E-4</c:v>
                </c:pt>
                <c:pt idx="630" formatCode="0.00%">
                  <c:v>3.5000000000000005E-4</c:v>
                </c:pt>
                <c:pt idx="631" formatCode="0.00%">
                  <c:v>3.5000000000000005E-4</c:v>
                </c:pt>
                <c:pt idx="632" formatCode="0.00%">
                  <c:v>3.5000000000000005E-4</c:v>
                </c:pt>
                <c:pt idx="633" formatCode="0.00%">
                  <c:v>3.5000000000000005E-4</c:v>
                </c:pt>
                <c:pt idx="634" formatCode="0.00%">
                  <c:v>3.5000000000000005E-4</c:v>
                </c:pt>
                <c:pt idx="635" formatCode="0.00%">
                  <c:v>3.5000000000000005E-4</c:v>
                </c:pt>
                <c:pt idx="636" formatCode="0.00%">
                  <c:v>3.5000000000000005E-4</c:v>
                </c:pt>
                <c:pt idx="637" formatCode="0.00%">
                  <c:v>3.5000000000000005E-4</c:v>
                </c:pt>
                <c:pt idx="638" formatCode="0.00%">
                  <c:v>3.5000000000000005E-4</c:v>
                </c:pt>
                <c:pt idx="639" formatCode="0.00%">
                  <c:v>3.5000000000000005E-4</c:v>
                </c:pt>
                <c:pt idx="640" formatCode="0.00%">
                  <c:v>3.5000000000000005E-4</c:v>
                </c:pt>
                <c:pt idx="641" formatCode="0.00%">
                  <c:v>3.5000000000000005E-4</c:v>
                </c:pt>
                <c:pt idx="642" formatCode="0.00%">
                  <c:v>3.5000000000000005E-4</c:v>
                </c:pt>
                <c:pt idx="643" formatCode="0.00%">
                  <c:v>3.5000000000000005E-4</c:v>
                </c:pt>
                <c:pt idx="644" formatCode="0.00%">
                  <c:v>3.5000000000000005E-4</c:v>
                </c:pt>
                <c:pt idx="645" formatCode="0.00%">
                  <c:v>3.5799999999999998E-3</c:v>
                </c:pt>
                <c:pt idx="646" formatCode="0.00%">
                  <c:v>3.5799999999999998E-3</c:v>
                </c:pt>
                <c:pt idx="647" formatCode="0.00%">
                  <c:v>3.5799999999999998E-3</c:v>
                </c:pt>
                <c:pt idx="648" formatCode="0.00%">
                  <c:v>3.5799999999999998E-3</c:v>
                </c:pt>
                <c:pt idx="649" formatCode="0.00%">
                  <c:v>3.5799999999999998E-3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8-564A-417F-9209-5DB3BB4D333F}"/>
            </c:ext>
          </c:extLst>
        </c:ser>
        <c:ser>
          <c:idx val="3"/>
          <c:order val="9"/>
          <c:tx>
            <c:strRef>
              <c:f>LFT!$L$1</c:f>
              <c:strCache>
                <c:ptCount val="1"/>
                <c:pt idx="0">
                  <c:v>LFT 03/26</c:v>
                </c:pt>
              </c:strCache>
            </c:strRef>
          </c:tx>
          <c:spPr>
            <a:ln w="2222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LFT!$L$2:$L$2882</c:f>
              <c:numCache>
                <c:formatCode>General</c:formatCode>
                <c:ptCount val="2881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2.7E-4</c:v>
                </c:pt>
                <c:pt idx="495" formatCode="0.00%">
                  <c:v>2.7E-4</c:v>
                </c:pt>
                <c:pt idx="496" formatCode="0.00%">
                  <c:v>2.7E-4</c:v>
                </c:pt>
                <c:pt idx="497" formatCode="0.00%">
                  <c:v>2.7E-4</c:v>
                </c:pt>
                <c:pt idx="498" formatCode="0.00%">
                  <c:v>2.7E-4</c:v>
                </c:pt>
                <c:pt idx="499" formatCode="0.00%">
                  <c:v>2.7E-4</c:v>
                </c:pt>
                <c:pt idx="500" formatCode="0.00%">
                  <c:v>2.7E-4</c:v>
                </c:pt>
                <c:pt idx="501" formatCode="0.00%">
                  <c:v>2.7E-4</c:v>
                </c:pt>
                <c:pt idx="502" formatCode="0.00%">
                  <c:v>2.7E-4</c:v>
                </c:pt>
                <c:pt idx="503" formatCode="0.00%">
                  <c:v>2.7E-4</c:v>
                </c:pt>
                <c:pt idx="504" formatCode="0.00%">
                  <c:v>2.7E-4</c:v>
                </c:pt>
                <c:pt idx="505" formatCode="0.00%">
                  <c:v>2.7E-4</c:v>
                </c:pt>
                <c:pt idx="506" formatCode="0.00%">
                  <c:v>2.7E-4</c:v>
                </c:pt>
                <c:pt idx="507" formatCode="0.00%">
                  <c:v>2.7E-4</c:v>
                </c:pt>
                <c:pt idx="508" formatCode="0.00%">
                  <c:v>2.7E-4</c:v>
                </c:pt>
                <c:pt idx="509" formatCode="0.00%">
                  <c:v>2.7E-4</c:v>
                </c:pt>
                <c:pt idx="510" formatCode="0.00%">
                  <c:v>2.9E-4</c:v>
                </c:pt>
                <c:pt idx="511" formatCode="0.00%">
                  <c:v>2.9E-4</c:v>
                </c:pt>
                <c:pt idx="512" formatCode="0.00%">
                  <c:v>2.9E-4</c:v>
                </c:pt>
                <c:pt idx="513" formatCode="0.00%">
                  <c:v>2.9E-4</c:v>
                </c:pt>
                <c:pt idx="514" formatCode="0.00%">
                  <c:v>2.9E-4</c:v>
                </c:pt>
                <c:pt idx="515" formatCode="0.00%">
                  <c:v>2.9E-4</c:v>
                </c:pt>
                <c:pt idx="516" formatCode="0.00%">
                  <c:v>2.9E-4</c:v>
                </c:pt>
                <c:pt idx="517" formatCode="0.00%">
                  <c:v>2.9E-4</c:v>
                </c:pt>
                <c:pt idx="518" formatCode="0.00%">
                  <c:v>3.1E-4</c:v>
                </c:pt>
                <c:pt idx="519" formatCode="0.00%">
                  <c:v>3.2000000000000003E-4</c:v>
                </c:pt>
                <c:pt idx="520" formatCode="0.00%">
                  <c:v>3.2000000000000003E-4</c:v>
                </c:pt>
                <c:pt idx="521" formatCode="0.00%">
                  <c:v>3.2000000000000003E-4</c:v>
                </c:pt>
                <c:pt idx="522" formatCode="0.00%">
                  <c:v>3.2000000000000003E-4</c:v>
                </c:pt>
                <c:pt idx="523" formatCode="0.00%">
                  <c:v>3.2000000000000003E-4</c:v>
                </c:pt>
                <c:pt idx="524" formatCode="0.00%">
                  <c:v>3.5999999999999997E-4</c:v>
                </c:pt>
                <c:pt idx="525" formatCode="0.00%">
                  <c:v>3.5999999999999997E-4</c:v>
                </c:pt>
                <c:pt idx="526" formatCode="0.00%">
                  <c:v>3.5999999999999997E-4</c:v>
                </c:pt>
                <c:pt idx="527" formatCode="0.00%">
                  <c:v>3.5999999999999997E-4</c:v>
                </c:pt>
                <c:pt idx="528" formatCode="0.00%">
                  <c:v>3.5999999999999997E-4</c:v>
                </c:pt>
                <c:pt idx="529" formatCode="0.00%">
                  <c:v>3.5999999999999997E-4</c:v>
                </c:pt>
                <c:pt idx="530" formatCode="0.00%">
                  <c:v>3.5999999999999997E-4</c:v>
                </c:pt>
                <c:pt idx="531" formatCode="0.00%">
                  <c:v>3.5999999999999997E-4</c:v>
                </c:pt>
                <c:pt idx="532" formatCode="0.00%">
                  <c:v>3.5999999999999997E-4</c:v>
                </c:pt>
                <c:pt idx="533" formatCode="0.00%">
                  <c:v>3.5999999999999997E-4</c:v>
                </c:pt>
                <c:pt idx="534" formatCode="0.00%">
                  <c:v>3.5999999999999997E-4</c:v>
                </c:pt>
                <c:pt idx="535" formatCode="0.00%">
                  <c:v>3.5999999999999997E-4</c:v>
                </c:pt>
                <c:pt idx="536" formatCode="0.00%">
                  <c:v>3.5999999999999997E-4</c:v>
                </c:pt>
                <c:pt idx="537" formatCode="0.00%">
                  <c:v>3.5999999999999997E-4</c:v>
                </c:pt>
                <c:pt idx="538" formatCode="0.00%">
                  <c:v>3.5999999999999997E-4</c:v>
                </c:pt>
                <c:pt idx="539" formatCode="0.00%">
                  <c:v>3.5999999999999997E-4</c:v>
                </c:pt>
                <c:pt idx="540" formatCode="0.00%">
                  <c:v>3.5999999999999997E-4</c:v>
                </c:pt>
                <c:pt idx="541" formatCode="0.00%">
                  <c:v>3.5999999999999997E-4</c:v>
                </c:pt>
                <c:pt idx="542" formatCode="0.00%">
                  <c:v>3.5999999999999997E-4</c:v>
                </c:pt>
                <c:pt idx="543" formatCode="0.00%">
                  <c:v>3.5999999999999997E-4</c:v>
                </c:pt>
                <c:pt idx="544" formatCode="0.00%">
                  <c:v>3.5999999999999997E-4</c:v>
                </c:pt>
                <c:pt idx="545" formatCode="0.00%">
                  <c:v>3.5999999999999997E-4</c:v>
                </c:pt>
                <c:pt idx="546" formatCode="0.00%">
                  <c:v>3.5999999999999997E-4</c:v>
                </c:pt>
                <c:pt idx="547" formatCode="0.00%">
                  <c:v>3.5999999999999997E-4</c:v>
                </c:pt>
                <c:pt idx="548" formatCode="0.00%">
                  <c:v>3.5999999999999997E-4</c:v>
                </c:pt>
                <c:pt idx="549" formatCode="0.00%">
                  <c:v>3.5999999999999997E-4</c:v>
                </c:pt>
                <c:pt idx="550" formatCode="0.00%">
                  <c:v>3.5999999999999997E-4</c:v>
                </c:pt>
                <c:pt idx="551" formatCode="0.00%">
                  <c:v>3.5999999999999997E-4</c:v>
                </c:pt>
                <c:pt idx="552" formatCode="0.00%">
                  <c:v>3.5999999999999997E-4</c:v>
                </c:pt>
                <c:pt idx="553" formatCode="0.00%">
                  <c:v>3.5999999999999997E-4</c:v>
                </c:pt>
                <c:pt idx="554" formatCode="0.00%">
                  <c:v>3.5999999999999997E-4</c:v>
                </c:pt>
                <c:pt idx="555" formatCode="0.00%">
                  <c:v>3.5999999999999997E-4</c:v>
                </c:pt>
                <c:pt idx="556" formatCode="0.00%">
                  <c:v>3.5999999999999997E-4</c:v>
                </c:pt>
                <c:pt idx="557" formatCode="0.00%">
                  <c:v>3.5999999999999997E-4</c:v>
                </c:pt>
                <c:pt idx="558" formatCode="0.00%">
                  <c:v>3.5999999999999997E-4</c:v>
                </c:pt>
                <c:pt idx="559" formatCode="0.00%">
                  <c:v>3.5999999999999997E-4</c:v>
                </c:pt>
                <c:pt idx="560" formatCode="0.00%">
                  <c:v>3.5999999999999997E-4</c:v>
                </c:pt>
                <c:pt idx="561" formatCode="0.00%">
                  <c:v>3.5999999999999997E-4</c:v>
                </c:pt>
                <c:pt idx="562" formatCode="0.00%">
                  <c:v>3.5999999999999997E-4</c:v>
                </c:pt>
                <c:pt idx="563" formatCode="0.00%">
                  <c:v>3.5999999999999997E-4</c:v>
                </c:pt>
                <c:pt idx="564" formatCode="0.00%">
                  <c:v>3.5999999999999997E-4</c:v>
                </c:pt>
                <c:pt idx="565" formatCode="0.00%">
                  <c:v>3.5999999999999997E-4</c:v>
                </c:pt>
                <c:pt idx="566" formatCode="0.00%">
                  <c:v>3.5999999999999997E-4</c:v>
                </c:pt>
                <c:pt idx="567" formatCode="0.00%">
                  <c:v>3.5999999999999997E-4</c:v>
                </c:pt>
                <c:pt idx="568" formatCode="0.00%">
                  <c:v>3.5999999999999997E-4</c:v>
                </c:pt>
                <c:pt idx="569" formatCode="0.00%">
                  <c:v>3.5999999999999997E-4</c:v>
                </c:pt>
                <c:pt idx="570" formatCode="0.00%">
                  <c:v>3.5999999999999997E-4</c:v>
                </c:pt>
                <c:pt idx="571" formatCode="0.00%">
                  <c:v>3.5999999999999997E-4</c:v>
                </c:pt>
                <c:pt idx="572" formatCode="0.00%">
                  <c:v>3.5999999999999997E-4</c:v>
                </c:pt>
                <c:pt idx="573" formatCode="0.00%">
                  <c:v>3.5999999999999997E-4</c:v>
                </c:pt>
                <c:pt idx="574" formatCode="0.00%">
                  <c:v>3.5999999999999997E-4</c:v>
                </c:pt>
                <c:pt idx="575" formatCode="0.00%">
                  <c:v>3.5999999999999997E-4</c:v>
                </c:pt>
                <c:pt idx="576" formatCode="0.00%">
                  <c:v>3.5999999999999997E-4</c:v>
                </c:pt>
                <c:pt idx="577" formatCode="0.00%">
                  <c:v>3.5999999999999997E-4</c:v>
                </c:pt>
                <c:pt idx="578" formatCode="0.00%">
                  <c:v>3.5999999999999997E-4</c:v>
                </c:pt>
                <c:pt idx="579" formatCode="0.00%">
                  <c:v>3.5999999999999997E-4</c:v>
                </c:pt>
                <c:pt idx="580" formatCode="0.00%">
                  <c:v>3.5999999999999997E-4</c:v>
                </c:pt>
                <c:pt idx="581" formatCode="0.00%">
                  <c:v>3.5999999999999997E-4</c:v>
                </c:pt>
                <c:pt idx="582" formatCode="0.00%">
                  <c:v>3.5999999999999997E-4</c:v>
                </c:pt>
                <c:pt idx="583" formatCode="0.00%">
                  <c:v>3.5999999999999997E-4</c:v>
                </c:pt>
                <c:pt idx="584" formatCode="0.00%">
                  <c:v>3.5999999999999997E-4</c:v>
                </c:pt>
                <c:pt idx="585" formatCode="0.00%">
                  <c:v>3.5999999999999997E-4</c:v>
                </c:pt>
                <c:pt idx="586" formatCode="0.00%">
                  <c:v>3.5999999999999997E-4</c:v>
                </c:pt>
                <c:pt idx="587" formatCode="0.00%">
                  <c:v>3.5999999999999997E-4</c:v>
                </c:pt>
                <c:pt idx="588" formatCode="0.00%">
                  <c:v>3.5999999999999997E-4</c:v>
                </c:pt>
                <c:pt idx="589" formatCode="0.00%">
                  <c:v>3.5999999999999997E-4</c:v>
                </c:pt>
                <c:pt idx="590" formatCode="0.00%">
                  <c:v>3.5999999999999997E-4</c:v>
                </c:pt>
                <c:pt idx="591" formatCode="0.00%">
                  <c:v>3.5999999999999997E-4</c:v>
                </c:pt>
                <c:pt idx="592" formatCode="0.00%">
                  <c:v>3.5999999999999997E-4</c:v>
                </c:pt>
                <c:pt idx="593" formatCode="0.00%">
                  <c:v>3.5999999999999997E-4</c:v>
                </c:pt>
                <c:pt idx="594" formatCode="0.00%">
                  <c:v>3.5999999999999997E-4</c:v>
                </c:pt>
                <c:pt idx="595" formatCode="0.00%">
                  <c:v>3.5999999999999997E-4</c:v>
                </c:pt>
                <c:pt idx="596" formatCode="0.00%">
                  <c:v>3.5999999999999997E-4</c:v>
                </c:pt>
                <c:pt idx="597" formatCode="0.00%">
                  <c:v>3.5999999999999997E-4</c:v>
                </c:pt>
                <c:pt idx="598" formatCode="0.00%">
                  <c:v>3.5999999999999997E-4</c:v>
                </c:pt>
                <c:pt idx="599" formatCode="0.00%">
                  <c:v>3.5999999999999997E-4</c:v>
                </c:pt>
                <c:pt idx="600" formatCode="0.00%">
                  <c:v>3.5999999999999997E-4</c:v>
                </c:pt>
                <c:pt idx="601" formatCode="0.00%">
                  <c:v>3.5999999999999997E-4</c:v>
                </c:pt>
                <c:pt idx="602" formatCode="0.00%">
                  <c:v>3.5999999999999997E-4</c:v>
                </c:pt>
                <c:pt idx="603" formatCode="0.00%">
                  <c:v>3.5999999999999997E-4</c:v>
                </c:pt>
                <c:pt idx="604" formatCode="0.00%">
                  <c:v>3.5999999999999997E-4</c:v>
                </c:pt>
                <c:pt idx="605" formatCode="0.00%">
                  <c:v>3.5999999999999997E-4</c:v>
                </c:pt>
                <c:pt idx="606" formatCode="0.00%">
                  <c:v>3.5999999999999997E-4</c:v>
                </c:pt>
                <c:pt idx="607" formatCode="0.00%">
                  <c:v>3.5999999999999997E-4</c:v>
                </c:pt>
                <c:pt idx="608" formatCode="0.00%">
                  <c:v>3.5999999999999997E-4</c:v>
                </c:pt>
                <c:pt idx="609" formatCode="0.00%">
                  <c:v>3.5999999999999997E-4</c:v>
                </c:pt>
                <c:pt idx="610" formatCode="0.00%">
                  <c:v>3.5999999999999997E-4</c:v>
                </c:pt>
                <c:pt idx="611" formatCode="0.00%">
                  <c:v>3.5999999999999997E-4</c:v>
                </c:pt>
                <c:pt idx="612" formatCode="0.00%">
                  <c:v>3.5999999999999997E-4</c:v>
                </c:pt>
                <c:pt idx="613" formatCode="0.00%">
                  <c:v>3.5999999999999997E-4</c:v>
                </c:pt>
                <c:pt idx="614" formatCode="0.00%">
                  <c:v>3.5999999999999997E-4</c:v>
                </c:pt>
                <c:pt idx="615" formatCode="0.00%">
                  <c:v>3.5999999999999997E-4</c:v>
                </c:pt>
                <c:pt idx="616" formatCode="0.00%">
                  <c:v>3.5999999999999997E-4</c:v>
                </c:pt>
                <c:pt idx="617" formatCode="0.00%">
                  <c:v>3.5999999999999997E-4</c:v>
                </c:pt>
                <c:pt idx="618" formatCode="0.00%">
                  <c:v>3.5999999999999997E-4</c:v>
                </c:pt>
                <c:pt idx="619" formatCode="0.00%">
                  <c:v>3.5999999999999997E-4</c:v>
                </c:pt>
                <c:pt idx="620" formatCode="0.00%">
                  <c:v>3.5999999999999997E-4</c:v>
                </c:pt>
                <c:pt idx="621" formatCode="0.00%">
                  <c:v>3.5999999999999997E-4</c:v>
                </c:pt>
                <c:pt idx="622" formatCode="0.00%">
                  <c:v>3.5999999999999997E-4</c:v>
                </c:pt>
                <c:pt idx="623" formatCode="0.00%">
                  <c:v>3.5999999999999997E-4</c:v>
                </c:pt>
                <c:pt idx="624" formatCode="0.00%">
                  <c:v>3.5999999999999997E-4</c:v>
                </c:pt>
                <c:pt idx="625" formatCode="0.00%">
                  <c:v>3.5999999999999997E-4</c:v>
                </c:pt>
                <c:pt idx="626" formatCode="0.00%">
                  <c:v>3.5999999999999997E-4</c:v>
                </c:pt>
                <c:pt idx="627" formatCode="0.00%">
                  <c:v>3.5999999999999997E-4</c:v>
                </c:pt>
                <c:pt idx="628" formatCode="0.00%">
                  <c:v>3.5999999999999997E-4</c:v>
                </c:pt>
                <c:pt idx="629" formatCode="0.00%">
                  <c:v>3.5999999999999997E-4</c:v>
                </c:pt>
                <c:pt idx="630" formatCode="0.00%">
                  <c:v>3.5999999999999997E-4</c:v>
                </c:pt>
                <c:pt idx="631" formatCode="0.00%">
                  <c:v>3.5999999999999997E-4</c:v>
                </c:pt>
                <c:pt idx="632" formatCode="0.00%">
                  <c:v>3.5999999999999997E-4</c:v>
                </c:pt>
                <c:pt idx="633" formatCode="0.00%">
                  <c:v>3.5999999999999997E-4</c:v>
                </c:pt>
                <c:pt idx="634" formatCode="0.00%">
                  <c:v>3.5999999999999997E-4</c:v>
                </c:pt>
                <c:pt idx="635" formatCode="0.00%">
                  <c:v>3.5999999999999997E-4</c:v>
                </c:pt>
                <c:pt idx="636" formatCode="0.00%">
                  <c:v>3.5999999999999997E-4</c:v>
                </c:pt>
                <c:pt idx="637" formatCode="0.00%">
                  <c:v>3.5999999999999997E-4</c:v>
                </c:pt>
                <c:pt idx="638" formatCode="0.00%">
                  <c:v>3.5999999999999997E-4</c:v>
                </c:pt>
                <c:pt idx="639" formatCode="0.00%">
                  <c:v>3.5999999999999997E-4</c:v>
                </c:pt>
                <c:pt idx="640" formatCode="0.00%">
                  <c:v>3.5999999999999997E-4</c:v>
                </c:pt>
                <c:pt idx="641" formatCode="0.00%">
                  <c:v>3.5999999999999997E-4</c:v>
                </c:pt>
                <c:pt idx="642" formatCode="0.00%">
                  <c:v>3.5999999999999997E-4</c:v>
                </c:pt>
                <c:pt idx="643" formatCode="0.00%">
                  <c:v>3.5999999999999997E-4</c:v>
                </c:pt>
                <c:pt idx="644" formatCode="0.00%">
                  <c:v>3.5999999999999997E-4</c:v>
                </c:pt>
                <c:pt idx="645" formatCode="0.00%">
                  <c:v>4.0899999999999999E-3</c:v>
                </c:pt>
                <c:pt idx="646" formatCode="0.00%">
                  <c:v>4.0899999999999999E-3</c:v>
                </c:pt>
                <c:pt idx="647" formatCode="0.00%">
                  <c:v>4.0899999999999999E-3</c:v>
                </c:pt>
                <c:pt idx="648" formatCode="0.00%">
                  <c:v>4.0899999999999999E-3</c:v>
                </c:pt>
                <c:pt idx="649" formatCode="0.00%">
                  <c:v>4.0899999999999999E-3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64A-417F-9209-5DB3BB4D333F}"/>
            </c:ext>
          </c:extLst>
        </c:ser>
        <c:ser>
          <c:idx val="4"/>
          <c:order val="10"/>
          <c:tx>
            <c:strRef>
              <c:f>LFT!$M$1</c:f>
              <c:strCache>
                <c:ptCount val="1"/>
                <c:pt idx="0">
                  <c:v>LFT 09/26</c:v>
                </c:pt>
              </c:strCache>
            </c:strRef>
          </c:tx>
          <c:spPr>
            <a:ln w="2222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LFT!$M$2:$M$2882</c:f>
              <c:numCache>
                <c:formatCode>General</c:formatCode>
                <c:ptCount val="2881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3.7999999999999997E-4</c:v>
                </c:pt>
                <c:pt idx="589" formatCode="0.00%">
                  <c:v>3.7999999999999997E-4</c:v>
                </c:pt>
                <c:pt idx="590" formatCode="0.00%">
                  <c:v>3.7999999999999997E-4</c:v>
                </c:pt>
                <c:pt idx="591" formatCode="0.00%">
                  <c:v>3.7999999999999997E-4</c:v>
                </c:pt>
                <c:pt idx="592" formatCode="0.00%">
                  <c:v>3.7999999999999997E-4</c:v>
                </c:pt>
                <c:pt idx="593" formatCode="0.00%">
                  <c:v>3.7999999999999997E-4</c:v>
                </c:pt>
                <c:pt idx="594" formatCode="0.00%">
                  <c:v>3.7999999999999997E-4</c:v>
                </c:pt>
                <c:pt idx="595" formatCode="0.00%">
                  <c:v>3.7999999999999997E-4</c:v>
                </c:pt>
                <c:pt idx="596" formatCode="0.00%">
                  <c:v>3.7999999999999997E-4</c:v>
                </c:pt>
                <c:pt idx="597" formatCode="0.00%">
                  <c:v>3.7999999999999997E-4</c:v>
                </c:pt>
                <c:pt idx="598" formatCode="0.00%">
                  <c:v>3.7999999999999997E-4</c:v>
                </c:pt>
                <c:pt idx="599" formatCode="0.00%">
                  <c:v>3.7999999999999997E-4</c:v>
                </c:pt>
                <c:pt idx="600" formatCode="0.00%">
                  <c:v>3.7999999999999997E-4</c:v>
                </c:pt>
                <c:pt idx="601" formatCode="0.00%">
                  <c:v>3.7999999999999997E-4</c:v>
                </c:pt>
                <c:pt idx="602" formatCode="0.00%">
                  <c:v>3.7999999999999997E-4</c:v>
                </c:pt>
                <c:pt idx="603" formatCode="0.00%">
                  <c:v>3.7999999999999997E-4</c:v>
                </c:pt>
                <c:pt idx="604" formatCode="0.00%">
                  <c:v>3.7999999999999997E-4</c:v>
                </c:pt>
                <c:pt idx="605" formatCode="0.00%">
                  <c:v>3.7999999999999997E-4</c:v>
                </c:pt>
                <c:pt idx="606" formatCode="0.00%">
                  <c:v>3.7999999999999997E-4</c:v>
                </c:pt>
                <c:pt idx="607" formatCode="0.00%">
                  <c:v>3.7999999999999997E-4</c:v>
                </c:pt>
                <c:pt idx="608" formatCode="0.00%">
                  <c:v>3.7999999999999997E-4</c:v>
                </c:pt>
                <c:pt idx="609" formatCode="0.00%">
                  <c:v>3.7999999999999997E-4</c:v>
                </c:pt>
                <c:pt idx="610" formatCode="0.00%">
                  <c:v>3.7999999999999997E-4</c:v>
                </c:pt>
                <c:pt idx="611" formatCode="0.00%">
                  <c:v>3.7999999999999997E-4</c:v>
                </c:pt>
                <c:pt idx="612" formatCode="0.00%">
                  <c:v>3.7999999999999997E-4</c:v>
                </c:pt>
                <c:pt idx="613" formatCode="0.00%">
                  <c:v>3.7999999999999997E-4</c:v>
                </c:pt>
                <c:pt idx="614" formatCode="0.00%">
                  <c:v>3.7999999999999997E-4</c:v>
                </c:pt>
                <c:pt idx="615" formatCode="0.00%">
                  <c:v>3.7999999999999997E-4</c:v>
                </c:pt>
                <c:pt idx="616" formatCode="0.00%">
                  <c:v>3.7999999999999997E-4</c:v>
                </c:pt>
                <c:pt idx="617" formatCode="0.00%">
                  <c:v>3.7999999999999997E-4</c:v>
                </c:pt>
                <c:pt idx="618" formatCode="0.00%">
                  <c:v>3.7999999999999997E-4</c:v>
                </c:pt>
                <c:pt idx="619" formatCode="0.00%">
                  <c:v>3.7999999999999997E-4</c:v>
                </c:pt>
                <c:pt idx="620" formatCode="0.00%">
                  <c:v>3.7999999999999997E-4</c:v>
                </c:pt>
                <c:pt idx="621" formatCode="0.00%">
                  <c:v>3.7999999999999997E-4</c:v>
                </c:pt>
                <c:pt idx="622" formatCode="0.00%">
                  <c:v>3.7999999999999997E-4</c:v>
                </c:pt>
                <c:pt idx="623" formatCode="0.00%">
                  <c:v>3.7999999999999997E-4</c:v>
                </c:pt>
                <c:pt idx="624" formatCode="0.00%">
                  <c:v>3.7999999999999997E-4</c:v>
                </c:pt>
                <c:pt idx="625" formatCode="0.00%">
                  <c:v>3.7999999999999997E-4</c:v>
                </c:pt>
                <c:pt idx="626" formatCode="0.00%">
                  <c:v>3.7999999999999997E-4</c:v>
                </c:pt>
                <c:pt idx="627" formatCode="0.00%">
                  <c:v>3.7999999999999997E-4</c:v>
                </c:pt>
                <c:pt idx="628" formatCode="0.00%">
                  <c:v>3.7999999999999997E-4</c:v>
                </c:pt>
                <c:pt idx="629" formatCode="0.00%">
                  <c:v>3.7999999999999997E-4</c:v>
                </c:pt>
                <c:pt idx="630" formatCode="0.00%">
                  <c:v>3.7999999999999997E-4</c:v>
                </c:pt>
                <c:pt idx="631" formatCode="0.00%">
                  <c:v>3.7999999999999997E-4</c:v>
                </c:pt>
                <c:pt idx="632" formatCode="0.00%">
                  <c:v>3.7999999999999997E-4</c:v>
                </c:pt>
                <c:pt idx="633" formatCode="0.00%">
                  <c:v>3.7999999999999997E-4</c:v>
                </c:pt>
                <c:pt idx="634" formatCode="0.00%">
                  <c:v>3.7999999999999997E-4</c:v>
                </c:pt>
                <c:pt idx="635" formatCode="0.00%">
                  <c:v>3.7999999999999997E-4</c:v>
                </c:pt>
                <c:pt idx="636" formatCode="0.00%">
                  <c:v>3.7999999999999997E-4</c:v>
                </c:pt>
                <c:pt idx="637" formatCode="0.00%">
                  <c:v>3.7999999999999997E-4</c:v>
                </c:pt>
                <c:pt idx="638" formatCode="0.00%">
                  <c:v>3.7999999999999997E-4</c:v>
                </c:pt>
                <c:pt idx="639" formatCode="0.00%">
                  <c:v>3.7999999999999997E-4</c:v>
                </c:pt>
                <c:pt idx="640" formatCode="0.00%">
                  <c:v>3.7999999999999997E-4</c:v>
                </c:pt>
                <c:pt idx="641" formatCode="0.00%">
                  <c:v>3.7999999999999997E-4</c:v>
                </c:pt>
                <c:pt idx="642" formatCode="0.00%">
                  <c:v>3.7999999999999997E-4</c:v>
                </c:pt>
                <c:pt idx="643" formatCode="0.00%">
                  <c:v>3.7999999999999997E-4</c:v>
                </c:pt>
                <c:pt idx="644" formatCode="0.00%">
                  <c:v>3.7999999999999997E-4</c:v>
                </c:pt>
                <c:pt idx="645" formatCode="0.00%">
                  <c:v>4.1900000000000001E-3</c:v>
                </c:pt>
                <c:pt idx="646" formatCode="0.00%">
                  <c:v>4.1900000000000001E-3</c:v>
                </c:pt>
                <c:pt idx="647" formatCode="0.00%">
                  <c:v>4.1900000000000001E-3</c:v>
                </c:pt>
                <c:pt idx="648" formatCode="0.00%">
                  <c:v>4.1900000000000001E-3</c:v>
                </c:pt>
                <c:pt idx="649" formatCode="0.00%">
                  <c:v>4.1900000000000001E-3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A-564A-417F-9209-5DB3BB4D333F}"/>
            </c:ext>
          </c:extLst>
        </c:ser>
        <c:ser>
          <c:idx val="14"/>
          <c:order val="11"/>
          <c:tx>
            <c:strRef>
              <c:f>LFT!$N$1</c:f>
              <c:strCache>
                <c:ptCount val="1"/>
                <c:pt idx="0">
                  <c:v>LFT 03/27</c:v>
                </c:pt>
              </c:strCache>
            </c:strRef>
          </c:tx>
          <c:spPr>
            <a:ln w="2222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LFT!$A$4:$A$2882</c:f>
              <c:numCache>
                <c:formatCode>m/d/yyyy</c:formatCode>
                <c:ptCount val="2879"/>
                <c:pt idx="0">
                  <c:v>43159</c:v>
                </c:pt>
                <c:pt idx="1">
                  <c:v>43160</c:v>
                </c:pt>
                <c:pt idx="2">
                  <c:v>43161</c:v>
                </c:pt>
                <c:pt idx="3">
                  <c:v>43164</c:v>
                </c:pt>
                <c:pt idx="4">
                  <c:v>43165</c:v>
                </c:pt>
                <c:pt idx="5">
                  <c:v>43166</c:v>
                </c:pt>
                <c:pt idx="6">
                  <c:v>43167</c:v>
                </c:pt>
                <c:pt idx="7">
                  <c:v>43168</c:v>
                </c:pt>
                <c:pt idx="8">
                  <c:v>43171</c:v>
                </c:pt>
                <c:pt idx="9">
                  <c:v>43172</c:v>
                </c:pt>
                <c:pt idx="10">
                  <c:v>43173</c:v>
                </c:pt>
                <c:pt idx="11">
                  <c:v>43174</c:v>
                </c:pt>
                <c:pt idx="12">
                  <c:v>43175</c:v>
                </c:pt>
                <c:pt idx="13">
                  <c:v>43178</c:v>
                </c:pt>
                <c:pt idx="14">
                  <c:v>43179</c:v>
                </c:pt>
                <c:pt idx="15">
                  <c:v>43180</c:v>
                </c:pt>
                <c:pt idx="16">
                  <c:v>43181</c:v>
                </c:pt>
                <c:pt idx="17">
                  <c:v>43182</c:v>
                </c:pt>
                <c:pt idx="18">
                  <c:v>43185</c:v>
                </c:pt>
                <c:pt idx="19">
                  <c:v>43186</c:v>
                </c:pt>
                <c:pt idx="20">
                  <c:v>43187</c:v>
                </c:pt>
                <c:pt idx="21">
                  <c:v>43188</c:v>
                </c:pt>
                <c:pt idx="22">
                  <c:v>43192</c:v>
                </c:pt>
                <c:pt idx="23">
                  <c:v>43193</c:v>
                </c:pt>
                <c:pt idx="24">
                  <c:v>43194</c:v>
                </c:pt>
                <c:pt idx="25">
                  <c:v>43195</c:v>
                </c:pt>
                <c:pt idx="26">
                  <c:v>43196</c:v>
                </c:pt>
                <c:pt idx="27">
                  <c:v>43199</c:v>
                </c:pt>
                <c:pt idx="28">
                  <c:v>43200</c:v>
                </c:pt>
                <c:pt idx="29">
                  <c:v>43201</c:v>
                </c:pt>
                <c:pt idx="30">
                  <c:v>43202</c:v>
                </c:pt>
                <c:pt idx="31">
                  <c:v>43203</c:v>
                </c:pt>
                <c:pt idx="32">
                  <c:v>43206</c:v>
                </c:pt>
                <c:pt idx="33">
                  <c:v>43207</c:v>
                </c:pt>
                <c:pt idx="34">
                  <c:v>43208</c:v>
                </c:pt>
                <c:pt idx="35">
                  <c:v>43209</c:v>
                </c:pt>
                <c:pt idx="36">
                  <c:v>43210</c:v>
                </c:pt>
                <c:pt idx="37">
                  <c:v>43213</c:v>
                </c:pt>
                <c:pt idx="38">
                  <c:v>43214</c:v>
                </c:pt>
                <c:pt idx="39">
                  <c:v>43215</c:v>
                </c:pt>
                <c:pt idx="40">
                  <c:v>43216</c:v>
                </c:pt>
                <c:pt idx="41">
                  <c:v>43217</c:v>
                </c:pt>
                <c:pt idx="42">
                  <c:v>43220</c:v>
                </c:pt>
                <c:pt idx="43">
                  <c:v>43222</c:v>
                </c:pt>
                <c:pt idx="44">
                  <c:v>43223</c:v>
                </c:pt>
                <c:pt idx="45">
                  <c:v>43224</c:v>
                </c:pt>
                <c:pt idx="46">
                  <c:v>43227</c:v>
                </c:pt>
                <c:pt idx="47">
                  <c:v>43228</c:v>
                </c:pt>
                <c:pt idx="48">
                  <c:v>43229</c:v>
                </c:pt>
                <c:pt idx="49">
                  <c:v>43230</c:v>
                </c:pt>
                <c:pt idx="50">
                  <c:v>43231</c:v>
                </c:pt>
                <c:pt idx="51">
                  <c:v>43234</c:v>
                </c:pt>
                <c:pt idx="52">
                  <c:v>43235</c:v>
                </c:pt>
                <c:pt idx="53">
                  <c:v>43236</c:v>
                </c:pt>
                <c:pt idx="54">
                  <c:v>43237</c:v>
                </c:pt>
                <c:pt idx="55">
                  <c:v>43238</c:v>
                </c:pt>
                <c:pt idx="56">
                  <c:v>43241</c:v>
                </c:pt>
                <c:pt idx="57">
                  <c:v>43242</c:v>
                </c:pt>
                <c:pt idx="58">
                  <c:v>43243</c:v>
                </c:pt>
                <c:pt idx="59">
                  <c:v>43244</c:v>
                </c:pt>
                <c:pt idx="60">
                  <c:v>43245</c:v>
                </c:pt>
                <c:pt idx="61">
                  <c:v>43248</c:v>
                </c:pt>
                <c:pt idx="62">
                  <c:v>43249</c:v>
                </c:pt>
                <c:pt idx="63">
                  <c:v>43250</c:v>
                </c:pt>
                <c:pt idx="64">
                  <c:v>43252</c:v>
                </c:pt>
                <c:pt idx="65">
                  <c:v>43255</c:v>
                </c:pt>
                <c:pt idx="66">
                  <c:v>43256</c:v>
                </c:pt>
                <c:pt idx="67">
                  <c:v>43257</c:v>
                </c:pt>
                <c:pt idx="68">
                  <c:v>43258</c:v>
                </c:pt>
                <c:pt idx="69">
                  <c:v>43259</c:v>
                </c:pt>
                <c:pt idx="70">
                  <c:v>43262</c:v>
                </c:pt>
                <c:pt idx="71">
                  <c:v>43263</c:v>
                </c:pt>
                <c:pt idx="72">
                  <c:v>43264</c:v>
                </c:pt>
                <c:pt idx="73">
                  <c:v>43265</c:v>
                </c:pt>
                <c:pt idx="74">
                  <c:v>43266</c:v>
                </c:pt>
                <c:pt idx="75">
                  <c:v>43269</c:v>
                </c:pt>
                <c:pt idx="76">
                  <c:v>43270</c:v>
                </c:pt>
                <c:pt idx="77">
                  <c:v>43271</c:v>
                </c:pt>
                <c:pt idx="78">
                  <c:v>43272</c:v>
                </c:pt>
                <c:pt idx="79">
                  <c:v>43273</c:v>
                </c:pt>
                <c:pt idx="80">
                  <c:v>43276</c:v>
                </c:pt>
                <c:pt idx="81">
                  <c:v>43277</c:v>
                </c:pt>
                <c:pt idx="82">
                  <c:v>43278</c:v>
                </c:pt>
                <c:pt idx="83">
                  <c:v>43279</c:v>
                </c:pt>
                <c:pt idx="84">
                  <c:v>43280</c:v>
                </c:pt>
                <c:pt idx="85">
                  <c:v>43283</c:v>
                </c:pt>
                <c:pt idx="86">
                  <c:v>43284</c:v>
                </c:pt>
                <c:pt idx="87">
                  <c:v>43285</c:v>
                </c:pt>
                <c:pt idx="88">
                  <c:v>43286</c:v>
                </c:pt>
                <c:pt idx="89">
                  <c:v>43287</c:v>
                </c:pt>
                <c:pt idx="90">
                  <c:v>43291</c:v>
                </c:pt>
                <c:pt idx="91">
                  <c:v>43292</c:v>
                </c:pt>
                <c:pt idx="92">
                  <c:v>43293</c:v>
                </c:pt>
                <c:pt idx="93">
                  <c:v>43294</c:v>
                </c:pt>
                <c:pt idx="94">
                  <c:v>43297</c:v>
                </c:pt>
                <c:pt idx="95">
                  <c:v>43298</c:v>
                </c:pt>
                <c:pt idx="96">
                  <c:v>43299</c:v>
                </c:pt>
                <c:pt idx="97">
                  <c:v>43300</c:v>
                </c:pt>
                <c:pt idx="98">
                  <c:v>43301</c:v>
                </c:pt>
                <c:pt idx="99">
                  <c:v>43304</c:v>
                </c:pt>
                <c:pt idx="100">
                  <c:v>43305</c:v>
                </c:pt>
                <c:pt idx="101">
                  <c:v>43306</c:v>
                </c:pt>
                <c:pt idx="102">
                  <c:v>43307</c:v>
                </c:pt>
                <c:pt idx="103">
                  <c:v>43308</c:v>
                </c:pt>
                <c:pt idx="104">
                  <c:v>43311</c:v>
                </c:pt>
                <c:pt idx="105">
                  <c:v>43312</c:v>
                </c:pt>
                <c:pt idx="106">
                  <c:v>43313</c:v>
                </c:pt>
                <c:pt idx="107">
                  <c:v>43314</c:v>
                </c:pt>
                <c:pt idx="108">
                  <c:v>43315</c:v>
                </c:pt>
                <c:pt idx="109">
                  <c:v>43318</c:v>
                </c:pt>
                <c:pt idx="110">
                  <c:v>43319</c:v>
                </c:pt>
                <c:pt idx="111">
                  <c:v>43320</c:v>
                </c:pt>
                <c:pt idx="112">
                  <c:v>43321</c:v>
                </c:pt>
                <c:pt idx="113">
                  <c:v>43322</c:v>
                </c:pt>
                <c:pt idx="114">
                  <c:v>43325</c:v>
                </c:pt>
                <c:pt idx="115">
                  <c:v>43326</c:v>
                </c:pt>
                <c:pt idx="116">
                  <c:v>43327</c:v>
                </c:pt>
                <c:pt idx="117">
                  <c:v>43328</c:v>
                </c:pt>
                <c:pt idx="118">
                  <c:v>43329</c:v>
                </c:pt>
                <c:pt idx="119">
                  <c:v>43332</c:v>
                </c:pt>
                <c:pt idx="120">
                  <c:v>43333</c:v>
                </c:pt>
                <c:pt idx="121">
                  <c:v>43334</c:v>
                </c:pt>
                <c:pt idx="122">
                  <c:v>43335</c:v>
                </c:pt>
                <c:pt idx="123">
                  <c:v>43336</c:v>
                </c:pt>
                <c:pt idx="124">
                  <c:v>43339</c:v>
                </c:pt>
                <c:pt idx="125">
                  <c:v>43340</c:v>
                </c:pt>
                <c:pt idx="126">
                  <c:v>43341</c:v>
                </c:pt>
                <c:pt idx="127">
                  <c:v>43342</c:v>
                </c:pt>
                <c:pt idx="128">
                  <c:v>43343</c:v>
                </c:pt>
                <c:pt idx="129">
                  <c:v>43346</c:v>
                </c:pt>
                <c:pt idx="130">
                  <c:v>43347</c:v>
                </c:pt>
                <c:pt idx="131">
                  <c:v>43348</c:v>
                </c:pt>
                <c:pt idx="132">
                  <c:v>43349</c:v>
                </c:pt>
                <c:pt idx="133">
                  <c:v>43353</c:v>
                </c:pt>
                <c:pt idx="134">
                  <c:v>43354</c:v>
                </c:pt>
                <c:pt idx="135">
                  <c:v>43355</c:v>
                </c:pt>
                <c:pt idx="136">
                  <c:v>43356</c:v>
                </c:pt>
                <c:pt idx="137">
                  <c:v>43357</c:v>
                </c:pt>
                <c:pt idx="138">
                  <c:v>43360</c:v>
                </c:pt>
                <c:pt idx="139">
                  <c:v>43361</c:v>
                </c:pt>
                <c:pt idx="140">
                  <c:v>43362</c:v>
                </c:pt>
                <c:pt idx="141">
                  <c:v>43363</c:v>
                </c:pt>
                <c:pt idx="142">
                  <c:v>43364</c:v>
                </c:pt>
                <c:pt idx="143">
                  <c:v>43367</c:v>
                </c:pt>
                <c:pt idx="144">
                  <c:v>43368</c:v>
                </c:pt>
                <c:pt idx="145">
                  <c:v>43369</c:v>
                </c:pt>
                <c:pt idx="146">
                  <c:v>43370</c:v>
                </c:pt>
                <c:pt idx="147">
                  <c:v>43371</c:v>
                </c:pt>
                <c:pt idx="148">
                  <c:v>43374</c:v>
                </c:pt>
                <c:pt idx="149">
                  <c:v>43375</c:v>
                </c:pt>
                <c:pt idx="150">
                  <c:v>43376</c:v>
                </c:pt>
                <c:pt idx="151">
                  <c:v>43377</c:v>
                </c:pt>
                <c:pt idx="152">
                  <c:v>43378</c:v>
                </c:pt>
                <c:pt idx="153">
                  <c:v>43381</c:v>
                </c:pt>
                <c:pt idx="154">
                  <c:v>43382</c:v>
                </c:pt>
                <c:pt idx="155">
                  <c:v>43383</c:v>
                </c:pt>
                <c:pt idx="156">
                  <c:v>43384</c:v>
                </c:pt>
                <c:pt idx="157">
                  <c:v>43388</c:v>
                </c:pt>
                <c:pt idx="158">
                  <c:v>43389</c:v>
                </c:pt>
                <c:pt idx="159">
                  <c:v>43390</c:v>
                </c:pt>
                <c:pt idx="160">
                  <c:v>43391</c:v>
                </c:pt>
                <c:pt idx="161">
                  <c:v>43392</c:v>
                </c:pt>
                <c:pt idx="162">
                  <c:v>43395</c:v>
                </c:pt>
                <c:pt idx="163">
                  <c:v>43396</c:v>
                </c:pt>
                <c:pt idx="164">
                  <c:v>43397</c:v>
                </c:pt>
                <c:pt idx="165">
                  <c:v>43398</c:v>
                </c:pt>
                <c:pt idx="166">
                  <c:v>43399</c:v>
                </c:pt>
                <c:pt idx="167">
                  <c:v>43402</c:v>
                </c:pt>
                <c:pt idx="168">
                  <c:v>43403</c:v>
                </c:pt>
                <c:pt idx="169">
                  <c:v>43404</c:v>
                </c:pt>
                <c:pt idx="170">
                  <c:v>43405</c:v>
                </c:pt>
                <c:pt idx="171">
                  <c:v>43409</c:v>
                </c:pt>
                <c:pt idx="172">
                  <c:v>43410</c:v>
                </c:pt>
                <c:pt idx="173">
                  <c:v>43411</c:v>
                </c:pt>
                <c:pt idx="174">
                  <c:v>43412</c:v>
                </c:pt>
                <c:pt idx="175">
                  <c:v>43413</c:v>
                </c:pt>
                <c:pt idx="176">
                  <c:v>43416</c:v>
                </c:pt>
                <c:pt idx="177">
                  <c:v>43417</c:v>
                </c:pt>
                <c:pt idx="178">
                  <c:v>43418</c:v>
                </c:pt>
                <c:pt idx="179">
                  <c:v>43420</c:v>
                </c:pt>
                <c:pt idx="180">
                  <c:v>43423</c:v>
                </c:pt>
                <c:pt idx="181">
                  <c:v>43425</c:v>
                </c:pt>
                <c:pt idx="182">
                  <c:v>43426</c:v>
                </c:pt>
                <c:pt idx="183">
                  <c:v>43427</c:v>
                </c:pt>
                <c:pt idx="184">
                  <c:v>43430</c:v>
                </c:pt>
                <c:pt idx="185">
                  <c:v>43431</c:v>
                </c:pt>
                <c:pt idx="186">
                  <c:v>43432</c:v>
                </c:pt>
                <c:pt idx="187">
                  <c:v>43433</c:v>
                </c:pt>
                <c:pt idx="188">
                  <c:v>43434</c:v>
                </c:pt>
                <c:pt idx="189">
                  <c:v>43437</c:v>
                </c:pt>
                <c:pt idx="190">
                  <c:v>43438</c:v>
                </c:pt>
                <c:pt idx="191">
                  <c:v>43439</c:v>
                </c:pt>
                <c:pt idx="192">
                  <c:v>43440</c:v>
                </c:pt>
                <c:pt idx="193">
                  <c:v>43441</c:v>
                </c:pt>
                <c:pt idx="194">
                  <c:v>43444</c:v>
                </c:pt>
                <c:pt idx="195">
                  <c:v>43445</c:v>
                </c:pt>
                <c:pt idx="196">
                  <c:v>43446</c:v>
                </c:pt>
                <c:pt idx="197">
                  <c:v>43447</c:v>
                </c:pt>
                <c:pt idx="198">
                  <c:v>43448</c:v>
                </c:pt>
                <c:pt idx="199">
                  <c:v>43451</c:v>
                </c:pt>
                <c:pt idx="200">
                  <c:v>43452</c:v>
                </c:pt>
                <c:pt idx="201">
                  <c:v>43453</c:v>
                </c:pt>
                <c:pt idx="202">
                  <c:v>43454</c:v>
                </c:pt>
                <c:pt idx="203">
                  <c:v>43455</c:v>
                </c:pt>
                <c:pt idx="204">
                  <c:v>43460</c:v>
                </c:pt>
                <c:pt idx="205">
                  <c:v>43461</c:v>
                </c:pt>
                <c:pt idx="206">
                  <c:v>43462</c:v>
                </c:pt>
                <c:pt idx="207">
                  <c:v>43467</c:v>
                </c:pt>
                <c:pt idx="208">
                  <c:v>43468</c:v>
                </c:pt>
                <c:pt idx="209">
                  <c:v>43469</c:v>
                </c:pt>
                <c:pt idx="210">
                  <c:v>43472</c:v>
                </c:pt>
                <c:pt idx="211">
                  <c:v>43473</c:v>
                </c:pt>
                <c:pt idx="212">
                  <c:v>43474</c:v>
                </c:pt>
                <c:pt idx="213">
                  <c:v>43475</c:v>
                </c:pt>
                <c:pt idx="214">
                  <c:v>43476</c:v>
                </c:pt>
                <c:pt idx="215">
                  <c:v>43479</c:v>
                </c:pt>
                <c:pt idx="216">
                  <c:v>43480</c:v>
                </c:pt>
                <c:pt idx="217">
                  <c:v>43481</c:v>
                </c:pt>
                <c:pt idx="218">
                  <c:v>43482</c:v>
                </c:pt>
                <c:pt idx="219">
                  <c:v>43483</c:v>
                </c:pt>
                <c:pt idx="220">
                  <c:v>43486</c:v>
                </c:pt>
                <c:pt idx="221">
                  <c:v>43487</c:v>
                </c:pt>
                <c:pt idx="222">
                  <c:v>43488</c:v>
                </c:pt>
                <c:pt idx="223">
                  <c:v>43489</c:v>
                </c:pt>
                <c:pt idx="224">
                  <c:v>43493</c:v>
                </c:pt>
                <c:pt idx="225">
                  <c:v>43494</c:v>
                </c:pt>
                <c:pt idx="226">
                  <c:v>43495</c:v>
                </c:pt>
                <c:pt idx="227">
                  <c:v>43496</c:v>
                </c:pt>
                <c:pt idx="228">
                  <c:v>43497</c:v>
                </c:pt>
                <c:pt idx="229">
                  <c:v>43500</c:v>
                </c:pt>
                <c:pt idx="230">
                  <c:v>43501</c:v>
                </c:pt>
                <c:pt idx="231">
                  <c:v>43502</c:v>
                </c:pt>
                <c:pt idx="232">
                  <c:v>43503</c:v>
                </c:pt>
                <c:pt idx="233">
                  <c:v>43504</c:v>
                </c:pt>
                <c:pt idx="234">
                  <c:v>43507</c:v>
                </c:pt>
                <c:pt idx="235">
                  <c:v>43508</c:v>
                </c:pt>
                <c:pt idx="236">
                  <c:v>43509</c:v>
                </c:pt>
                <c:pt idx="237">
                  <c:v>43510</c:v>
                </c:pt>
                <c:pt idx="238">
                  <c:v>43511</c:v>
                </c:pt>
                <c:pt idx="239">
                  <c:v>43514</c:v>
                </c:pt>
                <c:pt idx="240">
                  <c:v>43515</c:v>
                </c:pt>
                <c:pt idx="241">
                  <c:v>43516</c:v>
                </c:pt>
                <c:pt idx="242">
                  <c:v>43517</c:v>
                </c:pt>
                <c:pt idx="243">
                  <c:v>43518</c:v>
                </c:pt>
                <c:pt idx="244">
                  <c:v>43521</c:v>
                </c:pt>
                <c:pt idx="245">
                  <c:v>43522</c:v>
                </c:pt>
                <c:pt idx="246">
                  <c:v>43523</c:v>
                </c:pt>
                <c:pt idx="247">
                  <c:v>43524</c:v>
                </c:pt>
                <c:pt idx="248">
                  <c:v>43525</c:v>
                </c:pt>
                <c:pt idx="249">
                  <c:v>43530</c:v>
                </c:pt>
                <c:pt idx="250">
                  <c:v>43531</c:v>
                </c:pt>
                <c:pt idx="251">
                  <c:v>43532</c:v>
                </c:pt>
                <c:pt idx="252">
                  <c:v>43535</c:v>
                </c:pt>
                <c:pt idx="253">
                  <c:v>43536</c:v>
                </c:pt>
                <c:pt idx="254">
                  <c:v>43537</c:v>
                </c:pt>
                <c:pt idx="255">
                  <c:v>43538</c:v>
                </c:pt>
                <c:pt idx="256">
                  <c:v>43539</c:v>
                </c:pt>
                <c:pt idx="257">
                  <c:v>43542</c:v>
                </c:pt>
                <c:pt idx="258">
                  <c:v>43543</c:v>
                </c:pt>
                <c:pt idx="259">
                  <c:v>43544</c:v>
                </c:pt>
                <c:pt idx="260">
                  <c:v>43545</c:v>
                </c:pt>
                <c:pt idx="261">
                  <c:v>43546</c:v>
                </c:pt>
                <c:pt idx="262">
                  <c:v>43549</c:v>
                </c:pt>
                <c:pt idx="263">
                  <c:v>43550</c:v>
                </c:pt>
                <c:pt idx="264">
                  <c:v>43551</c:v>
                </c:pt>
                <c:pt idx="265">
                  <c:v>43552</c:v>
                </c:pt>
                <c:pt idx="266">
                  <c:v>43553</c:v>
                </c:pt>
                <c:pt idx="267">
                  <c:v>43556</c:v>
                </c:pt>
                <c:pt idx="268">
                  <c:v>43557</c:v>
                </c:pt>
                <c:pt idx="269">
                  <c:v>43558</c:v>
                </c:pt>
                <c:pt idx="270">
                  <c:v>43559</c:v>
                </c:pt>
                <c:pt idx="271">
                  <c:v>43560</c:v>
                </c:pt>
                <c:pt idx="272">
                  <c:v>43563</c:v>
                </c:pt>
                <c:pt idx="273">
                  <c:v>43564</c:v>
                </c:pt>
                <c:pt idx="274">
                  <c:v>43565</c:v>
                </c:pt>
                <c:pt idx="275">
                  <c:v>43566</c:v>
                </c:pt>
                <c:pt idx="276">
                  <c:v>43567</c:v>
                </c:pt>
                <c:pt idx="277">
                  <c:v>43570</c:v>
                </c:pt>
                <c:pt idx="278">
                  <c:v>43571</c:v>
                </c:pt>
                <c:pt idx="279">
                  <c:v>43572</c:v>
                </c:pt>
                <c:pt idx="280">
                  <c:v>43573</c:v>
                </c:pt>
                <c:pt idx="281">
                  <c:v>43577</c:v>
                </c:pt>
                <c:pt idx="282">
                  <c:v>43578</c:v>
                </c:pt>
                <c:pt idx="283">
                  <c:v>43579</c:v>
                </c:pt>
                <c:pt idx="284">
                  <c:v>43580</c:v>
                </c:pt>
                <c:pt idx="285">
                  <c:v>43581</c:v>
                </c:pt>
                <c:pt idx="286">
                  <c:v>43584</c:v>
                </c:pt>
                <c:pt idx="287">
                  <c:v>43585</c:v>
                </c:pt>
                <c:pt idx="288">
                  <c:v>43587</c:v>
                </c:pt>
                <c:pt idx="289">
                  <c:v>43588</c:v>
                </c:pt>
                <c:pt idx="290">
                  <c:v>43591</c:v>
                </c:pt>
                <c:pt idx="291">
                  <c:v>43592</c:v>
                </c:pt>
                <c:pt idx="292">
                  <c:v>43593</c:v>
                </c:pt>
                <c:pt idx="293">
                  <c:v>43594</c:v>
                </c:pt>
                <c:pt idx="294">
                  <c:v>43595</c:v>
                </c:pt>
                <c:pt idx="295">
                  <c:v>43598</c:v>
                </c:pt>
                <c:pt idx="296">
                  <c:v>43599</c:v>
                </c:pt>
                <c:pt idx="297">
                  <c:v>43600</c:v>
                </c:pt>
                <c:pt idx="298">
                  <c:v>43601</c:v>
                </c:pt>
                <c:pt idx="299">
                  <c:v>43602</c:v>
                </c:pt>
                <c:pt idx="300">
                  <c:v>43605</c:v>
                </c:pt>
                <c:pt idx="301">
                  <c:v>43606</c:v>
                </c:pt>
                <c:pt idx="302">
                  <c:v>43607</c:v>
                </c:pt>
                <c:pt idx="303">
                  <c:v>43608</c:v>
                </c:pt>
                <c:pt idx="304">
                  <c:v>43609</c:v>
                </c:pt>
                <c:pt idx="305">
                  <c:v>43612</c:v>
                </c:pt>
                <c:pt idx="306">
                  <c:v>43613</c:v>
                </c:pt>
                <c:pt idx="307">
                  <c:v>43614</c:v>
                </c:pt>
                <c:pt idx="308">
                  <c:v>43615</c:v>
                </c:pt>
                <c:pt idx="309">
                  <c:v>43616</c:v>
                </c:pt>
                <c:pt idx="310">
                  <c:v>43619</c:v>
                </c:pt>
                <c:pt idx="311">
                  <c:v>43620</c:v>
                </c:pt>
                <c:pt idx="312">
                  <c:v>43621</c:v>
                </c:pt>
                <c:pt idx="313">
                  <c:v>43622</c:v>
                </c:pt>
                <c:pt idx="314">
                  <c:v>43623</c:v>
                </c:pt>
                <c:pt idx="315">
                  <c:v>43626</c:v>
                </c:pt>
                <c:pt idx="316">
                  <c:v>43627</c:v>
                </c:pt>
                <c:pt idx="317">
                  <c:v>43628</c:v>
                </c:pt>
                <c:pt idx="318">
                  <c:v>43629</c:v>
                </c:pt>
                <c:pt idx="319">
                  <c:v>43630</c:v>
                </c:pt>
                <c:pt idx="320">
                  <c:v>43633</c:v>
                </c:pt>
                <c:pt idx="321">
                  <c:v>43634</c:v>
                </c:pt>
                <c:pt idx="322">
                  <c:v>43635</c:v>
                </c:pt>
                <c:pt idx="323">
                  <c:v>43637</c:v>
                </c:pt>
                <c:pt idx="324">
                  <c:v>43640</c:v>
                </c:pt>
                <c:pt idx="325">
                  <c:v>43641</c:v>
                </c:pt>
                <c:pt idx="326">
                  <c:v>43642</c:v>
                </c:pt>
                <c:pt idx="327">
                  <c:v>43643</c:v>
                </c:pt>
                <c:pt idx="328">
                  <c:v>43644</c:v>
                </c:pt>
                <c:pt idx="329">
                  <c:v>43647</c:v>
                </c:pt>
                <c:pt idx="330">
                  <c:v>43648</c:v>
                </c:pt>
                <c:pt idx="331">
                  <c:v>43649</c:v>
                </c:pt>
                <c:pt idx="332">
                  <c:v>43650</c:v>
                </c:pt>
                <c:pt idx="333">
                  <c:v>43651</c:v>
                </c:pt>
                <c:pt idx="334">
                  <c:v>43654</c:v>
                </c:pt>
                <c:pt idx="335">
                  <c:v>43656</c:v>
                </c:pt>
                <c:pt idx="336">
                  <c:v>43657</c:v>
                </c:pt>
                <c:pt idx="337">
                  <c:v>43658</c:v>
                </c:pt>
                <c:pt idx="338">
                  <c:v>43661</c:v>
                </c:pt>
                <c:pt idx="339">
                  <c:v>43662</c:v>
                </c:pt>
                <c:pt idx="340">
                  <c:v>43663</c:v>
                </c:pt>
                <c:pt idx="341">
                  <c:v>43664</c:v>
                </c:pt>
                <c:pt idx="342">
                  <c:v>43665</c:v>
                </c:pt>
                <c:pt idx="343">
                  <c:v>43668</c:v>
                </c:pt>
                <c:pt idx="344">
                  <c:v>43669</c:v>
                </c:pt>
                <c:pt idx="345">
                  <c:v>43670</c:v>
                </c:pt>
                <c:pt idx="346">
                  <c:v>43671</c:v>
                </c:pt>
                <c:pt idx="347">
                  <c:v>43672</c:v>
                </c:pt>
                <c:pt idx="348">
                  <c:v>43675</c:v>
                </c:pt>
                <c:pt idx="349">
                  <c:v>43676</c:v>
                </c:pt>
                <c:pt idx="350">
                  <c:v>43677</c:v>
                </c:pt>
                <c:pt idx="351">
                  <c:v>43678</c:v>
                </c:pt>
                <c:pt idx="352">
                  <c:v>43679</c:v>
                </c:pt>
                <c:pt idx="353">
                  <c:v>43682</c:v>
                </c:pt>
                <c:pt idx="354">
                  <c:v>43683</c:v>
                </c:pt>
                <c:pt idx="355">
                  <c:v>43684</c:v>
                </c:pt>
                <c:pt idx="356">
                  <c:v>43685</c:v>
                </c:pt>
                <c:pt idx="357">
                  <c:v>43686</c:v>
                </c:pt>
                <c:pt idx="358">
                  <c:v>43689</c:v>
                </c:pt>
                <c:pt idx="359">
                  <c:v>43690</c:v>
                </c:pt>
                <c:pt idx="360">
                  <c:v>43691</c:v>
                </c:pt>
                <c:pt idx="361">
                  <c:v>43692</c:v>
                </c:pt>
                <c:pt idx="362">
                  <c:v>43693</c:v>
                </c:pt>
                <c:pt idx="363">
                  <c:v>43696</c:v>
                </c:pt>
                <c:pt idx="364">
                  <c:v>43697</c:v>
                </c:pt>
                <c:pt idx="365">
                  <c:v>43698</c:v>
                </c:pt>
                <c:pt idx="366">
                  <c:v>43699</c:v>
                </c:pt>
                <c:pt idx="367">
                  <c:v>43700</c:v>
                </c:pt>
                <c:pt idx="368">
                  <c:v>43703</c:v>
                </c:pt>
                <c:pt idx="369">
                  <c:v>43704</c:v>
                </c:pt>
                <c:pt idx="370">
                  <c:v>43705</c:v>
                </c:pt>
                <c:pt idx="371">
                  <c:v>43706</c:v>
                </c:pt>
                <c:pt idx="372">
                  <c:v>43707</c:v>
                </c:pt>
                <c:pt idx="373">
                  <c:v>43710</c:v>
                </c:pt>
                <c:pt idx="374">
                  <c:v>43711</c:v>
                </c:pt>
                <c:pt idx="375">
                  <c:v>43712</c:v>
                </c:pt>
                <c:pt idx="376">
                  <c:v>43713</c:v>
                </c:pt>
                <c:pt idx="377">
                  <c:v>43714</c:v>
                </c:pt>
                <c:pt idx="378">
                  <c:v>43717</c:v>
                </c:pt>
                <c:pt idx="379">
                  <c:v>43718</c:v>
                </c:pt>
                <c:pt idx="380">
                  <c:v>43719</c:v>
                </c:pt>
                <c:pt idx="381">
                  <c:v>43720</c:v>
                </c:pt>
                <c:pt idx="382">
                  <c:v>43721</c:v>
                </c:pt>
                <c:pt idx="383">
                  <c:v>43724</c:v>
                </c:pt>
                <c:pt idx="384">
                  <c:v>43725</c:v>
                </c:pt>
                <c:pt idx="385">
                  <c:v>43726</c:v>
                </c:pt>
                <c:pt idx="386">
                  <c:v>43727</c:v>
                </c:pt>
                <c:pt idx="387">
                  <c:v>43728</c:v>
                </c:pt>
                <c:pt idx="388">
                  <c:v>43731</c:v>
                </c:pt>
                <c:pt idx="389">
                  <c:v>43732</c:v>
                </c:pt>
                <c:pt idx="390">
                  <c:v>43733</c:v>
                </c:pt>
                <c:pt idx="391">
                  <c:v>43734</c:v>
                </c:pt>
                <c:pt idx="392">
                  <c:v>43735</c:v>
                </c:pt>
                <c:pt idx="393">
                  <c:v>43738</c:v>
                </c:pt>
                <c:pt idx="394">
                  <c:v>43739</c:v>
                </c:pt>
                <c:pt idx="395">
                  <c:v>43740</c:v>
                </c:pt>
                <c:pt idx="396">
                  <c:v>43741</c:v>
                </c:pt>
                <c:pt idx="397">
                  <c:v>43742</c:v>
                </c:pt>
                <c:pt idx="398">
                  <c:v>43745</c:v>
                </c:pt>
                <c:pt idx="399">
                  <c:v>43746</c:v>
                </c:pt>
                <c:pt idx="400">
                  <c:v>43747</c:v>
                </c:pt>
                <c:pt idx="401">
                  <c:v>43748</c:v>
                </c:pt>
                <c:pt idx="402">
                  <c:v>43749</c:v>
                </c:pt>
                <c:pt idx="403">
                  <c:v>43752</c:v>
                </c:pt>
                <c:pt idx="404">
                  <c:v>43753</c:v>
                </c:pt>
                <c:pt idx="405">
                  <c:v>43754</c:v>
                </c:pt>
                <c:pt idx="406">
                  <c:v>43755</c:v>
                </c:pt>
                <c:pt idx="407">
                  <c:v>43756</c:v>
                </c:pt>
                <c:pt idx="408">
                  <c:v>43759</c:v>
                </c:pt>
                <c:pt idx="409">
                  <c:v>43760</c:v>
                </c:pt>
                <c:pt idx="410">
                  <c:v>43761</c:v>
                </c:pt>
                <c:pt idx="411">
                  <c:v>43762</c:v>
                </c:pt>
                <c:pt idx="412">
                  <c:v>43763</c:v>
                </c:pt>
                <c:pt idx="413">
                  <c:v>43766</c:v>
                </c:pt>
                <c:pt idx="414">
                  <c:v>43767</c:v>
                </c:pt>
                <c:pt idx="415">
                  <c:v>43768</c:v>
                </c:pt>
                <c:pt idx="416">
                  <c:v>43769</c:v>
                </c:pt>
                <c:pt idx="417">
                  <c:v>43770</c:v>
                </c:pt>
                <c:pt idx="418">
                  <c:v>43773</c:v>
                </c:pt>
                <c:pt idx="419">
                  <c:v>43774</c:v>
                </c:pt>
                <c:pt idx="420">
                  <c:v>43775</c:v>
                </c:pt>
                <c:pt idx="421">
                  <c:v>43776</c:v>
                </c:pt>
                <c:pt idx="422">
                  <c:v>43777</c:v>
                </c:pt>
                <c:pt idx="423">
                  <c:v>43780</c:v>
                </c:pt>
                <c:pt idx="424">
                  <c:v>43781</c:v>
                </c:pt>
                <c:pt idx="425">
                  <c:v>43782</c:v>
                </c:pt>
                <c:pt idx="426">
                  <c:v>43783</c:v>
                </c:pt>
                <c:pt idx="427">
                  <c:v>43787</c:v>
                </c:pt>
                <c:pt idx="428">
                  <c:v>43788</c:v>
                </c:pt>
                <c:pt idx="429">
                  <c:v>43790</c:v>
                </c:pt>
                <c:pt idx="430">
                  <c:v>43791</c:v>
                </c:pt>
                <c:pt idx="431">
                  <c:v>43794</c:v>
                </c:pt>
                <c:pt idx="432">
                  <c:v>43795</c:v>
                </c:pt>
                <c:pt idx="433">
                  <c:v>43796</c:v>
                </c:pt>
                <c:pt idx="434">
                  <c:v>43797</c:v>
                </c:pt>
                <c:pt idx="435">
                  <c:v>43798</c:v>
                </c:pt>
                <c:pt idx="436">
                  <c:v>43801</c:v>
                </c:pt>
                <c:pt idx="437">
                  <c:v>43802</c:v>
                </c:pt>
                <c:pt idx="438">
                  <c:v>43803</c:v>
                </c:pt>
                <c:pt idx="439">
                  <c:v>43804</c:v>
                </c:pt>
                <c:pt idx="440">
                  <c:v>43805</c:v>
                </c:pt>
                <c:pt idx="441">
                  <c:v>43808</c:v>
                </c:pt>
                <c:pt idx="442">
                  <c:v>43809</c:v>
                </c:pt>
                <c:pt idx="443">
                  <c:v>43810</c:v>
                </c:pt>
                <c:pt idx="444">
                  <c:v>43811</c:v>
                </c:pt>
                <c:pt idx="445">
                  <c:v>43812</c:v>
                </c:pt>
                <c:pt idx="446">
                  <c:v>43815</c:v>
                </c:pt>
                <c:pt idx="447">
                  <c:v>43816</c:v>
                </c:pt>
                <c:pt idx="448">
                  <c:v>43817</c:v>
                </c:pt>
                <c:pt idx="449">
                  <c:v>43818</c:v>
                </c:pt>
                <c:pt idx="450">
                  <c:v>43819</c:v>
                </c:pt>
                <c:pt idx="451">
                  <c:v>43822</c:v>
                </c:pt>
                <c:pt idx="452">
                  <c:v>43825</c:v>
                </c:pt>
                <c:pt idx="453">
                  <c:v>43826</c:v>
                </c:pt>
                <c:pt idx="454">
                  <c:v>43829</c:v>
                </c:pt>
                <c:pt idx="455">
                  <c:v>43832</c:v>
                </c:pt>
                <c:pt idx="456">
                  <c:v>43833</c:v>
                </c:pt>
                <c:pt idx="457">
                  <c:v>43836</c:v>
                </c:pt>
                <c:pt idx="458">
                  <c:v>43837</c:v>
                </c:pt>
                <c:pt idx="459">
                  <c:v>43838</c:v>
                </c:pt>
                <c:pt idx="460">
                  <c:v>43839</c:v>
                </c:pt>
                <c:pt idx="461">
                  <c:v>43840</c:v>
                </c:pt>
                <c:pt idx="462">
                  <c:v>43843</c:v>
                </c:pt>
                <c:pt idx="463">
                  <c:v>43844</c:v>
                </c:pt>
                <c:pt idx="464">
                  <c:v>43845</c:v>
                </c:pt>
                <c:pt idx="465">
                  <c:v>43846</c:v>
                </c:pt>
                <c:pt idx="466">
                  <c:v>43847</c:v>
                </c:pt>
                <c:pt idx="467">
                  <c:v>43850</c:v>
                </c:pt>
                <c:pt idx="468">
                  <c:v>43851</c:v>
                </c:pt>
                <c:pt idx="469">
                  <c:v>43852</c:v>
                </c:pt>
                <c:pt idx="470">
                  <c:v>43853</c:v>
                </c:pt>
                <c:pt idx="471">
                  <c:v>43854</c:v>
                </c:pt>
                <c:pt idx="472">
                  <c:v>43857</c:v>
                </c:pt>
                <c:pt idx="473">
                  <c:v>43858</c:v>
                </c:pt>
                <c:pt idx="474">
                  <c:v>43859</c:v>
                </c:pt>
                <c:pt idx="475">
                  <c:v>43860</c:v>
                </c:pt>
                <c:pt idx="476">
                  <c:v>43861</c:v>
                </c:pt>
                <c:pt idx="477">
                  <c:v>43864</c:v>
                </c:pt>
                <c:pt idx="478">
                  <c:v>43865</c:v>
                </c:pt>
                <c:pt idx="479">
                  <c:v>43866</c:v>
                </c:pt>
                <c:pt idx="480">
                  <c:v>43867</c:v>
                </c:pt>
                <c:pt idx="481">
                  <c:v>43868</c:v>
                </c:pt>
                <c:pt idx="482">
                  <c:v>43871</c:v>
                </c:pt>
                <c:pt idx="483">
                  <c:v>43872</c:v>
                </c:pt>
                <c:pt idx="484">
                  <c:v>43878</c:v>
                </c:pt>
                <c:pt idx="485">
                  <c:v>43879</c:v>
                </c:pt>
                <c:pt idx="486">
                  <c:v>43880</c:v>
                </c:pt>
                <c:pt idx="487">
                  <c:v>43881</c:v>
                </c:pt>
                <c:pt idx="488">
                  <c:v>43882</c:v>
                </c:pt>
                <c:pt idx="489">
                  <c:v>43887</c:v>
                </c:pt>
                <c:pt idx="490">
                  <c:v>43888</c:v>
                </c:pt>
                <c:pt idx="491">
                  <c:v>43889</c:v>
                </c:pt>
                <c:pt idx="492">
                  <c:v>43892</c:v>
                </c:pt>
                <c:pt idx="493">
                  <c:v>43893</c:v>
                </c:pt>
                <c:pt idx="494">
                  <c:v>43894</c:v>
                </c:pt>
                <c:pt idx="495">
                  <c:v>43895</c:v>
                </c:pt>
                <c:pt idx="496">
                  <c:v>43896</c:v>
                </c:pt>
                <c:pt idx="497">
                  <c:v>43899</c:v>
                </c:pt>
                <c:pt idx="498">
                  <c:v>43900</c:v>
                </c:pt>
                <c:pt idx="499">
                  <c:v>43901</c:v>
                </c:pt>
                <c:pt idx="500">
                  <c:v>43902</c:v>
                </c:pt>
                <c:pt idx="501">
                  <c:v>43903</c:v>
                </c:pt>
                <c:pt idx="502">
                  <c:v>43906</c:v>
                </c:pt>
                <c:pt idx="503">
                  <c:v>43907</c:v>
                </c:pt>
                <c:pt idx="504">
                  <c:v>43908</c:v>
                </c:pt>
                <c:pt idx="505">
                  <c:v>43909</c:v>
                </c:pt>
                <c:pt idx="506">
                  <c:v>43910</c:v>
                </c:pt>
                <c:pt idx="507">
                  <c:v>43913</c:v>
                </c:pt>
                <c:pt idx="508">
                  <c:v>43914</c:v>
                </c:pt>
                <c:pt idx="509">
                  <c:v>43915</c:v>
                </c:pt>
                <c:pt idx="510">
                  <c:v>43916</c:v>
                </c:pt>
                <c:pt idx="511">
                  <c:v>43917</c:v>
                </c:pt>
                <c:pt idx="512">
                  <c:v>43920</c:v>
                </c:pt>
                <c:pt idx="513">
                  <c:v>43921</c:v>
                </c:pt>
                <c:pt idx="514">
                  <c:v>43922</c:v>
                </c:pt>
                <c:pt idx="515">
                  <c:v>43923</c:v>
                </c:pt>
                <c:pt idx="516">
                  <c:v>43924</c:v>
                </c:pt>
                <c:pt idx="517">
                  <c:v>43927</c:v>
                </c:pt>
                <c:pt idx="518">
                  <c:v>43928</c:v>
                </c:pt>
                <c:pt idx="519">
                  <c:v>43929</c:v>
                </c:pt>
                <c:pt idx="520">
                  <c:v>43930</c:v>
                </c:pt>
                <c:pt idx="521">
                  <c:v>43934</c:v>
                </c:pt>
                <c:pt idx="522">
                  <c:v>43935</c:v>
                </c:pt>
                <c:pt idx="523">
                  <c:v>43936</c:v>
                </c:pt>
                <c:pt idx="524">
                  <c:v>43937</c:v>
                </c:pt>
                <c:pt idx="525">
                  <c:v>43938</c:v>
                </c:pt>
                <c:pt idx="526">
                  <c:v>43941</c:v>
                </c:pt>
                <c:pt idx="527">
                  <c:v>43943</c:v>
                </c:pt>
                <c:pt idx="528">
                  <c:v>43944</c:v>
                </c:pt>
                <c:pt idx="529">
                  <c:v>43945</c:v>
                </c:pt>
                <c:pt idx="530">
                  <c:v>43948</c:v>
                </c:pt>
                <c:pt idx="531">
                  <c:v>43949</c:v>
                </c:pt>
                <c:pt idx="532">
                  <c:v>43950</c:v>
                </c:pt>
                <c:pt idx="533">
                  <c:v>43951</c:v>
                </c:pt>
                <c:pt idx="534">
                  <c:v>43955</c:v>
                </c:pt>
                <c:pt idx="535">
                  <c:v>43956</c:v>
                </c:pt>
                <c:pt idx="536">
                  <c:v>43957</c:v>
                </c:pt>
                <c:pt idx="537">
                  <c:v>43958</c:v>
                </c:pt>
                <c:pt idx="538">
                  <c:v>43959</c:v>
                </c:pt>
                <c:pt idx="539">
                  <c:v>43962</c:v>
                </c:pt>
                <c:pt idx="540">
                  <c:v>43963</c:v>
                </c:pt>
                <c:pt idx="541">
                  <c:v>43964</c:v>
                </c:pt>
                <c:pt idx="542">
                  <c:v>43965</c:v>
                </c:pt>
                <c:pt idx="543">
                  <c:v>43966</c:v>
                </c:pt>
                <c:pt idx="544">
                  <c:v>43969</c:v>
                </c:pt>
                <c:pt idx="545">
                  <c:v>43970</c:v>
                </c:pt>
                <c:pt idx="546">
                  <c:v>43971</c:v>
                </c:pt>
                <c:pt idx="547">
                  <c:v>43972</c:v>
                </c:pt>
                <c:pt idx="548">
                  <c:v>43973</c:v>
                </c:pt>
                <c:pt idx="549">
                  <c:v>43976</c:v>
                </c:pt>
                <c:pt idx="550">
                  <c:v>43977</c:v>
                </c:pt>
                <c:pt idx="551">
                  <c:v>43978</c:v>
                </c:pt>
                <c:pt idx="552">
                  <c:v>43979</c:v>
                </c:pt>
                <c:pt idx="553">
                  <c:v>43980</c:v>
                </c:pt>
                <c:pt idx="554">
                  <c:v>43983</c:v>
                </c:pt>
                <c:pt idx="555">
                  <c:v>43984</c:v>
                </c:pt>
                <c:pt idx="556">
                  <c:v>43985</c:v>
                </c:pt>
                <c:pt idx="557">
                  <c:v>43986</c:v>
                </c:pt>
                <c:pt idx="558">
                  <c:v>43987</c:v>
                </c:pt>
                <c:pt idx="559">
                  <c:v>43990</c:v>
                </c:pt>
                <c:pt idx="560">
                  <c:v>43991</c:v>
                </c:pt>
                <c:pt idx="561">
                  <c:v>43992</c:v>
                </c:pt>
                <c:pt idx="562">
                  <c:v>43994</c:v>
                </c:pt>
                <c:pt idx="563">
                  <c:v>43997</c:v>
                </c:pt>
                <c:pt idx="564">
                  <c:v>43998</c:v>
                </c:pt>
                <c:pt idx="565">
                  <c:v>43999</c:v>
                </c:pt>
                <c:pt idx="566">
                  <c:v>44000</c:v>
                </c:pt>
                <c:pt idx="567">
                  <c:v>44001</c:v>
                </c:pt>
                <c:pt idx="568">
                  <c:v>44004</c:v>
                </c:pt>
                <c:pt idx="569">
                  <c:v>44005</c:v>
                </c:pt>
                <c:pt idx="570">
                  <c:v>44006</c:v>
                </c:pt>
                <c:pt idx="571">
                  <c:v>44007</c:v>
                </c:pt>
                <c:pt idx="572">
                  <c:v>44008</c:v>
                </c:pt>
                <c:pt idx="573">
                  <c:v>44011</c:v>
                </c:pt>
                <c:pt idx="574">
                  <c:v>44012</c:v>
                </c:pt>
                <c:pt idx="575">
                  <c:v>44013</c:v>
                </c:pt>
                <c:pt idx="576">
                  <c:v>44014</c:v>
                </c:pt>
                <c:pt idx="577">
                  <c:v>44015</c:v>
                </c:pt>
                <c:pt idx="578">
                  <c:v>44018</c:v>
                </c:pt>
                <c:pt idx="579">
                  <c:v>44019</c:v>
                </c:pt>
                <c:pt idx="580">
                  <c:v>44020</c:v>
                </c:pt>
                <c:pt idx="581">
                  <c:v>44021</c:v>
                </c:pt>
                <c:pt idx="582">
                  <c:v>44022</c:v>
                </c:pt>
                <c:pt idx="583">
                  <c:v>44025</c:v>
                </c:pt>
                <c:pt idx="584">
                  <c:v>44026</c:v>
                </c:pt>
                <c:pt idx="585">
                  <c:v>44027</c:v>
                </c:pt>
                <c:pt idx="586">
                  <c:v>44028</c:v>
                </c:pt>
                <c:pt idx="587">
                  <c:v>44029</c:v>
                </c:pt>
                <c:pt idx="588">
                  <c:v>44032</c:v>
                </c:pt>
                <c:pt idx="589">
                  <c:v>44033</c:v>
                </c:pt>
                <c:pt idx="590">
                  <c:v>44034</c:v>
                </c:pt>
                <c:pt idx="591">
                  <c:v>44035</c:v>
                </c:pt>
                <c:pt idx="592">
                  <c:v>44036</c:v>
                </c:pt>
                <c:pt idx="593">
                  <c:v>44039</c:v>
                </c:pt>
                <c:pt idx="594">
                  <c:v>44040</c:v>
                </c:pt>
                <c:pt idx="595">
                  <c:v>44041</c:v>
                </c:pt>
                <c:pt idx="596">
                  <c:v>44042</c:v>
                </c:pt>
                <c:pt idx="597">
                  <c:v>44043</c:v>
                </c:pt>
                <c:pt idx="598">
                  <c:v>44046</c:v>
                </c:pt>
                <c:pt idx="599">
                  <c:v>44047</c:v>
                </c:pt>
                <c:pt idx="600">
                  <c:v>44048</c:v>
                </c:pt>
                <c:pt idx="601">
                  <c:v>44049</c:v>
                </c:pt>
                <c:pt idx="602">
                  <c:v>44050</c:v>
                </c:pt>
                <c:pt idx="603">
                  <c:v>44053</c:v>
                </c:pt>
                <c:pt idx="604">
                  <c:v>44054</c:v>
                </c:pt>
                <c:pt idx="605">
                  <c:v>44055</c:v>
                </c:pt>
                <c:pt idx="606">
                  <c:v>44056</c:v>
                </c:pt>
                <c:pt idx="607">
                  <c:v>44057</c:v>
                </c:pt>
                <c:pt idx="608">
                  <c:v>44060</c:v>
                </c:pt>
                <c:pt idx="609">
                  <c:v>44061</c:v>
                </c:pt>
                <c:pt idx="610">
                  <c:v>44062</c:v>
                </c:pt>
                <c:pt idx="611">
                  <c:v>44063</c:v>
                </c:pt>
                <c:pt idx="612">
                  <c:v>44064</c:v>
                </c:pt>
                <c:pt idx="613">
                  <c:v>44067</c:v>
                </c:pt>
                <c:pt idx="614">
                  <c:v>44068</c:v>
                </c:pt>
                <c:pt idx="615">
                  <c:v>44069</c:v>
                </c:pt>
                <c:pt idx="616">
                  <c:v>44070</c:v>
                </c:pt>
                <c:pt idx="617">
                  <c:v>44071</c:v>
                </c:pt>
                <c:pt idx="618">
                  <c:v>44074</c:v>
                </c:pt>
                <c:pt idx="619">
                  <c:v>44075</c:v>
                </c:pt>
                <c:pt idx="620">
                  <c:v>44076</c:v>
                </c:pt>
                <c:pt idx="621">
                  <c:v>44077</c:v>
                </c:pt>
                <c:pt idx="622">
                  <c:v>44078</c:v>
                </c:pt>
                <c:pt idx="623">
                  <c:v>44082</c:v>
                </c:pt>
                <c:pt idx="624">
                  <c:v>44083</c:v>
                </c:pt>
                <c:pt idx="625">
                  <c:v>44084</c:v>
                </c:pt>
                <c:pt idx="626">
                  <c:v>44085</c:v>
                </c:pt>
                <c:pt idx="627">
                  <c:v>44088</c:v>
                </c:pt>
                <c:pt idx="628">
                  <c:v>44089</c:v>
                </c:pt>
                <c:pt idx="629">
                  <c:v>44090</c:v>
                </c:pt>
                <c:pt idx="630">
                  <c:v>44091</c:v>
                </c:pt>
                <c:pt idx="631">
                  <c:v>44092</c:v>
                </c:pt>
                <c:pt idx="632">
                  <c:v>44095</c:v>
                </c:pt>
                <c:pt idx="633">
                  <c:v>44096</c:v>
                </c:pt>
                <c:pt idx="634">
                  <c:v>44097</c:v>
                </c:pt>
                <c:pt idx="635">
                  <c:v>44098</c:v>
                </c:pt>
                <c:pt idx="636">
                  <c:v>44099</c:v>
                </c:pt>
                <c:pt idx="637">
                  <c:v>44102</c:v>
                </c:pt>
                <c:pt idx="638">
                  <c:v>44103</c:v>
                </c:pt>
                <c:pt idx="639">
                  <c:v>44104</c:v>
                </c:pt>
                <c:pt idx="640">
                  <c:v>44105</c:v>
                </c:pt>
                <c:pt idx="641">
                  <c:v>44106</c:v>
                </c:pt>
                <c:pt idx="642">
                  <c:v>44109</c:v>
                </c:pt>
                <c:pt idx="643">
                  <c:v>44110</c:v>
                </c:pt>
                <c:pt idx="644">
                  <c:v>44111</c:v>
                </c:pt>
                <c:pt idx="645">
                  <c:v>44112</c:v>
                </c:pt>
                <c:pt idx="646">
                  <c:v>44113</c:v>
                </c:pt>
                <c:pt idx="647">
                  <c:v>44117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LFT!$N$2:$N$2882</c:f>
              <c:numCache>
                <c:formatCode>General</c:formatCode>
                <c:ptCount val="2881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4.2849999999999997E-3</c:v>
                </c:pt>
                <c:pt idx="645" formatCode="0.00%">
                  <c:v>4.182E-3</c:v>
                </c:pt>
                <c:pt idx="646" formatCode="0.00%">
                  <c:v>4.1419999999999998E-3</c:v>
                </c:pt>
                <c:pt idx="647" formatCode="0.00%">
                  <c:v>3.8829999999999997E-3</c:v>
                </c:pt>
                <c:pt idx="648" formatCode="0.00%">
                  <c:v>2.8060000000000003E-3</c:v>
                </c:pt>
                <c:pt idx="649" formatCode="0.00%">
                  <c:v>2.8060000000000003E-3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64A-417F-9209-5DB3BB4D33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99051072"/>
        <c:axId val="799055184"/>
        <c:extLst/>
      </c:lineChart>
      <c:dateAx>
        <c:axId val="799051072"/>
        <c:scaling>
          <c:orientation val="minMax"/>
        </c:scaling>
        <c:delete val="0"/>
        <c:axPos val="b"/>
        <c:numFmt formatCode="[$-416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9055184"/>
        <c:crosses val="autoZero"/>
        <c:auto val="0"/>
        <c:lblOffset val="100"/>
        <c:baseTimeUnit val="days"/>
        <c:majorUnit val="1"/>
        <c:majorTimeUnit val="months"/>
      </c:dateAx>
      <c:valAx>
        <c:axId val="799055184"/>
        <c:scaling>
          <c:orientation val="minMax"/>
        </c:scaling>
        <c:delete val="0"/>
        <c:axPos val="l"/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9051072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1112514661918288E-3"/>
          <c:y val="0.8864662587958364"/>
          <c:w val="0.98611376345415636"/>
          <c:h val="0.1043654426928927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901285288118905E-2"/>
          <c:y val="7.83381512788663E-2"/>
          <c:w val="0.89781080213014697"/>
          <c:h val="0.71004859058288905"/>
        </c:manualLayout>
      </c:layout>
      <c:lineChart>
        <c:grouping val="standard"/>
        <c:varyColors val="0"/>
        <c:ser>
          <c:idx val="6"/>
          <c:order val="0"/>
          <c:tx>
            <c:strRef>
              <c:f>Pré!$B$1</c:f>
              <c:strCache>
                <c:ptCount val="1"/>
                <c:pt idx="0">
                  <c:v>LTN 01/21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Pré!$B$2:$B$3608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8.8300000000000003E-2</c:v>
                </c:pt>
                <c:pt idx="1088" formatCode="0.00%">
                  <c:v>8.77E-2</c:v>
                </c:pt>
                <c:pt idx="1089" formatCode="0.00%">
                  <c:v>8.8499999999999995E-2</c:v>
                </c:pt>
                <c:pt idx="1090" formatCode="0.00%">
                  <c:v>8.8200000000000001E-2</c:v>
                </c:pt>
                <c:pt idx="1091" formatCode="0.00%">
                  <c:v>8.8499999999999995E-2</c:v>
                </c:pt>
                <c:pt idx="1092" formatCode="0.00%">
                  <c:v>8.8699999999999987E-2</c:v>
                </c:pt>
                <c:pt idx="1093" formatCode="0.00%">
                  <c:v>8.8000000000000009E-2</c:v>
                </c:pt>
                <c:pt idx="1094" formatCode="0.00%">
                  <c:v>8.7899999999999992E-2</c:v>
                </c:pt>
                <c:pt idx="1095" formatCode="0.00%">
                  <c:v>8.7799999999999989E-2</c:v>
                </c:pt>
                <c:pt idx="1096" formatCode="0.00%">
                  <c:v>8.7899999999999992E-2</c:v>
                </c:pt>
                <c:pt idx="1097" formatCode="0.00%">
                  <c:v>8.8499999999999995E-2</c:v>
                </c:pt>
                <c:pt idx="1098" formatCode="0.00%">
                  <c:v>8.8800000000000004E-2</c:v>
                </c:pt>
                <c:pt idx="1099" formatCode="0.00%">
                  <c:v>8.8699999999999987E-2</c:v>
                </c:pt>
                <c:pt idx="1100" formatCode="0.00%">
                  <c:v>8.8900000000000007E-2</c:v>
                </c:pt>
                <c:pt idx="1101" formatCode="0.00%">
                  <c:v>0.09</c:v>
                </c:pt>
                <c:pt idx="1102" formatCode="0.00%">
                  <c:v>8.8499999999999995E-2</c:v>
                </c:pt>
                <c:pt idx="1103" formatCode="0.00%">
                  <c:v>8.8499999999999995E-2</c:v>
                </c:pt>
                <c:pt idx="1104" formatCode="0.00%">
                  <c:v>8.7899999999999992E-2</c:v>
                </c:pt>
                <c:pt idx="1105" formatCode="0.00%">
                  <c:v>8.8499999999999995E-2</c:v>
                </c:pt>
                <c:pt idx="1106" formatCode="0.00%">
                  <c:v>8.9200000000000002E-2</c:v>
                </c:pt>
                <c:pt idx="1107" formatCode="0.00%">
                  <c:v>8.9099999999999999E-2</c:v>
                </c:pt>
                <c:pt idx="1108" formatCode="0.00%">
                  <c:v>8.900000000000001E-2</c:v>
                </c:pt>
                <c:pt idx="1109" formatCode="0.00%">
                  <c:v>9.0399999999999994E-2</c:v>
                </c:pt>
                <c:pt idx="1110" formatCode="0.00%">
                  <c:v>9.0500000000000011E-2</c:v>
                </c:pt>
                <c:pt idx="1111" formatCode="0.00%">
                  <c:v>8.9900000000000008E-2</c:v>
                </c:pt>
                <c:pt idx="1112" formatCode="0.00%">
                  <c:v>8.9700000000000002E-2</c:v>
                </c:pt>
                <c:pt idx="1113" formatCode="0.00%">
                  <c:v>8.9600000000000013E-2</c:v>
                </c:pt>
                <c:pt idx="1114" formatCode="0.00%">
                  <c:v>9.0200000000000002E-2</c:v>
                </c:pt>
                <c:pt idx="1115" formatCode="0.00%">
                  <c:v>9.0200000000000002E-2</c:v>
                </c:pt>
                <c:pt idx="1116" formatCode="0.00%">
                  <c:v>9.0200000000000002E-2</c:v>
                </c:pt>
                <c:pt idx="1117" formatCode="0.00%">
                  <c:v>8.929999999999999E-2</c:v>
                </c:pt>
                <c:pt idx="1118" formatCode="0.00%">
                  <c:v>8.8699999999999987E-2</c:v>
                </c:pt>
                <c:pt idx="1119" formatCode="0.00%">
                  <c:v>8.77E-2</c:v>
                </c:pt>
                <c:pt idx="1120" formatCode="0.00%">
                  <c:v>8.7799999999999989E-2</c:v>
                </c:pt>
                <c:pt idx="1121" formatCode="0.00%">
                  <c:v>8.7100000000000011E-2</c:v>
                </c:pt>
                <c:pt idx="1122" formatCode="0.00%">
                  <c:v>8.72E-2</c:v>
                </c:pt>
                <c:pt idx="1123" formatCode="0.00%">
                  <c:v>8.6999999999999994E-2</c:v>
                </c:pt>
                <c:pt idx="1124" formatCode="0.00%">
                  <c:v>8.6800000000000002E-2</c:v>
                </c:pt>
                <c:pt idx="1125" formatCode="0.00%">
                  <c:v>8.6699999999999999E-2</c:v>
                </c:pt>
                <c:pt idx="1126" formatCode="0.00%">
                  <c:v>8.6999999999999994E-2</c:v>
                </c:pt>
                <c:pt idx="1127" formatCode="0.00%">
                  <c:v>8.6599999999999996E-2</c:v>
                </c:pt>
                <c:pt idx="1128" formatCode="0.00%">
                  <c:v>8.6099999999999996E-2</c:v>
                </c:pt>
                <c:pt idx="1129" formatCode="0.00%">
                  <c:v>8.539999999999999E-2</c:v>
                </c:pt>
                <c:pt idx="1130" formatCode="0.00%">
                  <c:v>8.4600000000000009E-2</c:v>
                </c:pt>
                <c:pt idx="1131" formatCode="0.00%">
                  <c:v>8.4399999999999989E-2</c:v>
                </c:pt>
                <c:pt idx="1132" formatCode="0.00%">
                  <c:v>8.43E-2</c:v>
                </c:pt>
                <c:pt idx="1133" formatCode="0.00%">
                  <c:v>8.4399999999999989E-2</c:v>
                </c:pt>
                <c:pt idx="1134" formatCode="0.00%">
                  <c:v>8.4199999999999997E-2</c:v>
                </c:pt>
                <c:pt idx="1135" formatCode="0.00%">
                  <c:v>8.43E-2</c:v>
                </c:pt>
                <c:pt idx="1136" formatCode="0.00%">
                  <c:v>8.3599999999999994E-2</c:v>
                </c:pt>
                <c:pt idx="1137" formatCode="0.00%">
                  <c:v>8.4199999999999997E-2</c:v>
                </c:pt>
                <c:pt idx="1138" formatCode="0.00%">
                  <c:v>8.4600000000000009E-2</c:v>
                </c:pt>
                <c:pt idx="1139" formatCode="0.00%">
                  <c:v>8.4199999999999997E-2</c:v>
                </c:pt>
                <c:pt idx="1140" formatCode="0.00%">
                  <c:v>8.43E-2</c:v>
                </c:pt>
                <c:pt idx="1141" formatCode="0.00%">
                  <c:v>8.5000000000000006E-2</c:v>
                </c:pt>
                <c:pt idx="1142" formatCode="0.00%">
                  <c:v>8.4600000000000009E-2</c:v>
                </c:pt>
                <c:pt idx="1143" formatCode="0.00%">
                  <c:v>8.2799999999999999E-2</c:v>
                </c:pt>
                <c:pt idx="1144" formatCode="0.00%">
                  <c:v>8.2899999999999988E-2</c:v>
                </c:pt>
                <c:pt idx="1145" formatCode="0.00%">
                  <c:v>8.1900000000000001E-2</c:v>
                </c:pt>
                <c:pt idx="1146" formatCode="0.00%">
                  <c:v>8.199999999999999E-2</c:v>
                </c:pt>
                <c:pt idx="1147" formatCode="0.00%">
                  <c:v>8.2400000000000001E-2</c:v>
                </c:pt>
                <c:pt idx="1148" formatCode="0.00%">
                  <c:v>8.1799999999999998E-2</c:v>
                </c:pt>
                <c:pt idx="1149" formatCode="0.00%">
                  <c:v>8.1799999999999998E-2</c:v>
                </c:pt>
                <c:pt idx="1150" formatCode="0.00%">
                  <c:v>8.2699999999999996E-2</c:v>
                </c:pt>
                <c:pt idx="1151" formatCode="0.00%">
                  <c:v>8.3100000000000007E-2</c:v>
                </c:pt>
                <c:pt idx="1152" formatCode="0.00%">
                  <c:v>8.3800000000000013E-2</c:v>
                </c:pt>
                <c:pt idx="1153" formatCode="0.00%">
                  <c:v>8.2799999999999999E-2</c:v>
                </c:pt>
                <c:pt idx="1154" formatCode="0.00%">
                  <c:v>8.3299999999999999E-2</c:v>
                </c:pt>
                <c:pt idx="1155" formatCode="0.00%">
                  <c:v>8.3400000000000002E-2</c:v>
                </c:pt>
                <c:pt idx="1156" formatCode="0.00%">
                  <c:v>8.3499999999999991E-2</c:v>
                </c:pt>
                <c:pt idx="1157" formatCode="0.00%">
                  <c:v>8.3100000000000007E-2</c:v>
                </c:pt>
                <c:pt idx="1158" formatCode="0.00%">
                  <c:v>8.2400000000000001E-2</c:v>
                </c:pt>
                <c:pt idx="1159" formatCode="0.00%">
                  <c:v>8.2500000000000004E-2</c:v>
                </c:pt>
                <c:pt idx="1160" formatCode="0.00%">
                  <c:v>8.199999999999999E-2</c:v>
                </c:pt>
                <c:pt idx="1161" formatCode="0.00%">
                  <c:v>8.1600000000000006E-2</c:v>
                </c:pt>
                <c:pt idx="1162" formatCode="0.00%">
                  <c:v>8.09E-2</c:v>
                </c:pt>
                <c:pt idx="1163" formatCode="0.00%">
                  <c:v>8.1199999999999994E-2</c:v>
                </c:pt>
                <c:pt idx="1164" formatCode="0.00%">
                  <c:v>8.09E-2</c:v>
                </c:pt>
                <c:pt idx="1165" formatCode="0.00%">
                  <c:v>8.1300000000000011E-2</c:v>
                </c:pt>
                <c:pt idx="1166" formatCode="0.00%">
                  <c:v>8.1500000000000003E-2</c:v>
                </c:pt>
                <c:pt idx="1167" formatCode="0.00%">
                  <c:v>8.199999999999999E-2</c:v>
                </c:pt>
                <c:pt idx="1168" formatCode="0.00%">
                  <c:v>8.14E-2</c:v>
                </c:pt>
                <c:pt idx="1169" formatCode="0.00%">
                  <c:v>8.09E-2</c:v>
                </c:pt>
                <c:pt idx="1170" formatCode="0.00%">
                  <c:v>8.1500000000000003E-2</c:v>
                </c:pt>
                <c:pt idx="1171" formatCode="0.00%">
                  <c:v>8.1600000000000006E-2</c:v>
                </c:pt>
                <c:pt idx="1172" formatCode="0.00%">
                  <c:v>8.1900000000000001E-2</c:v>
                </c:pt>
                <c:pt idx="1173" formatCode="0.00%">
                  <c:v>8.2299999999999998E-2</c:v>
                </c:pt>
                <c:pt idx="1174" formatCode="0.00%">
                  <c:v>8.2500000000000004E-2</c:v>
                </c:pt>
                <c:pt idx="1175" formatCode="0.00%">
                  <c:v>8.3299999999999999E-2</c:v>
                </c:pt>
                <c:pt idx="1176" formatCode="0.00%">
                  <c:v>8.4700000000000011E-2</c:v>
                </c:pt>
                <c:pt idx="1177" formatCode="0.00%">
                  <c:v>8.6500000000000007E-2</c:v>
                </c:pt>
                <c:pt idx="1178" formatCode="0.00%">
                  <c:v>8.4199999999999997E-2</c:v>
                </c:pt>
                <c:pt idx="1179" formatCode="0.00%">
                  <c:v>8.5299999999999987E-2</c:v>
                </c:pt>
                <c:pt idx="1180" formatCode="0.00%">
                  <c:v>8.6599999999999996E-2</c:v>
                </c:pt>
                <c:pt idx="1181" formatCode="0.00%">
                  <c:v>8.6699999999999999E-2</c:v>
                </c:pt>
                <c:pt idx="1182" formatCode="0.00%">
                  <c:v>8.6500000000000007E-2</c:v>
                </c:pt>
                <c:pt idx="1183" formatCode="0.00%">
                  <c:v>8.7599999999999997E-2</c:v>
                </c:pt>
                <c:pt idx="1184" formatCode="0.00%">
                  <c:v>9.0399999999999994E-2</c:v>
                </c:pt>
                <c:pt idx="1185" formatCode="0.00%">
                  <c:v>8.9399999999999993E-2</c:v>
                </c:pt>
                <c:pt idx="1186" formatCode="0.00%">
                  <c:v>8.8399999999999992E-2</c:v>
                </c:pt>
                <c:pt idx="1187" formatCode="0.00%">
                  <c:v>8.7400000000000005E-2</c:v>
                </c:pt>
                <c:pt idx="1188" formatCode="0.00%">
                  <c:v>8.8599999999999998E-2</c:v>
                </c:pt>
                <c:pt idx="1189" formatCode="0.00%">
                  <c:v>8.9149999999999993E-2</c:v>
                </c:pt>
                <c:pt idx="1190" formatCode="0.00%">
                  <c:v>8.9749999999999996E-2</c:v>
                </c:pt>
                <c:pt idx="1191" formatCode="0.00%">
                  <c:v>9.1150000000000009E-2</c:v>
                </c:pt>
                <c:pt idx="1192" formatCode="0.00%">
                  <c:v>9.1549999999999992E-2</c:v>
                </c:pt>
                <c:pt idx="1193" formatCode="0.00%">
                  <c:v>9.1199999999999989E-2</c:v>
                </c:pt>
                <c:pt idx="1194" formatCode="0.00%">
                  <c:v>9.0299999999999991E-2</c:v>
                </c:pt>
                <c:pt idx="1195" formatCode="0.00%">
                  <c:v>0.09</c:v>
                </c:pt>
                <c:pt idx="1196" formatCode="0.00%">
                  <c:v>9.2399999999999996E-2</c:v>
                </c:pt>
                <c:pt idx="1197" formatCode="0.00%">
                  <c:v>9.5100000000000004E-2</c:v>
                </c:pt>
                <c:pt idx="1198" formatCode="0.00%">
                  <c:v>9.849999999999999E-2</c:v>
                </c:pt>
                <c:pt idx="1199" formatCode="0.00%">
                  <c:v>9.7500000000000003E-2</c:v>
                </c:pt>
                <c:pt idx="1200" formatCode="0.00%">
                  <c:v>9.8599999999999993E-2</c:v>
                </c:pt>
                <c:pt idx="1201" formatCode="0.00%">
                  <c:v>9.9299999999999999E-2</c:v>
                </c:pt>
                <c:pt idx="1202" formatCode="0.00%">
                  <c:v>0.1011</c:v>
                </c:pt>
                <c:pt idx="1203" formatCode="0.00%">
                  <c:v>0.10349999999999999</c:v>
                </c:pt>
                <c:pt idx="1204" formatCode="0.00%">
                  <c:v>0.10210000000000001</c:v>
                </c:pt>
                <c:pt idx="1205" formatCode="0.00%">
                  <c:v>0.1002</c:v>
                </c:pt>
                <c:pt idx="1206" formatCode="0.00%">
                  <c:v>9.849999999999999E-2</c:v>
                </c:pt>
                <c:pt idx="1207" formatCode="0.00%">
                  <c:v>9.9100000000000008E-2</c:v>
                </c:pt>
                <c:pt idx="1208" formatCode="0.00%">
                  <c:v>9.98E-2</c:v>
                </c:pt>
                <c:pt idx="1209" formatCode="0.00%">
                  <c:v>0.10009999999999999</c:v>
                </c:pt>
                <c:pt idx="1210" formatCode="0.00%">
                  <c:v>9.8000000000000004E-2</c:v>
                </c:pt>
                <c:pt idx="1211" formatCode="0.00%">
                  <c:v>9.64E-2</c:v>
                </c:pt>
                <c:pt idx="1212" formatCode="0.00%">
                  <c:v>9.7599999999999992E-2</c:v>
                </c:pt>
                <c:pt idx="1213" formatCode="0.00%">
                  <c:v>9.6300000000000011E-2</c:v>
                </c:pt>
                <c:pt idx="1214" formatCode="0.00%">
                  <c:v>9.5799999999999996E-2</c:v>
                </c:pt>
                <c:pt idx="1215" formatCode="0.00%">
                  <c:v>9.5000000000000001E-2</c:v>
                </c:pt>
                <c:pt idx="1216" formatCode="0.00%">
                  <c:v>9.4899999999999998E-2</c:v>
                </c:pt>
                <c:pt idx="1217" formatCode="0.00%">
                  <c:v>9.4600000000000004E-2</c:v>
                </c:pt>
                <c:pt idx="1218" formatCode="0.00%">
                  <c:v>9.6500000000000002E-2</c:v>
                </c:pt>
                <c:pt idx="1219" formatCode="0.00%">
                  <c:v>9.5100000000000004E-2</c:v>
                </c:pt>
                <c:pt idx="1220" formatCode="0.00%">
                  <c:v>9.4899999999999998E-2</c:v>
                </c:pt>
                <c:pt idx="1221" formatCode="0.00%">
                  <c:v>9.3200000000000005E-2</c:v>
                </c:pt>
                <c:pt idx="1222" formatCode="0.00%">
                  <c:v>9.4100000000000003E-2</c:v>
                </c:pt>
                <c:pt idx="1223" formatCode="0.00%">
                  <c:v>9.5399999999999985E-2</c:v>
                </c:pt>
                <c:pt idx="1224" formatCode="0.00%">
                  <c:v>9.4899999999999998E-2</c:v>
                </c:pt>
                <c:pt idx="1225" formatCode="0.00%">
                  <c:v>9.4399999999999998E-2</c:v>
                </c:pt>
                <c:pt idx="1226" formatCode="0.00%">
                  <c:v>9.425E-2</c:v>
                </c:pt>
                <c:pt idx="1227" formatCode="0.00%">
                  <c:v>9.4100000000000003E-2</c:v>
                </c:pt>
                <c:pt idx="1228" formatCode="0.00%">
                  <c:v>9.4299999999999995E-2</c:v>
                </c:pt>
                <c:pt idx="1229" formatCode="0.00%">
                  <c:v>9.3000000000000013E-2</c:v>
                </c:pt>
                <c:pt idx="1230" formatCode="0.00%">
                  <c:v>9.35E-2</c:v>
                </c:pt>
                <c:pt idx="1231" formatCode="0.00%">
                  <c:v>9.3200000000000005E-2</c:v>
                </c:pt>
                <c:pt idx="1232" formatCode="0.00%">
                  <c:v>9.2399999999999996E-2</c:v>
                </c:pt>
                <c:pt idx="1233" formatCode="0.00%">
                  <c:v>9.2899999999999996E-2</c:v>
                </c:pt>
                <c:pt idx="1234" formatCode="0.00%">
                  <c:v>9.2100000000000015E-2</c:v>
                </c:pt>
                <c:pt idx="1235" formatCode="0.00%">
                  <c:v>9.1600000000000001E-2</c:v>
                </c:pt>
                <c:pt idx="1236" formatCode="0.00%">
                  <c:v>9.2300000000000007E-2</c:v>
                </c:pt>
                <c:pt idx="1237" formatCode="0.00%">
                  <c:v>9.1998999999999997E-2</c:v>
                </c:pt>
                <c:pt idx="1238" formatCode="0.00%">
                  <c:v>9.1799999999999993E-2</c:v>
                </c:pt>
                <c:pt idx="1239" formatCode="0.00%">
                  <c:v>9.0999999999999998E-2</c:v>
                </c:pt>
                <c:pt idx="1240" formatCode="0.00%">
                  <c:v>9.0899999999999995E-2</c:v>
                </c:pt>
                <c:pt idx="1241" formatCode="0.00%">
                  <c:v>9.2300000000000007E-2</c:v>
                </c:pt>
                <c:pt idx="1242" formatCode="0.00%">
                  <c:v>9.2699999999999991E-2</c:v>
                </c:pt>
                <c:pt idx="1243" formatCode="0.00%">
                  <c:v>9.4100000000000003E-2</c:v>
                </c:pt>
                <c:pt idx="1244" formatCode="0.00%">
                  <c:v>9.7850000000000006E-2</c:v>
                </c:pt>
                <c:pt idx="1245" formatCode="0.00%">
                  <c:v>9.7349999999999992E-2</c:v>
                </c:pt>
                <c:pt idx="1246" formatCode="0.00%">
                  <c:v>9.4949999999999993E-2</c:v>
                </c:pt>
                <c:pt idx="1247" formatCode="0.00%">
                  <c:v>9.4600000000000004E-2</c:v>
                </c:pt>
                <c:pt idx="1248" formatCode="0.00%">
                  <c:v>9.5199999999999993E-2</c:v>
                </c:pt>
                <c:pt idx="1249" formatCode="0.00%">
                  <c:v>9.5100000000000004E-2</c:v>
                </c:pt>
                <c:pt idx="1250" formatCode="0.00%">
                  <c:v>9.6000000000000002E-2</c:v>
                </c:pt>
                <c:pt idx="1251" formatCode="0.00%">
                  <c:v>9.8000000000000004E-2</c:v>
                </c:pt>
                <c:pt idx="1252" formatCode="0.00%">
                  <c:v>9.8900000000000002E-2</c:v>
                </c:pt>
                <c:pt idx="1253" formatCode="0.00%">
                  <c:v>9.98E-2</c:v>
                </c:pt>
                <c:pt idx="1254" formatCode="0.00%">
                  <c:v>9.9299999999999999E-2</c:v>
                </c:pt>
                <c:pt idx="1255" formatCode="0.00%">
                  <c:v>9.8400000000000001E-2</c:v>
                </c:pt>
                <c:pt idx="1256" formatCode="0.00%">
                  <c:v>9.8800000000000013E-2</c:v>
                </c:pt>
                <c:pt idx="1257" formatCode="0.00%">
                  <c:v>9.8400000000000001E-2</c:v>
                </c:pt>
                <c:pt idx="1258" formatCode="0.00%">
                  <c:v>0.1013</c:v>
                </c:pt>
                <c:pt idx="1259" formatCode="0.00%">
                  <c:v>0.1002</c:v>
                </c:pt>
                <c:pt idx="1260" formatCode="0.00%">
                  <c:v>0.10099999999999999</c:v>
                </c:pt>
                <c:pt idx="1261" formatCode="0.00%">
                  <c:v>0.10249999999999999</c:v>
                </c:pt>
                <c:pt idx="1262" formatCode="0.00%">
                  <c:v>0.10310000000000001</c:v>
                </c:pt>
                <c:pt idx="1263" formatCode="0.00%">
                  <c:v>0.10199999999999999</c:v>
                </c:pt>
                <c:pt idx="1264" formatCode="0.00%">
                  <c:v>0.1009</c:v>
                </c:pt>
                <c:pt idx="1265" formatCode="0.00%">
                  <c:v>0.10009999999999999</c:v>
                </c:pt>
                <c:pt idx="1266" formatCode="0.00%">
                  <c:v>0.10050000000000001</c:v>
                </c:pt>
                <c:pt idx="1267" formatCode="0.00%">
                  <c:v>9.9399999999999988E-2</c:v>
                </c:pt>
                <c:pt idx="1268" formatCode="0.00%">
                  <c:v>0.10150000000000001</c:v>
                </c:pt>
                <c:pt idx="1269" formatCode="0.00%">
                  <c:v>0.10039999999999999</c:v>
                </c:pt>
                <c:pt idx="1270" formatCode="0.00%">
                  <c:v>0.10009999999999999</c:v>
                </c:pt>
                <c:pt idx="1271" formatCode="0.00%">
                  <c:v>9.9600000000000008E-2</c:v>
                </c:pt>
                <c:pt idx="1272" formatCode="0.00%">
                  <c:v>9.9000000000000005E-2</c:v>
                </c:pt>
                <c:pt idx="1273" formatCode="0.00%">
                  <c:v>9.8400000000000001E-2</c:v>
                </c:pt>
                <c:pt idx="1274" formatCode="0.00%">
                  <c:v>9.7899999999999987E-2</c:v>
                </c:pt>
                <c:pt idx="1275" formatCode="0.00%">
                  <c:v>9.8400000000000001E-2</c:v>
                </c:pt>
                <c:pt idx="1276" formatCode="0.00%">
                  <c:v>9.7899999999999987E-2</c:v>
                </c:pt>
                <c:pt idx="1277" formatCode="0.00%">
                  <c:v>9.7200000000000009E-2</c:v>
                </c:pt>
                <c:pt idx="1278" formatCode="0.00%">
                  <c:v>9.6199999999999994E-2</c:v>
                </c:pt>
                <c:pt idx="1279" formatCode="0.00%">
                  <c:v>9.7500000000000003E-2</c:v>
                </c:pt>
                <c:pt idx="1280" formatCode="0.00%">
                  <c:v>9.7100000000000006E-2</c:v>
                </c:pt>
                <c:pt idx="1281" formatCode="0.00%">
                  <c:v>9.5799999999999996E-2</c:v>
                </c:pt>
                <c:pt idx="1282" formatCode="0.00%">
                  <c:v>9.5199999999999993E-2</c:v>
                </c:pt>
                <c:pt idx="1283" formatCode="0.00%">
                  <c:v>9.5000000000000001E-2</c:v>
                </c:pt>
                <c:pt idx="1284" formatCode="0.00%">
                  <c:v>9.5299999999999996E-2</c:v>
                </c:pt>
                <c:pt idx="1285" formatCode="0.00%">
                  <c:v>9.0999999999999998E-2</c:v>
                </c:pt>
                <c:pt idx="1286" formatCode="0.00%">
                  <c:v>8.8399999999999992E-2</c:v>
                </c:pt>
                <c:pt idx="1287" formatCode="0.00%">
                  <c:v>8.9800000000000005E-2</c:v>
                </c:pt>
                <c:pt idx="1288" formatCode="0.00%">
                  <c:v>8.9499999999999996E-2</c:v>
                </c:pt>
                <c:pt idx="1289" formatCode="0.00%">
                  <c:v>8.9600000000000013E-2</c:v>
                </c:pt>
                <c:pt idx="1290" formatCode="0.00%">
                  <c:v>8.8000000000000009E-2</c:v>
                </c:pt>
                <c:pt idx="1291" formatCode="0.00%">
                  <c:v>8.6999999999999994E-2</c:v>
                </c:pt>
                <c:pt idx="1292" formatCode="0.00%">
                  <c:v>8.6699999999999999E-2</c:v>
                </c:pt>
                <c:pt idx="1293" formatCode="0.00%">
                  <c:v>8.7799999999999989E-2</c:v>
                </c:pt>
                <c:pt idx="1294" formatCode="0.00%">
                  <c:v>8.8300000000000003E-2</c:v>
                </c:pt>
                <c:pt idx="1295" formatCode="0.00%">
                  <c:v>8.6199999999999999E-2</c:v>
                </c:pt>
                <c:pt idx="1296" formatCode="0.00%">
                  <c:v>8.5699999999999998E-2</c:v>
                </c:pt>
                <c:pt idx="1297" formatCode="0.00%">
                  <c:v>8.6699999999999999E-2</c:v>
                </c:pt>
                <c:pt idx="1298" formatCode="0.00%">
                  <c:v>8.6800000000000002E-2</c:v>
                </c:pt>
                <c:pt idx="1299" formatCode="0.00%">
                  <c:v>8.5299999999999987E-2</c:v>
                </c:pt>
                <c:pt idx="1300" formatCode="0.00%">
                  <c:v>8.5099999999999995E-2</c:v>
                </c:pt>
                <c:pt idx="1301" formatCode="0.00%">
                  <c:v>8.4499999999999992E-2</c:v>
                </c:pt>
                <c:pt idx="1302" formatCode="0.00%">
                  <c:v>8.4199999999999997E-2</c:v>
                </c:pt>
                <c:pt idx="1303" formatCode="0.00%">
                  <c:v>8.3900000000000002E-2</c:v>
                </c:pt>
                <c:pt idx="1304" formatCode="0.00%">
                  <c:v>8.4100000000000008E-2</c:v>
                </c:pt>
                <c:pt idx="1305" formatCode="0.00%">
                  <c:v>8.3699999999999997E-2</c:v>
                </c:pt>
                <c:pt idx="1306" formatCode="0.00%">
                  <c:v>8.43E-2</c:v>
                </c:pt>
                <c:pt idx="1307" formatCode="0.00%">
                  <c:v>8.4199999999999997E-2</c:v>
                </c:pt>
                <c:pt idx="1308" formatCode="0.00%">
                  <c:v>8.48E-2</c:v>
                </c:pt>
                <c:pt idx="1309" formatCode="0.00%">
                  <c:v>8.4000000000000005E-2</c:v>
                </c:pt>
                <c:pt idx="1310" formatCode="0.00%">
                  <c:v>8.4100000000000008E-2</c:v>
                </c:pt>
                <c:pt idx="1311" formatCode="0.00%">
                  <c:v>8.4199999999999997E-2</c:v>
                </c:pt>
                <c:pt idx="1312" formatCode="0.00%">
                  <c:v>8.3299999999999999E-2</c:v>
                </c:pt>
                <c:pt idx="1313" formatCode="0.00%">
                  <c:v>8.3269999999999997E-2</c:v>
                </c:pt>
                <c:pt idx="1314" formatCode="0.00%">
                  <c:v>8.1699999999999995E-2</c:v>
                </c:pt>
                <c:pt idx="1315" formatCode="0.00%">
                  <c:v>8.2400000000000001E-2</c:v>
                </c:pt>
                <c:pt idx="1316" formatCode="0.00%">
                  <c:v>8.2581000000000002E-2</c:v>
                </c:pt>
                <c:pt idx="1317" formatCode="0.00%">
                  <c:v>8.1881000000000009E-2</c:v>
                </c:pt>
                <c:pt idx="1318" formatCode="0.00%">
                  <c:v>8.1681000000000004E-2</c:v>
                </c:pt>
                <c:pt idx="1319" formatCode="0.00%">
                  <c:v>8.0581E-2</c:v>
                </c:pt>
                <c:pt idx="1320" formatCode="0.00%">
                  <c:v>8.2500000000000004E-2</c:v>
                </c:pt>
                <c:pt idx="1321" formatCode="0.00%">
                  <c:v>8.2599999999999993E-2</c:v>
                </c:pt>
                <c:pt idx="1322" formatCode="0.00%">
                  <c:v>8.2100000000000006E-2</c:v>
                </c:pt>
                <c:pt idx="1323" formatCode="0.00%">
                  <c:v>8.2400000000000001E-2</c:v>
                </c:pt>
                <c:pt idx="1324" formatCode="0.00%">
                  <c:v>8.2299999999999998E-2</c:v>
                </c:pt>
                <c:pt idx="1325" formatCode="0.00%">
                  <c:v>8.2500000000000004E-2</c:v>
                </c:pt>
                <c:pt idx="1326" formatCode="0.00%">
                  <c:v>8.2699999999999996E-2</c:v>
                </c:pt>
                <c:pt idx="1327" formatCode="0.00%">
                  <c:v>8.2799999999999999E-2</c:v>
                </c:pt>
                <c:pt idx="1328" formatCode="0.00%">
                  <c:v>8.199999999999999E-2</c:v>
                </c:pt>
                <c:pt idx="1329" formatCode="0.00%">
                  <c:v>8.1099999999999992E-2</c:v>
                </c:pt>
                <c:pt idx="1330" formatCode="0.00%">
                  <c:v>8.1300000000000011E-2</c:v>
                </c:pt>
                <c:pt idx="1331" formatCode="0.00%">
                  <c:v>8.0799999999999997E-2</c:v>
                </c:pt>
                <c:pt idx="1332" formatCode="0.00%">
                  <c:v>8.0416000000000001E-2</c:v>
                </c:pt>
                <c:pt idx="1333" formatCode="0.00%">
                  <c:v>7.8733999999999998E-2</c:v>
                </c:pt>
                <c:pt idx="1334" formatCode="0.00%">
                  <c:v>7.8200000000000006E-2</c:v>
                </c:pt>
                <c:pt idx="1335" formatCode="0.00%">
                  <c:v>7.7600000000000002E-2</c:v>
                </c:pt>
                <c:pt idx="1336" formatCode="0.00%">
                  <c:v>7.8100000000000003E-2</c:v>
                </c:pt>
                <c:pt idx="1337" formatCode="0.00%">
                  <c:v>7.7800000000000008E-2</c:v>
                </c:pt>
                <c:pt idx="1338" formatCode="0.00%">
                  <c:v>7.6939000000000007E-2</c:v>
                </c:pt>
                <c:pt idx="1339" formatCode="0.00%">
                  <c:v>7.7037999999999995E-2</c:v>
                </c:pt>
                <c:pt idx="1340" formatCode="0.00%">
                  <c:v>7.7037999999999995E-2</c:v>
                </c:pt>
                <c:pt idx="1341" formatCode="0.00%">
                  <c:v>7.7037999999999995E-2</c:v>
                </c:pt>
                <c:pt idx="1342" formatCode="0.00%">
                  <c:v>7.7300000000000008E-2</c:v>
                </c:pt>
                <c:pt idx="1343" formatCode="0.00%">
                  <c:v>7.7100000000000002E-2</c:v>
                </c:pt>
                <c:pt idx="1344" formatCode="0.00%">
                  <c:v>7.6799999999999993E-2</c:v>
                </c:pt>
                <c:pt idx="1345" formatCode="0.00%">
                  <c:v>7.6799999999999993E-2</c:v>
                </c:pt>
                <c:pt idx="1346" formatCode="0.00%">
                  <c:v>7.6799999999999993E-2</c:v>
                </c:pt>
                <c:pt idx="1347" formatCode="0.00%">
                  <c:v>7.51E-2</c:v>
                </c:pt>
                <c:pt idx="1348" formatCode="0.00%">
                  <c:v>7.5399999999999995E-2</c:v>
                </c:pt>
                <c:pt idx="1349" formatCode="0.00%">
                  <c:v>7.6100000000000001E-2</c:v>
                </c:pt>
                <c:pt idx="1350" formatCode="0.00%">
                  <c:v>7.7199999999999991E-2</c:v>
                </c:pt>
                <c:pt idx="1351" formatCode="0.00%">
                  <c:v>7.690000000000001E-2</c:v>
                </c:pt>
                <c:pt idx="1352" formatCode="0.00%">
                  <c:v>7.6499999999999999E-2</c:v>
                </c:pt>
                <c:pt idx="1353" formatCode="0.00%">
                  <c:v>7.7199999999999991E-2</c:v>
                </c:pt>
                <c:pt idx="1354" formatCode="0.00%">
                  <c:v>7.7599000000000001E-2</c:v>
                </c:pt>
                <c:pt idx="1355" formatCode="0.00%">
                  <c:v>7.690000000000001E-2</c:v>
                </c:pt>
                <c:pt idx="1356" formatCode="0.00%">
                  <c:v>7.7499999999999999E-2</c:v>
                </c:pt>
                <c:pt idx="1357" formatCode="0.00%">
                  <c:v>7.7600000000000002E-2</c:v>
                </c:pt>
                <c:pt idx="1358" formatCode="0.00%">
                  <c:v>7.7699999999999991E-2</c:v>
                </c:pt>
                <c:pt idx="1359" formatCode="0.00%">
                  <c:v>7.6499999999999999E-2</c:v>
                </c:pt>
                <c:pt idx="1360" formatCode="0.00%">
                  <c:v>7.6299999999999993E-2</c:v>
                </c:pt>
                <c:pt idx="1361" formatCode="0.00%">
                  <c:v>7.5399999999999995E-2</c:v>
                </c:pt>
                <c:pt idx="1362" formatCode="0.00%">
                  <c:v>7.5199999999999989E-2</c:v>
                </c:pt>
                <c:pt idx="1363" formatCode="0.00%">
                  <c:v>7.5600000000000001E-2</c:v>
                </c:pt>
                <c:pt idx="1364" formatCode="0.00%">
                  <c:v>7.5600000000000001E-2</c:v>
                </c:pt>
                <c:pt idx="1365" formatCode="0.00%">
                  <c:v>7.4999999999999997E-2</c:v>
                </c:pt>
                <c:pt idx="1366" formatCode="0.00%">
                  <c:v>7.400000000000001E-2</c:v>
                </c:pt>
                <c:pt idx="1367" formatCode="0.00%">
                  <c:v>7.4299999999999991E-2</c:v>
                </c:pt>
                <c:pt idx="1368" formatCode="0.00%">
                  <c:v>7.2999999999999995E-2</c:v>
                </c:pt>
                <c:pt idx="1369" formatCode="0.00%">
                  <c:v>7.2499999999999995E-2</c:v>
                </c:pt>
                <c:pt idx="1370" formatCode="0.00%">
                  <c:v>7.2900000000000006E-2</c:v>
                </c:pt>
                <c:pt idx="1371" formatCode="0.00%">
                  <c:v>7.3099999999999998E-2</c:v>
                </c:pt>
                <c:pt idx="1372" formatCode="0.00%">
                  <c:v>7.2900000000000006E-2</c:v>
                </c:pt>
                <c:pt idx="1373" formatCode="0.00%">
                  <c:v>7.3300000000000004E-2</c:v>
                </c:pt>
                <c:pt idx="1374" formatCode="0.00%">
                  <c:v>7.4499999999999997E-2</c:v>
                </c:pt>
                <c:pt idx="1375" formatCode="0.00%">
                  <c:v>7.4299999999999991E-2</c:v>
                </c:pt>
                <c:pt idx="1376" formatCode="0.00%">
                  <c:v>7.3899999999999993E-2</c:v>
                </c:pt>
                <c:pt idx="1377" formatCode="0.00%">
                  <c:v>7.2400000000000006E-2</c:v>
                </c:pt>
                <c:pt idx="1378" formatCode="0.00%">
                  <c:v>7.1800000000000003E-2</c:v>
                </c:pt>
                <c:pt idx="1379" formatCode="0.00%">
                  <c:v>7.1399999999999991E-2</c:v>
                </c:pt>
                <c:pt idx="1380" formatCode="0.00%">
                  <c:v>7.2300000000000003E-2</c:v>
                </c:pt>
                <c:pt idx="1381" formatCode="0.00%">
                  <c:v>7.22E-2</c:v>
                </c:pt>
                <c:pt idx="1382" formatCode="0.00%">
                  <c:v>7.2899000000000005E-2</c:v>
                </c:pt>
                <c:pt idx="1383" formatCode="0.00%">
                  <c:v>7.2999999999999995E-2</c:v>
                </c:pt>
                <c:pt idx="1384" formatCode="0.00%">
                  <c:v>7.2499999999999995E-2</c:v>
                </c:pt>
                <c:pt idx="1385" formatCode="0.00%">
                  <c:v>7.3099999999999998E-2</c:v>
                </c:pt>
                <c:pt idx="1386" formatCode="0.00%">
                  <c:v>7.3399999999999993E-2</c:v>
                </c:pt>
                <c:pt idx="1387" formatCode="0.00%">
                  <c:v>7.2900000000000006E-2</c:v>
                </c:pt>
                <c:pt idx="1388" formatCode="0.00%">
                  <c:v>7.3599999999999999E-2</c:v>
                </c:pt>
                <c:pt idx="1389" formatCode="0.00%">
                  <c:v>7.3700000000000002E-2</c:v>
                </c:pt>
                <c:pt idx="1390" formatCode="0.00%">
                  <c:v>7.3599999999999999E-2</c:v>
                </c:pt>
                <c:pt idx="1391" formatCode="0.00%">
                  <c:v>7.3599999999999999E-2</c:v>
                </c:pt>
                <c:pt idx="1392" formatCode="0.00%">
                  <c:v>7.400000000000001E-2</c:v>
                </c:pt>
                <c:pt idx="1393" formatCode="0.00%">
                  <c:v>7.3800000000000004E-2</c:v>
                </c:pt>
                <c:pt idx="1394" formatCode="0.00%">
                  <c:v>7.3200000000000001E-2</c:v>
                </c:pt>
                <c:pt idx="1395" formatCode="0.00%">
                  <c:v>7.2700000000000001E-2</c:v>
                </c:pt>
                <c:pt idx="1396" formatCode="0.00%">
                  <c:v>7.22E-2</c:v>
                </c:pt>
                <c:pt idx="1397" formatCode="0.00%">
                  <c:v>7.1300000000000002E-2</c:v>
                </c:pt>
                <c:pt idx="1398" formatCode="0.00%">
                  <c:v>7.1800000000000003E-2</c:v>
                </c:pt>
                <c:pt idx="1399" formatCode="0.00%">
                  <c:v>7.17E-2</c:v>
                </c:pt>
                <c:pt idx="1400" formatCode="0.00%">
                  <c:v>7.1399999999999991E-2</c:v>
                </c:pt>
                <c:pt idx="1401" formatCode="0.00%">
                  <c:v>7.0999999999999994E-2</c:v>
                </c:pt>
                <c:pt idx="1402" formatCode="0.00%">
                  <c:v>7.0400000000000004E-2</c:v>
                </c:pt>
                <c:pt idx="1403" formatCode="0.00%">
                  <c:v>7.0900000000000005E-2</c:v>
                </c:pt>
                <c:pt idx="1404" formatCode="0.00%">
                  <c:v>7.3399999999999993E-2</c:v>
                </c:pt>
                <c:pt idx="1405" formatCode="0.00%">
                  <c:v>7.2300000000000003E-2</c:v>
                </c:pt>
                <c:pt idx="1406" formatCode="0.00%">
                  <c:v>7.2400000000000006E-2</c:v>
                </c:pt>
                <c:pt idx="1407" formatCode="0.00%">
                  <c:v>7.46E-2</c:v>
                </c:pt>
                <c:pt idx="1408" formatCode="0.00%">
                  <c:v>7.2999999999999995E-2</c:v>
                </c:pt>
                <c:pt idx="1409" formatCode="0.00%">
                  <c:v>7.3300000000000004E-2</c:v>
                </c:pt>
                <c:pt idx="1410" formatCode="0.00%">
                  <c:v>7.2499999999999995E-2</c:v>
                </c:pt>
                <c:pt idx="1411" formatCode="0.00%">
                  <c:v>7.2599999999999998E-2</c:v>
                </c:pt>
                <c:pt idx="1412" formatCode="0.00%">
                  <c:v>7.2999999999999995E-2</c:v>
                </c:pt>
                <c:pt idx="1413" formatCode="0.00%">
                  <c:v>7.2599999999999998E-2</c:v>
                </c:pt>
                <c:pt idx="1414" formatCode="0.00%">
                  <c:v>7.22E-2</c:v>
                </c:pt>
                <c:pt idx="1415" formatCode="0.00%">
                  <c:v>7.2300000000000003E-2</c:v>
                </c:pt>
                <c:pt idx="1416" formatCode="0.00%">
                  <c:v>7.2800000000000004E-2</c:v>
                </c:pt>
                <c:pt idx="1417" formatCode="0.00%">
                  <c:v>7.2599999999999998E-2</c:v>
                </c:pt>
                <c:pt idx="1418" formatCode="0.00%">
                  <c:v>7.2800000000000004E-2</c:v>
                </c:pt>
                <c:pt idx="1419" formatCode="0.00%">
                  <c:v>7.3399999999999993E-2</c:v>
                </c:pt>
                <c:pt idx="1420" formatCode="0.00%">
                  <c:v>7.2700000000000001E-2</c:v>
                </c:pt>
                <c:pt idx="1421" formatCode="0.00%">
                  <c:v>7.2800000000000004E-2</c:v>
                </c:pt>
                <c:pt idx="1422" formatCode="0.00%">
                  <c:v>7.3099999999999998E-2</c:v>
                </c:pt>
                <c:pt idx="1423" formatCode="0.00%">
                  <c:v>7.2099999999999997E-2</c:v>
                </c:pt>
                <c:pt idx="1424" formatCode="0.00%">
                  <c:v>7.2099999999999997E-2</c:v>
                </c:pt>
                <c:pt idx="1425" formatCode="0.00%">
                  <c:v>7.2000000000000008E-2</c:v>
                </c:pt>
                <c:pt idx="1426" formatCode="0.00%">
                  <c:v>7.1099999999999997E-2</c:v>
                </c:pt>
                <c:pt idx="1427" formatCode="0.00%">
                  <c:v>7.2000000000000008E-2</c:v>
                </c:pt>
                <c:pt idx="1428" formatCode="0.00%">
                  <c:v>7.2299000000000002E-2</c:v>
                </c:pt>
                <c:pt idx="1429" formatCode="0.00%">
                  <c:v>7.2198999999999999E-2</c:v>
                </c:pt>
                <c:pt idx="1430" formatCode="0.00%">
                  <c:v>7.2400000000000006E-2</c:v>
                </c:pt>
                <c:pt idx="1431" formatCode="0.00%">
                  <c:v>7.2300000000000003E-2</c:v>
                </c:pt>
                <c:pt idx="1432" formatCode="0.00%">
                  <c:v>7.2800000000000004E-2</c:v>
                </c:pt>
                <c:pt idx="1433" formatCode="0.00%">
                  <c:v>7.3099999999999998E-2</c:v>
                </c:pt>
                <c:pt idx="1434" formatCode="0.00%">
                  <c:v>7.2300000000000003E-2</c:v>
                </c:pt>
                <c:pt idx="1435" formatCode="0.00%">
                  <c:v>7.2400000000000006E-2</c:v>
                </c:pt>
                <c:pt idx="1436" formatCode="0.00%">
                  <c:v>7.2499999999999995E-2</c:v>
                </c:pt>
                <c:pt idx="1437" formatCode="0.00%">
                  <c:v>7.17E-2</c:v>
                </c:pt>
                <c:pt idx="1438" formatCode="0.00%">
                  <c:v>7.1099999999999997E-2</c:v>
                </c:pt>
                <c:pt idx="1439" formatCode="0.00%">
                  <c:v>7.0498000000000005E-2</c:v>
                </c:pt>
                <c:pt idx="1440" formatCode="0.00%">
                  <c:v>7.0900000000000005E-2</c:v>
                </c:pt>
                <c:pt idx="1441" formatCode="0.00%">
                  <c:v>7.0199999999999999E-2</c:v>
                </c:pt>
                <c:pt idx="1442" formatCode="0.00%">
                  <c:v>7.0099999999999996E-2</c:v>
                </c:pt>
                <c:pt idx="1443" formatCode="0.00%">
                  <c:v>7.0599999999999996E-2</c:v>
                </c:pt>
                <c:pt idx="1444" formatCode="0.00%">
                  <c:v>7.1500000000000008E-2</c:v>
                </c:pt>
                <c:pt idx="1445" formatCode="0.00%">
                  <c:v>7.1399999999999991E-2</c:v>
                </c:pt>
                <c:pt idx="1446" formatCode="0.00%">
                  <c:v>7.0300000000000001E-2</c:v>
                </c:pt>
                <c:pt idx="1447" formatCode="0.00%">
                  <c:v>7.0199999999999999E-2</c:v>
                </c:pt>
                <c:pt idx="1448" formatCode="0.00%">
                  <c:v>6.9599999999999995E-2</c:v>
                </c:pt>
                <c:pt idx="1449" formatCode="0.00%">
                  <c:v>6.9199999999999998E-2</c:v>
                </c:pt>
                <c:pt idx="1450" formatCode="0.00%">
                  <c:v>6.9199999999999998E-2</c:v>
                </c:pt>
                <c:pt idx="1451" formatCode="0.00%">
                  <c:v>6.8199999999999997E-2</c:v>
                </c:pt>
                <c:pt idx="1452" formatCode="0.00%">
                  <c:v>6.7500000000000004E-2</c:v>
                </c:pt>
                <c:pt idx="1453" formatCode="0.00%">
                  <c:v>6.7299999999999999E-2</c:v>
                </c:pt>
                <c:pt idx="1454" formatCode="0.00%">
                  <c:v>6.6599000000000005E-2</c:v>
                </c:pt>
                <c:pt idx="1455" formatCode="0.00%">
                  <c:v>6.6199999999999995E-2</c:v>
                </c:pt>
                <c:pt idx="1456" formatCode="0.00%">
                  <c:v>6.5500000000000003E-2</c:v>
                </c:pt>
                <c:pt idx="1457" formatCode="0.00%">
                  <c:v>6.6100000000000006E-2</c:v>
                </c:pt>
                <c:pt idx="1458" formatCode="0.00%">
                  <c:v>6.5700000000000008E-2</c:v>
                </c:pt>
                <c:pt idx="1459" formatCode="0.00%">
                  <c:v>6.480000000000001E-2</c:v>
                </c:pt>
                <c:pt idx="1460" formatCode="0.00%">
                  <c:v>6.4199999999999993E-2</c:v>
                </c:pt>
                <c:pt idx="1461" formatCode="0.00%">
                  <c:v>6.3700000000000007E-2</c:v>
                </c:pt>
                <c:pt idx="1462" formatCode="0.00%">
                  <c:v>6.3799999999999996E-2</c:v>
                </c:pt>
                <c:pt idx="1463" formatCode="0.00%">
                  <c:v>6.2699999999999992E-2</c:v>
                </c:pt>
                <c:pt idx="1464" formatCode="0.00%">
                  <c:v>6.2400000000000004E-2</c:v>
                </c:pt>
                <c:pt idx="1465" formatCode="0.00%">
                  <c:v>6.25E-2</c:v>
                </c:pt>
                <c:pt idx="1466" formatCode="0.00%">
                  <c:v>6.25E-2</c:v>
                </c:pt>
                <c:pt idx="1467" formatCode="0.00%">
                  <c:v>6.2199999999999998E-2</c:v>
                </c:pt>
                <c:pt idx="1468" formatCode="0.00%">
                  <c:v>6.2400000000000004E-2</c:v>
                </c:pt>
                <c:pt idx="1469" formatCode="0.00%">
                  <c:v>6.0799000000000006E-2</c:v>
                </c:pt>
                <c:pt idx="1470" formatCode="0.00%">
                  <c:v>6.0999999999999999E-2</c:v>
                </c:pt>
                <c:pt idx="1471" formatCode="0.00%">
                  <c:v>6.1900000000000004E-2</c:v>
                </c:pt>
                <c:pt idx="1472" formatCode="0.00%">
                  <c:v>6.1699999999999998E-2</c:v>
                </c:pt>
                <c:pt idx="1473" formatCode="0.00%">
                  <c:v>6.1500000000000006E-2</c:v>
                </c:pt>
                <c:pt idx="1474" formatCode="0.00%">
                  <c:v>6.08E-2</c:v>
                </c:pt>
                <c:pt idx="1475" formatCode="0.00%">
                  <c:v>6.0299999999999999E-2</c:v>
                </c:pt>
                <c:pt idx="1476" formatCode="0.00%">
                  <c:v>6.0599999999999994E-2</c:v>
                </c:pt>
                <c:pt idx="1477" formatCode="0.00%">
                  <c:v>6.0899999999999996E-2</c:v>
                </c:pt>
                <c:pt idx="1478" formatCode="0.00%">
                  <c:v>6.0899999999999996E-2</c:v>
                </c:pt>
                <c:pt idx="1479" formatCode="0.00%">
                  <c:v>5.8799999999999998E-2</c:v>
                </c:pt>
                <c:pt idx="1480" formatCode="0.00%">
                  <c:v>5.8499999999999996E-2</c:v>
                </c:pt>
                <c:pt idx="1481" formatCode="0.00%">
                  <c:v>5.8600000000000006E-2</c:v>
                </c:pt>
                <c:pt idx="1482" formatCode="0.00%">
                  <c:v>5.7999999999999996E-2</c:v>
                </c:pt>
                <c:pt idx="1483" formatCode="0.00%">
                  <c:v>5.8299999999999998E-2</c:v>
                </c:pt>
                <c:pt idx="1484" formatCode="0.00%">
                  <c:v>5.8200000000000002E-2</c:v>
                </c:pt>
                <c:pt idx="1485" formatCode="0.00%">
                  <c:v>5.7999999999999996E-2</c:v>
                </c:pt>
                <c:pt idx="1486" formatCode="0.00%">
                  <c:v>5.8200000000000002E-2</c:v>
                </c:pt>
                <c:pt idx="1487" formatCode="0.00%">
                  <c:v>5.8299999999999998E-2</c:v>
                </c:pt>
                <c:pt idx="1488" formatCode="0.00%">
                  <c:v>5.8099999999999999E-2</c:v>
                </c:pt>
                <c:pt idx="1489" formatCode="0.00%">
                  <c:v>5.7800000000000004E-2</c:v>
                </c:pt>
                <c:pt idx="1490" formatCode="0.00%">
                  <c:v>5.7300000000000004E-2</c:v>
                </c:pt>
                <c:pt idx="1491" formatCode="0.00%">
                  <c:v>5.6600000000000004E-2</c:v>
                </c:pt>
                <c:pt idx="1492" formatCode="0.00%">
                  <c:v>5.6299999999999996E-2</c:v>
                </c:pt>
                <c:pt idx="1493" formatCode="0.00%">
                  <c:v>5.7000000000000002E-2</c:v>
                </c:pt>
                <c:pt idx="1494" formatCode="0.00%">
                  <c:v>5.6900000000000006E-2</c:v>
                </c:pt>
                <c:pt idx="1495" formatCode="0.00%">
                  <c:v>5.7000000000000002E-2</c:v>
                </c:pt>
                <c:pt idx="1496" formatCode="0.00%">
                  <c:v>5.6600000000000004E-2</c:v>
                </c:pt>
                <c:pt idx="1497" formatCode="0.00%">
                  <c:v>5.7200000000000001E-2</c:v>
                </c:pt>
                <c:pt idx="1498" formatCode="0.00%">
                  <c:v>5.6500000000000002E-2</c:v>
                </c:pt>
                <c:pt idx="1499" formatCode="0.00%">
                  <c:v>5.6799999999999996E-2</c:v>
                </c:pt>
                <c:pt idx="1500" formatCode="0.00%">
                  <c:v>5.8099999999999999E-2</c:v>
                </c:pt>
                <c:pt idx="1501" formatCode="0.00%">
                  <c:v>5.7200000000000001E-2</c:v>
                </c:pt>
                <c:pt idx="1502" formatCode="0.00%">
                  <c:v>5.6600000000000004E-2</c:v>
                </c:pt>
                <c:pt idx="1503" formatCode="0.00%">
                  <c:v>5.62E-2</c:v>
                </c:pt>
                <c:pt idx="1504" formatCode="0.00%">
                  <c:v>5.6399999999999999E-2</c:v>
                </c:pt>
                <c:pt idx="1505" formatCode="0.00%">
                  <c:v>5.6900000000000006E-2</c:v>
                </c:pt>
                <c:pt idx="1506" formatCode="0.00%">
                  <c:v>5.6500000000000002E-2</c:v>
                </c:pt>
                <c:pt idx="1507" formatCode="0.00%">
                  <c:v>5.6799999999999996E-2</c:v>
                </c:pt>
                <c:pt idx="1508" formatCode="0.00%">
                  <c:v>5.7000000000000002E-2</c:v>
                </c:pt>
                <c:pt idx="1509" formatCode="0.00%">
                  <c:v>5.6299999999999996E-2</c:v>
                </c:pt>
                <c:pt idx="1510" formatCode="0.00%">
                  <c:v>5.6799999999999996E-2</c:v>
                </c:pt>
                <c:pt idx="1511" formatCode="0.00%">
                  <c:v>5.6900000000000006E-2</c:v>
                </c:pt>
                <c:pt idx="1512" formatCode="0.00%">
                  <c:v>5.5999999999999994E-2</c:v>
                </c:pt>
                <c:pt idx="1513" formatCode="0.00%">
                  <c:v>5.5899999999999998E-2</c:v>
                </c:pt>
                <c:pt idx="1514" formatCode="0.00%">
                  <c:v>5.6600000000000004E-2</c:v>
                </c:pt>
                <c:pt idx="1515" formatCode="0.00%">
                  <c:v>5.7300000000000004E-2</c:v>
                </c:pt>
                <c:pt idx="1516" formatCode="0.00%">
                  <c:v>5.8349999999999999E-2</c:v>
                </c:pt>
                <c:pt idx="1517" formatCode="0.00%">
                  <c:v>5.8749999999999997E-2</c:v>
                </c:pt>
                <c:pt idx="1518" formatCode="0.00%">
                  <c:v>5.8650000000000001E-2</c:v>
                </c:pt>
                <c:pt idx="1519" formatCode="0.00%">
                  <c:v>5.765E-2</c:v>
                </c:pt>
                <c:pt idx="1520" formatCode="0.00%">
                  <c:v>5.8250000000000003E-2</c:v>
                </c:pt>
                <c:pt idx="1521" formatCode="0.00%">
                  <c:v>5.7300000000000004E-2</c:v>
                </c:pt>
                <c:pt idx="1522" formatCode="0.00%">
                  <c:v>5.6498999999999994E-2</c:v>
                </c:pt>
                <c:pt idx="1523" formatCode="0.00%">
                  <c:v>5.6100000000000004E-2</c:v>
                </c:pt>
                <c:pt idx="1524" formatCode="0.00%">
                  <c:v>5.5999999999999994E-2</c:v>
                </c:pt>
                <c:pt idx="1525" formatCode="0.00%">
                  <c:v>5.5899999999999998E-2</c:v>
                </c:pt>
                <c:pt idx="1526" formatCode="0.00%">
                  <c:v>5.6399999999999999E-2</c:v>
                </c:pt>
                <c:pt idx="1527" formatCode="0.00%">
                  <c:v>5.6100000000000004E-2</c:v>
                </c:pt>
                <c:pt idx="1528" formatCode="0.00%">
                  <c:v>5.57E-2</c:v>
                </c:pt>
                <c:pt idx="1529" formatCode="0.00%">
                  <c:v>5.6050000000000003E-2</c:v>
                </c:pt>
                <c:pt idx="1530" formatCode="0.00%">
                  <c:v>5.5E-2</c:v>
                </c:pt>
                <c:pt idx="1531" formatCode="0.00%">
                  <c:v>5.4299999999999994E-2</c:v>
                </c:pt>
                <c:pt idx="1532" formatCode="0.00%">
                  <c:v>5.4400000000000004E-2</c:v>
                </c:pt>
                <c:pt idx="1533" formatCode="0.00%">
                  <c:v>5.2600000000000001E-2</c:v>
                </c:pt>
                <c:pt idx="1534" formatCode="0.00%">
                  <c:v>5.1900000000000002E-2</c:v>
                </c:pt>
                <c:pt idx="1535" formatCode="0.00%">
                  <c:v>5.2300000000000006E-2</c:v>
                </c:pt>
                <c:pt idx="1536" formatCode="0.00%">
                  <c:v>5.2400000000000002E-2</c:v>
                </c:pt>
                <c:pt idx="1537" formatCode="0.00%">
                  <c:v>5.2300000000000006E-2</c:v>
                </c:pt>
                <c:pt idx="1538" formatCode="0.00%">
                  <c:v>5.1900000000000002E-2</c:v>
                </c:pt>
                <c:pt idx="1539" formatCode="0.00%">
                  <c:v>5.16E-2</c:v>
                </c:pt>
                <c:pt idx="1540" formatCode="0.00%">
                  <c:v>5.16E-2</c:v>
                </c:pt>
                <c:pt idx="1541" formatCode="0.00%">
                  <c:v>5.2000000000000005E-2</c:v>
                </c:pt>
                <c:pt idx="1542" formatCode="0.00%">
                  <c:v>5.16E-2</c:v>
                </c:pt>
                <c:pt idx="1543" formatCode="0.00%">
                  <c:v>5.0799999999999998E-2</c:v>
                </c:pt>
                <c:pt idx="1544" formatCode="0.00%">
                  <c:v>5.0599999999999999E-2</c:v>
                </c:pt>
                <c:pt idx="1545" formatCode="0.00%">
                  <c:v>5.0999999999999997E-2</c:v>
                </c:pt>
                <c:pt idx="1546" formatCode="0.00%">
                  <c:v>5.0599999999999999E-2</c:v>
                </c:pt>
                <c:pt idx="1547" formatCode="0.00%">
                  <c:v>4.9299999999999997E-2</c:v>
                </c:pt>
                <c:pt idx="1548" formatCode="0.00%">
                  <c:v>4.87E-2</c:v>
                </c:pt>
                <c:pt idx="1549" formatCode="0.00%">
                  <c:v>4.8099999999999997E-2</c:v>
                </c:pt>
                <c:pt idx="1550" formatCode="0.00%">
                  <c:v>4.7599999999999996E-2</c:v>
                </c:pt>
                <c:pt idx="1551" formatCode="0.00%">
                  <c:v>4.8300000000000003E-2</c:v>
                </c:pt>
                <c:pt idx="1552" formatCode="0.00%">
                  <c:v>4.7100000000000003E-2</c:v>
                </c:pt>
                <c:pt idx="1553" formatCode="0.00%">
                  <c:v>4.7E-2</c:v>
                </c:pt>
                <c:pt idx="1554" formatCode="0.00%">
                  <c:v>4.6600000000000003E-2</c:v>
                </c:pt>
                <c:pt idx="1555" formatCode="0.00%">
                  <c:v>4.6699999999999998E-2</c:v>
                </c:pt>
                <c:pt idx="1556" formatCode="0.00%">
                  <c:v>4.7500000000000001E-2</c:v>
                </c:pt>
                <c:pt idx="1557" formatCode="0.00%">
                  <c:v>4.5999999999999999E-2</c:v>
                </c:pt>
                <c:pt idx="1558" formatCode="0.00%">
                  <c:v>4.5899999999999996E-2</c:v>
                </c:pt>
                <c:pt idx="1559" formatCode="0.00%">
                  <c:v>4.6300000000000001E-2</c:v>
                </c:pt>
                <c:pt idx="1560" formatCode="0.00%">
                  <c:v>4.6100000000000002E-2</c:v>
                </c:pt>
                <c:pt idx="1561" formatCode="0.00%">
                  <c:v>4.5599999999999995E-2</c:v>
                </c:pt>
                <c:pt idx="1562" formatCode="0.00%">
                  <c:v>4.5499999999999999E-2</c:v>
                </c:pt>
                <c:pt idx="1563" formatCode="0.00%">
                  <c:v>4.4900000000000002E-2</c:v>
                </c:pt>
                <c:pt idx="1564" formatCode="0.00%">
                  <c:v>4.5400000000000003E-2</c:v>
                </c:pt>
                <c:pt idx="1565" formatCode="0.00%">
                  <c:v>4.5700000000000005E-2</c:v>
                </c:pt>
                <c:pt idx="1566" formatCode="0.00%">
                  <c:v>4.7300000000000002E-2</c:v>
                </c:pt>
                <c:pt idx="1567" formatCode="0.00%">
                  <c:v>4.6799999999999994E-2</c:v>
                </c:pt>
                <c:pt idx="1568" formatCode="0.00%">
                  <c:v>4.7599999999999996E-2</c:v>
                </c:pt>
                <c:pt idx="1569" formatCode="0.00%">
                  <c:v>4.7800000000000002E-2</c:v>
                </c:pt>
                <c:pt idx="1570" formatCode="0.00%">
                  <c:v>4.7599999999999996E-2</c:v>
                </c:pt>
                <c:pt idx="1571" formatCode="0.00%">
                  <c:v>4.6900000000000004E-2</c:v>
                </c:pt>
                <c:pt idx="1572" formatCode="0.00%">
                  <c:v>4.7800000000000002E-2</c:v>
                </c:pt>
                <c:pt idx="1573" formatCode="0.00%">
                  <c:v>4.7E-2</c:v>
                </c:pt>
                <c:pt idx="1574" formatCode="0.00%">
                  <c:v>4.8300000000000003E-2</c:v>
                </c:pt>
                <c:pt idx="1575" formatCode="0.00%">
                  <c:v>4.7899999999999998E-2</c:v>
                </c:pt>
                <c:pt idx="1576" formatCode="0.00%">
                  <c:v>4.7500000000000001E-2</c:v>
                </c:pt>
                <c:pt idx="1577" formatCode="0.00%">
                  <c:v>4.8300000000000003E-2</c:v>
                </c:pt>
                <c:pt idx="1578" formatCode="0.00%">
                  <c:v>4.8099999999999997E-2</c:v>
                </c:pt>
                <c:pt idx="1579" formatCode="0.00%">
                  <c:v>4.7599999999999996E-2</c:v>
                </c:pt>
                <c:pt idx="1580" formatCode="0.00%">
                  <c:v>4.8000000000000001E-2</c:v>
                </c:pt>
                <c:pt idx="1581" formatCode="0.00%">
                  <c:v>4.9000000000000002E-2</c:v>
                </c:pt>
                <c:pt idx="1582" formatCode="0.00%">
                  <c:v>4.9149999999999999E-2</c:v>
                </c:pt>
                <c:pt idx="1583" formatCode="0.00%">
                  <c:v>4.8799999999999996E-2</c:v>
                </c:pt>
                <c:pt idx="1584" formatCode="0.00%">
                  <c:v>4.8300000000000003E-2</c:v>
                </c:pt>
                <c:pt idx="1585" formatCode="0.00%">
                  <c:v>4.87E-2</c:v>
                </c:pt>
                <c:pt idx="1586" formatCode="0.00%">
                  <c:v>4.87E-2</c:v>
                </c:pt>
                <c:pt idx="1587" formatCode="0.00%">
                  <c:v>4.8300000000000003E-2</c:v>
                </c:pt>
                <c:pt idx="1588" formatCode="0.00%">
                  <c:v>4.7699999999999992E-2</c:v>
                </c:pt>
                <c:pt idx="1589" formatCode="0.00%">
                  <c:v>4.7500000000000001E-2</c:v>
                </c:pt>
                <c:pt idx="1590" formatCode="0.00%">
                  <c:v>4.8000000000000001E-2</c:v>
                </c:pt>
                <c:pt idx="1591" formatCode="0.00%">
                  <c:v>4.7400000000000005E-2</c:v>
                </c:pt>
                <c:pt idx="1592" formatCode="0.00%">
                  <c:v>4.7199999999999999E-2</c:v>
                </c:pt>
                <c:pt idx="1593" formatCode="0.00%">
                  <c:v>4.6500000000000007E-2</c:v>
                </c:pt>
                <c:pt idx="1594" formatCode="0.00%">
                  <c:v>4.7199999999999999E-2</c:v>
                </c:pt>
                <c:pt idx="1595" formatCode="0.00%">
                  <c:v>4.6900000000000004E-2</c:v>
                </c:pt>
                <c:pt idx="1596" formatCode="0.00%">
                  <c:v>4.7800000000000002E-2</c:v>
                </c:pt>
                <c:pt idx="1597" formatCode="0.00%">
                  <c:v>4.7599999999999996E-2</c:v>
                </c:pt>
                <c:pt idx="1598" formatCode="0.00%">
                  <c:v>4.82E-2</c:v>
                </c:pt>
                <c:pt idx="1599" formatCode="0.00%">
                  <c:v>4.8600000000000004E-2</c:v>
                </c:pt>
                <c:pt idx="1600" formatCode="0.00%">
                  <c:v>4.8000000000000001E-2</c:v>
                </c:pt>
                <c:pt idx="1601" formatCode="0.00%">
                  <c:v>4.82E-2</c:v>
                </c:pt>
                <c:pt idx="1602" formatCode="0.00%">
                  <c:v>4.82E-2</c:v>
                </c:pt>
                <c:pt idx="1603" formatCode="0.00%">
                  <c:v>4.7500000000000001E-2</c:v>
                </c:pt>
                <c:pt idx="1604" formatCode="0.00%">
                  <c:v>4.8000000000000001E-2</c:v>
                </c:pt>
                <c:pt idx="1605" formatCode="0.00%">
                  <c:v>4.7500000000000001E-2</c:v>
                </c:pt>
                <c:pt idx="1606" formatCode="0.00%">
                  <c:v>4.7500000000000001E-2</c:v>
                </c:pt>
                <c:pt idx="1607" formatCode="0.00%">
                  <c:v>4.7500000000000001E-2</c:v>
                </c:pt>
                <c:pt idx="1608" formatCode="0.00%">
                  <c:v>4.7199999999999999E-2</c:v>
                </c:pt>
                <c:pt idx="1609" formatCode="0.00%">
                  <c:v>4.7199999999999999E-2</c:v>
                </c:pt>
                <c:pt idx="1610" formatCode="0.00%">
                  <c:v>4.6699999999999998E-2</c:v>
                </c:pt>
                <c:pt idx="1611" formatCode="0.00%">
                  <c:v>4.7300000000000002E-2</c:v>
                </c:pt>
                <c:pt idx="1612" formatCode="0.00%">
                  <c:v>4.6300000000000001E-2</c:v>
                </c:pt>
                <c:pt idx="1613" formatCode="0.00%">
                  <c:v>4.6500000000000007E-2</c:v>
                </c:pt>
                <c:pt idx="1614" formatCode="0.00%">
                  <c:v>4.6500000000000007E-2</c:v>
                </c:pt>
                <c:pt idx="1615" formatCode="0.00%">
                  <c:v>4.6900000000000004E-2</c:v>
                </c:pt>
                <c:pt idx="1616" formatCode="0.00%">
                  <c:v>4.6399999999999997E-2</c:v>
                </c:pt>
                <c:pt idx="1617" formatCode="0.00%">
                  <c:v>4.5700000000000005E-2</c:v>
                </c:pt>
                <c:pt idx="1618" formatCode="0.00%">
                  <c:v>4.5599999999999995E-2</c:v>
                </c:pt>
                <c:pt idx="1619" formatCode="0.00%">
                  <c:v>4.58E-2</c:v>
                </c:pt>
                <c:pt idx="1620" formatCode="0.00%">
                  <c:v>4.5999999999999999E-2</c:v>
                </c:pt>
                <c:pt idx="1621" formatCode="0.00%">
                  <c:v>4.5700000000000005E-2</c:v>
                </c:pt>
                <c:pt idx="1622" formatCode="0.00%">
                  <c:v>4.5499999999999999E-2</c:v>
                </c:pt>
                <c:pt idx="1623" formatCode="0.00%">
                  <c:v>4.5700000000000005E-2</c:v>
                </c:pt>
                <c:pt idx="1624" formatCode="0.00%">
                  <c:v>4.53E-2</c:v>
                </c:pt>
                <c:pt idx="1625" formatCode="0.00%">
                  <c:v>4.5199999999999997E-2</c:v>
                </c:pt>
                <c:pt idx="1626" formatCode="0.00%">
                  <c:v>4.4900000000000002E-2</c:v>
                </c:pt>
                <c:pt idx="1627" formatCode="0.00%">
                  <c:v>4.53E-2</c:v>
                </c:pt>
                <c:pt idx="1628" formatCode="0.00%">
                  <c:v>4.5700000000000005E-2</c:v>
                </c:pt>
                <c:pt idx="1629" formatCode="0.00%">
                  <c:v>4.5700000000000005E-2</c:v>
                </c:pt>
                <c:pt idx="1630" formatCode="0.00%">
                  <c:v>4.5400000000000003E-2</c:v>
                </c:pt>
                <c:pt idx="1631" formatCode="0.00%">
                  <c:v>4.4800000000000006E-2</c:v>
                </c:pt>
                <c:pt idx="1632" formatCode="0.00%">
                  <c:v>4.4600000000000001E-2</c:v>
                </c:pt>
                <c:pt idx="1633" formatCode="0.00%">
                  <c:v>4.4199999999999996E-2</c:v>
                </c:pt>
                <c:pt idx="1634" formatCode="0.00%">
                  <c:v>4.4800000000000006E-2</c:v>
                </c:pt>
                <c:pt idx="1635" formatCode="0.00%">
                  <c:v>4.4299999999999999E-2</c:v>
                </c:pt>
                <c:pt idx="1636" formatCode="0.00%">
                  <c:v>4.41E-2</c:v>
                </c:pt>
                <c:pt idx="1637" formatCode="0.00%">
                  <c:v>4.41E-2</c:v>
                </c:pt>
                <c:pt idx="1638" formatCode="0.00%">
                  <c:v>4.4400000000000002E-2</c:v>
                </c:pt>
                <c:pt idx="1639" formatCode="0.00%">
                  <c:v>4.4299999999999999E-2</c:v>
                </c:pt>
                <c:pt idx="1640" formatCode="0.00%">
                  <c:v>4.4400000000000002E-2</c:v>
                </c:pt>
                <c:pt idx="1641" formatCode="0.00%">
                  <c:v>4.4199999999999996E-2</c:v>
                </c:pt>
                <c:pt idx="1642" formatCode="0.00%">
                  <c:v>4.4299999999999999E-2</c:v>
                </c:pt>
                <c:pt idx="1643" formatCode="0.00%">
                  <c:v>4.4199999999999996E-2</c:v>
                </c:pt>
                <c:pt idx="1644" formatCode="0.00%">
                  <c:v>4.4600000000000001E-2</c:v>
                </c:pt>
                <c:pt idx="1645" formatCode="0.00%">
                  <c:v>4.3899999999999995E-2</c:v>
                </c:pt>
                <c:pt idx="1646" formatCode="0.00%">
                  <c:v>4.3899999999999995E-2</c:v>
                </c:pt>
                <c:pt idx="1647" formatCode="0.00%">
                  <c:v>4.3400000000000001E-2</c:v>
                </c:pt>
                <c:pt idx="1648" formatCode="0.00%">
                  <c:v>4.3799999999999999E-2</c:v>
                </c:pt>
                <c:pt idx="1649" formatCode="0.00%">
                  <c:v>4.3799999999999999E-2</c:v>
                </c:pt>
                <c:pt idx="1650" formatCode="0.00%">
                  <c:v>4.2500000000000003E-2</c:v>
                </c:pt>
                <c:pt idx="1651" formatCode="0.00%">
                  <c:v>4.2000000000000003E-2</c:v>
                </c:pt>
                <c:pt idx="1652" formatCode="0.00%">
                  <c:v>3.9699999999999999E-2</c:v>
                </c:pt>
                <c:pt idx="1653" formatCode="0.00%">
                  <c:v>4.2099999999999999E-2</c:v>
                </c:pt>
                <c:pt idx="1654" formatCode="0.00%">
                  <c:v>4.07E-2</c:v>
                </c:pt>
                <c:pt idx="1655" formatCode="0.00%">
                  <c:v>4.2699999999999995E-2</c:v>
                </c:pt>
                <c:pt idx="1656" formatCode="0.00%">
                  <c:v>4.1299999999999996E-2</c:v>
                </c:pt>
                <c:pt idx="1657" formatCode="0.00%">
                  <c:v>4.41E-2</c:v>
                </c:pt>
                <c:pt idx="1658" formatCode="0.00%">
                  <c:v>5.1699000000000002E-2</c:v>
                </c:pt>
                <c:pt idx="1659" formatCode="0.00%">
                  <c:v>4.7699999999999992E-2</c:v>
                </c:pt>
                <c:pt idx="1660" formatCode="0.00%">
                  <c:v>4.3099999999999999E-2</c:v>
                </c:pt>
                <c:pt idx="1661" formatCode="0.00%">
                  <c:v>3.8199999999999998E-2</c:v>
                </c:pt>
                <c:pt idx="1662" formatCode="0.00%">
                  <c:v>4.8099999999999997E-2</c:v>
                </c:pt>
                <c:pt idx="1663" formatCode="0.00%">
                  <c:v>5.1399999999999994E-2</c:v>
                </c:pt>
                <c:pt idx="1664" formatCode="0.00%">
                  <c:v>0.04</c:v>
                </c:pt>
                <c:pt idx="1665" formatCode="0.00%">
                  <c:v>4.5400000000000003E-2</c:v>
                </c:pt>
                <c:pt idx="1666" formatCode="0.00%">
                  <c:v>3.6799999999999999E-2</c:v>
                </c:pt>
                <c:pt idx="1667" formatCode="0.00%">
                  <c:v>3.5299999999999998E-2</c:v>
                </c:pt>
                <c:pt idx="1668" formatCode="0.00%">
                  <c:v>3.27E-2</c:v>
                </c:pt>
                <c:pt idx="1669" formatCode="0.00%">
                  <c:v>3.6299999999999999E-2</c:v>
                </c:pt>
                <c:pt idx="1670" formatCode="0.00%">
                  <c:v>3.56E-2</c:v>
                </c:pt>
                <c:pt idx="1671" formatCode="0.00%">
                  <c:v>3.44E-2</c:v>
                </c:pt>
                <c:pt idx="1672" formatCode="0.00%">
                  <c:v>3.4799999999999998E-2</c:v>
                </c:pt>
                <c:pt idx="1673" formatCode="0.00%">
                  <c:v>3.3500000000000002E-2</c:v>
                </c:pt>
                <c:pt idx="1674" formatCode="0.00%">
                  <c:v>3.39E-2</c:v>
                </c:pt>
                <c:pt idx="1675" formatCode="0.00%">
                  <c:v>3.3000000000000002E-2</c:v>
                </c:pt>
                <c:pt idx="1676" formatCode="0.00%">
                  <c:v>3.3700000000000001E-2</c:v>
                </c:pt>
                <c:pt idx="1677" formatCode="0.00%">
                  <c:v>3.3300000000000003E-2</c:v>
                </c:pt>
                <c:pt idx="1678" formatCode="0.00%">
                  <c:v>3.2799999999999996E-2</c:v>
                </c:pt>
                <c:pt idx="1679" formatCode="0.00%">
                  <c:v>3.2899999999999999E-2</c:v>
                </c:pt>
                <c:pt idx="1680" formatCode="0.00%">
                  <c:v>3.27E-2</c:v>
                </c:pt>
                <c:pt idx="1681" formatCode="0.00%">
                  <c:v>3.1699999999999999E-2</c:v>
                </c:pt>
                <c:pt idx="1682" formatCode="0.00%">
                  <c:v>3.1899999999999998E-2</c:v>
                </c:pt>
                <c:pt idx="1683" formatCode="0.00%">
                  <c:v>3.1300000000000001E-2</c:v>
                </c:pt>
                <c:pt idx="1684" formatCode="0.00%">
                  <c:v>3.1699999999999999E-2</c:v>
                </c:pt>
                <c:pt idx="1685" formatCode="0.00%">
                  <c:v>3.2500000000000001E-2</c:v>
                </c:pt>
                <c:pt idx="1686" formatCode="0.00%">
                  <c:v>2.98E-2</c:v>
                </c:pt>
                <c:pt idx="1687" formatCode="0.00%">
                  <c:v>2.7900000000000001E-2</c:v>
                </c:pt>
                <c:pt idx="1688" formatCode="0.00%">
                  <c:v>2.8500000000000001E-2</c:v>
                </c:pt>
                <c:pt idx="1689" formatCode="0.00%">
                  <c:v>2.8300000000000002E-2</c:v>
                </c:pt>
                <c:pt idx="1690" formatCode="0.00%">
                  <c:v>2.9300000000000003E-2</c:v>
                </c:pt>
                <c:pt idx="1691" formatCode="0.00%">
                  <c:v>3.0899999999999997E-2</c:v>
                </c:pt>
                <c:pt idx="1692" formatCode="0.00%">
                  <c:v>0.03</c:v>
                </c:pt>
                <c:pt idx="1693" formatCode="0.00%">
                  <c:v>0.03</c:v>
                </c:pt>
                <c:pt idx="1694" formatCode="0.00%">
                  <c:v>2.8999999999999998E-2</c:v>
                </c:pt>
                <c:pt idx="1695" formatCode="0.00%">
                  <c:v>2.9500000000000002E-2</c:v>
                </c:pt>
                <c:pt idx="1696" formatCode="0.00%">
                  <c:v>2.87E-2</c:v>
                </c:pt>
                <c:pt idx="1697" formatCode="0.00%">
                  <c:v>2.87E-2</c:v>
                </c:pt>
                <c:pt idx="1698" formatCode="0.00%">
                  <c:v>2.7200000000000002E-2</c:v>
                </c:pt>
                <c:pt idx="1699" formatCode="0.00%">
                  <c:v>2.6499999999999999E-2</c:v>
                </c:pt>
                <c:pt idx="1700" formatCode="0.00%">
                  <c:v>2.58E-2</c:v>
                </c:pt>
                <c:pt idx="1701" formatCode="0.00%">
                  <c:v>2.5699999999999997E-2</c:v>
                </c:pt>
                <c:pt idx="1702" formatCode="0.00%">
                  <c:v>2.6699999999999998E-2</c:v>
                </c:pt>
                <c:pt idx="1703" formatCode="0.00%">
                  <c:v>2.7900000000000001E-2</c:v>
                </c:pt>
                <c:pt idx="1704" formatCode="0.00%">
                  <c:v>2.7200000000000002E-2</c:v>
                </c:pt>
                <c:pt idx="1705" formatCode="0.00%">
                  <c:v>2.6499999999999999E-2</c:v>
                </c:pt>
                <c:pt idx="1706" formatCode="0.00%">
                  <c:v>2.64E-2</c:v>
                </c:pt>
                <c:pt idx="1707" formatCode="0.00%">
                  <c:v>2.6699999999999998E-2</c:v>
                </c:pt>
                <c:pt idx="1708" formatCode="0.00%">
                  <c:v>2.7400000000000001E-2</c:v>
                </c:pt>
                <c:pt idx="1709" formatCode="0.00%">
                  <c:v>2.6099999999999998E-2</c:v>
                </c:pt>
                <c:pt idx="1710" formatCode="0.00%">
                  <c:v>2.6000000000000002E-2</c:v>
                </c:pt>
                <c:pt idx="1711" formatCode="0.00%">
                  <c:v>2.46E-2</c:v>
                </c:pt>
                <c:pt idx="1712" formatCode="0.00%">
                  <c:v>2.5000000000000001E-2</c:v>
                </c:pt>
                <c:pt idx="1713" formatCode="0.00%">
                  <c:v>2.52E-2</c:v>
                </c:pt>
                <c:pt idx="1714" formatCode="0.00%">
                  <c:v>2.4500000000000001E-2</c:v>
                </c:pt>
                <c:pt idx="1715" formatCode="0.00%">
                  <c:v>2.3799999999999998E-2</c:v>
                </c:pt>
                <c:pt idx="1716" formatCode="0.00%">
                  <c:v>2.35E-2</c:v>
                </c:pt>
                <c:pt idx="1717" formatCode="0.00%">
                  <c:v>2.3099999999999999E-2</c:v>
                </c:pt>
                <c:pt idx="1718" formatCode="0.00%">
                  <c:v>2.29E-2</c:v>
                </c:pt>
                <c:pt idx="1719" formatCode="0.00%">
                  <c:v>2.2898999999999999E-2</c:v>
                </c:pt>
                <c:pt idx="1720" formatCode="0.00%">
                  <c:v>2.29E-2</c:v>
                </c:pt>
                <c:pt idx="1721" formatCode="0.00%">
                  <c:v>2.3300000000000001E-2</c:v>
                </c:pt>
                <c:pt idx="1722" formatCode="0.00%">
                  <c:v>2.2599999999999999E-2</c:v>
                </c:pt>
                <c:pt idx="1723" formatCode="0.00%">
                  <c:v>2.2799999999999997E-2</c:v>
                </c:pt>
                <c:pt idx="1724" formatCode="0.00%">
                  <c:v>2.2599999999999999E-2</c:v>
                </c:pt>
                <c:pt idx="1725" formatCode="0.00%">
                  <c:v>2.3199999999999998E-2</c:v>
                </c:pt>
                <c:pt idx="1726" formatCode="0.00%">
                  <c:v>2.2000000000000002E-2</c:v>
                </c:pt>
                <c:pt idx="1727" formatCode="0.00%">
                  <c:v>2.1699000000000003E-2</c:v>
                </c:pt>
                <c:pt idx="1728" formatCode="0.00%">
                  <c:v>2.1600000000000001E-2</c:v>
                </c:pt>
                <c:pt idx="1729" formatCode="0.00%">
                  <c:v>2.12E-2</c:v>
                </c:pt>
                <c:pt idx="1730" formatCode="0.00%">
                  <c:v>2.0899999999999998E-2</c:v>
                </c:pt>
                <c:pt idx="1731" formatCode="0.00%">
                  <c:v>2.1000000000000001E-2</c:v>
                </c:pt>
                <c:pt idx="1732" formatCode="0.00%">
                  <c:v>2.12E-2</c:v>
                </c:pt>
                <c:pt idx="1733" formatCode="0.00%">
                  <c:v>2.12E-2</c:v>
                </c:pt>
                <c:pt idx="1734" formatCode="0.00%">
                  <c:v>2.18E-2</c:v>
                </c:pt>
                <c:pt idx="1735" formatCode="0.00%">
                  <c:v>2.12E-2</c:v>
                </c:pt>
                <c:pt idx="1736" formatCode="0.00%">
                  <c:v>2.1299999999999999E-2</c:v>
                </c:pt>
                <c:pt idx="1737" formatCode="0.00%">
                  <c:v>2.2000000000000002E-2</c:v>
                </c:pt>
                <c:pt idx="1738" formatCode="0.00%">
                  <c:v>2.12E-2</c:v>
                </c:pt>
                <c:pt idx="1739" formatCode="0.00%">
                  <c:v>2.1499999999999998E-2</c:v>
                </c:pt>
                <c:pt idx="1740" formatCode="0.00%">
                  <c:v>2.1400000000000002E-2</c:v>
                </c:pt>
                <c:pt idx="1741" formatCode="0.00%">
                  <c:v>2.1700000000000001E-2</c:v>
                </c:pt>
                <c:pt idx="1742" formatCode="0.00%">
                  <c:v>2.1899999999999999E-2</c:v>
                </c:pt>
                <c:pt idx="1743" formatCode="0.00%">
                  <c:v>2.2000000000000002E-2</c:v>
                </c:pt>
                <c:pt idx="1744" formatCode="0.00%">
                  <c:v>2.2599000000000001E-2</c:v>
                </c:pt>
                <c:pt idx="1745" formatCode="0.00%">
                  <c:v>2.23E-2</c:v>
                </c:pt>
                <c:pt idx="1746" formatCode="0.00%">
                  <c:v>2.1700000000000001E-2</c:v>
                </c:pt>
                <c:pt idx="1747" formatCode="0.00%">
                  <c:v>2.2400000000000003E-2</c:v>
                </c:pt>
                <c:pt idx="1748" formatCode="0.00%">
                  <c:v>2.1299999999999999E-2</c:v>
                </c:pt>
                <c:pt idx="1749" formatCode="0.00%">
                  <c:v>2.12E-2</c:v>
                </c:pt>
                <c:pt idx="1750" formatCode="0.00%">
                  <c:v>2.1499999999999998E-2</c:v>
                </c:pt>
                <c:pt idx="1751" formatCode="0.00%">
                  <c:v>2.12E-2</c:v>
                </c:pt>
                <c:pt idx="1752" formatCode="0.00%">
                  <c:v>2.12E-2</c:v>
                </c:pt>
                <c:pt idx="1753" formatCode="0.00%">
                  <c:v>2.2099999999999998E-2</c:v>
                </c:pt>
                <c:pt idx="1754" formatCode="0.00%">
                  <c:v>2.0799999999999999E-2</c:v>
                </c:pt>
                <c:pt idx="1755" formatCode="0.00%">
                  <c:v>2.06E-2</c:v>
                </c:pt>
                <c:pt idx="1756" formatCode="0.00%">
                  <c:v>2.06E-2</c:v>
                </c:pt>
                <c:pt idx="1757" formatCode="0.00%">
                  <c:v>2.0400000000000001E-2</c:v>
                </c:pt>
                <c:pt idx="1758" formatCode="0.00%">
                  <c:v>2.0199999999999999E-2</c:v>
                </c:pt>
                <c:pt idx="1759" formatCode="0.00%">
                  <c:v>2.0499999999999997E-2</c:v>
                </c:pt>
                <c:pt idx="1760" formatCode="0.00%">
                  <c:v>2.0400000000000001E-2</c:v>
                </c:pt>
                <c:pt idx="1761" formatCode="0.00%">
                  <c:v>2.0299999999999999E-2</c:v>
                </c:pt>
                <c:pt idx="1762" formatCode="0.00%">
                  <c:v>2.0400000000000001E-2</c:v>
                </c:pt>
                <c:pt idx="1763" formatCode="0.00%">
                  <c:v>2.0899999999999998E-2</c:v>
                </c:pt>
                <c:pt idx="1764" formatCode="0.00%">
                  <c:v>2.0799999999999999E-2</c:v>
                </c:pt>
                <c:pt idx="1765" formatCode="0.00%">
                  <c:v>0.02</c:v>
                </c:pt>
                <c:pt idx="1766" formatCode="0.00%">
                  <c:v>2.0499999999999997E-2</c:v>
                </c:pt>
                <c:pt idx="1767" formatCode="0.00%">
                  <c:v>2.0199999999999999E-2</c:v>
                </c:pt>
                <c:pt idx="1768" formatCode="0.00%">
                  <c:v>2.0299999999999999E-2</c:v>
                </c:pt>
                <c:pt idx="1769" formatCode="0.00%">
                  <c:v>2.0299999999999999E-2</c:v>
                </c:pt>
                <c:pt idx="1770" formatCode="0.00%">
                  <c:v>2.0499999999999997E-2</c:v>
                </c:pt>
                <c:pt idx="1771" formatCode="0.00%">
                  <c:v>2.1000000000000001E-2</c:v>
                </c:pt>
                <c:pt idx="1772" formatCode="0.00%">
                  <c:v>2.0297999999999997E-2</c:v>
                </c:pt>
                <c:pt idx="1773" formatCode="0.00%">
                  <c:v>2.0199999999999999E-2</c:v>
                </c:pt>
                <c:pt idx="1774" formatCode="0.00%">
                  <c:v>2.06E-2</c:v>
                </c:pt>
                <c:pt idx="1775" formatCode="0.00%">
                  <c:v>2.0499999999999997E-2</c:v>
                </c:pt>
                <c:pt idx="1776" formatCode="0.00%">
                  <c:v>2.06E-2</c:v>
                </c:pt>
                <c:pt idx="1777" formatCode="0.00%">
                  <c:v>2.0400000000000001E-2</c:v>
                </c:pt>
                <c:pt idx="1778" formatCode="0.00%">
                  <c:v>2.0798999999999998E-2</c:v>
                </c:pt>
                <c:pt idx="1779" formatCode="0.00%">
                  <c:v>2.1099999999999997E-2</c:v>
                </c:pt>
                <c:pt idx="1780" formatCode="0.00%">
                  <c:v>2.1099999999999997E-2</c:v>
                </c:pt>
                <c:pt idx="1781" formatCode="0.00%">
                  <c:v>2.1499999999999998E-2</c:v>
                </c:pt>
                <c:pt idx="1782" formatCode="0.00%">
                  <c:v>2.1299999999999999E-2</c:v>
                </c:pt>
                <c:pt idx="1783" formatCode="0.00%">
                  <c:v>2.0799999999999999E-2</c:v>
                </c:pt>
                <c:pt idx="1784" formatCode="0.00%">
                  <c:v>2.1000000000000001E-2</c:v>
                </c:pt>
                <c:pt idx="1785" formatCode="0.00%">
                  <c:v>2.06E-2</c:v>
                </c:pt>
                <c:pt idx="1786" formatCode="0.00%">
                  <c:v>2.0400000000000001E-2</c:v>
                </c:pt>
                <c:pt idx="1787" formatCode="0.00%">
                  <c:v>2.0299999999999999E-2</c:v>
                </c:pt>
                <c:pt idx="1788" formatCode="0.00%">
                  <c:v>2.07E-2</c:v>
                </c:pt>
                <c:pt idx="1789" formatCode="0.00%">
                  <c:v>2.0400000000000001E-2</c:v>
                </c:pt>
                <c:pt idx="1790" formatCode="0.00%">
                  <c:v>1.9900000000000001E-2</c:v>
                </c:pt>
                <c:pt idx="1791" formatCode="0.00%">
                  <c:v>0.02</c:v>
                </c:pt>
                <c:pt idx="1792" formatCode="0.00%">
                  <c:v>2.0099999999999996E-2</c:v>
                </c:pt>
                <c:pt idx="1793" formatCode="0.00%">
                  <c:v>2.0299999999999999E-2</c:v>
                </c:pt>
                <c:pt idx="1794" formatCode="0.00%">
                  <c:v>2.0299999999999999E-2</c:v>
                </c:pt>
                <c:pt idx="1795" formatCode="0.00%">
                  <c:v>2.06E-2</c:v>
                </c:pt>
                <c:pt idx="1796" formatCode="0.00%">
                  <c:v>1.9799999999999998E-2</c:v>
                </c:pt>
                <c:pt idx="1797" formatCode="0.00%">
                  <c:v>1.9900000000000001E-2</c:v>
                </c:pt>
                <c:pt idx="1798" formatCode="0.00%">
                  <c:v>1.9099999999999999E-2</c:v>
                </c:pt>
                <c:pt idx="1799" formatCode="0.00%">
                  <c:v>1.89E-2</c:v>
                </c:pt>
                <c:pt idx="1800" formatCode="0.00%">
                  <c:v>1.9099999999999999E-2</c:v>
                </c:pt>
                <c:pt idx="1801" formatCode="0.00%">
                  <c:v>2.0099999999999996E-2</c:v>
                </c:pt>
                <c:pt idx="1802" formatCode="0.00%">
                  <c:v>2.0199999999999999E-2</c:v>
                </c:pt>
                <c:pt idx="1803" formatCode="0.00%">
                  <c:v>2.07E-2</c:v>
                </c:pt>
                <c:pt idx="1804" formatCode="0.00%">
                  <c:v>0.02</c:v>
                </c:pt>
                <c:pt idx="1805" formatCode="0.00%">
                  <c:v>2.0299999999999999E-2</c:v>
                </c:pt>
                <c:pt idx="1806" formatCode="0.00%">
                  <c:v>2.0299999999999999E-2</c:v>
                </c:pt>
                <c:pt idx="1807" formatCode="0.00%">
                  <c:v>2.0299999999999999E-2</c:v>
                </c:pt>
                <c:pt idx="1808" formatCode="0.00%">
                  <c:v>2.0799999999999999E-2</c:v>
                </c:pt>
                <c:pt idx="1809" formatCode="0.00%">
                  <c:v>2.0799999999999999E-2</c:v>
                </c:pt>
                <c:pt idx="1810" formatCode="0.00%">
                  <c:v>2.0499999999999997E-2</c:v>
                </c:pt>
                <c:pt idx="1811" formatCode="0.00%">
                  <c:v>2.0499999999999997E-2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27EB-422D-A85F-8C2D5D10A2E8}"/>
            </c:ext>
          </c:extLst>
        </c:ser>
        <c:ser>
          <c:idx val="7"/>
          <c:order val="1"/>
          <c:tx>
            <c:strRef>
              <c:f>Pré!$C$1</c:f>
              <c:strCache>
                <c:ptCount val="1"/>
                <c:pt idx="0">
                  <c:v>LTN 04/21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Pré!$C$2:$C$3608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7.5300000000000006E-2</c:v>
                </c:pt>
                <c:pt idx="1353" formatCode="0.00%">
                  <c:v>7.644999999999999E-2</c:v>
                </c:pt>
                <c:pt idx="1354" formatCode="0.00%">
                  <c:v>7.644999999999999E-2</c:v>
                </c:pt>
                <c:pt idx="1355" formatCode="0.00%">
                  <c:v>7.5749999999999998E-2</c:v>
                </c:pt>
                <c:pt idx="1356" formatCode="0.00%">
                  <c:v>7.5999999999999998E-2</c:v>
                </c:pt>
                <c:pt idx="1357" formatCode="0.00%">
                  <c:v>7.6649999999999996E-2</c:v>
                </c:pt>
                <c:pt idx="1358" formatCode="0.00%">
                  <c:v>7.6499999999999999E-2</c:v>
                </c:pt>
                <c:pt idx="1359" formatCode="0.00%">
                  <c:v>7.5700000000000003E-2</c:v>
                </c:pt>
                <c:pt idx="1360" formatCode="0.00%">
                  <c:v>7.5600000000000001E-2</c:v>
                </c:pt>
                <c:pt idx="1361" formatCode="0.00%">
                  <c:v>7.5800000000000006E-2</c:v>
                </c:pt>
                <c:pt idx="1362" formatCode="0.00%">
                  <c:v>7.4099999999999999E-2</c:v>
                </c:pt>
                <c:pt idx="1363" formatCode="0.00%">
                  <c:v>7.400000000000001E-2</c:v>
                </c:pt>
                <c:pt idx="1364" formatCode="0.00%">
                  <c:v>7.400000000000001E-2</c:v>
                </c:pt>
                <c:pt idx="1365" formatCode="0.00%">
                  <c:v>7.4400000000000008E-2</c:v>
                </c:pt>
                <c:pt idx="1366" formatCode="0.00%">
                  <c:v>7.3249999999999996E-2</c:v>
                </c:pt>
                <c:pt idx="1367" formatCode="0.00%">
                  <c:v>7.3249999999999996E-2</c:v>
                </c:pt>
                <c:pt idx="1368" formatCode="0.00%">
                  <c:v>7.2000000000000008E-2</c:v>
                </c:pt>
                <c:pt idx="1369" formatCode="0.00%">
                  <c:v>7.145E-2</c:v>
                </c:pt>
                <c:pt idx="1370" formatCode="0.00%">
                  <c:v>7.2000000000000008E-2</c:v>
                </c:pt>
                <c:pt idx="1371" formatCode="0.00%">
                  <c:v>7.22E-2</c:v>
                </c:pt>
                <c:pt idx="1372" formatCode="0.00%">
                  <c:v>7.2149999999999992E-2</c:v>
                </c:pt>
                <c:pt idx="1373" formatCode="0.00%">
                  <c:v>7.3349999999999999E-2</c:v>
                </c:pt>
                <c:pt idx="1374" formatCode="0.00%">
                  <c:v>7.4349999999999999E-2</c:v>
                </c:pt>
                <c:pt idx="1375" formatCode="0.00%">
                  <c:v>7.4649999999999994E-2</c:v>
                </c:pt>
                <c:pt idx="1376" formatCode="0.00%">
                  <c:v>7.3749999999999996E-2</c:v>
                </c:pt>
                <c:pt idx="1377" formatCode="0.00%">
                  <c:v>7.2649999999999992E-2</c:v>
                </c:pt>
                <c:pt idx="1378" formatCode="0.00%">
                  <c:v>7.2300000000000003E-2</c:v>
                </c:pt>
                <c:pt idx="1379" formatCode="0.00%">
                  <c:v>7.1300000000000002E-2</c:v>
                </c:pt>
                <c:pt idx="1380" formatCode="0.00%">
                  <c:v>7.195E-2</c:v>
                </c:pt>
                <c:pt idx="1381" formatCode="0.00%">
                  <c:v>7.22E-2</c:v>
                </c:pt>
                <c:pt idx="1382" formatCode="0.00%">
                  <c:v>7.2149999999999992E-2</c:v>
                </c:pt>
                <c:pt idx="1383" formatCode="0.00%">
                  <c:v>7.2800000000000004E-2</c:v>
                </c:pt>
                <c:pt idx="1384" formatCode="0.00%">
                  <c:v>7.2599999999999998E-2</c:v>
                </c:pt>
                <c:pt idx="1385" formatCode="0.00%">
                  <c:v>7.2900000000000006E-2</c:v>
                </c:pt>
                <c:pt idx="1386" formatCode="0.00%">
                  <c:v>7.3700000000000002E-2</c:v>
                </c:pt>
                <c:pt idx="1387" formatCode="0.00%">
                  <c:v>7.2999999999999995E-2</c:v>
                </c:pt>
                <c:pt idx="1388" formatCode="0.00%">
                  <c:v>7.3550000000000004E-2</c:v>
                </c:pt>
                <c:pt idx="1389" formatCode="0.00%">
                  <c:v>7.3899999999999993E-2</c:v>
                </c:pt>
                <c:pt idx="1390" formatCode="0.00%">
                  <c:v>7.3899999999999993E-2</c:v>
                </c:pt>
                <c:pt idx="1391" formatCode="0.00%">
                  <c:v>7.3899999999999993E-2</c:v>
                </c:pt>
                <c:pt idx="1392" formatCode="0.00%">
                  <c:v>7.3899999999999993E-2</c:v>
                </c:pt>
                <c:pt idx="1393" formatCode="0.00%">
                  <c:v>7.4299999999999991E-2</c:v>
                </c:pt>
                <c:pt idx="1394" formatCode="0.00%">
                  <c:v>7.3499999999999996E-2</c:v>
                </c:pt>
                <c:pt idx="1395" formatCode="0.00%">
                  <c:v>7.2849999999999998E-2</c:v>
                </c:pt>
                <c:pt idx="1396" formatCode="0.00%">
                  <c:v>7.2349999999999998E-2</c:v>
                </c:pt>
                <c:pt idx="1397" formatCode="0.00%">
                  <c:v>7.1150000000000005E-2</c:v>
                </c:pt>
                <c:pt idx="1398" formatCode="0.00%">
                  <c:v>7.195E-2</c:v>
                </c:pt>
                <c:pt idx="1399" formatCode="0.00%">
                  <c:v>7.1849999999999997E-2</c:v>
                </c:pt>
                <c:pt idx="1400" formatCode="0.00%">
                  <c:v>7.1550000000000002E-2</c:v>
                </c:pt>
                <c:pt idx="1401" formatCode="0.00%">
                  <c:v>7.1050000000000002E-2</c:v>
                </c:pt>
                <c:pt idx="1402" formatCode="0.00%">
                  <c:v>7.0550000000000002E-2</c:v>
                </c:pt>
                <c:pt idx="1403" formatCode="0.00%">
                  <c:v>7.1050000000000002E-2</c:v>
                </c:pt>
                <c:pt idx="1404" formatCode="0.00%">
                  <c:v>7.2849999999999998E-2</c:v>
                </c:pt>
                <c:pt idx="1405" formatCode="0.00%">
                  <c:v>7.3050000000000004E-2</c:v>
                </c:pt>
                <c:pt idx="1406" formatCode="0.00%">
                  <c:v>7.2700000000000001E-2</c:v>
                </c:pt>
                <c:pt idx="1407" formatCode="0.00%">
                  <c:v>7.3899999999999993E-2</c:v>
                </c:pt>
                <c:pt idx="1408" formatCode="0.00%">
                  <c:v>7.3349999999999999E-2</c:v>
                </c:pt>
                <c:pt idx="1409" formatCode="0.00%">
                  <c:v>7.3150000000000007E-2</c:v>
                </c:pt>
                <c:pt idx="1410" formatCode="0.00%">
                  <c:v>7.2750000000000009E-2</c:v>
                </c:pt>
                <c:pt idx="1411" formatCode="0.00%">
                  <c:v>7.2349999999999998E-2</c:v>
                </c:pt>
                <c:pt idx="1412" formatCode="0.00%">
                  <c:v>7.2249999999999995E-2</c:v>
                </c:pt>
                <c:pt idx="1413" formatCode="0.00%">
                  <c:v>7.3050000000000004E-2</c:v>
                </c:pt>
                <c:pt idx="1414" formatCode="0.00%">
                  <c:v>7.2499999999999995E-2</c:v>
                </c:pt>
                <c:pt idx="1415" formatCode="0.00%">
                  <c:v>7.2849999999999998E-2</c:v>
                </c:pt>
                <c:pt idx="1416" formatCode="0.00%">
                  <c:v>7.3300000000000004E-2</c:v>
                </c:pt>
                <c:pt idx="1417" formatCode="0.00%">
                  <c:v>7.3099999999999998E-2</c:v>
                </c:pt>
                <c:pt idx="1418" formatCode="0.00%">
                  <c:v>7.3399999999999993E-2</c:v>
                </c:pt>
                <c:pt idx="1419" formatCode="0.00%">
                  <c:v>7.3399999999999993E-2</c:v>
                </c:pt>
                <c:pt idx="1420" formatCode="0.00%">
                  <c:v>7.3200000000000001E-2</c:v>
                </c:pt>
                <c:pt idx="1421" formatCode="0.00%">
                  <c:v>7.3399999999999993E-2</c:v>
                </c:pt>
                <c:pt idx="1422" formatCode="0.00%">
                  <c:v>7.3550000000000004E-2</c:v>
                </c:pt>
                <c:pt idx="1423" formatCode="0.00%">
                  <c:v>7.2499999999999995E-2</c:v>
                </c:pt>
                <c:pt idx="1424" formatCode="0.00%">
                  <c:v>7.2499999999999995E-2</c:v>
                </c:pt>
                <c:pt idx="1425" formatCode="0.00%">
                  <c:v>7.2300000000000003E-2</c:v>
                </c:pt>
                <c:pt idx="1426" formatCode="0.00%">
                  <c:v>7.1900000000000006E-2</c:v>
                </c:pt>
                <c:pt idx="1427" formatCode="0.00%">
                  <c:v>7.2599999999999998E-2</c:v>
                </c:pt>
                <c:pt idx="1428" formatCode="0.00%">
                  <c:v>7.2999999999999995E-2</c:v>
                </c:pt>
                <c:pt idx="1429" formatCode="0.00%">
                  <c:v>7.3300000000000004E-2</c:v>
                </c:pt>
                <c:pt idx="1430" formatCode="0.00%">
                  <c:v>7.3599999999999999E-2</c:v>
                </c:pt>
                <c:pt idx="1431" formatCode="0.00%">
                  <c:v>7.3399999999999993E-2</c:v>
                </c:pt>
                <c:pt idx="1432" formatCode="0.00%">
                  <c:v>7.3399999999999993E-2</c:v>
                </c:pt>
                <c:pt idx="1433" formatCode="0.00%">
                  <c:v>7.3700000000000002E-2</c:v>
                </c:pt>
                <c:pt idx="1434" formatCode="0.00%">
                  <c:v>7.2800000000000004E-2</c:v>
                </c:pt>
                <c:pt idx="1435" formatCode="0.00%">
                  <c:v>7.2800000000000004E-2</c:v>
                </c:pt>
                <c:pt idx="1436" formatCode="0.00%">
                  <c:v>7.2700000000000001E-2</c:v>
                </c:pt>
                <c:pt idx="1437" formatCode="0.00%">
                  <c:v>7.2099999999999997E-2</c:v>
                </c:pt>
                <c:pt idx="1438" formatCode="0.00%">
                  <c:v>7.1399999999999991E-2</c:v>
                </c:pt>
                <c:pt idx="1439" formatCode="0.00%">
                  <c:v>7.0949999999999999E-2</c:v>
                </c:pt>
                <c:pt idx="1440" formatCode="0.00%">
                  <c:v>7.145E-2</c:v>
                </c:pt>
                <c:pt idx="1441" formatCode="0.00%">
                  <c:v>7.0550000000000002E-2</c:v>
                </c:pt>
                <c:pt idx="1442" formatCode="0.00%">
                  <c:v>7.0449999999999999E-2</c:v>
                </c:pt>
                <c:pt idx="1443" formatCode="0.00%">
                  <c:v>7.0949999999999999E-2</c:v>
                </c:pt>
                <c:pt idx="1444" formatCode="0.00%">
                  <c:v>7.2400000000000006E-2</c:v>
                </c:pt>
                <c:pt idx="1445" formatCode="0.00%">
                  <c:v>7.1900000000000006E-2</c:v>
                </c:pt>
                <c:pt idx="1446" formatCode="0.00%">
                  <c:v>7.1099999999999997E-2</c:v>
                </c:pt>
                <c:pt idx="1447" formatCode="0.00%">
                  <c:v>7.0599999999999996E-2</c:v>
                </c:pt>
                <c:pt idx="1448" formatCode="0.00%">
                  <c:v>6.9900000000000004E-2</c:v>
                </c:pt>
                <c:pt idx="1449" formatCode="0.00%">
                  <c:v>6.9699999999999998E-2</c:v>
                </c:pt>
                <c:pt idx="1450" formatCode="0.00%">
                  <c:v>6.9400000000000003E-2</c:v>
                </c:pt>
                <c:pt idx="1451" formatCode="0.00%">
                  <c:v>6.8099999999999994E-2</c:v>
                </c:pt>
                <c:pt idx="1452" formatCode="0.00%">
                  <c:v>6.7699999999999996E-2</c:v>
                </c:pt>
                <c:pt idx="1453" formatCode="0.00%">
                  <c:v>6.7500000000000004E-2</c:v>
                </c:pt>
                <c:pt idx="1454" formatCode="0.00%">
                  <c:v>6.6500000000000004E-2</c:v>
                </c:pt>
                <c:pt idx="1455" formatCode="0.00%">
                  <c:v>6.5350000000000005E-2</c:v>
                </c:pt>
                <c:pt idx="1456" formatCode="0.00%">
                  <c:v>6.515E-2</c:v>
                </c:pt>
                <c:pt idx="1457" formatCode="0.00%">
                  <c:v>6.565E-2</c:v>
                </c:pt>
                <c:pt idx="1458" formatCode="0.00%">
                  <c:v>6.5250000000000002E-2</c:v>
                </c:pt>
                <c:pt idx="1459" formatCode="0.00%">
                  <c:v>6.4049999999999996E-2</c:v>
                </c:pt>
                <c:pt idx="1460" formatCode="0.00%">
                  <c:v>6.3200000000000006E-2</c:v>
                </c:pt>
                <c:pt idx="1461" formatCode="0.00%">
                  <c:v>6.3E-2</c:v>
                </c:pt>
                <c:pt idx="1462" formatCode="0.00%">
                  <c:v>6.3200000000000006E-2</c:v>
                </c:pt>
                <c:pt idx="1463" formatCode="0.00%">
                  <c:v>6.2350000000000003E-2</c:v>
                </c:pt>
                <c:pt idx="1464" formatCode="0.00%">
                  <c:v>6.2350000000000003E-2</c:v>
                </c:pt>
                <c:pt idx="1465" formatCode="0.00%">
                  <c:v>6.1799999999999994E-2</c:v>
                </c:pt>
                <c:pt idx="1466" formatCode="0.00%">
                  <c:v>6.1699999999999998E-2</c:v>
                </c:pt>
                <c:pt idx="1467" formatCode="0.00%">
                  <c:v>6.1699999999999998E-2</c:v>
                </c:pt>
                <c:pt idx="1468" formatCode="0.00%">
                  <c:v>6.1699999999999998E-2</c:v>
                </c:pt>
                <c:pt idx="1469" formatCode="0.00%">
                  <c:v>5.9900000000000002E-2</c:v>
                </c:pt>
                <c:pt idx="1470" formatCode="0.00%">
                  <c:v>6.0049999999999999E-2</c:v>
                </c:pt>
                <c:pt idx="1471" formatCode="0.00%">
                  <c:v>6.0650000000000003E-2</c:v>
                </c:pt>
                <c:pt idx="1472" formatCode="0.00%">
                  <c:v>6.0749999999999998E-2</c:v>
                </c:pt>
                <c:pt idx="1473" formatCode="0.00%">
                  <c:v>6.0749999999999998E-2</c:v>
                </c:pt>
                <c:pt idx="1474" formatCode="0.00%">
                  <c:v>5.9749999999999998E-2</c:v>
                </c:pt>
                <c:pt idx="1475" formatCode="0.00%">
                  <c:v>5.9299999999999999E-2</c:v>
                </c:pt>
                <c:pt idx="1476" formatCode="0.00%">
                  <c:v>5.9650000000000002E-2</c:v>
                </c:pt>
                <c:pt idx="1477" formatCode="0.00%">
                  <c:v>5.9050000000000005E-2</c:v>
                </c:pt>
                <c:pt idx="1478" formatCode="0.00%">
                  <c:v>5.8150000000000007E-2</c:v>
                </c:pt>
                <c:pt idx="1479" formatCode="0.00%">
                  <c:v>5.8250000000000003E-2</c:v>
                </c:pt>
                <c:pt idx="1480" formatCode="0.00%">
                  <c:v>5.8250000000000003E-2</c:v>
                </c:pt>
                <c:pt idx="1481" formatCode="0.00%">
                  <c:v>5.8250000000000003E-2</c:v>
                </c:pt>
                <c:pt idx="1482" formatCode="0.00%">
                  <c:v>5.8250000000000003E-2</c:v>
                </c:pt>
                <c:pt idx="1483" formatCode="0.00%">
                  <c:v>5.8250000000000003E-2</c:v>
                </c:pt>
                <c:pt idx="1484" formatCode="0.00%">
                  <c:v>5.8250000000000003E-2</c:v>
                </c:pt>
                <c:pt idx="1485" formatCode="0.00%">
                  <c:v>5.8250000000000003E-2</c:v>
                </c:pt>
                <c:pt idx="1486" formatCode="0.00%">
                  <c:v>5.8250000000000003E-2</c:v>
                </c:pt>
                <c:pt idx="1487" formatCode="0.00%">
                  <c:v>5.8250000000000003E-2</c:v>
                </c:pt>
                <c:pt idx="1488" formatCode="0.00%">
                  <c:v>5.8250000000000003E-2</c:v>
                </c:pt>
                <c:pt idx="1489" formatCode="0.00%">
                  <c:v>5.8250000000000003E-2</c:v>
                </c:pt>
                <c:pt idx="1490" formatCode="0.00%">
                  <c:v>5.8250000000000003E-2</c:v>
                </c:pt>
                <c:pt idx="1491" formatCode="0.00%">
                  <c:v>5.8250000000000003E-2</c:v>
                </c:pt>
                <c:pt idx="1492" formatCode="0.00%">
                  <c:v>5.8250000000000003E-2</c:v>
                </c:pt>
                <c:pt idx="1493" formatCode="0.00%">
                  <c:v>5.8250000000000003E-2</c:v>
                </c:pt>
                <c:pt idx="1494" formatCode="0.00%">
                  <c:v>5.8250000000000003E-2</c:v>
                </c:pt>
                <c:pt idx="1495" formatCode="0.00%">
                  <c:v>5.8250000000000003E-2</c:v>
                </c:pt>
                <c:pt idx="1496" formatCode="0.00%">
                  <c:v>5.8250000000000003E-2</c:v>
                </c:pt>
                <c:pt idx="1497" formatCode="0.00%">
                  <c:v>5.8250000000000003E-2</c:v>
                </c:pt>
                <c:pt idx="1498" formatCode="0.00%">
                  <c:v>5.8250000000000003E-2</c:v>
                </c:pt>
                <c:pt idx="1499" formatCode="0.00%">
                  <c:v>5.8250000000000003E-2</c:v>
                </c:pt>
                <c:pt idx="1500" formatCode="0.00%">
                  <c:v>5.8250000000000003E-2</c:v>
                </c:pt>
                <c:pt idx="1501" formatCode="0.00%">
                  <c:v>5.8250000000000003E-2</c:v>
                </c:pt>
                <c:pt idx="1502" formatCode="0.00%">
                  <c:v>5.8250000000000003E-2</c:v>
                </c:pt>
                <c:pt idx="1503" formatCode="0.00%">
                  <c:v>5.8250000000000003E-2</c:v>
                </c:pt>
                <c:pt idx="1504" formatCode="0.00%">
                  <c:v>5.8250000000000003E-2</c:v>
                </c:pt>
                <c:pt idx="1505" formatCode="0.00%">
                  <c:v>5.8250000000000003E-2</c:v>
                </c:pt>
                <c:pt idx="1506" formatCode="0.00%">
                  <c:v>5.8250000000000003E-2</c:v>
                </c:pt>
                <c:pt idx="1507" formatCode="0.00%">
                  <c:v>5.8250000000000003E-2</c:v>
                </c:pt>
                <c:pt idx="1508" formatCode="0.00%">
                  <c:v>5.8250000000000003E-2</c:v>
                </c:pt>
                <c:pt idx="1509" formatCode="0.00%">
                  <c:v>5.8250000000000003E-2</c:v>
                </c:pt>
                <c:pt idx="1510" formatCode="0.00%">
                  <c:v>5.8250000000000003E-2</c:v>
                </c:pt>
                <c:pt idx="1511" formatCode="0.00%">
                  <c:v>5.8250000000000003E-2</c:v>
                </c:pt>
                <c:pt idx="1512" formatCode="0.00%">
                  <c:v>5.8250000000000003E-2</c:v>
                </c:pt>
                <c:pt idx="1513" formatCode="0.00%">
                  <c:v>5.8250000000000003E-2</c:v>
                </c:pt>
                <c:pt idx="1514" formatCode="0.00%">
                  <c:v>5.8250000000000003E-2</c:v>
                </c:pt>
                <c:pt idx="1515" formatCode="0.00%">
                  <c:v>5.8250000000000003E-2</c:v>
                </c:pt>
                <c:pt idx="1516" formatCode="0.00%">
                  <c:v>5.8250000000000003E-2</c:v>
                </c:pt>
                <c:pt idx="1517" formatCode="0.00%">
                  <c:v>5.8250000000000003E-2</c:v>
                </c:pt>
                <c:pt idx="1518" formatCode="0.00%">
                  <c:v>5.8250000000000003E-2</c:v>
                </c:pt>
                <c:pt idx="1519" formatCode="0.00%">
                  <c:v>5.8250000000000003E-2</c:v>
                </c:pt>
                <c:pt idx="1520" formatCode="0.00%">
                  <c:v>5.8250000000000003E-2</c:v>
                </c:pt>
                <c:pt idx="1521" formatCode="0.00%">
                  <c:v>5.8250000000000003E-2</c:v>
                </c:pt>
                <c:pt idx="1522" formatCode="0.00%">
                  <c:v>5.8250000000000003E-2</c:v>
                </c:pt>
                <c:pt idx="1523" formatCode="0.00%">
                  <c:v>5.8250000000000003E-2</c:v>
                </c:pt>
                <c:pt idx="1524" formatCode="0.00%">
                  <c:v>5.8250000000000003E-2</c:v>
                </c:pt>
                <c:pt idx="1525" formatCode="0.00%">
                  <c:v>5.8250000000000003E-2</c:v>
                </c:pt>
                <c:pt idx="1526" formatCode="0.00%">
                  <c:v>5.8250000000000003E-2</c:v>
                </c:pt>
                <c:pt idx="1527" formatCode="0.00%">
                  <c:v>5.8250000000000003E-2</c:v>
                </c:pt>
                <c:pt idx="1528" formatCode="0.00%">
                  <c:v>5.8250000000000003E-2</c:v>
                </c:pt>
                <c:pt idx="1529" formatCode="0.00%">
                  <c:v>5.8250000000000003E-2</c:v>
                </c:pt>
                <c:pt idx="1530" formatCode="0.00%">
                  <c:v>5.8250000000000003E-2</c:v>
                </c:pt>
                <c:pt idx="1531" formatCode="0.00%">
                  <c:v>5.8250000000000003E-2</c:v>
                </c:pt>
                <c:pt idx="1532" formatCode="0.00%">
                  <c:v>5.8250000000000003E-2</c:v>
                </c:pt>
                <c:pt idx="1533" formatCode="0.00%">
                  <c:v>5.8250000000000003E-2</c:v>
                </c:pt>
                <c:pt idx="1534" formatCode="0.00%">
                  <c:v>5.8250000000000003E-2</c:v>
                </c:pt>
                <c:pt idx="1535" formatCode="0.00%">
                  <c:v>5.8250000000000003E-2</c:v>
                </c:pt>
                <c:pt idx="1536" formatCode="0.00%">
                  <c:v>5.8250000000000003E-2</c:v>
                </c:pt>
                <c:pt idx="1537" formatCode="0.00%">
                  <c:v>5.8250000000000003E-2</c:v>
                </c:pt>
                <c:pt idx="1538" formatCode="0.00%">
                  <c:v>5.8250000000000003E-2</c:v>
                </c:pt>
                <c:pt idx="1539" formatCode="0.00%">
                  <c:v>5.8250000000000003E-2</c:v>
                </c:pt>
                <c:pt idx="1540" formatCode="0.00%">
                  <c:v>5.8250000000000003E-2</c:v>
                </c:pt>
                <c:pt idx="1541" formatCode="0.00%">
                  <c:v>5.8250000000000003E-2</c:v>
                </c:pt>
                <c:pt idx="1542" formatCode="0.00%">
                  <c:v>5.8250000000000003E-2</c:v>
                </c:pt>
                <c:pt idx="1543" formatCode="0.00%">
                  <c:v>5.8250000000000003E-2</c:v>
                </c:pt>
                <c:pt idx="1544" formatCode="0.00%">
                  <c:v>5.8250000000000003E-2</c:v>
                </c:pt>
                <c:pt idx="1545" formatCode="0.00%">
                  <c:v>5.8250000000000003E-2</c:v>
                </c:pt>
                <c:pt idx="1546" formatCode="0.00%">
                  <c:v>5.8250000000000003E-2</c:v>
                </c:pt>
                <c:pt idx="1547" formatCode="0.00%">
                  <c:v>5.8250000000000003E-2</c:v>
                </c:pt>
                <c:pt idx="1548" formatCode="0.00%">
                  <c:v>5.8250000000000003E-2</c:v>
                </c:pt>
                <c:pt idx="1549" formatCode="0.00%">
                  <c:v>5.8250000000000003E-2</c:v>
                </c:pt>
                <c:pt idx="1550" formatCode="0.00%">
                  <c:v>5.8250000000000003E-2</c:v>
                </c:pt>
                <c:pt idx="1551" formatCode="0.00%">
                  <c:v>5.8250000000000003E-2</c:v>
                </c:pt>
                <c:pt idx="1552" formatCode="0.00%">
                  <c:v>5.8250000000000003E-2</c:v>
                </c:pt>
                <c:pt idx="1553" formatCode="0.00%">
                  <c:v>5.8250000000000003E-2</c:v>
                </c:pt>
                <c:pt idx="1554" formatCode="0.00%">
                  <c:v>5.8250000000000003E-2</c:v>
                </c:pt>
                <c:pt idx="1555" formatCode="0.00%">
                  <c:v>5.8250000000000003E-2</c:v>
                </c:pt>
                <c:pt idx="1556" formatCode="0.00%">
                  <c:v>5.8250000000000003E-2</c:v>
                </c:pt>
                <c:pt idx="1557" formatCode="0.00%">
                  <c:v>5.8250000000000003E-2</c:v>
                </c:pt>
                <c:pt idx="1558" formatCode="0.00%">
                  <c:v>5.8250000000000003E-2</c:v>
                </c:pt>
                <c:pt idx="1559" formatCode="0.00%">
                  <c:v>5.8250000000000003E-2</c:v>
                </c:pt>
                <c:pt idx="1560" formatCode="0.00%">
                  <c:v>5.8250000000000003E-2</c:v>
                </c:pt>
                <c:pt idx="1561" formatCode="0.00%">
                  <c:v>5.8250000000000003E-2</c:v>
                </c:pt>
                <c:pt idx="1562" formatCode="0.00%">
                  <c:v>5.8250000000000003E-2</c:v>
                </c:pt>
                <c:pt idx="1563" formatCode="0.00%">
                  <c:v>5.8250000000000003E-2</c:v>
                </c:pt>
                <c:pt idx="1564" formatCode="0.00%">
                  <c:v>5.8250000000000003E-2</c:v>
                </c:pt>
                <c:pt idx="1565" formatCode="0.00%">
                  <c:v>5.8250000000000003E-2</c:v>
                </c:pt>
                <c:pt idx="1566" formatCode="0.00%">
                  <c:v>4.4549999999999999E-2</c:v>
                </c:pt>
                <c:pt idx="1567" formatCode="0.00%">
                  <c:v>4.6050000000000008E-2</c:v>
                </c:pt>
                <c:pt idx="1568" formatCode="0.00%">
                  <c:v>4.5999999999999999E-2</c:v>
                </c:pt>
                <c:pt idx="1569" formatCode="0.00%">
                  <c:v>4.6550000000000001E-2</c:v>
                </c:pt>
                <c:pt idx="1570" formatCode="0.00%">
                  <c:v>4.6649999999999997E-2</c:v>
                </c:pt>
                <c:pt idx="1571" formatCode="0.00%">
                  <c:v>4.6399999999999997E-2</c:v>
                </c:pt>
                <c:pt idx="1572" formatCode="0.00%">
                  <c:v>4.4549999999999999E-2</c:v>
                </c:pt>
                <c:pt idx="1573" formatCode="0.00%">
                  <c:v>4.4549999999999999E-2</c:v>
                </c:pt>
                <c:pt idx="1574" formatCode="0.00%">
                  <c:v>4.4549999999999999E-2</c:v>
                </c:pt>
                <c:pt idx="1575" formatCode="0.00%">
                  <c:v>4.7850000000000004E-2</c:v>
                </c:pt>
                <c:pt idx="1576" formatCode="0.00%">
                  <c:v>4.8150000000000005E-2</c:v>
                </c:pt>
                <c:pt idx="1577" formatCode="0.00%">
                  <c:v>4.8150000000000005E-2</c:v>
                </c:pt>
                <c:pt idx="1578" formatCode="0.00%">
                  <c:v>4.8000000000000001E-2</c:v>
                </c:pt>
                <c:pt idx="1579" formatCode="0.00%">
                  <c:v>4.8000000000000001E-2</c:v>
                </c:pt>
                <c:pt idx="1580" formatCode="0.00%">
                  <c:v>4.8099999999999997E-2</c:v>
                </c:pt>
                <c:pt idx="1581" formatCode="0.00%">
                  <c:v>4.82E-2</c:v>
                </c:pt>
                <c:pt idx="1582" formatCode="0.00%">
                  <c:v>4.9000000000000002E-2</c:v>
                </c:pt>
                <c:pt idx="1583" formatCode="0.00%">
                  <c:v>4.9050000000000003E-2</c:v>
                </c:pt>
                <c:pt idx="1584" formatCode="0.00%">
                  <c:v>4.845E-2</c:v>
                </c:pt>
                <c:pt idx="1585" formatCode="0.00%">
                  <c:v>4.8499999999999995E-2</c:v>
                </c:pt>
                <c:pt idx="1586" formatCode="0.00%">
                  <c:v>4.9100000000000005E-2</c:v>
                </c:pt>
                <c:pt idx="1587" formatCode="0.00%">
                  <c:v>4.8799999999999996E-2</c:v>
                </c:pt>
                <c:pt idx="1588" formatCode="0.00%">
                  <c:v>4.8300000000000003E-2</c:v>
                </c:pt>
                <c:pt idx="1589" formatCode="0.00%">
                  <c:v>4.8600000000000004E-2</c:v>
                </c:pt>
                <c:pt idx="1590" formatCode="0.00%">
                  <c:v>4.7500000000000001E-2</c:v>
                </c:pt>
                <c:pt idx="1591" formatCode="0.00%">
                  <c:v>4.7750000000000001E-2</c:v>
                </c:pt>
                <c:pt idx="1592" formatCode="0.00%">
                  <c:v>4.7649999999999998E-2</c:v>
                </c:pt>
                <c:pt idx="1593" formatCode="0.00%">
                  <c:v>4.7800000000000002E-2</c:v>
                </c:pt>
                <c:pt idx="1594" formatCode="0.00%">
                  <c:v>4.7149999999999997E-2</c:v>
                </c:pt>
                <c:pt idx="1595" formatCode="0.00%">
                  <c:v>4.6900000000000004E-2</c:v>
                </c:pt>
                <c:pt idx="1596" formatCode="0.00%">
                  <c:v>4.7400000000000005E-2</c:v>
                </c:pt>
                <c:pt idx="1597" formatCode="0.00%">
                  <c:v>4.8499999999999995E-2</c:v>
                </c:pt>
                <c:pt idx="1598" formatCode="0.00%">
                  <c:v>4.8049999999999995E-2</c:v>
                </c:pt>
                <c:pt idx="1599" formatCode="0.00%">
                  <c:v>4.8799999999999996E-2</c:v>
                </c:pt>
                <c:pt idx="1600" formatCode="0.00%">
                  <c:v>4.8399999999999999E-2</c:v>
                </c:pt>
                <c:pt idx="1601" formatCode="0.00%">
                  <c:v>4.8399999999999999E-2</c:v>
                </c:pt>
                <c:pt idx="1602" formatCode="0.00%">
                  <c:v>4.8399999999999999E-2</c:v>
                </c:pt>
                <c:pt idx="1603" formatCode="0.00%">
                  <c:v>4.82E-2</c:v>
                </c:pt>
                <c:pt idx="1604" formatCode="0.00%">
                  <c:v>4.82E-2</c:v>
                </c:pt>
                <c:pt idx="1605" formatCode="0.00%">
                  <c:v>4.7699999999999992E-2</c:v>
                </c:pt>
                <c:pt idx="1606" formatCode="0.00%">
                  <c:v>4.7699999999999992E-2</c:v>
                </c:pt>
                <c:pt idx="1607" formatCode="0.00%">
                  <c:v>4.7699999999999992E-2</c:v>
                </c:pt>
                <c:pt idx="1608" formatCode="0.00%">
                  <c:v>4.7300000000000002E-2</c:v>
                </c:pt>
                <c:pt idx="1609" formatCode="0.00%">
                  <c:v>4.6950000000000006E-2</c:v>
                </c:pt>
                <c:pt idx="1610" formatCode="0.00%">
                  <c:v>4.6799999999999994E-2</c:v>
                </c:pt>
                <c:pt idx="1611" formatCode="0.00%">
                  <c:v>4.6950000000000006E-2</c:v>
                </c:pt>
                <c:pt idx="1612" formatCode="0.00%">
                  <c:v>4.6500000000000007E-2</c:v>
                </c:pt>
                <c:pt idx="1613" formatCode="0.00%">
                  <c:v>4.6100000000000002E-2</c:v>
                </c:pt>
                <c:pt idx="1614" formatCode="0.00%">
                  <c:v>4.6050000000000008E-2</c:v>
                </c:pt>
                <c:pt idx="1615" formatCode="0.00%">
                  <c:v>4.6249999999999999E-2</c:v>
                </c:pt>
                <c:pt idx="1616" formatCode="0.00%">
                  <c:v>4.6449999999999998E-2</c:v>
                </c:pt>
                <c:pt idx="1617" formatCode="0.00%">
                  <c:v>4.5250000000000005E-2</c:v>
                </c:pt>
                <c:pt idx="1618" formatCode="0.00%">
                  <c:v>4.5449999999999997E-2</c:v>
                </c:pt>
                <c:pt idx="1619" formatCode="0.00%">
                  <c:v>4.5400000000000003E-2</c:v>
                </c:pt>
                <c:pt idx="1620" formatCode="0.00%">
                  <c:v>4.5700000000000005E-2</c:v>
                </c:pt>
                <c:pt idx="1621" formatCode="0.00%">
                  <c:v>4.5499999999999999E-2</c:v>
                </c:pt>
                <c:pt idx="1622" formatCode="0.00%">
                  <c:v>4.5100000000000001E-2</c:v>
                </c:pt>
                <c:pt idx="1623" formatCode="0.00%">
                  <c:v>4.5199999999999997E-2</c:v>
                </c:pt>
                <c:pt idx="1624" formatCode="0.00%">
                  <c:v>4.4950000000000004E-2</c:v>
                </c:pt>
                <c:pt idx="1625" formatCode="0.00%">
                  <c:v>4.4850000000000001E-2</c:v>
                </c:pt>
                <c:pt idx="1626" formatCode="0.00%">
                  <c:v>4.4400000000000002E-2</c:v>
                </c:pt>
                <c:pt idx="1627" formatCode="0.00%">
                  <c:v>4.4649999999999995E-2</c:v>
                </c:pt>
                <c:pt idx="1628" formatCode="0.00%">
                  <c:v>4.4749999999999998E-2</c:v>
                </c:pt>
                <c:pt idx="1629" formatCode="0.00%">
                  <c:v>4.4850000000000001E-2</c:v>
                </c:pt>
                <c:pt idx="1630" formatCode="0.00%">
                  <c:v>4.505E-2</c:v>
                </c:pt>
                <c:pt idx="1631" formatCode="0.00%">
                  <c:v>4.4549999999999999E-2</c:v>
                </c:pt>
                <c:pt idx="1632" formatCode="0.00%">
                  <c:v>4.4249999999999998E-2</c:v>
                </c:pt>
                <c:pt idx="1633" formatCode="0.00%">
                  <c:v>4.4299999999999999E-2</c:v>
                </c:pt>
                <c:pt idx="1634" formatCode="0.00%">
                  <c:v>4.4850000000000001E-2</c:v>
                </c:pt>
                <c:pt idx="1635" formatCode="0.00%">
                  <c:v>4.4150000000000002E-2</c:v>
                </c:pt>
                <c:pt idx="1636" formatCode="0.00%">
                  <c:v>4.41E-2</c:v>
                </c:pt>
                <c:pt idx="1637" formatCode="0.00%">
                  <c:v>4.36E-2</c:v>
                </c:pt>
                <c:pt idx="1638" formatCode="0.00%">
                  <c:v>4.3400000000000001E-2</c:v>
                </c:pt>
                <c:pt idx="1639" formatCode="0.00%">
                  <c:v>4.3799999999999999E-2</c:v>
                </c:pt>
                <c:pt idx="1640" formatCode="0.00%">
                  <c:v>4.3400000000000001E-2</c:v>
                </c:pt>
                <c:pt idx="1641" formatCode="0.00%">
                  <c:v>4.335E-2</c:v>
                </c:pt>
                <c:pt idx="1642" formatCode="0.00%">
                  <c:v>4.335E-2</c:v>
                </c:pt>
                <c:pt idx="1643" formatCode="0.00%">
                  <c:v>4.2950000000000002E-2</c:v>
                </c:pt>
                <c:pt idx="1644" formatCode="0.00%">
                  <c:v>4.3049999999999998E-2</c:v>
                </c:pt>
                <c:pt idx="1645" formatCode="0.00%">
                  <c:v>4.3049999999999998E-2</c:v>
                </c:pt>
                <c:pt idx="1646" formatCode="0.00%">
                  <c:v>4.3049999999999998E-2</c:v>
                </c:pt>
                <c:pt idx="1647" formatCode="0.00%">
                  <c:v>4.3099999999999999E-2</c:v>
                </c:pt>
                <c:pt idx="1648" formatCode="0.00%">
                  <c:v>4.3400000000000001E-2</c:v>
                </c:pt>
                <c:pt idx="1649" formatCode="0.00%">
                  <c:v>4.2800000000000005E-2</c:v>
                </c:pt>
                <c:pt idx="1650" formatCode="0.00%">
                  <c:v>4.2300000000000004E-2</c:v>
                </c:pt>
                <c:pt idx="1651" formatCode="0.00%">
                  <c:v>4.2300000000000004E-2</c:v>
                </c:pt>
                <c:pt idx="1652" formatCode="0.00%">
                  <c:v>3.9199999999999999E-2</c:v>
                </c:pt>
                <c:pt idx="1653" formatCode="0.00%">
                  <c:v>3.8699999999999998E-2</c:v>
                </c:pt>
                <c:pt idx="1654" formatCode="0.00%">
                  <c:v>0.04</c:v>
                </c:pt>
                <c:pt idx="1655" formatCode="0.00%">
                  <c:v>3.9599999999999996E-2</c:v>
                </c:pt>
                <c:pt idx="1656" formatCode="0.00%">
                  <c:v>4.1100000000000005E-2</c:v>
                </c:pt>
                <c:pt idx="1657" formatCode="0.00%">
                  <c:v>4.0199999999999993E-2</c:v>
                </c:pt>
                <c:pt idx="1658" formatCode="0.00%">
                  <c:v>5.28E-2</c:v>
                </c:pt>
                <c:pt idx="1659" formatCode="0.00%">
                  <c:v>4.5100000000000001E-2</c:v>
                </c:pt>
                <c:pt idx="1660" formatCode="0.00%">
                  <c:v>4.4199999999999996E-2</c:v>
                </c:pt>
                <c:pt idx="1661" formatCode="0.00%">
                  <c:v>4.0099999999999997E-2</c:v>
                </c:pt>
                <c:pt idx="1662" formatCode="0.00%">
                  <c:v>4.2300000000000004E-2</c:v>
                </c:pt>
                <c:pt idx="1663" formatCode="0.00%">
                  <c:v>4.8399999999999999E-2</c:v>
                </c:pt>
                <c:pt idx="1664" formatCode="0.00%">
                  <c:v>4.2199999999999994E-2</c:v>
                </c:pt>
                <c:pt idx="1665" formatCode="0.00%">
                  <c:v>4.0899999999999999E-2</c:v>
                </c:pt>
                <c:pt idx="1666" formatCode="0.00%">
                  <c:v>3.95E-2</c:v>
                </c:pt>
                <c:pt idx="1667" formatCode="0.00%">
                  <c:v>3.8149999999999996E-2</c:v>
                </c:pt>
                <c:pt idx="1668" formatCode="0.00%">
                  <c:v>3.585E-2</c:v>
                </c:pt>
                <c:pt idx="1669" formatCode="0.00%">
                  <c:v>3.7000000000000005E-2</c:v>
                </c:pt>
                <c:pt idx="1670" formatCode="0.00%">
                  <c:v>3.5799999999999998E-2</c:v>
                </c:pt>
                <c:pt idx="1671" formatCode="0.00%">
                  <c:v>3.5450000000000002E-2</c:v>
                </c:pt>
                <c:pt idx="1672" formatCode="0.00%">
                  <c:v>3.3849999999999998E-2</c:v>
                </c:pt>
                <c:pt idx="1673" formatCode="0.00%">
                  <c:v>3.295E-2</c:v>
                </c:pt>
                <c:pt idx="1674" formatCode="0.00%">
                  <c:v>3.2250000000000001E-2</c:v>
                </c:pt>
                <c:pt idx="1675" formatCode="0.00%">
                  <c:v>3.3750000000000002E-2</c:v>
                </c:pt>
                <c:pt idx="1676" formatCode="0.00%">
                  <c:v>3.3500000000000002E-2</c:v>
                </c:pt>
                <c:pt idx="1677" formatCode="0.00%">
                  <c:v>3.3300000000000003E-2</c:v>
                </c:pt>
                <c:pt idx="1678" formatCode="0.00%">
                  <c:v>3.2349999999999997E-2</c:v>
                </c:pt>
                <c:pt idx="1679" formatCode="0.00%">
                  <c:v>3.2349999999999997E-2</c:v>
                </c:pt>
                <c:pt idx="1680" formatCode="0.00%">
                  <c:v>3.2259999999999997E-2</c:v>
                </c:pt>
                <c:pt idx="1681" formatCode="0.00%">
                  <c:v>3.1349999999999996E-2</c:v>
                </c:pt>
                <c:pt idx="1682" formatCode="0.00%">
                  <c:v>3.15E-2</c:v>
                </c:pt>
                <c:pt idx="1683" formatCode="0.00%">
                  <c:v>3.0849999999999999E-2</c:v>
                </c:pt>
                <c:pt idx="1684" formatCode="0.00%">
                  <c:v>3.1400000000000004E-2</c:v>
                </c:pt>
                <c:pt idx="1685" formatCode="0.00%">
                  <c:v>3.065E-2</c:v>
                </c:pt>
                <c:pt idx="1686" formatCode="0.00%">
                  <c:v>3.065E-2</c:v>
                </c:pt>
                <c:pt idx="1687" formatCode="0.00%">
                  <c:v>2.665E-2</c:v>
                </c:pt>
                <c:pt idx="1688" formatCode="0.00%">
                  <c:v>2.785E-2</c:v>
                </c:pt>
                <c:pt idx="1689" formatCode="0.00%">
                  <c:v>2.785E-2</c:v>
                </c:pt>
                <c:pt idx="1690" formatCode="0.00%">
                  <c:v>2.785E-2</c:v>
                </c:pt>
                <c:pt idx="1691" formatCode="0.00%">
                  <c:v>3.0350000000000002E-2</c:v>
                </c:pt>
                <c:pt idx="1692" formatCode="0.00%">
                  <c:v>3.0299999999999997E-2</c:v>
                </c:pt>
                <c:pt idx="1693" formatCode="0.00%">
                  <c:v>3.0249999999999999E-2</c:v>
                </c:pt>
                <c:pt idx="1694" formatCode="0.00%">
                  <c:v>3.0249999999999999E-2</c:v>
                </c:pt>
                <c:pt idx="1695" formatCode="0.00%">
                  <c:v>2.9750000000000002E-2</c:v>
                </c:pt>
                <c:pt idx="1696" formatCode="0.00%">
                  <c:v>2.8750000000000001E-2</c:v>
                </c:pt>
                <c:pt idx="1697" formatCode="0.00%">
                  <c:v>2.86E-2</c:v>
                </c:pt>
                <c:pt idx="1698" formatCode="0.00%">
                  <c:v>2.6450000000000001E-2</c:v>
                </c:pt>
                <c:pt idx="1699" formatCode="0.00%">
                  <c:v>2.6150000000000003E-2</c:v>
                </c:pt>
                <c:pt idx="1700" formatCode="0.00%">
                  <c:v>2.545E-2</c:v>
                </c:pt>
                <c:pt idx="1701" formatCode="0.00%">
                  <c:v>2.5699999999999997E-2</c:v>
                </c:pt>
                <c:pt idx="1702" formatCode="0.00%">
                  <c:v>2.6699999999999998E-2</c:v>
                </c:pt>
                <c:pt idx="1703" formatCode="0.00%">
                  <c:v>2.8450000000000003E-2</c:v>
                </c:pt>
                <c:pt idx="1704" formatCode="0.00%">
                  <c:v>2.7400000000000001E-2</c:v>
                </c:pt>
                <c:pt idx="1705" formatCode="0.00%">
                  <c:v>2.6549999999999997E-2</c:v>
                </c:pt>
                <c:pt idx="1706" formatCode="0.00%">
                  <c:v>2.665E-2</c:v>
                </c:pt>
                <c:pt idx="1707" formatCode="0.00%">
                  <c:v>2.6549999999999997E-2</c:v>
                </c:pt>
                <c:pt idx="1708" formatCode="0.00%">
                  <c:v>2.6549999999999997E-2</c:v>
                </c:pt>
                <c:pt idx="1709" formatCode="0.00%">
                  <c:v>2.6200000000000001E-2</c:v>
                </c:pt>
                <c:pt idx="1710" formatCode="0.00%">
                  <c:v>2.6200000000000001E-2</c:v>
                </c:pt>
                <c:pt idx="1711" formatCode="0.00%">
                  <c:v>2.4550000000000002E-2</c:v>
                </c:pt>
                <c:pt idx="1712" formatCode="0.00%">
                  <c:v>2.5150000000000002E-2</c:v>
                </c:pt>
                <c:pt idx="1713" formatCode="0.00%">
                  <c:v>2.52E-2</c:v>
                </c:pt>
                <c:pt idx="1714" formatCode="0.00%">
                  <c:v>2.4900000000000002E-2</c:v>
                </c:pt>
                <c:pt idx="1715" formatCode="0.00%">
                  <c:v>2.41E-2</c:v>
                </c:pt>
                <c:pt idx="1716" formatCode="0.00%">
                  <c:v>2.3700000000000002E-2</c:v>
                </c:pt>
                <c:pt idx="1717" formatCode="0.00%">
                  <c:v>2.3399999999999997E-2</c:v>
                </c:pt>
                <c:pt idx="1718" formatCode="0.00%">
                  <c:v>2.3250000000000003E-2</c:v>
                </c:pt>
                <c:pt idx="1719" formatCode="0.00%">
                  <c:v>2.3250000000000003E-2</c:v>
                </c:pt>
                <c:pt idx="1720" formatCode="0.00%">
                  <c:v>2.3250000000000003E-2</c:v>
                </c:pt>
                <c:pt idx="1721" formatCode="0.00%">
                  <c:v>2.3550000000000001E-2</c:v>
                </c:pt>
                <c:pt idx="1722" formatCode="0.00%">
                  <c:v>2.3349999999999999E-2</c:v>
                </c:pt>
                <c:pt idx="1723" formatCode="0.00%">
                  <c:v>2.3349999999999999E-2</c:v>
                </c:pt>
                <c:pt idx="1724" formatCode="0.00%">
                  <c:v>2.3099999999999999E-2</c:v>
                </c:pt>
                <c:pt idx="1725" formatCode="0.00%">
                  <c:v>2.3099999999999999E-2</c:v>
                </c:pt>
                <c:pt idx="1726" formatCode="0.00%">
                  <c:v>2.2700000000000001E-2</c:v>
                </c:pt>
                <c:pt idx="1727" formatCode="0.00%">
                  <c:v>2.2850000000000002E-2</c:v>
                </c:pt>
                <c:pt idx="1728" formatCode="0.00%">
                  <c:v>2.2349999999999998E-2</c:v>
                </c:pt>
                <c:pt idx="1729" formatCode="0.00%">
                  <c:v>2.215E-2</c:v>
                </c:pt>
                <c:pt idx="1730" formatCode="0.00%">
                  <c:v>2.1649999999999999E-2</c:v>
                </c:pt>
                <c:pt idx="1731" formatCode="0.00%">
                  <c:v>2.2000000000000002E-2</c:v>
                </c:pt>
                <c:pt idx="1732" formatCode="0.00%">
                  <c:v>2.1949999999999997E-2</c:v>
                </c:pt>
                <c:pt idx="1733" formatCode="0.00%">
                  <c:v>2.2099999999999998E-2</c:v>
                </c:pt>
                <c:pt idx="1734" formatCode="0.00%">
                  <c:v>2.215E-2</c:v>
                </c:pt>
                <c:pt idx="1735" formatCode="0.00%">
                  <c:v>2.2099999999999998E-2</c:v>
                </c:pt>
                <c:pt idx="1736" formatCode="0.00%">
                  <c:v>2.1850000000000001E-2</c:v>
                </c:pt>
                <c:pt idx="1737" formatCode="0.00%">
                  <c:v>2.1850000000000001E-2</c:v>
                </c:pt>
                <c:pt idx="1738" formatCode="0.00%">
                  <c:v>2.2000000000000002E-2</c:v>
                </c:pt>
                <c:pt idx="1739" formatCode="0.00%">
                  <c:v>2.1749999999999999E-2</c:v>
                </c:pt>
                <c:pt idx="1740" formatCode="0.00%">
                  <c:v>2.1949999999999997E-2</c:v>
                </c:pt>
                <c:pt idx="1741" formatCode="0.00%">
                  <c:v>2.1949999999999997E-2</c:v>
                </c:pt>
                <c:pt idx="1742" formatCode="0.00%">
                  <c:v>2.2099999999999998E-2</c:v>
                </c:pt>
                <c:pt idx="1743" formatCode="0.00%">
                  <c:v>2.2850000000000002E-2</c:v>
                </c:pt>
                <c:pt idx="1744" formatCode="0.00%">
                  <c:v>2.2850000000000002E-2</c:v>
                </c:pt>
                <c:pt idx="1745" formatCode="0.00%">
                  <c:v>2.2850000000000002E-2</c:v>
                </c:pt>
                <c:pt idx="1746" formatCode="0.00%">
                  <c:v>2.4550000000000002E-2</c:v>
                </c:pt>
                <c:pt idx="1747" formatCode="0.00%">
                  <c:v>2.435E-2</c:v>
                </c:pt>
                <c:pt idx="1748" formatCode="0.00%">
                  <c:v>2.2200000000000001E-2</c:v>
                </c:pt>
                <c:pt idx="1749" formatCode="0.00%">
                  <c:v>2.1949999999999997E-2</c:v>
                </c:pt>
                <c:pt idx="1750" formatCode="0.00%">
                  <c:v>2.1700000000000001E-2</c:v>
                </c:pt>
                <c:pt idx="1751" formatCode="0.00%">
                  <c:v>2.1949999999999997E-2</c:v>
                </c:pt>
                <c:pt idx="1752" formatCode="0.00%">
                  <c:v>2.205E-2</c:v>
                </c:pt>
                <c:pt idx="1753" formatCode="0.00%">
                  <c:v>2.205E-2</c:v>
                </c:pt>
                <c:pt idx="1754" formatCode="0.00%">
                  <c:v>2.1600000000000001E-2</c:v>
                </c:pt>
                <c:pt idx="1755" formatCode="0.00%">
                  <c:v>2.1150000000000002E-2</c:v>
                </c:pt>
                <c:pt idx="1756" formatCode="0.00%">
                  <c:v>2.0950000000000003E-2</c:v>
                </c:pt>
                <c:pt idx="1757" formatCode="0.00%">
                  <c:v>2.0750000000000001E-2</c:v>
                </c:pt>
                <c:pt idx="1758" formatCode="0.00%">
                  <c:v>2.0950000000000003E-2</c:v>
                </c:pt>
                <c:pt idx="1759" formatCode="0.00%">
                  <c:v>2.0799999999999999E-2</c:v>
                </c:pt>
                <c:pt idx="1760" formatCode="0.00%">
                  <c:v>2.085E-2</c:v>
                </c:pt>
                <c:pt idx="1761" formatCode="0.00%">
                  <c:v>2.0750000000000001E-2</c:v>
                </c:pt>
                <c:pt idx="1762" formatCode="0.00%">
                  <c:v>2.0750000000000001E-2</c:v>
                </c:pt>
                <c:pt idx="1763" formatCode="0.00%">
                  <c:v>0.02</c:v>
                </c:pt>
                <c:pt idx="1764" formatCode="0.00%">
                  <c:v>0.02</c:v>
                </c:pt>
                <c:pt idx="1765" formatCode="0.00%">
                  <c:v>2.0099999999999996E-2</c:v>
                </c:pt>
                <c:pt idx="1766" formatCode="0.00%">
                  <c:v>2.0250000000000001E-2</c:v>
                </c:pt>
                <c:pt idx="1767" formatCode="0.00%">
                  <c:v>2.0150000000000001E-2</c:v>
                </c:pt>
                <c:pt idx="1768" formatCode="0.00%">
                  <c:v>2.07E-2</c:v>
                </c:pt>
                <c:pt idx="1769" formatCode="0.00%">
                  <c:v>2.0950000000000003E-2</c:v>
                </c:pt>
                <c:pt idx="1770" formatCode="0.00%">
                  <c:v>2.1150000000000002E-2</c:v>
                </c:pt>
                <c:pt idx="1771" formatCode="0.00%">
                  <c:v>2.0499999999999997E-2</c:v>
                </c:pt>
                <c:pt idx="1772" formatCode="0.00%">
                  <c:v>2.0750000000000001E-2</c:v>
                </c:pt>
                <c:pt idx="1773" formatCode="0.00%">
                  <c:v>2.1049999999999999E-2</c:v>
                </c:pt>
                <c:pt idx="1774" formatCode="0.00%">
                  <c:v>2.1150000000000002E-2</c:v>
                </c:pt>
                <c:pt idx="1775" formatCode="0.00%">
                  <c:v>2.0950000000000003E-2</c:v>
                </c:pt>
                <c:pt idx="1776" formatCode="0.00%">
                  <c:v>2.1250000000000002E-2</c:v>
                </c:pt>
                <c:pt idx="1777" formatCode="0.00%">
                  <c:v>2.1749999999999999E-2</c:v>
                </c:pt>
                <c:pt idx="1778" formatCode="0.00%">
                  <c:v>2.2099999999999998E-2</c:v>
                </c:pt>
                <c:pt idx="1779" formatCode="0.00%">
                  <c:v>2.3250000000000003E-2</c:v>
                </c:pt>
                <c:pt idx="1780" formatCode="0.00%">
                  <c:v>2.2000000000000002E-2</c:v>
                </c:pt>
                <c:pt idx="1781" formatCode="0.00%">
                  <c:v>2.18E-2</c:v>
                </c:pt>
                <c:pt idx="1782" formatCode="0.00%">
                  <c:v>2.1949999999999997E-2</c:v>
                </c:pt>
                <c:pt idx="1783" formatCode="0.00%">
                  <c:v>2.1700000000000001E-2</c:v>
                </c:pt>
                <c:pt idx="1784" formatCode="0.00%">
                  <c:v>2.145E-2</c:v>
                </c:pt>
                <c:pt idx="1785" formatCode="0.00%">
                  <c:v>2.145E-2</c:v>
                </c:pt>
                <c:pt idx="1786" formatCode="0.00%">
                  <c:v>2.1700000000000001E-2</c:v>
                </c:pt>
                <c:pt idx="1787" formatCode="0.00%">
                  <c:v>2.155E-2</c:v>
                </c:pt>
                <c:pt idx="1788" formatCode="0.00%">
                  <c:v>2.1899999999999999E-2</c:v>
                </c:pt>
                <c:pt idx="1789" formatCode="0.00%">
                  <c:v>2.1899999999999999E-2</c:v>
                </c:pt>
                <c:pt idx="1790" formatCode="0.00%">
                  <c:v>2.145E-2</c:v>
                </c:pt>
                <c:pt idx="1791" formatCode="0.00%">
                  <c:v>2.1499999999999998E-2</c:v>
                </c:pt>
                <c:pt idx="1792" formatCode="0.00%">
                  <c:v>2.1700000000000001E-2</c:v>
                </c:pt>
                <c:pt idx="1793" formatCode="0.00%">
                  <c:v>2.1349999999999997E-2</c:v>
                </c:pt>
                <c:pt idx="1794" formatCode="0.00%">
                  <c:v>2.1850000000000001E-2</c:v>
                </c:pt>
                <c:pt idx="1795" formatCode="0.00%">
                  <c:v>2.2200000000000001E-2</c:v>
                </c:pt>
                <c:pt idx="1796" formatCode="0.00%">
                  <c:v>2.1499999999999998E-2</c:v>
                </c:pt>
                <c:pt idx="1797" formatCode="0.00%">
                  <c:v>2.1749999999999999E-2</c:v>
                </c:pt>
                <c:pt idx="1798" formatCode="0.00%">
                  <c:v>2.1649999999999999E-2</c:v>
                </c:pt>
                <c:pt idx="1799" formatCode="0.00%">
                  <c:v>2.155E-2</c:v>
                </c:pt>
                <c:pt idx="1800" formatCode="0.00%">
                  <c:v>2.2250000000000002E-2</c:v>
                </c:pt>
                <c:pt idx="1801" formatCode="0.00%">
                  <c:v>2.3E-2</c:v>
                </c:pt>
                <c:pt idx="1802" formatCode="0.00%">
                  <c:v>2.2450000000000001E-2</c:v>
                </c:pt>
                <c:pt idx="1803" formatCode="0.00%">
                  <c:v>2.315E-2</c:v>
                </c:pt>
                <c:pt idx="1804" formatCode="0.00%">
                  <c:v>2.4E-2</c:v>
                </c:pt>
                <c:pt idx="1805" formatCode="0.00%">
                  <c:v>2.3399999999999997E-2</c:v>
                </c:pt>
                <c:pt idx="1806" formatCode="0.00%">
                  <c:v>2.3300000000000001E-2</c:v>
                </c:pt>
                <c:pt idx="1807" formatCode="0.00%">
                  <c:v>2.4150000000000001E-2</c:v>
                </c:pt>
                <c:pt idx="1808" formatCode="0.00%">
                  <c:v>2.3250000000000003E-2</c:v>
                </c:pt>
                <c:pt idx="1809" formatCode="0.00%">
                  <c:v>2.2949999999999998E-2</c:v>
                </c:pt>
                <c:pt idx="1810" formatCode="0.00%">
                  <c:v>2.2949999999999998E-2</c:v>
                </c:pt>
                <c:pt idx="1811" formatCode="0.00%">
                  <c:v>2.2700000000000001E-2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27EB-422D-A85F-8C2D5D10A2E8}"/>
            </c:ext>
          </c:extLst>
        </c:ser>
        <c:ser>
          <c:idx val="8"/>
          <c:order val="2"/>
          <c:tx>
            <c:strRef>
              <c:f>Pré!$D$1</c:f>
              <c:strCache>
                <c:ptCount val="1"/>
                <c:pt idx="0">
                  <c:v>LTN 07/21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Pré!$D$2:$D$3608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9.5399999999999985E-2</c:v>
                </c:pt>
                <c:pt idx="1005" formatCode="0.00%">
                  <c:v>9.5350000000000004E-2</c:v>
                </c:pt>
                <c:pt idx="1006" formatCode="0.00%">
                  <c:v>9.5350000000000004E-2</c:v>
                </c:pt>
                <c:pt idx="1007" formatCode="0.00%">
                  <c:v>9.4299999999999995E-2</c:v>
                </c:pt>
                <c:pt idx="1008" formatCode="0.00%">
                  <c:v>9.4549999999999995E-2</c:v>
                </c:pt>
                <c:pt idx="1009" formatCode="0.00%">
                  <c:v>9.4299999999999995E-2</c:v>
                </c:pt>
                <c:pt idx="1010" formatCode="0.00%">
                  <c:v>9.3149999999999997E-2</c:v>
                </c:pt>
                <c:pt idx="1011" formatCode="0.00%">
                  <c:v>9.1549999999999992E-2</c:v>
                </c:pt>
                <c:pt idx="1012" formatCode="0.00%">
                  <c:v>9.1549999999999992E-2</c:v>
                </c:pt>
                <c:pt idx="1013" formatCode="0.00%">
                  <c:v>9.2399999999999996E-2</c:v>
                </c:pt>
                <c:pt idx="1014" formatCode="0.00%">
                  <c:v>9.2799999999999994E-2</c:v>
                </c:pt>
                <c:pt idx="1015" formatCode="0.00%">
                  <c:v>9.2699999999999991E-2</c:v>
                </c:pt>
                <c:pt idx="1016" formatCode="0.00%">
                  <c:v>9.1750000000000012E-2</c:v>
                </c:pt>
                <c:pt idx="1017" formatCode="0.00%">
                  <c:v>9.2300000000000007E-2</c:v>
                </c:pt>
                <c:pt idx="1018" formatCode="0.00%">
                  <c:v>9.1850000000000001E-2</c:v>
                </c:pt>
                <c:pt idx="1019" formatCode="0.00%">
                  <c:v>9.1249999999999998E-2</c:v>
                </c:pt>
                <c:pt idx="1020" formatCode="0.00%">
                  <c:v>9.0649999999999994E-2</c:v>
                </c:pt>
                <c:pt idx="1021" formatCode="0.00%">
                  <c:v>8.9649999999999994E-2</c:v>
                </c:pt>
                <c:pt idx="1022" formatCode="0.00%">
                  <c:v>8.9800000000000005E-2</c:v>
                </c:pt>
                <c:pt idx="1023" formatCode="0.00%">
                  <c:v>8.9800000000000005E-2</c:v>
                </c:pt>
                <c:pt idx="1024" formatCode="0.00%">
                  <c:v>9.0249999999999997E-2</c:v>
                </c:pt>
                <c:pt idx="1025" formatCode="0.00%">
                  <c:v>9.1050000000000006E-2</c:v>
                </c:pt>
                <c:pt idx="1026" formatCode="0.00%">
                  <c:v>9.0850000000000014E-2</c:v>
                </c:pt>
                <c:pt idx="1027" formatCode="0.00%">
                  <c:v>9.035E-2</c:v>
                </c:pt>
                <c:pt idx="1028" formatCode="0.00%">
                  <c:v>9.0200000000000002E-2</c:v>
                </c:pt>
                <c:pt idx="1029" formatCode="0.00%">
                  <c:v>9.11E-2</c:v>
                </c:pt>
                <c:pt idx="1030" formatCode="0.00%">
                  <c:v>9.1300000000000006E-2</c:v>
                </c:pt>
                <c:pt idx="1031" formatCode="0.00%">
                  <c:v>9.2699999999999991E-2</c:v>
                </c:pt>
                <c:pt idx="1032" formatCode="0.00%">
                  <c:v>9.2699999999999991E-2</c:v>
                </c:pt>
                <c:pt idx="1033" formatCode="0.00%">
                  <c:v>9.2699999999999991E-2</c:v>
                </c:pt>
                <c:pt idx="1034" formatCode="0.00%">
                  <c:v>9.2699999999999991E-2</c:v>
                </c:pt>
                <c:pt idx="1035" formatCode="0.00%">
                  <c:v>9.2699999999999991E-2</c:v>
                </c:pt>
                <c:pt idx="1036" formatCode="0.00%">
                  <c:v>9.2699999999999991E-2</c:v>
                </c:pt>
                <c:pt idx="1037" formatCode="0.00%">
                  <c:v>9.2699999999999991E-2</c:v>
                </c:pt>
                <c:pt idx="1038" formatCode="0.00%">
                  <c:v>9.2699999999999991E-2</c:v>
                </c:pt>
                <c:pt idx="1039" formatCode="0.00%">
                  <c:v>9.2699999999999991E-2</c:v>
                </c:pt>
                <c:pt idx="1040" formatCode="0.00%">
                  <c:v>9.2699999999999991E-2</c:v>
                </c:pt>
                <c:pt idx="1041" formatCode="0.00%">
                  <c:v>9.2699999999999991E-2</c:v>
                </c:pt>
                <c:pt idx="1042" formatCode="0.00%">
                  <c:v>9.2699999999999991E-2</c:v>
                </c:pt>
                <c:pt idx="1043" formatCode="0.00%">
                  <c:v>9.2699999999999991E-2</c:v>
                </c:pt>
                <c:pt idx="1044" formatCode="0.00%">
                  <c:v>9.2699999999999991E-2</c:v>
                </c:pt>
                <c:pt idx="1045" formatCode="0.00%">
                  <c:v>9.2699999999999991E-2</c:v>
                </c:pt>
                <c:pt idx="1046" formatCode="0.00%">
                  <c:v>9.2699999999999991E-2</c:v>
                </c:pt>
                <c:pt idx="1047" formatCode="0.00%">
                  <c:v>9.2699999999999991E-2</c:v>
                </c:pt>
                <c:pt idx="1048" formatCode="0.00%">
                  <c:v>9.4200000000000006E-2</c:v>
                </c:pt>
                <c:pt idx="1049" formatCode="0.00%">
                  <c:v>9.4899999999999998E-2</c:v>
                </c:pt>
                <c:pt idx="1050" formatCode="0.00%">
                  <c:v>9.6549999999999997E-2</c:v>
                </c:pt>
                <c:pt idx="1051" formatCode="0.00%">
                  <c:v>9.5250000000000001E-2</c:v>
                </c:pt>
                <c:pt idx="1052" formatCode="0.00%">
                  <c:v>9.5749999999999988E-2</c:v>
                </c:pt>
                <c:pt idx="1053" formatCode="0.00%">
                  <c:v>9.5199999999999993E-2</c:v>
                </c:pt>
                <c:pt idx="1054" formatCode="0.00%">
                  <c:v>9.5050000000000009E-2</c:v>
                </c:pt>
                <c:pt idx="1055" formatCode="0.00%">
                  <c:v>9.6449999999999994E-2</c:v>
                </c:pt>
                <c:pt idx="1056" formatCode="0.00%">
                  <c:v>9.6750000000000003E-2</c:v>
                </c:pt>
                <c:pt idx="1057" formatCode="0.00%">
                  <c:v>9.7500000000000003E-2</c:v>
                </c:pt>
                <c:pt idx="1058" formatCode="0.00%">
                  <c:v>9.64E-2</c:v>
                </c:pt>
                <c:pt idx="1059" formatCode="0.00%">
                  <c:v>9.64E-2</c:v>
                </c:pt>
                <c:pt idx="1060" formatCode="0.00%">
                  <c:v>9.484999999999999E-2</c:v>
                </c:pt>
                <c:pt idx="1061" formatCode="0.00%">
                  <c:v>9.4899999999999998E-2</c:v>
                </c:pt>
                <c:pt idx="1062" formatCode="0.00%">
                  <c:v>9.4299999999999995E-2</c:v>
                </c:pt>
                <c:pt idx="1063" formatCode="0.00%">
                  <c:v>9.484999999999999E-2</c:v>
                </c:pt>
                <c:pt idx="1064" formatCode="0.00%">
                  <c:v>9.5000000000000001E-2</c:v>
                </c:pt>
                <c:pt idx="1065" formatCode="0.00%">
                  <c:v>9.4649999999999998E-2</c:v>
                </c:pt>
                <c:pt idx="1066" formatCode="0.00%">
                  <c:v>9.6099999999999991E-2</c:v>
                </c:pt>
                <c:pt idx="1067" formatCode="0.00%">
                  <c:v>9.6649999999999986E-2</c:v>
                </c:pt>
                <c:pt idx="1068" formatCode="0.00%">
                  <c:v>9.6000000000000002E-2</c:v>
                </c:pt>
                <c:pt idx="1069" formatCode="0.00%">
                  <c:v>9.5150000000000012E-2</c:v>
                </c:pt>
                <c:pt idx="1070" formatCode="0.00%">
                  <c:v>9.4750000000000001E-2</c:v>
                </c:pt>
                <c:pt idx="1071" formatCode="0.00%">
                  <c:v>9.4649999999999998E-2</c:v>
                </c:pt>
                <c:pt idx="1072" formatCode="0.00%">
                  <c:v>9.5600000000000004E-2</c:v>
                </c:pt>
                <c:pt idx="1073" formatCode="0.00%">
                  <c:v>9.5250000000000001E-2</c:v>
                </c:pt>
                <c:pt idx="1074" formatCode="0.00%">
                  <c:v>9.5250000000000001E-2</c:v>
                </c:pt>
                <c:pt idx="1075" formatCode="0.00%">
                  <c:v>9.5250000000000001E-2</c:v>
                </c:pt>
                <c:pt idx="1076" formatCode="0.00%">
                  <c:v>9.5500000000000002E-2</c:v>
                </c:pt>
                <c:pt idx="1077" formatCode="0.00%">
                  <c:v>9.6300000000000011E-2</c:v>
                </c:pt>
                <c:pt idx="1078" formatCode="0.00%">
                  <c:v>9.5799999999999996E-2</c:v>
                </c:pt>
                <c:pt idx="1079" formatCode="0.00%">
                  <c:v>9.5799999999999996E-2</c:v>
                </c:pt>
                <c:pt idx="1080" formatCode="0.00%">
                  <c:v>9.6699999999999994E-2</c:v>
                </c:pt>
                <c:pt idx="1081" formatCode="0.00%">
                  <c:v>9.5549999999999996E-2</c:v>
                </c:pt>
                <c:pt idx="1082" formatCode="0.00%">
                  <c:v>9.5250000000000001E-2</c:v>
                </c:pt>
                <c:pt idx="1083" formatCode="0.00%">
                  <c:v>9.5050000000000009E-2</c:v>
                </c:pt>
                <c:pt idx="1084" formatCode="0.00%">
                  <c:v>9.4100000000000003E-2</c:v>
                </c:pt>
                <c:pt idx="1085" formatCode="0.00%">
                  <c:v>9.3850000000000003E-2</c:v>
                </c:pt>
                <c:pt idx="1086" formatCode="0.00%">
                  <c:v>9.3299999999999994E-2</c:v>
                </c:pt>
                <c:pt idx="1087" formatCode="0.00%">
                  <c:v>9.1400000000000009E-2</c:v>
                </c:pt>
                <c:pt idx="1088" formatCode="0.00%">
                  <c:v>9.11E-2</c:v>
                </c:pt>
                <c:pt idx="1089" formatCode="0.00%">
                  <c:v>9.0899999999999995E-2</c:v>
                </c:pt>
                <c:pt idx="1090" formatCode="0.00%">
                  <c:v>9.1600000000000001E-2</c:v>
                </c:pt>
                <c:pt idx="1091" formatCode="0.00%">
                  <c:v>9.1249999999999998E-2</c:v>
                </c:pt>
                <c:pt idx="1092" formatCode="0.00%">
                  <c:v>9.1549999999999992E-2</c:v>
                </c:pt>
                <c:pt idx="1093" formatCode="0.00%">
                  <c:v>9.1350000000000001E-2</c:v>
                </c:pt>
                <c:pt idx="1094" formatCode="0.00%">
                  <c:v>9.0700000000000003E-2</c:v>
                </c:pt>
                <c:pt idx="1095" formatCode="0.00%">
                  <c:v>9.0399999999999994E-2</c:v>
                </c:pt>
                <c:pt idx="1096" formatCode="0.00%">
                  <c:v>9.1050000000000006E-2</c:v>
                </c:pt>
                <c:pt idx="1097" formatCode="0.00%">
                  <c:v>9.1199999999999989E-2</c:v>
                </c:pt>
                <c:pt idx="1098" formatCode="0.00%">
                  <c:v>9.1499999999999998E-2</c:v>
                </c:pt>
                <c:pt idx="1099" formatCode="0.00%">
                  <c:v>9.1300000000000006E-2</c:v>
                </c:pt>
                <c:pt idx="1100" formatCode="0.00%">
                  <c:v>9.1400000000000009E-2</c:v>
                </c:pt>
                <c:pt idx="1101" formatCode="0.00%">
                  <c:v>9.1899999999999996E-2</c:v>
                </c:pt>
                <c:pt idx="1102" formatCode="0.00%">
                  <c:v>9.01E-2</c:v>
                </c:pt>
                <c:pt idx="1103" formatCode="0.00%">
                  <c:v>9.01E-2</c:v>
                </c:pt>
                <c:pt idx="1104" formatCode="0.00%">
                  <c:v>8.9200000000000002E-2</c:v>
                </c:pt>
                <c:pt idx="1105" formatCode="0.00%">
                  <c:v>8.9900000000000008E-2</c:v>
                </c:pt>
                <c:pt idx="1106" formatCode="0.00%">
                  <c:v>9.0200000000000002E-2</c:v>
                </c:pt>
                <c:pt idx="1107" formatCode="0.00%">
                  <c:v>9.01E-2</c:v>
                </c:pt>
                <c:pt idx="1108" formatCode="0.00%">
                  <c:v>8.9949999999999988E-2</c:v>
                </c:pt>
                <c:pt idx="1109" formatCode="0.00%">
                  <c:v>9.11E-2</c:v>
                </c:pt>
                <c:pt idx="1110" formatCode="0.00%">
                  <c:v>9.1499999999999998E-2</c:v>
                </c:pt>
                <c:pt idx="1111" formatCode="0.00%">
                  <c:v>9.0899999999999995E-2</c:v>
                </c:pt>
                <c:pt idx="1112" formatCode="0.00%">
                  <c:v>9.0500000000000011E-2</c:v>
                </c:pt>
                <c:pt idx="1113" formatCode="0.00%">
                  <c:v>9.035E-2</c:v>
                </c:pt>
                <c:pt idx="1114" formatCode="0.00%">
                  <c:v>9.0950000000000003E-2</c:v>
                </c:pt>
                <c:pt idx="1115" formatCode="0.00%">
                  <c:v>9.0950000000000003E-2</c:v>
                </c:pt>
                <c:pt idx="1116" formatCode="0.00%">
                  <c:v>9.0950000000000003E-2</c:v>
                </c:pt>
                <c:pt idx="1117" formatCode="0.00%">
                  <c:v>8.9849999999999999E-2</c:v>
                </c:pt>
                <c:pt idx="1118" formatCode="0.00%">
                  <c:v>8.9450000000000002E-2</c:v>
                </c:pt>
                <c:pt idx="1119" formatCode="0.00%">
                  <c:v>8.8650000000000007E-2</c:v>
                </c:pt>
                <c:pt idx="1120" formatCode="0.00%">
                  <c:v>8.8550000000000004E-2</c:v>
                </c:pt>
                <c:pt idx="1121" formatCode="0.00%">
                  <c:v>8.8350000000000012E-2</c:v>
                </c:pt>
                <c:pt idx="1122" formatCode="0.00%">
                  <c:v>8.8249999999999995E-2</c:v>
                </c:pt>
                <c:pt idx="1123" formatCode="0.00%">
                  <c:v>8.8149999999999992E-2</c:v>
                </c:pt>
                <c:pt idx="1124" formatCode="0.00%">
                  <c:v>8.7899999999999992E-2</c:v>
                </c:pt>
                <c:pt idx="1125" formatCode="0.00%">
                  <c:v>8.7300000000000003E-2</c:v>
                </c:pt>
                <c:pt idx="1126" formatCode="0.00%">
                  <c:v>8.77E-2</c:v>
                </c:pt>
                <c:pt idx="1127" formatCode="0.00%">
                  <c:v>8.7300000000000003E-2</c:v>
                </c:pt>
                <c:pt idx="1128" formatCode="0.00%">
                  <c:v>8.7300000000000003E-2</c:v>
                </c:pt>
                <c:pt idx="1129" formatCode="0.00%">
                  <c:v>8.6400000000000005E-2</c:v>
                </c:pt>
                <c:pt idx="1130" formatCode="0.00%">
                  <c:v>8.564999999999999E-2</c:v>
                </c:pt>
                <c:pt idx="1131" formatCode="0.00%">
                  <c:v>8.5500000000000007E-2</c:v>
                </c:pt>
                <c:pt idx="1132" formatCode="0.00%">
                  <c:v>8.5500000000000007E-2</c:v>
                </c:pt>
                <c:pt idx="1133" formatCode="0.00%">
                  <c:v>8.5600000000000009E-2</c:v>
                </c:pt>
                <c:pt idx="1134" formatCode="0.00%">
                  <c:v>8.5500000000000007E-2</c:v>
                </c:pt>
                <c:pt idx="1135" formatCode="0.00%">
                  <c:v>8.5199999999999998E-2</c:v>
                </c:pt>
                <c:pt idx="1136" formatCode="0.00%">
                  <c:v>8.4600000000000009E-2</c:v>
                </c:pt>
                <c:pt idx="1137" formatCode="0.00%">
                  <c:v>8.5000000000000006E-2</c:v>
                </c:pt>
                <c:pt idx="1138" formatCode="0.00%">
                  <c:v>8.5299999999999987E-2</c:v>
                </c:pt>
                <c:pt idx="1139" formatCode="0.00%">
                  <c:v>8.5250000000000006E-2</c:v>
                </c:pt>
                <c:pt idx="1140" formatCode="0.00%">
                  <c:v>8.5000000000000006E-2</c:v>
                </c:pt>
                <c:pt idx="1141" formatCode="0.00%">
                  <c:v>8.5699999999999998E-2</c:v>
                </c:pt>
                <c:pt idx="1142" formatCode="0.00%">
                  <c:v>8.5349999999999995E-2</c:v>
                </c:pt>
                <c:pt idx="1143" formatCode="0.00%">
                  <c:v>8.3599999999999994E-2</c:v>
                </c:pt>
                <c:pt idx="1144" formatCode="0.00%">
                  <c:v>8.3800000000000013E-2</c:v>
                </c:pt>
                <c:pt idx="1145" formatCode="0.00%">
                  <c:v>8.2500000000000004E-2</c:v>
                </c:pt>
                <c:pt idx="1146" formatCode="0.00%">
                  <c:v>8.2799999999999999E-2</c:v>
                </c:pt>
                <c:pt idx="1147" formatCode="0.00%">
                  <c:v>8.3000000000000004E-2</c:v>
                </c:pt>
                <c:pt idx="1148" formatCode="0.00%">
                  <c:v>8.2400000000000001E-2</c:v>
                </c:pt>
                <c:pt idx="1149" formatCode="0.00%">
                  <c:v>8.2400000000000001E-2</c:v>
                </c:pt>
                <c:pt idx="1150" formatCode="0.00%">
                  <c:v>8.2699999999999996E-2</c:v>
                </c:pt>
                <c:pt idx="1151" formatCode="0.00%">
                  <c:v>8.3650000000000002E-2</c:v>
                </c:pt>
                <c:pt idx="1152" formatCode="0.00%">
                  <c:v>8.3900000000000002E-2</c:v>
                </c:pt>
                <c:pt idx="1153" formatCode="0.00%">
                  <c:v>8.3199999999999996E-2</c:v>
                </c:pt>
                <c:pt idx="1154" formatCode="0.00%">
                  <c:v>8.3699999999999997E-2</c:v>
                </c:pt>
                <c:pt idx="1155" formatCode="0.00%">
                  <c:v>8.4600000000000009E-2</c:v>
                </c:pt>
                <c:pt idx="1156" formatCode="0.00%">
                  <c:v>8.4399999999999989E-2</c:v>
                </c:pt>
                <c:pt idx="1157" formatCode="0.00%">
                  <c:v>8.3900000000000002E-2</c:v>
                </c:pt>
                <c:pt idx="1158" formatCode="0.00%">
                  <c:v>8.3199999999999996E-2</c:v>
                </c:pt>
                <c:pt idx="1159" formatCode="0.00%">
                  <c:v>8.345000000000001E-2</c:v>
                </c:pt>
                <c:pt idx="1160" formatCode="0.00%">
                  <c:v>8.3199999999999996E-2</c:v>
                </c:pt>
                <c:pt idx="1161" formatCode="0.00%">
                  <c:v>8.2500000000000004E-2</c:v>
                </c:pt>
                <c:pt idx="1162" formatCode="0.00%">
                  <c:v>8.1900000000000001E-2</c:v>
                </c:pt>
                <c:pt idx="1163" formatCode="0.00%">
                  <c:v>8.2299999999999998E-2</c:v>
                </c:pt>
                <c:pt idx="1164" formatCode="0.00%">
                  <c:v>8.2100000000000006E-2</c:v>
                </c:pt>
                <c:pt idx="1165" formatCode="0.00%">
                  <c:v>8.2899999999999988E-2</c:v>
                </c:pt>
                <c:pt idx="1166" formatCode="0.00%">
                  <c:v>8.3000000000000004E-2</c:v>
                </c:pt>
                <c:pt idx="1167" formatCode="0.00%">
                  <c:v>8.3699999999999997E-2</c:v>
                </c:pt>
                <c:pt idx="1168" formatCode="0.00%">
                  <c:v>8.2699999999999996E-2</c:v>
                </c:pt>
                <c:pt idx="1169" formatCode="0.00%">
                  <c:v>8.2299999999999998E-2</c:v>
                </c:pt>
                <c:pt idx="1170" formatCode="0.00%">
                  <c:v>8.2899999999999988E-2</c:v>
                </c:pt>
                <c:pt idx="1171" formatCode="0.00%">
                  <c:v>8.2899999999999988E-2</c:v>
                </c:pt>
                <c:pt idx="1172" formatCode="0.00%">
                  <c:v>8.3499999999999991E-2</c:v>
                </c:pt>
                <c:pt idx="1173" formatCode="0.00%">
                  <c:v>8.3599999999999994E-2</c:v>
                </c:pt>
                <c:pt idx="1174" formatCode="0.00%">
                  <c:v>8.3699999999999997E-2</c:v>
                </c:pt>
                <c:pt idx="1175" formatCode="0.00%">
                  <c:v>8.48E-2</c:v>
                </c:pt>
                <c:pt idx="1176" formatCode="0.00%">
                  <c:v>8.5699999999999998E-2</c:v>
                </c:pt>
                <c:pt idx="1177" formatCode="0.00%">
                  <c:v>8.8100000000000012E-2</c:v>
                </c:pt>
                <c:pt idx="1178" formatCode="0.00%">
                  <c:v>8.5800000000000001E-2</c:v>
                </c:pt>
                <c:pt idx="1179" formatCode="0.00%">
                  <c:v>8.6699999999999999E-2</c:v>
                </c:pt>
                <c:pt idx="1180" formatCode="0.00%">
                  <c:v>8.8100000000000012E-2</c:v>
                </c:pt>
                <c:pt idx="1181" formatCode="0.00%">
                  <c:v>8.8200000000000001E-2</c:v>
                </c:pt>
                <c:pt idx="1182" formatCode="0.00%">
                  <c:v>8.8100000000000012E-2</c:v>
                </c:pt>
                <c:pt idx="1183" formatCode="0.00%">
                  <c:v>8.9900000000000008E-2</c:v>
                </c:pt>
                <c:pt idx="1184" formatCode="0.00%">
                  <c:v>9.2050000000000007E-2</c:v>
                </c:pt>
                <c:pt idx="1185" formatCode="0.00%">
                  <c:v>9.11E-2</c:v>
                </c:pt>
                <c:pt idx="1186" formatCode="0.00%">
                  <c:v>9.0299999999999991E-2</c:v>
                </c:pt>
                <c:pt idx="1187" formatCode="0.00%">
                  <c:v>8.9600000000000013E-2</c:v>
                </c:pt>
                <c:pt idx="1188" formatCode="0.00%">
                  <c:v>9.0500000000000011E-2</c:v>
                </c:pt>
                <c:pt idx="1189" formatCode="0.00%">
                  <c:v>9.1400000000000009E-2</c:v>
                </c:pt>
                <c:pt idx="1190" formatCode="0.00%">
                  <c:v>9.2300000000000007E-2</c:v>
                </c:pt>
                <c:pt idx="1191" formatCode="0.00%">
                  <c:v>9.3149999999999997E-2</c:v>
                </c:pt>
                <c:pt idx="1192" formatCode="0.00%">
                  <c:v>9.3299999999999994E-2</c:v>
                </c:pt>
                <c:pt idx="1193" formatCode="0.00%">
                  <c:v>9.3299999999999994E-2</c:v>
                </c:pt>
                <c:pt idx="1194" formatCode="0.00%">
                  <c:v>9.2799999999999994E-2</c:v>
                </c:pt>
                <c:pt idx="1195" formatCode="0.00%">
                  <c:v>9.2249999999999999E-2</c:v>
                </c:pt>
                <c:pt idx="1196" formatCode="0.00%">
                  <c:v>9.4949999999999993E-2</c:v>
                </c:pt>
                <c:pt idx="1197" formatCode="0.00%">
                  <c:v>9.7100000000000006E-2</c:v>
                </c:pt>
                <c:pt idx="1198" formatCode="0.00%">
                  <c:v>9.7949999999999995E-2</c:v>
                </c:pt>
                <c:pt idx="1199" formatCode="0.00%">
                  <c:v>9.9900000000000003E-2</c:v>
                </c:pt>
                <c:pt idx="1200" formatCode="0.00%">
                  <c:v>9.7750000000000004E-2</c:v>
                </c:pt>
                <c:pt idx="1201" formatCode="0.00%">
                  <c:v>9.9749999999999991E-2</c:v>
                </c:pt>
                <c:pt idx="1202" formatCode="0.00%">
                  <c:v>0.1023</c:v>
                </c:pt>
                <c:pt idx="1203" formatCode="0.00%">
                  <c:v>0.10215</c:v>
                </c:pt>
                <c:pt idx="1204" formatCode="0.00%">
                  <c:v>0.10595</c:v>
                </c:pt>
                <c:pt idx="1205" formatCode="0.00%">
                  <c:v>0.10125000000000001</c:v>
                </c:pt>
                <c:pt idx="1206" formatCode="0.00%">
                  <c:v>9.9100000000000008E-2</c:v>
                </c:pt>
                <c:pt idx="1207" formatCode="0.00%">
                  <c:v>0.10005000000000001</c:v>
                </c:pt>
                <c:pt idx="1208" formatCode="0.00%">
                  <c:v>0.10145</c:v>
                </c:pt>
                <c:pt idx="1209" formatCode="0.00%">
                  <c:v>0.10099999999999999</c:v>
                </c:pt>
                <c:pt idx="1210" formatCode="0.00%">
                  <c:v>0.10050000000000001</c:v>
                </c:pt>
                <c:pt idx="1211" formatCode="0.00%">
                  <c:v>9.7799999999999998E-2</c:v>
                </c:pt>
                <c:pt idx="1212" formatCode="0.00%">
                  <c:v>9.849999999999999E-2</c:v>
                </c:pt>
                <c:pt idx="1213" formatCode="0.00%">
                  <c:v>9.7200000000000009E-2</c:v>
                </c:pt>
                <c:pt idx="1214" formatCode="0.00%">
                  <c:v>9.7299999999999998E-2</c:v>
                </c:pt>
                <c:pt idx="1215" formatCode="0.00%">
                  <c:v>9.6349999999999991E-2</c:v>
                </c:pt>
                <c:pt idx="1216" formatCode="0.00%">
                  <c:v>9.5150000000000012E-2</c:v>
                </c:pt>
                <c:pt idx="1217" formatCode="0.00%">
                  <c:v>9.6750000000000003E-2</c:v>
                </c:pt>
                <c:pt idx="1218" formatCode="0.00%">
                  <c:v>9.8000000000000004E-2</c:v>
                </c:pt>
                <c:pt idx="1219" formatCode="0.00%">
                  <c:v>9.7299999999999998E-2</c:v>
                </c:pt>
                <c:pt idx="1220" formatCode="0.00%">
                  <c:v>9.7299999999999998E-2</c:v>
                </c:pt>
                <c:pt idx="1221" formatCode="0.00%">
                  <c:v>9.425E-2</c:v>
                </c:pt>
                <c:pt idx="1222" formatCode="0.00%">
                  <c:v>9.5399999999999985E-2</c:v>
                </c:pt>
                <c:pt idx="1223" formatCode="0.00%">
                  <c:v>9.6549999999999997E-2</c:v>
                </c:pt>
                <c:pt idx="1224" formatCode="0.00%">
                  <c:v>9.5649999999999999E-2</c:v>
                </c:pt>
                <c:pt idx="1225" formatCode="0.00%">
                  <c:v>9.5150000000000012E-2</c:v>
                </c:pt>
                <c:pt idx="1226" formatCode="0.00%">
                  <c:v>9.5250000000000001E-2</c:v>
                </c:pt>
                <c:pt idx="1227" formatCode="0.00%">
                  <c:v>9.4949999999999993E-2</c:v>
                </c:pt>
                <c:pt idx="1228" formatCode="0.00%">
                  <c:v>9.5250000000000001E-2</c:v>
                </c:pt>
                <c:pt idx="1229" formatCode="0.00%">
                  <c:v>9.3350000000000002E-2</c:v>
                </c:pt>
                <c:pt idx="1230" formatCode="0.00%">
                  <c:v>9.4350000000000003E-2</c:v>
                </c:pt>
                <c:pt idx="1231" formatCode="0.00%">
                  <c:v>9.4549999999999995E-2</c:v>
                </c:pt>
                <c:pt idx="1232" formatCode="0.00%">
                  <c:v>9.2950000000000005E-2</c:v>
                </c:pt>
                <c:pt idx="1233" formatCode="0.00%">
                  <c:v>9.3149999999999997E-2</c:v>
                </c:pt>
                <c:pt idx="1234" formatCode="0.00%">
                  <c:v>9.3000000000000013E-2</c:v>
                </c:pt>
                <c:pt idx="1235" formatCode="0.00%">
                  <c:v>9.265000000000001E-2</c:v>
                </c:pt>
                <c:pt idx="1236" formatCode="0.00%">
                  <c:v>9.3399999999999997E-2</c:v>
                </c:pt>
                <c:pt idx="1237" formatCode="0.00%">
                  <c:v>9.3000000000000013E-2</c:v>
                </c:pt>
                <c:pt idx="1238" formatCode="0.00%">
                  <c:v>9.3100000000000002E-2</c:v>
                </c:pt>
                <c:pt idx="1239" formatCode="0.00%">
                  <c:v>9.2200000000000004E-2</c:v>
                </c:pt>
                <c:pt idx="1240" formatCode="0.00%">
                  <c:v>9.2399999999999996E-2</c:v>
                </c:pt>
                <c:pt idx="1241" formatCode="0.00%">
                  <c:v>9.2950000000000005E-2</c:v>
                </c:pt>
                <c:pt idx="1242" formatCode="0.00%">
                  <c:v>9.4299999999999995E-2</c:v>
                </c:pt>
                <c:pt idx="1243" formatCode="0.00%">
                  <c:v>9.5000000000000001E-2</c:v>
                </c:pt>
                <c:pt idx="1244" formatCode="0.00%">
                  <c:v>9.6649999999999986E-2</c:v>
                </c:pt>
                <c:pt idx="1245" formatCode="0.00%">
                  <c:v>0.10009999999999999</c:v>
                </c:pt>
                <c:pt idx="1246" formatCode="0.00%">
                  <c:v>9.69E-2</c:v>
                </c:pt>
                <c:pt idx="1247" formatCode="0.00%">
                  <c:v>9.6449999999999994E-2</c:v>
                </c:pt>
                <c:pt idx="1248" formatCode="0.00%">
                  <c:v>9.6850000000000006E-2</c:v>
                </c:pt>
                <c:pt idx="1249" formatCode="0.00%">
                  <c:v>9.7100000000000006E-2</c:v>
                </c:pt>
                <c:pt idx="1250" formatCode="0.00%">
                  <c:v>9.7899999999999987E-2</c:v>
                </c:pt>
                <c:pt idx="1251" formatCode="0.00%">
                  <c:v>9.9949999999999997E-2</c:v>
                </c:pt>
                <c:pt idx="1252" formatCode="0.00%">
                  <c:v>0.10074999999999999</c:v>
                </c:pt>
                <c:pt idx="1253" formatCode="0.00%">
                  <c:v>0.1018</c:v>
                </c:pt>
                <c:pt idx="1254" formatCode="0.00%">
                  <c:v>0.1016</c:v>
                </c:pt>
                <c:pt idx="1255" formatCode="0.00%">
                  <c:v>0.10050000000000001</c:v>
                </c:pt>
                <c:pt idx="1256" formatCode="0.00%">
                  <c:v>0.1008</c:v>
                </c:pt>
                <c:pt idx="1257" formatCode="0.00%">
                  <c:v>0.10060000000000001</c:v>
                </c:pt>
                <c:pt idx="1258" formatCode="0.00%">
                  <c:v>0.10385</c:v>
                </c:pt>
                <c:pt idx="1259" formatCode="0.00%">
                  <c:v>0.10244999999999999</c:v>
                </c:pt>
                <c:pt idx="1260" formatCode="0.00%">
                  <c:v>0.10339999999999999</c:v>
                </c:pt>
                <c:pt idx="1261" formatCode="0.00%">
                  <c:v>0.1048</c:v>
                </c:pt>
                <c:pt idx="1262" formatCode="0.00%">
                  <c:v>0.10505</c:v>
                </c:pt>
                <c:pt idx="1263" formatCode="0.00%">
                  <c:v>0.10385</c:v>
                </c:pt>
                <c:pt idx="1264" formatCode="0.00%">
                  <c:v>0.10385</c:v>
                </c:pt>
                <c:pt idx="1265" formatCode="0.00%">
                  <c:v>0.10314999999999999</c:v>
                </c:pt>
                <c:pt idx="1266" formatCode="0.00%">
                  <c:v>0.10279999999999999</c:v>
                </c:pt>
                <c:pt idx="1267" formatCode="0.00%">
                  <c:v>0.1016</c:v>
                </c:pt>
                <c:pt idx="1268" formatCode="0.00%">
                  <c:v>0.10400000000000001</c:v>
                </c:pt>
                <c:pt idx="1269" formatCode="0.00%">
                  <c:v>0.10339999999999999</c:v>
                </c:pt>
                <c:pt idx="1270" formatCode="0.00%">
                  <c:v>0.10300000000000001</c:v>
                </c:pt>
                <c:pt idx="1271" formatCode="0.00%">
                  <c:v>0.10164999999999999</c:v>
                </c:pt>
                <c:pt idx="1272" formatCode="0.00%">
                  <c:v>0.10064999999999999</c:v>
                </c:pt>
                <c:pt idx="1273" formatCode="0.00%">
                  <c:v>0.10050000000000001</c:v>
                </c:pt>
                <c:pt idx="1274" formatCode="0.00%">
                  <c:v>9.9600000000000008E-2</c:v>
                </c:pt>
                <c:pt idx="1275" formatCode="0.00%">
                  <c:v>0.10050000000000001</c:v>
                </c:pt>
                <c:pt idx="1276" formatCode="0.00%">
                  <c:v>0.10055</c:v>
                </c:pt>
                <c:pt idx="1277" formatCode="0.00%">
                  <c:v>9.9299999999999999E-2</c:v>
                </c:pt>
                <c:pt idx="1278" formatCode="0.00%">
                  <c:v>9.8599999999999993E-2</c:v>
                </c:pt>
                <c:pt idx="1279" formatCode="0.00%">
                  <c:v>9.9499999999999991E-2</c:v>
                </c:pt>
                <c:pt idx="1280" formatCode="0.00%">
                  <c:v>9.9499999999999991E-2</c:v>
                </c:pt>
                <c:pt idx="1281" formatCode="0.00%">
                  <c:v>9.715E-2</c:v>
                </c:pt>
                <c:pt idx="1282" formatCode="0.00%">
                  <c:v>9.715E-2</c:v>
                </c:pt>
                <c:pt idx="1283" formatCode="0.00%">
                  <c:v>9.6950000000000008E-2</c:v>
                </c:pt>
                <c:pt idx="1284" formatCode="0.00%">
                  <c:v>9.6549999999999997E-2</c:v>
                </c:pt>
                <c:pt idx="1285" formatCode="0.00%">
                  <c:v>9.7299999999999998E-2</c:v>
                </c:pt>
                <c:pt idx="1286" formatCode="0.00%">
                  <c:v>8.9550000000000005E-2</c:v>
                </c:pt>
                <c:pt idx="1287" formatCode="0.00%">
                  <c:v>9.0700000000000003E-2</c:v>
                </c:pt>
                <c:pt idx="1288" formatCode="0.00%">
                  <c:v>9.0800000000000006E-2</c:v>
                </c:pt>
                <c:pt idx="1289" formatCode="0.00%">
                  <c:v>9.0800000000000006E-2</c:v>
                </c:pt>
                <c:pt idx="1290" formatCode="0.00%">
                  <c:v>8.8800000000000004E-2</c:v>
                </c:pt>
                <c:pt idx="1291" formatCode="0.00%">
                  <c:v>8.7449999999999986E-2</c:v>
                </c:pt>
                <c:pt idx="1292" formatCode="0.00%">
                  <c:v>8.7050000000000002E-2</c:v>
                </c:pt>
                <c:pt idx="1293" formatCode="0.00%">
                  <c:v>8.795E-2</c:v>
                </c:pt>
                <c:pt idx="1294" formatCode="0.00%">
                  <c:v>8.8200000000000001E-2</c:v>
                </c:pt>
                <c:pt idx="1295" formatCode="0.00%">
                  <c:v>8.5999999999999993E-2</c:v>
                </c:pt>
                <c:pt idx="1296" formatCode="0.00%">
                  <c:v>8.6050000000000001E-2</c:v>
                </c:pt>
                <c:pt idx="1297" formatCode="0.00%">
                  <c:v>8.6449999999999999E-2</c:v>
                </c:pt>
                <c:pt idx="1298" formatCode="0.00%">
                  <c:v>8.7150000000000005E-2</c:v>
                </c:pt>
                <c:pt idx="1299" formatCode="0.00%">
                  <c:v>8.5800000000000001E-2</c:v>
                </c:pt>
                <c:pt idx="1300" formatCode="0.00%">
                  <c:v>8.48E-2</c:v>
                </c:pt>
                <c:pt idx="1301" formatCode="0.00%">
                  <c:v>8.455E-2</c:v>
                </c:pt>
                <c:pt idx="1302" formatCode="0.00%">
                  <c:v>8.5000000000000006E-2</c:v>
                </c:pt>
                <c:pt idx="1303" formatCode="0.00%">
                  <c:v>8.4650000000000003E-2</c:v>
                </c:pt>
                <c:pt idx="1304" formatCode="0.00%">
                  <c:v>8.4650000000000003E-2</c:v>
                </c:pt>
                <c:pt idx="1305" formatCode="0.00%">
                  <c:v>8.4199999999999997E-2</c:v>
                </c:pt>
                <c:pt idx="1306" formatCode="0.00%">
                  <c:v>8.4700000000000011E-2</c:v>
                </c:pt>
                <c:pt idx="1307" formatCode="0.00%">
                  <c:v>8.4849999999999995E-2</c:v>
                </c:pt>
                <c:pt idx="1308" formatCode="0.00%">
                  <c:v>8.6199999999999999E-2</c:v>
                </c:pt>
                <c:pt idx="1309" formatCode="0.00%">
                  <c:v>8.5900000000000004E-2</c:v>
                </c:pt>
                <c:pt idx="1310" formatCode="0.00%">
                  <c:v>8.5600000000000009E-2</c:v>
                </c:pt>
                <c:pt idx="1311" formatCode="0.00%">
                  <c:v>8.4949999999999998E-2</c:v>
                </c:pt>
                <c:pt idx="1312" formatCode="0.00%">
                  <c:v>8.4449999999999997E-2</c:v>
                </c:pt>
                <c:pt idx="1313" formatCode="0.00%">
                  <c:v>8.4449999999999997E-2</c:v>
                </c:pt>
                <c:pt idx="1314" formatCode="0.00%">
                  <c:v>8.3350000000000007E-2</c:v>
                </c:pt>
                <c:pt idx="1315" formatCode="0.00%">
                  <c:v>8.3949999999999997E-2</c:v>
                </c:pt>
                <c:pt idx="1316" formatCode="0.00%">
                  <c:v>8.3949999999999997E-2</c:v>
                </c:pt>
                <c:pt idx="1317" formatCode="0.00%">
                  <c:v>8.2850000000000007E-2</c:v>
                </c:pt>
                <c:pt idx="1318" formatCode="0.00%">
                  <c:v>8.3049999999999999E-2</c:v>
                </c:pt>
                <c:pt idx="1319" formatCode="0.00%">
                  <c:v>8.2349999999999993E-2</c:v>
                </c:pt>
                <c:pt idx="1320" formatCode="0.00%">
                  <c:v>8.345000000000001E-2</c:v>
                </c:pt>
                <c:pt idx="1321" formatCode="0.00%">
                  <c:v>8.4499999999999992E-2</c:v>
                </c:pt>
                <c:pt idx="1322" formatCode="0.00%">
                  <c:v>8.3350000000000007E-2</c:v>
                </c:pt>
                <c:pt idx="1323" formatCode="0.00%">
                  <c:v>8.3900000000000002E-2</c:v>
                </c:pt>
                <c:pt idx="1324" formatCode="0.00%">
                  <c:v>8.3400000000000002E-2</c:v>
                </c:pt>
                <c:pt idx="1325" formatCode="0.00%">
                  <c:v>8.3400000000000002E-2</c:v>
                </c:pt>
                <c:pt idx="1326" formatCode="0.00%">
                  <c:v>8.4350000000000008E-2</c:v>
                </c:pt>
                <c:pt idx="1327" formatCode="0.00%">
                  <c:v>8.4449999999999997E-2</c:v>
                </c:pt>
                <c:pt idx="1328" formatCode="0.00%">
                  <c:v>8.405E-2</c:v>
                </c:pt>
                <c:pt idx="1329" formatCode="0.00%">
                  <c:v>8.2599999999999993E-2</c:v>
                </c:pt>
                <c:pt idx="1330" formatCode="0.00%">
                  <c:v>8.3199999999999996E-2</c:v>
                </c:pt>
                <c:pt idx="1331" formatCode="0.00%">
                  <c:v>8.2949999999999996E-2</c:v>
                </c:pt>
                <c:pt idx="1332" formatCode="0.00%">
                  <c:v>8.2100000000000006E-2</c:v>
                </c:pt>
                <c:pt idx="1333" formatCode="0.00%">
                  <c:v>8.0600000000000005E-2</c:v>
                </c:pt>
                <c:pt idx="1334" formatCode="0.00%">
                  <c:v>7.934999999999999E-2</c:v>
                </c:pt>
                <c:pt idx="1335" formatCode="0.00%">
                  <c:v>7.8850000000000003E-2</c:v>
                </c:pt>
                <c:pt idx="1336" formatCode="0.00%">
                  <c:v>7.9500000000000001E-2</c:v>
                </c:pt>
                <c:pt idx="1337" formatCode="0.00%">
                  <c:v>7.85E-2</c:v>
                </c:pt>
                <c:pt idx="1338" formatCode="0.00%">
                  <c:v>7.7899999999999997E-2</c:v>
                </c:pt>
                <c:pt idx="1339" formatCode="0.00%">
                  <c:v>7.7699999999999991E-2</c:v>
                </c:pt>
                <c:pt idx="1340" formatCode="0.00%">
                  <c:v>7.7699999999999991E-2</c:v>
                </c:pt>
                <c:pt idx="1341" formatCode="0.00%">
                  <c:v>7.7699999999999991E-2</c:v>
                </c:pt>
                <c:pt idx="1342" formatCode="0.00%">
                  <c:v>7.8449999999999992E-2</c:v>
                </c:pt>
                <c:pt idx="1343" formatCode="0.00%">
                  <c:v>7.7850000000000003E-2</c:v>
                </c:pt>
                <c:pt idx="1344" formatCode="0.00%">
                  <c:v>7.775E-2</c:v>
                </c:pt>
                <c:pt idx="1345" formatCode="0.00%">
                  <c:v>7.775E-2</c:v>
                </c:pt>
                <c:pt idx="1346" formatCode="0.00%">
                  <c:v>7.775E-2</c:v>
                </c:pt>
                <c:pt idx="1347" formatCode="0.00%">
                  <c:v>7.5999999999999998E-2</c:v>
                </c:pt>
                <c:pt idx="1348" formatCode="0.00%">
                  <c:v>7.6100000000000001E-2</c:v>
                </c:pt>
                <c:pt idx="1349" formatCode="0.00%">
                  <c:v>7.6499999999999999E-2</c:v>
                </c:pt>
                <c:pt idx="1350" formatCode="0.00%">
                  <c:v>7.7499999999999999E-2</c:v>
                </c:pt>
                <c:pt idx="1351" formatCode="0.00%">
                  <c:v>7.7399999999999997E-2</c:v>
                </c:pt>
                <c:pt idx="1352" formatCode="0.00%">
                  <c:v>7.7300000000000008E-2</c:v>
                </c:pt>
                <c:pt idx="1353" formatCode="0.00%">
                  <c:v>7.8149999999999997E-2</c:v>
                </c:pt>
                <c:pt idx="1354" formatCode="0.00%">
                  <c:v>7.8200000000000006E-2</c:v>
                </c:pt>
                <c:pt idx="1355" formatCode="0.00%">
                  <c:v>7.7350000000000002E-2</c:v>
                </c:pt>
                <c:pt idx="1356" formatCode="0.00%">
                  <c:v>7.7850000000000003E-2</c:v>
                </c:pt>
                <c:pt idx="1357" formatCode="0.00%">
                  <c:v>7.8149999999999997E-2</c:v>
                </c:pt>
                <c:pt idx="1358" formatCode="0.00%">
                  <c:v>7.8149999999999997E-2</c:v>
                </c:pt>
                <c:pt idx="1359" formatCode="0.00%">
                  <c:v>7.7249999999999999E-2</c:v>
                </c:pt>
                <c:pt idx="1360" formatCode="0.00%">
                  <c:v>7.7050000000000007E-2</c:v>
                </c:pt>
                <c:pt idx="1361" formatCode="0.00%">
                  <c:v>7.7350000000000002E-2</c:v>
                </c:pt>
                <c:pt idx="1362" formatCode="0.00%">
                  <c:v>7.5549999999999992E-2</c:v>
                </c:pt>
                <c:pt idx="1363" formatCode="0.00%">
                  <c:v>7.5749999999999998E-2</c:v>
                </c:pt>
                <c:pt idx="1364" formatCode="0.00%">
                  <c:v>7.5749999999999998E-2</c:v>
                </c:pt>
                <c:pt idx="1365" formatCode="0.00%">
                  <c:v>7.6050000000000006E-2</c:v>
                </c:pt>
                <c:pt idx="1366" formatCode="0.00%">
                  <c:v>7.485E-2</c:v>
                </c:pt>
                <c:pt idx="1367" formatCode="0.00%">
                  <c:v>7.51E-2</c:v>
                </c:pt>
                <c:pt idx="1368" formatCode="0.00%">
                  <c:v>7.3349999999999999E-2</c:v>
                </c:pt>
                <c:pt idx="1369" formatCode="0.00%">
                  <c:v>7.2849999999999998E-2</c:v>
                </c:pt>
                <c:pt idx="1370" formatCode="0.00%">
                  <c:v>7.3249999999999996E-2</c:v>
                </c:pt>
                <c:pt idx="1371" formatCode="0.00%">
                  <c:v>7.3849999999999999E-2</c:v>
                </c:pt>
                <c:pt idx="1372" formatCode="0.00%">
                  <c:v>7.3650000000000007E-2</c:v>
                </c:pt>
                <c:pt idx="1373" formatCode="0.00%">
                  <c:v>7.485E-2</c:v>
                </c:pt>
                <c:pt idx="1374" formatCode="0.00%">
                  <c:v>7.6149999999999995E-2</c:v>
                </c:pt>
                <c:pt idx="1375" formatCode="0.00%">
                  <c:v>7.6350000000000001E-2</c:v>
                </c:pt>
                <c:pt idx="1376" formatCode="0.00%">
                  <c:v>7.5199999999999989E-2</c:v>
                </c:pt>
                <c:pt idx="1377" formatCode="0.00%">
                  <c:v>7.4249999999999997E-2</c:v>
                </c:pt>
                <c:pt idx="1378" formatCode="0.00%">
                  <c:v>7.3800000000000004E-2</c:v>
                </c:pt>
                <c:pt idx="1379" formatCode="0.00%">
                  <c:v>7.2849999999999998E-2</c:v>
                </c:pt>
                <c:pt idx="1380" formatCode="0.00%">
                  <c:v>7.3849999999999999E-2</c:v>
                </c:pt>
                <c:pt idx="1381" formatCode="0.00%">
                  <c:v>7.3550000000000004E-2</c:v>
                </c:pt>
                <c:pt idx="1382" formatCode="0.00%">
                  <c:v>7.4149999999999994E-2</c:v>
                </c:pt>
                <c:pt idx="1383" formatCode="0.00%">
                  <c:v>7.4400000000000008E-2</c:v>
                </c:pt>
                <c:pt idx="1384" formatCode="0.00%">
                  <c:v>7.4200000000000002E-2</c:v>
                </c:pt>
                <c:pt idx="1385" formatCode="0.00%">
                  <c:v>7.4349999999999999E-2</c:v>
                </c:pt>
                <c:pt idx="1386" formatCode="0.00%">
                  <c:v>7.4800000000000005E-2</c:v>
                </c:pt>
                <c:pt idx="1387" formatCode="0.00%">
                  <c:v>7.4700000000000003E-2</c:v>
                </c:pt>
                <c:pt idx="1388" formatCode="0.00%">
                  <c:v>7.51E-2</c:v>
                </c:pt>
                <c:pt idx="1389" formatCode="0.00%">
                  <c:v>7.5600000000000001E-2</c:v>
                </c:pt>
                <c:pt idx="1390" formatCode="0.00%">
                  <c:v>7.5600000000000001E-2</c:v>
                </c:pt>
                <c:pt idx="1391" formatCode="0.00%">
                  <c:v>7.5600000000000001E-2</c:v>
                </c:pt>
                <c:pt idx="1392" formatCode="0.00%">
                  <c:v>7.5300000000000006E-2</c:v>
                </c:pt>
                <c:pt idx="1393" formatCode="0.00%">
                  <c:v>7.5899999999999995E-2</c:v>
                </c:pt>
                <c:pt idx="1394" formatCode="0.00%">
                  <c:v>7.5050000000000006E-2</c:v>
                </c:pt>
                <c:pt idx="1395" formatCode="0.00%">
                  <c:v>7.4200000000000002E-2</c:v>
                </c:pt>
                <c:pt idx="1396" formatCode="0.00%">
                  <c:v>7.3749999999999996E-2</c:v>
                </c:pt>
                <c:pt idx="1397" formatCode="0.00%">
                  <c:v>7.2700000000000001E-2</c:v>
                </c:pt>
                <c:pt idx="1398" formatCode="0.00%">
                  <c:v>7.3499999999999996E-2</c:v>
                </c:pt>
                <c:pt idx="1399" formatCode="0.00%">
                  <c:v>7.3349999999999999E-2</c:v>
                </c:pt>
                <c:pt idx="1400" formatCode="0.00%">
                  <c:v>7.3050000000000004E-2</c:v>
                </c:pt>
                <c:pt idx="1401" formatCode="0.00%">
                  <c:v>7.2550000000000003E-2</c:v>
                </c:pt>
                <c:pt idx="1402" formatCode="0.00%">
                  <c:v>7.195E-2</c:v>
                </c:pt>
                <c:pt idx="1403" formatCode="0.00%">
                  <c:v>7.2649999999999992E-2</c:v>
                </c:pt>
                <c:pt idx="1404" formatCode="0.00%">
                  <c:v>7.4550000000000005E-2</c:v>
                </c:pt>
                <c:pt idx="1405" formatCode="0.00%">
                  <c:v>7.46E-2</c:v>
                </c:pt>
                <c:pt idx="1406" formatCode="0.00%">
                  <c:v>7.4349999999999999E-2</c:v>
                </c:pt>
                <c:pt idx="1407" formatCode="0.00%">
                  <c:v>7.5899999999999995E-2</c:v>
                </c:pt>
                <c:pt idx="1408" formatCode="0.00%">
                  <c:v>7.4900000000000008E-2</c:v>
                </c:pt>
                <c:pt idx="1409" formatCode="0.00%">
                  <c:v>7.4700000000000003E-2</c:v>
                </c:pt>
                <c:pt idx="1410" formatCode="0.00%">
                  <c:v>7.4249999999999997E-2</c:v>
                </c:pt>
                <c:pt idx="1411" formatCode="0.00%">
                  <c:v>7.3749999999999996E-2</c:v>
                </c:pt>
                <c:pt idx="1412" formatCode="0.00%">
                  <c:v>7.3749999999999996E-2</c:v>
                </c:pt>
                <c:pt idx="1413" formatCode="0.00%">
                  <c:v>7.4749999999999997E-2</c:v>
                </c:pt>
                <c:pt idx="1414" formatCode="0.00%">
                  <c:v>7.400000000000001E-2</c:v>
                </c:pt>
                <c:pt idx="1415" formatCode="0.00%">
                  <c:v>7.4149999999999994E-2</c:v>
                </c:pt>
                <c:pt idx="1416" formatCode="0.00%">
                  <c:v>7.4950000000000003E-2</c:v>
                </c:pt>
                <c:pt idx="1417" formatCode="0.00%">
                  <c:v>7.4749999999999997E-2</c:v>
                </c:pt>
                <c:pt idx="1418" formatCode="0.00%">
                  <c:v>7.4950000000000003E-2</c:v>
                </c:pt>
                <c:pt idx="1419" formatCode="0.00%">
                  <c:v>7.5050000000000006E-2</c:v>
                </c:pt>
                <c:pt idx="1420" formatCode="0.00%">
                  <c:v>7.485E-2</c:v>
                </c:pt>
                <c:pt idx="1421" formatCode="0.00%">
                  <c:v>7.5050000000000006E-2</c:v>
                </c:pt>
                <c:pt idx="1422" formatCode="0.00%">
                  <c:v>7.535E-2</c:v>
                </c:pt>
                <c:pt idx="1423" formatCode="0.00%">
                  <c:v>7.4249999999999997E-2</c:v>
                </c:pt>
                <c:pt idx="1424" formatCode="0.00%">
                  <c:v>7.4249999999999997E-2</c:v>
                </c:pt>
                <c:pt idx="1425" formatCode="0.00%">
                  <c:v>7.400000000000001E-2</c:v>
                </c:pt>
                <c:pt idx="1426" formatCode="0.00%">
                  <c:v>7.3700000000000002E-2</c:v>
                </c:pt>
                <c:pt idx="1427" formatCode="0.00%">
                  <c:v>7.4450000000000002E-2</c:v>
                </c:pt>
                <c:pt idx="1428" formatCode="0.00%">
                  <c:v>7.4749999999999997E-2</c:v>
                </c:pt>
                <c:pt idx="1429" formatCode="0.00%">
                  <c:v>7.4950000000000003E-2</c:v>
                </c:pt>
                <c:pt idx="1430" formatCode="0.00%">
                  <c:v>7.5249999999999997E-2</c:v>
                </c:pt>
                <c:pt idx="1431" formatCode="0.00%">
                  <c:v>7.5149999999999995E-2</c:v>
                </c:pt>
                <c:pt idx="1432" formatCode="0.00%">
                  <c:v>7.5149999999999995E-2</c:v>
                </c:pt>
                <c:pt idx="1433" formatCode="0.00%">
                  <c:v>7.5450000000000003E-2</c:v>
                </c:pt>
                <c:pt idx="1434" formatCode="0.00%">
                  <c:v>7.4400000000000008E-2</c:v>
                </c:pt>
                <c:pt idx="1435" formatCode="0.00%">
                  <c:v>7.46E-2</c:v>
                </c:pt>
                <c:pt idx="1436" formatCode="0.00%">
                  <c:v>7.4499999999999997E-2</c:v>
                </c:pt>
                <c:pt idx="1437" formatCode="0.00%">
                  <c:v>7.3800000000000004E-2</c:v>
                </c:pt>
                <c:pt idx="1438" formatCode="0.00%">
                  <c:v>7.3150000000000007E-2</c:v>
                </c:pt>
                <c:pt idx="1439" formatCode="0.00%">
                  <c:v>7.2599999999999998E-2</c:v>
                </c:pt>
                <c:pt idx="1440" formatCode="0.00%">
                  <c:v>7.2950000000000001E-2</c:v>
                </c:pt>
                <c:pt idx="1441" formatCode="0.00%">
                  <c:v>7.2300000000000003E-2</c:v>
                </c:pt>
                <c:pt idx="1442" formatCode="0.00%">
                  <c:v>7.2099999999999997E-2</c:v>
                </c:pt>
                <c:pt idx="1443" formatCode="0.00%">
                  <c:v>7.2700000000000001E-2</c:v>
                </c:pt>
                <c:pt idx="1444" formatCode="0.00%">
                  <c:v>7.4299999999999991E-2</c:v>
                </c:pt>
                <c:pt idx="1445" formatCode="0.00%">
                  <c:v>7.3599999999999999E-2</c:v>
                </c:pt>
                <c:pt idx="1446" formatCode="0.00%">
                  <c:v>7.2700000000000001E-2</c:v>
                </c:pt>
                <c:pt idx="1447" formatCode="0.00%">
                  <c:v>7.2249999999999995E-2</c:v>
                </c:pt>
                <c:pt idx="1448" formatCode="0.00%">
                  <c:v>7.1500000000000008E-2</c:v>
                </c:pt>
                <c:pt idx="1449" formatCode="0.00%">
                  <c:v>7.1199999999999999E-2</c:v>
                </c:pt>
                <c:pt idx="1450" formatCode="0.00%">
                  <c:v>7.0900000000000005E-2</c:v>
                </c:pt>
                <c:pt idx="1451" formatCode="0.00%">
                  <c:v>6.9500000000000006E-2</c:v>
                </c:pt>
                <c:pt idx="1452" formatCode="0.00%">
                  <c:v>6.9099999999999995E-2</c:v>
                </c:pt>
                <c:pt idx="1453" formatCode="0.00%">
                  <c:v>6.8600000000000008E-2</c:v>
                </c:pt>
                <c:pt idx="1454" formatCode="0.00%">
                  <c:v>6.8000000000000005E-2</c:v>
                </c:pt>
                <c:pt idx="1455" formatCode="0.00%">
                  <c:v>6.6600000000000006E-2</c:v>
                </c:pt>
                <c:pt idx="1456" formatCode="0.00%">
                  <c:v>6.6400000000000001E-2</c:v>
                </c:pt>
                <c:pt idx="1457" formatCode="0.00%">
                  <c:v>6.6849999999999993E-2</c:v>
                </c:pt>
                <c:pt idx="1458" formatCode="0.00%">
                  <c:v>6.6349999999999992E-2</c:v>
                </c:pt>
                <c:pt idx="1459" formatCode="0.00%">
                  <c:v>6.5299999999999997E-2</c:v>
                </c:pt>
                <c:pt idx="1460" formatCode="0.00%">
                  <c:v>6.4549999999999996E-2</c:v>
                </c:pt>
                <c:pt idx="1461" formatCode="0.00%">
                  <c:v>6.4250000000000002E-2</c:v>
                </c:pt>
                <c:pt idx="1462" formatCode="0.00%">
                  <c:v>6.4500000000000002E-2</c:v>
                </c:pt>
                <c:pt idx="1463" formatCode="0.00%">
                  <c:v>6.3600000000000004E-2</c:v>
                </c:pt>
                <c:pt idx="1464" formatCode="0.00%">
                  <c:v>6.3750000000000001E-2</c:v>
                </c:pt>
                <c:pt idx="1465" formatCode="0.00%">
                  <c:v>6.3149999999999998E-2</c:v>
                </c:pt>
                <c:pt idx="1466" formatCode="0.00%">
                  <c:v>6.3E-2</c:v>
                </c:pt>
                <c:pt idx="1467" formatCode="0.00%">
                  <c:v>6.3049999999999995E-2</c:v>
                </c:pt>
                <c:pt idx="1468" formatCode="0.00%">
                  <c:v>6.3049999999999995E-2</c:v>
                </c:pt>
                <c:pt idx="1469" formatCode="0.00%">
                  <c:v>6.0899999999999996E-2</c:v>
                </c:pt>
                <c:pt idx="1470" formatCode="0.00%">
                  <c:v>6.0999999999999999E-2</c:v>
                </c:pt>
                <c:pt idx="1471" formatCode="0.00%">
                  <c:v>6.1550000000000001E-2</c:v>
                </c:pt>
                <c:pt idx="1472" formatCode="0.00%">
                  <c:v>6.1500000000000006E-2</c:v>
                </c:pt>
                <c:pt idx="1473" formatCode="0.00%">
                  <c:v>6.1600000000000002E-2</c:v>
                </c:pt>
                <c:pt idx="1474" formatCode="0.00%">
                  <c:v>6.0400000000000002E-2</c:v>
                </c:pt>
                <c:pt idx="1475" formatCode="0.00%">
                  <c:v>5.9900000000000002E-2</c:v>
                </c:pt>
                <c:pt idx="1476" formatCode="0.00%">
                  <c:v>6.0400000000000002E-2</c:v>
                </c:pt>
                <c:pt idx="1477" formatCode="0.00%">
                  <c:v>5.9749999999999998E-2</c:v>
                </c:pt>
                <c:pt idx="1478" formatCode="0.00%">
                  <c:v>5.8949999999999995E-2</c:v>
                </c:pt>
                <c:pt idx="1479" formatCode="0.00%">
                  <c:v>5.8600000000000006E-2</c:v>
                </c:pt>
                <c:pt idx="1480" formatCode="0.00%">
                  <c:v>5.8550000000000005E-2</c:v>
                </c:pt>
                <c:pt idx="1481" formatCode="0.00%">
                  <c:v>5.8550000000000005E-2</c:v>
                </c:pt>
                <c:pt idx="1482" formatCode="0.00%">
                  <c:v>5.7950000000000002E-2</c:v>
                </c:pt>
                <c:pt idx="1483" formatCode="0.00%">
                  <c:v>5.74E-2</c:v>
                </c:pt>
                <c:pt idx="1484" formatCode="0.00%">
                  <c:v>5.74E-2</c:v>
                </c:pt>
                <c:pt idx="1485" formatCode="0.00%">
                  <c:v>5.7549999999999997E-2</c:v>
                </c:pt>
                <c:pt idx="1486" formatCode="0.00%">
                  <c:v>5.7200000000000001E-2</c:v>
                </c:pt>
                <c:pt idx="1487" formatCode="0.00%">
                  <c:v>5.7200000000000001E-2</c:v>
                </c:pt>
                <c:pt idx="1488" formatCode="0.00%">
                  <c:v>5.7500000000000002E-2</c:v>
                </c:pt>
                <c:pt idx="1489" formatCode="0.00%">
                  <c:v>5.7249999999999995E-2</c:v>
                </c:pt>
                <c:pt idx="1490" formatCode="0.00%">
                  <c:v>5.7249999999999995E-2</c:v>
                </c:pt>
                <c:pt idx="1491" formatCode="0.00%">
                  <c:v>5.7000000000000002E-2</c:v>
                </c:pt>
                <c:pt idx="1492" formatCode="0.00%">
                  <c:v>5.6399999999999999E-2</c:v>
                </c:pt>
                <c:pt idx="1493" formatCode="0.00%">
                  <c:v>5.6299999999999996E-2</c:v>
                </c:pt>
                <c:pt idx="1494" formatCode="0.00%">
                  <c:v>5.6900000000000006E-2</c:v>
                </c:pt>
                <c:pt idx="1495" formatCode="0.00%">
                  <c:v>5.6900000000000006E-2</c:v>
                </c:pt>
                <c:pt idx="1496" formatCode="0.00%">
                  <c:v>5.6600000000000004E-2</c:v>
                </c:pt>
                <c:pt idx="1497" formatCode="0.00%">
                  <c:v>5.6399999999999999E-2</c:v>
                </c:pt>
                <c:pt idx="1498" formatCode="0.00%">
                  <c:v>5.7099999999999998E-2</c:v>
                </c:pt>
                <c:pt idx="1499" formatCode="0.00%">
                  <c:v>5.6500000000000002E-2</c:v>
                </c:pt>
                <c:pt idx="1500" formatCode="0.00%">
                  <c:v>5.67E-2</c:v>
                </c:pt>
                <c:pt idx="1501" formatCode="0.00%">
                  <c:v>5.8499999999999996E-2</c:v>
                </c:pt>
                <c:pt idx="1502" formatCode="0.00%">
                  <c:v>5.7450000000000001E-2</c:v>
                </c:pt>
                <c:pt idx="1503" formatCode="0.00%">
                  <c:v>5.67E-2</c:v>
                </c:pt>
                <c:pt idx="1504" formatCode="0.00%">
                  <c:v>5.6399999999999999E-2</c:v>
                </c:pt>
                <c:pt idx="1505" formatCode="0.00%">
                  <c:v>5.6349999999999997E-2</c:v>
                </c:pt>
                <c:pt idx="1506" formatCode="0.00%">
                  <c:v>5.6550000000000003E-2</c:v>
                </c:pt>
                <c:pt idx="1507" formatCode="0.00%">
                  <c:v>5.6500000000000002E-2</c:v>
                </c:pt>
                <c:pt idx="1508" formatCode="0.00%">
                  <c:v>5.74E-2</c:v>
                </c:pt>
                <c:pt idx="1509" formatCode="0.00%">
                  <c:v>5.6399999999999999E-2</c:v>
                </c:pt>
                <c:pt idx="1510" formatCode="0.00%">
                  <c:v>5.7000000000000002E-2</c:v>
                </c:pt>
                <c:pt idx="1511" formatCode="0.00%">
                  <c:v>5.7099999999999998E-2</c:v>
                </c:pt>
                <c:pt idx="1512" formatCode="0.00%">
                  <c:v>5.62E-2</c:v>
                </c:pt>
                <c:pt idx="1513" formatCode="0.00%">
                  <c:v>5.6399999999999999E-2</c:v>
                </c:pt>
                <c:pt idx="1514" formatCode="0.00%">
                  <c:v>5.7099999999999998E-2</c:v>
                </c:pt>
                <c:pt idx="1515" formatCode="0.00%">
                  <c:v>5.79E-2</c:v>
                </c:pt>
                <c:pt idx="1516" formatCode="0.00%">
                  <c:v>5.8899999999999994E-2</c:v>
                </c:pt>
                <c:pt idx="1517" formatCode="0.00%">
                  <c:v>5.96E-2</c:v>
                </c:pt>
                <c:pt idx="1518" formatCode="0.00%">
                  <c:v>5.9299999999999999E-2</c:v>
                </c:pt>
                <c:pt idx="1519" formatCode="0.00%">
                  <c:v>5.8099999999999999E-2</c:v>
                </c:pt>
                <c:pt idx="1520" formatCode="0.00%">
                  <c:v>5.8700000000000002E-2</c:v>
                </c:pt>
                <c:pt idx="1521" formatCode="0.00%">
                  <c:v>5.79E-2</c:v>
                </c:pt>
                <c:pt idx="1522" formatCode="0.00%">
                  <c:v>5.7000000000000002E-2</c:v>
                </c:pt>
                <c:pt idx="1523" formatCode="0.00%">
                  <c:v>5.67E-2</c:v>
                </c:pt>
                <c:pt idx="1524" formatCode="0.00%">
                  <c:v>5.6500000000000002E-2</c:v>
                </c:pt>
                <c:pt idx="1525" formatCode="0.00%">
                  <c:v>5.6100000000000004E-2</c:v>
                </c:pt>
                <c:pt idx="1526" formatCode="0.00%">
                  <c:v>5.6299999999999996E-2</c:v>
                </c:pt>
                <c:pt idx="1527" formatCode="0.00%">
                  <c:v>5.6600000000000004E-2</c:v>
                </c:pt>
                <c:pt idx="1528" formatCode="0.00%">
                  <c:v>5.62E-2</c:v>
                </c:pt>
                <c:pt idx="1529" formatCode="0.00%">
                  <c:v>5.6500000000000002E-2</c:v>
                </c:pt>
                <c:pt idx="1530" formatCode="0.00%">
                  <c:v>5.5599999999999997E-2</c:v>
                </c:pt>
                <c:pt idx="1531" formatCode="0.00%">
                  <c:v>5.4800000000000001E-2</c:v>
                </c:pt>
                <c:pt idx="1532" formatCode="0.00%">
                  <c:v>5.4900000000000004E-2</c:v>
                </c:pt>
                <c:pt idx="1533" formatCode="0.00%">
                  <c:v>5.3399999999999996E-2</c:v>
                </c:pt>
                <c:pt idx="1534" formatCode="0.00%">
                  <c:v>5.2499999999999998E-2</c:v>
                </c:pt>
                <c:pt idx="1535" formatCode="0.00%">
                  <c:v>5.2999999999999999E-2</c:v>
                </c:pt>
                <c:pt idx="1536" formatCode="0.00%">
                  <c:v>5.3200000000000004E-2</c:v>
                </c:pt>
                <c:pt idx="1537" formatCode="0.00%">
                  <c:v>5.2900000000000003E-2</c:v>
                </c:pt>
                <c:pt idx="1538" formatCode="0.00%">
                  <c:v>5.2600000000000001E-2</c:v>
                </c:pt>
                <c:pt idx="1539" formatCode="0.00%">
                  <c:v>5.2400000000000002E-2</c:v>
                </c:pt>
                <c:pt idx="1540" formatCode="0.00%">
                  <c:v>5.2499999999999998E-2</c:v>
                </c:pt>
                <c:pt idx="1541" formatCode="0.00%">
                  <c:v>5.3150000000000003E-2</c:v>
                </c:pt>
                <c:pt idx="1542" formatCode="0.00%">
                  <c:v>5.2300000000000006E-2</c:v>
                </c:pt>
                <c:pt idx="1543" formatCode="0.00%">
                  <c:v>5.1699999999999996E-2</c:v>
                </c:pt>
                <c:pt idx="1544" formatCode="0.00%">
                  <c:v>5.1399999999999994E-2</c:v>
                </c:pt>
                <c:pt idx="1545" formatCode="0.00%">
                  <c:v>5.1799999999999999E-2</c:v>
                </c:pt>
                <c:pt idx="1546" formatCode="0.00%">
                  <c:v>5.1100000000000007E-2</c:v>
                </c:pt>
                <c:pt idx="1547" formatCode="0.00%">
                  <c:v>4.9699999999999994E-2</c:v>
                </c:pt>
                <c:pt idx="1548" formatCode="0.00%">
                  <c:v>4.8899999999999999E-2</c:v>
                </c:pt>
                <c:pt idx="1549" formatCode="0.00%">
                  <c:v>4.8099999999999997E-2</c:v>
                </c:pt>
                <c:pt idx="1550" formatCode="0.00%">
                  <c:v>4.7649999999999998E-2</c:v>
                </c:pt>
                <c:pt idx="1551" formatCode="0.00%">
                  <c:v>4.8099999999999997E-2</c:v>
                </c:pt>
                <c:pt idx="1552" formatCode="0.00%">
                  <c:v>4.6799999999999994E-2</c:v>
                </c:pt>
                <c:pt idx="1553" formatCode="0.00%">
                  <c:v>4.6699999999999998E-2</c:v>
                </c:pt>
                <c:pt idx="1554" formatCode="0.00%">
                  <c:v>4.6600000000000003E-2</c:v>
                </c:pt>
                <c:pt idx="1555" formatCode="0.00%">
                  <c:v>4.6399999999999997E-2</c:v>
                </c:pt>
                <c:pt idx="1556" formatCode="0.00%">
                  <c:v>4.7400000000000005E-2</c:v>
                </c:pt>
                <c:pt idx="1557" formatCode="0.00%">
                  <c:v>4.7550000000000002E-2</c:v>
                </c:pt>
                <c:pt idx="1558" formatCode="0.00%">
                  <c:v>4.6950000000000006E-2</c:v>
                </c:pt>
                <c:pt idx="1559" formatCode="0.00%">
                  <c:v>4.6199999999999998E-2</c:v>
                </c:pt>
                <c:pt idx="1560" formatCode="0.00%">
                  <c:v>4.5949999999999998E-2</c:v>
                </c:pt>
                <c:pt idx="1561" formatCode="0.00%">
                  <c:v>4.5499999999999999E-2</c:v>
                </c:pt>
                <c:pt idx="1562" formatCode="0.00%">
                  <c:v>4.5949999999999998E-2</c:v>
                </c:pt>
                <c:pt idx="1563" formatCode="0.00%">
                  <c:v>4.6449999999999998E-2</c:v>
                </c:pt>
                <c:pt idx="1564" formatCode="0.00%">
                  <c:v>4.6300000000000001E-2</c:v>
                </c:pt>
                <c:pt idx="1565" formatCode="0.00%">
                  <c:v>4.6699999999999998E-2</c:v>
                </c:pt>
                <c:pt idx="1566" formatCode="0.00%">
                  <c:v>4.7100000000000003E-2</c:v>
                </c:pt>
                <c:pt idx="1567" formatCode="0.00%">
                  <c:v>4.7300000000000002E-2</c:v>
                </c:pt>
                <c:pt idx="1568" formatCode="0.00%">
                  <c:v>4.7599999999999996E-2</c:v>
                </c:pt>
                <c:pt idx="1569" formatCode="0.00%">
                  <c:v>4.7899999999999998E-2</c:v>
                </c:pt>
                <c:pt idx="1570" formatCode="0.00%">
                  <c:v>4.82E-2</c:v>
                </c:pt>
                <c:pt idx="1571" formatCode="0.00%">
                  <c:v>4.8000000000000001E-2</c:v>
                </c:pt>
                <c:pt idx="1572" formatCode="0.00%">
                  <c:v>4.9100000000000005E-2</c:v>
                </c:pt>
                <c:pt idx="1573" formatCode="0.00%">
                  <c:v>4.9000000000000002E-2</c:v>
                </c:pt>
                <c:pt idx="1574" formatCode="0.00%">
                  <c:v>4.9000000000000002E-2</c:v>
                </c:pt>
                <c:pt idx="1575" formatCode="0.00%">
                  <c:v>4.9000000000000002E-2</c:v>
                </c:pt>
                <c:pt idx="1576" formatCode="0.00%">
                  <c:v>4.9500000000000002E-2</c:v>
                </c:pt>
                <c:pt idx="1577" formatCode="0.00%">
                  <c:v>4.9500000000000002E-2</c:v>
                </c:pt>
                <c:pt idx="1578" formatCode="0.00%">
                  <c:v>5.0049999999999997E-2</c:v>
                </c:pt>
                <c:pt idx="1579" formatCode="0.00%">
                  <c:v>5.0650000000000001E-2</c:v>
                </c:pt>
                <c:pt idx="1580" formatCode="0.00%">
                  <c:v>4.9699999999999994E-2</c:v>
                </c:pt>
                <c:pt idx="1581" formatCode="0.00%">
                  <c:v>5.0099999999999999E-2</c:v>
                </c:pt>
                <c:pt idx="1582" formatCode="0.00%">
                  <c:v>5.0999999999999997E-2</c:v>
                </c:pt>
                <c:pt idx="1583" formatCode="0.00%">
                  <c:v>5.1699999999999996E-2</c:v>
                </c:pt>
                <c:pt idx="1584" formatCode="0.00%">
                  <c:v>5.0300000000000004E-2</c:v>
                </c:pt>
                <c:pt idx="1585" formatCode="0.00%">
                  <c:v>5.04E-2</c:v>
                </c:pt>
                <c:pt idx="1586" formatCode="0.00%">
                  <c:v>5.1100000000000007E-2</c:v>
                </c:pt>
                <c:pt idx="1587" formatCode="0.00%">
                  <c:v>5.0199999999999995E-2</c:v>
                </c:pt>
                <c:pt idx="1588" formatCode="0.00%">
                  <c:v>5.0300000000000004E-2</c:v>
                </c:pt>
                <c:pt idx="1589" formatCode="0.00%">
                  <c:v>4.9850000000000005E-2</c:v>
                </c:pt>
                <c:pt idx="1590" formatCode="0.00%">
                  <c:v>4.9249999999999995E-2</c:v>
                </c:pt>
                <c:pt idx="1591" formatCode="0.00%">
                  <c:v>4.9599999999999998E-2</c:v>
                </c:pt>
                <c:pt idx="1592" formatCode="0.00%">
                  <c:v>4.9299999999999997E-2</c:v>
                </c:pt>
                <c:pt idx="1593" formatCode="0.00%">
                  <c:v>4.8849999999999998E-2</c:v>
                </c:pt>
                <c:pt idx="1594" formatCode="0.00%">
                  <c:v>4.8649999999999999E-2</c:v>
                </c:pt>
                <c:pt idx="1595" formatCode="0.00%">
                  <c:v>4.8600000000000004E-2</c:v>
                </c:pt>
                <c:pt idx="1596" formatCode="0.00%">
                  <c:v>0.05</c:v>
                </c:pt>
                <c:pt idx="1597" formatCode="0.00%">
                  <c:v>0.05</c:v>
                </c:pt>
                <c:pt idx="1598" formatCode="0.00%">
                  <c:v>4.9850000000000005E-2</c:v>
                </c:pt>
                <c:pt idx="1599" formatCode="0.00%">
                  <c:v>5.0750000000000003E-2</c:v>
                </c:pt>
                <c:pt idx="1600" formatCode="0.00%">
                  <c:v>4.9950000000000001E-2</c:v>
                </c:pt>
                <c:pt idx="1601" formatCode="0.00%">
                  <c:v>4.9950000000000001E-2</c:v>
                </c:pt>
                <c:pt idx="1602" formatCode="0.00%">
                  <c:v>4.9950000000000001E-2</c:v>
                </c:pt>
                <c:pt idx="1603" formatCode="0.00%">
                  <c:v>4.9850000000000005E-2</c:v>
                </c:pt>
                <c:pt idx="1604" formatCode="0.00%">
                  <c:v>4.9950000000000001E-2</c:v>
                </c:pt>
                <c:pt idx="1605" formatCode="0.00%">
                  <c:v>4.9450000000000001E-2</c:v>
                </c:pt>
                <c:pt idx="1606" formatCode="0.00%">
                  <c:v>4.9450000000000001E-2</c:v>
                </c:pt>
                <c:pt idx="1607" formatCode="0.00%">
                  <c:v>4.9450000000000001E-2</c:v>
                </c:pt>
                <c:pt idx="1608" formatCode="0.00%">
                  <c:v>4.9100000000000005E-2</c:v>
                </c:pt>
                <c:pt idx="1609" formatCode="0.00%">
                  <c:v>4.9050000000000003E-2</c:v>
                </c:pt>
                <c:pt idx="1610" formatCode="0.00%">
                  <c:v>4.8949999999999994E-2</c:v>
                </c:pt>
                <c:pt idx="1611" formatCode="0.00%">
                  <c:v>4.9249999999999995E-2</c:v>
                </c:pt>
                <c:pt idx="1612" formatCode="0.00%">
                  <c:v>4.8049999999999995E-2</c:v>
                </c:pt>
                <c:pt idx="1613" formatCode="0.00%">
                  <c:v>4.7850000000000004E-2</c:v>
                </c:pt>
                <c:pt idx="1614" formatCode="0.00%">
                  <c:v>4.8049999999999995E-2</c:v>
                </c:pt>
                <c:pt idx="1615" formatCode="0.00%">
                  <c:v>4.795E-2</c:v>
                </c:pt>
                <c:pt idx="1616" formatCode="0.00%">
                  <c:v>4.7649999999999998E-2</c:v>
                </c:pt>
                <c:pt idx="1617" formatCode="0.00%">
                  <c:v>4.6699999999999998E-2</c:v>
                </c:pt>
                <c:pt idx="1618" formatCode="0.00%">
                  <c:v>4.6950000000000006E-2</c:v>
                </c:pt>
                <c:pt idx="1619" formatCode="0.00%">
                  <c:v>4.6950000000000006E-2</c:v>
                </c:pt>
                <c:pt idx="1620" formatCode="0.00%">
                  <c:v>4.7449999999999999E-2</c:v>
                </c:pt>
                <c:pt idx="1621" formatCode="0.00%">
                  <c:v>4.7249999999999993E-2</c:v>
                </c:pt>
                <c:pt idx="1622" formatCode="0.00%">
                  <c:v>4.6649999999999997E-2</c:v>
                </c:pt>
                <c:pt idx="1623" formatCode="0.00%">
                  <c:v>4.6950000000000006E-2</c:v>
                </c:pt>
                <c:pt idx="1624" formatCode="0.00%">
                  <c:v>4.6649999999999997E-2</c:v>
                </c:pt>
                <c:pt idx="1625" formatCode="0.00%">
                  <c:v>4.6449999999999998E-2</c:v>
                </c:pt>
                <c:pt idx="1626" formatCode="0.00%">
                  <c:v>4.6050000000000008E-2</c:v>
                </c:pt>
                <c:pt idx="1627" formatCode="0.00%">
                  <c:v>4.5949999999999998E-2</c:v>
                </c:pt>
                <c:pt idx="1628" formatCode="0.00%">
                  <c:v>4.6550000000000001E-2</c:v>
                </c:pt>
                <c:pt idx="1629" formatCode="0.00%">
                  <c:v>4.6449999999999998E-2</c:v>
                </c:pt>
                <c:pt idx="1630" formatCode="0.00%">
                  <c:v>4.6349999999999995E-2</c:v>
                </c:pt>
                <c:pt idx="1631" formatCode="0.00%">
                  <c:v>4.5599999999999995E-2</c:v>
                </c:pt>
                <c:pt idx="1632" formatCode="0.00%">
                  <c:v>4.5650000000000003E-2</c:v>
                </c:pt>
                <c:pt idx="1633" formatCode="0.00%">
                  <c:v>4.58E-2</c:v>
                </c:pt>
                <c:pt idx="1634" formatCode="0.00%">
                  <c:v>4.5749999999999999E-2</c:v>
                </c:pt>
                <c:pt idx="1635" formatCode="0.00%">
                  <c:v>4.555E-2</c:v>
                </c:pt>
                <c:pt idx="1636" formatCode="0.00%">
                  <c:v>4.5149999999999996E-2</c:v>
                </c:pt>
                <c:pt idx="1637" formatCode="0.00%">
                  <c:v>4.4800000000000006E-2</c:v>
                </c:pt>
                <c:pt idx="1638" formatCode="0.00%">
                  <c:v>4.5199999999999997E-2</c:v>
                </c:pt>
                <c:pt idx="1639" formatCode="0.00%">
                  <c:v>4.4699999999999997E-2</c:v>
                </c:pt>
                <c:pt idx="1640" formatCode="0.00%">
                  <c:v>4.4349999999999994E-2</c:v>
                </c:pt>
                <c:pt idx="1641" formatCode="0.00%">
                  <c:v>4.4349999999999994E-2</c:v>
                </c:pt>
                <c:pt idx="1642" formatCode="0.00%">
                  <c:v>4.4500000000000005E-2</c:v>
                </c:pt>
                <c:pt idx="1643" formatCode="0.00%">
                  <c:v>4.41E-2</c:v>
                </c:pt>
                <c:pt idx="1644" formatCode="0.00%">
                  <c:v>4.4400000000000002E-2</c:v>
                </c:pt>
                <c:pt idx="1645" formatCode="0.00%">
                  <c:v>4.4400000000000002E-2</c:v>
                </c:pt>
                <c:pt idx="1646" formatCode="0.00%">
                  <c:v>4.4400000000000002E-2</c:v>
                </c:pt>
                <c:pt idx="1647" formatCode="0.00%">
                  <c:v>4.4299999999999999E-2</c:v>
                </c:pt>
                <c:pt idx="1648" formatCode="0.00%">
                  <c:v>4.4500000000000005E-2</c:v>
                </c:pt>
                <c:pt idx="1649" formatCode="0.00%">
                  <c:v>4.4000000000000004E-2</c:v>
                </c:pt>
                <c:pt idx="1650" formatCode="0.00%">
                  <c:v>4.1399999999999999E-2</c:v>
                </c:pt>
                <c:pt idx="1651" formatCode="0.00%">
                  <c:v>4.1799999999999997E-2</c:v>
                </c:pt>
                <c:pt idx="1652" formatCode="0.00%">
                  <c:v>3.9E-2</c:v>
                </c:pt>
                <c:pt idx="1653" formatCode="0.00%">
                  <c:v>3.9900000000000005E-2</c:v>
                </c:pt>
                <c:pt idx="1654" formatCode="0.00%">
                  <c:v>4.24E-2</c:v>
                </c:pt>
                <c:pt idx="1655" formatCode="0.00%">
                  <c:v>4.2099999999999999E-2</c:v>
                </c:pt>
                <c:pt idx="1656" formatCode="0.00%">
                  <c:v>4.1349999999999998E-2</c:v>
                </c:pt>
                <c:pt idx="1657" formatCode="0.00%">
                  <c:v>4.1599999999999998E-2</c:v>
                </c:pt>
                <c:pt idx="1658" formatCode="0.00%">
                  <c:v>5.6299999999999996E-2</c:v>
                </c:pt>
                <c:pt idx="1659" formatCode="0.00%">
                  <c:v>4.8600000000000004E-2</c:v>
                </c:pt>
                <c:pt idx="1660" formatCode="0.00%">
                  <c:v>4.8399999999999999E-2</c:v>
                </c:pt>
                <c:pt idx="1661" formatCode="0.00%">
                  <c:v>4.2099999999999999E-2</c:v>
                </c:pt>
                <c:pt idx="1662" formatCode="0.00%">
                  <c:v>4.5599999999999995E-2</c:v>
                </c:pt>
                <c:pt idx="1663" formatCode="0.00%">
                  <c:v>5.425E-2</c:v>
                </c:pt>
                <c:pt idx="1664" formatCode="0.00%">
                  <c:v>4.6300000000000001E-2</c:v>
                </c:pt>
                <c:pt idx="1665" formatCode="0.00%">
                  <c:v>4.4999999999999998E-2</c:v>
                </c:pt>
                <c:pt idx="1666" formatCode="0.00%">
                  <c:v>4.3499999999999997E-2</c:v>
                </c:pt>
                <c:pt idx="1667" formatCode="0.00%">
                  <c:v>4.0849999999999997E-2</c:v>
                </c:pt>
                <c:pt idx="1668" formatCode="0.00%">
                  <c:v>3.8149999999999996E-2</c:v>
                </c:pt>
                <c:pt idx="1669" formatCode="0.00%">
                  <c:v>3.9550000000000002E-2</c:v>
                </c:pt>
                <c:pt idx="1670" formatCode="0.00%">
                  <c:v>3.7699999999999997E-2</c:v>
                </c:pt>
                <c:pt idx="1671" formatCode="0.00%">
                  <c:v>3.7699999999999997E-2</c:v>
                </c:pt>
                <c:pt idx="1672" formatCode="0.00%">
                  <c:v>3.6200000000000003E-2</c:v>
                </c:pt>
                <c:pt idx="1673" formatCode="0.00%">
                  <c:v>3.56E-2</c:v>
                </c:pt>
                <c:pt idx="1674" formatCode="0.00%">
                  <c:v>3.4500000000000003E-2</c:v>
                </c:pt>
                <c:pt idx="1675" formatCode="0.00%">
                  <c:v>3.5249999999999997E-2</c:v>
                </c:pt>
                <c:pt idx="1676" formatCode="0.00%">
                  <c:v>3.5299999999999998E-2</c:v>
                </c:pt>
                <c:pt idx="1677" formatCode="0.00%">
                  <c:v>3.5499999999999997E-2</c:v>
                </c:pt>
                <c:pt idx="1678" formatCode="0.00%">
                  <c:v>3.4000000000000002E-2</c:v>
                </c:pt>
                <c:pt idx="1679" formatCode="0.00%">
                  <c:v>3.4000000000000002E-2</c:v>
                </c:pt>
                <c:pt idx="1680" formatCode="0.00%">
                  <c:v>3.3599999999999998E-2</c:v>
                </c:pt>
                <c:pt idx="1681" formatCode="0.00%">
                  <c:v>3.2500000000000001E-2</c:v>
                </c:pt>
                <c:pt idx="1682" formatCode="0.00%">
                  <c:v>3.2850000000000004E-2</c:v>
                </c:pt>
                <c:pt idx="1683" formatCode="0.00%">
                  <c:v>3.2099999999999997E-2</c:v>
                </c:pt>
                <c:pt idx="1684" formatCode="0.00%">
                  <c:v>3.2400000000000005E-2</c:v>
                </c:pt>
                <c:pt idx="1685" formatCode="0.00%">
                  <c:v>3.1800000000000002E-2</c:v>
                </c:pt>
                <c:pt idx="1686" formatCode="0.00%">
                  <c:v>3.1800000000000002E-2</c:v>
                </c:pt>
                <c:pt idx="1687" formatCode="0.00%">
                  <c:v>2.7650000000000001E-2</c:v>
                </c:pt>
                <c:pt idx="1688" formatCode="0.00%">
                  <c:v>2.9149999999999999E-2</c:v>
                </c:pt>
                <c:pt idx="1689" formatCode="0.00%">
                  <c:v>2.98E-2</c:v>
                </c:pt>
                <c:pt idx="1690" formatCode="0.00%">
                  <c:v>3.5750000000000004E-2</c:v>
                </c:pt>
                <c:pt idx="1691" formatCode="0.00%">
                  <c:v>3.2649999999999998E-2</c:v>
                </c:pt>
                <c:pt idx="1692" formatCode="0.00%">
                  <c:v>3.2549999999999996E-2</c:v>
                </c:pt>
                <c:pt idx="1693" formatCode="0.00%">
                  <c:v>3.2649999999999998E-2</c:v>
                </c:pt>
                <c:pt idx="1694" formatCode="0.00%">
                  <c:v>3.2649999999999998E-2</c:v>
                </c:pt>
                <c:pt idx="1695" formatCode="0.00%">
                  <c:v>3.1850000000000003E-2</c:v>
                </c:pt>
                <c:pt idx="1696" formatCode="0.00%">
                  <c:v>3.0499999999999999E-2</c:v>
                </c:pt>
                <c:pt idx="1697" formatCode="0.00%">
                  <c:v>3.04E-2</c:v>
                </c:pt>
                <c:pt idx="1698" formatCode="0.00%">
                  <c:v>2.8750000000000001E-2</c:v>
                </c:pt>
                <c:pt idx="1699" formatCode="0.00%">
                  <c:v>2.7999999999999997E-2</c:v>
                </c:pt>
                <c:pt idx="1700" formatCode="0.00%">
                  <c:v>2.7400000000000001E-2</c:v>
                </c:pt>
                <c:pt idx="1701" formatCode="0.00%">
                  <c:v>2.7799999999999998E-2</c:v>
                </c:pt>
                <c:pt idx="1702" formatCode="0.00%">
                  <c:v>2.9100000000000001E-2</c:v>
                </c:pt>
                <c:pt idx="1703" formatCode="0.00%">
                  <c:v>3.1300000000000001E-2</c:v>
                </c:pt>
                <c:pt idx="1704" formatCode="0.00%">
                  <c:v>2.9900000000000003E-2</c:v>
                </c:pt>
                <c:pt idx="1705" formatCode="0.00%">
                  <c:v>2.8650000000000002E-2</c:v>
                </c:pt>
                <c:pt idx="1706" formatCode="0.00%">
                  <c:v>2.8650000000000002E-2</c:v>
                </c:pt>
                <c:pt idx="1707" formatCode="0.00%">
                  <c:v>2.8650000000000002E-2</c:v>
                </c:pt>
                <c:pt idx="1708" formatCode="0.00%">
                  <c:v>2.8650000000000002E-2</c:v>
                </c:pt>
                <c:pt idx="1709" formatCode="0.00%">
                  <c:v>2.8149999999999998E-2</c:v>
                </c:pt>
                <c:pt idx="1710" formatCode="0.00%">
                  <c:v>2.8549999999999999E-2</c:v>
                </c:pt>
                <c:pt idx="1711" formatCode="0.00%">
                  <c:v>2.6549999999999997E-2</c:v>
                </c:pt>
                <c:pt idx="1712" formatCode="0.00%">
                  <c:v>2.7050000000000001E-2</c:v>
                </c:pt>
                <c:pt idx="1713" formatCode="0.00%">
                  <c:v>2.7149999999999997E-2</c:v>
                </c:pt>
                <c:pt idx="1714" formatCode="0.00%">
                  <c:v>2.6699999999999998E-2</c:v>
                </c:pt>
                <c:pt idx="1715" formatCode="0.00%">
                  <c:v>2.6249999999999999E-2</c:v>
                </c:pt>
                <c:pt idx="1716" formatCode="0.00%">
                  <c:v>2.5750000000000002E-2</c:v>
                </c:pt>
                <c:pt idx="1717" formatCode="0.00%">
                  <c:v>2.5399999999999999E-2</c:v>
                </c:pt>
                <c:pt idx="1718" formatCode="0.00%">
                  <c:v>2.5150000000000002E-2</c:v>
                </c:pt>
                <c:pt idx="1719" formatCode="0.00%">
                  <c:v>2.5249999999999998E-2</c:v>
                </c:pt>
                <c:pt idx="1720" formatCode="0.00%">
                  <c:v>2.5550000000000003E-2</c:v>
                </c:pt>
                <c:pt idx="1721" formatCode="0.00%">
                  <c:v>2.5899999999999999E-2</c:v>
                </c:pt>
                <c:pt idx="1722" formatCode="0.00%">
                  <c:v>2.5600000000000001E-2</c:v>
                </c:pt>
                <c:pt idx="1723" formatCode="0.00%">
                  <c:v>2.5600000000000001E-2</c:v>
                </c:pt>
                <c:pt idx="1724" formatCode="0.00%">
                  <c:v>2.5150000000000002E-2</c:v>
                </c:pt>
                <c:pt idx="1725" formatCode="0.00%">
                  <c:v>2.5649999999999999E-2</c:v>
                </c:pt>
                <c:pt idx="1726" formatCode="0.00%">
                  <c:v>2.4849999999999997E-2</c:v>
                </c:pt>
                <c:pt idx="1727" formatCode="0.00%">
                  <c:v>2.52E-2</c:v>
                </c:pt>
                <c:pt idx="1728" formatCode="0.00%">
                  <c:v>2.4649999999999998E-2</c:v>
                </c:pt>
                <c:pt idx="1729" formatCode="0.00%">
                  <c:v>2.4550000000000002E-2</c:v>
                </c:pt>
                <c:pt idx="1730" formatCode="0.00%">
                  <c:v>2.3949999999999999E-2</c:v>
                </c:pt>
                <c:pt idx="1731" formatCode="0.00%">
                  <c:v>2.445E-2</c:v>
                </c:pt>
                <c:pt idx="1732" formatCode="0.00%">
                  <c:v>2.4249999999999997E-2</c:v>
                </c:pt>
                <c:pt idx="1733" formatCode="0.00%">
                  <c:v>2.445E-2</c:v>
                </c:pt>
                <c:pt idx="1734" formatCode="0.00%">
                  <c:v>2.4249999999999997E-2</c:v>
                </c:pt>
                <c:pt idx="1735" formatCode="0.00%">
                  <c:v>2.3949999999999999E-2</c:v>
                </c:pt>
                <c:pt idx="1736" formatCode="0.00%">
                  <c:v>2.3799999999999998E-2</c:v>
                </c:pt>
                <c:pt idx="1737" formatCode="0.00%">
                  <c:v>2.35E-2</c:v>
                </c:pt>
                <c:pt idx="1738" formatCode="0.00%">
                  <c:v>2.3799999999999998E-2</c:v>
                </c:pt>
                <c:pt idx="1739" formatCode="0.00%">
                  <c:v>2.3450000000000002E-2</c:v>
                </c:pt>
                <c:pt idx="1740" formatCode="0.00%">
                  <c:v>2.375E-2</c:v>
                </c:pt>
                <c:pt idx="1741" formatCode="0.00%">
                  <c:v>2.375E-2</c:v>
                </c:pt>
                <c:pt idx="1742" formatCode="0.00%">
                  <c:v>2.41E-2</c:v>
                </c:pt>
                <c:pt idx="1743" formatCode="0.00%">
                  <c:v>2.52E-2</c:v>
                </c:pt>
                <c:pt idx="1744" formatCode="0.00%">
                  <c:v>2.52E-2</c:v>
                </c:pt>
                <c:pt idx="1745" formatCode="0.00%">
                  <c:v>2.435E-2</c:v>
                </c:pt>
                <c:pt idx="1746" formatCode="0.00%">
                  <c:v>2.46E-2</c:v>
                </c:pt>
                <c:pt idx="1747" formatCode="0.00%">
                  <c:v>2.4300000000000002E-2</c:v>
                </c:pt>
                <c:pt idx="1748" formatCode="0.00%">
                  <c:v>2.445E-2</c:v>
                </c:pt>
                <c:pt idx="1749" formatCode="0.00%">
                  <c:v>2.41E-2</c:v>
                </c:pt>
                <c:pt idx="1750" formatCode="0.00%">
                  <c:v>2.375E-2</c:v>
                </c:pt>
                <c:pt idx="1751" formatCode="0.00%">
                  <c:v>2.41E-2</c:v>
                </c:pt>
                <c:pt idx="1752" formatCode="0.00%">
                  <c:v>2.4199999999999999E-2</c:v>
                </c:pt>
                <c:pt idx="1753" formatCode="0.00%">
                  <c:v>2.4150000000000001E-2</c:v>
                </c:pt>
                <c:pt idx="1754" formatCode="0.00%">
                  <c:v>2.3650000000000001E-2</c:v>
                </c:pt>
                <c:pt idx="1755" formatCode="0.00%">
                  <c:v>2.3E-2</c:v>
                </c:pt>
                <c:pt idx="1756" formatCode="0.00%">
                  <c:v>2.2700000000000001E-2</c:v>
                </c:pt>
                <c:pt idx="1757" formatCode="0.00%">
                  <c:v>2.265E-2</c:v>
                </c:pt>
                <c:pt idx="1758" formatCode="0.00%">
                  <c:v>2.2700000000000001E-2</c:v>
                </c:pt>
                <c:pt idx="1759" formatCode="0.00%">
                  <c:v>2.2349999999999998E-2</c:v>
                </c:pt>
                <c:pt idx="1760" formatCode="0.00%">
                  <c:v>2.2450000000000001E-2</c:v>
                </c:pt>
                <c:pt idx="1761" formatCode="0.00%">
                  <c:v>2.2550000000000001E-2</c:v>
                </c:pt>
                <c:pt idx="1762" formatCode="0.00%">
                  <c:v>2.265E-2</c:v>
                </c:pt>
                <c:pt idx="1763" formatCode="0.00%">
                  <c:v>2.1649999999999999E-2</c:v>
                </c:pt>
                <c:pt idx="1764" formatCode="0.00%">
                  <c:v>2.1600000000000001E-2</c:v>
                </c:pt>
                <c:pt idx="1765" formatCode="0.00%">
                  <c:v>2.1749999999999999E-2</c:v>
                </c:pt>
                <c:pt idx="1766" formatCode="0.00%">
                  <c:v>2.205E-2</c:v>
                </c:pt>
                <c:pt idx="1767" formatCode="0.00%">
                  <c:v>2.1949999999999997E-2</c:v>
                </c:pt>
                <c:pt idx="1768" formatCode="0.00%">
                  <c:v>2.2349999999999998E-2</c:v>
                </c:pt>
                <c:pt idx="1769" formatCode="0.00%">
                  <c:v>2.2850000000000002E-2</c:v>
                </c:pt>
                <c:pt idx="1770" formatCode="0.00%">
                  <c:v>2.3250000000000003E-2</c:v>
                </c:pt>
                <c:pt idx="1771" formatCode="0.00%">
                  <c:v>2.2200000000000001E-2</c:v>
                </c:pt>
                <c:pt idx="1772" formatCode="0.00%">
                  <c:v>2.2400000000000003E-2</c:v>
                </c:pt>
                <c:pt idx="1773" formatCode="0.00%">
                  <c:v>2.2599999999999999E-2</c:v>
                </c:pt>
                <c:pt idx="1774" formatCode="0.00%">
                  <c:v>2.2749999999999999E-2</c:v>
                </c:pt>
                <c:pt idx="1775" formatCode="0.00%">
                  <c:v>2.2550000000000001E-2</c:v>
                </c:pt>
                <c:pt idx="1776" formatCode="0.00%">
                  <c:v>2.2599999999999999E-2</c:v>
                </c:pt>
                <c:pt idx="1777" formatCode="0.00%">
                  <c:v>2.3099999999999999E-2</c:v>
                </c:pt>
                <c:pt idx="1778" formatCode="0.00%">
                  <c:v>2.3599999999999999E-2</c:v>
                </c:pt>
                <c:pt idx="1779" formatCode="0.00%">
                  <c:v>2.6150000000000003E-2</c:v>
                </c:pt>
                <c:pt idx="1780" formatCode="0.00%">
                  <c:v>2.3450000000000002E-2</c:v>
                </c:pt>
                <c:pt idx="1781" formatCode="0.00%">
                  <c:v>2.315E-2</c:v>
                </c:pt>
                <c:pt idx="1782" formatCode="0.00%">
                  <c:v>2.3399999999999997E-2</c:v>
                </c:pt>
                <c:pt idx="1783" formatCode="0.00%">
                  <c:v>2.3E-2</c:v>
                </c:pt>
                <c:pt idx="1784" formatCode="0.00%">
                  <c:v>2.2799999999999997E-2</c:v>
                </c:pt>
                <c:pt idx="1785" formatCode="0.00%">
                  <c:v>2.2799999999999997E-2</c:v>
                </c:pt>
                <c:pt idx="1786" formatCode="0.00%">
                  <c:v>2.3099999999999999E-2</c:v>
                </c:pt>
                <c:pt idx="1787" formatCode="0.00%">
                  <c:v>2.2949999999999998E-2</c:v>
                </c:pt>
                <c:pt idx="1788" formatCode="0.00%">
                  <c:v>2.3349999999999999E-2</c:v>
                </c:pt>
                <c:pt idx="1789" formatCode="0.00%">
                  <c:v>2.315E-2</c:v>
                </c:pt>
                <c:pt idx="1790" formatCode="0.00%">
                  <c:v>2.2799999999999997E-2</c:v>
                </c:pt>
                <c:pt idx="1791" formatCode="0.00%">
                  <c:v>2.29E-2</c:v>
                </c:pt>
                <c:pt idx="1792" formatCode="0.00%">
                  <c:v>2.3399999999999997E-2</c:v>
                </c:pt>
                <c:pt idx="1793" formatCode="0.00%">
                  <c:v>2.2850000000000002E-2</c:v>
                </c:pt>
                <c:pt idx="1794" formatCode="0.00%">
                  <c:v>2.35E-2</c:v>
                </c:pt>
                <c:pt idx="1795" formatCode="0.00%">
                  <c:v>2.4300000000000002E-2</c:v>
                </c:pt>
                <c:pt idx="1796" formatCode="0.00%">
                  <c:v>2.3550000000000001E-2</c:v>
                </c:pt>
                <c:pt idx="1797" formatCode="0.00%">
                  <c:v>2.3700000000000002E-2</c:v>
                </c:pt>
                <c:pt idx="1798" formatCode="0.00%">
                  <c:v>2.3050000000000001E-2</c:v>
                </c:pt>
                <c:pt idx="1799" formatCode="0.00%">
                  <c:v>2.2949999999999998E-2</c:v>
                </c:pt>
                <c:pt idx="1800" formatCode="0.00%">
                  <c:v>2.41E-2</c:v>
                </c:pt>
                <c:pt idx="1801" formatCode="0.00%">
                  <c:v>2.545E-2</c:v>
                </c:pt>
                <c:pt idx="1802" formatCode="0.00%">
                  <c:v>2.4550000000000002E-2</c:v>
                </c:pt>
                <c:pt idx="1803" formatCode="0.00%">
                  <c:v>2.5649999999999999E-2</c:v>
                </c:pt>
                <c:pt idx="1804" formatCode="0.00%">
                  <c:v>2.7300000000000001E-2</c:v>
                </c:pt>
                <c:pt idx="1805" formatCode="0.00%">
                  <c:v>2.6099999999999998E-2</c:v>
                </c:pt>
                <c:pt idx="1806" formatCode="0.00%">
                  <c:v>2.69E-2</c:v>
                </c:pt>
                <c:pt idx="1807" formatCode="0.00%">
                  <c:v>2.6549999999999997E-2</c:v>
                </c:pt>
                <c:pt idx="1808" formatCode="0.00%">
                  <c:v>2.5649999999999999E-2</c:v>
                </c:pt>
                <c:pt idx="1809" formatCode="0.00%">
                  <c:v>2.5499999999999998E-2</c:v>
                </c:pt>
                <c:pt idx="1810" formatCode="0.00%">
                  <c:v>2.5499999999999998E-2</c:v>
                </c:pt>
                <c:pt idx="1811" formatCode="0.00%">
                  <c:v>2.5649999999999999E-2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27EB-422D-A85F-8C2D5D10A2E8}"/>
            </c:ext>
          </c:extLst>
        </c:ser>
        <c:ser>
          <c:idx val="0"/>
          <c:order val="3"/>
          <c:tx>
            <c:strRef>
              <c:f>Pré!$E$1</c:f>
              <c:strCache>
                <c:ptCount val="1"/>
                <c:pt idx="0">
                  <c:v>LTN 10/21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Pré!$E$2:$E$3608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4.7599999999999996E-2</c:v>
                </c:pt>
                <c:pt idx="1561" formatCode="0.00%">
                  <c:v>4.7199999999999999E-2</c:v>
                </c:pt>
                <c:pt idx="1562" formatCode="0.00%">
                  <c:v>4.7500000000000001E-2</c:v>
                </c:pt>
                <c:pt idx="1563" formatCode="0.00%">
                  <c:v>4.7699999999999992E-2</c:v>
                </c:pt>
                <c:pt idx="1564" formatCode="0.00%">
                  <c:v>4.8000000000000001E-2</c:v>
                </c:pt>
                <c:pt idx="1565" formatCode="0.00%">
                  <c:v>4.82E-2</c:v>
                </c:pt>
                <c:pt idx="1566" formatCode="0.00%">
                  <c:v>4.9500000000000002E-2</c:v>
                </c:pt>
                <c:pt idx="1567" formatCode="0.00%">
                  <c:v>4.8799999999999996E-2</c:v>
                </c:pt>
                <c:pt idx="1568" formatCode="0.00%">
                  <c:v>4.9500000000000002E-2</c:v>
                </c:pt>
                <c:pt idx="1569" formatCode="0.00%">
                  <c:v>5.008E-2</c:v>
                </c:pt>
                <c:pt idx="1570" formatCode="0.00%">
                  <c:v>4.9349999999999998E-2</c:v>
                </c:pt>
                <c:pt idx="1571" formatCode="0.00%">
                  <c:v>5.0349999999999999E-2</c:v>
                </c:pt>
                <c:pt idx="1572" formatCode="0.00%">
                  <c:v>5.0849999999999999E-2</c:v>
                </c:pt>
                <c:pt idx="1573" formatCode="0.00%">
                  <c:v>5.0650000000000001E-2</c:v>
                </c:pt>
                <c:pt idx="1574" formatCode="0.00%">
                  <c:v>5.0650000000000001E-2</c:v>
                </c:pt>
                <c:pt idx="1575" formatCode="0.00%">
                  <c:v>5.0900000000000001E-2</c:v>
                </c:pt>
                <c:pt idx="1576" formatCode="0.00%">
                  <c:v>5.1500000000000004E-2</c:v>
                </c:pt>
                <c:pt idx="1577" formatCode="0.00%">
                  <c:v>5.1500000000000004E-2</c:v>
                </c:pt>
                <c:pt idx="1578" formatCode="0.00%">
                  <c:v>5.1900000000000002E-2</c:v>
                </c:pt>
                <c:pt idx="1579" formatCode="0.00%">
                  <c:v>5.2699999999999997E-2</c:v>
                </c:pt>
                <c:pt idx="1580" formatCode="0.00%">
                  <c:v>5.1650000000000001E-2</c:v>
                </c:pt>
                <c:pt idx="1581" formatCode="0.00%">
                  <c:v>5.3449999999999998E-2</c:v>
                </c:pt>
                <c:pt idx="1582" formatCode="0.00%">
                  <c:v>5.2949999999999997E-2</c:v>
                </c:pt>
                <c:pt idx="1583" formatCode="0.00%">
                  <c:v>5.3749999999999999E-2</c:v>
                </c:pt>
                <c:pt idx="1584" formatCode="0.00%">
                  <c:v>5.2049999999999999E-2</c:v>
                </c:pt>
                <c:pt idx="1585" formatCode="0.00%">
                  <c:v>5.2350000000000001E-2</c:v>
                </c:pt>
                <c:pt idx="1586" formatCode="0.00%">
                  <c:v>5.2949999999999997E-2</c:v>
                </c:pt>
                <c:pt idx="1587" formatCode="0.00%">
                  <c:v>5.2049999999999999E-2</c:v>
                </c:pt>
                <c:pt idx="1588" formatCode="0.00%">
                  <c:v>5.2049999999999999E-2</c:v>
                </c:pt>
                <c:pt idx="1589" formatCode="0.00%">
                  <c:v>5.16E-2</c:v>
                </c:pt>
                <c:pt idx="1590" formatCode="0.00%">
                  <c:v>5.0799999999999998E-2</c:v>
                </c:pt>
                <c:pt idx="1591" formatCode="0.00%">
                  <c:v>5.1100000000000007E-2</c:v>
                </c:pt>
                <c:pt idx="1592" formatCode="0.00%">
                  <c:v>5.0900000000000001E-2</c:v>
                </c:pt>
                <c:pt idx="1593" formatCode="0.00%">
                  <c:v>5.0599999999999999E-2</c:v>
                </c:pt>
                <c:pt idx="1594" formatCode="0.00%">
                  <c:v>5.0499999999999996E-2</c:v>
                </c:pt>
                <c:pt idx="1595" formatCode="0.00%">
                  <c:v>5.04E-2</c:v>
                </c:pt>
                <c:pt idx="1596" formatCode="0.00%">
                  <c:v>5.2150000000000002E-2</c:v>
                </c:pt>
                <c:pt idx="1597" formatCode="0.00%">
                  <c:v>5.2150000000000002E-2</c:v>
                </c:pt>
                <c:pt idx="1598" formatCode="0.00%">
                  <c:v>5.2000000000000005E-2</c:v>
                </c:pt>
                <c:pt idx="1599" formatCode="0.00%">
                  <c:v>5.2999999999999999E-2</c:v>
                </c:pt>
                <c:pt idx="1600" formatCode="0.00%">
                  <c:v>5.2199999999999996E-2</c:v>
                </c:pt>
                <c:pt idx="1601" formatCode="0.00%">
                  <c:v>5.2199999999999996E-2</c:v>
                </c:pt>
                <c:pt idx="1602" formatCode="0.00%">
                  <c:v>5.2199999999999996E-2</c:v>
                </c:pt>
                <c:pt idx="1603" formatCode="0.00%">
                  <c:v>5.1699999999999996E-2</c:v>
                </c:pt>
                <c:pt idx="1604" formatCode="0.00%">
                  <c:v>5.1849999999999993E-2</c:v>
                </c:pt>
                <c:pt idx="1605" formatCode="0.00%">
                  <c:v>5.1390000000000005E-2</c:v>
                </c:pt>
                <c:pt idx="1606" formatCode="0.00%">
                  <c:v>5.1390000000000005E-2</c:v>
                </c:pt>
                <c:pt idx="1607" formatCode="0.00%">
                  <c:v>5.1390000000000005E-2</c:v>
                </c:pt>
                <c:pt idx="1608" formatCode="0.00%">
                  <c:v>5.0959999999999998E-2</c:v>
                </c:pt>
                <c:pt idx="1609" formatCode="0.00%">
                  <c:v>5.1200000000000002E-2</c:v>
                </c:pt>
                <c:pt idx="1610" formatCode="0.00%">
                  <c:v>5.1100000000000007E-2</c:v>
                </c:pt>
                <c:pt idx="1611" formatCode="0.00%">
                  <c:v>5.16E-2</c:v>
                </c:pt>
                <c:pt idx="1612" formatCode="0.00%">
                  <c:v>5.0199999999999995E-2</c:v>
                </c:pt>
                <c:pt idx="1613" formatCode="0.00%">
                  <c:v>4.99E-2</c:v>
                </c:pt>
                <c:pt idx="1614" formatCode="0.00%">
                  <c:v>0.05</c:v>
                </c:pt>
                <c:pt idx="1615" formatCode="0.00%">
                  <c:v>4.99E-2</c:v>
                </c:pt>
                <c:pt idx="1616" formatCode="0.00%">
                  <c:v>4.9500000000000002E-2</c:v>
                </c:pt>
                <c:pt idx="1617" formatCode="0.00%">
                  <c:v>4.8600000000000004E-2</c:v>
                </c:pt>
                <c:pt idx="1618" formatCode="0.00%">
                  <c:v>4.8799999999999996E-2</c:v>
                </c:pt>
                <c:pt idx="1619" formatCode="0.00%">
                  <c:v>4.8600000000000004E-2</c:v>
                </c:pt>
                <c:pt idx="1620" formatCode="0.00%">
                  <c:v>4.9320000000000003E-2</c:v>
                </c:pt>
                <c:pt idx="1621" formatCode="0.00%">
                  <c:v>4.9349999999999998E-2</c:v>
                </c:pt>
                <c:pt idx="1622" formatCode="0.00%">
                  <c:v>4.845E-2</c:v>
                </c:pt>
                <c:pt idx="1623" formatCode="0.00%">
                  <c:v>4.8799999999999996E-2</c:v>
                </c:pt>
                <c:pt idx="1624" formatCode="0.00%">
                  <c:v>4.8600000000000004E-2</c:v>
                </c:pt>
                <c:pt idx="1625" formatCode="0.00%">
                  <c:v>4.8250000000000001E-2</c:v>
                </c:pt>
                <c:pt idx="1626" formatCode="0.00%">
                  <c:v>4.8250000000000001E-2</c:v>
                </c:pt>
                <c:pt idx="1627" formatCode="0.00%">
                  <c:v>4.7750000000000001E-2</c:v>
                </c:pt>
                <c:pt idx="1628" formatCode="0.00%">
                  <c:v>4.8550000000000003E-2</c:v>
                </c:pt>
                <c:pt idx="1629" formatCode="0.00%">
                  <c:v>4.8250000000000001E-2</c:v>
                </c:pt>
                <c:pt idx="1630" formatCode="0.00%">
                  <c:v>4.8250000000000001E-2</c:v>
                </c:pt>
                <c:pt idx="1631" formatCode="0.00%">
                  <c:v>4.7550000000000002E-2</c:v>
                </c:pt>
                <c:pt idx="1632" formatCode="0.00%">
                  <c:v>4.7550000000000002E-2</c:v>
                </c:pt>
                <c:pt idx="1633" formatCode="0.00%">
                  <c:v>4.8349999999999997E-2</c:v>
                </c:pt>
                <c:pt idx="1634" formatCode="0.00%">
                  <c:v>4.7750000000000001E-2</c:v>
                </c:pt>
                <c:pt idx="1635" formatCode="0.00%">
                  <c:v>4.7699999999999992E-2</c:v>
                </c:pt>
                <c:pt idx="1636" formatCode="0.00%">
                  <c:v>4.7300000000000002E-2</c:v>
                </c:pt>
                <c:pt idx="1637" formatCode="0.00%">
                  <c:v>4.6799999999999994E-2</c:v>
                </c:pt>
                <c:pt idx="1638" formatCode="0.00%">
                  <c:v>4.7149999999999997E-2</c:v>
                </c:pt>
                <c:pt idx="1639" formatCode="0.00%">
                  <c:v>4.6500000000000007E-2</c:v>
                </c:pt>
                <c:pt idx="1640" formatCode="0.00%">
                  <c:v>4.5999999999999999E-2</c:v>
                </c:pt>
                <c:pt idx="1641" formatCode="0.00%">
                  <c:v>4.5949999999999998E-2</c:v>
                </c:pt>
                <c:pt idx="1642" formatCode="0.00%">
                  <c:v>4.6050000000000008E-2</c:v>
                </c:pt>
                <c:pt idx="1643" formatCode="0.00%">
                  <c:v>4.555E-2</c:v>
                </c:pt>
                <c:pt idx="1644" formatCode="0.00%">
                  <c:v>4.5830000000000003E-2</c:v>
                </c:pt>
                <c:pt idx="1645" formatCode="0.00%">
                  <c:v>4.5830000000000003E-2</c:v>
                </c:pt>
                <c:pt idx="1646" formatCode="0.00%">
                  <c:v>4.5830000000000003E-2</c:v>
                </c:pt>
                <c:pt idx="1647" formatCode="0.00%">
                  <c:v>4.6199999999999998E-2</c:v>
                </c:pt>
                <c:pt idx="1648" formatCode="0.00%">
                  <c:v>4.6100000000000002E-2</c:v>
                </c:pt>
                <c:pt idx="1649" formatCode="0.00%">
                  <c:v>4.5599999999999995E-2</c:v>
                </c:pt>
                <c:pt idx="1650" formatCode="0.00%">
                  <c:v>4.2900000000000001E-2</c:v>
                </c:pt>
                <c:pt idx="1651" formatCode="0.00%">
                  <c:v>4.3150000000000001E-2</c:v>
                </c:pt>
                <c:pt idx="1652" formatCode="0.00%">
                  <c:v>4.0500000000000001E-2</c:v>
                </c:pt>
                <c:pt idx="1653" formatCode="0.00%">
                  <c:v>4.0500000000000001E-2</c:v>
                </c:pt>
                <c:pt idx="1654" formatCode="0.00%">
                  <c:v>4.0500000000000001E-2</c:v>
                </c:pt>
                <c:pt idx="1655" formatCode="0.00%">
                  <c:v>4.41E-2</c:v>
                </c:pt>
                <c:pt idx="1656" formatCode="0.00%">
                  <c:v>4.335E-2</c:v>
                </c:pt>
                <c:pt idx="1657" formatCode="0.00%">
                  <c:v>4.335E-2</c:v>
                </c:pt>
                <c:pt idx="1658" formatCode="0.00%">
                  <c:v>5.8099999999999999E-2</c:v>
                </c:pt>
                <c:pt idx="1659" formatCode="0.00%">
                  <c:v>5.1360000000000003E-2</c:v>
                </c:pt>
                <c:pt idx="1660" formatCode="0.00%">
                  <c:v>5.2600000000000001E-2</c:v>
                </c:pt>
                <c:pt idx="1661" formatCode="0.00%">
                  <c:v>4.53E-2</c:v>
                </c:pt>
                <c:pt idx="1662" formatCode="0.00%">
                  <c:v>4.9200000000000001E-2</c:v>
                </c:pt>
                <c:pt idx="1663" formatCode="0.00%">
                  <c:v>5.5149999999999998E-2</c:v>
                </c:pt>
                <c:pt idx="1664" formatCode="0.00%">
                  <c:v>5.1100000000000007E-2</c:v>
                </c:pt>
                <c:pt idx="1665" formatCode="0.00%">
                  <c:v>5.0799999999999998E-2</c:v>
                </c:pt>
                <c:pt idx="1666" formatCode="0.00%">
                  <c:v>4.8499999999999995E-2</c:v>
                </c:pt>
                <c:pt idx="1667" formatCode="0.00%">
                  <c:v>4.4900000000000002E-2</c:v>
                </c:pt>
                <c:pt idx="1668" formatCode="0.00%">
                  <c:v>4.1799999999999997E-2</c:v>
                </c:pt>
                <c:pt idx="1669" formatCode="0.00%">
                  <c:v>4.2599999999999999E-2</c:v>
                </c:pt>
                <c:pt idx="1670" formatCode="0.00%">
                  <c:v>4.0500000000000001E-2</c:v>
                </c:pt>
                <c:pt idx="1671" formatCode="0.00%">
                  <c:v>3.8699999999999998E-2</c:v>
                </c:pt>
                <c:pt idx="1672" formatCode="0.00%">
                  <c:v>3.8800000000000001E-2</c:v>
                </c:pt>
                <c:pt idx="1673" formatCode="0.00%">
                  <c:v>3.8399999999999997E-2</c:v>
                </c:pt>
                <c:pt idx="1674" formatCode="0.00%">
                  <c:v>3.7450000000000004E-2</c:v>
                </c:pt>
                <c:pt idx="1675" formatCode="0.00%">
                  <c:v>3.8249999999999999E-2</c:v>
                </c:pt>
                <c:pt idx="1676" formatCode="0.00%">
                  <c:v>3.805E-2</c:v>
                </c:pt>
                <c:pt idx="1677" formatCode="0.00%">
                  <c:v>3.8699999999999998E-2</c:v>
                </c:pt>
                <c:pt idx="1678" formatCode="0.00%">
                  <c:v>3.6600000000000001E-2</c:v>
                </c:pt>
                <c:pt idx="1679" formatCode="0.00%">
                  <c:v>3.6600000000000001E-2</c:v>
                </c:pt>
                <c:pt idx="1680" formatCode="0.00%">
                  <c:v>3.61E-2</c:v>
                </c:pt>
                <c:pt idx="1681" formatCode="0.00%">
                  <c:v>3.49E-2</c:v>
                </c:pt>
                <c:pt idx="1682" formatCode="0.00%">
                  <c:v>3.5200000000000002E-2</c:v>
                </c:pt>
                <c:pt idx="1683" formatCode="0.00%">
                  <c:v>3.4599999999999999E-2</c:v>
                </c:pt>
                <c:pt idx="1684" formatCode="0.00%">
                  <c:v>3.5000000000000003E-2</c:v>
                </c:pt>
                <c:pt idx="1685" formatCode="0.00%">
                  <c:v>3.44E-2</c:v>
                </c:pt>
                <c:pt idx="1686" formatCode="0.00%">
                  <c:v>3.44E-2</c:v>
                </c:pt>
                <c:pt idx="1687" formatCode="0.00%">
                  <c:v>2.9700000000000001E-2</c:v>
                </c:pt>
                <c:pt idx="1688" formatCode="0.00%">
                  <c:v>3.0750000000000003E-2</c:v>
                </c:pt>
                <c:pt idx="1689" formatCode="0.00%">
                  <c:v>3.0750000000000003E-2</c:v>
                </c:pt>
                <c:pt idx="1690" formatCode="0.00%">
                  <c:v>3.0750000000000003E-2</c:v>
                </c:pt>
                <c:pt idx="1691" formatCode="0.00%">
                  <c:v>3.5750000000000004E-2</c:v>
                </c:pt>
                <c:pt idx="1692" formatCode="0.00%">
                  <c:v>3.5799999999999998E-2</c:v>
                </c:pt>
                <c:pt idx="1693" formatCode="0.00%">
                  <c:v>3.5499999999999997E-2</c:v>
                </c:pt>
                <c:pt idx="1694" formatCode="0.00%">
                  <c:v>3.5499999999999997E-2</c:v>
                </c:pt>
                <c:pt idx="1695" formatCode="0.00%">
                  <c:v>3.5000000000000003E-2</c:v>
                </c:pt>
                <c:pt idx="1696" formatCode="0.00%">
                  <c:v>3.3450000000000001E-2</c:v>
                </c:pt>
                <c:pt idx="1697" formatCode="0.00%">
                  <c:v>3.3599999999999998E-2</c:v>
                </c:pt>
                <c:pt idx="1698" formatCode="0.00%">
                  <c:v>3.175E-2</c:v>
                </c:pt>
                <c:pt idx="1699" formatCode="0.00%">
                  <c:v>3.0800000000000001E-2</c:v>
                </c:pt>
                <c:pt idx="1700" formatCode="0.00%">
                  <c:v>3.005E-2</c:v>
                </c:pt>
                <c:pt idx="1701" formatCode="0.00%">
                  <c:v>3.0449999999999998E-2</c:v>
                </c:pt>
                <c:pt idx="1702" formatCode="0.00%">
                  <c:v>3.1949999999999999E-2</c:v>
                </c:pt>
                <c:pt idx="1703" formatCode="0.00%">
                  <c:v>3.4849999999999999E-2</c:v>
                </c:pt>
                <c:pt idx="1704" formatCode="0.00%">
                  <c:v>3.3149999999999999E-2</c:v>
                </c:pt>
                <c:pt idx="1705" formatCode="0.00%">
                  <c:v>3.1850000000000003E-2</c:v>
                </c:pt>
                <c:pt idx="1706" formatCode="0.00%">
                  <c:v>3.1600000000000003E-2</c:v>
                </c:pt>
                <c:pt idx="1707" formatCode="0.00%">
                  <c:v>3.1800000000000002E-2</c:v>
                </c:pt>
                <c:pt idx="1708" formatCode="0.00%">
                  <c:v>3.1800000000000002E-2</c:v>
                </c:pt>
                <c:pt idx="1709" formatCode="0.00%">
                  <c:v>3.125E-2</c:v>
                </c:pt>
                <c:pt idx="1710" formatCode="0.00%">
                  <c:v>3.125E-2</c:v>
                </c:pt>
                <c:pt idx="1711" formatCode="0.00%">
                  <c:v>2.9399999999999999E-2</c:v>
                </c:pt>
                <c:pt idx="1712" formatCode="0.00%">
                  <c:v>3.0099999999999998E-2</c:v>
                </c:pt>
                <c:pt idx="1713" formatCode="0.00%">
                  <c:v>3.0099999999999998E-2</c:v>
                </c:pt>
                <c:pt idx="1714" formatCode="0.00%">
                  <c:v>3.0099999999999998E-2</c:v>
                </c:pt>
                <c:pt idx="1715" formatCode="0.00%">
                  <c:v>2.9300000000000003E-2</c:v>
                </c:pt>
                <c:pt idx="1716" formatCode="0.00%">
                  <c:v>2.87E-2</c:v>
                </c:pt>
                <c:pt idx="1717" formatCode="0.00%">
                  <c:v>2.8199999999999999E-2</c:v>
                </c:pt>
                <c:pt idx="1718" formatCode="0.00%">
                  <c:v>2.8149999999999998E-2</c:v>
                </c:pt>
                <c:pt idx="1719" formatCode="0.00%">
                  <c:v>2.8500000000000001E-2</c:v>
                </c:pt>
                <c:pt idx="1720" formatCode="0.00%">
                  <c:v>2.8999999999999998E-2</c:v>
                </c:pt>
                <c:pt idx="1721" formatCode="0.00%">
                  <c:v>2.92E-2</c:v>
                </c:pt>
                <c:pt idx="1722" formatCode="0.00%">
                  <c:v>2.87E-2</c:v>
                </c:pt>
                <c:pt idx="1723" formatCode="0.00%">
                  <c:v>2.87E-2</c:v>
                </c:pt>
                <c:pt idx="1724" formatCode="0.00%">
                  <c:v>2.8300000000000002E-2</c:v>
                </c:pt>
                <c:pt idx="1725" formatCode="0.00%">
                  <c:v>2.8300000000000002E-2</c:v>
                </c:pt>
                <c:pt idx="1726" formatCode="0.00%">
                  <c:v>2.8050000000000002E-2</c:v>
                </c:pt>
                <c:pt idx="1727" formatCode="0.00%">
                  <c:v>2.8450000000000003E-2</c:v>
                </c:pt>
                <c:pt idx="1728" formatCode="0.00%">
                  <c:v>2.8250000000000001E-2</c:v>
                </c:pt>
                <c:pt idx="1729" formatCode="0.00%">
                  <c:v>2.8050000000000002E-2</c:v>
                </c:pt>
                <c:pt idx="1730" formatCode="0.00%">
                  <c:v>2.7349999999999999E-2</c:v>
                </c:pt>
                <c:pt idx="1731" formatCode="0.00%">
                  <c:v>2.775E-2</c:v>
                </c:pt>
                <c:pt idx="1732" formatCode="0.00%">
                  <c:v>2.7650000000000001E-2</c:v>
                </c:pt>
                <c:pt idx="1733" formatCode="0.00%">
                  <c:v>2.7949999999999999E-2</c:v>
                </c:pt>
                <c:pt idx="1734" formatCode="0.00%">
                  <c:v>2.7549999999999998E-2</c:v>
                </c:pt>
                <c:pt idx="1735" formatCode="0.00%">
                  <c:v>2.7050000000000001E-2</c:v>
                </c:pt>
                <c:pt idx="1736" formatCode="0.00%">
                  <c:v>2.69E-2</c:v>
                </c:pt>
                <c:pt idx="1737" formatCode="0.00%">
                  <c:v>2.69E-2</c:v>
                </c:pt>
                <c:pt idx="1738" formatCode="0.00%">
                  <c:v>2.6949999999999998E-2</c:v>
                </c:pt>
                <c:pt idx="1739" formatCode="0.00%">
                  <c:v>2.6450000000000001E-2</c:v>
                </c:pt>
                <c:pt idx="1740" formatCode="0.00%">
                  <c:v>2.6749999999999999E-2</c:v>
                </c:pt>
                <c:pt idx="1741" formatCode="0.00%">
                  <c:v>2.6749999999999999E-2</c:v>
                </c:pt>
                <c:pt idx="1742" formatCode="0.00%">
                  <c:v>2.7050000000000001E-2</c:v>
                </c:pt>
                <c:pt idx="1743" formatCode="0.00%">
                  <c:v>2.8549999999999999E-2</c:v>
                </c:pt>
                <c:pt idx="1744" formatCode="0.00%">
                  <c:v>2.8549999999999999E-2</c:v>
                </c:pt>
                <c:pt idx="1745" formatCode="0.00%">
                  <c:v>2.8549999999999999E-2</c:v>
                </c:pt>
                <c:pt idx="1746" formatCode="0.00%">
                  <c:v>3.0899999999999997E-2</c:v>
                </c:pt>
                <c:pt idx="1747" formatCode="0.00%">
                  <c:v>3.0750000000000003E-2</c:v>
                </c:pt>
                <c:pt idx="1748" formatCode="0.00%">
                  <c:v>2.785E-2</c:v>
                </c:pt>
                <c:pt idx="1749" formatCode="0.00%">
                  <c:v>2.7450000000000002E-2</c:v>
                </c:pt>
                <c:pt idx="1750" formatCode="0.00%">
                  <c:v>2.6849999999999999E-2</c:v>
                </c:pt>
                <c:pt idx="1751" formatCode="0.00%">
                  <c:v>2.7349999999999999E-2</c:v>
                </c:pt>
                <c:pt idx="1752" formatCode="0.00%">
                  <c:v>2.7349999999999999E-2</c:v>
                </c:pt>
                <c:pt idx="1753" formatCode="0.00%">
                  <c:v>2.7349999999999999E-2</c:v>
                </c:pt>
                <c:pt idx="1754" formatCode="0.00%">
                  <c:v>2.7050000000000001E-2</c:v>
                </c:pt>
                <c:pt idx="1755" formatCode="0.00%">
                  <c:v>2.63E-2</c:v>
                </c:pt>
                <c:pt idx="1756" formatCode="0.00%">
                  <c:v>2.63E-2</c:v>
                </c:pt>
                <c:pt idx="1757" formatCode="0.00%">
                  <c:v>2.5399999999999999E-2</c:v>
                </c:pt>
                <c:pt idx="1758" formatCode="0.00%">
                  <c:v>2.58E-2</c:v>
                </c:pt>
                <c:pt idx="1759" formatCode="0.00%">
                  <c:v>2.5000000000000001E-2</c:v>
                </c:pt>
                <c:pt idx="1760" formatCode="0.00%">
                  <c:v>2.5350000000000001E-2</c:v>
                </c:pt>
                <c:pt idx="1761" formatCode="0.00%">
                  <c:v>2.5399999999999999E-2</c:v>
                </c:pt>
                <c:pt idx="1762" formatCode="0.00%">
                  <c:v>2.5399999999999999E-2</c:v>
                </c:pt>
                <c:pt idx="1763" formatCode="0.00%">
                  <c:v>2.4799999999999999E-2</c:v>
                </c:pt>
                <c:pt idx="1764" formatCode="0.00%">
                  <c:v>2.4700000000000003E-2</c:v>
                </c:pt>
                <c:pt idx="1765" formatCode="0.00%">
                  <c:v>2.4700000000000003E-2</c:v>
                </c:pt>
                <c:pt idx="1766" formatCode="0.00%">
                  <c:v>2.5350000000000001E-2</c:v>
                </c:pt>
                <c:pt idx="1767" formatCode="0.00%">
                  <c:v>2.52E-2</c:v>
                </c:pt>
                <c:pt idx="1768" formatCode="0.00%">
                  <c:v>2.5649999999999999E-2</c:v>
                </c:pt>
                <c:pt idx="1769" formatCode="0.00%">
                  <c:v>2.5899999999999999E-2</c:v>
                </c:pt>
                <c:pt idx="1770" formatCode="0.00%">
                  <c:v>2.6450000000000001E-2</c:v>
                </c:pt>
                <c:pt idx="1771" formatCode="0.00%">
                  <c:v>2.6450000000000001E-2</c:v>
                </c:pt>
                <c:pt idx="1772" formatCode="0.00%">
                  <c:v>2.7949999999999999E-2</c:v>
                </c:pt>
                <c:pt idx="1773" formatCode="0.00%">
                  <c:v>2.8849999999999997E-2</c:v>
                </c:pt>
                <c:pt idx="1774" formatCode="0.00%">
                  <c:v>2.895E-2</c:v>
                </c:pt>
                <c:pt idx="1775" formatCode="0.00%">
                  <c:v>2.8450000000000003E-2</c:v>
                </c:pt>
                <c:pt idx="1776" formatCode="0.00%">
                  <c:v>2.86E-2</c:v>
                </c:pt>
                <c:pt idx="1777" formatCode="0.00%">
                  <c:v>2.9449999999999997E-2</c:v>
                </c:pt>
                <c:pt idx="1778" formatCode="0.00%">
                  <c:v>2.9449999999999997E-2</c:v>
                </c:pt>
                <c:pt idx="1779" formatCode="0.00%">
                  <c:v>2.92E-2</c:v>
                </c:pt>
                <c:pt idx="1780" formatCode="0.00%">
                  <c:v>2.6499999999999999E-2</c:v>
                </c:pt>
                <c:pt idx="1781" formatCode="0.00%">
                  <c:v>2.5899999999999999E-2</c:v>
                </c:pt>
                <c:pt idx="1782" formatCode="0.00%">
                  <c:v>2.6200000000000001E-2</c:v>
                </c:pt>
                <c:pt idx="1783" formatCode="0.00%">
                  <c:v>2.6249999999999999E-2</c:v>
                </c:pt>
                <c:pt idx="1784" formatCode="0.00%">
                  <c:v>2.6000000000000002E-2</c:v>
                </c:pt>
                <c:pt idx="1785" formatCode="0.00%">
                  <c:v>2.6000000000000002E-2</c:v>
                </c:pt>
                <c:pt idx="1786" formatCode="0.00%">
                  <c:v>2.6450000000000001E-2</c:v>
                </c:pt>
                <c:pt idx="1787" formatCode="0.00%">
                  <c:v>2.6349999999999998E-2</c:v>
                </c:pt>
                <c:pt idx="1788" formatCode="0.00%">
                  <c:v>2.6349999999999998E-2</c:v>
                </c:pt>
                <c:pt idx="1789" formatCode="0.00%">
                  <c:v>2.6949999999999998E-2</c:v>
                </c:pt>
                <c:pt idx="1790" formatCode="0.00%">
                  <c:v>2.63E-2</c:v>
                </c:pt>
                <c:pt idx="1791" formatCode="0.00%">
                  <c:v>2.6600000000000002E-2</c:v>
                </c:pt>
                <c:pt idx="1792" formatCode="0.00%">
                  <c:v>2.7000000000000003E-2</c:v>
                </c:pt>
                <c:pt idx="1793" formatCode="0.00%">
                  <c:v>2.6450000000000001E-2</c:v>
                </c:pt>
                <c:pt idx="1794" formatCode="0.00%">
                  <c:v>2.7549999999999998E-2</c:v>
                </c:pt>
                <c:pt idx="1795" formatCode="0.00%">
                  <c:v>2.8450000000000003E-2</c:v>
                </c:pt>
                <c:pt idx="1796" formatCode="0.00%">
                  <c:v>2.725E-2</c:v>
                </c:pt>
                <c:pt idx="1797" formatCode="0.00%">
                  <c:v>2.7450000000000002E-2</c:v>
                </c:pt>
                <c:pt idx="1798" formatCode="0.00%">
                  <c:v>2.6450000000000001E-2</c:v>
                </c:pt>
                <c:pt idx="1799" formatCode="0.00%">
                  <c:v>2.6200000000000001E-2</c:v>
                </c:pt>
                <c:pt idx="1800" formatCode="0.00%">
                  <c:v>2.81E-2</c:v>
                </c:pt>
                <c:pt idx="1801" formatCode="0.00%">
                  <c:v>2.92E-2</c:v>
                </c:pt>
                <c:pt idx="1802" formatCode="0.00%">
                  <c:v>2.8199999999999999E-2</c:v>
                </c:pt>
                <c:pt idx="1803" formatCode="0.00%">
                  <c:v>2.9500000000000002E-2</c:v>
                </c:pt>
                <c:pt idx="1804" formatCode="0.00%">
                  <c:v>3.125E-2</c:v>
                </c:pt>
                <c:pt idx="1805" formatCode="0.00%">
                  <c:v>3.04E-2</c:v>
                </c:pt>
                <c:pt idx="1806" formatCode="0.00%">
                  <c:v>2.9750000000000002E-2</c:v>
                </c:pt>
                <c:pt idx="1807" formatCode="0.00%">
                  <c:v>3.0899999999999997E-2</c:v>
                </c:pt>
                <c:pt idx="1808" formatCode="0.00%">
                  <c:v>2.9900000000000003E-2</c:v>
                </c:pt>
                <c:pt idx="1809" formatCode="0.00%">
                  <c:v>2.9700000000000001E-2</c:v>
                </c:pt>
                <c:pt idx="1810" formatCode="0.00%">
                  <c:v>2.9700000000000001E-2</c:v>
                </c:pt>
                <c:pt idx="1811" formatCode="0.00%">
                  <c:v>2.9649999999999999E-2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27EB-422D-A85F-8C2D5D10A2E8}"/>
            </c:ext>
          </c:extLst>
        </c:ser>
        <c:ser>
          <c:idx val="9"/>
          <c:order val="4"/>
          <c:tx>
            <c:strRef>
              <c:f>Pré!$F$1</c:f>
              <c:strCache>
                <c:ptCount val="1"/>
                <c:pt idx="0">
                  <c:v>LTN 01/22</c:v>
                </c:pt>
              </c:strCache>
            </c:strRef>
          </c:tx>
          <c:spPr>
            <a:ln w="2222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Pré!$F$2:$F$3608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9.3049999999999994E-2</c:v>
                </c:pt>
                <c:pt idx="1095" formatCode="0.00%">
                  <c:v>9.2699999999999991E-2</c:v>
                </c:pt>
                <c:pt idx="1096" formatCode="0.00%">
                  <c:v>9.2899999999999996E-2</c:v>
                </c:pt>
                <c:pt idx="1097" formatCode="0.00%">
                  <c:v>9.3100000000000002E-2</c:v>
                </c:pt>
                <c:pt idx="1098" formatCode="0.00%">
                  <c:v>9.3200000000000005E-2</c:v>
                </c:pt>
                <c:pt idx="1099" formatCode="0.00%">
                  <c:v>9.3200000000000005E-2</c:v>
                </c:pt>
                <c:pt idx="1100" formatCode="0.00%">
                  <c:v>9.35E-2</c:v>
                </c:pt>
                <c:pt idx="1101" formatCode="0.00%">
                  <c:v>9.4100000000000003E-2</c:v>
                </c:pt>
                <c:pt idx="1102" formatCode="0.00%">
                  <c:v>9.2100000000000015E-2</c:v>
                </c:pt>
                <c:pt idx="1103" formatCode="0.00%">
                  <c:v>9.2100000000000015E-2</c:v>
                </c:pt>
                <c:pt idx="1104" formatCode="0.00%">
                  <c:v>9.11E-2</c:v>
                </c:pt>
                <c:pt idx="1105" formatCode="0.00%">
                  <c:v>9.1899999999999996E-2</c:v>
                </c:pt>
                <c:pt idx="1106" formatCode="0.00%">
                  <c:v>9.2100000000000015E-2</c:v>
                </c:pt>
                <c:pt idx="1107" formatCode="0.00%">
                  <c:v>9.1899999999999996E-2</c:v>
                </c:pt>
                <c:pt idx="1108" formatCode="0.00%">
                  <c:v>9.1750000000000012E-2</c:v>
                </c:pt>
                <c:pt idx="1109" formatCode="0.00%">
                  <c:v>9.2899999999999996E-2</c:v>
                </c:pt>
                <c:pt idx="1110" formatCode="0.00%">
                  <c:v>9.3399999999999997E-2</c:v>
                </c:pt>
                <c:pt idx="1111" formatCode="0.00%">
                  <c:v>9.2749999999999999E-2</c:v>
                </c:pt>
                <c:pt idx="1112" formatCode="0.00%">
                  <c:v>9.2249999999999999E-2</c:v>
                </c:pt>
                <c:pt idx="1113" formatCode="0.00%">
                  <c:v>9.2399999999999996E-2</c:v>
                </c:pt>
                <c:pt idx="1114" formatCode="0.00%">
                  <c:v>9.3100000000000002E-2</c:v>
                </c:pt>
                <c:pt idx="1115" formatCode="0.00%">
                  <c:v>9.3100000000000002E-2</c:v>
                </c:pt>
                <c:pt idx="1116" formatCode="0.00%">
                  <c:v>9.3100000000000002E-2</c:v>
                </c:pt>
                <c:pt idx="1117" formatCode="0.00%">
                  <c:v>9.1899999999999996E-2</c:v>
                </c:pt>
                <c:pt idx="1118" formatCode="0.00%">
                  <c:v>9.1600000000000001E-2</c:v>
                </c:pt>
                <c:pt idx="1119" formatCode="0.00%">
                  <c:v>9.0999999999999998E-2</c:v>
                </c:pt>
                <c:pt idx="1120" formatCode="0.00%">
                  <c:v>9.11E-2</c:v>
                </c:pt>
                <c:pt idx="1121" formatCode="0.00%">
                  <c:v>9.0850000000000014E-2</c:v>
                </c:pt>
                <c:pt idx="1122" formatCode="0.00%">
                  <c:v>9.0749999999999997E-2</c:v>
                </c:pt>
                <c:pt idx="1123" formatCode="0.00%">
                  <c:v>9.0649999999999994E-2</c:v>
                </c:pt>
                <c:pt idx="1124" formatCode="0.00%">
                  <c:v>9.0200000000000002E-2</c:v>
                </c:pt>
                <c:pt idx="1125" formatCode="0.00%">
                  <c:v>8.9399999999999993E-2</c:v>
                </c:pt>
                <c:pt idx="1126" formatCode="0.00%">
                  <c:v>9.0050000000000005E-2</c:v>
                </c:pt>
                <c:pt idx="1127" formatCode="0.00%">
                  <c:v>8.9649999999999994E-2</c:v>
                </c:pt>
                <c:pt idx="1128" formatCode="0.00%">
                  <c:v>8.9649999999999994E-2</c:v>
                </c:pt>
                <c:pt idx="1129" formatCode="0.00%">
                  <c:v>8.8849999999999998E-2</c:v>
                </c:pt>
                <c:pt idx="1130" formatCode="0.00%">
                  <c:v>8.7799999999999989E-2</c:v>
                </c:pt>
                <c:pt idx="1131" formatCode="0.00%">
                  <c:v>8.7899999999999992E-2</c:v>
                </c:pt>
                <c:pt idx="1132" formatCode="0.00%">
                  <c:v>8.8000000000000009E-2</c:v>
                </c:pt>
                <c:pt idx="1133" formatCode="0.00%">
                  <c:v>8.8100000000000012E-2</c:v>
                </c:pt>
                <c:pt idx="1134" formatCode="0.00%">
                  <c:v>8.8100000000000012E-2</c:v>
                </c:pt>
                <c:pt idx="1135" formatCode="0.00%">
                  <c:v>8.7899999999999992E-2</c:v>
                </c:pt>
                <c:pt idx="1136" formatCode="0.00%">
                  <c:v>8.72E-2</c:v>
                </c:pt>
                <c:pt idx="1137" formatCode="0.00%">
                  <c:v>8.7499999999999994E-2</c:v>
                </c:pt>
                <c:pt idx="1138" formatCode="0.00%">
                  <c:v>8.7799999999999989E-2</c:v>
                </c:pt>
                <c:pt idx="1139" formatCode="0.00%">
                  <c:v>8.7650000000000006E-2</c:v>
                </c:pt>
                <c:pt idx="1140" formatCode="0.00%">
                  <c:v>8.7499999999999994E-2</c:v>
                </c:pt>
                <c:pt idx="1141" formatCode="0.00%">
                  <c:v>8.8200000000000001E-2</c:v>
                </c:pt>
                <c:pt idx="1142" formatCode="0.00%">
                  <c:v>8.7750000000000009E-2</c:v>
                </c:pt>
                <c:pt idx="1143" formatCode="0.00%">
                  <c:v>8.6300000000000002E-2</c:v>
                </c:pt>
                <c:pt idx="1144" formatCode="0.00%">
                  <c:v>8.6599999999999996E-2</c:v>
                </c:pt>
                <c:pt idx="1145" formatCode="0.00%">
                  <c:v>8.539999999999999E-2</c:v>
                </c:pt>
                <c:pt idx="1146" formatCode="0.00%">
                  <c:v>8.5600000000000009E-2</c:v>
                </c:pt>
                <c:pt idx="1147" formatCode="0.00%">
                  <c:v>8.5900000000000004E-2</c:v>
                </c:pt>
                <c:pt idx="1148" formatCode="0.00%">
                  <c:v>8.5349999999999995E-2</c:v>
                </c:pt>
                <c:pt idx="1149" formatCode="0.00%">
                  <c:v>8.5349999999999995E-2</c:v>
                </c:pt>
                <c:pt idx="1150" formatCode="0.00%">
                  <c:v>8.5950000000000013E-2</c:v>
                </c:pt>
                <c:pt idx="1151" formatCode="0.00%">
                  <c:v>8.6549999999999988E-2</c:v>
                </c:pt>
                <c:pt idx="1152" formatCode="0.00%">
                  <c:v>8.6899999999999991E-2</c:v>
                </c:pt>
                <c:pt idx="1153" formatCode="0.00%">
                  <c:v>8.6199999999999999E-2</c:v>
                </c:pt>
                <c:pt idx="1154" formatCode="0.00%">
                  <c:v>8.6800000000000002E-2</c:v>
                </c:pt>
                <c:pt idx="1155" formatCode="0.00%">
                  <c:v>8.7799999999999989E-2</c:v>
                </c:pt>
                <c:pt idx="1156" formatCode="0.00%">
                  <c:v>8.7400000000000005E-2</c:v>
                </c:pt>
                <c:pt idx="1157" formatCode="0.00%">
                  <c:v>8.6899999999999991E-2</c:v>
                </c:pt>
                <c:pt idx="1158" formatCode="0.00%">
                  <c:v>8.6400000000000005E-2</c:v>
                </c:pt>
                <c:pt idx="1159" formatCode="0.00%">
                  <c:v>8.6750000000000008E-2</c:v>
                </c:pt>
                <c:pt idx="1160" formatCode="0.00%">
                  <c:v>8.6699999999999999E-2</c:v>
                </c:pt>
                <c:pt idx="1161" formatCode="0.00%">
                  <c:v>8.5999999999999993E-2</c:v>
                </c:pt>
                <c:pt idx="1162" formatCode="0.00%">
                  <c:v>8.5199999999999998E-2</c:v>
                </c:pt>
                <c:pt idx="1163" formatCode="0.00%">
                  <c:v>8.5699999999999998E-2</c:v>
                </c:pt>
                <c:pt idx="1164" formatCode="0.00%">
                  <c:v>8.5500000000000007E-2</c:v>
                </c:pt>
                <c:pt idx="1165" formatCode="0.00%">
                  <c:v>8.6449999999999999E-2</c:v>
                </c:pt>
                <c:pt idx="1166" formatCode="0.00%">
                  <c:v>8.6599999999999996E-2</c:v>
                </c:pt>
                <c:pt idx="1167" formatCode="0.00%">
                  <c:v>8.7400000000000005E-2</c:v>
                </c:pt>
                <c:pt idx="1168" formatCode="0.00%">
                  <c:v>8.6400000000000005E-2</c:v>
                </c:pt>
                <c:pt idx="1169" formatCode="0.00%">
                  <c:v>8.5900000000000004E-2</c:v>
                </c:pt>
                <c:pt idx="1170" formatCode="0.00%">
                  <c:v>8.6400000000000005E-2</c:v>
                </c:pt>
                <c:pt idx="1171" formatCode="0.00%">
                  <c:v>8.6400000000000005E-2</c:v>
                </c:pt>
                <c:pt idx="1172" formatCode="0.00%">
                  <c:v>8.6899999999999991E-2</c:v>
                </c:pt>
                <c:pt idx="1173" formatCode="0.00%">
                  <c:v>8.6999999999999994E-2</c:v>
                </c:pt>
                <c:pt idx="1174" formatCode="0.00%">
                  <c:v>8.6999999999999994E-2</c:v>
                </c:pt>
                <c:pt idx="1175" formatCode="0.00%">
                  <c:v>8.8200000000000001E-2</c:v>
                </c:pt>
                <c:pt idx="1176" formatCode="0.00%">
                  <c:v>8.9200000000000002E-2</c:v>
                </c:pt>
                <c:pt idx="1177" formatCode="0.00%">
                  <c:v>9.1499999999999998E-2</c:v>
                </c:pt>
                <c:pt idx="1178" formatCode="0.00%">
                  <c:v>8.900000000000001E-2</c:v>
                </c:pt>
                <c:pt idx="1179" formatCode="0.00%">
                  <c:v>8.9900000000000008E-2</c:v>
                </c:pt>
                <c:pt idx="1180" formatCode="0.00%">
                  <c:v>9.0850000000000014E-2</c:v>
                </c:pt>
                <c:pt idx="1181" formatCode="0.00%">
                  <c:v>9.1400000000000009E-2</c:v>
                </c:pt>
                <c:pt idx="1182" formatCode="0.00%">
                  <c:v>9.11E-2</c:v>
                </c:pt>
                <c:pt idx="1183" formatCode="0.00%">
                  <c:v>9.2600000000000002E-2</c:v>
                </c:pt>
                <c:pt idx="1184" formatCode="0.00%">
                  <c:v>9.5600000000000004E-2</c:v>
                </c:pt>
                <c:pt idx="1185" formatCode="0.00%">
                  <c:v>9.4800000000000009E-2</c:v>
                </c:pt>
                <c:pt idx="1186" formatCode="0.00%">
                  <c:v>9.4100000000000003E-2</c:v>
                </c:pt>
                <c:pt idx="1187" formatCode="0.00%">
                  <c:v>9.3699999999999992E-2</c:v>
                </c:pt>
                <c:pt idx="1188" formatCode="0.00%">
                  <c:v>9.4899999999999998E-2</c:v>
                </c:pt>
                <c:pt idx="1189" formatCode="0.00%">
                  <c:v>9.5899999999999999E-2</c:v>
                </c:pt>
                <c:pt idx="1190" formatCode="0.00%">
                  <c:v>9.69E-2</c:v>
                </c:pt>
                <c:pt idx="1191" formatCode="0.00%">
                  <c:v>9.7650000000000001E-2</c:v>
                </c:pt>
                <c:pt idx="1192" formatCode="0.00%">
                  <c:v>9.8100000000000007E-2</c:v>
                </c:pt>
                <c:pt idx="1193" formatCode="0.00%">
                  <c:v>9.8100000000000007E-2</c:v>
                </c:pt>
                <c:pt idx="1194" formatCode="0.00%">
                  <c:v>9.7500000000000003E-2</c:v>
                </c:pt>
                <c:pt idx="1195" formatCode="0.00%">
                  <c:v>9.7100000000000006E-2</c:v>
                </c:pt>
                <c:pt idx="1196" formatCode="0.00%">
                  <c:v>0.1007</c:v>
                </c:pt>
                <c:pt idx="1197" formatCode="0.00%">
                  <c:v>0.1032</c:v>
                </c:pt>
                <c:pt idx="1198" formatCode="0.00%">
                  <c:v>0.106</c:v>
                </c:pt>
                <c:pt idx="1199" formatCode="0.00%">
                  <c:v>0.10310000000000001</c:v>
                </c:pt>
                <c:pt idx="1200" formatCode="0.00%">
                  <c:v>0.10400000000000001</c:v>
                </c:pt>
                <c:pt idx="1201" formatCode="0.00%">
                  <c:v>0.1027</c:v>
                </c:pt>
                <c:pt idx="1202" formatCode="0.00%">
                  <c:v>0.1047</c:v>
                </c:pt>
                <c:pt idx="1203" formatCode="0.00%">
                  <c:v>0.10920000000000001</c:v>
                </c:pt>
                <c:pt idx="1204" formatCode="0.00%">
                  <c:v>0.1065</c:v>
                </c:pt>
                <c:pt idx="1205" formatCode="0.00%">
                  <c:v>0.10550000000000001</c:v>
                </c:pt>
                <c:pt idx="1206" formatCode="0.00%">
                  <c:v>0.1036</c:v>
                </c:pt>
                <c:pt idx="1207" formatCode="0.00%">
                  <c:v>0.10400000000000001</c:v>
                </c:pt>
                <c:pt idx="1208" formatCode="0.00%">
                  <c:v>0.105</c:v>
                </c:pt>
                <c:pt idx="1209" formatCode="0.00%">
                  <c:v>0.1051</c:v>
                </c:pt>
                <c:pt idx="1210" formatCode="0.00%">
                  <c:v>0.1032</c:v>
                </c:pt>
                <c:pt idx="1211" formatCode="0.00%">
                  <c:v>0.1017</c:v>
                </c:pt>
                <c:pt idx="1212" formatCode="0.00%">
                  <c:v>0.10289999999999999</c:v>
                </c:pt>
                <c:pt idx="1213" formatCode="0.00%">
                  <c:v>0.10150000000000001</c:v>
                </c:pt>
                <c:pt idx="1214" formatCode="0.00%">
                  <c:v>0.10039999999999999</c:v>
                </c:pt>
                <c:pt idx="1215" formatCode="0.00%">
                  <c:v>9.98E-2</c:v>
                </c:pt>
                <c:pt idx="1216" formatCode="0.00%">
                  <c:v>0.1003</c:v>
                </c:pt>
                <c:pt idx="1217" formatCode="0.00%">
                  <c:v>0.1</c:v>
                </c:pt>
                <c:pt idx="1218" formatCode="0.00%">
                  <c:v>0.1011</c:v>
                </c:pt>
                <c:pt idx="1219" formatCode="0.00%">
                  <c:v>9.9700000000000011E-2</c:v>
                </c:pt>
                <c:pt idx="1220" formatCode="0.00%">
                  <c:v>9.9700000000000011E-2</c:v>
                </c:pt>
                <c:pt idx="1221" formatCode="0.00%">
                  <c:v>9.820000000000001E-2</c:v>
                </c:pt>
                <c:pt idx="1222" formatCode="0.00%">
                  <c:v>9.9100000000000008E-2</c:v>
                </c:pt>
                <c:pt idx="1223" formatCode="0.00%">
                  <c:v>0.10039999999999999</c:v>
                </c:pt>
                <c:pt idx="1224" formatCode="0.00%">
                  <c:v>9.9900000000000003E-2</c:v>
                </c:pt>
                <c:pt idx="1225" formatCode="0.00%">
                  <c:v>9.9499999999999991E-2</c:v>
                </c:pt>
                <c:pt idx="1226" formatCode="0.00%">
                  <c:v>9.9000000000000005E-2</c:v>
                </c:pt>
                <c:pt idx="1227" formatCode="0.00%">
                  <c:v>9.9499999999999991E-2</c:v>
                </c:pt>
                <c:pt idx="1228" formatCode="0.00%">
                  <c:v>9.849999999999999E-2</c:v>
                </c:pt>
                <c:pt idx="1229" formatCode="0.00%">
                  <c:v>9.7799999999999998E-2</c:v>
                </c:pt>
                <c:pt idx="1230" formatCode="0.00%">
                  <c:v>9.8100000000000007E-2</c:v>
                </c:pt>
                <c:pt idx="1231" formatCode="0.00%">
                  <c:v>9.7599999999999992E-2</c:v>
                </c:pt>
                <c:pt idx="1232" formatCode="0.00%">
                  <c:v>9.6699999999999994E-2</c:v>
                </c:pt>
                <c:pt idx="1233" formatCode="0.00%">
                  <c:v>9.6999999999999989E-2</c:v>
                </c:pt>
                <c:pt idx="1234" formatCode="0.00%">
                  <c:v>9.6799999999999997E-2</c:v>
                </c:pt>
                <c:pt idx="1235" formatCode="0.00%">
                  <c:v>9.6799999999999997E-2</c:v>
                </c:pt>
                <c:pt idx="1236" formatCode="0.00%">
                  <c:v>9.74E-2</c:v>
                </c:pt>
                <c:pt idx="1237" formatCode="0.00%">
                  <c:v>9.7299999999999998E-2</c:v>
                </c:pt>
                <c:pt idx="1238" formatCode="0.00%">
                  <c:v>9.74E-2</c:v>
                </c:pt>
                <c:pt idx="1239" formatCode="0.00%">
                  <c:v>9.64E-2</c:v>
                </c:pt>
                <c:pt idx="1240" formatCode="0.00%">
                  <c:v>9.6549999999999997E-2</c:v>
                </c:pt>
                <c:pt idx="1241" formatCode="0.00%">
                  <c:v>9.6999999999999989E-2</c:v>
                </c:pt>
                <c:pt idx="1242" formatCode="0.00%">
                  <c:v>9.8400000000000001E-2</c:v>
                </c:pt>
                <c:pt idx="1243" formatCode="0.00%">
                  <c:v>9.9900000000000003E-2</c:v>
                </c:pt>
                <c:pt idx="1244" formatCode="0.00%">
                  <c:v>0.1033</c:v>
                </c:pt>
                <c:pt idx="1245" formatCode="0.00%">
                  <c:v>0.10349999999999999</c:v>
                </c:pt>
                <c:pt idx="1246" formatCode="0.00%">
                  <c:v>0.1008</c:v>
                </c:pt>
                <c:pt idx="1247" formatCode="0.00%">
                  <c:v>0.10050000000000001</c:v>
                </c:pt>
                <c:pt idx="1248" formatCode="0.00%">
                  <c:v>0.1014</c:v>
                </c:pt>
                <c:pt idx="1249" formatCode="0.00%">
                  <c:v>0.1016</c:v>
                </c:pt>
                <c:pt idx="1250" formatCode="0.00%">
                  <c:v>0.10289999999999999</c:v>
                </c:pt>
                <c:pt idx="1251" formatCode="0.00%">
                  <c:v>0.1061</c:v>
                </c:pt>
                <c:pt idx="1252" formatCode="0.00%">
                  <c:v>0.1045</c:v>
                </c:pt>
                <c:pt idx="1253" formatCode="0.00%">
                  <c:v>0.1066</c:v>
                </c:pt>
                <c:pt idx="1254" formatCode="0.00%">
                  <c:v>0.10539999999999999</c:v>
                </c:pt>
                <c:pt idx="1255" formatCode="0.00%">
                  <c:v>0.10490000000000001</c:v>
                </c:pt>
                <c:pt idx="1256" formatCode="0.00%">
                  <c:v>0.1056</c:v>
                </c:pt>
                <c:pt idx="1257" formatCode="0.00%">
                  <c:v>0.105</c:v>
                </c:pt>
                <c:pt idx="1258" formatCode="0.00%">
                  <c:v>0.1081</c:v>
                </c:pt>
                <c:pt idx="1259" formatCode="0.00%">
                  <c:v>0.10679999999999999</c:v>
                </c:pt>
                <c:pt idx="1260" formatCode="0.00%">
                  <c:v>0.10830000000000001</c:v>
                </c:pt>
                <c:pt idx="1261" formatCode="0.00%">
                  <c:v>0.10980000000000001</c:v>
                </c:pt>
                <c:pt idx="1262" formatCode="0.00%">
                  <c:v>0.1103</c:v>
                </c:pt>
                <c:pt idx="1263" formatCode="0.00%">
                  <c:v>0.1081</c:v>
                </c:pt>
                <c:pt idx="1264" formatCode="0.00%">
                  <c:v>0.1081</c:v>
                </c:pt>
                <c:pt idx="1265" formatCode="0.00%">
                  <c:v>0.1074</c:v>
                </c:pt>
                <c:pt idx="1266" formatCode="0.00%">
                  <c:v>0.1082</c:v>
                </c:pt>
                <c:pt idx="1267" formatCode="0.00%">
                  <c:v>0.1076</c:v>
                </c:pt>
                <c:pt idx="1268" formatCode="0.00%">
                  <c:v>0.1094</c:v>
                </c:pt>
                <c:pt idx="1269" formatCode="0.00%">
                  <c:v>0.1081</c:v>
                </c:pt>
                <c:pt idx="1270" formatCode="0.00%">
                  <c:v>0.10705000000000001</c:v>
                </c:pt>
                <c:pt idx="1271" formatCode="0.00%">
                  <c:v>0.10644999999999999</c:v>
                </c:pt>
                <c:pt idx="1272" formatCode="0.00%">
                  <c:v>0.10585000000000001</c:v>
                </c:pt>
                <c:pt idx="1273" formatCode="0.00%">
                  <c:v>0.10575</c:v>
                </c:pt>
                <c:pt idx="1274" formatCode="0.00%">
                  <c:v>0.1042</c:v>
                </c:pt>
                <c:pt idx="1275" formatCode="0.00%">
                  <c:v>0.1047</c:v>
                </c:pt>
                <c:pt idx="1276" formatCode="0.00%">
                  <c:v>0.10460000000000001</c:v>
                </c:pt>
                <c:pt idx="1277" formatCode="0.00%">
                  <c:v>0.10395</c:v>
                </c:pt>
                <c:pt idx="1278" formatCode="0.00%">
                  <c:v>0.10279999999999999</c:v>
                </c:pt>
                <c:pt idx="1279" formatCode="0.00%">
                  <c:v>0.1042</c:v>
                </c:pt>
                <c:pt idx="1280" formatCode="0.00%">
                  <c:v>0.10355</c:v>
                </c:pt>
                <c:pt idx="1281" formatCode="0.00%">
                  <c:v>0.10195</c:v>
                </c:pt>
                <c:pt idx="1282" formatCode="0.00%">
                  <c:v>0.10085000000000001</c:v>
                </c:pt>
                <c:pt idx="1283" formatCode="0.00%">
                  <c:v>0.10045</c:v>
                </c:pt>
                <c:pt idx="1284" formatCode="0.00%">
                  <c:v>0.10125000000000001</c:v>
                </c:pt>
                <c:pt idx="1285" formatCode="0.00%">
                  <c:v>9.5549999999999996E-2</c:v>
                </c:pt>
                <c:pt idx="1286" formatCode="0.00%">
                  <c:v>9.325E-2</c:v>
                </c:pt>
                <c:pt idx="1287" formatCode="0.00%">
                  <c:v>9.4750000000000001E-2</c:v>
                </c:pt>
                <c:pt idx="1288" formatCode="0.00%">
                  <c:v>9.4549999999999995E-2</c:v>
                </c:pt>
                <c:pt idx="1289" formatCode="0.00%">
                  <c:v>9.4549999999999995E-2</c:v>
                </c:pt>
                <c:pt idx="1290" formatCode="0.00%">
                  <c:v>9.2449999999999991E-2</c:v>
                </c:pt>
                <c:pt idx="1291" formatCode="0.00%">
                  <c:v>9.0549999999999992E-2</c:v>
                </c:pt>
                <c:pt idx="1292" formatCode="0.00%">
                  <c:v>8.9450000000000002E-2</c:v>
                </c:pt>
                <c:pt idx="1293" formatCode="0.00%">
                  <c:v>9.1549999999999992E-2</c:v>
                </c:pt>
                <c:pt idx="1294" formatCode="0.00%">
                  <c:v>9.144999999999999E-2</c:v>
                </c:pt>
                <c:pt idx="1295" formatCode="0.00%">
                  <c:v>8.925000000000001E-2</c:v>
                </c:pt>
                <c:pt idx="1296" formatCode="0.00%">
                  <c:v>8.8849999999999998E-2</c:v>
                </c:pt>
                <c:pt idx="1297" formatCode="0.00%">
                  <c:v>9.0549999999999992E-2</c:v>
                </c:pt>
                <c:pt idx="1298" formatCode="0.00%">
                  <c:v>9.0450000000000003E-2</c:v>
                </c:pt>
                <c:pt idx="1299" formatCode="0.00%">
                  <c:v>8.8450000000000001E-2</c:v>
                </c:pt>
                <c:pt idx="1300" formatCode="0.00%">
                  <c:v>8.8100000000000012E-2</c:v>
                </c:pt>
                <c:pt idx="1301" formatCode="0.00%">
                  <c:v>8.7799999999999989E-2</c:v>
                </c:pt>
                <c:pt idx="1302" formatCode="0.00%">
                  <c:v>8.7899999999999992E-2</c:v>
                </c:pt>
                <c:pt idx="1303" formatCode="0.00%">
                  <c:v>8.7300000000000003E-2</c:v>
                </c:pt>
                <c:pt idx="1304" formatCode="0.00%">
                  <c:v>8.7300000000000003E-2</c:v>
                </c:pt>
                <c:pt idx="1305" formatCode="0.00%">
                  <c:v>8.7499999999999994E-2</c:v>
                </c:pt>
                <c:pt idx="1306" formatCode="0.00%">
                  <c:v>8.7799999999999989E-2</c:v>
                </c:pt>
                <c:pt idx="1307" formatCode="0.00%">
                  <c:v>8.8200000000000001E-2</c:v>
                </c:pt>
                <c:pt idx="1308" formatCode="0.00%">
                  <c:v>8.900000000000001E-2</c:v>
                </c:pt>
                <c:pt idx="1309" formatCode="0.00%">
                  <c:v>8.9099999999999999E-2</c:v>
                </c:pt>
                <c:pt idx="1310" formatCode="0.00%">
                  <c:v>8.9200000000000002E-2</c:v>
                </c:pt>
                <c:pt idx="1311" formatCode="0.00%">
                  <c:v>8.9499999999999996E-2</c:v>
                </c:pt>
                <c:pt idx="1312" formatCode="0.00%">
                  <c:v>8.8499999999999995E-2</c:v>
                </c:pt>
                <c:pt idx="1313" formatCode="0.00%">
                  <c:v>8.8499999999999995E-2</c:v>
                </c:pt>
                <c:pt idx="1314" formatCode="0.00%">
                  <c:v>8.6699999999999999E-2</c:v>
                </c:pt>
                <c:pt idx="1315" formatCode="0.00%">
                  <c:v>8.7550000000000003E-2</c:v>
                </c:pt>
                <c:pt idx="1316" formatCode="0.00%">
                  <c:v>8.7550000000000003E-2</c:v>
                </c:pt>
                <c:pt idx="1317" formatCode="0.00%">
                  <c:v>8.6300000000000002E-2</c:v>
                </c:pt>
                <c:pt idx="1318" formatCode="0.00%">
                  <c:v>8.6199999999999999E-2</c:v>
                </c:pt>
                <c:pt idx="1319" formatCode="0.00%">
                  <c:v>8.5500000000000007E-2</c:v>
                </c:pt>
                <c:pt idx="1320" formatCode="0.00%">
                  <c:v>8.7899999999999992E-2</c:v>
                </c:pt>
                <c:pt idx="1321" formatCode="0.00%">
                  <c:v>8.7100000000000011E-2</c:v>
                </c:pt>
                <c:pt idx="1322" formatCode="0.00%">
                  <c:v>8.6500000000000007E-2</c:v>
                </c:pt>
                <c:pt idx="1323" formatCode="0.00%">
                  <c:v>8.6699999999999999E-2</c:v>
                </c:pt>
                <c:pt idx="1324" formatCode="0.00%">
                  <c:v>8.6500000000000007E-2</c:v>
                </c:pt>
                <c:pt idx="1325" formatCode="0.00%">
                  <c:v>8.6500000000000007E-2</c:v>
                </c:pt>
                <c:pt idx="1326" formatCode="0.00%">
                  <c:v>8.7300000000000003E-2</c:v>
                </c:pt>
                <c:pt idx="1327" formatCode="0.00%">
                  <c:v>8.7300000000000003E-2</c:v>
                </c:pt>
                <c:pt idx="1328" formatCode="0.00%">
                  <c:v>8.6599999999999996E-2</c:v>
                </c:pt>
                <c:pt idx="1329" formatCode="0.00%">
                  <c:v>8.6199999999999999E-2</c:v>
                </c:pt>
                <c:pt idx="1330" formatCode="0.00%">
                  <c:v>8.6599999999999996E-2</c:v>
                </c:pt>
                <c:pt idx="1331" formatCode="0.00%">
                  <c:v>8.6699999999999999E-2</c:v>
                </c:pt>
                <c:pt idx="1332" formatCode="0.00%">
                  <c:v>8.5600000000000009E-2</c:v>
                </c:pt>
                <c:pt idx="1333" formatCode="0.00%">
                  <c:v>8.3900000000000002E-2</c:v>
                </c:pt>
                <c:pt idx="1334" formatCode="0.00%">
                  <c:v>8.2799999999999999E-2</c:v>
                </c:pt>
                <c:pt idx="1335" formatCode="0.00%">
                  <c:v>8.2500000000000004E-2</c:v>
                </c:pt>
                <c:pt idx="1336" formatCode="0.00%">
                  <c:v>8.3000000000000004E-2</c:v>
                </c:pt>
                <c:pt idx="1337" formatCode="0.00%">
                  <c:v>8.2200000000000009E-2</c:v>
                </c:pt>
                <c:pt idx="1338" formatCode="0.00%">
                  <c:v>8.1199999999999994E-2</c:v>
                </c:pt>
                <c:pt idx="1339" formatCode="0.00%">
                  <c:v>8.1250000000000003E-2</c:v>
                </c:pt>
                <c:pt idx="1340" formatCode="0.00%">
                  <c:v>8.1250000000000003E-2</c:v>
                </c:pt>
                <c:pt idx="1341" formatCode="0.00%">
                  <c:v>8.1250000000000003E-2</c:v>
                </c:pt>
                <c:pt idx="1342" formatCode="0.00%">
                  <c:v>8.1349999999999992E-2</c:v>
                </c:pt>
                <c:pt idx="1343" formatCode="0.00%">
                  <c:v>8.1050000000000011E-2</c:v>
                </c:pt>
                <c:pt idx="1344" formatCode="0.00%">
                  <c:v>8.0850000000000005E-2</c:v>
                </c:pt>
                <c:pt idx="1345" formatCode="0.00%">
                  <c:v>8.0850000000000005E-2</c:v>
                </c:pt>
                <c:pt idx="1346" formatCode="0.00%">
                  <c:v>8.0850000000000005E-2</c:v>
                </c:pt>
                <c:pt idx="1347" formatCode="0.00%">
                  <c:v>7.9100000000000004E-2</c:v>
                </c:pt>
                <c:pt idx="1348" formatCode="0.00%">
                  <c:v>7.9399999999999998E-2</c:v>
                </c:pt>
                <c:pt idx="1349" formatCode="0.00%">
                  <c:v>7.980000000000001E-2</c:v>
                </c:pt>
                <c:pt idx="1350" formatCode="0.00%">
                  <c:v>8.0700000000000008E-2</c:v>
                </c:pt>
                <c:pt idx="1351" formatCode="0.00%">
                  <c:v>8.0299999999999996E-2</c:v>
                </c:pt>
                <c:pt idx="1352" formatCode="0.00%">
                  <c:v>0.08</c:v>
                </c:pt>
                <c:pt idx="1353" formatCode="0.00%">
                  <c:v>8.09E-2</c:v>
                </c:pt>
                <c:pt idx="1354" formatCode="0.00%">
                  <c:v>8.1000000000000003E-2</c:v>
                </c:pt>
                <c:pt idx="1355" formatCode="0.00%">
                  <c:v>8.0199999999999994E-2</c:v>
                </c:pt>
                <c:pt idx="1356" formatCode="0.00%">
                  <c:v>8.09E-2</c:v>
                </c:pt>
                <c:pt idx="1357" formatCode="0.00%">
                  <c:v>8.1300000000000011E-2</c:v>
                </c:pt>
                <c:pt idx="1358" formatCode="0.00%">
                  <c:v>8.1300000000000011E-2</c:v>
                </c:pt>
                <c:pt idx="1359" formatCode="0.00%">
                  <c:v>8.0399999999999985E-2</c:v>
                </c:pt>
                <c:pt idx="1360" formatCode="0.00%">
                  <c:v>8.0299999999999996E-2</c:v>
                </c:pt>
                <c:pt idx="1361" formatCode="0.00%">
                  <c:v>7.9399999999999998E-2</c:v>
                </c:pt>
                <c:pt idx="1362" formatCode="0.00%">
                  <c:v>7.8600000000000003E-2</c:v>
                </c:pt>
                <c:pt idx="1363" formatCode="0.00%">
                  <c:v>7.9100000000000004E-2</c:v>
                </c:pt>
                <c:pt idx="1364" formatCode="0.00%">
                  <c:v>7.9100000000000004E-2</c:v>
                </c:pt>
                <c:pt idx="1365" formatCode="0.00%">
                  <c:v>7.9000000000000001E-2</c:v>
                </c:pt>
                <c:pt idx="1366" formatCode="0.00%">
                  <c:v>7.8100000000000003E-2</c:v>
                </c:pt>
                <c:pt idx="1367" formatCode="0.00%">
                  <c:v>7.8299999999999995E-2</c:v>
                </c:pt>
                <c:pt idx="1368" formatCode="0.00%">
                  <c:v>7.6799999999999993E-2</c:v>
                </c:pt>
                <c:pt idx="1369" formatCode="0.00%">
                  <c:v>7.6100000000000001E-2</c:v>
                </c:pt>
                <c:pt idx="1370" formatCode="0.00%">
                  <c:v>7.6399999999999996E-2</c:v>
                </c:pt>
                <c:pt idx="1371" formatCode="0.00%">
                  <c:v>7.6600000000000001E-2</c:v>
                </c:pt>
                <c:pt idx="1372" formatCode="0.00%">
                  <c:v>7.7300000000000008E-2</c:v>
                </c:pt>
                <c:pt idx="1373" formatCode="0.00%">
                  <c:v>7.8E-2</c:v>
                </c:pt>
                <c:pt idx="1374" formatCode="0.00%">
                  <c:v>7.9199999999999993E-2</c:v>
                </c:pt>
                <c:pt idx="1375" formatCode="0.00%">
                  <c:v>7.9100000000000004E-2</c:v>
                </c:pt>
                <c:pt idx="1376" formatCode="0.00%">
                  <c:v>7.8600000000000003E-2</c:v>
                </c:pt>
                <c:pt idx="1377" formatCode="0.00%">
                  <c:v>7.7300000000000008E-2</c:v>
                </c:pt>
                <c:pt idx="1378" formatCode="0.00%">
                  <c:v>7.6799999999999993E-2</c:v>
                </c:pt>
                <c:pt idx="1379" formatCode="0.00%">
                  <c:v>7.5899999999999995E-2</c:v>
                </c:pt>
                <c:pt idx="1380" formatCode="0.00%">
                  <c:v>7.6999999999999999E-2</c:v>
                </c:pt>
                <c:pt idx="1381" formatCode="0.00%">
                  <c:v>7.6799999999999993E-2</c:v>
                </c:pt>
                <c:pt idx="1382" formatCode="0.00%">
                  <c:v>7.7800000000000008E-2</c:v>
                </c:pt>
                <c:pt idx="1383" formatCode="0.00%">
                  <c:v>7.7600000000000002E-2</c:v>
                </c:pt>
                <c:pt idx="1384" formatCode="0.00%">
                  <c:v>7.7199999999999991E-2</c:v>
                </c:pt>
                <c:pt idx="1385" formatCode="0.00%">
                  <c:v>7.8E-2</c:v>
                </c:pt>
                <c:pt idx="1386" formatCode="0.00%">
                  <c:v>7.8E-2</c:v>
                </c:pt>
                <c:pt idx="1387" formatCode="0.00%">
                  <c:v>7.7399999999999997E-2</c:v>
                </c:pt>
                <c:pt idx="1388" formatCode="0.00%">
                  <c:v>7.8100000000000003E-2</c:v>
                </c:pt>
                <c:pt idx="1389" formatCode="0.00%">
                  <c:v>7.8600000000000003E-2</c:v>
                </c:pt>
                <c:pt idx="1390" formatCode="0.00%">
                  <c:v>7.8600000000000003E-2</c:v>
                </c:pt>
                <c:pt idx="1391" formatCode="0.00%">
                  <c:v>7.8600000000000003E-2</c:v>
                </c:pt>
                <c:pt idx="1392" formatCode="0.00%">
                  <c:v>7.8799999999999995E-2</c:v>
                </c:pt>
                <c:pt idx="1393" formatCode="0.00%">
                  <c:v>7.9000000000000001E-2</c:v>
                </c:pt>
                <c:pt idx="1394" formatCode="0.00%">
                  <c:v>7.8200000000000006E-2</c:v>
                </c:pt>
                <c:pt idx="1395" formatCode="0.00%">
                  <c:v>7.7300000000000008E-2</c:v>
                </c:pt>
                <c:pt idx="1396" formatCode="0.00%">
                  <c:v>7.6600000000000001E-2</c:v>
                </c:pt>
                <c:pt idx="1397" formatCode="0.00%">
                  <c:v>7.5549999999999992E-2</c:v>
                </c:pt>
                <c:pt idx="1398" formatCode="0.00%">
                  <c:v>7.644999999999999E-2</c:v>
                </c:pt>
                <c:pt idx="1399" formatCode="0.00%">
                  <c:v>7.6299999999999993E-2</c:v>
                </c:pt>
                <c:pt idx="1400" formatCode="0.00%">
                  <c:v>7.5700000000000003E-2</c:v>
                </c:pt>
                <c:pt idx="1401" formatCode="0.00%">
                  <c:v>7.5300000000000006E-2</c:v>
                </c:pt>
                <c:pt idx="1402" formatCode="0.00%">
                  <c:v>7.4999999999999997E-2</c:v>
                </c:pt>
                <c:pt idx="1403" formatCode="0.00%">
                  <c:v>7.5300000000000006E-2</c:v>
                </c:pt>
                <c:pt idx="1404" formatCode="0.00%">
                  <c:v>7.8149999999999997E-2</c:v>
                </c:pt>
                <c:pt idx="1405" formatCode="0.00%">
                  <c:v>7.690000000000001E-2</c:v>
                </c:pt>
                <c:pt idx="1406" formatCode="0.00%">
                  <c:v>7.7600000000000002E-2</c:v>
                </c:pt>
                <c:pt idx="1407" formatCode="0.00%">
                  <c:v>0.08</c:v>
                </c:pt>
                <c:pt idx="1408" formatCode="0.00%">
                  <c:v>7.775E-2</c:v>
                </c:pt>
                <c:pt idx="1409" formatCode="0.00%">
                  <c:v>7.775E-2</c:v>
                </c:pt>
                <c:pt idx="1410" formatCode="0.00%">
                  <c:v>7.6649999999999996E-2</c:v>
                </c:pt>
                <c:pt idx="1411" formatCode="0.00%">
                  <c:v>7.6550000000000007E-2</c:v>
                </c:pt>
                <c:pt idx="1412" formatCode="0.00%">
                  <c:v>7.7549999999999994E-2</c:v>
                </c:pt>
                <c:pt idx="1413" formatCode="0.00%">
                  <c:v>7.6950000000000005E-2</c:v>
                </c:pt>
                <c:pt idx="1414" formatCode="0.00%">
                  <c:v>7.6850000000000002E-2</c:v>
                </c:pt>
                <c:pt idx="1415" formatCode="0.00%">
                  <c:v>7.7149999999999996E-2</c:v>
                </c:pt>
                <c:pt idx="1416" formatCode="0.00%">
                  <c:v>7.7649999999999997E-2</c:v>
                </c:pt>
                <c:pt idx="1417" formatCode="0.00%">
                  <c:v>7.7149999999999996E-2</c:v>
                </c:pt>
                <c:pt idx="1418" formatCode="0.00%">
                  <c:v>7.8E-2</c:v>
                </c:pt>
                <c:pt idx="1419" formatCode="0.00%">
                  <c:v>7.825E-2</c:v>
                </c:pt>
                <c:pt idx="1420" formatCode="0.00%">
                  <c:v>7.7450000000000005E-2</c:v>
                </c:pt>
                <c:pt idx="1421" formatCode="0.00%">
                  <c:v>7.7850000000000003E-2</c:v>
                </c:pt>
                <c:pt idx="1422" formatCode="0.00%">
                  <c:v>7.8350000000000003E-2</c:v>
                </c:pt>
                <c:pt idx="1423" formatCode="0.00%">
                  <c:v>7.7249999999999999E-2</c:v>
                </c:pt>
                <c:pt idx="1424" formatCode="0.00%">
                  <c:v>7.7249999999999999E-2</c:v>
                </c:pt>
                <c:pt idx="1425" formatCode="0.00%">
                  <c:v>7.7149999999999996E-2</c:v>
                </c:pt>
                <c:pt idx="1426" formatCode="0.00%">
                  <c:v>7.644999999999999E-2</c:v>
                </c:pt>
                <c:pt idx="1427" formatCode="0.00%">
                  <c:v>7.7450000000000005E-2</c:v>
                </c:pt>
                <c:pt idx="1428" formatCode="0.00%">
                  <c:v>7.7549999999999994E-2</c:v>
                </c:pt>
                <c:pt idx="1429" formatCode="0.00%">
                  <c:v>7.8E-2</c:v>
                </c:pt>
                <c:pt idx="1430" formatCode="0.00%">
                  <c:v>7.7950000000000005E-2</c:v>
                </c:pt>
                <c:pt idx="1431" formatCode="0.00%">
                  <c:v>7.7850000000000003E-2</c:v>
                </c:pt>
                <c:pt idx="1432" formatCode="0.00%">
                  <c:v>7.7850000000000003E-2</c:v>
                </c:pt>
                <c:pt idx="1433" formatCode="0.00%">
                  <c:v>7.8049999999999994E-2</c:v>
                </c:pt>
                <c:pt idx="1434" formatCode="0.00%">
                  <c:v>7.7199999999999991E-2</c:v>
                </c:pt>
                <c:pt idx="1435" formatCode="0.00%">
                  <c:v>7.6950000000000005E-2</c:v>
                </c:pt>
                <c:pt idx="1436" formatCode="0.00%">
                  <c:v>7.7350000000000002E-2</c:v>
                </c:pt>
                <c:pt idx="1437" formatCode="0.00%">
                  <c:v>7.6749999999999999E-2</c:v>
                </c:pt>
                <c:pt idx="1438" formatCode="0.00%">
                  <c:v>7.6050000000000006E-2</c:v>
                </c:pt>
                <c:pt idx="1439" formatCode="0.00%">
                  <c:v>7.535E-2</c:v>
                </c:pt>
                <c:pt idx="1440" formatCode="0.00%">
                  <c:v>7.5950000000000004E-2</c:v>
                </c:pt>
                <c:pt idx="1441" formatCode="0.00%">
                  <c:v>7.5149999999999995E-2</c:v>
                </c:pt>
                <c:pt idx="1442" formatCode="0.00%">
                  <c:v>7.535E-2</c:v>
                </c:pt>
                <c:pt idx="1443" formatCode="0.00%">
                  <c:v>7.6149999999999995E-2</c:v>
                </c:pt>
                <c:pt idx="1444" formatCode="0.00%">
                  <c:v>7.7649999999999997E-2</c:v>
                </c:pt>
                <c:pt idx="1445" formatCode="0.00%">
                  <c:v>7.6950000000000005E-2</c:v>
                </c:pt>
                <c:pt idx="1446" formatCode="0.00%">
                  <c:v>7.5650000000000009E-2</c:v>
                </c:pt>
                <c:pt idx="1447" formatCode="0.00%">
                  <c:v>7.5450000000000003E-2</c:v>
                </c:pt>
                <c:pt idx="1448" formatCode="0.00%">
                  <c:v>7.4649999999999994E-2</c:v>
                </c:pt>
                <c:pt idx="1449" formatCode="0.00%">
                  <c:v>7.4649999999999994E-2</c:v>
                </c:pt>
                <c:pt idx="1450" formatCode="0.00%">
                  <c:v>7.4149999999999994E-2</c:v>
                </c:pt>
                <c:pt idx="1451" formatCode="0.00%">
                  <c:v>7.2349999999999998E-2</c:v>
                </c:pt>
                <c:pt idx="1452" formatCode="0.00%">
                  <c:v>7.2050000000000003E-2</c:v>
                </c:pt>
                <c:pt idx="1453" formatCode="0.00%">
                  <c:v>7.1550000000000002E-2</c:v>
                </c:pt>
                <c:pt idx="1454" formatCode="0.00%">
                  <c:v>7.0949999999999999E-2</c:v>
                </c:pt>
                <c:pt idx="1455" formatCode="0.00%">
                  <c:v>6.9500000000000006E-2</c:v>
                </c:pt>
                <c:pt idx="1456" formatCode="0.00%">
                  <c:v>6.9099999999999995E-2</c:v>
                </c:pt>
                <c:pt idx="1457" formatCode="0.00%">
                  <c:v>7.0099999999999996E-2</c:v>
                </c:pt>
                <c:pt idx="1458" formatCode="0.00%">
                  <c:v>6.9000000000000006E-2</c:v>
                </c:pt>
                <c:pt idx="1459" formatCode="0.00%">
                  <c:v>6.7799999999999999E-2</c:v>
                </c:pt>
                <c:pt idx="1460" formatCode="0.00%">
                  <c:v>6.7599999999999993E-2</c:v>
                </c:pt>
                <c:pt idx="1461" formatCode="0.00%">
                  <c:v>6.6900000000000001E-2</c:v>
                </c:pt>
                <c:pt idx="1462" formatCode="0.00%">
                  <c:v>6.7299999999999999E-2</c:v>
                </c:pt>
                <c:pt idx="1463" formatCode="0.00%">
                  <c:v>6.6100000000000006E-2</c:v>
                </c:pt>
                <c:pt idx="1464" formatCode="0.00%">
                  <c:v>6.5599999999999992E-2</c:v>
                </c:pt>
                <c:pt idx="1465" formatCode="0.00%">
                  <c:v>6.5799999999999997E-2</c:v>
                </c:pt>
                <c:pt idx="1466" formatCode="0.00%">
                  <c:v>6.5599999999999992E-2</c:v>
                </c:pt>
                <c:pt idx="1467" formatCode="0.00%">
                  <c:v>6.5099999999999991E-2</c:v>
                </c:pt>
                <c:pt idx="1468" formatCode="0.00%">
                  <c:v>6.5099999999999991E-2</c:v>
                </c:pt>
                <c:pt idx="1469" formatCode="0.00%">
                  <c:v>6.2899999999999998E-2</c:v>
                </c:pt>
                <c:pt idx="1470" formatCode="0.00%">
                  <c:v>6.3299999999999995E-2</c:v>
                </c:pt>
                <c:pt idx="1471" formatCode="0.00%">
                  <c:v>6.4199999999999993E-2</c:v>
                </c:pt>
                <c:pt idx="1472" formatCode="0.00%">
                  <c:v>6.4100000000000004E-2</c:v>
                </c:pt>
                <c:pt idx="1473" formatCode="0.00%">
                  <c:v>6.3600000000000004E-2</c:v>
                </c:pt>
                <c:pt idx="1474" formatCode="0.00%">
                  <c:v>6.2899999999999998E-2</c:v>
                </c:pt>
                <c:pt idx="1475" formatCode="0.00%">
                  <c:v>6.2100000000000002E-2</c:v>
                </c:pt>
                <c:pt idx="1476" formatCode="0.00%">
                  <c:v>6.2800000000000009E-2</c:v>
                </c:pt>
                <c:pt idx="1477" formatCode="0.00%">
                  <c:v>6.2100000000000002E-2</c:v>
                </c:pt>
                <c:pt idx="1478" formatCode="0.00%">
                  <c:v>6.1200000000000004E-2</c:v>
                </c:pt>
                <c:pt idx="1479" formatCode="0.00%">
                  <c:v>6.08E-2</c:v>
                </c:pt>
                <c:pt idx="1480" formatCode="0.00%">
                  <c:v>6.0100000000000001E-2</c:v>
                </c:pt>
                <c:pt idx="1481" formatCode="0.00%">
                  <c:v>6.0100000000000001E-2</c:v>
                </c:pt>
                <c:pt idx="1482" formatCode="0.00%">
                  <c:v>5.9299999999999999E-2</c:v>
                </c:pt>
                <c:pt idx="1483" formatCode="0.00%">
                  <c:v>5.91E-2</c:v>
                </c:pt>
                <c:pt idx="1484" formatCode="0.00%">
                  <c:v>5.9500000000000004E-2</c:v>
                </c:pt>
                <c:pt idx="1485" formatCode="0.00%">
                  <c:v>5.9299999999999999E-2</c:v>
                </c:pt>
                <c:pt idx="1486" formatCode="0.00%">
                  <c:v>5.9699999999999996E-2</c:v>
                </c:pt>
                <c:pt idx="1487" formatCode="0.00%">
                  <c:v>5.9699999999999996E-2</c:v>
                </c:pt>
                <c:pt idx="1488" formatCode="0.00%">
                  <c:v>5.9200000000000003E-2</c:v>
                </c:pt>
                <c:pt idx="1489" formatCode="0.00%">
                  <c:v>5.96E-2</c:v>
                </c:pt>
                <c:pt idx="1490" formatCode="0.00%">
                  <c:v>5.9299999999999999E-2</c:v>
                </c:pt>
                <c:pt idx="1491" formatCode="0.00%">
                  <c:v>5.8799999999999998E-2</c:v>
                </c:pt>
                <c:pt idx="1492" formatCode="0.00%">
                  <c:v>5.8299999999999998E-2</c:v>
                </c:pt>
                <c:pt idx="1493" formatCode="0.00%">
                  <c:v>5.9200000000000003E-2</c:v>
                </c:pt>
                <c:pt idx="1494" formatCode="0.00%">
                  <c:v>5.9000000000000004E-2</c:v>
                </c:pt>
                <c:pt idx="1495" formatCode="0.00%">
                  <c:v>5.8899999999999994E-2</c:v>
                </c:pt>
                <c:pt idx="1496" formatCode="0.00%">
                  <c:v>5.8700000000000002E-2</c:v>
                </c:pt>
                <c:pt idx="1497" formatCode="0.00%">
                  <c:v>5.9500000000000004E-2</c:v>
                </c:pt>
                <c:pt idx="1498" formatCode="0.00%">
                  <c:v>5.9200000000000003E-2</c:v>
                </c:pt>
                <c:pt idx="1499" formatCode="0.00%">
                  <c:v>5.9500000000000004E-2</c:v>
                </c:pt>
                <c:pt idx="1500" formatCode="0.00%">
                  <c:v>6.1100000000000002E-2</c:v>
                </c:pt>
                <c:pt idx="1501" formatCode="0.00%">
                  <c:v>0.06</c:v>
                </c:pt>
                <c:pt idx="1502" formatCode="0.00%">
                  <c:v>5.9400000000000001E-2</c:v>
                </c:pt>
                <c:pt idx="1503" formatCode="0.00%">
                  <c:v>5.91E-2</c:v>
                </c:pt>
                <c:pt idx="1504" formatCode="0.00%">
                  <c:v>5.9200000000000003E-2</c:v>
                </c:pt>
                <c:pt idx="1505" formatCode="0.00%">
                  <c:v>5.9299999999999999E-2</c:v>
                </c:pt>
                <c:pt idx="1506" formatCode="0.00%">
                  <c:v>5.9299999999999999E-2</c:v>
                </c:pt>
                <c:pt idx="1507" formatCode="0.00%">
                  <c:v>5.9800000000000006E-2</c:v>
                </c:pt>
                <c:pt idx="1508" formatCode="0.00%">
                  <c:v>5.9900000000000002E-2</c:v>
                </c:pt>
                <c:pt idx="1509" formatCode="0.00%">
                  <c:v>5.9299999999999999E-2</c:v>
                </c:pt>
                <c:pt idx="1510" formatCode="0.00%">
                  <c:v>5.9900000000000002E-2</c:v>
                </c:pt>
                <c:pt idx="1511" formatCode="0.00%">
                  <c:v>6.0100000000000001E-2</c:v>
                </c:pt>
                <c:pt idx="1512" formatCode="0.00%">
                  <c:v>5.91E-2</c:v>
                </c:pt>
                <c:pt idx="1513" formatCode="0.00%">
                  <c:v>5.9299999999999999E-2</c:v>
                </c:pt>
                <c:pt idx="1514" formatCode="0.00%">
                  <c:v>6.0100000000000001E-2</c:v>
                </c:pt>
                <c:pt idx="1515" formatCode="0.00%">
                  <c:v>6.0949999999999997E-2</c:v>
                </c:pt>
                <c:pt idx="1516" formatCode="0.00%">
                  <c:v>6.225E-2</c:v>
                </c:pt>
                <c:pt idx="1517" formatCode="0.00%">
                  <c:v>6.2899999999999998E-2</c:v>
                </c:pt>
                <c:pt idx="1518" formatCode="0.00%">
                  <c:v>6.2600000000000003E-2</c:v>
                </c:pt>
                <c:pt idx="1519" formatCode="0.00%">
                  <c:v>6.1100000000000002E-2</c:v>
                </c:pt>
                <c:pt idx="1520" formatCode="0.00%">
                  <c:v>6.1900000000000004E-2</c:v>
                </c:pt>
                <c:pt idx="1521" formatCode="0.00%">
                  <c:v>6.0999999999999999E-2</c:v>
                </c:pt>
                <c:pt idx="1522" formatCode="0.00%">
                  <c:v>6.0049999999999999E-2</c:v>
                </c:pt>
                <c:pt idx="1523" formatCode="0.00%">
                  <c:v>5.9749999999999998E-2</c:v>
                </c:pt>
                <c:pt idx="1524" formatCode="0.00%">
                  <c:v>5.9549999999999999E-2</c:v>
                </c:pt>
                <c:pt idx="1525" formatCode="0.00%">
                  <c:v>5.9249999999999997E-2</c:v>
                </c:pt>
                <c:pt idx="1526" formatCode="0.00%">
                  <c:v>5.9450000000000003E-2</c:v>
                </c:pt>
                <c:pt idx="1527" formatCode="0.00%">
                  <c:v>5.9749999999999998E-2</c:v>
                </c:pt>
                <c:pt idx="1528" formatCode="0.00%">
                  <c:v>5.9249999999999997E-2</c:v>
                </c:pt>
                <c:pt idx="1529" formatCode="0.00%">
                  <c:v>5.9749999999999998E-2</c:v>
                </c:pt>
                <c:pt idx="1530" formatCode="0.00%">
                  <c:v>5.8749999999999997E-2</c:v>
                </c:pt>
                <c:pt idx="1531" formatCode="0.00%">
                  <c:v>5.7849999999999999E-2</c:v>
                </c:pt>
                <c:pt idx="1532" formatCode="0.00%">
                  <c:v>5.7950000000000002E-2</c:v>
                </c:pt>
                <c:pt idx="1533" formatCode="0.00%">
                  <c:v>5.6649999999999999E-2</c:v>
                </c:pt>
                <c:pt idx="1534" formatCode="0.00%">
                  <c:v>5.5849999999999997E-2</c:v>
                </c:pt>
                <c:pt idx="1535" formatCode="0.00%">
                  <c:v>5.6349999999999997E-2</c:v>
                </c:pt>
                <c:pt idx="1536" formatCode="0.00%">
                  <c:v>5.6550000000000003E-2</c:v>
                </c:pt>
                <c:pt idx="1537" formatCode="0.00%">
                  <c:v>5.6250000000000001E-2</c:v>
                </c:pt>
                <c:pt idx="1538" formatCode="0.00%">
                  <c:v>5.595E-2</c:v>
                </c:pt>
                <c:pt idx="1539" formatCode="0.00%">
                  <c:v>5.5750000000000001E-2</c:v>
                </c:pt>
                <c:pt idx="1540" formatCode="0.00%">
                  <c:v>5.5750000000000001E-2</c:v>
                </c:pt>
                <c:pt idx="1541" formatCode="0.00%">
                  <c:v>5.6150000000000005E-2</c:v>
                </c:pt>
                <c:pt idx="1542" formatCode="0.00%">
                  <c:v>5.5549999999999995E-2</c:v>
                </c:pt>
                <c:pt idx="1543" formatCode="0.00%">
                  <c:v>5.4949999999999999E-2</c:v>
                </c:pt>
                <c:pt idx="1544" formatCode="0.00%">
                  <c:v>5.4749999999999993E-2</c:v>
                </c:pt>
                <c:pt idx="1545" formatCode="0.00%">
                  <c:v>5.525E-2</c:v>
                </c:pt>
                <c:pt idx="1546" formatCode="0.00%">
                  <c:v>5.4649999999999997E-2</c:v>
                </c:pt>
                <c:pt idx="1547" formatCode="0.00%">
                  <c:v>5.2949999999999997E-2</c:v>
                </c:pt>
                <c:pt idx="1548" formatCode="0.00%">
                  <c:v>5.2150000000000002E-2</c:v>
                </c:pt>
                <c:pt idx="1549" formatCode="0.00%">
                  <c:v>5.0949999999999995E-2</c:v>
                </c:pt>
                <c:pt idx="1550" formatCode="0.00%">
                  <c:v>5.0250000000000003E-2</c:v>
                </c:pt>
                <c:pt idx="1551" formatCode="0.00%">
                  <c:v>5.1150000000000001E-2</c:v>
                </c:pt>
                <c:pt idx="1552" formatCode="0.00%">
                  <c:v>4.9749999999999996E-2</c:v>
                </c:pt>
                <c:pt idx="1553" formatCode="0.00%">
                  <c:v>4.965E-2</c:v>
                </c:pt>
                <c:pt idx="1554" formatCode="0.00%">
                  <c:v>4.9450000000000001E-2</c:v>
                </c:pt>
                <c:pt idx="1555" formatCode="0.00%">
                  <c:v>4.9249999999999995E-2</c:v>
                </c:pt>
                <c:pt idx="1556" formatCode="0.00%">
                  <c:v>5.0349999999999999E-2</c:v>
                </c:pt>
                <c:pt idx="1557" formatCode="0.00%">
                  <c:v>5.0349999999999999E-2</c:v>
                </c:pt>
                <c:pt idx="1558" formatCode="0.00%">
                  <c:v>4.9550000000000004E-2</c:v>
                </c:pt>
                <c:pt idx="1559" formatCode="0.00%">
                  <c:v>4.9249999999999995E-2</c:v>
                </c:pt>
                <c:pt idx="1560" formatCode="0.00%">
                  <c:v>4.9149999999999999E-2</c:v>
                </c:pt>
                <c:pt idx="1561" formatCode="0.00%">
                  <c:v>4.845E-2</c:v>
                </c:pt>
                <c:pt idx="1562" formatCode="0.00%">
                  <c:v>4.845E-2</c:v>
                </c:pt>
                <c:pt idx="1563" formatCode="0.00%">
                  <c:v>4.8949999999999994E-2</c:v>
                </c:pt>
                <c:pt idx="1564" formatCode="0.00%">
                  <c:v>4.8949999999999994E-2</c:v>
                </c:pt>
                <c:pt idx="1565" formatCode="0.00%">
                  <c:v>4.9550000000000004E-2</c:v>
                </c:pt>
                <c:pt idx="1566" formatCode="0.00%">
                  <c:v>5.0049999999999997E-2</c:v>
                </c:pt>
                <c:pt idx="1567" formatCode="0.00%">
                  <c:v>5.0450000000000002E-2</c:v>
                </c:pt>
                <c:pt idx="1568" formatCode="0.00%">
                  <c:v>5.0949999999999995E-2</c:v>
                </c:pt>
                <c:pt idx="1569" formatCode="0.00%">
                  <c:v>5.1449999999999996E-2</c:v>
                </c:pt>
                <c:pt idx="1570" formatCode="0.00%">
                  <c:v>5.1449999999999996E-2</c:v>
                </c:pt>
                <c:pt idx="1571" formatCode="0.00%">
                  <c:v>5.0750000000000003E-2</c:v>
                </c:pt>
                <c:pt idx="1572" formatCode="0.00%">
                  <c:v>5.1699999999999996E-2</c:v>
                </c:pt>
                <c:pt idx="1573" formatCode="0.00%">
                  <c:v>5.21E-2</c:v>
                </c:pt>
                <c:pt idx="1574" formatCode="0.00%">
                  <c:v>5.21E-2</c:v>
                </c:pt>
                <c:pt idx="1575" formatCode="0.00%">
                  <c:v>5.2499999999999998E-2</c:v>
                </c:pt>
                <c:pt idx="1576" formatCode="0.00%">
                  <c:v>5.305E-2</c:v>
                </c:pt>
                <c:pt idx="1577" formatCode="0.00%">
                  <c:v>5.305E-2</c:v>
                </c:pt>
                <c:pt idx="1578" formatCode="0.00%">
                  <c:v>5.2850000000000001E-2</c:v>
                </c:pt>
                <c:pt idx="1579" formatCode="0.00%">
                  <c:v>5.2850000000000001E-2</c:v>
                </c:pt>
                <c:pt idx="1580" formatCode="0.00%">
                  <c:v>5.3350000000000002E-2</c:v>
                </c:pt>
                <c:pt idx="1581" formatCode="0.00%">
                  <c:v>5.3699999999999998E-2</c:v>
                </c:pt>
                <c:pt idx="1582" formatCode="0.00%">
                  <c:v>5.4450000000000005E-2</c:v>
                </c:pt>
                <c:pt idx="1583" formatCode="0.00%">
                  <c:v>5.4450000000000005E-2</c:v>
                </c:pt>
                <c:pt idx="1584" formatCode="0.00%">
                  <c:v>5.3650000000000003E-2</c:v>
                </c:pt>
                <c:pt idx="1585" formatCode="0.00%">
                  <c:v>5.3550000000000007E-2</c:v>
                </c:pt>
                <c:pt idx="1586" formatCode="0.00%">
                  <c:v>5.4400000000000004E-2</c:v>
                </c:pt>
                <c:pt idx="1587" formatCode="0.00%">
                  <c:v>5.3949999999999998E-2</c:v>
                </c:pt>
                <c:pt idx="1588" formatCode="0.00%">
                  <c:v>5.3249999999999999E-2</c:v>
                </c:pt>
                <c:pt idx="1589" formatCode="0.00%">
                  <c:v>5.3550000000000007E-2</c:v>
                </c:pt>
                <c:pt idx="1590" formatCode="0.00%">
                  <c:v>5.2150000000000002E-2</c:v>
                </c:pt>
                <c:pt idx="1591" formatCode="0.00%">
                  <c:v>5.2150000000000002E-2</c:v>
                </c:pt>
                <c:pt idx="1592" formatCode="0.00%">
                  <c:v>5.2249999999999998E-2</c:v>
                </c:pt>
                <c:pt idx="1593" formatCode="0.00%">
                  <c:v>5.2350000000000001E-2</c:v>
                </c:pt>
                <c:pt idx="1594" formatCode="0.00%">
                  <c:v>5.2049999999999999E-2</c:v>
                </c:pt>
                <c:pt idx="1595" formatCode="0.00%">
                  <c:v>5.1749999999999997E-2</c:v>
                </c:pt>
                <c:pt idx="1596" formatCode="0.00%">
                  <c:v>5.2499999999999998E-2</c:v>
                </c:pt>
                <c:pt idx="1597" formatCode="0.00%">
                  <c:v>5.425E-2</c:v>
                </c:pt>
                <c:pt idx="1598" formatCode="0.00%">
                  <c:v>5.3699999999999998E-2</c:v>
                </c:pt>
                <c:pt idx="1599" formatCode="0.00%">
                  <c:v>5.4749999999999993E-2</c:v>
                </c:pt>
                <c:pt idx="1600" formatCode="0.00%">
                  <c:v>5.4299999999999994E-2</c:v>
                </c:pt>
                <c:pt idx="1601" formatCode="0.00%">
                  <c:v>5.4299999999999994E-2</c:v>
                </c:pt>
                <c:pt idx="1602" formatCode="0.00%">
                  <c:v>5.4299999999999994E-2</c:v>
                </c:pt>
                <c:pt idx="1603" formatCode="0.00%">
                  <c:v>5.3849999999999995E-2</c:v>
                </c:pt>
                <c:pt idx="1604" formatCode="0.00%">
                  <c:v>5.3699999999999998E-2</c:v>
                </c:pt>
                <c:pt idx="1605" formatCode="0.00%">
                  <c:v>5.3350000000000002E-2</c:v>
                </c:pt>
                <c:pt idx="1606" formatCode="0.00%">
                  <c:v>5.3350000000000002E-2</c:v>
                </c:pt>
                <c:pt idx="1607" formatCode="0.00%">
                  <c:v>5.3350000000000002E-2</c:v>
                </c:pt>
                <c:pt idx="1608" formatCode="0.00%">
                  <c:v>5.2949999999999997E-2</c:v>
                </c:pt>
                <c:pt idx="1609" formatCode="0.00%">
                  <c:v>5.2699999999999997E-2</c:v>
                </c:pt>
                <c:pt idx="1610" formatCode="0.00%">
                  <c:v>5.2750000000000005E-2</c:v>
                </c:pt>
                <c:pt idx="1611" formatCode="0.00%">
                  <c:v>5.2900000000000003E-2</c:v>
                </c:pt>
                <c:pt idx="1612" formatCode="0.00%">
                  <c:v>5.2300000000000006E-2</c:v>
                </c:pt>
                <c:pt idx="1613" formatCode="0.00%">
                  <c:v>5.16E-2</c:v>
                </c:pt>
                <c:pt idx="1614" formatCode="0.00%">
                  <c:v>5.135E-2</c:v>
                </c:pt>
                <c:pt idx="1615" formatCode="0.00%">
                  <c:v>5.1550000000000006E-2</c:v>
                </c:pt>
                <c:pt idx="1616" formatCode="0.00%">
                  <c:v>5.1749999999999997E-2</c:v>
                </c:pt>
                <c:pt idx="1617" formatCode="0.00%">
                  <c:v>5.1100000000000007E-2</c:v>
                </c:pt>
                <c:pt idx="1618" formatCode="0.00%">
                  <c:v>0.05</c:v>
                </c:pt>
                <c:pt idx="1619" formatCode="0.00%">
                  <c:v>5.0999999999999997E-2</c:v>
                </c:pt>
                <c:pt idx="1620" formatCode="0.00%">
                  <c:v>5.0750000000000003E-2</c:v>
                </c:pt>
                <c:pt idx="1621" formatCode="0.00%">
                  <c:v>5.0900000000000001E-2</c:v>
                </c:pt>
                <c:pt idx="1622" formatCode="0.00%">
                  <c:v>5.0199999999999995E-2</c:v>
                </c:pt>
                <c:pt idx="1623" formatCode="0.00%">
                  <c:v>4.9599999999999998E-2</c:v>
                </c:pt>
                <c:pt idx="1624" formatCode="0.00%">
                  <c:v>0.05</c:v>
                </c:pt>
                <c:pt idx="1625" formatCode="0.00%">
                  <c:v>0.05</c:v>
                </c:pt>
                <c:pt idx="1626" formatCode="0.00%">
                  <c:v>4.9299999999999997E-2</c:v>
                </c:pt>
                <c:pt idx="1627" formatCode="0.00%">
                  <c:v>4.9599999999999998E-2</c:v>
                </c:pt>
                <c:pt idx="1628" formatCode="0.00%">
                  <c:v>4.9500000000000002E-2</c:v>
                </c:pt>
                <c:pt idx="1629" formatCode="0.00%">
                  <c:v>4.9800000000000004E-2</c:v>
                </c:pt>
                <c:pt idx="1630" formatCode="0.00%">
                  <c:v>5.015E-2</c:v>
                </c:pt>
                <c:pt idx="1631" formatCode="0.00%">
                  <c:v>4.9450000000000001E-2</c:v>
                </c:pt>
                <c:pt idx="1632" formatCode="0.00%">
                  <c:v>4.9249999999999995E-2</c:v>
                </c:pt>
                <c:pt idx="1633" formatCode="0.00%">
                  <c:v>4.9050000000000003E-2</c:v>
                </c:pt>
                <c:pt idx="1634" formatCode="0.00%">
                  <c:v>5.0349999999999999E-2</c:v>
                </c:pt>
                <c:pt idx="1635" formatCode="0.00%">
                  <c:v>4.9850000000000005E-2</c:v>
                </c:pt>
                <c:pt idx="1636" formatCode="0.00%">
                  <c:v>4.9450000000000001E-2</c:v>
                </c:pt>
                <c:pt idx="1637" formatCode="0.00%">
                  <c:v>4.8649999999999999E-2</c:v>
                </c:pt>
                <c:pt idx="1638" formatCode="0.00%">
                  <c:v>4.8049999999999995E-2</c:v>
                </c:pt>
                <c:pt idx="1639" formatCode="0.00%">
                  <c:v>4.845E-2</c:v>
                </c:pt>
                <c:pt idx="1640" formatCode="0.00%">
                  <c:v>4.7500000000000001E-2</c:v>
                </c:pt>
                <c:pt idx="1641" formatCode="0.00%">
                  <c:v>4.7350000000000003E-2</c:v>
                </c:pt>
                <c:pt idx="1642" formatCode="0.00%">
                  <c:v>4.7350000000000003E-2</c:v>
                </c:pt>
                <c:pt idx="1643" formatCode="0.00%">
                  <c:v>4.675E-2</c:v>
                </c:pt>
                <c:pt idx="1644" formatCode="0.00%">
                  <c:v>4.7E-2</c:v>
                </c:pt>
                <c:pt idx="1645" formatCode="0.00%">
                  <c:v>4.7E-2</c:v>
                </c:pt>
                <c:pt idx="1646" formatCode="0.00%">
                  <c:v>4.7E-2</c:v>
                </c:pt>
                <c:pt idx="1647" formatCode="0.00%">
                  <c:v>4.7149999999999997E-2</c:v>
                </c:pt>
                <c:pt idx="1648" formatCode="0.00%">
                  <c:v>4.8000000000000001E-2</c:v>
                </c:pt>
                <c:pt idx="1649" formatCode="0.00%">
                  <c:v>4.6900000000000004E-2</c:v>
                </c:pt>
                <c:pt idx="1650" formatCode="0.00%">
                  <c:v>4.6150000000000004E-2</c:v>
                </c:pt>
                <c:pt idx="1651" formatCode="0.00%">
                  <c:v>4.6150000000000004E-2</c:v>
                </c:pt>
                <c:pt idx="1652" formatCode="0.00%">
                  <c:v>4.2800000000000005E-2</c:v>
                </c:pt>
                <c:pt idx="1653" formatCode="0.00%">
                  <c:v>4.2500000000000003E-2</c:v>
                </c:pt>
                <c:pt idx="1654" formatCode="0.00%">
                  <c:v>4.4349999999999994E-2</c:v>
                </c:pt>
                <c:pt idx="1655" formatCode="0.00%">
                  <c:v>4.4249999999999998E-2</c:v>
                </c:pt>
                <c:pt idx="1656" formatCode="0.00%">
                  <c:v>4.6550000000000001E-2</c:v>
                </c:pt>
                <c:pt idx="1657" formatCode="0.00%">
                  <c:v>4.5400000000000003E-2</c:v>
                </c:pt>
                <c:pt idx="1658" formatCode="0.00%">
                  <c:v>6.2199999999999998E-2</c:v>
                </c:pt>
                <c:pt idx="1659" formatCode="0.00%">
                  <c:v>5.3699999999999998E-2</c:v>
                </c:pt>
                <c:pt idx="1660" formatCode="0.00%">
                  <c:v>5.5800000000000002E-2</c:v>
                </c:pt>
                <c:pt idx="1661" formatCode="0.00%">
                  <c:v>4.7500000000000001E-2</c:v>
                </c:pt>
                <c:pt idx="1662" formatCode="0.00%">
                  <c:v>5.21E-2</c:v>
                </c:pt>
                <c:pt idx="1663" formatCode="0.00%">
                  <c:v>6.3850000000000004E-2</c:v>
                </c:pt>
                <c:pt idx="1664" formatCode="0.00%">
                  <c:v>5.4600000000000003E-2</c:v>
                </c:pt>
                <c:pt idx="1665" formatCode="0.00%">
                  <c:v>5.5300000000000002E-2</c:v>
                </c:pt>
                <c:pt idx="1666" formatCode="0.00%">
                  <c:v>5.2300000000000006E-2</c:v>
                </c:pt>
                <c:pt idx="1667" formatCode="0.00%">
                  <c:v>4.8099999999999997E-2</c:v>
                </c:pt>
                <c:pt idx="1668" formatCode="0.00%">
                  <c:v>4.505E-2</c:v>
                </c:pt>
                <c:pt idx="1669" formatCode="0.00%">
                  <c:v>4.5449999999999997E-2</c:v>
                </c:pt>
                <c:pt idx="1670" formatCode="0.00%">
                  <c:v>4.2900000000000001E-2</c:v>
                </c:pt>
                <c:pt idx="1671" formatCode="0.00%">
                  <c:v>4.215E-2</c:v>
                </c:pt>
                <c:pt idx="1672" formatCode="0.00%">
                  <c:v>4.1700000000000001E-2</c:v>
                </c:pt>
                <c:pt idx="1673" formatCode="0.00%">
                  <c:v>4.1500000000000002E-2</c:v>
                </c:pt>
                <c:pt idx="1674" formatCode="0.00%">
                  <c:v>4.0199999999999993E-2</c:v>
                </c:pt>
                <c:pt idx="1675" formatCode="0.00%">
                  <c:v>4.0999999999999995E-2</c:v>
                </c:pt>
                <c:pt idx="1676" formatCode="0.00%">
                  <c:v>4.0599999999999997E-2</c:v>
                </c:pt>
                <c:pt idx="1677" formatCode="0.00%">
                  <c:v>4.1299999999999996E-2</c:v>
                </c:pt>
                <c:pt idx="1678" formatCode="0.00%">
                  <c:v>3.9350000000000003E-2</c:v>
                </c:pt>
                <c:pt idx="1679" formatCode="0.00%">
                  <c:v>3.9350000000000003E-2</c:v>
                </c:pt>
                <c:pt idx="1680" formatCode="0.00%">
                  <c:v>3.8450000000000005E-2</c:v>
                </c:pt>
                <c:pt idx="1681" formatCode="0.00%">
                  <c:v>3.7200000000000004E-2</c:v>
                </c:pt>
                <c:pt idx="1682" formatCode="0.00%">
                  <c:v>3.7699999999999997E-2</c:v>
                </c:pt>
                <c:pt idx="1683" formatCode="0.00%">
                  <c:v>3.7149999999999996E-2</c:v>
                </c:pt>
                <c:pt idx="1684" formatCode="0.00%">
                  <c:v>3.7249999999999998E-2</c:v>
                </c:pt>
                <c:pt idx="1685" formatCode="0.00%">
                  <c:v>3.6799999999999999E-2</c:v>
                </c:pt>
                <c:pt idx="1686" formatCode="0.00%">
                  <c:v>3.6799999999999999E-2</c:v>
                </c:pt>
                <c:pt idx="1687" formatCode="0.00%">
                  <c:v>3.2099999999999997E-2</c:v>
                </c:pt>
                <c:pt idx="1688" formatCode="0.00%">
                  <c:v>3.39E-2</c:v>
                </c:pt>
                <c:pt idx="1689" formatCode="0.00%">
                  <c:v>3.4349999999999999E-2</c:v>
                </c:pt>
                <c:pt idx="1690" formatCode="0.00%">
                  <c:v>4.1749999999999995E-2</c:v>
                </c:pt>
                <c:pt idx="1691" formatCode="0.00%">
                  <c:v>3.8350000000000002E-2</c:v>
                </c:pt>
                <c:pt idx="1692" formatCode="0.00%">
                  <c:v>3.85E-2</c:v>
                </c:pt>
                <c:pt idx="1693" formatCode="0.00%">
                  <c:v>3.8249999999999999E-2</c:v>
                </c:pt>
                <c:pt idx="1694" formatCode="0.00%">
                  <c:v>3.8249999999999999E-2</c:v>
                </c:pt>
                <c:pt idx="1695" formatCode="0.00%">
                  <c:v>3.8149999999999996E-2</c:v>
                </c:pt>
                <c:pt idx="1696" formatCode="0.00%">
                  <c:v>3.6150000000000002E-2</c:v>
                </c:pt>
                <c:pt idx="1697" formatCode="0.00%">
                  <c:v>3.6499999999999998E-2</c:v>
                </c:pt>
                <c:pt idx="1698" formatCode="0.00%">
                  <c:v>3.4450000000000001E-2</c:v>
                </c:pt>
                <c:pt idx="1699" formatCode="0.00%">
                  <c:v>3.3450000000000001E-2</c:v>
                </c:pt>
                <c:pt idx="1700" formatCode="0.00%">
                  <c:v>3.2649999999999998E-2</c:v>
                </c:pt>
                <c:pt idx="1701" formatCode="0.00%">
                  <c:v>3.3000000000000002E-2</c:v>
                </c:pt>
                <c:pt idx="1702" formatCode="0.00%">
                  <c:v>3.4549999999999997E-2</c:v>
                </c:pt>
                <c:pt idx="1703" formatCode="0.00%">
                  <c:v>3.7999999999999999E-2</c:v>
                </c:pt>
                <c:pt idx="1704" formatCode="0.00%">
                  <c:v>3.6150000000000002E-2</c:v>
                </c:pt>
                <c:pt idx="1705" formatCode="0.00%">
                  <c:v>3.4799999999999998E-2</c:v>
                </c:pt>
                <c:pt idx="1706" formatCode="0.00%">
                  <c:v>3.4349999999999999E-2</c:v>
                </c:pt>
                <c:pt idx="1707" formatCode="0.00%">
                  <c:v>3.4750000000000003E-2</c:v>
                </c:pt>
                <c:pt idx="1708" formatCode="0.00%">
                  <c:v>3.4750000000000003E-2</c:v>
                </c:pt>
                <c:pt idx="1709" formatCode="0.00%">
                  <c:v>3.4300000000000004E-2</c:v>
                </c:pt>
                <c:pt idx="1710" formatCode="0.00%">
                  <c:v>3.4799999999999998E-2</c:v>
                </c:pt>
                <c:pt idx="1711" formatCode="0.00%">
                  <c:v>3.2000000000000001E-2</c:v>
                </c:pt>
                <c:pt idx="1712" formatCode="0.00%">
                  <c:v>3.2850000000000004E-2</c:v>
                </c:pt>
                <c:pt idx="1713" formatCode="0.00%">
                  <c:v>3.3000000000000002E-2</c:v>
                </c:pt>
                <c:pt idx="1714" formatCode="0.00%">
                  <c:v>3.245E-2</c:v>
                </c:pt>
                <c:pt idx="1715" formatCode="0.00%">
                  <c:v>3.2099999999999997E-2</c:v>
                </c:pt>
                <c:pt idx="1716" formatCode="0.00%">
                  <c:v>3.15E-2</c:v>
                </c:pt>
                <c:pt idx="1717" formatCode="0.00%">
                  <c:v>3.065E-2</c:v>
                </c:pt>
                <c:pt idx="1718" formatCode="0.00%">
                  <c:v>3.0899999999999997E-2</c:v>
                </c:pt>
                <c:pt idx="1719" formatCode="0.00%">
                  <c:v>3.1400000000000004E-2</c:v>
                </c:pt>
                <c:pt idx="1720" formatCode="0.00%">
                  <c:v>3.1949999999999999E-2</c:v>
                </c:pt>
                <c:pt idx="1721" formatCode="0.00%">
                  <c:v>3.2250000000000001E-2</c:v>
                </c:pt>
                <c:pt idx="1722" formatCode="0.00%">
                  <c:v>3.1850000000000003E-2</c:v>
                </c:pt>
                <c:pt idx="1723" formatCode="0.00%">
                  <c:v>3.1850000000000003E-2</c:v>
                </c:pt>
                <c:pt idx="1724" formatCode="0.00%">
                  <c:v>3.1050000000000001E-2</c:v>
                </c:pt>
                <c:pt idx="1725" formatCode="0.00%">
                  <c:v>3.1349999999999996E-2</c:v>
                </c:pt>
                <c:pt idx="1726" formatCode="0.00%">
                  <c:v>3.0849999999999999E-2</c:v>
                </c:pt>
                <c:pt idx="1727" formatCode="0.00%">
                  <c:v>3.1449999999999999E-2</c:v>
                </c:pt>
                <c:pt idx="1728" formatCode="0.00%">
                  <c:v>3.1300000000000001E-2</c:v>
                </c:pt>
                <c:pt idx="1729" formatCode="0.00%">
                  <c:v>3.1E-2</c:v>
                </c:pt>
                <c:pt idx="1730" formatCode="0.00%">
                  <c:v>3.0600000000000002E-2</c:v>
                </c:pt>
                <c:pt idx="1731" formatCode="0.00%">
                  <c:v>3.0800000000000001E-2</c:v>
                </c:pt>
                <c:pt idx="1732" formatCode="0.00%">
                  <c:v>3.0699999999999998E-2</c:v>
                </c:pt>
                <c:pt idx="1733" formatCode="0.00%">
                  <c:v>3.1E-2</c:v>
                </c:pt>
                <c:pt idx="1734" formatCode="0.00%">
                  <c:v>3.0600000000000002E-2</c:v>
                </c:pt>
                <c:pt idx="1735" formatCode="0.00%">
                  <c:v>0.03</c:v>
                </c:pt>
                <c:pt idx="1736" formatCode="0.00%">
                  <c:v>2.9900000000000003E-2</c:v>
                </c:pt>
                <c:pt idx="1737" formatCode="0.00%">
                  <c:v>2.955E-2</c:v>
                </c:pt>
                <c:pt idx="1738" formatCode="0.00%">
                  <c:v>2.98E-2</c:v>
                </c:pt>
                <c:pt idx="1739" formatCode="0.00%">
                  <c:v>2.9399999999999999E-2</c:v>
                </c:pt>
                <c:pt idx="1740" formatCode="0.00%">
                  <c:v>2.9600000000000001E-2</c:v>
                </c:pt>
                <c:pt idx="1741" formatCode="0.00%">
                  <c:v>2.9399999999999999E-2</c:v>
                </c:pt>
                <c:pt idx="1742" formatCode="0.00%">
                  <c:v>0.03</c:v>
                </c:pt>
                <c:pt idx="1743" formatCode="0.00%">
                  <c:v>3.15E-2</c:v>
                </c:pt>
                <c:pt idx="1744" formatCode="0.00%">
                  <c:v>3.15E-2</c:v>
                </c:pt>
                <c:pt idx="1745" formatCode="0.00%">
                  <c:v>3.0750000000000003E-2</c:v>
                </c:pt>
                <c:pt idx="1746" formatCode="0.00%">
                  <c:v>3.0899999999999997E-2</c:v>
                </c:pt>
                <c:pt idx="1747" formatCode="0.00%">
                  <c:v>3.0699999999999998E-2</c:v>
                </c:pt>
                <c:pt idx="1748" formatCode="0.00%">
                  <c:v>3.0899999999999997E-2</c:v>
                </c:pt>
                <c:pt idx="1749" formatCode="0.00%">
                  <c:v>3.0299999999999997E-2</c:v>
                </c:pt>
                <c:pt idx="1750" formatCode="0.00%">
                  <c:v>2.9700000000000001E-2</c:v>
                </c:pt>
                <c:pt idx="1751" formatCode="0.00%">
                  <c:v>3.0200000000000001E-2</c:v>
                </c:pt>
                <c:pt idx="1752" formatCode="0.00%">
                  <c:v>3.04E-2</c:v>
                </c:pt>
                <c:pt idx="1753" formatCode="0.00%">
                  <c:v>3.0449999999999998E-2</c:v>
                </c:pt>
                <c:pt idx="1754" formatCode="0.00%">
                  <c:v>2.9649999999999999E-2</c:v>
                </c:pt>
                <c:pt idx="1755" formatCode="0.00%">
                  <c:v>2.8549999999999999E-2</c:v>
                </c:pt>
                <c:pt idx="1756" formatCode="0.00%">
                  <c:v>2.835E-2</c:v>
                </c:pt>
                <c:pt idx="1757" formatCode="0.00%">
                  <c:v>2.7900000000000001E-2</c:v>
                </c:pt>
                <c:pt idx="1758" formatCode="0.00%">
                  <c:v>2.8199999999999999E-2</c:v>
                </c:pt>
                <c:pt idx="1759" formatCode="0.00%">
                  <c:v>2.7099999999999999E-2</c:v>
                </c:pt>
                <c:pt idx="1760" formatCode="0.00%">
                  <c:v>2.76E-2</c:v>
                </c:pt>
                <c:pt idx="1761" formatCode="0.00%">
                  <c:v>2.7900000000000001E-2</c:v>
                </c:pt>
                <c:pt idx="1762" formatCode="0.00%">
                  <c:v>2.8149999999999998E-2</c:v>
                </c:pt>
                <c:pt idx="1763" formatCode="0.00%">
                  <c:v>2.7200000000000002E-2</c:v>
                </c:pt>
                <c:pt idx="1764" formatCode="0.00%">
                  <c:v>2.7200000000000002E-2</c:v>
                </c:pt>
                <c:pt idx="1765" formatCode="0.00%">
                  <c:v>2.7149999999999997E-2</c:v>
                </c:pt>
                <c:pt idx="1766" formatCode="0.00%">
                  <c:v>2.7999999999999997E-2</c:v>
                </c:pt>
                <c:pt idx="1767" formatCode="0.00%">
                  <c:v>2.7999999999999997E-2</c:v>
                </c:pt>
                <c:pt idx="1768" formatCode="0.00%">
                  <c:v>2.8250000000000001E-2</c:v>
                </c:pt>
                <c:pt idx="1769" formatCode="0.00%">
                  <c:v>2.8799999999999999E-2</c:v>
                </c:pt>
                <c:pt idx="1770" formatCode="0.00%">
                  <c:v>2.9449999999999997E-2</c:v>
                </c:pt>
                <c:pt idx="1771" formatCode="0.00%">
                  <c:v>2.6949999999999998E-2</c:v>
                </c:pt>
                <c:pt idx="1772" formatCode="0.00%">
                  <c:v>2.8849999999999997E-2</c:v>
                </c:pt>
                <c:pt idx="1773" formatCode="0.00%">
                  <c:v>2.895E-2</c:v>
                </c:pt>
                <c:pt idx="1774" formatCode="0.00%">
                  <c:v>2.8999999999999998E-2</c:v>
                </c:pt>
                <c:pt idx="1775" formatCode="0.00%">
                  <c:v>2.8399999999999998E-2</c:v>
                </c:pt>
                <c:pt idx="1776" formatCode="0.00%">
                  <c:v>2.8549999999999999E-2</c:v>
                </c:pt>
                <c:pt idx="1777" formatCode="0.00%">
                  <c:v>2.9399999999999999E-2</c:v>
                </c:pt>
                <c:pt idx="1778" formatCode="0.00%">
                  <c:v>2.98E-2</c:v>
                </c:pt>
                <c:pt idx="1779" formatCode="0.00%">
                  <c:v>3.245E-2</c:v>
                </c:pt>
                <c:pt idx="1780" formatCode="0.00%">
                  <c:v>2.955E-2</c:v>
                </c:pt>
                <c:pt idx="1781" formatCode="0.00%">
                  <c:v>2.895E-2</c:v>
                </c:pt>
                <c:pt idx="1782" formatCode="0.00%">
                  <c:v>2.9300000000000003E-2</c:v>
                </c:pt>
                <c:pt idx="1783" formatCode="0.00%">
                  <c:v>2.8900000000000002E-2</c:v>
                </c:pt>
                <c:pt idx="1784" formatCode="0.00%">
                  <c:v>2.8500000000000001E-2</c:v>
                </c:pt>
                <c:pt idx="1785" formatCode="0.00%">
                  <c:v>2.8500000000000001E-2</c:v>
                </c:pt>
                <c:pt idx="1786" formatCode="0.00%">
                  <c:v>2.9100000000000001E-2</c:v>
                </c:pt>
                <c:pt idx="1787" formatCode="0.00%">
                  <c:v>2.9049999999999999E-2</c:v>
                </c:pt>
                <c:pt idx="1788" formatCode="0.00%">
                  <c:v>2.9600000000000001E-2</c:v>
                </c:pt>
                <c:pt idx="1789" formatCode="0.00%">
                  <c:v>2.9950000000000001E-2</c:v>
                </c:pt>
                <c:pt idx="1790" formatCode="0.00%">
                  <c:v>2.9350000000000001E-2</c:v>
                </c:pt>
                <c:pt idx="1791" formatCode="0.00%">
                  <c:v>2.9500000000000002E-2</c:v>
                </c:pt>
                <c:pt idx="1792" formatCode="0.00%">
                  <c:v>2.9950000000000001E-2</c:v>
                </c:pt>
                <c:pt idx="1793" formatCode="0.00%">
                  <c:v>2.9149999999999999E-2</c:v>
                </c:pt>
                <c:pt idx="1794" formatCode="0.00%">
                  <c:v>3.04E-2</c:v>
                </c:pt>
                <c:pt idx="1795" formatCode="0.00%">
                  <c:v>3.1300000000000001E-2</c:v>
                </c:pt>
                <c:pt idx="1796" formatCode="0.00%">
                  <c:v>3.015E-2</c:v>
                </c:pt>
                <c:pt idx="1797" formatCode="0.00%">
                  <c:v>3.0350000000000002E-2</c:v>
                </c:pt>
                <c:pt idx="1798" formatCode="0.00%">
                  <c:v>2.9049999999999999E-2</c:v>
                </c:pt>
                <c:pt idx="1799" formatCode="0.00%">
                  <c:v>2.8900000000000002E-2</c:v>
                </c:pt>
                <c:pt idx="1800" formatCode="0.00%">
                  <c:v>3.1200000000000002E-2</c:v>
                </c:pt>
                <c:pt idx="1801" formatCode="0.00%">
                  <c:v>3.2199999999999999E-2</c:v>
                </c:pt>
                <c:pt idx="1802" formatCode="0.00%">
                  <c:v>3.0550000000000001E-2</c:v>
                </c:pt>
                <c:pt idx="1803" formatCode="0.00%">
                  <c:v>3.2050000000000002E-2</c:v>
                </c:pt>
                <c:pt idx="1804" formatCode="0.00%">
                  <c:v>3.4500000000000003E-2</c:v>
                </c:pt>
                <c:pt idx="1805" formatCode="0.00%">
                  <c:v>3.2899999999999999E-2</c:v>
                </c:pt>
                <c:pt idx="1806" formatCode="0.00%">
                  <c:v>3.4249999999999996E-2</c:v>
                </c:pt>
                <c:pt idx="1807" formatCode="0.00%">
                  <c:v>3.3399999999999999E-2</c:v>
                </c:pt>
                <c:pt idx="1808" formatCode="0.00%">
                  <c:v>3.2500000000000001E-2</c:v>
                </c:pt>
                <c:pt idx="1809" formatCode="0.00%">
                  <c:v>3.2599999999999997E-2</c:v>
                </c:pt>
                <c:pt idx="1810" formatCode="0.00%">
                  <c:v>3.2599999999999997E-2</c:v>
                </c:pt>
                <c:pt idx="1811" formatCode="0.00%">
                  <c:v>3.27E-2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7EB-422D-A85F-8C2D5D10A2E8}"/>
            </c:ext>
          </c:extLst>
        </c:ser>
        <c:ser>
          <c:idx val="10"/>
          <c:order val="5"/>
          <c:tx>
            <c:strRef>
              <c:f>Pré!$G$1</c:f>
              <c:strCache>
                <c:ptCount val="1"/>
                <c:pt idx="0">
                  <c:v>LTN 04/22</c:v>
                </c:pt>
              </c:strCache>
            </c:strRef>
          </c:tx>
          <c:spPr>
            <a:ln w="2222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Pré!$G$2:$G$3608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5.1699999999999996E-2</c:v>
                </c:pt>
                <c:pt idx="1618" formatCode="0.00%">
                  <c:v>5.2150000000000002E-2</c:v>
                </c:pt>
                <c:pt idx="1619" formatCode="0.00%">
                  <c:v>5.1950000000000003E-2</c:v>
                </c:pt>
                <c:pt idx="1620" formatCode="0.00%">
                  <c:v>5.2450000000000004E-2</c:v>
                </c:pt>
                <c:pt idx="1621" formatCode="0.00%">
                  <c:v>5.2649999999999995E-2</c:v>
                </c:pt>
                <c:pt idx="1622" formatCode="0.00%">
                  <c:v>5.1749999999999997E-2</c:v>
                </c:pt>
                <c:pt idx="1623" formatCode="0.00%">
                  <c:v>5.1900000000000002E-2</c:v>
                </c:pt>
                <c:pt idx="1624" formatCode="0.00%">
                  <c:v>5.1749999999999997E-2</c:v>
                </c:pt>
                <c:pt idx="1625" formatCode="0.00%">
                  <c:v>5.1550000000000006E-2</c:v>
                </c:pt>
                <c:pt idx="1626" formatCode="0.00%">
                  <c:v>5.1550000000000006E-2</c:v>
                </c:pt>
                <c:pt idx="1627" formatCode="0.00%">
                  <c:v>5.0849999999999999E-2</c:v>
                </c:pt>
                <c:pt idx="1628" formatCode="0.00%">
                  <c:v>5.1749999999999997E-2</c:v>
                </c:pt>
                <c:pt idx="1629" formatCode="0.00%">
                  <c:v>5.135E-2</c:v>
                </c:pt>
                <c:pt idx="1630" formatCode="0.00%">
                  <c:v>5.135E-2</c:v>
                </c:pt>
                <c:pt idx="1631" formatCode="0.00%">
                  <c:v>5.0499999999999996E-2</c:v>
                </c:pt>
                <c:pt idx="1632" formatCode="0.00%">
                  <c:v>5.0599999999999999E-2</c:v>
                </c:pt>
                <c:pt idx="1633" formatCode="0.00%">
                  <c:v>5.0599999999999999E-2</c:v>
                </c:pt>
                <c:pt idx="1634" formatCode="0.00%">
                  <c:v>5.1299999999999998E-2</c:v>
                </c:pt>
                <c:pt idx="1635" formatCode="0.00%">
                  <c:v>5.1200000000000002E-2</c:v>
                </c:pt>
                <c:pt idx="1636" formatCode="0.00%">
                  <c:v>5.0700000000000002E-2</c:v>
                </c:pt>
                <c:pt idx="1637" formatCode="0.00%">
                  <c:v>0.05</c:v>
                </c:pt>
                <c:pt idx="1638" formatCode="0.00%">
                  <c:v>5.0450000000000002E-2</c:v>
                </c:pt>
                <c:pt idx="1639" formatCode="0.00%">
                  <c:v>4.99E-2</c:v>
                </c:pt>
                <c:pt idx="1640" formatCode="0.00%">
                  <c:v>4.9400000000000006E-2</c:v>
                </c:pt>
                <c:pt idx="1641" formatCode="0.00%">
                  <c:v>4.8949999999999994E-2</c:v>
                </c:pt>
                <c:pt idx="1642" formatCode="0.00%">
                  <c:v>4.9149999999999999E-2</c:v>
                </c:pt>
                <c:pt idx="1643" formatCode="0.00%">
                  <c:v>4.8600000000000004E-2</c:v>
                </c:pt>
                <c:pt idx="1644" formatCode="0.00%">
                  <c:v>4.9100000000000005E-2</c:v>
                </c:pt>
                <c:pt idx="1645" formatCode="0.00%">
                  <c:v>4.9100000000000005E-2</c:v>
                </c:pt>
                <c:pt idx="1646" formatCode="0.00%">
                  <c:v>4.9100000000000005E-2</c:v>
                </c:pt>
                <c:pt idx="1647" formatCode="0.00%">
                  <c:v>4.9450000000000001E-2</c:v>
                </c:pt>
                <c:pt idx="1648" formatCode="0.00%">
                  <c:v>4.9249999999999995E-2</c:v>
                </c:pt>
                <c:pt idx="1649" formatCode="0.00%">
                  <c:v>4.8750000000000002E-2</c:v>
                </c:pt>
                <c:pt idx="1650" formatCode="0.00%">
                  <c:v>4.6150000000000004E-2</c:v>
                </c:pt>
                <c:pt idx="1651" formatCode="0.00%">
                  <c:v>4.6100000000000002E-2</c:v>
                </c:pt>
                <c:pt idx="1652" formatCode="0.00%">
                  <c:v>4.3550000000000005E-2</c:v>
                </c:pt>
                <c:pt idx="1653" formatCode="0.00%">
                  <c:v>4.3550000000000005E-2</c:v>
                </c:pt>
                <c:pt idx="1654" formatCode="0.00%">
                  <c:v>4.7850000000000004E-2</c:v>
                </c:pt>
                <c:pt idx="1655" formatCode="0.00%">
                  <c:v>4.7300000000000002E-2</c:v>
                </c:pt>
                <c:pt idx="1656" formatCode="0.00%">
                  <c:v>4.7E-2</c:v>
                </c:pt>
                <c:pt idx="1657" formatCode="0.00%">
                  <c:v>4.7E-2</c:v>
                </c:pt>
                <c:pt idx="1658" formatCode="0.00%">
                  <c:v>6.4000000000000001E-2</c:v>
                </c:pt>
                <c:pt idx="1659" formatCode="0.00%">
                  <c:v>5.6550000000000003E-2</c:v>
                </c:pt>
                <c:pt idx="1660" formatCode="0.00%">
                  <c:v>5.8949999999999995E-2</c:v>
                </c:pt>
                <c:pt idx="1661" formatCode="0.00%">
                  <c:v>5.0049999999999997E-2</c:v>
                </c:pt>
                <c:pt idx="1662" formatCode="0.00%">
                  <c:v>5.4749999999999993E-2</c:v>
                </c:pt>
                <c:pt idx="1663" formatCode="0.00%">
                  <c:v>6.9150000000000003E-2</c:v>
                </c:pt>
                <c:pt idx="1664" formatCode="0.00%">
                  <c:v>5.8650000000000001E-2</c:v>
                </c:pt>
                <c:pt idx="1665" formatCode="0.00%">
                  <c:v>6.0199999999999997E-2</c:v>
                </c:pt>
                <c:pt idx="1666" formatCode="0.00%">
                  <c:v>5.7200000000000001E-2</c:v>
                </c:pt>
                <c:pt idx="1667" formatCode="0.00%">
                  <c:v>5.2999999999999999E-2</c:v>
                </c:pt>
                <c:pt idx="1668" formatCode="0.00%">
                  <c:v>4.7800000000000002E-2</c:v>
                </c:pt>
                <c:pt idx="1669" formatCode="0.00%">
                  <c:v>4.9200000000000001E-2</c:v>
                </c:pt>
                <c:pt idx="1670" formatCode="0.00%">
                  <c:v>4.6399999999999997E-2</c:v>
                </c:pt>
                <c:pt idx="1671" formatCode="0.00%">
                  <c:v>4.41E-2</c:v>
                </c:pt>
                <c:pt idx="1672" formatCode="0.00%">
                  <c:v>4.4500000000000005E-2</c:v>
                </c:pt>
                <c:pt idx="1673" formatCode="0.00%">
                  <c:v>4.4549999999999999E-2</c:v>
                </c:pt>
                <c:pt idx="1674" formatCode="0.00%">
                  <c:v>4.3650000000000001E-2</c:v>
                </c:pt>
                <c:pt idx="1675" formatCode="0.00%">
                  <c:v>4.41E-2</c:v>
                </c:pt>
                <c:pt idx="1676" formatCode="0.00%">
                  <c:v>4.3499999999999997E-2</c:v>
                </c:pt>
                <c:pt idx="1677" formatCode="0.00%">
                  <c:v>4.4400000000000002E-2</c:v>
                </c:pt>
                <c:pt idx="1678" formatCode="0.00%">
                  <c:v>4.2199999999999994E-2</c:v>
                </c:pt>
                <c:pt idx="1679" formatCode="0.00%">
                  <c:v>4.2199999999999994E-2</c:v>
                </c:pt>
                <c:pt idx="1680" formatCode="0.00%">
                  <c:v>4.1500000000000002E-2</c:v>
                </c:pt>
                <c:pt idx="1681" formatCode="0.00%">
                  <c:v>4.0050000000000002E-2</c:v>
                </c:pt>
                <c:pt idx="1682" formatCode="0.00%">
                  <c:v>4.0149999999999998E-2</c:v>
                </c:pt>
                <c:pt idx="1683" formatCode="0.00%">
                  <c:v>3.9750000000000001E-2</c:v>
                </c:pt>
                <c:pt idx="1684" formatCode="0.00%">
                  <c:v>3.9949999999999999E-2</c:v>
                </c:pt>
                <c:pt idx="1685" formatCode="0.00%">
                  <c:v>3.9699999999999999E-2</c:v>
                </c:pt>
                <c:pt idx="1686" formatCode="0.00%">
                  <c:v>3.9699999999999999E-2</c:v>
                </c:pt>
                <c:pt idx="1687" formatCode="0.00%">
                  <c:v>3.465E-2</c:v>
                </c:pt>
                <c:pt idx="1688" formatCode="0.00%">
                  <c:v>3.6549999999999999E-2</c:v>
                </c:pt>
                <c:pt idx="1689" formatCode="0.00%">
                  <c:v>3.6549999999999999E-2</c:v>
                </c:pt>
                <c:pt idx="1690" formatCode="0.00%">
                  <c:v>3.6549999999999999E-2</c:v>
                </c:pt>
                <c:pt idx="1691" formatCode="0.00%">
                  <c:v>4.1599999999999998E-2</c:v>
                </c:pt>
                <c:pt idx="1692" formatCode="0.00%">
                  <c:v>4.1449999999999994E-2</c:v>
                </c:pt>
                <c:pt idx="1693" formatCode="0.00%">
                  <c:v>4.1050000000000003E-2</c:v>
                </c:pt>
                <c:pt idx="1694" formatCode="0.00%">
                  <c:v>4.1050000000000003E-2</c:v>
                </c:pt>
                <c:pt idx="1695" formatCode="0.00%">
                  <c:v>4.1449999999999994E-2</c:v>
                </c:pt>
                <c:pt idx="1696" formatCode="0.00%">
                  <c:v>3.9350000000000003E-2</c:v>
                </c:pt>
                <c:pt idx="1697" formatCode="0.00%">
                  <c:v>3.9699999999999999E-2</c:v>
                </c:pt>
                <c:pt idx="1698" formatCode="0.00%">
                  <c:v>3.755E-2</c:v>
                </c:pt>
                <c:pt idx="1699" formatCode="0.00%">
                  <c:v>3.6549999999999999E-2</c:v>
                </c:pt>
                <c:pt idx="1700" formatCode="0.00%">
                  <c:v>3.585E-2</c:v>
                </c:pt>
                <c:pt idx="1701" formatCode="0.00%">
                  <c:v>3.5900000000000001E-2</c:v>
                </c:pt>
                <c:pt idx="1702" formatCode="0.00%">
                  <c:v>3.8100000000000002E-2</c:v>
                </c:pt>
                <c:pt idx="1703" formatCode="0.00%">
                  <c:v>4.1500000000000002E-2</c:v>
                </c:pt>
                <c:pt idx="1704" formatCode="0.00%">
                  <c:v>3.9649999999999998E-2</c:v>
                </c:pt>
                <c:pt idx="1705" formatCode="0.00%">
                  <c:v>3.8149999999999996E-2</c:v>
                </c:pt>
                <c:pt idx="1706" formatCode="0.00%">
                  <c:v>3.7749999999999999E-2</c:v>
                </c:pt>
                <c:pt idx="1707" formatCode="0.00%">
                  <c:v>3.8149999999999996E-2</c:v>
                </c:pt>
                <c:pt idx="1708" formatCode="0.00%">
                  <c:v>3.8149999999999996E-2</c:v>
                </c:pt>
                <c:pt idx="1709" formatCode="0.00%">
                  <c:v>3.7650000000000003E-2</c:v>
                </c:pt>
                <c:pt idx="1710" formatCode="0.00%">
                  <c:v>3.7650000000000003E-2</c:v>
                </c:pt>
                <c:pt idx="1711" formatCode="0.00%">
                  <c:v>3.5099999999999999E-2</c:v>
                </c:pt>
                <c:pt idx="1712" formatCode="0.00%">
                  <c:v>3.6150000000000002E-2</c:v>
                </c:pt>
                <c:pt idx="1713" formatCode="0.00%">
                  <c:v>3.6200000000000003E-2</c:v>
                </c:pt>
                <c:pt idx="1714" formatCode="0.00%">
                  <c:v>3.6200000000000003E-2</c:v>
                </c:pt>
                <c:pt idx="1715" formatCode="0.00%">
                  <c:v>3.5299999999999998E-2</c:v>
                </c:pt>
                <c:pt idx="1716" formatCode="0.00%">
                  <c:v>3.4700000000000002E-2</c:v>
                </c:pt>
                <c:pt idx="1717" formatCode="0.00%">
                  <c:v>3.3700000000000001E-2</c:v>
                </c:pt>
                <c:pt idx="1718" formatCode="0.00%">
                  <c:v>3.4200000000000001E-2</c:v>
                </c:pt>
                <c:pt idx="1719" formatCode="0.00%">
                  <c:v>3.4549999999999997E-2</c:v>
                </c:pt>
                <c:pt idx="1720" formatCode="0.00%">
                  <c:v>3.5450000000000002E-2</c:v>
                </c:pt>
                <c:pt idx="1721" formatCode="0.00%">
                  <c:v>3.5699999999999996E-2</c:v>
                </c:pt>
                <c:pt idx="1722" formatCode="0.00%">
                  <c:v>3.5099999999999999E-2</c:v>
                </c:pt>
                <c:pt idx="1723" formatCode="0.00%">
                  <c:v>3.5099999999999999E-2</c:v>
                </c:pt>
                <c:pt idx="1724" formatCode="0.00%">
                  <c:v>3.44E-2</c:v>
                </c:pt>
                <c:pt idx="1725" formatCode="0.00%">
                  <c:v>3.44E-2</c:v>
                </c:pt>
                <c:pt idx="1726" formatCode="0.00%">
                  <c:v>3.415E-2</c:v>
                </c:pt>
                <c:pt idx="1727" formatCode="0.00%">
                  <c:v>3.465E-2</c:v>
                </c:pt>
                <c:pt idx="1728" formatCode="0.00%">
                  <c:v>3.465E-2</c:v>
                </c:pt>
                <c:pt idx="1729" formatCode="0.00%">
                  <c:v>3.4500000000000003E-2</c:v>
                </c:pt>
                <c:pt idx="1730" formatCode="0.00%">
                  <c:v>3.4000000000000002E-2</c:v>
                </c:pt>
                <c:pt idx="1731" formatCode="0.00%">
                  <c:v>3.4099999999999998E-2</c:v>
                </c:pt>
                <c:pt idx="1732" formatCode="0.00%">
                  <c:v>3.4099999999999998E-2</c:v>
                </c:pt>
                <c:pt idx="1733" formatCode="0.00%">
                  <c:v>3.44E-2</c:v>
                </c:pt>
                <c:pt idx="1734" formatCode="0.00%">
                  <c:v>3.4000000000000002E-2</c:v>
                </c:pt>
                <c:pt idx="1735" formatCode="0.00%">
                  <c:v>3.3399999999999999E-2</c:v>
                </c:pt>
                <c:pt idx="1736" formatCode="0.00%">
                  <c:v>3.2667000000000002E-2</c:v>
                </c:pt>
                <c:pt idx="1737" formatCode="0.00%">
                  <c:v>3.2667000000000002E-2</c:v>
                </c:pt>
                <c:pt idx="1738" formatCode="0.00%">
                  <c:v>3.3099999999999997E-2</c:v>
                </c:pt>
                <c:pt idx="1739" formatCode="0.00%">
                  <c:v>3.2599999999999997E-2</c:v>
                </c:pt>
                <c:pt idx="1740" formatCode="0.00%">
                  <c:v>3.27E-2</c:v>
                </c:pt>
                <c:pt idx="1741" formatCode="0.00%">
                  <c:v>3.27E-2</c:v>
                </c:pt>
                <c:pt idx="1742" formatCode="0.00%">
                  <c:v>3.32E-2</c:v>
                </c:pt>
                <c:pt idx="1743" formatCode="0.00%">
                  <c:v>3.4700000000000002E-2</c:v>
                </c:pt>
                <c:pt idx="1744" formatCode="0.00%">
                  <c:v>3.4700000000000002E-2</c:v>
                </c:pt>
                <c:pt idx="1745" formatCode="0.00%">
                  <c:v>3.4700000000000002E-2</c:v>
                </c:pt>
                <c:pt idx="1746" formatCode="0.00%">
                  <c:v>3.3700000000000001E-2</c:v>
                </c:pt>
                <c:pt idx="1747" formatCode="0.00%">
                  <c:v>3.39E-2</c:v>
                </c:pt>
                <c:pt idx="1748" formatCode="0.00%">
                  <c:v>3.4099999999999998E-2</c:v>
                </c:pt>
                <c:pt idx="1749" formatCode="0.00%">
                  <c:v>3.3599999999999998E-2</c:v>
                </c:pt>
                <c:pt idx="1750" formatCode="0.00%">
                  <c:v>3.2799999999999996E-2</c:v>
                </c:pt>
                <c:pt idx="1751" formatCode="0.00%">
                  <c:v>3.3500000000000002E-2</c:v>
                </c:pt>
                <c:pt idx="1752" formatCode="0.00%">
                  <c:v>3.3500000000000002E-2</c:v>
                </c:pt>
                <c:pt idx="1753" formatCode="0.00%">
                  <c:v>3.3500000000000002E-2</c:v>
                </c:pt>
                <c:pt idx="1754" formatCode="0.00%">
                  <c:v>3.2750000000000001E-2</c:v>
                </c:pt>
                <c:pt idx="1755" formatCode="0.00%">
                  <c:v>3.15E-2</c:v>
                </c:pt>
                <c:pt idx="1756" formatCode="0.00%">
                  <c:v>3.15E-2</c:v>
                </c:pt>
                <c:pt idx="1757" formatCode="0.00%">
                  <c:v>3.0950000000000002E-2</c:v>
                </c:pt>
                <c:pt idx="1758" formatCode="0.00%">
                  <c:v>3.1200000000000002E-2</c:v>
                </c:pt>
                <c:pt idx="1759" formatCode="0.00%">
                  <c:v>3.0099999999999998E-2</c:v>
                </c:pt>
                <c:pt idx="1760" formatCode="0.00%">
                  <c:v>3.0449999999999998E-2</c:v>
                </c:pt>
                <c:pt idx="1761" formatCode="0.00%">
                  <c:v>3.1E-2</c:v>
                </c:pt>
                <c:pt idx="1762" formatCode="0.00%">
                  <c:v>3.1E-2</c:v>
                </c:pt>
                <c:pt idx="1763" formatCode="0.00%">
                  <c:v>3.0249999999999999E-2</c:v>
                </c:pt>
                <c:pt idx="1764" formatCode="0.00%">
                  <c:v>3.0249999999999999E-2</c:v>
                </c:pt>
                <c:pt idx="1765" formatCode="0.00%">
                  <c:v>3.0350000000000002E-2</c:v>
                </c:pt>
                <c:pt idx="1766" formatCode="0.00%">
                  <c:v>3.1200000000000002E-2</c:v>
                </c:pt>
                <c:pt idx="1767" formatCode="0.00%">
                  <c:v>3.1349999999999996E-2</c:v>
                </c:pt>
                <c:pt idx="1768" formatCode="0.00%">
                  <c:v>3.175E-2</c:v>
                </c:pt>
                <c:pt idx="1769" formatCode="0.00%">
                  <c:v>3.2199999999999999E-2</c:v>
                </c:pt>
                <c:pt idx="1770" formatCode="0.00%">
                  <c:v>3.2799999999999996E-2</c:v>
                </c:pt>
                <c:pt idx="1771" formatCode="0.00%">
                  <c:v>3.2799999999999996E-2</c:v>
                </c:pt>
                <c:pt idx="1772" formatCode="0.00%">
                  <c:v>3.2799999999999996E-2</c:v>
                </c:pt>
                <c:pt idx="1773" formatCode="0.00%">
                  <c:v>3.2799999999999996E-2</c:v>
                </c:pt>
                <c:pt idx="1774" formatCode="0.00%">
                  <c:v>3.2799999999999996E-2</c:v>
                </c:pt>
                <c:pt idx="1775" formatCode="0.00%">
                  <c:v>3.2799999999999996E-2</c:v>
                </c:pt>
                <c:pt idx="1776" formatCode="0.00%">
                  <c:v>3.2799999999999996E-2</c:v>
                </c:pt>
                <c:pt idx="1777" formatCode="0.00%">
                  <c:v>3.2799999999999996E-2</c:v>
                </c:pt>
                <c:pt idx="1778" formatCode="0.00%">
                  <c:v>3.2799999999999996E-2</c:v>
                </c:pt>
                <c:pt idx="1779" formatCode="0.00%">
                  <c:v>3.2799999999999996E-2</c:v>
                </c:pt>
                <c:pt idx="1780" formatCode="0.00%">
                  <c:v>3.2850000000000004E-2</c:v>
                </c:pt>
                <c:pt idx="1781" formatCode="0.00%">
                  <c:v>3.2199999999999999E-2</c:v>
                </c:pt>
                <c:pt idx="1782" formatCode="0.00%">
                  <c:v>3.2649999999999998E-2</c:v>
                </c:pt>
                <c:pt idx="1783" formatCode="0.00%">
                  <c:v>3.2349999999999997E-2</c:v>
                </c:pt>
                <c:pt idx="1784" formatCode="0.00%">
                  <c:v>3.1899999999999998E-2</c:v>
                </c:pt>
                <c:pt idx="1785" formatCode="0.00%">
                  <c:v>3.1899999999999998E-2</c:v>
                </c:pt>
                <c:pt idx="1786" formatCode="0.00%">
                  <c:v>3.2599999999999997E-2</c:v>
                </c:pt>
                <c:pt idx="1787" formatCode="0.00%">
                  <c:v>3.2400000000000005E-2</c:v>
                </c:pt>
                <c:pt idx="1788" formatCode="0.00%">
                  <c:v>3.2400000000000005E-2</c:v>
                </c:pt>
                <c:pt idx="1789" formatCode="0.00%">
                  <c:v>3.3599999999999998E-2</c:v>
                </c:pt>
                <c:pt idx="1790" formatCode="0.00%">
                  <c:v>3.2799999999999996E-2</c:v>
                </c:pt>
                <c:pt idx="1791" formatCode="0.00%">
                  <c:v>3.3099999999999997E-2</c:v>
                </c:pt>
                <c:pt idx="1792" formatCode="0.00%">
                  <c:v>3.3750000000000002E-2</c:v>
                </c:pt>
                <c:pt idx="1793" formatCode="0.00%">
                  <c:v>3.2899999999999999E-2</c:v>
                </c:pt>
                <c:pt idx="1794" formatCode="0.00%">
                  <c:v>3.4349999999999999E-2</c:v>
                </c:pt>
                <c:pt idx="1795" formatCode="0.00%">
                  <c:v>3.5499999999999997E-2</c:v>
                </c:pt>
                <c:pt idx="1796" formatCode="0.00%">
                  <c:v>3.44E-2</c:v>
                </c:pt>
                <c:pt idx="1797" formatCode="0.00%">
                  <c:v>3.4549999999999997E-2</c:v>
                </c:pt>
                <c:pt idx="1798" formatCode="0.00%">
                  <c:v>3.295E-2</c:v>
                </c:pt>
                <c:pt idx="1799" formatCode="0.00%">
                  <c:v>3.2750000000000001E-2</c:v>
                </c:pt>
                <c:pt idx="1800" formatCode="0.00%">
                  <c:v>3.5549999999999998E-2</c:v>
                </c:pt>
                <c:pt idx="1801" formatCode="0.00%">
                  <c:v>3.6549999999999999E-2</c:v>
                </c:pt>
                <c:pt idx="1802" formatCode="0.00%">
                  <c:v>3.4750000000000003E-2</c:v>
                </c:pt>
                <c:pt idx="1803" formatCode="0.00%">
                  <c:v>3.6249999999999998E-2</c:v>
                </c:pt>
                <c:pt idx="1804" formatCode="0.00%">
                  <c:v>3.8949999999999999E-2</c:v>
                </c:pt>
                <c:pt idx="1805" formatCode="0.00%">
                  <c:v>3.73E-2</c:v>
                </c:pt>
                <c:pt idx="1806" formatCode="0.00%">
                  <c:v>3.6799999999999999E-2</c:v>
                </c:pt>
                <c:pt idx="1807" formatCode="0.00%">
                  <c:v>3.7699999999999997E-2</c:v>
                </c:pt>
                <c:pt idx="1808" formatCode="0.00%">
                  <c:v>3.6850000000000001E-2</c:v>
                </c:pt>
                <c:pt idx="1809" formatCode="0.00%">
                  <c:v>3.7200000000000004E-2</c:v>
                </c:pt>
                <c:pt idx="1810" formatCode="0.00%">
                  <c:v>3.7200000000000004E-2</c:v>
                </c:pt>
                <c:pt idx="1811" formatCode="0.00%">
                  <c:v>3.7249999999999998E-2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7EB-422D-A85F-8C2D5D10A2E8}"/>
            </c:ext>
          </c:extLst>
        </c:ser>
        <c:ser>
          <c:idx val="11"/>
          <c:order val="6"/>
          <c:tx>
            <c:strRef>
              <c:f>Pré!$H$1</c:f>
              <c:strCache>
                <c:ptCount val="1"/>
                <c:pt idx="0">
                  <c:v>LTN 07/22</c:v>
                </c:pt>
              </c:strCache>
            </c:strRef>
          </c:tx>
          <c:spPr>
            <a:ln w="2222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Pré!$H$2:$H$3608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8.7100000000000011E-2</c:v>
                </c:pt>
                <c:pt idx="1334" formatCode="0.00%">
                  <c:v>8.7100000000000011E-2</c:v>
                </c:pt>
                <c:pt idx="1335" formatCode="0.00%">
                  <c:v>8.5749999999999993E-2</c:v>
                </c:pt>
                <c:pt idx="1336" formatCode="0.00%">
                  <c:v>8.5550000000000001E-2</c:v>
                </c:pt>
                <c:pt idx="1337" formatCode="0.00%">
                  <c:v>8.6249999999999993E-2</c:v>
                </c:pt>
                <c:pt idx="1338" formatCode="0.00%">
                  <c:v>8.4199999999999997E-2</c:v>
                </c:pt>
                <c:pt idx="1339" formatCode="0.00%">
                  <c:v>8.4149999999999989E-2</c:v>
                </c:pt>
                <c:pt idx="1340" formatCode="0.00%">
                  <c:v>8.4149999999999989E-2</c:v>
                </c:pt>
                <c:pt idx="1341" formatCode="0.00%">
                  <c:v>8.4149999999999989E-2</c:v>
                </c:pt>
                <c:pt idx="1342" formatCode="0.00%">
                  <c:v>8.3800000000000013E-2</c:v>
                </c:pt>
                <c:pt idx="1343" formatCode="0.00%">
                  <c:v>8.4100000000000008E-2</c:v>
                </c:pt>
                <c:pt idx="1344" formatCode="0.00%">
                  <c:v>8.3599999999999994E-2</c:v>
                </c:pt>
                <c:pt idx="1345" formatCode="0.00%">
                  <c:v>8.3599999999999994E-2</c:v>
                </c:pt>
                <c:pt idx="1346" formatCode="0.00%">
                  <c:v>8.3599999999999994E-2</c:v>
                </c:pt>
                <c:pt idx="1347" formatCode="0.00%">
                  <c:v>8.3599999999999994E-2</c:v>
                </c:pt>
                <c:pt idx="1348" formatCode="0.00%">
                  <c:v>8.1900000000000001E-2</c:v>
                </c:pt>
                <c:pt idx="1349" formatCode="0.00%">
                  <c:v>8.2299999999999998E-2</c:v>
                </c:pt>
                <c:pt idx="1350" formatCode="0.00%">
                  <c:v>8.3299999999999999E-2</c:v>
                </c:pt>
                <c:pt idx="1351" formatCode="0.00%">
                  <c:v>8.2799999999999999E-2</c:v>
                </c:pt>
                <c:pt idx="1352" formatCode="0.00%">
                  <c:v>8.1900000000000001E-2</c:v>
                </c:pt>
                <c:pt idx="1353" formatCode="0.00%">
                  <c:v>8.1900000000000001E-2</c:v>
                </c:pt>
                <c:pt idx="1354" formatCode="0.00%">
                  <c:v>8.1900000000000001E-2</c:v>
                </c:pt>
                <c:pt idx="1355" formatCode="0.00%">
                  <c:v>8.2699999999999996E-2</c:v>
                </c:pt>
                <c:pt idx="1356" formatCode="0.00%">
                  <c:v>8.1900000000000001E-2</c:v>
                </c:pt>
                <c:pt idx="1357" formatCode="0.00%">
                  <c:v>8.1900000000000001E-2</c:v>
                </c:pt>
                <c:pt idx="1358" formatCode="0.00%">
                  <c:v>8.1900000000000001E-2</c:v>
                </c:pt>
                <c:pt idx="1359" formatCode="0.00%">
                  <c:v>8.3100000000000007E-2</c:v>
                </c:pt>
                <c:pt idx="1360" formatCode="0.00%">
                  <c:v>8.2699999999999996E-2</c:v>
                </c:pt>
                <c:pt idx="1361" formatCode="0.00%">
                  <c:v>8.1900000000000001E-2</c:v>
                </c:pt>
                <c:pt idx="1362" formatCode="0.00%">
                  <c:v>8.1900000000000001E-2</c:v>
                </c:pt>
                <c:pt idx="1363" formatCode="0.00%">
                  <c:v>8.1799999999999998E-2</c:v>
                </c:pt>
                <c:pt idx="1364" formatCode="0.00%">
                  <c:v>8.1799999999999998E-2</c:v>
                </c:pt>
                <c:pt idx="1365" formatCode="0.00%">
                  <c:v>8.1799999999999998E-2</c:v>
                </c:pt>
                <c:pt idx="1366" formatCode="0.00%">
                  <c:v>8.0700000000000008E-2</c:v>
                </c:pt>
                <c:pt idx="1367" formatCode="0.00%">
                  <c:v>8.1900000000000001E-2</c:v>
                </c:pt>
                <c:pt idx="1368" formatCode="0.00%">
                  <c:v>7.9500000000000001E-2</c:v>
                </c:pt>
                <c:pt idx="1369" formatCode="0.00%">
                  <c:v>7.8700000000000006E-2</c:v>
                </c:pt>
                <c:pt idx="1370" formatCode="0.00%">
                  <c:v>8.1900000000000001E-2</c:v>
                </c:pt>
                <c:pt idx="1371" formatCode="0.00%">
                  <c:v>7.9199999999999993E-2</c:v>
                </c:pt>
                <c:pt idx="1372" formatCode="0.00%">
                  <c:v>8.1900000000000001E-2</c:v>
                </c:pt>
                <c:pt idx="1373" formatCode="0.00%">
                  <c:v>8.1900000000000001E-2</c:v>
                </c:pt>
                <c:pt idx="1374" formatCode="0.00%">
                  <c:v>8.1900000000000001E-2</c:v>
                </c:pt>
                <c:pt idx="1375" formatCode="0.00%">
                  <c:v>8.1900000000000001E-2</c:v>
                </c:pt>
                <c:pt idx="1376" formatCode="0.00%">
                  <c:v>8.0850000000000005E-2</c:v>
                </c:pt>
                <c:pt idx="1377" formatCode="0.00%">
                  <c:v>8.1900000000000001E-2</c:v>
                </c:pt>
                <c:pt idx="1378" formatCode="0.00%">
                  <c:v>8.1900000000000001E-2</c:v>
                </c:pt>
                <c:pt idx="1379" formatCode="0.00%">
                  <c:v>8.1900000000000001E-2</c:v>
                </c:pt>
                <c:pt idx="1380" formatCode="0.00%">
                  <c:v>7.8350000000000003E-2</c:v>
                </c:pt>
                <c:pt idx="1381" formatCode="0.00%">
                  <c:v>7.9000000000000001E-2</c:v>
                </c:pt>
                <c:pt idx="1382" formatCode="0.00%">
                  <c:v>7.8949999999999992E-2</c:v>
                </c:pt>
                <c:pt idx="1383" formatCode="0.00%">
                  <c:v>8.0199999999999994E-2</c:v>
                </c:pt>
                <c:pt idx="1384" formatCode="0.00%">
                  <c:v>8.0199999999999994E-2</c:v>
                </c:pt>
                <c:pt idx="1385" formatCode="0.00%">
                  <c:v>7.9899999999999999E-2</c:v>
                </c:pt>
                <c:pt idx="1386" formatCode="0.00%">
                  <c:v>8.0250000000000002E-2</c:v>
                </c:pt>
                <c:pt idx="1387" formatCode="0.00%">
                  <c:v>0.08</c:v>
                </c:pt>
                <c:pt idx="1388" formatCode="0.00%">
                  <c:v>0.08</c:v>
                </c:pt>
                <c:pt idx="1389" formatCode="0.00%">
                  <c:v>8.1000000000000003E-2</c:v>
                </c:pt>
                <c:pt idx="1390" formatCode="0.00%">
                  <c:v>8.1000000000000003E-2</c:v>
                </c:pt>
                <c:pt idx="1391" formatCode="0.00%">
                  <c:v>8.1000000000000003E-2</c:v>
                </c:pt>
                <c:pt idx="1392" formatCode="0.00%">
                  <c:v>8.1500000000000003E-2</c:v>
                </c:pt>
                <c:pt idx="1393" formatCode="0.00%">
                  <c:v>8.1500000000000003E-2</c:v>
                </c:pt>
                <c:pt idx="1394" formatCode="0.00%">
                  <c:v>8.1000000000000003E-2</c:v>
                </c:pt>
                <c:pt idx="1395" formatCode="0.00%">
                  <c:v>8.1000000000000003E-2</c:v>
                </c:pt>
                <c:pt idx="1396" formatCode="0.00%">
                  <c:v>8.1000000000000003E-2</c:v>
                </c:pt>
                <c:pt idx="1397" formatCode="0.00%">
                  <c:v>7.825E-2</c:v>
                </c:pt>
                <c:pt idx="1398" formatCode="0.00%">
                  <c:v>7.9050000000000009E-2</c:v>
                </c:pt>
                <c:pt idx="1399" formatCode="0.00%">
                  <c:v>7.8949999999999992E-2</c:v>
                </c:pt>
                <c:pt idx="1400" formatCode="0.00%">
                  <c:v>7.825E-2</c:v>
                </c:pt>
                <c:pt idx="1401" formatCode="0.00%">
                  <c:v>7.825E-2</c:v>
                </c:pt>
                <c:pt idx="1402" formatCode="0.00%">
                  <c:v>7.7149999999999996E-2</c:v>
                </c:pt>
                <c:pt idx="1403" formatCode="0.00%">
                  <c:v>7.7149999999999996E-2</c:v>
                </c:pt>
                <c:pt idx="1404" formatCode="0.00%">
                  <c:v>7.7149999999999996E-2</c:v>
                </c:pt>
                <c:pt idx="1405" formatCode="0.00%">
                  <c:v>7.9750000000000001E-2</c:v>
                </c:pt>
                <c:pt idx="1406" formatCode="0.00%">
                  <c:v>8.0299999999999996E-2</c:v>
                </c:pt>
                <c:pt idx="1407" formatCode="0.00%">
                  <c:v>8.0299999999999996E-2</c:v>
                </c:pt>
                <c:pt idx="1408" formatCode="0.00%">
                  <c:v>8.0299999999999996E-2</c:v>
                </c:pt>
                <c:pt idx="1409" formatCode="0.00%">
                  <c:v>8.0299999999999996E-2</c:v>
                </c:pt>
                <c:pt idx="1410" formatCode="0.00%">
                  <c:v>7.9250000000000001E-2</c:v>
                </c:pt>
                <c:pt idx="1411" formatCode="0.00%">
                  <c:v>7.9250000000000001E-2</c:v>
                </c:pt>
                <c:pt idx="1412" formatCode="0.00%">
                  <c:v>7.9899999999999999E-2</c:v>
                </c:pt>
                <c:pt idx="1413" formatCode="0.00%">
                  <c:v>7.9750000000000001E-2</c:v>
                </c:pt>
                <c:pt idx="1414" formatCode="0.00%">
                  <c:v>7.9750000000000001E-2</c:v>
                </c:pt>
                <c:pt idx="1415" formatCode="0.00%">
                  <c:v>7.9750000000000001E-2</c:v>
                </c:pt>
                <c:pt idx="1416" formatCode="0.00%">
                  <c:v>7.9750000000000001E-2</c:v>
                </c:pt>
                <c:pt idx="1417" formatCode="0.00%">
                  <c:v>7.9649999999999999E-2</c:v>
                </c:pt>
                <c:pt idx="1418" formatCode="0.00%">
                  <c:v>7.9649999999999999E-2</c:v>
                </c:pt>
                <c:pt idx="1419" formatCode="0.00%">
                  <c:v>8.0749999999999988E-2</c:v>
                </c:pt>
                <c:pt idx="1420" formatCode="0.00%">
                  <c:v>8.0149999999999999E-2</c:v>
                </c:pt>
                <c:pt idx="1421" formatCode="0.00%">
                  <c:v>8.0449999999999994E-2</c:v>
                </c:pt>
                <c:pt idx="1422" formatCode="0.00%">
                  <c:v>8.0950000000000008E-2</c:v>
                </c:pt>
                <c:pt idx="1423" formatCode="0.00%">
                  <c:v>8.0950000000000008E-2</c:v>
                </c:pt>
                <c:pt idx="1424" formatCode="0.00%">
                  <c:v>8.0950000000000008E-2</c:v>
                </c:pt>
                <c:pt idx="1425" formatCode="0.00%">
                  <c:v>8.0950000000000008E-2</c:v>
                </c:pt>
                <c:pt idx="1426" formatCode="0.00%">
                  <c:v>8.0950000000000008E-2</c:v>
                </c:pt>
                <c:pt idx="1427" formatCode="0.00%">
                  <c:v>8.0950000000000008E-2</c:v>
                </c:pt>
                <c:pt idx="1428" formatCode="0.00%">
                  <c:v>8.0950000000000008E-2</c:v>
                </c:pt>
                <c:pt idx="1429" formatCode="0.00%">
                  <c:v>8.0399999999999985E-2</c:v>
                </c:pt>
                <c:pt idx="1430" formatCode="0.00%">
                  <c:v>8.0700000000000008E-2</c:v>
                </c:pt>
                <c:pt idx="1431" formatCode="0.00%">
                  <c:v>8.0500000000000002E-2</c:v>
                </c:pt>
                <c:pt idx="1432" formatCode="0.00%">
                  <c:v>8.0500000000000002E-2</c:v>
                </c:pt>
                <c:pt idx="1433" formatCode="0.00%">
                  <c:v>8.0600000000000005E-2</c:v>
                </c:pt>
                <c:pt idx="1434" formatCode="0.00%">
                  <c:v>8.0600000000000005E-2</c:v>
                </c:pt>
                <c:pt idx="1435" formatCode="0.00%">
                  <c:v>8.0600000000000005E-2</c:v>
                </c:pt>
                <c:pt idx="1436" formatCode="0.00%">
                  <c:v>7.980000000000001E-2</c:v>
                </c:pt>
                <c:pt idx="1437" formatCode="0.00%">
                  <c:v>7.9100000000000004E-2</c:v>
                </c:pt>
                <c:pt idx="1438" formatCode="0.00%">
                  <c:v>7.8700000000000006E-2</c:v>
                </c:pt>
                <c:pt idx="1439" formatCode="0.00%">
                  <c:v>7.8E-2</c:v>
                </c:pt>
                <c:pt idx="1440" formatCode="0.00%">
                  <c:v>7.8700000000000006E-2</c:v>
                </c:pt>
                <c:pt idx="1441" formatCode="0.00%">
                  <c:v>7.7800000000000008E-2</c:v>
                </c:pt>
                <c:pt idx="1442" formatCode="0.00%">
                  <c:v>7.7899999999999997E-2</c:v>
                </c:pt>
                <c:pt idx="1443" formatCode="0.00%">
                  <c:v>7.8899999999999998E-2</c:v>
                </c:pt>
                <c:pt idx="1444" formatCode="0.00%">
                  <c:v>8.0399999999999985E-2</c:v>
                </c:pt>
                <c:pt idx="1445" formatCode="0.00%">
                  <c:v>7.9699999999999993E-2</c:v>
                </c:pt>
                <c:pt idx="1446" formatCode="0.00%">
                  <c:v>7.8200000000000006E-2</c:v>
                </c:pt>
                <c:pt idx="1447" formatCode="0.00%">
                  <c:v>7.7899999999999997E-2</c:v>
                </c:pt>
                <c:pt idx="1448" formatCode="0.00%">
                  <c:v>7.7399999999999997E-2</c:v>
                </c:pt>
                <c:pt idx="1449" formatCode="0.00%">
                  <c:v>7.7399999999999997E-2</c:v>
                </c:pt>
                <c:pt idx="1450" formatCode="0.00%">
                  <c:v>7.6600000000000001E-2</c:v>
                </c:pt>
                <c:pt idx="1451" formatCode="0.00%">
                  <c:v>7.4900000000000008E-2</c:v>
                </c:pt>
                <c:pt idx="1452" formatCode="0.00%">
                  <c:v>7.4499999999999997E-2</c:v>
                </c:pt>
                <c:pt idx="1453" formatCode="0.00%">
                  <c:v>7.4149999999999994E-2</c:v>
                </c:pt>
                <c:pt idx="1454" formatCode="0.00%">
                  <c:v>7.3499999999999996E-2</c:v>
                </c:pt>
                <c:pt idx="1455" formatCode="0.00%">
                  <c:v>7.2149999999999992E-2</c:v>
                </c:pt>
                <c:pt idx="1456" formatCode="0.00%">
                  <c:v>7.1199999999999999E-2</c:v>
                </c:pt>
                <c:pt idx="1457" formatCode="0.00%">
                  <c:v>7.1500000000000008E-2</c:v>
                </c:pt>
                <c:pt idx="1458" formatCode="0.00%">
                  <c:v>7.0999999999999994E-2</c:v>
                </c:pt>
                <c:pt idx="1459" formatCode="0.00%">
                  <c:v>6.9900000000000004E-2</c:v>
                </c:pt>
                <c:pt idx="1460" formatCode="0.00%">
                  <c:v>6.9199999999999998E-2</c:v>
                </c:pt>
                <c:pt idx="1461" formatCode="0.00%">
                  <c:v>6.88E-2</c:v>
                </c:pt>
                <c:pt idx="1462" formatCode="0.00%">
                  <c:v>6.9199999999999998E-2</c:v>
                </c:pt>
                <c:pt idx="1463" formatCode="0.00%">
                  <c:v>6.8499999999999991E-2</c:v>
                </c:pt>
                <c:pt idx="1464" formatCode="0.00%">
                  <c:v>6.7750000000000005E-2</c:v>
                </c:pt>
                <c:pt idx="1465" formatCode="0.00%">
                  <c:v>6.8199999999999997E-2</c:v>
                </c:pt>
                <c:pt idx="1466" formatCode="0.00%">
                  <c:v>6.7799999999999999E-2</c:v>
                </c:pt>
                <c:pt idx="1467" formatCode="0.00%">
                  <c:v>6.7500000000000004E-2</c:v>
                </c:pt>
                <c:pt idx="1468" formatCode="0.00%">
                  <c:v>6.7500000000000004E-2</c:v>
                </c:pt>
                <c:pt idx="1469" formatCode="0.00%">
                  <c:v>6.5099999999999991E-2</c:v>
                </c:pt>
                <c:pt idx="1470" formatCode="0.00%">
                  <c:v>6.54E-2</c:v>
                </c:pt>
                <c:pt idx="1471" formatCode="0.00%">
                  <c:v>6.5599999999999992E-2</c:v>
                </c:pt>
                <c:pt idx="1472" formatCode="0.00%">
                  <c:v>6.5850000000000006E-2</c:v>
                </c:pt>
                <c:pt idx="1473" formatCode="0.00%">
                  <c:v>6.5700000000000008E-2</c:v>
                </c:pt>
                <c:pt idx="1474" formatCode="0.00%">
                  <c:v>6.480000000000001E-2</c:v>
                </c:pt>
                <c:pt idx="1475" formatCode="0.00%">
                  <c:v>6.4199999999999993E-2</c:v>
                </c:pt>
                <c:pt idx="1476" formatCode="0.00%">
                  <c:v>6.4850000000000005E-2</c:v>
                </c:pt>
                <c:pt idx="1477" formatCode="0.00%">
                  <c:v>6.4049999999999996E-2</c:v>
                </c:pt>
                <c:pt idx="1478" formatCode="0.00%">
                  <c:v>6.3350000000000004E-2</c:v>
                </c:pt>
                <c:pt idx="1479" formatCode="0.00%">
                  <c:v>6.3049999999999995E-2</c:v>
                </c:pt>
                <c:pt idx="1480" formatCode="0.00%">
                  <c:v>6.225E-2</c:v>
                </c:pt>
                <c:pt idx="1481" formatCode="0.00%">
                  <c:v>6.225E-2</c:v>
                </c:pt>
                <c:pt idx="1482" formatCode="0.00%">
                  <c:v>6.225E-2</c:v>
                </c:pt>
                <c:pt idx="1483" formatCode="0.00%">
                  <c:v>6.1500000000000006E-2</c:v>
                </c:pt>
                <c:pt idx="1484" formatCode="0.00%">
                  <c:v>6.1449999999999998E-2</c:v>
                </c:pt>
                <c:pt idx="1485" formatCode="0.00%">
                  <c:v>6.148E-2</c:v>
                </c:pt>
                <c:pt idx="1486" formatCode="0.00%">
                  <c:v>6.1249999999999999E-2</c:v>
                </c:pt>
                <c:pt idx="1487" formatCode="0.00%">
                  <c:v>6.1950000000000005E-2</c:v>
                </c:pt>
                <c:pt idx="1488" formatCode="0.00%">
                  <c:v>6.1950000000000005E-2</c:v>
                </c:pt>
                <c:pt idx="1489" formatCode="0.00%">
                  <c:v>6.1950000000000005E-2</c:v>
                </c:pt>
                <c:pt idx="1490" formatCode="0.00%">
                  <c:v>6.1950000000000005E-2</c:v>
                </c:pt>
                <c:pt idx="1491" formatCode="0.00%">
                  <c:v>6.1699999999999998E-2</c:v>
                </c:pt>
                <c:pt idx="1492" formatCode="0.00%">
                  <c:v>6.08E-2</c:v>
                </c:pt>
                <c:pt idx="1493" formatCode="0.00%">
                  <c:v>6.08E-2</c:v>
                </c:pt>
                <c:pt idx="1494" formatCode="0.00%">
                  <c:v>6.08E-2</c:v>
                </c:pt>
                <c:pt idx="1495" formatCode="0.00%">
                  <c:v>6.1200000000000004E-2</c:v>
                </c:pt>
                <c:pt idx="1496" formatCode="0.00%">
                  <c:v>6.1100000000000002E-2</c:v>
                </c:pt>
                <c:pt idx="1497" formatCode="0.00%">
                  <c:v>6.0899999999999996E-2</c:v>
                </c:pt>
                <c:pt idx="1498" formatCode="0.00%">
                  <c:v>6.1699999999999998E-2</c:v>
                </c:pt>
                <c:pt idx="1499" formatCode="0.00%">
                  <c:v>6.1500000000000006E-2</c:v>
                </c:pt>
                <c:pt idx="1500" formatCode="0.00%">
                  <c:v>6.1749999999999999E-2</c:v>
                </c:pt>
                <c:pt idx="1501" formatCode="0.00%">
                  <c:v>6.3600000000000004E-2</c:v>
                </c:pt>
                <c:pt idx="1502" formatCode="0.00%">
                  <c:v>6.2350000000000003E-2</c:v>
                </c:pt>
                <c:pt idx="1503" formatCode="0.00%">
                  <c:v>6.1849999999999995E-2</c:v>
                </c:pt>
                <c:pt idx="1504" formatCode="0.00%">
                  <c:v>6.1550000000000001E-2</c:v>
                </c:pt>
                <c:pt idx="1505" formatCode="0.00%">
                  <c:v>6.1650000000000003E-2</c:v>
                </c:pt>
                <c:pt idx="1506" formatCode="0.00%">
                  <c:v>6.1950000000000005E-2</c:v>
                </c:pt>
                <c:pt idx="1507" formatCode="0.00%">
                  <c:v>6.1749999999999999E-2</c:v>
                </c:pt>
                <c:pt idx="1508" formatCode="0.00%">
                  <c:v>6.2649999999999997E-2</c:v>
                </c:pt>
                <c:pt idx="1509" formatCode="0.00%">
                  <c:v>6.2600000000000003E-2</c:v>
                </c:pt>
                <c:pt idx="1510" formatCode="0.00%">
                  <c:v>6.1799999999999994E-2</c:v>
                </c:pt>
                <c:pt idx="1511" formatCode="0.00%">
                  <c:v>6.2400000000000004E-2</c:v>
                </c:pt>
                <c:pt idx="1512" formatCode="0.00%">
                  <c:v>6.25E-2</c:v>
                </c:pt>
                <c:pt idx="1513" formatCode="0.00%">
                  <c:v>6.1349999999999995E-2</c:v>
                </c:pt>
                <c:pt idx="1514" formatCode="0.00%">
                  <c:v>6.1749999999999999E-2</c:v>
                </c:pt>
                <c:pt idx="1515" formatCode="0.00%">
                  <c:v>6.2400000000000004E-2</c:v>
                </c:pt>
                <c:pt idx="1516" formatCode="0.00%">
                  <c:v>6.3799999999999996E-2</c:v>
                </c:pt>
                <c:pt idx="1517" formatCode="0.00%">
                  <c:v>6.4349999999999991E-2</c:v>
                </c:pt>
                <c:pt idx="1518" formatCode="0.00%">
                  <c:v>6.5449999999999994E-2</c:v>
                </c:pt>
                <c:pt idx="1519" formatCode="0.00%">
                  <c:v>6.5049999999999997E-2</c:v>
                </c:pt>
                <c:pt idx="1520" formatCode="0.00%">
                  <c:v>6.3649999999999998E-2</c:v>
                </c:pt>
                <c:pt idx="1521" formatCode="0.00%">
                  <c:v>6.4349999999999991E-2</c:v>
                </c:pt>
                <c:pt idx="1522" formatCode="0.00%">
                  <c:v>6.3649999999999998E-2</c:v>
                </c:pt>
                <c:pt idx="1523" formatCode="0.00%">
                  <c:v>6.2600000000000003E-2</c:v>
                </c:pt>
                <c:pt idx="1524" formatCode="0.00%">
                  <c:v>6.2350000000000003E-2</c:v>
                </c:pt>
                <c:pt idx="1525" formatCode="0.00%">
                  <c:v>6.225E-2</c:v>
                </c:pt>
                <c:pt idx="1526" formatCode="0.00%">
                  <c:v>6.2E-2</c:v>
                </c:pt>
                <c:pt idx="1527" formatCode="0.00%">
                  <c:v>6.2300000000000001E-2</c:v>
                </c:pt>
                <c:pt idx="1528" formatCode="0.00%">
                  <c:v>6.2400000000000004E-2</c:v>
                </c:pt>
                <c:pt idx="1529" formatCode="0.00%">
                  <c:v>6.1900000000000004E-2</c:v>
                </c:pt>
                <c:pt idx="1530" formatCode="0.00%">
                  <c:v>6.2600000000000003E-2</c:v>
                </c:pt>
                <c:pt idx="1531" formatCode="0.00%">
                  <c:v>6.1500000000000006E-2</c:v>
                </c:pt>
                <c:pt idx="1532" formatCode="0.00%">
                  <c:v>6.0499999999999998E-2</c:v>
                </c:pt>
                <c:pt idx="1533" formatCode="0.00%">
                  <c:v>6.0599999999999994E-2</c:v>
                </c:pt>
                <c:pt idx="1534" formatCode="0.00%">
                  <c:v>5.9450000000000003E-2</c:v>
                </c:pt>
                <c:pt idx="1535" formatCode="0.00%">
                  <c:v>5.8550000000000005E-2</c:v>
                </c:pt>
                <c:pt idx="1536" formatCode="0.00%">
                  <c:v>5.9050000000000005E-2</c:v>
                </c:pt>
                <c:pt idx="1537" formatCode="0.00%">
                  <c:v>5.9400000000000001E-2</c:v>
                </c:pt>
                <c:pt idx="1538" formatCode="0.00%">
                  <c:v>5.8949999999999995E-2</c:v>
                </c:pt>
                <c:pt idx="1539" formatCode="0.00%">
                  <c:v>5.8749999999999997E-2</c:v>
                </c:pt>
                <c:pt idx="1540" formatCode="0.00%">
                  <c:v>5.8449999999999995E-2</c:v>
                </c:pt>
                <c:pt idx="1541" formatCode="0.00%">
                  <c:v>5.8150000000000007E-2</c:v>
                </c:pt>
                <c:pt idx="1542" formatCode="0.00%">
                  <c:v>5.8200000000000002E-2</c:v>
                </c:pt>
                <c:pt idx="1543" formatCode="0.00%">
                  <c:v>5.8200000000000002E-2</c:v>
                </c:pt>
                <c:pt idx="1544" formatCode="0.00%">
                  <c:v>5.7599999999999998E-2</c:v>
                </c:pt>
                <c:pt idx="1545" formatCode="0.00%">
                  <c:v>5.74E-2</c:v>
                </c:pt>
                <c:pt idx="1546" formatCode="0.00%">
                  <c:v>5.7699999999999994E-2</c:v>
                </c:pt>
                <c:pt idx="1547" formatCode="0.00%">
                  <c:v>5.7300000000000004E-2</c:v>
                </c:pt>
                <c:pt idx="1548" formatCode="0.00%">
                  <c:v>5.5800000000000002E-2</c:v>
                </c:pt>
                <c:pt idx="1549" formatCode="0.00%">
                  <c:v>5.5E-2</c:v>
                </c:pt>
                <c:pt idx="1550" formatCode="0.00%">
                  <c:v>5.3399999999999996E-2</c:v>
                </c:pt>
                <c:pt idx="1551" formatCode="0.00%">
                  <c:v>5.3099999999999994E-2</c:v>
                </c:pt>
                <c:pt idx="1552" formatCode="0.00%">
                  <c:v>5.3800000000000001E-2</c:v>
                </c:pt>
                <c:pt idx="1553" formatCode="0.00%">
                  <c:v>5.2450000000000004E-2</c:v>
                </c:pt>
                <c:pt idx="1554" formatCode="0.00%">
                  <c:v>5.1849999999999993E-2</c:v>
                </c:pt>
                <c:pt idx="1555" formatCode="0.00%">
                  <c:v>5.1849999999999993E-2</c:v>
                </c:pt>
                <c:pt idx="1556" formatCode="0.00%">
                  <c:v>5.1749999999999997E-2</c:v>
                </c:pt>
                <c:pt idx="1557" formatCode="0.00%">
                  <c:v>5.2949999999999997E-2</c:v>
                </c:pt>
                <c:pt idx="1558" formatCode="0.00%">
                  <c:v>5.2049999999999999E-2</c:v>
                </c:pt>
                <c:pt idx="1559" formatCode="0.00%">
                  <c:v>5.2249999999999998E-2</c:v>
                </c:pt>
                <c:pt idx="1560" formatCode="0.00%">
                  <c:v>5.1550000000000006E-2</c:v>
                </c:pt>
                <c:pt idx="1561" formatCode="0.00%">
                  <c:v>5.1249999999999997E-2</c:v>
                </c:pt>
                <c:pt idx="1562" formatCode="0.00%">
                  <c:v>5.1050000000000005E-2</c:v>
                </c:pt>
                <c:pt idx="1563" formatCode="0.00%">
                  <c:v>5.1249999999999997E-2</c:v>
                </c:pt>
                <c:pt idx="1564" formatCode="0.00%">
                  <c:v>5.1550000000000006E-2</c:v>
                </c:pt>
                <c:pt idx="1565" formatCode="0.00%">
                  <c:v>5.1550000000000006E-2</c:v>
                </c:pt>
                <c:pt idx="1566" formatCode="0.00%">
                  <c:v>5.2549999999999999E-2</c:v>
                </c:pt>
                <c:pt idx="1567" formatCode="0.00%">
                  <c:v>5.3150000000000003E-2</c:v>
                </c:pt>
                <c:pt idx="1568" formatCode="0.00%">
                  <c:v>5.3099999999999994E-2</c:v>
                </c:pt>
                <c:pt idx="1569" formatCode="0.00%">
                  <c:v>5.3699999999999998E-2</c:v>
                </c:pt>
                <c:pt idx="1570" formatCode="0.00%">
                  <c:v>5.4100000000000002E-2</c:v>
                </c:pt>
                <c:pt idx="1571" formatCode="0.00%">
                  <c:v>5.3399999999999996E-2</c:v>
                </c:pt>
                <c:pt idx="1572" formatCode="0.00%">
                  <c:v>5.45E-2</c:v>
                </c:pt>
                <c:pt idx="1573" formatCode="0.00%">
                  <c:v>5.4900000000000004E-2</c:v>
                </c:pt>
                <c:pt idx="1574" formatCode="0.00%">
                  <c:v>5.4900000000000004E-2</c:v>
                </c:pt>
                <c:pt idx="1575" formatCode="0.00%">
                  <c:v>5.5099999999999996E-2</c:v>
                </c:pt>
                <c:pt idx="1576" formatCode="0.00%">
                  <c:v>5.57E-2</c:v>
                </c:pt>
                <c:pt idx="1577" formatCode="0.00%">
                  <c:v>5.57E-2</c:v>
                </c:pt>
                <c:pt idx="1578" formatCode="0.00%">
                  <c:v>5.5650000000000005E-2</c:v>
                </c:pt>
                <c:pt idx="1579" formatCode="0.00%">
                  <c:v>5.5650000000000005E-2</c:v>
                </c:pt>
                <c:pt idx="1580" formatCode="0.00%">
                  <c:v>5.62E-2</c:v>
                </c:pt>
                <c:pt idx="1581" formatCode="0.00%">
                  <c:v>5.67E-2</c:v>
                </c:pt>
                <c:pt idx="1582" formatCode="0.00%">
                  <c:v>5.7350000000000005E-2</c:v>
                </c:pt>
                <c:pt idx="1583" formatCode="0.00%">
                  <c:v>5.7300000000000004E-2</c:v>
                </c:pt>
                <c:pt idx="1584" formatCode="0.00%">
                  <c:v>5.6500000000000002E-2</c:v>
                </c:pt>
                <c:pt idx="1585" formatCode="0.00%">
                  <c:v>5.6449999999999993E-2</c:v>
                </c:pt>
                <c:pt idx="1586" formatCode="0.00%">
                  <c:v>5.7350000000000005E-2</c:v>
                </c:pt>
                <c:pt idx="1587" formatCode="0.00%">
                  <c:v>5.6749999999999995E-2</c:v>
                </c:pt>
                <c:pt idx="1588" formatCode="0.00%">
                  <c:v>5.595E-2</c:v>
                </c:pt>
                <c:pt idx="1589" formatCode="0.00%">
                  <c:v>5.6150000000000005E-2</c:v>
                </c:pt>
                <c:pt idx="1590" formatCode="0.00%">
                  <c:v>5.4850000000000003E-2</c:v>
                </c:pt>
                <c:pt idx="1591" formatCode="0.00%">
                  <c:v>5.4749999999999993E-2</c:v>
                </c:pt>
                <c:pt idx="1592" formatCode="0.00%">
                  <c:v>5.4850000000000003E-2</c:v>
                </c:pt>
                <c:pt idx="1593" formatCode="0.00%">
                  <c:v>5.4949999999999999E-2</c:v>
                </c:pt>
                <c:pt idx="1594" formatCode="0.00%">
                  <c:v>5.4850000000000003E-2</c:v>
                </c:pt>
                <c:pt idx="1595" formatCode="0.00%">
                  <c:v>5.4649999999999997E-2</c:v>
                </c:pt>
                <c:pt idx="1596" formatCode="0.00%">
                  <c:v>5.5500000000000001E-2</c:v>
                </c:pt>
                <c:pt idx="1597" formatCode="0.00%">
                  <c:v>5.7149999999999999E-2</c:v>
                </c:pt>
                <c:pt idx="1598" formatCode="0.00%">
                  <c:v>5.67E-2</c:v>
                </c:pt>
                <c:pt idx="1599" formatCode="0.00%">
                  <c:v>5.79E-2</c:v>
                </c:pt>
                <c:pt idx="1600" formatCode="0.00%">
                  <c:v>5.7300000000000004E-2</c:v>
                </c:pt>
                <c:pt idx="1601" formatCode="0.00%">
                  <c:v>5.7300000000000004E-2</c:v>
                </c:pt>
                <c:pt idx="1602" formatCode="0.00%">
                  <c:v>5.7300000000000004E-2</c:v>
                </c:pt>
                <c:pt idx="1603" formatCode="0.00%">
                  <c:v>5.6600000000000004E-2</c:v>
                </c:pt>
                <c:pt idx="1604" formatCode="0.00%">
                  <c:v>5.67E-2</c:v>
                </c:pt>
                <c:pt idx="1605" formatCode="0.00%">
                  <c:v>5.6349999999999997E-2</c:v>
                </c:pt>
                <c:pt idx="1606" formatCode="0.00%">
                  <c:v>5.6349999999999997E-2</c:v>
                </c:pt>
                <c:pt idx="1607" formatCode="0.00%">
                  <c:v>5.6349999999999997E-2</c:v>
                </c:pt>
                <c:pt idx="1608" formatCode="0.00%">
                  <c:v>5.5549999999999995E-2</c:v>
                </c:pt>
                <c:pt idx="1609" formatCode="0.00%">
                  <c:v>5.5399999999999998E-2</c:v>
                </c:pt>
                <c:pt idx="1610" formatCode="0.00%">
                  <c:v>5.5549999999999995E-2</c:v>
                </c:pt>
                <c:pt idx="1611" formatCode="0.00%">
                  <c:v>5.5849999999999997E-2</c:v>
                </c:pt>
                <c:pt idx="1612" formatCode="0.00%">
                  <c:v>5.5300000000000002E-2</c:v>
                </c:pt>
                <c:pt idx="1613" formatCode="0.00%">
                  <c:v>5.4699999999999999E-2</c:v>
                </c:pt>
                <c:pt idx="1614" formatCode="0.00%">
                  <c:v>5.4299999999999994E-2</c:v>
                </c:pt>
                <c:pt idx="1615" formatCode="0.00%">
                  <c:v>5.4400000000000004E-2</c:v>
                </c:pt>
                <c:pt idx="1616" formatCode="0.00%">
                  <c:v>5.4800000000000001E-2</c:v>
                </c:pt>
                <c:pt idx="1617" formatCode="0.00%">
                  <c:v>5.4199999999999998E-2</c:v>
                </c:pt>
                <c:pt idx="1618" formatCode="0.00%">
                  <c:v>5.3099999999999994E-2</c:v>
                </c:pt>
                <c:pt idx="1619" formatCode="0.00%">
                  <c:v>5.4100000000000002E-2</c:v>
                </c:pt>
                <c:pt idx="1620" formatCode="0.00%">
                  <c:v>5.4050000000000001E-2</c:v>
                </c:pt>
                <c:pt idx="1621" formatCode="0.00%">
                  <c:v>5.4000000000000006E-2</c:v>
                </c:pt>
                <c:pt idx="1622" formatCode="0.00%">
                  <c:v>5.33E-2</c:v>
                </c:pt>
                <c:pt idx="1623" formatCode="0.00%">
                  <c:v>5.2699999999999997E-2</c:v>
                </c:pt>
                <c:pt idx="1624" formatCode="0.00%">
                  <c:v>5.3099999999999994E-2</c:v>
                </c:pt>
                <c:pt idx="1625" formatCode="0.00%">
                  <c:v>5.2999999999999999E-2</c:v>
                </c:pt>
                <c:pt idx="1626" formatCode="0.00%">
                  <c:v>5.2400000000000002E-2</c:v>
                </c:pt>
                <c:pt idx="1627" formatCode="0.00%">
                  <c:v>5.2499999999999998E-2</c:v>
                </c:pt>
                <c:pt idx="1628" formatCode="0.00%">
                  <c:v>5.2400000000000002E-2</c:v>
                </c:pt>
                <c:pt idx="1629" formatCode="0.00%">
                  <c:v>5.2750000000000005E-2</c:v>
                </c:pt>
                <c:pt idx="1630" formatCode="0.00%">
                  <c:v>5.2949999999999997E-2</c:v>
                </c:pt>
                <c:pt idx="1631" formatCode="0.00%">
                  <c:v>5.2350000000000001E-2</c:v>
                </c:pt>
                <c:pt idx="1632" formatCode="0.00%">
                  <c:v>5.2199999999999996E-2</c:v>
                </c:pt>
                <c:pt idx="1633" formatCode="0.00%">
                  <c:v>5.2000000000000005E-2</c:v>
                </c:pt>
                <c:pt idx="1634" formatCode="0.00%">
                  <c:v>5.33E-2</c:v>
                </c:pt>
                <c:pt idx="1635" formatCode="0.00%">
                  <c:v>5.3099999999999994E-2</c:v>
                </c:pt>
                <c:pt idx="1636" formatCode="0.00%">
                  <c:v>5.2699999999999997E-2</c:v>
                </c:pt>
                <c:pt idx="1637" formatCode="0.00%">
                  <c:v>5.1900000000000002E-2</c:v>
                </c:pt>
                <c:pt idx="1638" formatCode="0.00%">
                  <c:v>5.1299999999999998E-2</c:v>
                </c:pt>
                <c:pt idx="1639" formatCode="0.00%">
                  <c:v>5.1749999999999997E-2</c:v>
                </c:pt>
                <c:pt idx="1640" formatCode="0.00%">
                  <c:v>5.04E-2</c:v>
                </c:pt>
                <c:pt idx="1641" formatCode="0.00%">
                  <c:v>5.0349999999999999E-2</c:v>
                </c:pt>
                <c:pt idx="1642" formatCode="0.00%">
                  <c:v>5.0450000000000002E-2</c:v>
                </c:pt>
                <c:pt idx="1643" formatCode="0.00%">
                  <c:v>4.9749999999999996E-2</c:v>
                </c:pt>
                <c:pt idx="1644" formatCode="0.00%">
                  <c:v>4.9850000000000005E-2</c:v>
                </c:pt>
                <c:pt idx="1645" formatCode="0.00%">
                  <c:v>4.9850000000000005E-2</c:v>
                </c:pt>
                <c:pt idx="1646" formatCode="0.00%">
                  <c:v>4.9850000000000005E-2</c:v>
                </c:pt>
                <c:pt idx="1647" formatCode="0.00%">
                  <c:v>5.0250000000000003E-2</c:v>
                </c:pt>
                <c:pt idx="1648" formatCode="0.00%">
                  <c:v>5.1200000000000002E-2</c:v>
                </c:pt>
                <c:pt idx="1649" formatCode="0.00%">
                  <c:v>5.0199999999999995E-2</c:v>
                </c:pt>
                <c:pt idx="1650" formatCode="0.00%">
                  <c:v>4.9550000000000004E-2</c:v>
                </c:pt>
                <c:pt idx="1651" formatCode="0.00%">
                  <c:v>4.9550000000000004E-2</c:v>
                </c:pt>
                <c:pt idx="1652" formatCode="0.00%">
                  <c:v>4.6050000000000008E-2</c:v>
                </c:pt>
                <c:pt idx="1653" formatCode="0.00%">
                  <c:v>4.5499999999999999E-2</c:v>
                </c:pt>
                <c:pt idx="1654" formatCode="0.00%">
                  <c:v>4.7699999999999992E-2</c:v>
                </c:pt>
                <c:pt idx="1655" formatCode="0.00%">
                  <c:v>4.7699999999999992E-2</c:v>
                </c:pt>
                <c:pt idx="1656" formatCode="0.00%">
                  <c:v>4.7699999999999992E-2</c:v>
                </c:pt>
                <c:pt idx="1657" formatCode="0.00%">
                  <c:v>4.9149999999999999E-2</c:v>
                </c:pt>
                <c:pt idx="1658" formatCode="0.00%">
                  <c:v>6.5099999999999991E-2</c:v>
                </c:pt>
                <c:pt idx="1659" formatCode="0.00%">
                  <c:v>5.9000000000000004E-2</c:v>
                </c:pt>
                <c:pt idx="1660" formatCode="0.00%">
                  <c:v>6.1699999999999998E-2</c:v>
                </c:pt>
                <c:pt idx="1661" formatCode="0.00%">
                  <c:v>5.28E-2</c:v>
                </c:pt>
                <c:pt idx="1662" formatCode="0.00%">
                  <c:v>4.9349999999999998E-2</c:v>
                </c:pt>
                <c:pt idx="1663" formatCode="0.00%">
                  <c:v>6.4250000000000002E-2</c:v>
                </c:pt>
                <c:pt idx="1664" formatCode="0.00%">
                  <c:v>6.1849999999999995E-2</c:v>
                </c:pt>
                <c:pt idx="1665" formatCode="0.00%">
                  <c:v>6.4500000000000002E-2</c:v>
                </c:pt>
                <c:pt idx="1666" formatCode="0.00%">
                  <c:v>6.1600000000000002E-2</c:v>
                </c:pt>
                <c:pt idx="1667" formatCode="0.00%">
                  <c:v>5.6799999999999996E-2</c:v>
                </c:pt>
                <c:pt idx="1668" formatCode="0.00%">
                  <c:v>5.2900000000000003E-2</c:v>
                </c:pt>
                <c:pt idx="1669" formatCode="0.00%">
                  <c:v>5.2499999999999998E-2</c:v>
                </c:pt>
                <c:pt idx="1670" formatCode="0.00%">
                  <c:v>4.9299999999999997E-2</c:v>
                </c:pt>
                <c:pt idx="1671" formatCode="0.00%">
                  <c:v>4.7899999999999998E-2</c:v>
                </c:pt>
                <c:pt idx="1672" formatCode="0.00%">
                  <c:v>4.8099999999999997E-2</c:v>
                </c:pt>
                <c:pt idx="1673" formatCode="0.00%">
                  <c:v>4.8099999999999997E-2</c:v>
                </c:pt>
                <c:pt idx="1674" formatCode="0.00%">
                  <c:v>4.7E-2</c:v>
                </c:pt>
                <c:pt idx="1675" formatCode="0.00%">
                  <c:v>4.7300000000000002E-2</c:v>
                </c:pt>
                <c:pt idx="1676" formatCode="0.00%">
                  <c:v>4.6699999999999998E-2</c:v>
                </c:pt>
                <c:pt idx="1677" formatCode="0.00%">
                  <c:v>4.7750000000000001E-2</c:v>
                </c:pt>
                <c:pt idx="1678" formatCode="0.00%">
                  <c:v>4.4950000000000004E-2</c:v>
                </c:pt>
                <c:pt idx="1679" formatCode="0.00%">
                  <c:v>4.4950000000000004E-2</c:v>
                </c:pt>
                <c:pt idx="1680" formatCode="0.00%">
                  <c:v>4.4199999999999996E-2</c:v>
                </c:pt>
                <c:pt idx="1681" formatCode="0.00%">
                  <c:v>4.2699999999999995E-2</c:v>
                </c:pt>
                <c:pt idx="1682" formatCode="0.00%">
                  <c:v>4.2750000000000003E-2</c:v>
                </c:pt>
                <c:pt idx="1683" formatCode="0.00%">
                  <c:v>4.2099999999999999E-2</c:v>
                </c:pt>
                <c:pt idx="1684" formatCode="0.00%">
                  <c:v>4.215E-2</c:v>
                </c:pt>
                <c:pt idx="1685" formatCode="0.00%">
                  <c:v>4.1950000000000001E-2</c:v>
                </c:pt>
                <c:pt idx="1686" formatCode="0.00%">
                  <c:v>4.1950000000000001E-2</c:v>
                </c:pt>
                <c:pt idx="1687" formatCode="0.00%">
                  <c:v>3.7149999999999996E-2</c:v>
                </c:pt>
                <c:pt idx="1688" formatCode="0.00%">
                  <c:v>3.925E-2</c:v>
                </c:pt>
                <c:pt idx="1689" formatCode="0.00%">
                  <c:v>3.9800000000000002E-2</c:v>
                </c:pt>
                <c:pt idx="1690" formatCode="0.00%">
                  <c:v>4.8300000000000003E-2</c:v>
                </c:pt>
                <c:pt idx="1691" formatCode="0.00%">
                  <c:v>4.505E-2</c:v>
                </c:pt>
                <c:pt idx="1692" formatCode="0.00%">
                  <c:v>4.4299999999999999E-2</c:v>
                </c:pt>
                <c:pt idx="1693" formatCode="0.00%">
                  <c:v>4.3700000000000003E-2</c:v>
                </c:pt>
                <c:pt idx="1694" formatCode="0.00%">
                  <c:v>4.3700000000000003E-2</c:v>
                </c:pt>
                <c:pt idx="1695" formatCode="0.00%">
                  <c:v>4.4400000000000002E-2</c:v>
                </c:pt>
                <c:pt idx="1696" formatCode="0.00%">
                  <c:v>4.2199999999999994E-2</c:v>
                </c:pt>
                <c:pt idx="1697" formatCode="0.00%">
                  <c:v>4.2699999999999995E-2</c:v>
                </c:pt>
                <c:pt idx="1698" formatCode="0.00%">
                  <c:v>4.0250000000000001E-2</c:v>
                </c:pt>
                <c:pt idx="1699" formatCode="0.00%">
                  <c:v>3.9449999999999999E-2</c:v>
                </c:pt>
                <c:pt idx="1700" formatCode="0.00%">
                  <c:v>3.8550000000000001E-2</c:v>
                </c:pt>
                <c:pt idx="1701" formatCode="0.00%">
                  <c:v>3.8550000000000001E-2</c:v>
                </c:pt>
                <c:pt idx="1702" formatCode="0.00%">
                  <c:v>4.0899999999999999E-2</c:v>
                </c:pt>
                <c:pt idx="1703" formatCode="0.00%">
                  <c:v>4.4500000000000005E-2</c:v>
                </c:pt>
                <c:pt idx="1704" formatCode="0.00%">
                  <c:v>4.24E-2</c:v>
                </c:pt>
                <c:pt idx="1705" formatCode="0.00%">
                  <c:v>4.0999999999999995E-2</c:v>
                </c:pt>
                <c:pt idx="1706" formatCode="0.00%">
                  <c:v>4.0399999999999998E-2</c:v>
                </c:pt>
                <c:pt idx="1707" formatCode="0.00%">
                  <c:v>4.0899999999999999E-2</c:v>
                </c:pt>
                <c:pt idx="1708" formatCode="0.00%">
                  <c:v>4.0899999999999999E-2</c:v>
                </c:pt>
                <c:pt idx="1709" formatCode="0.00%">
                  <c:v>4.045E-2</c:v>
                </c:pt>
                <c:pt idx="1710" formatCode="0.00%">
                  <c:v>4.095E-2</c:v>
                </c:pt>
                <c:pt idx="1711" formatCode="0.00%">
                  <c:v>3.7749999999999999E-2</c:v>
                </c:pt>
                <c:pt idx="1712" formatCode="0.00%">
                  <c:v>3.875E-2</c:v>
                </c:pt>
                <c:pt idx="1713" formatCode="0.00%">
                  <c:v>3.875E-2</c:v>
                </c:pt>
                <c:pt idx="1714" formatCode="0.00%">
                  <c:v>3.8100000000000002E-2</c:v>
                </c:pt>
                <c:pt idx="1715" formatCode="0.00%">
                  <c:v>3.7900000000000003E-2</c:v>
                </c:pt>
                <c:pt idx="1716" formatCode="0.00%">
                  <c:v>3.7200000000000004E-2</c:v>
                </c:pt>
                <c:pt idx="1717" formatCode="0.00%">
                  <c:v>3.6249999999999998E-2</c:v>
                </c:pt>
                <c:pt idx="1718" formatCode="0.00%">
                  <c:v>3.6600000000000001E-2</c:v>
                </c:pt>
                <c:pt idx="1719" formatCode="0.00%">
                  <c:v>3.7200000000000004E-2</c:v>
                </c:pt>
                <c:pt idx="1720" formatCode="0.00%">
                  <c:v>3.8199999999999998E-2</c:v>
                </c:pt>
                <c:pt idx="1721" formatCode="0.00%">
                  <c:v>3.8450000000000005E-2</c:v>
                </c:pt>
                <c:pt idx="1722" formatCode="0.00%">
                  <c:v>3.7699999999999997E-2</c:v>
                </c:pt>
                <c:pt idx="1723" formatCode="0.00%">
                  <c:v>3.7699999999999997E-2</c:v>
                </c:pt>
                <c:pt idx="1724" formatCode="0.00%">
                  <c:v>3.7100000000000001E-2</c:v>
                </c:pt>
                <c:pt idx="1725" formatCode="0.00%">
                  <c:v>3.705E-2</c:v>
                </c:pt>
                <c:pt idx="1726" formatCode="0.00%">
                  <c:v>3.6850000000000001E-2</c:v>
                </c:pt>
                <c:pt idx="1727" formatCode="0.00%">
                  <c:v>3.7249999999999998E-2</c:v>
                </c:pt>
                <c:pt idx="1728" formatCode="0.00%">
                  <c:v>3.7350000000000001E-2</c:v>
                </c:pt>
                <c:pt idx="1729" formatCode="0.00%">
                  <c:v>3.7499999999999999E-2</c:v>
                </c:pt>
                <c:pt idx="1730" formatCode="0.00%">
                  <c:v>3.6799999999999999E-2</c:v>
                </c:pt>
                <c:pt idx="1731" formatCode="0.00%">
                  <c:v>3.6900000000000002E-2</c:v>
                </c:pt>
                <c:pt idx="1732" formatCode="0.00%">
                  <c:v>3.6799999999999999E-2</c:v>
                </c:pt>
                <c:pt idx="1733" formatCode="0.00%">
                  <c:v>3.7200000000000004E-2</c:v>
                </c:pt>
                <c:pt idx="1734" formatCode="0.00%">
                  <c:v>3.6799999999999999E-2</c:v>
                </c:pt>
                <c:pt idx="1735" formatCode="0.00%">
                  <c:v>3.61E-2</c:v>
                </c:pt>
                <c:pt idx="1736" formatCode="0.00%">
                  <c:v>3.61E-2</c:v>
                </c:pt>
                <c:pt idx="1737" formatCode="0.00%">
                  <c:v>3.56E-2</c:v>
                </c:pt>
                <c:pt idx="1738" formatCode="0.00%">
                  <c:v>3.5799999999999998E-2</c:v>
                </c:pt>
                <c:pt idx="1739" formatCode="0.00%">
                  <c:v>3.5299999999999998E-2</c:v>
                </c:pt>
                <c:pt idx="1740" formatCode="0.00%">
                  <c:v>3.5400000000000001E-2</c:v>
                </c:pt>
                <c:pt idx="1741" formatCode="0.00%">
                  <c:v>3.5299999999999998E-2</c:v>
                </c:pt>
                <c:pt idx="1742" formatCode="0.00%">
                  <c:v>3.6000000000000004E-2</c:v>
                </c:pt>
                <c:pt idx="1743" formatCode="0.00%">
                  <c:v>3.73E-2</c:v>
                </c:pt>
                <c:pt idx="1744" formatCode="0.00%">
                  <c:v>3.73E-2</c:v>
                </c:pt>
                <c:pt idx="1745" formatCode="0.00%">
                  <c:v>3.6450000000000003E-2</c:v>
                </c:pt>
                <c:pt idx="1746" formatCode="0.00%">
                  <c:v>3.6749999999999998E-2</c:v>
                </c:pt>
                <c:pt idx="1747" formatCode="0.00%">
                  <c:v>3.6549999999999999E-2</c:v>
                </c:pt>
                <c:pt idx="1748" formatCode="0.00%">
                  <c:v>3.6900000000000002E-2</c:v>
                </c:pt>
                <c:pt idx="1749" formatCode="0.00%">
                  <c:v>3.6299999999999999E-2</c:v>
                </c:pt>
                <c:pt idx="1750" formatCode="0.00%">
                  <c:v>3.5499999999999997E-2</c:v>
                </c:pt>
                <c:pt idx="1751" formatCode="0.00%">
                  <c:v>3.6200000000000003E-2</c:v>
                </c:pt>
                <c:pt idx="1752" formatCode="0.00%">
                  <c:v>3.6200000000000003E-2</c:v>
                </c:pt>
                <c:pt idx="1753" formatCode="0.00%">
                  <c:v>3.6450000000000003E-2</c:v>
                </c:pt>
                <c:pt idx="1754" formatCode="0.00%">
                  <c:v>3.5549999999999998E-2</c:v>
                </c:pt>
                <c:pt idx="1755" formatCode="0.00%">
                  <c:v>3.4200000000000001E-2</c:v>
                </c:pt>
                <c:pt idx="1756" formatCode="0.00%">
                  <c:v>3.3950000000000001E-2</c:v>
                </c:pt>
                <c:pt idx="1757" formatCode="0.00%">
                  <c:v>3.3599999999999998E-2</c:v>
                </c:pt>
                <c:pt idx="1758" formatCode="0.00%">
                  <c:v>3.4000000000000002E-2</c:v>
                </c:pt>
                <c:pt idx="1759" formatCode="0.00%">
                  <c:v>3.2599999999999997E-2</c:v>
                </c:pt>
                <c:pt idx="1760" formatCode="0.00%">
                  <c:v>3.3300000000000003E-2</c:v>
                </c:pt>
                <c:pt idx="1761" formatCode="0.00%">
                  <c:v>3.3500000000000002E-2</c:v>
                </c:pt>
                <c:pt idx="1762" formatCode="0.00%">
                  <c:v>3.3799999999999997E-2</c:v>
                </c:pt>
                <c:pt idx="1763" formatCode="0.00%">
                  <c:v>3.3000000000000002E-2</c:v>
                </c:pt>
                <c:pt idx="1764" formatCode="0.00%">
                  <c:v>3.3050000000000003E-2</c:v>
                </c:pt>
                <c:pt idx="1765" formatCode="0.00%">
                  <c:v>3.3149999999999999E-2</c:v>
                </c:pt>
                <c:pt idx="1766" formatCode="0.00%">
                  <c:v>3.4049999999999997E-2</c:v>
                </c:pt>
                <c:pt idx="1767" formatCode="0.00%">
                  <c:v>3.4300000000000004E-2</c:v>
                </c:pt>
                <c:pt idx="1768" formatCode="0.00%">
                  <c:v>3.4500000000000003E-2</c:v>
                </c:pt>
                <c:pt idx="1769" formatCode="0.00%">
                  <c:v>3.5400000000000001E-2</c:v>
                </c:pt>
                <c:pt idx="1770" formatCode="0.00%">
                  <c:v>3.5950000000000003E-2</c:v>
                </c:pt>
                <c:pt idx="1771" formatCode="0.00%">
                  <c:v>3.4300000000000004E-2</c:v>
                </c:pt>
                <c:pt idx="1772" formatCode="0.00%">
                  <c:v>3.5299999999999998E-2</c:v>
                </c:pt>
                <c:pt idx="1773" formatCode="0.00%">
                  <c:v>3.5299999999999998E-2</c:v>
                </c:pt>
                <c:pt idx="1774" formatCode="0.00%">
                  <c:v>3.5200000000000002E-2</c:v>
                </c:pt>
                <c:pt idx="1775" formatCode="0.00%">
                  <c:v>3.4500000000000003E-2</c:v>
                </c:pt>
                <c:pt idx="1776" formatCode="0.00%">
                  <c:v>3.4799999999999998E-2</c:v>
                </c:pt>
                <c:pt idx="1777" formatCode="0.00%">
                  <c:v>3.5900000000000001E-2</c:v>
                </c:pt>
                <c:pt idx="1778" formatCode="0.00%">
                  <c:v>3.6400000000000002E-2</c:v>
                </c:pt>
                <c:pt idx="1779" formatCode="0.00%">
                  <c:v>3.8949999999999999E-2</c:v>
                </c:pt>
                <c:pt idx="1780" formatCode="0.00%">
                  <c:v>3.61E-2</c:v>
                </c:pt>
                <c:pt idx="1781" formatCode="0.00%">
                  <c:v>3.5150000000000001E-2</c:v>
                </c:pt>
                <c:pt idx="1782" formatCode="0.00%">
                  <c:v>3.5750000000000004E-2</c:v>
                </c:pt>
                <c:pt idx="1783" formatCode="0.00%">
                  <c:v>3.5349999999999999E-2</c:v>
                </c:pt>
                <c:pt idx="1784" formatCode="0.00%">
                  <c:v>3.4849999999999999E-2</c:v>
                </c:pt>
                <c:pt idx="1785" formatCode="0.00%">
                  <c:v>3.4849999999999999E-2</c:v>
                </c:pt>
                <c:pt idx="1786" formatCode="0.00%">
                  <c:v>3.5799999999999998E-2</c:v>
                </c:pt>
                <c:pt idx="1787" formatCode="0.00%">
                  <c:v>3.56E-2</c:v>
                </c:pt>
                <c:pt idx="1788" formatCode="0.00%">
                  <c:v>3.6150000000000002E-2</c:v>
                </c:pt>
                <c:pt idx="1789" formatCode="0.00%">
                  <c:v>3.7000000000000005E-2</c:v>
                </c:pt>
                <c:pt idx="1790" formatCode="0.00%">
                  <c:v>3.6299999999999999E-2</c:v>
                </c:pt>
                <c:pt idx="1791" formatCode="0.00%">
                  <c:v>3.6699999999999997E-2</c:v>
                </c:pt>
                <c:pt idx="1792" formatCode="0.00%">
                  <c:v>3.7350000000000001E-2</c:v>
                </c:pt>
                <c:pt idx="1793" formatCode="0.00%">
                  <c:v>3.6400000000000002E-2</c:v>
                </c:pt>
                <c:pt idx="1794" formatCode="0.00%">
                  <c:v>3.8149999999999996E-2</c:v>
                </c:pt>
                <c:pt idx="1795" formatCode="0.00%">
                  <c:v>3.9350000000000003E-2</c:v>
                </c:pt>
                <c:pt idx="1796" formatCode="0.00%">
                  <c:v>3.8199999999999998E-2</c:v>
                </c:pt>
                <c:pt idx="1797" formatCode="0.00%">
                  <c:v>3.8550000000000001E-2</c:v>
                </c:pt>
                <c:pt idx="1798" formatCode="0.00%">
                  <c:v>3.6600000000000001E-2</c:v>
                </c:pt>
                <c:pt idx="1799" formatCode="0.00%">
                  <c:v>3.6549999999999999E-2</c:v>
                </c:pt>
                <c:pt idx="1800" formatCode="0.00%">
                  <c:v>3.6400000000000002E-2</c:v>
                </c:pt>
                <c:pt idx="1801" formatCode="0.00%">
                  <c:v>4.0899999999999999E-2</c:v>
                </c:pt>
                <c:pt idx="1802" formatCode="0.00%">
                  <c:v>3.8699999999999998E-2</c:v>
                </c:pt>
                <c:pt idx="1803" formatCode="0.00%">
                  <c:v>4.0599999999999997E-2</c:v>
                </c:pt>
                <c:pt idx="1804" formatCode="0.00%">
                  <c:v>4.2999999999999997E-2</c:v>
                </c:pt>
                <c:pt idx="1805" formatCode="0.00%">
                  <c:v>4.1200000000000001E-2</c:v>
                </c:pt>
                <c:pt idx="1806" formatCode="0.00%">
                  <c:v>4.2900000000000001E-2</c:v>
                </c:pt>
                <c:pt idx="1807" formatCode="0.00%">
                  <c:v>4.2099999999999999E-2</c:v>
                </c:pt>
                <c:pt idx="1808" formatCode="0.00%">
                  <c:v>4.1299999999999996E-2</c:v>
                </c:pt>
                <c:pt idx="1809" formatCode="0.00%">
                  <c:v>4.1399999999999999E-2</c:v>
                </c:pt>
                <c:pt idx="1810" formatCode="0.00%">
                  <c:v>4.1399999999999999E-2</c:v>
                </c:pt>
                <c:pt idx="1811" formatCode="0.00%">
                  <c:v>4.0999999999999995E-2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7EB-422D-A85F-8C2D5D10A2E8}"/>
            </c:ext>
          </c:extLst>
        </c:ser>
        <c:ser>
          <c:idx val="12"/>
          <c:order val="7"/>
          <c:tx>
            <c:strRef>
              <c:f>Pré!$I$1</c:f>
              <c:strCache>
                <c:ptCount val="1"/>
                <c:pt idx="0">
                  <c:v>LTN 10/22</c:v>
                </c:pt>
              </c:strCache>
            </c:strRef>
          </c:tx>
          <c:spPr>
            <a:ln w="2222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Pré!$I$2:$I$3608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3.8612E-2</c:v>
                </c:pt>
                <c:pt idx="1741" formatCode="0.00%">
                  <c:v>3.934E-2</c:v>
                </c:pt>
                <c:pt idx="1742" formatCode="0.00%">
                  <c:v>4.0350000000000004E-2</c:v>
                </c:pt>
                <c:pt idx="1743" formatCode="0.00%">
                  <c:v>4.045E-2</c:v>
                </c:pt>
                <c:pt idx="1744" formatCode="0.00%">
                  <c:v>3.9649999999999998E-2</c:v>
                </c:pt>
                <c:pt idx="1745" formatCode="0.00%">
                  <c:v>3.9949999999999999E-2</c:v>
                </c:pt>
                <c:pt idx="1746" formatCode="0.00%">
                  <c:v>3.9649999999999998E-2</c:v>
                </c:pt>
                <c:pt idx="1747" formatCode="0.00%">
                  <c:v>4.0281999999999998E-2</c:v>
                </c:pt>
                <c:pt idx="1748" formatCode="0.00%">
                  <c:v>4.0099000000000003E-2</c:v>
                </c:pt>
                <c:pt idx="1749" formatCode="0.00%">
                  <c:v>3.9100000000000003E-2</c:v>
                </c:pt>
                <c:pt idx="1750" formatCode="0.00%">
                  <c:v>3.8900000000000004E-2</c:v>
                </c:pt>
                <c:pt idx="1751" formatCode="0.00%">
                  <c:v>3.9746999999999998E-2</c:v>
                </c:pt>
                <c:pt idx="1752" formatCode="0.00%">
                  <c:v>3.9508000000000001E-2</c:v>
                </c:pt>
                <c:pt idx="1753" formatCode="0.00%">
                  <c:v>3.9599999999999996E-2</c:v>
                </c:pt>
                <c:pt idx="1754" formatCode="0.00%">
                  <c:v>3.7949000000000004E-2</c:v>
                </c:pt>
                <c:pt idx="1755" formatCode="0.00%">
                  <c:v>3.6865999999999996E-2</c:v>
                </c:pt>
                <c:pt idx="1756" formatCode="0.00%">
                  <c:v>3.7249999999999998E-2</c:v>
                </c:pt>
                <c:pt idx="1757" formatCode="0.00%">
                  <c:v>3.7357999999999995E-2</c:v>
                </c:pt>
                <c:pt idx="1758" formatCode="0.00%">
                  <c:v>3.5823000000000001E-2</c:v>
                </c:pt>
                <c:pt idx="1759" formatCode="0.00%">
                  <c:v>3.5672999999999996E-2</c:v>
                </c:pt>
                <c:pt idx="1760" formatCode="0.00%">
                  <c:v>3.5750999999999998E-2</c:v>
                </c:pt>
                <c:pt idx="1761" formatCode="0.00%">
                  <c:v>3.6864000000000001E-2</c:v>
                </c:pt>
                <c:pt idx="1762" formatCode="0.00%">
                  <c:v>3.7297999999999998E-2</c:v>
                </c:pt>
                <c:pt idx="1763" formatCode="0.00%">
                  <c:v>3.5400999999999995E-2</c:v>
                </c:pt>
                <c:pt idx="1764" formatCode="0.00%">
                  <c:v>3.5400999999999995E-2</c:v>
                </c:pt>
                <c:pt idx="1765" formatCode="0.00%">
                  <c:v>3.5400999999999995E-2</c:v>
                </c:pt>
                <c:pt idx="1766" formatCode="0.00%">
                  <c:v>3.705E-2</c:v>
                </c:pt>
                <c:pt idx="1767" formatCode="0.00%">
                  <c:v>3.7100000000000001E-2</c:v>
                </c:pt>
                <c:pt idx="1768" formatCode="0.00%">
                  <c:v>3.8300000000000001E-2</c:v>
                </c:pt>
                <c:pt idx="1769" formatCode="0.00%">
                  <c:v>3.9149999999999997E-2</c:v>
                </c:pt>
                <c:pt idx="1770" formatCode="0.00%">
                  <c:v>3.9350000000000003E-2</c:v>
                </c:pt>
                <c:pt idx="1771" formatCode="0.00%">
                  <c:v>3.7749999999999999E-2</c:v>
                </c:pt>
                <c:pt idx="1772" formatCode="0.00%">
                  <c:v>3.8650000000000004E-2</c:v>
                </c:pt>
                <c:pt idx="1773" formatCode="0.00%">
                  <c:v>3.8599999999999995E-2</c:v>
                </c:pt>
                <c:pt idx="1774" formatCode="0.00%">
                  <c:v>3.8399999999999997E-2</c:v>
                </c:pt>
                <c:pt idx="1775" formatCode="0.00%">
                  <c:v>3.7699999999999997E-2</c:v>
                </c:pt>
                <c:pt idx="1776" formatCode="0.00%">
                  <c:v>3.8199999999999998E-2</c:v>
                </c:pt>
                <c:pt idx="1777" formatCode="0.00%">
                  <c:v>3.925E-2</c:v>
                </c:pt>
                <c:pt idx="1778" formatCode="0.00%">
                  <c:v>3.9849999999999997E-2</c:v>
                </c:pt>
                <c:pt idx="1779" formatCode="0.00%">
                  <c:v>3.8900000000000004E-2</c:v>
                </c:pt>
                <c:pt idx="1780" formatCode="0.00%">
                  <c:v>3.925E-2</c:v>
                </c:pt>
                <c:pt idx="1781" formatCode="0.00%">
                  <c:v>3.8249999999999999E-2</c:v>
                </c:pt>
                <c:pt idx="1782" formatCode="0.00%">
                  <c:v>3.9E-2</c:v>
                </c:pt>
                <c:pt idx="1783" formatCode="0.00%">
                  <c:v>3.8550000000000001E-2</c:v>
                </c:pt>
                <c:pt idx="1784" formatCode="0.00%">
                  <c:v>3.7949999999999998E-2</c:v>
                </c:pt>
                <c:pt idx="1785" formatCode="0.00%">
                  <c:v>3.7949999999999998E-2</c:v>
                </c:pt>
                <c:pt idx="1786" formatCode="0.00%">
                  <c:v>3.9350000000000003E-2</c:v>
                </c:pt>
                <c:pt idx="1787" formatCode="0.00%">
                  <c:v>3.9E-2</c:v>
                </c:pt>
                <c:pt idx="1788" formatCode="0.00%">
                  <c:v>3.9750000000000001E-2</c:v>
                </c:pt>
                <c:pt idx="1789" formatCode="0.00%">
                  <c:v>4.0250000000000001E-2</c:v>
                </c:pt>
                <c:pt idx="1790" formatCode="0.00%">
                  <c:v>3.9750000000000001E-2</c:v>
                </c:pt>
                <c:pt idx="1791" formatCode="0.00%">
                  <c:v>4.045E-2</c:v>
                </c:pt>
                <c:pt idx="1792" formatCode="0.00%">
                  <c:v>4.1250000000000002E-2</c:v>
                </c:pt>
                <c:pt idx="1793" formatCode="0.00%">
                  <c:v>4.0149999999999998E-2</c:v>
                </c:pt>
                <c:pt idx="1794" formatCode="0.00%">
                  <c:v>4.2350000000000006E-2</c:v>
                </c:pt>
                <c:pt idx="1795" formatCode="0.00%">
                  <c:v>4.2999999999999997E-2</c:v>
                </c:pt>
                <c:pt idx="1796" formatCode="0.00%">
                  <c:v>4.215E-2</c:v>
                </c:pt>
                <c:pt idx="1797" formatCode="0.00%">
                  <c:v>4.2849999999999999E-2</c:v>
                </c:pt>
                <c:pt idx="1798" formatCode="0.00%">
                  <c:v>4.0899999999999999E-2</c:v>
                </c:pt>
                <c:pt idx="1799" formatCode="0.00%">
                  <c:v>4.1050000000000003E-2</c:v>
                </c:pt>
                <c:pt idx="1800" formatCode="0.00%">
                  <c:v>4.1050000000000003E-2</c:v>
                </c:pt>
                <c:pt idx="1801" formatCode="0.00%">
                  <c:v>4.555E-2</c:v>
                </c:pt>
                <c:pt idx="1802" formatCode="0.00%">
                  <c:v>4.3899999999999995E-2</c:v>
                </c:pt>
                <c:pt idx="1803" formatCode="0.00%">
                  <c:v>4.4900000000000002E-2</c:v>
                </c:pt>
                <c:pt idx="1804" formatCode="0.00%">
                  <c:v>4.4900000000000002E-2</c:v>
                </c:pt>
                <c:pt idx="1805" formatCode="0.00%">
                  <c:v>4.5700000000000005E-2</c:v>
                </c:pt>
                <c:pt idx="1806" formatCode="0.00%">
                  <c:v>4.7599999999999996E-2</c:v>
                </c:pt>
                <c:pt idx="1807" formatCode="0.00%">
                  <c:v>4.675E-2</c:v>
                </c:pt>
                <c:pt idx="1808" formatCode="0.00%">
                  <c:v>4.5599999999999995E-2</c:v>
                </c:pt>
                <c:pt idx="1809" formatCode="0.00%">
                  <c:v>4.555E-2</c:v>
                </c:pt>
                <c:pt idx="1810" formatCode="0.00%">
                  <c:v>4.555E-2</c:v>
                </c:pt>
                <c:pt idx="1811" formatCode="0.00%">
                  <c:v>4.555E-2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7EB-422D-A85F-8C2D5D10A2E8}"/>
            </c:ext>
          </c:extLst>
        </c:ser>
        <c:ser>
          <c:idx val="13"/>
          <c:order val="8"/>
          <c:tx>
            <c:strRef>
              <c:f>Pré!$J$1</c:f>
              <c:strCache>
                <c:ptCount val="1"/>
                <c:pt idx="0">
                  <c:v>LTN 01/23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Pré!$J$2:$J$3608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5.7599999999999998E-2</c:v>
                </c:pt>
                <c:pt idx="1662" formatCode="0.00%">
                  <c:v>5.7599999999999998E-2</c:v>
                </c:pt>
                <c:pt idx="1663" formatCode="0.00%">
                  <c:v>7.1900000000000006E-2</c:v>
                </c:pt>
                <c:pt idx="1664" formatCode="0.00%">
                  <c:v>7.1900000000000006E-2</c:v>
                </c:pt>
                <c:pt idx="1665" formatCode="0.00%">
                  <c:v>7.2999999999999995E-2</c:v>
                </c:pt>
                <c:pt idx="1666" formatCode="0.00%">
                  <c:v>6.8699999999999997E-2</c:v>
                </c:pt>
                <c:pt idx="1667" formatCode="0.00%">
                  <c:v>6.8699999999999997E-2</c:v>
                </c:pt>
                <c:pt idx="1668" formatCode="0.00%">
                  <c:v>5.6299999999999996E-2</c:v>
                </c:pt>
                <c:pt idx="1669" formatCode="0.00%">
                  <c:v>5.7300000000000004E-2</c:v>
                </c:pt>
                <c:pt idx="1670" formatCode="0.00%">
                  <c:v>5.7300000000000004E-2</c:v>
                </c:pt>
                <c:pt idx="1671" formatCode="0.00%">
                  <c:v>5.7300000000000004E-2</c:v>
                </c:pt>
                <c:pt idx="1672" formatCode="0.00%">
                  <c:v>5.7300000000000004E-2</c:v>
                </c:pt>
                <c:pt idx="1673" formatCode="0.00%">
                  <c:v>5.7300000000000004E-2</c:v>
                </c:pt>
                <c:pt idx="1674" formatCode="0.00%">
                  <c:v>5.7300000000000004E-2</c:v>
                </c:pt>
                <c:pt idx="1675" formatCode="0.00%">
                  <c:v>5.7300000000000004E-2</c:v>
                </c:pt>
                <c:pt idx="1676" formatCode="0.00%">
                  <c:v>5.7300000000000004E-2</c:v>
                </c:pt>
                <c:pt idx="1677" formatCode="0.00%">
                  <c:v>5.7300000000000004E-2</c:v>
                </c:pt>
                <c:pt idx="1678" formatCode="0.00%">
                  <c:v>5.7300000000000004E-2</c:v>
                </c:pt>
                <c:pt idx="1679" formatCode="0.00%">
                  <c:v>5.7300000000000004E-2</c:v>
                </c:pt>
                <c:pt idx="1680" formatCode="0.00%">
                  <c:v>5.7300000000000004E-2</c:v>
                </c:pt>
                <c:pt idx="1681" formatCode="0.00%">
                  <c:v>5.7300000000000004E-2</c:v>
                </c:pt>
                <c:pt idx="1682" formatCode="0.00%">
                  <c:v>5.7300000000000004E-2</c:v>
                </c:pt>
                <c:pt idx="1683" formatCode="0.00%">
                  <c:v>5.7300000000000004E-2</c:v>
                </c:pt>
                <c:pt idx="1684" formatCode="0.00%">
                  <c:v>5.7300000000000004E-2</c:v>
                </c:pt>
                <c:pt idx="1685" formatCode="0.00%">
                  <c:v>5.7300000000000004E-2</c:v>
                </c:pt>
                <c:pt idx="1686" formatCode="0.00%">
                  <c:v>5.7300000000000004E-2</c:v>
                </c:pt>
                <c:pt idx="1687" formatCode="0.00%">
                  <c:v>5.7300000000000004E-2</c:v>
                </c:pt>
                <c:pt idx="1688" formatCode="0.00%">
                  <c:v>5.7300000000000004E-2</c:v>
                </c:pt>
                <c:pt idx="1689" formatCode="0.00%">
                  <c:v>5.7300000000000004E-2</c:v>
                </c:pt>
                <c:pt idx="1690" formatCode="0.00%">
                  <c:v>5.7300000000000004E-2</c:v>
                </c:pt>
                <c:pt idx="1691" formatCode="0.00%">
                  <c:v>5.7300000000000004E-2</c:v>
                </c:pt>
                <c:pt idx="1692" formatCode="0.00%">
                  <c:v>5.7300000000000004E-2</c:v>
                </c:pt>
                <c:pt idx="1693" formatCode="0.00%">
                  <c:v>5.7300000000000004E-2</c:v>
                </c:pt>
                <c:pt idx="1694" formatCode="0.00%">
                  <c:v>5.7300000000000004E-2</c:v>
                </c:pt>
                <c:pt idx="1695" formatCode="0.00%">
                  <c:v>5.7300000000000004E-2</c:v>
                </c:pt>
                <c:pt idx="1696" formatCode="0.00%">
                  <c:v>5.7300000000000004E-2</c:v>
                </c:pt>
                <c:pt idx="1697" formatCode="0.00%">
                  <c:v>5.7300000000000004E-2</c:v>
                </c:pt>
                <c:pt idx="1698" formatCode="0.00%">
                  <c:v>5.7300000000000004E-2</c:v>
                </c:pt>
                <c:pt idx="1699" formatCode="0.00%">
                  <c:v>5.7300000000000004E-2</c:v>
                </c:pt>
                <c:pt idx="1700" formatCode="0.00%">
                  <c:v>5.7300000000000004E-2</c:v>
                </c:pt>
                <c:pt idx="1701" formatCode="0.00%">
                  <c:v>5.7300000000000004E-2</c:v>
                </c:pt>
                <c:pt idx="1702" formatCode="0.00%">
                  <c:v>5.7300000000000004E-2</c:v>
                </c:pt>
                <c:pt idx="1703" formatCode="0.00%">
                  <c:v>4.9400000000000006E-2</c:v>
                </c:pt>
                <c:pt idx="1704" formatCode="0.00%">
                  <c:v>4.7699999999999992E-2</c:v>
                </c:pt>
                <c:pt idx="1705" formatCode="0.00%">
                  <c:v>4.5899999999999996E-2</c:v>
                </c:pt>
                <c:pt idx="1706" formatCode="0.00%">
                  <c:v>4.5700000000000005E-2</c:v>
                </c:pt>
                <c:pt idx="1707" formatCode="0.00%">
                  <c:v>4.6300000000000001E-2</c:v>
                </c:pt>
                <c:pt idx="1708" formatCode="0.00%">
                  <c:v>4.6199999999999998E-2</c:v>
                </c:pt>
                <c:pt idx="1709" formatCode="0.00%">
                  <c:v>4.5599999999999995E-2</c:v>
                </c:pt>
                <c:pt idx="1710" formatCode="0.00%">
                  <c:v>4.3499999999999997E-2</c:v>
                </c:pt>
                <c:pt idx="1711" formatCode="0.00%">
                  <c:v>4.3099999999999999E-2</c:v>
                </c:pt>
                <c:pt idx="1712" formatCode="0.00%">
                  <c:v>4.3499999999999997E-2</c:v>
                </c:pt>
                <c:pt idx="1713" formatCode="0.00%">
                  <c:v>4.2999999999999997E-2</c:v>
                </c:pt>
                <c:pt idx="1714" formatCode="0.00%">
                  <c:v>4.2999999999999997E-2</c:v>
                </c:pt>
                <c:pt idx="1715" formatCode="0.00%">
                  <c:v>4.2699999999999995E-2</c:v>
                </c:pt>
                <c:pt idx="1716" formatCode="0.00%">
                  <c:v>4.1299999999999996E-2</c:v>
                </c:pt>
                <c:pt idx="1717" formatCode="0.00%">
                  <c:v>4.07E-2</c:v>
                </c:pt>
                <c:pt idx="1718" formatCode="0.00%">
                  <c:v>4.1100000000000005E-2</c:v>
                </c:pt>
                <c:pt idx="1719" formatCode="0.00%">
                  <c:v>4.1799999999999997E-2</c:v>
                </c:pt>
                <c:pt idx="1720" formatCode="0.00%">
                  <c:v>4.2699999999999995E-2</c:v>
                </c:pt>
                <c:pt idx="1721" formatCode="0.00%">
                  <c:v>4.2900000000000001E-2</c:v>
                </c:pt>
                <c:pt idx="1722" formatCode="0.00%">
                  <c:v>4.1599999999999998E-2</c:v>
                </c:pt>
                <c:pt idx="1723" formatCode="0.00%">
                  <c:v>4.1599999999999998E-2</c:v>
                </c:pt>
                <c:pt idx="1724" formatCode="0.00%">
                  <c:v>4.1900000000000007E-2</c:v>
                </c:pt>
                <c:pt idx="1725" formatCode="0.00%">
                  <c:v>4.2000000000000003E-2</c:v>
                </c:pt>
                <c:pt idx="1726" formatCode="0.00%">
                  <c:v>4.2000000000000003E-2</c:v>
                </c:pt>
                <c:pt idx="1727" formatCode="0.00%">
                  <c:v>4.1500000000000002E-2</c:v>
                </c:pt>
                <c:pt idx="1728" formatCode="0.00%">
                  <c:v>4.2300000000000004E-2</c:v>
                </c:pt>
                <c:pt idx="1729" formatCode="0.00%">
                  <c:v>4.1900000000000007E-2</c:v>
                </c:pt>
                <c:pt idx="1730" formatCode="0.00%">
                  <c:v>4.1900000000000007E-2</c:v>
                </c:pt>
                <c:pt idx="1731" formatCode="0.00%">
                  <c:v>4.2000000000000003E-2</c:v>
                </c:pt>
                <c:pt idx="1732" formatCode="0.00%">
                  <c:v>4.2000000000000003E-2</c:v>
                </c:pt>
                <c:pt idx="1733" formatCode="0.00%">
                  <c:v>4.1700000000000001E-2</c:v>
                </c:pt>
                <c:pt idx="1734" formatCode="0.00%">
                  <c:v>4.1700000000000001E-2</c:v>
                </c:pt>
                <c:pt idx="1735" formatCode="0.00%">
                  <c:v>4.1700000000000001E-2</c:v>
                </c:pt>
                <c:pt idx="1736" formatCode="0.00%">
                  <c:v>4.1700000000000001E-2</c:v>
                </c:pt>
                <c:pt idx="1737" formatCode="0.00%">
                  <c:v>4.1700000000000001E-2</c:v>
                </c:pt>
                <c:pt idx="1738" formatCode="0.00%">
                  <c:v>4.0099999999999997E-2</c:v>
                </c:pt>
                <c:pt idx="1739" formatCode="0.00%">
                  <c:v>0.04</c:v>
                </c:pt>
                <c:pt idx="1740" formatCode="0.00%">
                  <c:v>4.0099999999999997E-2</c:v>
                </c:pt>
                <c:pt idx="1741" formatCode="0.00%">
                  <c:v>4.0599999999999997E-2</c:v>
                </c:pt>
                <c:pt idx="1742" formatCode="0.00%">
                  <c:v>4.1399999999999999E-2</c:v>
                </c:pt>
                <c:pt idx="1743" formatCode="0.00%">
                  <c:v>4.2500000000000003E-2</c:v>
                </c:pt>
                <c:pt idx="1744" formatCode="0.00%">
                  <c:v>4.1599999999999998E-2</c:v>
                </c:pt>
                <c:pt idx="1745" formatCode="0.00%">
                  <c:v>4.1100000000000005E-2</c:v>
                </c:pt>
                <c:pt idx="1746" formatCode="0.00%">
                  <c:v>4.1100000000000005E-2</c:v>
                </c:pt>
                <c:pt idx="1747" formatCode="0.00%">
                  <c:v>4.1599999999999998E-2</c:v>
                </c:pt>
                <c:pt idx="1748" formatCode="0.00%">
                  <c:v>4.2000000000000003E-2</c:v>
                </c:pt>
                <c:pt idx="1749" formatCode="0.00%">
                  <c:v>4.1200000000000001E-2</c:v>
                </c:pt>
                <c:pt idx="1750" formatCode="0.00%">
                  <c:v>4.1200000000000001E-2</c:v>
                </c:pt>
                <c:pt idx="1751" formatCode="0.00%">
                  <c:v>4.0599999999999997E-2</c:v>
                </c:pt>
                <c:pt idx="1752" formatCode="0.00%">
                  <c:v>4.1299999999999996E-2</c:v>
                </c:pt>
                <c:pt idx="1753" formatCode="0.00%">
                  <c:v>4.1399999999999999E-2</c:v>
                </c:pt>
                <c:pt idx="1754" formatCode="0.00%">
                  <c:v>3.95E-2</c:v>
                </c:pt>
                <c:pt idx="1755" formatCode="0.00%">
                  <c:v>3.8300000000000001E-2</c:v>
                </c:pt>
                <c:pt idx="1756" formatCode="0.00%">
                  <c:v>3.9300000000000002E-2</c:v>
                </c:pt>
                <c:pt idx="1757" formatCode="0.00%">
                  <c:v>3.9300000000000002E-2</c:v>
                </c:pt>
                <c:pt idx="1758" formatCode="0.00%">
                  <c:v>3.78E-2</c:v>
                </c:pt>
                <c:pt idx="1759" formatCode="0.00%">
                  <c:v>3.78E-2</c:v>
                </c:pt>
                <c:pt idx="1760" formatCode="0.00%">
                  <c:v>3.78E-2</c:v>
                </c:pt>
                <c:pt idx="1761" formatCode="0.00%">
                  <c:v>3.8199999999999998E-2</c:v>
                </c:pt>
                <c:pt idx="1762" formatCode="0.00%">
                  <c:v>3.8300000000000001E-2</c:v>
                </c:pt>
                <c:pt idx="1763" formatCode="0.00%">
                  <c:v>3.7499999999999999E-2</c:v>
                </c:pt>
                <c:pt idx="1764" formatCode="0.00%">
                  <c:v>3.8300000000000001E-2</c:v>
                </c:pt>
                <c:pt idx="1765" formatCode="0.00%">
                  <c:v>3.8900000000000004E-2</c:v>
                </c:pt>
                <c:pt idx="1766" formatCode="0.00%">
                  <c:v>3.8900000000000004E-2</c:v>
                </c:pt>
                <c:pt idx="1767" formatCode="0.00%">
                  <c:v>4.0800000000000003E-2</c:v>
                </c:pt>
                <c:pt idx="1768" formatCode="0.00%">
                  <c:v>4.1100000000000005E-2</c:v>
                </c:pt>
                <c:pt idx="1769" formatCode="0.00%">
                  <c:v>4.1200000000000001E-2</c:v>
                </c:pt>
                <c:pt idx="1770" formatCode="0.00%">
                  <c:v>4.1700000000000001E-2</c:v>
                </c:pt>
                <c:pt idx="1771" formatCode="0.00%">
                  <c:v>4.0099999999999997E-2</c:v>
                </c:pt>
                <c:pt idx="1772" formatCode="0.00%">
                  <c:v>3.8399999999999997E-2</c:v>
                </c:pt>
                <c:pt idx="1773" formatCode="0.00%">
                  <c:v>3.9399999999999998E-2</c:v>
                </c:pt>
                <c:pt idx="1774" formatCode="0.00%">
                  <c:v>3.9399999999999998E-2</c:v>
                </c:pt>
                <c:pt idx="1775" formatCode="0.00%">
                  <c:v>3.9100000000000003E-2</c:v>
                </c:pt>
                <c:pt idx="1776" formatCode="0.00%">
                  <c:v>3.8399999999999997E-2</c:v>
                </c:pt>
                <c:pt idx="1777" formatCode="0.00%">
                  <c:v>3.8599999999999995E-2</c:v>
                </c:pt>
                <c:pt idx="1778" formatCode="0.00%">
                  <c:v>0.04</c:v>
                </c:pt>
                <c:pt idx="1779" formatCode="0.00%">
                  <c:v>4.0399999999999998E-2</c:v>
                </c:pt>
                <c:pt idx="1780" formatCode="0.00%">
                  <c:v>3.9800000000000002E-2</c:v>
                </c:pt>
                <c:pt idx="1781" formatCode="0.00%">
                  <c:v>3.9699999999999999E-2</c:v>
                </c:pt>
                <c:pt idx="1782" formatCode="0.00%">
                  <c:v>4.0199999999999993E-2</c:v>
                </c:pt>
                <c:pt idx="1783" formatCode="0.00%">
                  <c:v>4.0300000000000002E-2</c:v>
                </c:pt>
                <c:pt idx="1784" formatCode="0.00%">
                  <c:v>3.9399999999999998E-2</c:v>
                </c:pt>
                <c:pt idx="1785" formatCode="0.00%">
                  <c:v>3.9399999999999998E-2</c:v>
                </c:pt>
                <c:pt idx="1786" formatCode="0.00%">
                  <c:v>3.9300000000000002E-2</c:v>
                </c:pt>
                <c:pt idx="1787" formatCode="0.00%">
                  <c:v>3.9599999999999996E-2</c:v>
                </c:pt>
                <c:pt idx="1788" formatCode="0.00%">
                  <c:v>4.0099999999999997E-2</c:v>
                </c:pt>
                <c:pt idx="1789" formatCode="0.00%">
                  <c:v>4.0800000000000003E-2</c:v>
                </c:pt>
                <c:pt idx="1790" formatCode="0.00%">
                  <c:v>4.0800000000000003E-2</c:v>
                </c:pt>
                <c:pt idx="1791" formatCode="0.00%">
                  <c:v>4.0300000000000002E-2</c:v>
                </c:pt>
                <c:pt idx="1792" formatCode="0.00%">
                  <c:v>4.1200000000000001E-2</c:v>
                </c:pt>
                <c:pt idx="1793" formatCode="0.00%">
                  <c:v>4.2300000000000004E-2</c:v>
                </c:pt>
                <c:pt idx="1794" formatCode="0.00%">
                  <c:v>4.2000000000000003E-2</c:v>
                </c:pt>
                <c:pt idx="1795" formatCode="0.00%">
                  <c:v>4.4500000000000005E-2</c:v>
                </c:pt>
                <c:pt idx="1796" formatCode="0.00%">
                  <c:v>4.3899999999999995E-2</c:v>
                </c:pt>
                <c:pt idx="1797" formatCode="0.00%">
                  <c:v>4.3200000000000002E-2</c:v>
                </c:pt>
                <c:pt idx="1798" formatCode="0.00%">
                  <c:v>4.3499999999999997E-2</c:v>
                </c:pt>
                <c:pt idx="1799" formatCode="0.00%">
                  <c:v>4.1500000000000002E-2</c:v>
                </c:pt>
                <c:pt idx="1800" formatCode="0.00%">
                  <c:v>4.1399999999999999E-2</c:v>
                </c:pt>
                <c:pt idx="1801" formatCode="0.00%">
                  <c:v>4.5899999999999996E-2</c:v>
                </c:pt>
                <c:pt idx="1802" formatCode="0.00%">
                  <c:v>4.5400000000000003E-2</c:v>
                </c:pt>
                <c:pt idx="1803" formatCode="0.00%">
                  <c:v>4.5100000000000001E-2</c:v>
                </c:pt>
                <c:pt idx="1804" formatCode="0.00%">
                  <c:v>4.5400000000000003E-2</c:v>
                </c:pt>
                <c:pt idx="1805" formatCode="0.00%">
                  <c:v>4.87E-2</c:v>
                </c:pt>
                <c:pt idx="1806" formatCode="0.00%">
                  <c:v>4.5899999999999996E-2</c:v>
                </c:pt>
                <c:pt idx="1807" formatCode="0.00%">
                  <c:v>4.7400000000000005E-2</c:v>
                </c:pt>
                <c:pt idx="1808" formatCode="0.00%">
                  <c:v>4.7100000000000003E-2</c:v>
                </c:pt>
                <c:pt idx="1809" formatCode="0.00%">
                  <c:v>4.6300000000000001E-2</c:v>
                </c:pt>
                <c:pt idx="1810" formatCode="0.00%">
                  <c:v>4.6500000000000007E-2</c:v>
                </c:pt>
                <c:pt idx="1811" formatCode="0.00%">
                  <c:v>4.6500000000000007E-2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8-27EB-422D-A85F-8C2D5D10A2E8}"/>
            </c:ext>
          </c:extLst>
        </c:ser>
        <c:ser>
          <c:idx val="1"/>
          <c:order val="9"/>
          <c:tx>
            <c:strRef>
              <c:f>Pré!$K$1</c:f>
              <c:strCache>
                <c:ptCount val="1"/>
                <c:pt idx="0">
                  <c:v>LTN 07/23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Pré!$K$2:$K$3608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8.4000000000000005E-2</c:v>
                </c:pt>
                <c:pt idx="1416" formatCode="0.00%">
                  <c:v>8.4749999999999992E-2</c:v>
                </c:pt>
                <c:pt idx="1417" formatCode="0.00%">
                  <c:v>8.4399999999999989E-2</c:v>
                </c:pt>
                <c:pt idx="1418" formatCode="0.00%">
                  <c:v>8.4199999999999997E-2</c:v>
                </c:pt>
                <c:pt idx="1419" formatCode="0.00%">
                  <c:v>8.4350000000000008E-2</c:v>
                </c:pt>
                <c:pt idx="1420" formatCode="0.00%">
                  <c:v>8.4700000000000011E-2</c:v>
                </c:pt>
                <c:pt idx="1421" formatCode="0.00%">
                  <c:v>8.4600000000000009E-2</c:v>
                </c:pt>
                <c:pt idx="1422" formatCode="0.00%">
                  <c:v>8.48E-2</c:v>
                </c:pt>
                <c:pt idx="1423" formatCode="0.00%">
                  <c:v>8.4199999999999997E-2</c:v>
                </c:pt>
                <c:pt idx="1424" formatCode="0.00%">
                  <c:v>8.4199999999999997E-2</c:v>
                </c:pt>
                <c:pt idx="1425" formatCode="0.00%">
                  <c:v>8.4100000000000008E-2</c:v>
                </c:pt>
                <c:pt idx="1426" formatCode="0.00%">
                  <c:v>8.3499999999999991E-2</c:v>
                </c:pt>
                <c:pt idx="1427" formatCode="0.00%">
                  <c:v>8.4000000000000005E-2</c:v>
                </c:pt>
                <c:pt idx="1428" formatCode="0.00%">
                  <c:v>8.455E-2</c:v>
                </c:pt>
                <c:pt idx="1429" formatCode="0.00%">
                  <c:v>8.43E-2</c:v>
                </c:pt>
                <c:pt idx="1430" formatCode="0.00%">
                  <c:v>8.4449999999999997E-2</c:v>
                </c:pt>
                <c:pt idx="1431" formatCode="0.00%">
                  <c:v>8.4350000000000008E-2</c:v>
                </c:pt>
                <c:pt idx="1432" formatCode="0.00%">
                  <c:v>8.4350000000000008E-2</c:v>
                </c:pt>
                <c:pt idx="1433" formatCode="0.00%">
                  <c:v>8.4700000000000011E-2</c:v>
                </c:pt>
                <c:pt idx="1434" formatCode="0.00%">
                  <c:v>8.3599999999999994E-2</c:v>
                </c:pt>
                <c:pt idx="1435" formatCode="0.00%">
                  <c:v>8.3750000000000005E-2</c:v>
                </c:pt>
                <c:pt idx="1436" formatCode="0.00%">
                  <c:v>8.3750000000000005E-2</c:v>
                </c:pt>
                <c:pt idx="1437" formatCode="0.00%">
                  <c:v>8.2850000000000007E-2</c:v>
                </c:pt>
                <c:pt idx="1438" formatCode="0.00%">
                  <c:v>8.2599999999999993E-2</c:v>
                </c:pt>
                <c:pt idx="1439" formatCode="0.00%">
                  <c:v>8.199999999999999E-2</c:v>
                </c:pt>
                <c:pt idx="1440" formatCode="0.00%">
                  <c:v>8.2699999999999996E-2</c:v>
                </c:pt>
                <c:pt idx="1441" formatCode="0.00%">
                  <c:v>8.1900000000000001E-2</c:v>
                </c:pt>
                <c:pt idx="1442" formatCode="0.00%">
                  <c:v>8.2299999999999998E-2</c:v>
                </c:pt>
                <c:pt idx="1443" formatCode="0.00%">
                  <c:v>8.2949999999999996E-2</c:v>
                </c:pt>
                <c:pt idx="1444" formatCode="0.00%">
                  <c:v>8.4700000000000011E-2</c:v>
                </c:pt>
                <c:pt idx="1445" formatCode="0.00%">
                  <c:v>8.3750000000000005E-2</c:v>
                </c:pt>
                <c:pt idx="1446" formatCode="0.00%">
                  <c:v>8.2699999999999996E-2</c:v>
                </c:pt>
                <c:pt idx="1447" formatCode="0.00%">
                  <c:v>8.224999999999999E-2</c:v>
                </c:pt>
                <c:pt idx="1448" formatCode="0.00%">
                  <c:v>8.1799999999999998E-2</c:v>
                </c:pt>
                <c:pt idx="1449" formatCode="0.00%">
                  <c:v>8.14E-2</c:v>
                </c:pt>
                <c:pt idx="1450" formatCode="0.00%">
                  <c:v>8.1099999999999992E-2</c:v>
                </c:pt>
                <c:pt idx="1451" formatCode="0.00%">
                  <c:v>7.980000000000001E-2</c:v>
                </c:pt>
                <c:pt idx="1452" formatCode="0.00%">
                  <c:v>7.8550000000000009E-2</c:v>
                </c:pt>
                <c:pt idx="1453" formatCode="0.00%">
                  <c:v>7.825E-2</c:v>
                </c:pt>
                <c:pt idx="1454" formatCode="0.00%">
                  <c:v>7.775E-2</c:v>
                </c:pt>
                <c:pt idx="1455" formatCode="0.00%">
                  <c:v>7.6100000000000001E-2</c:v>
                </c:pt>
                <c:pt idx="1456" formatCode="0.00%">
                  <c:v>7.4900000000000008E-2</c:v>
                </c:pt>
                <c:pt idx="1457" formatCode="0.00%">
                  <c:v>7.4999999999999997E-2</c:v>
                </c:pt>
                <c:pt idx="1458" formatCode="0.00%">
                  <c:v>7.4700000000000003E-2</c:v>
                </c:pt>
                <c:pt idx="1459" formatCode="0.00%">
                  <c:v>7.3849999999999999E-2</c:v>
                </c:pt>
                <c:pt idx="1460" formatCode="0.00%">
                  <c:v>7.3249999999999996E-2</c:v>
                </c:pt>
                <c:pt idx="1461" formatCode="0.00%">
                  <c:v>7.2550000000000003E-2</c:v>
                </c:pt>
                <c:pt idx="1462" formatCode="0.00%">
                  <c:v>7.2849999999999998E-2</c:v>
                </c:pt>
                <c:pt idx="1463" formatCode="0.00%">
                  <c:v>7.2400000000000006E-2</c:v>
                </c:pt>
                <c:pt idx="1464" formatCode="0.00%">
                  <c:v>7.2400000000000006E-2</c:v>
                </c:pt>
                <c:pt idx="1465" formatCode="0.00%">
                  <c:v>7.2050000000000003E-2</c:v>
                </c:pt>
                <c:pt idx="1466" formatCode="0.00%">
                  <c:v>7.1599999999999997E-2</c:v>
                </c:pt>
                <c:pt idx="1467" formatCode="0.00%">
                  <c:v>7.1300000000000002E-2</c:v>
                </c:pt>
                <c:pt idx="1468" formatCode="0.00%">
                  <c:v>7.1300000000000002E-2</c:v>
                </c:pt>
                <c:pt idx="1469" formatCode="0.00%">
                  <c:v>6.905E-2</c:v>
                </c:pt>
                <c:pt idx="1470" formatCode="0.00%">
                  <c:v>6.9199999999999998E-2</c:v>
                </c:pt>
                <c:pt idx="1471" formatCode="0.00%">
                  <c:v>6.9349999999999995E-2</c:v>
                </c:pt>
                <c:pt idx="1472" formatCode="0.00%">
                  <c:v>6.9349999999999995E-2</c:v>
                </c:pt>
                <c:pt idx="1473" formatCode="0.00%">
                  <c:v>6.9550000000000001E-2</c:v>
                </c:pt>
                <c:pt idx="1474" formatCode="0.00%">
                  <c:v>6.8449999999999997E-2</c:v>
                </c:pt>
                <c:pt idx="1475" formatCode="0.00%">
                  <c:v>6.7699999999999996E-2</c:v>
                </c:pt>
                <c:pt idx="1476" formatCode="0.00%">
                  <c:v>6.8199999999999997E-2</c:v>
                </c:pt>
                <c:pt idx="1477" formatCode="0.00%">
                  <c:v>6.7500000000000004E-2</c:v>
                </c:pt>
                <c:pt idx="1478" formatCode="0.00%">
                  <c:v>6.695000000000001E-2</c:v>
                </c:pt>
                <c:pt idx="1479" formatCode="0.00%">
                  <c:v>6.6849999999999993E-2</c:v>
                </c:pt>
                <c:pt idx="1480" formatCode="0.00%">
                  <c:v>6.695000000000001E-2</c:v>
                </c:pt>
                <c:pt idx="1481" formatCode="0.00%">
                  <c:v>6.695000000000001E-2</c:v>
                </c:pt>
                <c:pt idx="1482" formatCode="0.00%">
                  <c:v>6.5250000000000002E-2</c:v>
                </c:pt>
                <c:pt idx="1483" formatCode="0.00%">
                  <c:v>6.5250000000000002E-2</c:v>
                </c:pt>
                <c:pt idx="1484" formatCode="0.00%">
                  <c:v>6.5549999999999997E-2</c:v>
                </c:pt>
                <c:pt idx="1485" formatCode="0.00%">
                  <c:v>6.54E-2</c:v>
                </c:pt>
                <c:pt idx="1486" formatCode="0.00%">
                  <c:v>6.6049999999999998E-2</c:v>
                </c:pt>
                <c:pt idx="1487" formatCode="0.00%">
                  <c:v>6.615E-2</c:v>
                </c:pt>
                <c:pt idx="1488" formatCode="0.00%">
                  <c:v>6.6100000000000006E-2</c:v>
                </c:pt>
                <c:pt idx="1489" formatCode="0.00%">
                  <c:v>6.5949999999999995E-2</c:v>
                </c:pt>
                <c:pt idx="1490" formatCode="0.00%">
                  <c:v>6.5949999999999995E-2</c:v>
                </c:pt>
                <c:pt idx="1491" formatCode="0.00%">
                  <c:v>6.5250000000000002E-2</c:v>
                </c:pt>
                <c:pt idx="1492" formatCode="0.00%">
                  <c:v>6.5049999999999997E-2</c:v>
                </c:pt>
                <c:pt idx="1493" formatCode="0.00%">
                  <c:v>6.5799999999999997E-2</c:v>
                </c:pt>
                <c:pt idx="1494" formatCode="0.00%">
                  <c:v>6.5449999999999994E-2</c:v>
                </c:pt>
                <c:pt idx="1495" formatCode="0.00%">
                  <c:v>6.5299999999999997E-2</c:v>
                </c:pt>
                <c:pt idx="1496" formatCode="0.00%">
                  <c:v>6.5250000000000002E-2</c:v>
                </c:pt>
                <c:pt idx="1497" formatCode="0.00%">
                  <c:v>6.5750000000000003E-2</c:v>
                </c:pt>
                <c:pt idx="1498" formatCode="0.00%">
                  <c:v>6.5750000000000003E-2</c:v>
                </c:pt>
                <c:pt idx="1499" formatCode="0.00%">
                  <c:v>6.59E-2</c:v>
                </c:pt>
                <c:pt idx="1500" formatCode="0.00%">
                  <c:v>6.7500000000000004E-2</c:v>
                </c:pt>
                <c:pt idx="1501" formatCode="0.00%">
                  <c:v>6.6349999999999992E-2</c:v>
                </c:pt>
                <c:pt idx="1502" formatCode="0.00%">
                  <c:v>6.5750000000000003E-2</c:v>
                </c:pt>
                <c:pt idx="1503" formatCode="0.00%">
                  <c:v>6.5449999999999994E-2</c:v>
                </c:pt>
                <c:pt idx="1504" formatCode="0.00%">
                  <c:v>6.5449999999999994E-2</c:v>
                </c:pt>
                <c:pt idx="1505" formatCode="0.00%">
                  <c:v>6.5949999999999995E-2</c:v>
                </c:pt>
                <c:pt idx="1506" formatCode="0.00%">
                  <c:v>6.565E-2</c:v>
                </c:pt>
                <c:pt idx="1507" formatCode="0.00%">
                  <c:v>6.6750000000000004E-2</c:v>
                </c:pt>
                <c:pt idx="1508" formatCode="0.00%">
                  <c:v>6.6549999999999998E-2</c:v>
                </c:pt>
                <c:pt idx="1509" formatCode="0.00%">
                  <c:v>6.5750000000000003E-2</c:v>
                </c:pt>
                <c:pt idx="1510" formatCode="0.00%">
                  <c:v>6.6299999999999998E-2</c:v>
                </c:pt>
                <c:pt idx="1511" formatCode="0.00%">
                  <c:v>6.6400000000000001E-2</c:v>
                </c:pt>
                <c:pt idx="1512" formatCode="0.00%">
                  <c:v>6.5449999999999994E-2</c:v>
                </c:pt>
                <c:pt idx="1513" formatCode="0.00%">
                  <c:v>6.5750000000000003E-2</c:v>
                </c:pt>
                <c:pt idx="1514" formatCode="0.00%">
                  <c:v>6.6449999999999995E-2</c:v>
                </c:pt>
                <c:pt idx="1515" formatCode="0.00%">
                  <c:v>6.7799999999999999E-2</c:v>
                </c:pt>
                <c:pt idx="1516" formatCode="0.00%">
                  <c:v>6.8699999999999997E-2</c:v>
                </c:pt>
                <c:pt idx="1517" formatCode="0.00%">
                  <c:v>6.9449999999999998E-2</c:v>
                </c:pt>
                <c:pt idx="1518" formatCode="0.00%">
                  <c:v>6.9099999999999995E-2</c:v>
                </c:pt>
                <c:pt idx="1519" formatCode="0.00%">
                  <c:v>6.7699999999999996E-2</c:v>
                </c:pt>
                <c:pt idx="1520" formatCode="0.00%">
                  <c:v>6.8499999999999991E-2</c:v>
                </c:pt>
                <c:pt idx="1521" formatCode="0.00%">
                  <c:v>6.7650000000000002E-2</c:v>
                </c:pt>
                <c:pt idx="1522" formatCode="0.00%">
                  <c:v>6.6650000000000001E-2</c:v>
                </c:pt>
                <c:pt idx="1523" formatCode="0.00%">
                  <c:v>6.6600000000000006E-2</c:v>
                </c:pt>
                <c:pt idx="1524" formatCode="0.00%">
                  <c:v>6.6699999999999995E-2</c:v>
                </c:pt>
                <c:pt idx="1525" formatCode="0.00%">
                  <c:v>6.6299999999999998E-2</c:v>
                </c:pt>
                <c:pt idx="1526" formatCode="0.00%">
                  <c:v>6.6650000000000001E-2</c:v>
                </c:pt>
                <c:pt idx="1527" formatCode="0.00%">
                  <c:v>6.6549999999999998E-2</c:v>
                </c:pt>
                <c:pt idx="1528" formatCode="0.00%">
                  <c:v>6.6199999999999995E-2</c:v>
                </c:pt>
                <c:pt idx="1529" formatCode="0.00%">
                  <c:v>6.7199999999999996E-2</c:v>
                </c:pt>
                <c:pt idx="1530" formatCode="0.00%">
                  <c:v>6.6100000000000006E-2</c:v>
                </c:pt>
                <c:pt idx="1531" formatCode="0.00%">
                  <c:v>6.4850000000000005E-2</c:v>
                </c:pt>
                <c:pt idx="1532" formatCode="0.00%">
                  <c:v>6.5099999999999991E-2</c:v>
                </c:pt>
                <c:pt idx="1533" formatCode="0.00%">
                  <c:v>6.4349999999999991E-2</c:v>
                </c:pt>
                <c:pt idx="1534" formatCode="0.00%">
                  <c:v>6.3200000000000006E-2</c:v>
                </c:pt>
                <c:pt idx="1535" formatCode="0.00%">
                  <c:v>6.3750000000000001E-2</c:v>
                </c:pt>
                <c:pt idx="1536" formatCode="0.00%">
                  <c:v>6.4049999999999996E-2</c:v>
                </c:pt>
                <c:pt idx="1537" formatCode="0.00%">
                  <c:v>6.3649999999999998E-2</c:v>
                </c:pt>
                <c:pt idx="1538" formatCode="0.00%">
                  <c:v>6.3350000000000004E-2</c:v>
                </c:pt>
                <c:pt idx="1539" formatCode="0.00%">
                  <c:v>6.3E-2</c:v>
                </c:pt>
                <c:pt idx="1540" formatCode="0.00%">
                  <c:v>6.2800000000000009E-2</c:v>
                </c:pt>
                <c:pt idx="1541" formatCode="0.00%">
                  <c:v>6.2699999999999992E-2</c:v>
                </c:pt>
                <c:pt idx="1542" formatCode="0.00%">
                  <c:v>6.2800000000000009E-2</c:v>
                </c:pt>
                <c:pt idx="1543" formatCode="0.00%">
                  <c:v>6.2350000000000003E-2</c:v>
                </c:pt>
                <c:pt idx="1544" formatCode="0.00%">
                  <c:v>6.2100000000000002E-2</c:v>
                </c:pt>
                <c:pt idx="1545" formatCode="0.00%">
                  <c:v>6.25E-2</c:v>
                </c:pt>
                <c:pt idx="1546" formatCode="0.00%">
                  <c:v>6.2100000000000002E-2</c:v>
                </c:pt>
                <c:pt idx="1547" formatCode="0.00%">
                  <c:v>6.08E-2</c:v>
                </c:pt>
                <c:pt idx="1548" formatCode="0.00%">
                  <c:v>6.0149999999999995E-2</c:v>
                </c:pt>
                <c:pt idx="1549" formatCode="0.00%">
                  <c:v>5.8550000000000005E-2</c:v>
                </c:pt>
                <c:pt idx="1550" formatCode="0.00%">
                  <c:v>5.8150000000000007E-2</c:v>
                </c:pt>
                <c:pt idx="1551" formatCode="0.00%">
                  <c:v>5.8949999999999995E-2</c:v>
                </c:pt>
                <c:pt idx="1552" formatCode="0.00%">
                  <c:v>5.765E-2</c:v>
                </c:pt>
                <c:pt idx="1553" formatCode="0.00%">
                  <c:v>5.6849999999999998E-2</c:v>
                </c:pt>
                <c:pt idx="1554" formatCode="0.00%">
                  <c:v>5.6950000000000001E-2</c:v>
                </c:pt>
                <c:pt idx="1555" formatCode="0.00%">
                  <c:v>5.6849999999999998E-2</c:v>
                </c:pt>
                <c:pt idx="1556" formatCode="0.00%">
                  <c:v>5.7849999999999999E-2</c:v>
                </c:pt>
                <c:pt idx="1557" formatCode="0.00%">
                  <c:v>5.7149999999999999E-2</c:v>
                </c:pt>
                <c:pt idx="1558" formatCode="0.00%">
                  <c:v>5.7350000000000005E-2</c:v>
                </c:pt>
                <c:pt idx="1559" formatCode="0.00%">
                  <c:v>5.6649999999999999E-2</c:v>
                </c:pt>
                <c:pt idx="1560" formatCode="0.00%">
                  <c:v>5.6349999999999997E-2</c:v>
                </c:pt>
                <c:pt idx="1561" formatCode="0.00%">
                  <c:v>5.6250000000000001E-2</c:v>
                </c:pt>
                <c:pt idx="1562" formatCode="0.00%">
                  <c:v>5.6050000000000003E-2</c:v>
                </c:pt>
                <c:pt idx="1563" formatCode="0.00%">
                  <c:v>5.6050000000000003E-2</c:v>
                </c:pt>
                <c:pt idx="1564" formatCode="0.00%">
                  <c:v>5.5899999999999998E-2</c:v>
                </c:pt>
                <c:pt idx="1565" formatCode="0.00%">
                  <c:v>5.6399999999999999E-2</c:v>
                </c:pt>
                <c:pt idx="1566" formatCode="0.00%">
                  <c:v>5.6799999999999996E-2</c:v>
                </c:pt>
                <c:pt idx="1567" formatCode="0.00%">
                  <c:v>5.79E-2</c:v>
                </c:pt>
                <c:pt idx="1568" formatCode="0.00%">
                  <c:v>5.8499999999999996E-2</c:v>
                </c:pt>
                <c:pt idx="1569" formatCode="0.00%">
                  <c:v>5.8799999999999998E-2</c:v>
                </c:pt>
                <c:pt idx="1570" formatCode="0.00%">
                  <c:v>5.8099999999999999E-2</c:v>
                </c:pt>
                <c:pt idx="1571" formatCode="0.00%">
                  <c:v>5.9299999999999999E-2</c:v>
                </c:pt>
                <c:pt idx="1572" formatCode="0.00%">
                  <c:v>5.96E-2</c:v>
                </c:pt>
                <c:pt idx="1573" formatCode="0.00%">
                  <c:v>5.9549999999999999E-2</c:v>
                </c:pt>
                <c:pt idx="1574" formatCode="0.00%">
                  <c:v>5.9549999999999999E-2</c:v>
                </c:pt>
                <c:pt idx="1575" formatCode="0.00%">
                  <c:v>6.0499999999999998E-2</c:v>
                </c:pt>
                <c:pt idx="1576" formatCode="0.00%">
                  <c:v>6.0299999999999999E-2</c:v>
                </c:pt>
                <c:pt idx="1577" formatCode="0.00%">
                  <c:v>6.0250000000000005E-2</c:v>
                </c:pt>
                <c:pt idx="1578" formatCode="0.00%">
                  <c:v>6.1500000000000006E-2</c:v>
                </c:pt>
                <c:pt idx="1579" formatCode="0.00%">
                  <c:v>6.1100000000000002E-2</c:v>
                </c:pt>
                <c:pt idx="1580" formatCode="0.00%">
                  <c:v>6.1650000000000003E-2</c:v>
                </c:pt>
                <c:pt idx="1581" formatCode="0.00%">
                  <c:v>6.2149999999999997E-2</c:v>
                </c:pt>
                <c:pt idx="1582" formatCode="0.00%">
                  <c:v>6.2149999999999997E-2</c:v>
                </c:pt>
                <c:pt idx="1583" formatCode="0.00%">
                  <c:v>6.2800000000000009E-2</c:v>
                </c:pt>
                <c:pt idx="1584" formatCode="0.00%">
                  <c:v>6.1150000000000003E-2</c:v>
                </c:pt>
                <c:pt idx="1585" formatCode="0.00%">
                  <c:v>6.1749999999999999E-2</c:v>
                </c:pt>
                <c:pt idx="1586" formatCode="0.00%">
                  <c:v>6.1749999999999999E-2</c:v>
                </c:pt>
                <c:pt idx="1587" formatCode="0.00%">
                  <c:v>6.0449999999999997E-2</c:v>
                </c:pt>
                <c:pt idx="1588" formatCode="0.00%">
                  <c:v>6.0700000000000004E-2</c:v>
                </c:pt>
                <c:pt idx="1589" formatCode="0.00%">
                  <c:v>5.9500000000000004E-2</c:v>
                </c:pt>
                <c:pt idx="1590" formatCode="0.00%">
                  <c:v>5.9500000000000004E-2</c:v>
                </c:pt>
                <c:pt idx="1591" formatCode="0.00%">
                  <c:v>5.9699999999999996E-2</c:v>
                </c:pt>
                <c:pt idx="1592" formatCode="0.00%">
                  <c:v>5.9800000000000006E-2</c:v>
                </c:pt>
                <c:pt idx="1593" formatCode="0.00%">
                  <c:v>5.9800000000000006E-2</c:v>
                </c:pt>
                <c:pt idx="1594" formatCode="0.00%">
                  <c:v>5.96E-2</c:v>
                </c:pt>
                <c:pt idx="1595" formatCode="0.00%">
                  <c:v>6.0599999999999994E-2</c:v>
                </c:pt>
                <c:pt idx="1596" formatCode="0.00%">
                  <c:v>6.225E-2</c:v>
                </c:pt>
                <c:pt idx="1597" formatCode="0.00%">
                  <c:v>6.1600000000000002E-2</c:v>
                </c:pt>
                <c:pt idx="1598" formatCode="0.00%">
                  <c:v>6.3099999999999989E-2</c:v>
                </c:pt>
                <c:pt idx="1599" formatCode="0.00%">
                  <c:v>6.2300000000000001E-2</c:v>
                </c:pt>
                <c:pt idx="1600" formatCode="0.00%">
                  <c:v>6.1699999999999998E-2</c:v>
                </c:pt>
                <c:pt idx="1601" formatCode="0.00%">
                  <c:v>6.1699999999999998E-2</c:v>
                </c:pt>
                <c:pt idx="1602" formatCode="0.00%">
                  <c:v>6.1699999999999998E-2</c:v>
                </c:pt>
                <c:pt idx="1603" formatCode="0.00%">
                  <c:v>6.1150000000000003E-2</c:v>
                </c:pt>
                <c:pt idx="1604" formatCode="0.00%">
                  <c:v>6.1050000000000007E-2</c:v>
                </c:pt>
                <c:pt idx="1605" formatCode="0.00%">
                  <c:v>6.0299999999999999E-2</c:v>
                </c:pt>
                <c:pt idx="1606" formatCode="0.00%">
                  <c:v>6.0299999999999999E-2</c:v>
                </c:pt>
                <c:pt idx="1607" formatCode="0.00%">
                  <c:v>6.0299999999999999E-2</c:v>
                </c:pt>
                <c:pt idx="1608" formatCode="0.00%">
                  <c:v>6.0149999999999995E-2</c:v>
                </c:pt>
                <c:pt idx="1609" formatCode="0.00%">
                  <c:v>6.0149999999999995E-2</c:v>
                </c:pt>
                <c:pt idx="1610" formatCode="0.00%">
                  <c:v>6.0599999999999994E-2</c:v>
                </c:pt>
                <c:pt idx="1611" formatCode="0.00%">
                  <c:v>5.5350000000000003E-2</c:v>
                </c:pt>
                <c:pt idx="1612" formatCode="0.00%">
                  <c:v>5.9650000000000002E-2</c:v>
                </c:pt>
                <c:pt idx="1613" formatCode="0.00%">
                  <c:v>5.9249999999999997E-2</c:v>
                </c:pt>
                <c:pt idx="1614" formatCode="0.00%">
                  <c:v>5.9400000000000001E-2</c:v>
                </c:pt>
                <c:pt idx="1615" formatCode="0.00%">
                  <c:v>5.4800000000000001E-2</c:v>
                </c:pt>
                <c:pt idx="1616" formatCode="0.00%">
                  <c:v>5.4199999999999998E-2</c:v>
                </c:pt>
                <c:pt idx="1617" formatCode="0.00%">
                  <c:v>5.8499999999999996E-2</c:v>
                </c:pt>
                <c:pt idx="1618" formatCode="0.00%">
                  <c:v>5.8700000000000002E-2</c:v>
                </c:pt>
                <c:pt idx="1619" formatCode="0.00%">
                  <c:v>5.8899999999999994E-2</c:v>
                </c:pt>
                <c:pt idx="1620" formatCode="0.00%">
                  <c:v>5.9519999999999997E-2</c:v>
                </c:pt>
                <c:pt idx="1621" formatCode="0.00%">
                  <c:v>5.9320000000000005E-2</c:v>
                </c:pt>
                <c:pt idx="1622" formatCode="0.00%">
                  <c:v>5.8630000000000002E-2</c:v>
                </c:pt>
                <c:pt idx="1623" formatCode="0.00%">
                  <c:v>5.8899999999999994E-2</c:v>
                </c:pt>
                <c:pt idx="1624" formatCode="0.00%">
                  <c:v>5.8430000000000003E-2</c:v>
                </c:pt>
                <c:pt idx="1625" formatCode="0.00%">
                  <c:v>5.8499999999999996E-2</c:v>
                </c:pt>
                <c:pt idx="1626" formatCode="0.00%">
                  <c:v>5.8499999999999996E-2</c:v>
                </c:pt>
                <c:pt idx="1627" formatCode="0.00%">
                  <c:v>5.7200000000000001E-2</c:v>
                </c:pt>
                <c:pt idx="1628" formatCode="0.00%">
                  <c:v>5.7999999999999996E-2</c:v>
                </c:pt>
                <c:pt idx="1629" formatCode="0.00%">
                  <c:v>5.7500000000000002E-2</c:v>
                </c:pt>
                <c:pt idx="1630" formatCode="0.00%">
                  <c:v>5.7300000000000004E-2</c:v>
                </c:pt>
                <c:pt idx="1631" formatCode="0.00%">
                  <c:v>5.6500000000000002E-2</c:v>
                </c:pt>
                <c:pt idx="1632" formatCode="0.00%">
                  <c:v>5.67E-2</c:v>
                </c:pt>
                <c:pt idx="1633" formatCode="0.00%">
                  <c:v>5.7500000000000002E-2</c:v>
                </c:pt>
                <c:pt idx="1634" formatCode="0.00%">
                  <c:v>5.7200000000000001E-2</c:v>
                </c:pt>
                <c:pt idx="1635" formatCode="0.00%">
                  <c:v>5.7549999999999997E-2</c:v>
                </c:pt>
                <c:pt idx="1636" formatCode="0.00%">
                  <c:v>5.7000000000000002E-2</c:v>
                </c:pt>
                <c:pt idx="1637" formatCode="0.00%">
                  <c:v>5.6449999999999993E-2</c:v>
                </c:pt>
                <c:pt idx="1638" formatCode="0.00%">
                  <c:v>5.6849999999999998E-2</c:v>
                </c:pt>
                <c:pt idx="1639" formatCode="0.00%">
                  <c:v>5.6349999999999997E-2</c:v>
                </c:pt>
                <c:pt idx="1640" formatCode="0.00%">
                  <c:v>5.5350000000000003E-2</c:v>
                </c:pt>
                <c:pt idx="1641" formatCode="0.00%">
                  <c:v>5.5350000000000003E-2</c:v>
                </c:pt>
                <c:pt idx="1642" formatCode="0.00%">
                  <c:v>5.5800000000000002E-2</c:v>
                </c:pt>
                <c:pt idx="1643" formatCode="0.00%">
                  <c:v>5.5199999999999999E-2</c:v>
                </c:pt>
                <c:pt idx="1644" formatCode="0.00%">
                  <c:v>5.5800000000000002E-2</c:v>
                </c:pt>
                <c:pt idx="1645" formatCode="0.00%">
                  <c:v>5.5800000000000002E-2</c:v>
                </c:pt>
                <c:pt idx="1646" formatCode="0.00%">
                  <c:v>5.5800000000000002E-2</c:v>
                </c:pt>
                <c:pt idx="1647" formatCode="0.00%">
                  <c:v>5.6649999999999999E-2</c:v>
                </c:pt>
                <c:pt idx="1648" formatCode="0.00%">
                  <c:v>5.6749999999999995E-2</c:v>
                </c:pt>
                <c:pt idx="1649" formatCode="0.00%">
                  <c:v>5.595E-2</c:v>
                </c:pt>
                <c:pt idx="1650" formatCode="0.00%">
                  <c:v>5.4050000000000001E-2</c:v>
                </c:pt>
                <c:pt idx="1651" formatCode="0.00%">
                  <c:v>5.3849999999999995E-2</c:v>
                </c:pt>
                <c:pt idx="1652" formatCode="0.00%">
                  <c:v>5.1500000000000004E-2</c:v>
                </c:pt>
                <c:pt idx="1653" formatCode="0.00%">
                  <c:v>5.4199999999999998E-2</c:v>
                </c:pt>
                <c:pt idx="1654" formatCode="0.00%">
                  <c:v>5.4100000000000002E-2</c:v>
                </c:pt>
                <c:pt idx="1655" formatCode="0.00%">
                  <c:v>5.7200000000000001E-2</c:v>
                </c:pt>
                <c:pt idx="1656" formatCode="0.00%">
                  <c:v>5.5800000000000002E-2</c:v>
                </c:pt>
                <c:pt idx="1657" formatCode="0.00%">
                  <c:v>6.2850000000000003E-2</c:v>
                </c:pt>
                <c:pt idx="1658" formatCode="0.00%">
                  <c:v>6.7599999999999993E-2</c:v>
                </c:pt>
                <c:pt idx="1659" formatCode="0.00%">
                  <c:v>6.7199999999999996E-2</c:v>
                </c:pt>
                <c:pt idx="1660" formatCode="0.00%">
                  <c:v>7.0050000000000001E-2</c:v>
                </c:pt>
                <c:pt idx="1661" formatCode="0.00%">
                  <c:v>6.1050000000000007E-2</c:v>
                </c:pt>
                <c:pt idx="1662" formatCode="0.00%">
                  <c:v>6.7699999999999996E-2</c:v>
                </c:pt>
                <c:pt idx="1663" formatCode="0.00%">
                  <c:v>6.5199999999999994E-2</c:v>
                </c:pt>
                <c:pt idx="1664" formatCode="0.00%">
                  <c:v>7.1099999999999997E-2</c:v>
                </c:pt>
                <c:pt idx="1665" formatCode="0.00%">
                  <c:v>6.5049999999999997E-2</c:v>
                </c:pt>
                <c:pt idx="1666" formatCode="0.00%">
                  <c:v>7.4999999999999997E-2</c:v>
                </c:pt>
                <c:pt idx="1667" formatCode="0.00%">
                  <c:v>7.0099999999999996E-2</c:v>
                </c:pt>
                <c:pt idx="1668" formatCode="0.00%">
                  <c:v>6.25E-2</c:v>
                </c:pt>
                <c:pt idx="1669" formatCode="0.00%">
                  <c:v>6.2149999999999997E-2</c:v>
                </c:pt>
                <c:pt idx="1670" formatCode="0.00%">
                  <c:v>6.0299999999999999E-2</c:v>
                </c:pt>
                <c:pt idx="1671" formatCode="0.00%">
                  <c:v>6.0299999999999999E-2</c:v>
                </c:pt>
                <c:pt idx="1672" formatCode="0.00%">
                  <c:v>5.9749999999999998E-2</c:v>
                </c:pt>
                <c:pt idx="1673" formatCode="0.00%">
                  <c:v>6.0149999999999995E-2</c:v>
                </c:pt>
                <c:pt idx="1674" formatCode="0.00%">
                  <c:v>5.9699999999999996E-2</c:v>
                </c:pt>
                <c:pt idx="1675" formatCode="0.00%">
                  <c:v>5.9500000000000004E-2</c:v>
                </c:pt>
                <c:pt idx="1676" formatCode="0.00%">
                  <c:v>5.8899999999999994E-2</c:v>
                </c:pt>
                <c:pt idx="1677" formatCode="0.00%">
                  <c:v>6.0449999999999997E-2</c:v>
                </c:pt>
                <c:pt idx="1678" formatCode="0.00%">
                  <c:v>5.6449999999999993E-2</c:v>
                </c:pt>
                <c:pt idx="1679" formatCode="0.00%">
                  <c:v>5.6449999999999993E-2</c:v>
                </c:pt>
                <c:pt idx="1680" formatCode="0.00%">
                  <c:v>5.5750000000000001E-2</c:v>
                </c:pt>
                <c:pt idx="1681" formatCode="0.00%">
                  <c:v>5.4299999999999994E-2</c:v>
                </c:pt>
                <c:pt idx="1682" formatCode="0.00%">
                  <c:v>5.33E-2</c:v>
                </c:pt>
                <c:pt idx="1683" formatCode="0.00%">
                  <c:v>5.2199999999999996E-2</c:v>
                </c:pt>
                <c:pt idx="1684" formatCode="0.00%">
                  <c:v>5.1500000000000004E-2</c:v>
                </c:pt>
                <c:pt idx="1685" formatCode="0.00%">
                  <c:v>5.1799999999999999E-2</c:v>
                </c:pt>
                <c:pt idx="1686" formatCode="0.00%">
                  <c:v>5.1799999999999999E-2</c:v>
                </c:pt>
                <c:pt idx="1687" formatCode="0.00%">
                  <c:v>4.7649999999999998E-2</c:v>
                </c:pt>
                <c:pt idx="1688" formatCode="0.00%">
                  <c:v>5.0099999999999999E-2</c:v>
                </c:pt>
                <c:pt idx="1689" formatCode="0.00%">
                  <c:v>5.0099999999999999E-2</c:v>
                </c:pt>
                <c:pt idx="1690" formatCode="0.00%">
                  <c:v>6.3750000000000001E-2</c:v>
                </c:pt>
                <c:pt idx="1691" formatCode="0.00%">
                  <c:v>5.8499999999999996E-2</c:v>
                </c:pt>
                <c:pt idx="1692" formatCode="0.00%">
                  <c:v>5.6250000000000001E-2</c:v>
                </c:pt>
                <c:pt idx="1693" formatCode="0.00%">
                  <c:v>5.5099999999999996E-2</c:v>
                </c:pt>
                <c:pt idx="1694" formatCode="0.00%">
                  <c:v>5.5099999999999996E-2</c:v>
                </c:pt>
                <c:pt idx="1695" formatCode="0.00%">
                  <c:v>5.6600000000000004E-2</c:v>
                </c:pt>
                <c:pt idx="1696" formatCode="0.00%">
                  <c:v>5.3600000000000002E-2</c:v>
                </c:pt>
                <c:pt idx="1697" formatCode="0.00%">
                  <c:v>5.5E-2</c:v>
                </c:pt>
                <c:pt idx="1698" formatCode="0.00%">
                  <c:v>5.2600000000000001E-2</c:v>
                </c:pt>
                <c:pt idx="1699" formatCode="0.00%">
                  <c:v>5.21E-2</c:v>
                </c:pt>
                <c:pt idx="1700" formatCode="0.00%">
                  <c:v>5.1100000000000007E-2</c:v>
                </c:pt>
                <c:pt idx="1701" formatCode="0.00%">
                  <c:v>5.0599999999999999E-2</c:v>
                </c:pt>
                <c:pt idx="1702" formatCode="0.00%">
                  <c:v>5.3550000000000007E-2</c:v>
                </c:pt>
                <c:pt idx="1703" formatCode="0.00%">
                  <c:v>5.7200000000000001E-2</c:v>
                </c:pt>
                <c:pt idx="1704" formatCode="0.00%">
                  <c:v>5.4749999999999993E-2</c:v>
                </c:pt>
                <c:pt idx="1705" formatCode="0.00%">
                  <c:v>5.3150000000000003E-2</c:v>
                </c:pt>
                <c:pt idx="1706" formatCode="0.00%">
                  <c:v>5.2450000000000004E-2</c:v>
                </c:pt>
                <c:pt idx="1707" formatCode="0.00%">
                  <c:v>5.2949999999999997E-2</c:v>
                </c:pt>
                <c:pt idx="1708" formatCode="0.00%">
                  <c:v>5.2949999999999997E-2</c:v>
                </c:pt>
                <c:pt idx="1709" formatCode="0.00%">
                  <c:v>5.2199999999999996E-2</c:v>
                </c:pt>
                <c:pt idx="1710" formatCode="0.00%">
                  <c:v>5.2199999999999996E-2</c:v>
                </c:pt>
                <c:pt idx="1711" formatCode="0.00%">
                  <c:v>4.8250000000000001E-2</c:v>
                </c:pt>
                <c:pt idx="1712" formatCode="0.00%">
                  <c:v>4.9599999999999998E-2</c:v>
                </c:pt>
                <c:pt idx="1713" formatCode="0.00%">
                  <c:v>4.9349999999999998E-2</c:v>
                </c:pt>
                <c:pt idx="1714" formatCode="0.00%">
                  <c:v>4.9349999999999998E-2</c:v>
                </c:pt>
                <c:pt idx="1715" formatCode="0.00%">
                  <c:v>4.8550000000000003E-2</c:v>
                </c:pt>
                <c:pt idx="1716" formatCode="0.00%">
                  <c:v>4.7649999999999998E-2</c:v>
                </c:pt>
                <c:pt idx="1717" formatCode="0.00%">
                  <c:v>4.6199999999999998E-2</c:v>
                </c:pt>
                <c:pt idx="1718" formatCode="0.00%">
                  <c:v>4.6799999999999994E-2</c:v>
                </c:pt>
                <c:pt idx="1719" formatCode="0.00%">
                  <c:v>4.7300000000000002E-2</c:v>
                </c:pt>
                <c:pt idx="1720" formatCode="0.00%">
                  <c:v>4.8399999999999999E-2</c:v>
                </c:pt>
                <c:pt idx="1721" formatCode="0.00%">
                  <c:v>4.8550000000000003E-2</c:v>
                </c:pt>
                <c:pt idx="1722" formatCode="0.00%">
                  <c:v>4.7449999999999999E-2</c:v>
                </c:pt>
                <c:pt idx="1723" formatCode="0.00%">
                  <c:v>4.7449999999999999E-2</c:v>
                </c:pt>
                <c:pt idx="1724" formatCode="0.00%">
                  <c:v>4.6900000000000004E-2</c:v>
                </c:pt>
                <c:pt idx="1725" formatCode="0.00%">
                  <c:v>4.7899999999999998E-2</c:v>
                </c:pt>
                <c:pt idx="1726" formatCode="0.00%">
                  <c:v>4.7050000000000002E-2</c:v>
                </c:pt>
                <c:pt idx="1727" formatCode="0.00%">
                  <c:v>4.7449999999999999E-2</c:v>
                </c:pt>
                <c:pt idx="1728" formatCode="0.00%">
                  <c:v>4.7449999999999999E-2</c:v>
                </c:pt>
                <c:pt idx="1729" formatCode="0.00%">
                  <c:v>4.8000000000000001E-2</c:v>
                </c:pt>
                <c:pt idx="1730" formatCode="0.00%">
                  <c:v>4.7500000000000001E-2</c:v>
                </c:pt>
                <c:pt idx="1731" formatCode="0.00%">
                  <c:v>4.7500000000000001E-2</c:v>
                </c:pt>
                <c:pt idx="1732" formatCode="0.00%">
                  <c:v>4.7500000000000001E-2</c:v>
                </c:pt>
                <c:pt idx="1733" formatCode="0.00%">
                  <c:v>4.8099999999999997E-2</c:v>
                </c:pt>
                <c:pt idx="1734" formatCode="0.00%">
                  <c:v>4.7699999999999992E-2</c:v>
                </c:pt>
                <c:pt idx="1735" formatCode="0.00%">
                  <c:v>4.6799999999999994E-2</c:v>
                </c:pt>
                <c:pt idx="1736" formatCode="0.00%">
                  <c:v>4.6900000000000004E-2</c:v>
                </c:pt>
                <c:pt idx="1737" formatCode="0.00%">
                  <c:v>4.5999999999999999E-2</c:v>
                </c:pt>
                <c:pt idx="1738" formatCode="0.00%">
                  <c:v>4.6300000000000001E-2</c:v>
                </c:pt>
                <c:pt idx="1739" formatCode="0.00%">
                  <c:v>4.58E-2</c:v>
                </c:pt>
                <c:pt idx="1740" formatCode="0.00%">
                  <c:v>4.5599999999999995E-2</c:v>
                </c:pt>
                <c:pt idx="1741" formatCode="0.00%">
                  <c:v>4.5599999999999995E-2</c:v>
                </c:pt>
                <c:pt idx="1742" formatCode="0.00%">
                  <c:v>4.6300000000000001E-2</c:v>
                </c:pt>
                <c:pt idx="1743" formatCode="0.00%">
                  <c:v>4.7400000000000005E-2</c:v>
                </c:pt>
                <c:pt idx="1744" formatCode="0.00%">
                  <c:v>4.7400000000000005E-2</c:v>
                </c:pt>
                <c:pt idx="1745" formatCode="0.00%">
                  <c:v>4.7400000000000005E-2</c:v>
                </c:pt>
                <c:pt idx="1746" formatCode="0.00%">
                  <c:v>4.6849999999999996E-2</c:v>
                </c:pt>
                <c:pt idx="1747" formatCode="0.00%">
                  <c:v>4.675E-2</c:v>
                </c:pt>
                <c:pt idx="1748" formatCode="0.00%">
                  <c:v>4.7E-2</c:v>
                </c:pt>
                <c:pt idx="1749" formatCode="0.00%">
                  <c:v>4.6199999999999998E-2</c:v>
                </c:pt>
                <c:pt idx="1750" formatCode="0.00%">
                  <c:v>4.5400000000000003E-2</c:v>
                </c:pt>
                <c:pt idx="1751" formatCode="0.00%">
                  <c:v>4.6100000000000002E-2</c:v>
                </c:pt>
                <c:pt idx="1752" formatCode="0.00%">
                  <c:v>4.6100000000000002E-2</c:v>
                </c:pt>
                <c:pt idx="1753" formatCode="0.00%">
                  <c:v>4.6100000000000002E-2</c:v>
                </c:pt>
                <c:pt idx="1754" formatCode="0.00%">
                  <c:v>4.5599999999999995E-2</c:v>
                </c:pt>
                <c:pt idx="1755" formatCode="0.00%">
                  <c:v>4.4299999999999999E-2</c:v>
                </c:pt>
                <c:pt idx="1756" formatCode="0.00%">
                  <c:v>4.4199999999999996E-2</c:v>
                </c:pt>
                <c:pt idx="1757" formatCode="0.00%">
                  <c:v>4.3799999999999999E-2</c:v>
                </c:pt>
                <c:pt idx="1758" formatCode="0.00%">
                  <c:v>4.4400000000000002E-2</c:v>
                </c:pt>
                <c:pt idx="1759" formatCode="0.00%">
                  <c:v>4.2599999999999999E-2</c:v>
                </c:pt>
                <c:pt idx="1760" formatCode="0.00%">
                  <c:v>4.3250000000000004E-2</c:v>
                </c:pt>
                <c:pt idx="1761" formatCode="0.00%">
                  <c:v>4.3250000000000004E-2</c:v>
                </c:pt>
                <c:pt idx="1762" formatCode="0.00%">
                  <c:v>4.4299999999999999E-2</c:v>
                </c:pt>
                <c:pt idx="1763" formatCode="0.00%">
                  <c:v>4.3499999999999997E-2</c:v>
                </c:pt>
                <c:pt idx="1764" formatCode="0.00%">
                  <c:v>4.36E-2</c:v>
                </c:pt>
                <c:pt idx="1765" formatCode="0.00%">
                  <c:v>4.3949999999999996E-2</c:v>
                </c:pt>
                <c:pt idx="1766" formatCode="0.00%">
                  <c:v>4.5250000000000005E-2</c:v>
                </c:pt>
                <c:pt idx="1767" formatCode="0.00%">
                  <c:v>4.5749999999999999E-2</c:v>
                </c:pt>
                <c:pt idx="1768" formatCode="0.00%">
                  <c:v>4.6100000000000002E-2</c:v>
                </c:pt>
                <c:pt idx="1769" formatCode="0.00%">
                  <c:v>4.6900000000000004E-2</c:v>
                </c:pt>
                <c:pt idx="1770" formatCode="0.00%">
                  <c:v>4.8099999999999997E-2</c:v>
                </c:pt>
                <c:pt idx="1771" formatCode="0.00%">
                  <c:v>4.5749999999999999E-2</c:v>
                </c:pt>
                <c:pt idx="1772" formatCode="0.00%">
                  <c:v>4.5749999999999999E-2</c:v>
                </c:pt>
                <c:pt idx="1773" formatCode="0.00%">
                  <c:v>4.7400000000000005E-2</c:v>
                </c:pt>
                <c:pt idx="1774" formatCode="0.00%">
                  <c:v>4.6900000000000004E-2</c:v>
                </c:pt>
                <c:pt idx="1775" formatCode="0.00%">
                  <c:v>4.5999999999999999E-2</c:v>
                </c:pt>
                <c:pt idx="1776" formatCode="0.00%">
                  <c:v>4.6550000000000001E-2</c:v>
                </c:pt>
                <c:pt idx="1777" formatCode="0.00%">
                  <c:v>4.845E-2</c:v>
                </c:pt>
                <c:pt idx="1778" formatCode="0.00%">
                  <c:v>4.845E-2</c:v>
                </c:pt>
                <c:pt idx="1779" formatCode="0.00%">
                  <c:v>4.7400000000000005E-2</c:v>
                </c:pt>
                <c:pt idx="1780" formatCode="0.00%">
                  <c:v>4.795E-2</c:v>
                </c:pt>
                <c:pt idx="1781" formatCode="0.00%">
                  <c:v>4.6950000000000006E-2</c:v>
                </c:pt>
                <c:pt idx="1782" formatCode="0.00%">
                  <c:v>4.7350000000000003E-2</c:v>
                </c:pt>
                <c:pt idx="1783" formatCode="0.00%">
                  <c:v>4.7100000000000003E-2</c:v>
                </c:pt>
                <c:pt idx="1784" formatCode="0.00%">
                  <c:v>4.6500000000000007E-2</c:v>
                </c:pt>
                <c:pt idx="1785" formatCode="0.00%">
                  <c:v>4.6500000000000007E-2</c:v>
                </c:pt>
                <c:pt idx="1786" formatCode="0.00%">
                  <c:v>4.7750000000000001E-2</c:v>
                </c:pt>
                <c:pt idx="1787" formatCode="0.00%">
                  <c:v>4.7400000000000005E-2</c:v>
                </c:pt>
                <c:pt idx="1788" formatCode="0.00%">
                  <c:v>4.7400000000000005E-2</c:v>
                </c:pt>
                <c:pt idx="1789" formatCode="0.00%">
                  <c:v>4.9400000000000006E-2</c:v>
                </c:pt>
                <c:pt idx="1790" formatCode="0.00%">
                  <c:v>4.8399999999999999E-2</c:v>
                </c:pt>
                <c:pt idx="1791" formatCode="0.00%">
                  <c:v>4.9000000000000002E-2</c:v>
                </c:pt>
                <c:pt idx="1792" formatCode="0.00%">
                  <c:v>5.0199999999999995E-2</c:v>
                </c:pt>
                <c:pt idx="1793" formatCode="0.00%">
                  <c:v>4.9100000000000005E-2</c:v>
                </c:pt>
                <c:pt idx="1794" formatCode="0.00%">
                  <c:v>5.1449999999999996E-2</c:v>
                </c:pt>
                <c:pt idx="1795" formatCode="0.00%">
                  <c:v>5.3099999999999994E-2</c:v>
                </c:pt>
                <c:pt idx="1796" formatCode="0.00%">
                  <c:v>5.1849999999999993E-2</c:v>
                </c:pt>
                <c:pt idx="1797" formatCode="0.00%">
                  <c:v>5.2450000000000004E-2</c:v>
                </c:pt>
                <c:pt idx="1798" formatCode="0.00%">
                  <c:v>5.0499999999999996E-2</c:v>
                </c:pt>
                <c:pt idx="1799" formatCode="0.00%">
                  <c:v>5.0250000000000003E-2</c:v>
                </c:pt>
                <c:pt idx="1800" formatCode="0.00%">
                  <c:v>0.05</c:v>
                </c:pt>
                <c:pt idx="1801" formatCode="0.00%">
                  <c:v>5.525E-2</c:v>
                </c:pt>
                <c:pt idx="1802" formatCode="0.00%">
                  <c:v>5.2949999999999997E-2</c:v>
                </c:pt>
                <c:pt idx="1803" formatCode="0.00%">
                  <c:v>5.4800000000000001E-2</c:v>
                </c:pt>
                <c:pt idx="1804" formatCode="0.00%">
                  <c:v>5.6600000000000004E-2</c:v>
                </c:pt>
                <c:pt idx="1805" formatCode="0.00%">
                  <c:v>5.4800000000000001E-2</c:v>
                </c:pt>
                <c:pt idx="1806" formatCode="0.00%">
                  <c:v>5.4100000000000002E-2</c:v>
                </c:pt>
                <c:pt idx="1807" formatCode="0.00%">
                  <c:v>5.6399999999999999E-2</c:v>
                </c:pt>
                <c:pt idx="1808" formatCode="0.00%">
                  <c:v>5.57E-2</c:v>
                </c:pt>
                <c:pt idx="1809" formatCode="0.00%">
                  <c:v>5.525E-2</c:v>
                </c:pt>
                <c:pt idx="1810" formatCode="0.00%">
                  <c:v>5.525E-2</c:v>
                </c:pt>
                <c:pt idx="1811" formatCode="0.00%">
                  <c:v>5.4400000000000004E-2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7EB-422D-A85F-8C2D5D10A2E8}"/>
            </c:ext>
          </c:extLst>
        </c:ser>
        <c:ser>
          <c:idx val="2"/>
          <c:order val="10"/>
          <c:tx>
            <c:strRef>
              <c:f>Pré!$L$1</c:f>
              <c:strCache>
                <c:ptCount val="1"/>
                <c:pt idx="0">
                  <c:v>LTN 01/24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Pré!$L$2:$L$3608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6.1150000000000003E-2</c:v>
                </c:pt>
                <c:pt idx="1617" formatCode="0.00%">
                  <c:v>6.055E-2</c:v>
                </c:pt>
                <c:pt idx="1618" formatCode="0.00%">
                  <c:v>6.0749999999999998E-2</c:v>
                </c:pt>
                <c:pt idx="1619" formatCode="0.00%">
                  <c:v>6.1050000000000007E-2</c:v>
                </c:pt>
                <c:pt idx="1620" formatCode="0.00%">
                  <c:v>6.1349999999999995E-2</c:v>
                </c:pt>
                <c:pt idx="1621" formatCode="0.00%">
                  <c:v>6.1249999999999999E-2</c:v>
                </c:pt>
                <c:pt idx="1622" formatCode="0.00%">
                  <c:v>6.0749999999999998E-2</c:v>
                </c:pt>
                <c:pt idx="1623" formatCode="0.00%">
                  <c:v>6.0949999999999997E-2</c:v>
                </c:pt>
                <c:pt idx="1624" formatCode="0.00%">
                  <c:v>6.055E-2</c:v>
                </c:pt>
                <c:pt idx="1625" formatCode="0.00%">
                  <c:v>6.0749999999999998E-2</c:v>
                </c:pt>
                <c:pt idx="1626" formatCode="0.00%">
                  <c:v>6.0049999999999999E-2</c:v>
                </c:pt>
                <c:pt idx="1627" formatCode="0.00%">
                  <c:v>5.9249999999999997E-2</c:v>
                </c:pt>
                <c:pt idx="1628" formatCode="0.00%">
                  <c:v>5.9950000000000003E-2</c:v>
                </c:pt>
                <c:pt idx="1629" formatCode="0.00%">
                  <c:v>5.9549999999999999E-2</c:v>
                </c:pt>
                <c:pt idx="1630" formatCode="0.00%">
                  <c:v>5.9349999999999993E-2</c:v>
                </c:pt>
                <c:pt idx="1631" formatCode="0.00%">
                  <c:v>5.8449999999999995E-2</c:v>
                </c:pt>
                <c:pt idx="1632" formatCode="0.00%">
                  <c:v>5.8550000000000005E-2</c:v>
                </c:pt>
                <c:pt idx="1633" formatCode="0.00%">
                  <c:v>5.9150000000000001E-2</c:v>
                </c:pt>
                <c:pt idx="1634" formatCode="0.00%">
                  <c:v>5.8949999999999995E-2</c:v>
                </c:pt>
                <c:pt idx="1635" formatCode="0.00%">
                  <c:v>5.9349999999999993E-2</c:v>
                </c:pt>
                <c:pt idx="1636" formatCode="0.00%">
                  <c:v>5.8650000000000001E-2</c:v>
                </c:pt>
                <c:pt idx="1637" formatCode="0.00%">
                  <c:v>5.8250000000000003E-2</c:v>
                </c:pt>
                <c:pt idx="1638" formatCode="0.00%">
                  <c:v>5.885E-2</c:v>
                </c:pt>
                <c:pt idx="1639" formatCode="0.00%">
                  <c:v>5.8299999999999998E-2</c:v>
                </c:pt>
                <c:pt idx="1640" formatCode="0.00%">
                  <c:v>5.7300000000000004E-2</c:v>
                </c:pt>
                <c:pt idx="1641" formatCode="0.00%">
                  <c:v>5.7450000000000001E-2</c:v>
                </c:pt>
                <c:pt idx="1642" formatCode="0.00%">
                  <c:v>5.7750000000000003E-2</c:v>
                </c:pt>
                <c:pt idx="1643" formatCode="0.00%">
                  <c:v>5.7350000000000005E-2</c:v>
                </c:pt>
                <c:pt idx="1644" formatCode="0.00%">
                  <c:v>5.8099999999999999E-2</c:v>
                </c:pt>
                <c:pt idx="1645" formatCode="0.00%">
                  <c:v>5.8099999999999999E-2</c:v>
                </c:pt>
                <c:pt idx="1646" formatCode="0.00%">
                  <c:v>5.8099999999999999E-2</c:v>
                </c:pt>
                <c:pt idx="1647" formatCode="0.00%">
                  <c:v>5.9050000000000005E-2</c:v>
                </c:pt>
                <c:pt idx="1648" formatCode="0.00%">
                  <c:v>5.9249999999999997E-2</c:v>
                </c:pt>
                <c:pt idx="1649" formatCode="0.00%">
                  <c:v>5.8400000000000001E-2</c:v>
                </c:pt>
                <c:pt idx="1650" formatCode="0.00%">
                  <c:v>5.6849999999999998E-2</c:v>
                </c:pt>
                <c:pt idx="1651" formatCode="0.00%">
                  <c:v>5.6250000000000001E-2</c:v>
                </c:pt>
                <c:pt idx="1652" formatCode="0.00%">
                  <c:v>5.3849999999999995E-2</c:v>
                </c:pt>
                <c:pt idx="1653" formatCode="0.00%">
                  <c:v>5.6749999999999995E-2</c:v>
                </c:pt>
                <c:pt idx="1654" formatCode="0.00%">
                  <c:v>5.8349999999999999E-2</c:v>
                </c:pt>
                <c:pt idx="1655" formatCode="0.00%">
                  <c:v>5.8550000000000005E-2</c:v>
                </c:pt>
                <c:pt idx="1656" formatCode="0.00%">
                  <c:v>5.8250000000000003E-2</c:v>
                </c:pt>
                <c:pt idx="1657" formatCode="0.00%">
                  <c:v>5.8250000000000003E-2</c:v>
                </c:pt>
                <c:pt idx="1658" formatCode="0.00%">
                  <c:v>7.7450000000000005E-2</c:v>
                </c:pt>
                <c:pt idx="1659" formatCode="0.00%">
                  <c:v>6.9550000000000001E-2</c:v>
                </c:pt>
                <c:pt idx="1660" formatCode="0.00%">
                  <c:v>7.2849999999999998E-2</c:v>
                </c:pt>
                <c:pt idx="1661" formatCode="0.00%">
                  <c:v>6.4049999999999996E-2</c:v>
                </c:pt>
                <c:pt idx="1662" formatCode="0.00%">
                  <c:v>6.4049999999999996E-2</c:v>
                </c:pt>
                <c:pt idx="1663" formatCode="0.00%">
                  <c:v>7.8649999999999998E-2</c:v>
                </c:pt>
                <c:pt idx="1664" formatCode="0.00%">
                  <c:v>7.3550000000000004E-2</c:v>
                </c:pt>
                <c:pt idx="1665" formatCode="0.00%">
                  <c:v>8.0649999999999999E-2</c:v>
                </c:pt>
                <c:pt idx="1666" formatCode="0.00%">
                  <c:v>7.8399999999999997E-2</c:v>
                </c:pt>
                <c:pt idx="1667" formatCode="0.00%">
                  <c:v>7.3800000000000004E-2</c:v>
                </c:pt>
                <c:pt idx="1668" formatCode="0.00%">
                  <c:v>6.6199999999999995E-2</c:v>
                </c:pt>
                <c:pt idx="1669" formatCode="0.00%">
                  <c:v>6.7400000000000002E-2</c:v>
                </c:pt>
                <c:pt idx="1670" formatCode="0.00%">
                  <c:v>6.3799999999999996E-2</c:v>
                </c:pt>
                <c:pt idx="1671" formatCode="0.00%">
                  <c:v>6.2E-2</c:v>
                </c:pt>
                <c:pt idx="1672" formatCode="0.00%">
                  <c:v>6.3399999999999998E-2</c:v>
                </c:pt>
                <c:pt idx="1673" formatCode="0.00%">
                  <c:v>6.3899999999999998E-2</c:v>
                </c:pt>
                <c:pt idx="1674" formatCode="0.00%">
                  <c:v>6.3750000000000001E-2</c:v>
                </c:pt>
                <c:pt idx="1675" formatCode="0.00%">
                  <c:v>6.3500000000000001E-2</c:v>
                </c:pt>
                <c:pt idx="1676" formatCode="0.00%">
                  <c:v>6.2850000000000003E-2</c:v>
                </c:pt>
                <c:pt idx="1677" formatCode="0.00%">
                  <c:v>6.480000000000001E-2</c:v>
                </c:pt>
                <c:pt idx="1678" formatCode="0.00%">
                  <c:v>6.055E-2</c:v>
                </c:pt>
                <c:pt idx="1679" formatCode="0.00%">
                  <c:v>6.055E-2</c:v>
                </c:pt>
                <c:pt idx="1680" formatCode="0.00%">
                  <c:v>6.0100000000000001E-2</c:v>
                </c:pt>
                <c:pt idx="1681" formatCode="0.00%">
                  <c:v>5.8600000000000006E-2</c:v>
                </c:pt>
                <c:pt idx="1682" formatCode="0.00%">
                  <c:v>5.7350000000000005E-2</c:v>
                </c:pt>
                <c:pt idx="1683" formatCode="0.00%">
                  <c:v>5.62E-2</c:v>
                </c:pt>
                <c:pt idx="1684" formatCode="0.00%">
                  <c:v>5.5300000000000002E-2</c:v>
                </c:pt>
                <c:pt idx="1685" formatCode="0.00%">
                  <c:v>5.57E-2</c:v>
                </c:pt>
                <c:pt idx="1686" formatCode="0.00%">
                  <c:v>5.57E-2</c:v>
                </c:pt>
                <c:pt idx="1687" formatCode="0.00%">
                  <c:v>5.1900000000000002E-2</c:v>
                </c:pt>
                <c:pt idx="1688" formatCode="0.00%">
                  <c:v>5.4450000000000005E-2</c:v>
                </c:pt>
                <c:pt idx="1689" formatCode="0.00%">
                  <c:v>5.4450000000000005E-2</c:v>
                </c:pt>
                <c:pt idx="1690" formatCode="0.00%">
                  <c:v>6.9449999999999998E-2</c:v>
                </c:pt>
                <c:pt idx="1691" formatCode="0.00%">
                  <c:v>6.3299999999999995E-2</c:v>
                </c:pt>
                <c:pt idx="1692" formatCode="0.00%">
                  <c:v>6.0899999999999996E-2</c:v>
                </c:pt>
                <c:pt idx="1693" formatCode="0.00%">
                  <c:v>5.9400000000000001E-2</c:v>
                </c:pt>
                <c:pt idx="1694" formatCode="0.00%">
                  <c:v>5.9400000000000001E-2</c:v>
                </c:pt>
                <c:pt idx="1695" formatCode="0.00%">
                  <c:v>6.13E-2</c:v>
                </c:pt>
                <c:pt idx="1696" formatCode="0.00%">
                  <c:v>5.8200000000000002E-2</c:v>
                </c:pt>
                <c:pt idx="1697" formatCode="0.00%">
                  <c:v>5.9900000000000002E-2</c:v>
                </c:pt>
                <c:pt idx="1698" formatCode="0.00%">
                  <c:v>5.7750000000000003E-2</c:v>
                </c:pt>
                <c:pt idx="1699" formatCode="0.00%">
                  <c:v>5.7300000000000004E-2</c:v>
                </c:pt>
                <c:pt idx="1700" formatCode="0.00%">
                  <c:v>5.6399999999999999E-2</c:v>
                </c:pt>
                <c:pt idx="1701" formatCode="0.00%">
                  <c:v>5.5849999999999997E-2</c:v>
                </c:pt>
                <c:pt idx="1702" formatCode="0.00%">
                  <c:v>5.9150000000000001E-2</c:v>
                </c:pt>
                <c:pt idx="1703" formatCode="0.00%">
                  <c:v>6.2699999999999992E-2</c:v>
                </c:pt>
                <c:pt idx="1704" formatCode="0.00%">
                  <c:v>6.0149999999999995E-2</c:v>
                </c:pt>
                <c:pt idx="1705" formatCode="0.00%">
                  <c:v>5.8550000000000005E-2</c:v>
                </c:pt>
                <c:pt idx="1706" formatCode="0.00%">
                  <c:v>5.79E-2</c:v>
                </c:pt>
                <c:pt idx="1707" formatCode="0.00%">
                  <c:v>5.8349999999999999E-2</c:v>
                </c:pt>
                <c:pt idx="1708" formatCode="0.00%">
                  <c:v>5.8349999999999999E-2</c:v>
                </c:pt>
                <c:pt idx="1709" formatCode="0.00%">
                  <c:v>5.7450000000000001E-2</c:v>
                </c:pt>
                <c:pt idx="1710" formatCode="0.00%">
                  <c:v>5.7450000000000001E-2</c:v>
                </c:pt>
                <c:pt idx="1711" formatCode="0.00%">
                  <c:v>5.3099999999999994E-2</c:v>
                </c:pt>
                <c:pt idx="1712" formatCode="0.00%">
                  <c:v>5.4299999999999994E-2</c:v>
                </c:pt>
                <c:pt idx="1713" formatCode="0.00%">
                  <c:v>5.4150000000000004E-2</c:v>
                </c:pt>
                <c:pt idx="1714" formatCode="0.00%">
                  <c:v>5.4150000000000004E-2</c:v>
                </c:pt>
                <c:pt idx="1715" formatCode="0.00%">
                  <c:v>5.3350000000000002E-2</c:v>
                </c:pt>
                <c:pt idx="1716" formatCode="0.00%">
                  <c:v>5.2199999999999996E-2</c:v>
                </c:pt>
                <c:pt idx="1717" formatCode="0.00%">
                  <c:v>5.0549999999999998E-2</c:v>
                </c:pt>
                <c:pt idx="1718" formatCode="0.00%">
                  <c:v>5.1249999999999997E-2</c:v>
                </c:pt>
                <c:pt idx="1719" formatCode="0.00%">
                  <c:v>5.1749999999999997E-2</c:v>
                </c:pt>
                <c:pt idx="1720" formatCode="0.00%">
                  <c:v>5.28E-2</c:v>
                </c:pt>
                <c:pt idx="1721" formatCode="0.00%">
                  <c:v>5.2699999999999997E-2</c:v>
                </c:pt>
                <c:pt idx="1722" formatCode="0.00%">
                  <c:v>5.1849999999999993E-2</c:v>
                </c:pt>
                <c:pt idx="1723" formatCode="0.00%">
                  <c:v>5.1849999999999993E-2</c:v>
                </c:pt>
                <c:pt idx="1724" formatCode="0.00%">
                  <c:v>5.1200000000000002E-2</c:v>
                </c:pt>
                <c:pt idx="1725" formatCode="0.00%">
                  <c:v>5.2150000000000002E-2</c:v>
                </c:pt>
                <c:pt idx="1726" formatCode="0.00%">
                  <c:v>5.1449999999999996E-2</c:v>
                </c:pt>
                <c:pt idx="1727" formatCode="0.00%">
                  <c:v>5.1849999999999993E-2</c:v>
                </c:pt>
                <c:pt idx="1728" formatCode="0.00%">
                  <c:v>5.1900000000000002E-2</c:v>
                </c:pt>
                <c:pt idx="1729" formatCode="0.00%">
                  <c:v>5.2549999999999999E-2</c:v>
                </c:pt>
                <c:pt idx="1730" formatCode="0.00%">
                  <c:v>5.2350000000000001E-2</c:v>
                </c:pt>
                <c:pt idx="1731" formatCode="0.00%">
                  <c:v>5.2249999999999998E-2</c:v>
                </c:pt>
                <c:pt idx="1732" formatCode="0.00%">
                  <c:v>5.2350000000000001E-2</c:v>
                </c:pt>
                <c:pt idx="1733" formatCode="0.00%">
                  <c:v>5.2949999999999997E-2</c:v>
                </c:pt>
                <c:pt idx="1734" formatCode="0.00%">
                  <c:v>5.2549999999999999E-2</c:v>
                </c:pt>
                <c:pt idx="1735" formatCode="0.00%">
                  <c:v>5.1550000000000006E-2</c:v>
                </c:pt>
                <c:pt idx="1736" formatCode="0.00%">
                  <c:v>5.0949999999999995E-2</c:v>
                </c:pt>
                <c:pt idx="1737" formatCode="0.00%">
                  <c:v>5.0650000000000001E-2</c:v>
                </c:pt>
                <c:pt idx="1738" formatCode="0.00%">
                  <c:v>5.0949999999999995E-2</c:v>
                </c:pt>
                <c:pt idx="1739" formatCode="0.00%">
                  <c:v>5.0450000000000002E-2</c:v>
                </c:pt>
                <c:pt idx="1740" formatCode="0.00%">
                  <c:v>5.0049999999999997E-2</c:v>
                </c:pt>
                <c:pt idx="1741" formatCode="0.00%">
                  <c:v>5.0049999999999997E-2</c:v>
                </c:pt>
                <c:pt idx="1742" formatCode="0.00%">
                  <c:v>5.0849999999999999E-2</c:v>
                </c:pt>
                <c:pt idx="1743" formatCode="0.00%">
                  <c:v>5.1650000000000001E-2</c:v>
                </c:pt>
                <c:pt idx="1744" formatCode="0.00%">
                  <c:v>5.1650000000000001E-2</c:v>
                </c:pt>
                <c:pt idx="1745" formatCode="0.00%">
                  <c:v>5.1650000000000001E-2</c:v>
                </c:pt>
                <c:pt idx="1746" formatCode="0.00%">
                  <c:v>5.1650000000000001E-2</c:v>
                </c:pt>
                <c:pt idx="1747" formatCode="0.00%">
                  <c:v>5.1650000000000001E-2</c:v>
                </c:pt>
                <c:pt idx="1748" formatCode="0.00%">
                  <c:v>5.1650000000000001E-2</c:v>
                </c:pt>
                <c:pt idx="1749" formatCode="0.00%">
                  <c:v>5.1650000000000001E-2</c:v>
                </c:pt>
                <c:pt idx="1750" formatCode="0.00%">
                  <c:v>5.1650000000000001E-2</c:v>
                </c:pt>
                <c:pt idx="1751" formatCode="0.00%">
                  <c:v>5.1650000000000001E-2</c:v>
                </c:pt>
                <c:pt idx="1752" formatCode="0.00%">
                  <c:v>5.1650000000000001E-2</c:v>
                </c:pt>
                <c:pt idx="1753" formatCode="0.00%">
                  <c:v>5.1650000000000001E-2</c:v>
                </c:pt>
                <c:pt idx="1754" formatCode="0.00%">
                  <c:v>5.1650000000000001E-2</c:v>
                </c:pt>
                <c:pt idx="1755" formatCode="0.00%">
                  <c:v>4.9349999999999998E-2</c:v>
                </c:pt>
                <c:pt idx="1756" formatCode="0.00%">
                  <c:v>4.9249999999999995E-2</c:v>
                </c:pt>
                <c:pt idx="1757" formatCode="0.00%">
                  <c:v>4.9450000000000001E-2</c:v>
                </c:pt>
                <c:pt idx="1758" formatCode="0.00%">
                  <c:v>4.7649999999999998E-2</c:v>
                </c:pt>
                <c:pt idx="1759" formatCode="0.00%">
                  <c:v>4.7400000000000005E-2</c:v>
                </c:pt>
                <c:pt idx="1760" formatCode="0.00%">
                  <c:v>4.7100000000000003E-2</c:v>
                </c:pt>
                <c:pt idx="1761" formatCode="0.00%">
                  <c:v>4.82E-2</c:v>
                </c:pt>
                <c:pt idx="1762" formatCode="0.00%">
                  <c:v>4.9249999999999995E-2</c:v>
                </c:pt>
                <c:pt idx="1763" formatCode="0.00%">
                  <c:v>4.7750000000000001E-2</c:v>
                </c:pt>
                <c:pt idx="1764" formatCode="0.00%">
                  <c:v>4.9050000000000003E-2</c:v>
                </c:pt>
                <c:pt idx="1765" formatCode="0.00%">
                  <c:v>4.9699999999999994E-2</c:v>
                </c:pt>
                <c:pt idx="1766" formatCode="0.00%">
                  <c:v>5.0300000000000004E-2</c:v>
                </c:pt>
                <c:pt idx="1767" formatCode="0.00%">
                  <c:v>5.1699999999999996E-2</c:v>
                </c:pt>
                <c:pt idx="1768" formatCode="0.00%">
                  <c:v>5.2549999999999999E-2</c:v>
                </c:pt>
                <c:pt idx="1769" formatCode="0.00%">
                  <c:v>5.2549999999999999E-2</c:v>
                </c:pt>
                <c:pt idx="1770" formatCode="0.00%">
                  <c:v>5.3650000000000003E-2</c:v>
                </c:pt>
                <c:pt idx="1771" formatCode="0.00%">
                  <c:v>5.1100000000000007E-2</c:v>
                </c:pt>
                <c:pt idx="1772" formatCode="0.00%">
                  <c:v>5.2600000000000001E-2</c:v>
                </c:pt>
                <c:pt idx="1773" formatCode="0.00%">
                  <c:v>5.2199999999999996E-2</c:v>
                </c:pt>
                <c:pt idx="1774" formatCode="0.00%">
                  <c:v>5.1799999999999999E-2</c:v>
                </c:pt>
                <c:pt idx="1775" formatCode="0.00%">
                  <c:v>5.1449999999999996E-2</c:v>
                </c:pt>
                <c:pt idx="1776" formatCode="0.00%">
                  <c:v>5.1749999999999997E-2</c:v>
                </c:pt>
                <c:pt idx="1777" formatCode="0.00%">
                  <c:v>5.3749999999999999E-2</c:v>
                </c:pt>
                <c:pt idx="1778" formatCode="0.00%">
                  <c:v>5.3899999999999997E-2</c:v>
                </c:pt>
                <c:pt idx="1779" formatCode="0.00%">
                  <c:v>5.2450000000000004E-2</c:v>
                </c:pt>
                <c:pt idx="1780" formatCode="0.00%">
                  <c:v>5.2949999999999997E-2</c:v>
                </c:pt>
                <c:pt idx="1781" formatCode="0.00%">
                  <c:v>5.21E-2</c:v>
                </c:pt>
                <c:pt idx="1782" formatCode="0.00%">
                  <c:v>5.2450000000000004E-2</c:v>
                </c:pt>
                <c:pt idx="1783" formatCode="0.00%">
                  <c:v>5.2150000000000002E-2</c:v>
                </c:pt>
                <c:pt idx="1784" formatCode="0.00%">
                  <c:v>5.1550000000000006E-2</c:v>
                </c:pt>
                <c:pt idx="1785" formatCode="0.00%">
                  <c:v>5.1550000000000006E-2</c:v>
                </c:pt>
                <c:pt idx="1786" formatCode="0.00%">
                  <c:v>5.3150000000000003E-2</c:v>
                </c:pt>
                <c:pt idx="1787" formatCode="0.00%">
                  <c:v>5.2549999999999999E-2</c:v>
                </c:pt>
                <c:pt idx="1788" formatCode="0.00%">
                  <c:v>5.4400000000000004E-2</c:v>
                </c:pt>
                <c:pt idx="1789" formatCode="0.00%">
                  <c:v>5.4600000000000003E-2</c:v>
                </c:pt>
                <c:pt idx="1790" formatCode="0.00%">
                  <c:v>5.4000000000000006E-2</c:v>
                </c:pt>
                <c:pt idx="1791" formatCode="0.00%">
                  <c:v>5.4900000000000004E-2</c:v>
                </c:pt>
                <c:pt idx="1792" formatCode="0.00%">
                  <c:v>5.5800000000000002E-2</c:v>
                </c:pt>
                <c:pt idx="1793" formatCode="0.00%">
                  <c:v>5.4699999999999999E-2</c:v>
                </c:pt>
                <c:pt idx="1794" formatCode="0.00%">
                  <c:v>5.4649999999999997E-2</c:v>
                </c:pt>
                <c:pt idx="1795" formatCode="0.00%">
                  <c:v>5.8049999999999997E-2</c:v>
                </c:pt>
                <c:pt idx="1796" formatCode="0.00%">
                  <c:v>5.7450000000000001E-2</c:v>
                </c:pt>
                <c:pt idx="1797" formatCode="0.00%">
                  <c:v>5.8749999999999997E-2</c:v>
                </c:pt>
                <c:pt idx="1798" formatCode="0.00%">
                  <c:v>5.6449999999999993E-2</c:v>
                </c:pt>
                <c:pt idx="1799" formatCode="0.00%">
                  <c:v>5.6500000000000002E-2</c:v>
                </c:pt>
                <c:pt idx="1800" formatCode="0.00%">
                  <c:v>5.6500000000000002E-2</c:v>
                </c:pt>
                <c:pt idx="1801" formatCode="0.00%">
                  <c:v>6.0599999999999994E-2</c:v>
                </c:pt>
                <c:pt idx="1802" formatCode="0.00%">
                  <c:v>5.9400000000000001E-2</c:v>
                </c:pt>
                <c:pt idx="1803" formatCode="0.00%">
                  <c:v>6.0400000000000002E-2</c:v>
                </c:pt>
                <c:pt idx="1804" formatCode="0.00%">
                  <c:v>6.25E-2</c:v>
                </c:pt>
                <c:pt idx="1805" formatCode="0.00%">
                  <c:v>6.0650000000000003E-2</c:v>
                </c:pt>
                <c:pt idx="1806" formatCode="0.00%">
                  <c:v>6.2300000000000001E-2</c:v>
                </c:pt>
                <c:pt idx="1807" formatCode="0.00%">
                  <c:v>6.2149999999999997E-2</c:v>
                </c:pt>
                <c:pt idx="1808" formatCode="0.00%">
                  <c:v>6.0850000000000001E-2</c:v>
                </c:pt>
                <c:pt idx="1809" formatCode="0.00%">
                  <c:v>6.0650000000000003E-2</c:v>
                </c:pt>
                <c:pt idx="1810" formatCode="0.00%">
                  <c:v>6.0650000000000003E-2</c:v>
                </c:pt>
                <c:pt idx="1811" formatCode="0.00%">
                  <c:v>6.0650000000000003E-2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A-27EB-422D-A85F-8C2D5D10A2E8}"/>
            </c:ext>
          </c:extLst>
        </c:ser>
        <c:ser>
          <c:idx val="3"/>
          <c:order val="11"/>
          <c:tx>
            <c:strRef>
              <c:f>Pré!$M$1</c:f>
              <c:strCache>
                <c:ptCount val="1"/>
                <c:pt idx="0">
                  <c:v>LTN 01/25</c:v>
                </c:pt>
              </c:strCache>
            </c:strRef>
          </c:tx>
          <c:spPr>
            <a:ln w="2222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Pré!$M$2:$M$3608</c:f>
              <c:numCache>
                <c:formatCode>General</c:formatCode>
                <c:ptCount val="3607"/>
                <c:pt idx="2" formatCode="0.00%">
                  <c:v>0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7EB-422D-A85F-8C2D5D10A2E8}"/>
            </c:ext>
          </c:extLst>
        </c:ser>
        <c:ser>
          <c:idx val="4"/>
          <c:order val="12"/>
          <c:tx>
            <c:strRef>
              <c:f>Pré!$N$1</c:f>
              <c:strCache>
                <c:ptCount val="1"/>
                <c:pt idx="0">
                  <c:v>LTN 01/26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Pré!$N$2:$N$3608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6.3399999999999998E-2</c:v>
                </c:pt>
                <c:pt idx="1721" formatCode="0.00%">
                  <c:v>6.3500000000000001E-2</c:v>
                </c:pt>
                <c:pt idx="1722" formatCode="0.00%">
                  <c:v>6.2800000000000009E-2</c:v>
                </c:pt>
                <c:pt idx="1723" formatCode="0.00%">
                  <c:v>6.2800000000000009E-2</c:v>
                </c:pt>
                <c:pt idx="1724" formatCode="0.00%">
                  <c:v>6.25E-2</c:v>
                </c:pt>
                <c:pt idx="1725" formatCode="0.00%">
                  <c:v>6.2899999999999998E-2</c:v>
                </c:pt>
                <c:pt idx="1726" formatCode="0.00%">
                  <c:v>6.3399999999999998E-2</c:v>
                </c:pt>
                <c:pt idx="1727" formatCode="0.00%">
                  <c:v>6.2600000000000003E-2</c:v>
                </c:pt>
                <c:pt idx="1728" formatCode="0.00%">
                  <c:v>6.3600000000000004E-2</c:v>
                </c:pt>
                <c:pt idx="1729" formatCode="0.00%">
                  <c:v>6.4000000000000001E-2</c:v>
                </c:pt>
                <c:pt idx="1730" formatCode="0.00%">
                  <c:v>6.4000000000000001E-2</c:v>
                </c:pt>
                <c:pt idx="1731" formatCode="0.00%">
                  <c:v>6.4600000000000005E-2</c:v>
                </c:pt>
                <c:pt idx="1732" formatCode="0.00%">
                  <c:v>6.480000000000001E-2</c:v>
                </c:pt>
                <c:pt idx="1733" formatCode="0.00%">
                  <c:v>6.4000000000000001E-2</c:v>
                </c:pt>
                <c:pt idx="1734" formatCode="0.00%">
                  <c:v>6.4100000000000004E-2</c:v>
                </c:pt>
                <c:pt idx="1735" formatCode="0.00%">
                  <c:v>6.4399999999999999E-2</c:v>
                </c:pt>
                <c:pt idx="1736" formatCode="0.00%">
                  <c:v>6.3500000000000001E-2</c:v>
                </c:pt>
                <c:pt idx="1737" formatCode="0.00%">
                  <c:v>6.3500000000000001E-2</c:v>
                </c:pt>
                <c:pt idx="1738" formatCode="0.00%">
                  <c:v>6.1699999999999998E-2</c:v>
                </c:pt>
                <c:pt idx="1739" formatCode="0.00%">
                  <c:v>6.0999999999999999E-2</c:v>
                </c:pt>
                <c:pt idx="1740" formatCode="0.00%">
                  <c:v>6.0599999999999994E-2</c:v>
                </c:pt>
                <c:pt idx="1741" formatCode="0.00%">
                  <c:v>6.0899999999999996E-2</c:v>
                </c:pt>
                <c:pt idx="1742" formatCode="0.00%">
                  <c:v>6.2E-2</c:v>
                </c:pt>
                <c:pt idx="1743" formatCode="0.00%">
                  <c:v>6.2199999999999998E-2</c:v>
                </c:pt>
                <c:pt idx="1744" formatCode="0.00%">
                  <c:v>6.0899999999999996E-2</c:v>
                </c:pt>
                <c:pt idx="1745" formatCode="0.00%">
                  <c:v>6.0199999999999997E-2</c:v>
                </c:pt>
                <c:pt idx="1746" formatCode="0.00%">
                  <c:v>6.0199999999999997E-2</c:v>
                </c:pt>
                <c:pt idx="1747" formatCode="0.00%">
                  <c:v>6.0899999999999996E-2</c:v>
                </c:pt>
                <c:pt idx="1748" formatCode="0.00%">
                  <c:v>6.1399999999999996E-2</c:v>
                </c:pt>
                <c:pt idx="1749" formatCode="0.00%">
                  <c:v>6.08E-2</c:v>
                </c:pt>
                <c:pt idx="1750" formatCode="0.00%">
                  <c:v>6.08E-2</c:v>
                </c:pt>
                <c:pt idx="1751" formatCode="0.00%">
                  <c:v>6.0100000000000001E-2</c:v>
                </c:pt>
                <c:pt idx="1752" formatCode="0.00%">
                  <c:v>6.0599999999999994E-2</c:v>
                </c:pt>
                <c:pt idx="1753" formatCode="0.00%">
                  <c:v>6.1600000000000002E-2</c:v>
                </c:pt>
                <c:pt idx="1754" formatCode="0.00%">
                  <c:v>6.0199999999999997E-2</c:v>
                </c:pt>
                <c:pt idx="1755" formatCode="0.00%">
                  <c:v>5.9400000000000001E-2</c:v>
                </c:pt>
                <c:pt idx="1756" formatCode="0.00%">
                  <c:v>6.0100000000000001E-2</c:v>
                </c:pt>
                <c:pt idx="1757" formatCode="0.00%">
                  <c:v>6.0100000000000001E-2</c:v>
                </c:pt>
                <c:pt idx="1758" formatCode="0.00%">
                  <c:v>5.8899999999999994E-2</c:v>
                </c:pt>
                <c:pt idx="1759" formatCode="0.00%">
                  <c:v>5.8899999999999994E-2</c:v>
                </c:pt>
                <c:pt idx="1760" formatCode="0.00%">
                  <c:v>5.8099999999999999E-2</c:v>
                </c:pt>
                <c:pt idx="1761" formatCode="0.00%">
                  <c:v>5.8600000000000006E-2</c:v>
                </c:pt>
                <c:pt idx="1762" formatCode="0.00%">
                  <c:v>5.8499999999999996E-2</c:v>
                </c:pt>
                <c:pt idx="1763" formatCode="0.00%">
                  <c:v>5.9200000000000003E-2</c:v>
                </c:pt>
                <c:pt idx="1764" formatCode="0.00%">
                  <c:v>6.08E-2</c:v>
                </c:pt>
                <c:pt idx="1765" formatCode="0.00%">
                  <c:v>6.13E-2</c:v>
                </c:pt>
                <c:pt idx="1766" formatCode="0.00%">
                  <c:v>6.1799999999999994E-2</c:v>
                </c:pt>
                <c:pt idx="1767" formatCode="0.00%">
                  <c:v>6.4500000000000002E-2</c:v>
                </c:pt>
                <c:pt idx="1768" formatCode="0.00%">
                  <c:v>6.5299999999999997E-2</c:v>
                </c:pt>
                <c:pt idx="1769" formatCode="0.00%">
                  <c:v>6.5299999999999997E-2</c:v>
                </c:pt>
                <c:pt idx="1770" formatCode="0.00%">
                  <c:v>6.6500000000000004E-2</c:v>
                </c:pt>
                <c:pt idx="1771" formatCode="0.00%">
                  <c:v>6.4100000000000004E-2</c:v>
                </c:pt>
                <c:pt idx="1772" formatCode="0.00%">
                  <c:v>6.4860000000000001E-2</c:v>
                </c:pt>
                <c:pt idx="1773" formatCode="0.00%">
                  <c:v>6.4860000000000001E-2</c:v>
                </c:pt>
                <c:pt idx="1774" formatCode="0.00%">
                  <c:v>6.4860000000000001E-2</c:v>
                </c:pt>
                <c:pt idx="1775" formatCode="0.00%">
                  <c:v>6.4860000000000001E-2</c:v>
                </c:pt>
                <c:pt idx="1776" formatCode="0.00%">
                  <c:v>6.4860000000000001E-2</c:v>
                </c:pt>
                <c:pt idx="1777" formatCode="0.00%">
                  <c:v>6.4860000000000001E-2</c:v>
                </c:pt>
                <c:pt idx="1778" formatCode="0.00%">
                  <c:v>6.4860000000000001E-2</c:v>
                </c:pt>
                <c:pt idx="1779" formatCode="0.00%">
                  <c:v>6.4860000000000001E-2</c:v>
                </c:pt>
                <c:pt idx="1780" formatCode="0.00%">
                  <c:v>6.4860000000000001E-2</c:v>
                </c:pt>
                <c:pt idx="1781" formatCode="0.00%">
                  <c:v>6.4199999999999993E-2</c:v>
                </c:pt>
                <c:pt idx="1782" formatCode="0.00%">
                  <c:v>6.480000000000001E-2</c:v>
                </c:pt>
                <c:pt idx="1783" formatCode="0.00%">
                  <c:v>6.4600000000000005E-2</c:v>
                </c:pt>
                <c:pt idx="1784" formatCode="0.00%">
                  <c:v>6.4000000000000001E-2</c:v>
                </c:pt>
                <c:pt idx="1785" formatCode="0.00%">
                  <c:v>6.4000000000000001E-2</c:v>
                </c:pt>
                <c:pt idx="1786" formatCode="0.00%">
                  <c:v>6.4600000000000005E-2</c:v>
                </c:pt>
                <c:pt idx="1787" formatCode="0.00%">
                  <c:v>6.4899999999999999E-2</c:v>
                </c:pt>
                <c:pt idx="1788" formatCode="0.00%">
                  <c:v>6.6199999999999995E-2</c:v>
                </c:pt>
                <c:pt idx="1789" formatCode="0.00%">
                  <c:v>6.7599999999999993E-2</c:v>
                </c:pt>
                <c:pt idx="1790" formatCode="0.00%">
                  <c:v>6.6600000000000006E-2</c:v>
                </c:pt>
                <c:pt idx="1791" formatCode="0.00%">
                  <c:v>6.6600000000000006E-2</c:v>
                </c:pt>
                <c:pt idx="1792" formatCode="0.00%">
                  <c:v>6.8600000000000008E-2</c:v>
                </c:pt>
                <c:pt idx="1793" formatCode="0.00%">
                  <c:v>6.7599999999999993E-2</c:v>
                </c:pt>
                <c:pt idx="1794" formatCode="0.00%">
                  <c:v>6.7599999999999993E-2</c:v>
                </c:pt>
                <c:pt idx="1795" formatCode="0.00%">
                  <c:v>7.1099999999999997E-2</c:v>
                </c:pt>
                <c:pt idx="1796" formatCode="0.00%">
                  <c:v>6.9900000000000004E-2</c:v>
                </c:pt>
                <c:pt idx="1797" formatCode="0.00%">
                  <c:v>7.0999999999999994E-2</c:v>
                </c:pt>
                <c:pt idx="1798" formatCode="0.00%">
                  <c:v>6.9199999999999998E-2</c:v>
                </c:pt>
                <c:pt idx="1799" formatCode="0.00%">
                  <c:v>6.9099999999999995E-2</c:v>
                </c:pt>
                <c:pt idx="1800" formatCode="0.00%">
                  <c:v>7.3899999999999993E-2</c:v>
                </c:pt>
                <c:pt idx="1801" formatCode="0.00%">
                  <c:v>7.3899999999999993E-2</c:v>
                </c:pt>
                <c:pt idx="1802" formatCode="0.00%">
                  <c:v>7.3899999999999993E-2</c:v>
                </c:pt>
                <c:pt idx="1803" formatCode="0.00%">
                  <c:v>7.3899999999999993E-2</c:v>
                </c:pt>
                <c:pt idx="1804" formatCode="0.00%">
                  <c:v>7.3899999999999993E-2</c:v>
                </c:pt>
                <c:pt idx="1805" formatCode="0.00%">
                  <c:v>7.3899999999999993E-2</c:v>
                </c:pt>
                <c:pt idx="1806" formatCode="0.00%">
                  <c:v>7.3899999999999993E-2</c:v>
                </c:pt>
                <c:pt idx="1807" formatCode="0.00%">
                  <c:v>7.4400000000000008E-2</c:v>
                </c:pt>
                <c:pt idx="1808" formatCode="0.00%">
                  <c:v>7.3700000000000002E-2</c:v>
                </c:pt>
                <c:pt idx="1809" formatCode="0.00%">
                  <c:v>7.2900000000000006E-2</c:v>
                </c:pt>
                <c:pt idx="1810" formatCode="0.00%">
                  <c:v>7.2900000000000006E-2</c:v>
                </c:pt>
                <c:pt idx="1811" formatCode="0.00%">
                  <c:v>7.22E-2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C-27EB-422D-A85F-8C2D5D10A2E8}"/>
            </c:ext>
          </c:extLst>
        </c:ser>
        <c:ser>
          <c:idx val="14"/>
          <c:order val="13"/>
          <c:tx>
            <c:strRef>
              <c:f>Pré!$O$1</c:f>
              <c:strCache>
                <c:ptCount val="1"/>
                <c:pt idx="0">
                  <c:v>NTN-F 01/21</c:v>
                </c:pt>
              </c:strCache>
            </c:strRef>
          </c:tx>
          <c:spPr>
            <a:ln w="2222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Pré!$O$2:$O$3608</c:f>
              <c:numCache>
                <c:formatCode>General</c:formatCode>
                <c:ptCount val="3607"/>
                <c:pt idx="2" formatCode="0.00%">
                  <c:v>0.11109999999999999</c:v>
                </c:pt>
                <c:pt idx="3" formatCode="0.00%">
                  <c:v>0.11289999999999999</c:v>
                </c:pt>
                <c:pt idx="4" formatCode="0.00%">
                  <c:v>0.1144</c:v>
                </c:pt>
                <c:pt idx="5" formatCode="0.00%">
                  <c:v>0.11470000000000001</c:v>
                </c:pt>
                <c:pt idx="6" formatCode="0.00%">
                  <c:v>0.1168</c:v>
                </c:pt>
                <c:pt idx="7" formatCode="0.00%">
                  <c:v>0.11779999999999999</c:v>
                </c:pt>
                <c:pt idx="8" formatCode="0.00%">
                  <c:v>0.11650000000000001</c:v>
                </c:pt>
                <c:pt idx="9" formatCode="0.00%">
                  <c:v>0.1211</c:v>
                </c:pt>
                <c:pt idx="10" formatCode="0.00%">
                  <c:v>0.12050000000000001</c:v>
                </c:pt>
                <c:pt idx="11" formatCode="0.00%">
                  <c:v>0.1159</c:v>
                </c:pt>
                <c:pt idx="12" formatCode="0.00%">
                  <c:v>0.11495</c:v>
                </c:pt>
                <c:pt idx="13" formatCode="0.00%">
                  <c:v>0.1164</c:v>
                </c:pt>
                <c:pt idx="14" formatCode="0.00%">
                  <c:v>0.11550000000000001</c:v>
                </c:pt>
                <c:pt idx="15" formatCode="0.00%">
                  <c:v>0.11699999999999999</c:v>
                </c:pt>
                <c:pt idx="16" formatCode="0.00%">
                  <c:v>0.11960000000000001</c:v>
                </c:pt>
                <c:pt idx="17" formatCode="0.00%">
                  <c:v>0.11939999999999999</c:v>
                </c:pt>
                <c:pt idx="18" formatCode="0.00%">
                  <c:v>0.11939999999999999</c:v>
                </c:pt>
                <c:pt idx="19" formatCode="0.00%">
                  <c:v>0.1197</c:v>
                </c:pt>
                <c:pt idx="20" formatCode="0.00%">
                  <c:v>0.1195</c:v>
                </c:pt>
                <c:pt idx="21" formatCode="0.00%">
                  <c:v>0.1173</c:v>
                </c:pt>
                <c:pt idx="22" formatCode="0.00%">
                  <c:v>0.11689999999999999</c:v>
                </c:pt>
                <c:pt idx="23" formatCode="0.00%">
                  <c:v>0.11710000000000001</c:v>
                </c:pt>
                <c:pt idx="24" formatCode="0.00%">
                  <c:v>0.1174</c:v>
                </c:pt>
                <c:pt idx="25" formatCode="0.00%">
                  <c:v>0.1186</c:v>
                </c:pt>
                <c:pt idx="26" formatCode="0.00%">
                  <c:v>0.11849999999999999</c:v>
                </c:pt>
                <c:pt idx="27" formatCode="0.00%">
                  <c:v>0.1182</c:v>
                </c:pt>
                <c:pt idx="28" formatCode="0.00%">
                  <c:v>0.11789999999999999</c:v>
                </c:pt>
                <c:pt idx="29" formatCode="0.00%">
                  <c:v>0.1133</c:v>
                </c:pt>
                <c:pt idx="30" formatCode="0.00%">
                  <c:v>0.1134</c:v>
                </c:pt>
                <c:pt idx="31" formatCode="0.00%">
                  <c:v>0.11259999999999999</c:v>
                </c:pt>
                <c:pt idx="32" formatCode="0.00%">
                  <c:v>0.11310000000000001</c:v>
                </c:pt>
                <c:pt idx="33" formatCode="0.00%">
                  <c:v>0.1125</c:v>
                </c:pt>
                <c:pt idx="34" formatCode="0.00%">
                  <c:v>0.11380000000000001</c:v>
                </c:pt>
                <c:pt idx="35" formatCode="0.00%">
                  <c:v>0.1152</c:v>
                </c:pt>
                <c:pt idx="36" formatCode="0.00%">
                  <c:v>0.11539999999999999</c:v>
                </c:pt>
                <c:pt idx="37" formatCode="0.00%">
                  <c:v>0.11539999999999999</c:v>
                </c:pt>
                <c:pt idx="38" formatCode="0.00%">
                  <c:v>0.1157</c:v>
                </c:pt>
                <c:pt idx="39" formatCode="0.00%">
                  <c:v>0.11550000000000001</c:v>
                </c:pt>
                <c:pt idx="40" formatCode="0.00%">
                  <c:v>0.11550000000000001</c:v>
                </c:pt>
                <c:pt idx="41" formatCode="0.00%">
                  <c:v>0.1157</c:v>
                </c:pt>
                <c:pt idx="42" formatCode="0.00%">
                  <c:v>0.11539999999999999</c:v>
                </c:pt>
                <c:pt idx="43" formatCode="0.00%">
                  <c:v>0.11470000000000001</c:v>
                </c:pt>
                <c:pt idx="44" formatCode="0.00%">
                  <c:v>0.11410000000000001</c:v>
                </c:pt>
                <c:pt idx="45" formatCode="0.00%">
                  <c:v>0.1137</c:v>
                </c:pt>
                <c:pt idx="46" formatCode="0.00%">
                  <c:v>0.11445</c:v>
                </c:pt>
                <c:pt idx="47" formatCode="0.00%">
                  <c:v>0.11505000000000001</c:v>
                </c:pt>
                <c:pt idx="48" formatCode="0.00%">
                  <c:v>0.11505000000000001</c:v>
                </c:pt>
                <c:pt idx="49" formatCode="0.00%">
                  <c:v>0.11505000000000001</c:v>
                </c:pt>
                <c:pt idx="50" formatCode="0.00%">
                  <c:v>0.11460000000000001</c:v>
                </c:pt>
                <c:pt idx="51" formatCode="0.00%">
                  <c:v>0.11560000000000001</c:v>
                </c:pt>
                <c:pt idx="52" formatCode="0.00%">
                  <c:v>0.11699999999999999</c:v>
                </c:pt>
                <c:pt idx="53" formatCode="0.00%">
                  <c:v>0.11609999999999999</c:v>
                </c:pt>
                <c:pt idx="54" formatCode="0.00%">
                  <c:v>0.11689999999999999</c:v>
                </c:pt>
                <c:pt idx="55" formatCode="0.00%">
                  <c:v>0.1142</c:v>
                </c:pt>
                <c:pt idx="56" formatCode="0.00%">
                  <c:v>0.11320000000000001</c:v>
                </c:pt>
                <c:pt idx="57" formatCode="0.00%">
                  <c:v>0.113</c:v>
                </c:pt>
                <c:pt idx="58" formatCode="0.00%">
                  <c:v>0.11349999999999999</c:v>
                </c:pt>
                <c:pt idx="59" formatCode="0.00%">
                  <c:v>0.1134</c:v>
                </c:pt>
                <c:pt idx="60" formatCode="0.00%">
                  <c:v>0.11539999999999999</c:v>
                </c:pt>
                <c:pt idx="61" formatCode="0.00%">
                  <c:v>0.11720000000000001</c:v>
                </c:pt>
                <c:pt idx="62" formatCode="0.00%">
                  <c:v>0.11789999999999999</c:v>
                </c:pt>
                <c:pt idx="63" formatCode="0.00%">
                  <c:v>0.12050000000000001</c:v>
                </c:pt>
                <c:pt idx="64" formatCode="0.00%">
                  <c:v>0.12089999999999999</c:v>
                </c:pt>
                <c:pt idx="65" formatCode="0.00%">
                  <c:v>0.1222</c:v>
                </c:pt>
                <c:pt idx="66" formatCode="0.00%">
                  <c:v>0.1232</c:v>
                </c:pt>
                <c:pt idx="67" formatCode="0.00%">
                  <c:v>0.1246</c:v>
                </c:pt>
                <c:pt idx="68" formatCode="0.00%">
                  <c:v>0.12279999999999999</c:v>
                </c:pt>
                <c:pt idx="69" formatCode="0.00%">
                  <c:v>0.1208</c:v>
                </c:pt>
                <c:pt idx="70" formatCode="0.00%">
                  <c:v>0.1192</c:v>
                </c:pt>
                <c:pt idx="71" formatCode="0.00%">
                  <c:v>0.12089999999999999</c:v>
                </c:pt>
                <c:pt idx="72" formatCode="0.00%">
                  <c:v>0.12300000000000001</c:v>
                </c:pt>
                <c:pt idx="73" formatCode="0.00%">
                  <c:v>0.12300000000000001</c:v>
                </c:pt>
                <c:pt idx="74" formatCode="0.00%">
                  <c:v>0.1245</c:v>
                </c:pt>
                <c:pt idx="75" formatCode="0.00%">
                  <c:v>0.12380000000000001</c:v>
                </c:pt>
                <c:pt idx="76" formatCode="0.00%">
                  <c:v>0.12509999999999999</c:v>
                </c:pt>
                <c:pt idx="77" formatCode="0.00%">
                  <c:v>0.12539999999999998</c:v>
                </c:pt>
                <c:pt idx="78" formatCode="0.00%">
                  <c:v>0.1275</c:v>
                </c:pt>
                <c:pt idx="79" formatCode="0.00%">
                  <c:v>0.13039999999999999</c:v>
                </c:pt>
                <c:pt idx="80" formatCode="0.00%">
                  <c:v>0.13059999999999999</c:v>
                </c:pt>
                <c:pt idx="81" formatCode="0.00%">
                  <c:v>0.1313</c:v>
                </c:pt>
                <c:pt idx="82" formatCode="0.00%">
                  <c:v>0.1285</c:v>
                </c:pt>
                <c:pt idx="83" formatCode="0.00%">
                  <c:v>0.12770000000000001</c:v>
                </c:pt>
                <c:pt idx="84" formatCode="0.00%">
                  <c:v>0.12720000000000001</c:v>
                </c:pt>
                <c:pt idx="85" formatCode="0.00%">
                  <c:v>0.12640000000000001</c:v>
                </c:pt>
                <c:pt idx="86" formatCode="0.00%">
                  <c:v>0.1265</c:v>
                </c:pt>
                <c:pt idx="87" formatCode="0.00%">
                  <c:v>0.12689999999999999</c:v>
                </c:pt>
                <c:pt idx="88" formatCode="0.00%">
                  <c:v>0.1263</c:v>
                </c:pt>
                <c:pt idx="89" formatCode="0.00%">
                  <c:v>0.12570000000000001</c:v>
                </c:pt>
                <c:pt idx="90" formatCode="0.00%">
                  <c:v>0.1258</c:v>
                </c:pt>
                <c:pt idx="91" formatCode="0.00%">
                  <c:v>0.1265</c:v>
                </c:pt>
                <c:pt idx="92" formatCode="0.00%">
                  <c:v>0.12770000000000001</c:v>
                </c:pt>
                <c:pt idx="93" formatCode="0.00%">
                  <c:v>0.12960000000000002</c:v>
                </c:pt>
                <c:pt idx="94" formatCode="0.00%">
                  <c:v>0.13</c:v>
                </c:pt>
                <c:pt idx="95" formatCode="0.00%">
                  <c:v>0.13070000000000001</c:v>
                </c:pt>
                <c:pt idx="96" formatCode="0.00%">
                  <c:v>0.13009999999999999</c:v>
                </c:pt>
                <c:pt idx="97" formatCode="0.00%">
                  <c:v>0.1308</c:v>
                </c:pt>
                <c:pt idx="98" formatCode="0.00%">
                  <c:v>0.1308</c:v>
                </c:pt>
                <c:pt idx="99" formatCode="0.00%">
                  <c:v>0.13045000000000001</c:v>
                </c:pt>
                <c:pt idx="100" formatCode="0.00%">
                  <c:v>0.13039999999999999</c:v>
                </c:pt>
                <c:pt idx="101" formatCode="0.00%">
                  <c:v>0.12990000000000002</c:v>
                </c:pt>
                <c:pt idx="102" formatCode="0.00%">
                  <c:v>0.13100000000000001</c:v>
                </c:pt>
                <c:pt idx="103" formatCode="0.00%">
                  <c:v>0.13140000000000002</c:v>
                </c:pt>
                <c:pt idx="104" formatCode="0.00%">
                  <c:v>0.1295</c:v>
                </c:pt>
                <c:pt idx="105" formatCode="0.00%">
                  <c:v>0.12920000000000001</c:v>
                </c:pt>
                <c:pt idx="106" formatCode="0.00%">
                  <c:v>0.1303</c:v>
                </c:pt>
                <c:pt idx="107" formatCode="0.00%">
                  <c:v>0.1293</c:v>
                </c:pt>
                <c:pt idx="108" formatCode="0.00%">
                  <c:v>0.12895000000000001</c:v>
                </c:pt>
                <c:pt idx="109" formatCode="0.00%">
                  <c:v>0.1273</c:v>
                </c:pt>
                <c:pt idx="110" formatCode="0.00%">
                  <c:v>0.12859999999999999</c:v>
                </c:pt>
                <c:pt idx="111" formatCode="0.00%">
                  <c:v>0.12939999999999999</c:v>
                </c:pt>
                <c:pt idx="112" formatCode="0.00%">
                  <c:v>0.1298</c:v>
                </c:pt>
                <c:pt idx="113" formatCode="0.00%">
                  <c:v>0.1313</c:v>
                </c:pt>
                <c:pt idx="114" formatCode="0.00%">
                  <c:v>0.12984999999999999</c:v>
                </c:pt>
                <c:pt idx="115" formatCode="0.00%">
                  <c:v>0.13119999999999998</c:v>
                </c:pt>
                <c:pt idx="116" formatCode="0.00%">
                  <c:v>0.13214999999999999</c:v>
                </c:pt>
                <c:pt idx="117" formatCode="0.00%">
                  <c:v>0.1326</c:v>
                </c:pt>
                <c:pt idx="118" formatCode="0.00%">
                  <c:v>0.13200000000000001</c:v>
                </c:pt>
                <c:pt idx="119" formatCode="0.00%">
                  <c:v>0.13289999999999999</c:v>
                </c:pt>
                <c:pt idx="120" formatCode="0.00%">
                  <c:v>0.13390000000000002</c:v>
                </c:pt>
                <c:pt idx="121" formatCode="0.00%">
                  <c:v>0.1326</c:v>
                </c:pt>
                <c:pt idx="122" formatCode="0.00%">
                  <c:v>0.13140000000000002</c:v>
                </c:pt>
                <c:pt idx="123" formatCode="0.00%">
                  <c:v>0.13119999999999998</c:v>
                </c:pt>
                <c:pt idx="124" formatCode="0.00%">
                  <c:v>0.1305</c:v>
                </c:pt>
                <c:pt idx="125" formatCode="0.00%">
                  <c:v>0.1308</c:v>
                </c:pt>
                <c:pt idx="126" formatCode="0.00%">
                  <c:v>0.1318</c:v>
                </c:pt>
                <c:pt idx="127" formatCode="0.00%">
                  <c:v>0.1326</c:v>
                </c:pt>
                <c:pt idx="128" formatCode="0.00%">
                  <c:v>0.13109999999999999</c:v>
                </c:pt>
                <c:pt idx="129" formatCode="0.00%">
                  <c:v>0.13059999999999999</c:v>
                </c:pt>
                <c:pt idx="130" formatCode="0.00%">
                  <c:v>0.12990000000000002</c:v>
                </c:pt>
                <c:pt idx="131" formatCode="0.00%">
                  <c:v>0.12960000000000002</c:v>
                </c:pt>
                <c:pt idx="132" formatCode="0.00%">
                  <c:v>0.1303</c:v>
                </c:pt>
                <c:pt idx="133" formatCode="0.00%">
                  <c:v>0.128</c:v>
                </c:pt>
                <c:pt idx="134" formatCode="0.00%">
                  <c:v>0.12710000000000002</c:v>
                </c:pt>
                <c:pt idx="135" formatCode="0.00%">
                  <c:v>0.12659999999999999</c:v>
                </c:pt>
                <c:pt idx="136" formatCode="0.00%">
                  <c:v>0.12539999999999998</c:v>
                </c:pt>
                <c:pt idx="137" formatCode="0.00%">
                  <c:v>0.12509999999999999</c:v>
                </c:pt>
                <c:pt idx="138" formatCode="0.00%">
                  <c:v>0.1235</c:v>
                </c:pt>
                <c:pt idx="139" formatCode="0.00%">
                  <c:v>0.12570000000000001</c:v>
                </c:pt>
                <c:pt idx="140" formatCode="0.00%">
                  <c:v>0.12590000000000001</c:v>
                </c:pt>
                <c:pt idx="141" formatCode="0.00%">
                  <c:v>0.1268</c:v>
                </c:pt>
                <c:pt idx="142" formatCode="0.00%">
                  <c:v>0.1283</c:v>
                </c:pt>
                <c:pt idx="143" formatCode="0.00%">
                  <c:v>0.12859999999999999</c:v>
                </c:pt>
                <c:pt idx="144" formatCode="0.00%">
                  <c:v>0.12825</c:v>
                </c:pt>
                <c:pt idx="145" formatCode="0.00%">
                  <c:v>0.1275</c:v>
                </c:pt>
                <c:pt idx="146" formatCode="0.00%">
                  <c:v>0.12770000000000001</c:v>
                </c:pt>
                <c:pt idx="147" formatCode="0.00%">
                  <c:v>0.1285</c:v>
                </c:pt>
                <c:pt idx="148" formatCode="0.00%">
                  <c:v>0.12909999999999999</c:v>
                </c:pt>
                <c:pt idx="149" formatCode="0.00%">
                  <c:v>0.12960000000000002</c:v>
                </c:pt>
                <c:pt idx="150" formatCode="0.00%">
                  <c:v>0.13070000000000001</c:v>
                </c:pt>
                <c:pt idx="151" formatCode="0.00%">
                  <c:v>0.13119999999999998</c:v>
                </c:pt>
                <c:pt idx="152" formatCode="0.00%">
                  <c:v>0.12970000000000001</c:v>
                </c:pt>
                <c:pt idx="153" formatCode="0.00%">
                  <c:v>0.12869999999999998</c:v>
                </c:pt>
                <c:pt idx="154" formatCode="0.00%">
                  <c:v>0.12740000000000001</c:v>
                </c:pt>
                <c:pt idx="155" formatCode="0.00%">
                  <c:v>0.12659999999999999</c:v>
                </c:pt>
                <c:pt idx="156" formatCode="0.00%">
                  <c:v>0.12449</c:v>
                </c:pt>
                <c:pt idx="157" formatCode="0.00%">
                  <c:v>0.126</c:v>
                </c:pt>
                <c:pt idx="158" formatCode="0.00%">
                  <c:v>0.1268</c:v>
                </c:pt>
                <c:pt idx="159" formatCode="0.00%">
                  <c:v>0.1273</c:v>
                </c:pt>
                <c:pt idx="160" formatCode="0.00%">
                  <c:v>0.1265</c:v>
                </c:pt>
                <c:pt idx="161" formatCode="0.00%">
                  <c:v>0.12664999999999998</c:v>
                </c:pt>
                <c:pt idx="162" formatCode="0.00%">
                  <c:v>0.12515000000000001</c:v>
                </c:pt>
                <c:pt idx="163" formatCode="0.00%">
                  <c:v>0.12470000000000001</c:v>
                </c:pt>
                <c:pt idx="164" formatCode="0.00%">
                  <c:v>0.1231</c:v>
                </c:pt>
                <c:pt idx="165" formatCode="0.00%">
                  <c:v>0.12369999999999999</c:v>
                </c:pt>
                <c:pt idx="166" formatCode="0.00%">
                  <c:v>0.1246</c:v>
                </c:pt>
                <c:pt idx="167" formatCode="0.00%">
                  <c:v>0.12480000000000001</c:v>
                </c:pt>
                <c:pt idx="168" formatCode="0.00%">
                  <c:v>0.12590000000000001</c:v>
                </c:pt>
                <c:pt idx="169" formatCode="0.00%">
                  <c:v>0.12609999999999999</c:v>
                </c:pt>
                <c:pt idx="170" formatCode="0.00%">
                  <c:v>0.1265</c:v>
                </c:pt>
                <c:pt idx="171" formatCode="0.00%">
                  <c:v>0.125</c:v>
                </c:pt>
                <c:pt idx="172" formatCode="0.00%">
                  <c:v>0.1249</c:v>
                </c:pt>
                <c:pt idx="173" formatCode="0.00%">
                  <c:v>0.12380000000000001</c:v>
                </c:pt>
                <c:pt idx="174" formatCode="0.00%">
                  <c:v>0.1234</c:v>
                </c:pt>
                <c:pt idx="175" formatCode="0.00%">
                  <c:v>0.12359999999999999</c:v>
                </c:pt>
                <c:pt idx="176" formatCode="0.00%">
                  <c:v>0.12369999999999999</c:v>
                </c:pt>
                <c:pt idx="177" formatCode="0.00%">
                  <c:v>0.1242</c:v>
                </c:pt>
                <c:pt idx="178" formatCode="0.00%">
                  <c:v>0.1241</c:v>
                </c:pt>
                <c:pt idx="179" formatCode="0.00%">
                  <c:v>0.12279999999999999</c:v>
                </c:pt>
                <c:pt idx="180" formatCode="0.00%">
                  <c:v>0.1235</c:v>
                </c:pt>
                <c:pt idx="181" formatCode="0.00%">
                  <c:v>0.12179999999999999</c:v>
                </c:pt>
                <c:pt idx="182" formatCode="0.00%">
                  <c:v>0.12179999999999999</c:v>
                </c:pt>
                <c:pt idx="183" formatCode="0.00%">
                  <c:v>0.1229</c:v>
                </c:pt>
                <c:pt idx="184" formatCode="0.00%">
                  <c:v>0.12279999999999999</c:v>
                </c:pt>
                <c:pt idx="185" formatCode="0.00%">
                  <c:v>0.12335000000000002</c:v>
                </c:pt>
                <c:pt idx="186" formatCode="0.00%">
                  <c:v>0.1232</c:v>
                </c:pt>
                <c:pt idx="187" formatCode="0.00%">
                  <c:v>0.12189999999999999</c:v>
                </c:pt>
                <c:pt idx="188" formatCode="0.00%">
                  <c:v>0.12235</c:v>
                </c:pt>
                <c:pt idx="189" formatCode="0.00%">
                  <c:v>0.12240000000000001</c:v>
                </c:pt>
                <c:pt idx="190" formatCode="0.00%">
                  <c:v>0.12210000000000001</c:v>
                </c:pt>
                <c:pt idx="191" formatCode="0.00%">
                  <c:v>0.1222</c:v>
                </c:pt>
                <c:pt idx="192" formatCode="0.00%">
                  <c:v>0.12119999999999999</c:v>
                </c:pt>
                <c:pt idx="193" formatCode="0.00%">
                  <c:v>0.12089999999999999</c:v>
                </c:pt>
                <c:pt idx="194" formatCode="0.00%">
                  <c:v>0.12130000000000001</c:v>
                </c:pt>
                <c:pt idx="195" formatCode="0.00%">
                  <c:v>0.12119999999999999</c:v>
                </c:pt>
                <c:pt idx="196" formatCode="0.00%">
                  <c:v>0.12148999999999999</c:v>
                </c:pt>
                <c:pt idx="197" formatCode="0.00%">
                  <c:v>0.12140000000000001</c:v>
                </c:pt>
                <c:pt idx="198" formatCode="0.00%">
                  <c:v>0.1197</c:v>
                </c:pt>
                <c:pt idx="199" formatCode="0.00%">
                  <c:v>0.1191</c:v>
                </c:pt>
                <c:pt idx="200" formatCode="0.00%">
                  <c:v>0.1207</c:v>
                </c:pt>
                <c:pt idx="201" formatCode="0.00%">
                  <c:v>0.1216</c:v>
                </c:pt>
                <c:pt idx="202" formatCode="0.00%">
                  <c:v>0.1216</c:v>
                </c:pt>
                <c:pt idx="203" formatCode="0.00%">
                  <c:v>0.12164999999999999</c:v>
                </c:pt>
                <c:pt idx="204" formatCode="0.00%">
                  <c:v>0.1183</c:v>
                </c:pt>
                <c:pt idx="205" formatCode="0.00%">
                  <c:v>0.11849999999999999</c:v>
                </c:pt>
                <c:pt idx="206" formatCode="0.00%">
                  <c:v>0.11869999999999999</c:v>
                </c:pt>
                <c:pt idx="207" formatCode="0.00%">
                  <c:v>0.11800000000000001</c:v>
                </c:pt>
                <c:pt idx="208" formatCode="0.00%">
                  <c:v>0.11800000000000001</c:v>
                </c:pt>
                <c:pt idx="209" formatCode="0.00%">
                  <c:v>0.1168</c:v>
                </c:pt>
                <c:pt idx="210" formatCode="0.00%">
                  <c:v>0.11849999999999999</c:v>
                </c:pt>
                <c:pt idx="211" formatCode="0.00%">
                  <c:v>0.11960000000000001</c:v>
                </c:pt>
                <c:pt idx="212" formatCode="0.00%">
                  <c:v>0.11800000000000001</c:v>
                </c:pt>
                <c:pt idx="213" formatCode="0.00%">
                  <c:v>0.11890000000000001</c:v>
                </c:pt>
                <c:pt idx="214" formatCode="0.00%">
                  <c:v>0.11869999999999999</c:v>
                </c:pt>
                <c:pt idx="215" formatCode="0.00%">
                  <c:v>0.1182</c:v>
                </c:pt>
                <c:pt idx="216" formatCode="0.00%">
                  <c:v>0.11814999999999999</c:v>
                </c:pt>
                <c:pt idx="217" formatCode="0.00%">
                  <c:v>0.11800000000000001</c:v>
                </c:pt>
                <c:pt idx="218" formatCode="0.00%">
                  <c:v>0.11960000000000001</c:v>
                </c:pt>
                <c:pt idx="219" formatCode="0.00%">
                  <c:v>0.1202</c:v>
                </c:pt>
                <c:pt idx="220" formatCode="0.00%">
                  <c:v>0.1186</c:v>
                </c:pt>
                <c:pt idx="221" formatCode="0.00%">
                  <c:v>0.11939999999999999</c:v>
                </c:pt>
                <c:pt idx="222" formatCode="0.00%">
                  <c:v>0.11869999999999999</c:v>
                </c:pt>
                <c:pt idx="223" formatCode="0.00%">
                  <c:v>0.1186</c:v>
                </c:pt>
                <c:pt idx="224" formatCode="0.00%">
                  <c:v>0.11849999999999999</c:v>
                </c:pt>
                <c:pt idx="225" formatCode="0.00%">
                  <c:v>0.11869999999999999</c:v>
                </c:pt>
                <c:pt idx="226" formatCode="0.00%">
                  <c:v>0.1195</c:v>
                </c:pt>
                <c:pt idx="227" formatCode="0.00%">
                  <c:v>0.11939999999999999</c:v>
                </c:pt>
                <c:pt idx="228" formatCode="0.00%">
                  <c:v>0.11849999999999999</c:v>
                </c:pt>
                <c:pt idx="229" formatCode="0.00%">
                  <c:v>0.11840000000000001</c:v>
                </c:pt>
                <c:pt idx="230" formatCode="0.00%">
                  <c:v>0.11775000000000001</c:v>
                </c:pt>
                <c:pt idx="231" formatCode="0.00%">
                  <c:v>0.11789999999999999</c:v>
                </c:pt>
                <c:pt idx="232" formatCode="0.00%">
                  <c:v>0.11699999999999999</c:v>
                </c:pt>
                <c:pt idx="233" formatCode="0.00%">
                  <c:v>0.11460000000000001</c:v>
                </c:pt>
                <c:pt idx="234" formatCode="0.00%">
                  <c:v>0.11359999999999999</c:v>
                </c:pt>
                <c:pt idx="235" formatCode="0.00%">
                  <c:v>0.11470000000000001</c:v>
                </c:pt>
                <c:pt idx="236" formatCode="0.00%">
                  <c:v>0.11550000000000001</c:v>
                </c:pt>
                <c:pt idx="237" formatCode="0.00%">
                  <c:v>0.1152</c:v>
                </c:pt>
                <c:pt idx="238" formatCode="0.00%">
                  <c:v>0.1158</c:v>
                </c:pt>
                <c:pt idx="239" formatCode="0.00%">
                  <c:v>0.11654999999999999</c:v>
                </c:pt>
                <c:pt idx="240" formatCode="0.00%">
                  <c:v>0.11765</c:v>
                </c:pt>
                <c:pt idx="241" formatCode="0.00%">
                  <c:v>0.11849999999999999</c:v>
                </c:pt>
                <c:pt idx="242" formatCode="0.00%">
                  <c:v>0.1201</c:v>
                </c:pt>
                <c:pt idx="243" formatCode="0.00%">
                  <c:v>0.1188</c:v>
                </c:pt>
                <c:pt idx="244" formatCode="0.00%">
                  <c:v>0.1206</c:v>
                </c:pt>
                <c:pt idx="245" formatCode="0.00%">
                  <c:v>0.1191</c:v>
                </c:pt>
                <c:pt idx="246" formatCode="0.00%">
                  <c:v>0.11960000000000001</c:v>
                </c:pt>
                <c:pt idx="247" formatCode="0.00%">
                  <c:v>0.11890000000000001</c:v>
                </c:pt>
                <c:pt idx="248" formatCode="0.00%">
                  <c:v>0.11814999999999999</c:v>
                </c:pt>
                <c:pt idx="249" formatCode="0.00%">
                  <c:v>0.11810000000000001</c:v>
                </c:pt>
                <c:pt idx="250" formatCode="0.00%">
                  <c:v>0.11985</c:v>
                </c:pt>
                <c:pt idx="251" formatCode="0.00%">
                  <c:v>0.11914999999999999</c:v>
                </c:pt>
                <c:pt idx="252" formatCode="0.00%">
                  <c:v>0.1166</c:v>
                </c:pt>
                <c:pt idx="253" formatCode="0.00%">
                  <c:v>0.11555</c:v>
                </c:pt>
                <c:pt idx="254" formatCode="0.00%">
                  <c:v>0.11550000000000001</c:v>
                </c:pt>
                <c:pt idx="255" formatCode="0.00%">
                  <c:v>0.11630000000000001</c:v>
                </c:pt>
                <c:pt idx="256" formatCode="0.00%">
                  <c:v>0.1176</c:v>
                </c:pt>
                <c:pt idx="257" formatCode="0.00%">
                  <c:v>0.11595000000000001</c:v>
                </c:pt>
                <c:pt idx="258" formatCode="0.00%">
                  <c:v>0.1153</c:v>
                </c:pt>
                <c:pt idx="259" formatCode="0.00%">
                  <c:v>0.1144</c:v>
                </c:pt>
                <c:pt idx="260" formatCode="0.00%">
                  <c:v>0.1128</c:v>
                </c:pt>
                <c:pt idx="261" formatCode="0.00%">
                  <c:v>0.1124</c:v>
                </c:pt>
                <c:pt idx="262" formatCode="0.00%">
                  <c:v>0.11234999999999999</c:v>
                </c:pt>
                <c:pt idx="263" formatCode="0.00%">
                  <c:v>0.11119999999999999</c:v>
                </c:pt>
                <c:pt idx="264" formatCode="0.00%">
                  <c:v>0.10929999999999999</c:v>
                </c:pt>
                <c:pt idx="265" formatCode="0.00%">
                  <c:v>0.1106</c:v>
                </c:pt>
                <c:pt idx="266" formatCode="0.00%">
                  <c:v>0.1116</c:v>
                </c:pt>
                <c:pt idx="267" formatCode="0.00%">
                  <c:v>0.111</c:v>
                </c:pt>
                <c:pt idx="268" formatCode="0.00%">
                  <c:v>0.11345000000000001</c:v>
                </c:pt>
                <c:pt idx="269" formatCode="0.00%">
                  <c:v>0.115</c:v>
                </c:pt>
                <c:pt idx="270" formatCode="0.00%">
                  <c:v>0.11560000000000001</c:v>
                </c:pt>
                <c:pt idx="271" formatCode="0.00%">
                  <c:v>0.11449999999999999</c:v>
                </c:pt>
                <c:pt idx="272" formatCode="0.00%">
                  <c:v>0.1176</c:v>
                </c:pt>
                <c:pt idx="273" formatCode="0.00%">
                  <c:v>0.11630000000000001</c:v>
                </c:pt>
                <c:pt idx="274" formatCode="0.00%">
                  <c:v>0.115</c:v>
                </c:pt>
                <c:pt idx="275" formatCode="0.00%">
                  <c:v>0.1157</c:v>
                </c:pt>
                <c:pt idx="276" formatCode="0.00%">
                  <c:v>0.1166</c:v>
                </c:pt>
                <c:pt idx="277" formatCode="0.00%">
                  <c:v>0.11635</c:v>
                </c:pt>
                <c:pt idx="278" formatCode="0.00%">
                  <c:v>0.11869999999999999</c:v>
                </c:pt>
                <c:pt idx="279" formatCode="0.00%">
                  <c:v>0.11939999999999999</c:v>
                </c:pt>
                <c:pt idx="280" formatCode="0.00%">
                  <c:v>0.11789999999999999</c:v>
                </c:pt>
                <c:pt idx="281" formatCode="0.00%">
                  <c:v>0.11890000000000001</c:v>
                </c:pt>
                <c:pt idx="282" formatCode="0.00%">
                  <c:v>0.11869999999999999</c:v>
                </c:pt>
                <c:pt idx="283" formatCode="0.00%">
                  <c:v>0.12435</c:v>
                </c:pt>
                <c:pt idx="284" formatCode="0.00%">
                  <c:v>0.12300000000000001</c:v>
                </c:pt>
                <c:pt idx="285" formatCode="0.00%">
                  <c:v>0.12429999999999999</c:v>
                </c:pt>
                <c:pt idx="286" formatCode="0.00%">
                  <c:v>0.12415</c:v>
                </c:pt>
                <c:pt idx="287" formatCode="0.00%">
                  <c:v>0.12095</c:v>
                </c:pt>
                <c:pt idx="288" formatCode="0.00%">
                  <c:v>0.11749999999999999</c:v>
                </c:pt>
                <c:pt idx="289" formatCode="0.00%">
                  <c:v>0.1153</c:v>
                </c:pt>
                <c:pt idx="290" formatCode="0.00%">
                  <c:v>0.1149</c:v>
                </c:pt>
                <c:pt idx="291" formatCode="0.00%">
                  <c:v>0.11550000000000001</c:v>
                </c:pt>
                <c:pt idx="292" formatCode="0.00%">
                  <c:v>0.1167</c:v>
                </c:pt>
                <c:pt idx="293" formatCode="0.00%">
                  <c:v>0.11310000000000001</c:v>
                </c:pt>
                <c:pt idx="294" formatCode="0.00%">
                  <c:v>0.1139</c:v>
                </c:pt>
                <c:pt idx="295" formatCode="0.00%">
                  <c:v>0.11609999999999999</c:v>
                </c:pt>
                <c:pt idx="296" formatCode="0.00%">
                  <c:v>0.11650000000000001</c:v>
                </c:pt>
                <c:pt idx="297" formatCode="0.00%">
                  <c:v>0.11509999999999999</c:v>
                </c:pt>
                <c:pt idx="298" formatCode="0.00%">
                  <c:v>0.1174</c:v>
                </c:pt>
                <c:pt idx="299" formatCode="0.00%">
                  <c:v>0.1191</c:v>
                </c:pt>
                <c:pt idx="300" formatCode="0.00%">
                  <c:v>0.1198</c:v>
                </c:pt>
                <c:pt idx="301" formatCode="0.00%">
                  <c:v>0.12300000000000001</c:v>
                </c:pt>
                <c:pt idx="302" formatCode="0.00%">
                  <c:v>0.1201</c:v>
                </c:pt>
                <c:pt idx="303" formatCode="0.00%">
                  <c:v>0.1222</c:v>
                </c:pt>
                <c:pt idx="304" formatCode="0.00%">
                  <c:v>0.1202</c:v>
                </c:pt>
                <c:pt idx="305" formatCode="0.00%">
                  <c:v>0.12279999999999999</c:v>
                </c:pt>
                <c:pt idx="306" formatCode="0.00%">
                  <c:v>0.12230000000000001</c:v>
                </c:pt>
                <c:pt idx="307" formatCode="0.00%">
                  <c:v>0.12119999999999999</c:v>
                </c:pt>
                <c:pt idx="308" formatCode="0.00%">
                  <c:v>0.12269999999999999</c:v>
                </c:pt>
                <c:pt idx="309" formatCode="0.00%">
                  <c:v>0.124</c:v>
                </c:pt>
                <c:pt idx="310" formatCode="0.00%">
                  <c:v>0.1234</c:v>
                </c:pt>
                <c:pt idx="311" formatCode="0.00%">
                  <c:v>0.12605</c:v>
                </c:pt>
                <c:pt idx="312" formatCode="0.00%">
                  <c:v>0.1263</c:v>
                </c:pt>
                <c:pt idx="313" formatCode="0.00%">
                  <c:v>0.126</c:v>
                </c:pt>
                <c:pt idx="314" formatCode="0.00%">
                  <c:v>0.1275</c:v>
                </c:pt>
                <c:pt idx="315" formatCode="0.00%">
                  <c:v>0.12890000000000001</c:v>
                </c:pt>
                <c:pt idx="316" formatCode="0.00%">
                  <c:v>0.1295</c:v>
                </c:pt>
                <c:pt idx="317" formatCode="0.00%">
                  <c:v>0.1295</c:v>
                </c:pt>
                <c:pt idx="318" formatCode="0.00%">
                  <c:v>0.129</c:v>
                </c:pt>
                <c:pt idx="319" formatCode="0.00%">
                  <c:v>0.1288</c:v>
                </c:pt>
                <c:pt idx="320" formatCode="0.00%">
                  <c:v>0.1235</c:v>
                </c:pt>
                <c:pt idx="321" formatCode="0.00%">
                  <c:v>0.1222</c:v>
                </c:pt>
                <c:pt idx="322" formatCode="0.00%">
                  <c:v>0.12089999999999999</c:v>
                </c:pt>
                <c:pt idx="323" formatCode="0.00%">
                  <c:v>0.1202</c:v>
                </c:pt>
                <c:pt idx="324" formatCode="0.00%">
                  <c:v>0.1195</c:v>
                </c:pt>
                <c:pt idx="325" formatCode="0.00%">
                  <c:v>0.1188</c:v>
                </c:pt>
                <c:pt idx="326" formatCode="0.00%">
                  <c:v>0.11849999999999999</c:v>
                </c:pt>
                <c:pt idx="327" formatCode="0.00%">
                  <c:v>0.12050000000000001</c:v>
                </c:pt>
                <c:pt idx="328" formatCode="0.00%">
                  <c:v>0.12179999999999999</c:v>
                </c:pt>
                <c:pt idx="329" formatCode="0.00%">
                  <c:v>0.12119999999999999</c:v>
                </c:pt>
                <c:pt idx="330" formatCode="0.00%">
                  <c:v>0.12189999999999999</c:v>
                </c:pt>
                <c:pt idx="331" formatCode="0.00%">
                  <c:v>0.1217</c:v>
                </c:pt>
                <c:pt idx="332" formatCode="0.00%">
                  <c:v>0.12279999999999999</c:v>
                </c:pt>
                <c:pt idx="333" formatCode="0.00%">
                  <c:v>0.1232</c:v>
                </c:pt>
                <c:pt idx="334" formatCode="0.00%">
                  <c:v>0.12380000000000001</c:v>
                </c:pt>
                <c:pt idx="335" formatCode="0.00%">
                  <c:v>0.12609999999999999</c:v>
                </c:pt>
                <c:pt idx="336" formatCode="0.00%">
                  <c:v>0.12590000000000001</c:v>
                </c:pt>
                <c:pt idx="337" formatCode="0.00%">
                  <c:v>0.127</c:v>
                </c:pt>
                <c:pt idx="338" formatCode="0.00%">
                  <c:v>0.1278</c:v>
                </c:pt>
                <c:pt idx="339" formatCode="0.00%">
                  <c:v>0.12759999999999999</c:v>
                </c:pt>
                <c:pt idx="340" formatCode="0.00%">
                  <c:v>0.12659999999999999</c:v>
                </c:pt>
                <c:pt idx="341" formatCode="0.00%">
                  <c:v>0.1263</c:v>
                </c:pt>
                <c:pt idx="342" formatCode="0.00%">
                  <c:v>0.12509999999999999</c:v>
                </c:pt>
                <c:pt idx="343" formatCode="0.00%">
                  <c:v>0.1258</c:v>
                </c:pt>
                <c:pt idx="344" formatCode="0.00%">
                  <c:v>0.12539999999999998</c:v>
                </c:pt>
                <c:pt idx="345" formatCode="0.00%">
                  <c:v>0.12640000000000001</c:v>
                </c:pt>
                <c:pt idx="346" formatCode="0.00%">
                  <c:v>0.12480000000000001</c:v>
                </c:pt>
                <c:pt idx="347" formatCode="0.00%">
                  <c:v>0.1245</c:v>
                </c:pt>
                <c:pt idx="348" formatCode="0.00%">
                  <c:v>0.12380000000000001</c:v>
                </c:pt>
                <c:pt idx="349" formatCode="0.00%">
                  <c:v>0.12295</c:v>
                </c:pt>
                <c:pt idx="350" formatCode="0.00%">
                  <c:v>0.1241</c:v>
                </c:pt>
                <c:pt idx="351" formatCode="0.00%">
                  <c:v>0.124</c:v>
                </c:pt>
                <c:pt idx="352" formatCode="0.00%">
                  <c:v>0.12240000000000001</c:v>
                </c:pt>
                <c:pt idx="353" formatCode="0.00%">
                  <c:v>0.1234</c:v>
                </c:pt>
                <c:pt idx="354" formatCode="0.00%">
                  <c:v>0.12279999999999999</c:v>
                </c:pt>
                <c:pt idx="355" formatCode="0.00%">
                  <c:v>0.122</c:v>
                </c:pt>
                <c:pt idx="356" formatCode="0.00%">
                  <c:v>0.1207</c:v>
                </c:pt>
                <c:pt idx="357" formatCode="0.00%">
                  <c:v>0.1222</c:v>
                </c:pt>
                <c:pt idx="358" formatCode="0.00%">
                  <c:v>0.1197</c:v>
                </c:pt>
                <c:pt idx="359" formatCode="0.00%">
                  <c:v>0.11900000000000001</c:v>
                </c:pt>
                <c:pt idx="360" formatCode="0.00%">
                  <c:v>0.1198</c:v>
                </c:pt>
                <c:pt idx="361" formatCode="0.00%">
                  <c:v>0.1183</c:v>
                </c:pt>
                <c:pt idx="362" formatCode="0.00%">
                  <c:v>0.11840000000000001</c:v>
                </c:pt>
                <c:pt idx="363" formatCode="0.00%">
                  <c:v>0.1182</c:v>
                </c:pt>
                <c:pt idx="364" formatCode="0.00%">
                  <c:v>0.11869999999999999</c:v>
                </c:pt>
                <c:pt idx="365" formatCode="0.00%">
                  <c:v>0.11939999999999999</c:v>
                </c:pt>
                <c:pt idx="366" formatCode="0.00%">
                  <c:v>0.1207</c:v>
                </c:pt>
                <c:pt idx="367" formatCode="0.00%">
                  <c:v>0.12240000000000001</c:v>
                </c:pt>
                <c:pt idx="368" formatCode="0.00%">
                  <c:v>0.1217</c:v>
                </c:pt>
                <c:pt idx="369" formatCode="0.00%">
                  <c:v>0.1226</c:v>
                </c:pt>
                <c:pt idx="370" formatCode="0.00%">
                  <c:v>0.12390000000000001</c:v>
                </c:pt>
                <c:pt idx="371" formatCode="0.00%">
                  <c:v>0.12529999999999999</c:v>
                </c:pt>
                <c:pt idx="372" formatCode="0.00%">
                  <c:v>0.12659999999999999</c:v>
                </c:pt>
                <c:pt idx="373" formatCode="0.00%">
                  <c:v>0.12744999999999998</c:v>
                </c:pt>
                <c:pt idx="374" formatCode="0.00%">
                  <c:v>0.12835000000000002</c:v>
                </c:pt>
                <c:pt idx="375" formatCode="0.00%">
                  <c:v>0.12625</c:v>
                </c:pt>
                <c:pt idx="376" formatCode="0.00%">
                  <c:v>0.12685000000000002</c:v>
                </c:pt>
                <c:pt idx="377" formatCode="0.00%">
                  <c:v>0.12734999999999999</c:v>
                </c:pt>
                <c:pt idx="378" formatCode="0.00%">
                  <c:v>0.12895000000000001</c:v>
                </c:pt>
                <c:pt idx="379" formatCode="0.00%">
                  <c:v>0.12955</c:v>
                </c:pt>
                <c:pt idx="380" formatCode="0.00%">
                  <c:v>0.1283</c:v>
                </c:pt>
                <c:pt idx="381" formatCode="0.00%">
                  <c:v>0.12689999999999999</c:v>
                </c:pt>
                <c:pt idx="382" formatCode="0.00%">
                  <c:v>0.12720000000000001</c:v>
                </c:pt>
                <c:pt idx="383" formatCode="0.00%">
                  <c:v>0.12710000000000002</c:v>
                </c:pt>
                <c:pt idx="384" formatCode="0.00%">
                  <c:v>0.124</c:v>
                </c:pt>
                <c:pt idx="385" formatCode="0.00%">
                  <c:v>0.12590000000000001</c:v>
                </c:pt>
                <c:pt idx="386" formatCode="0.00%">
                  <c:v>0.1258</c:v>
                </c:pt>
                <c:pt idx="387" formatCode="0.00%">
                  <c:v>0.12689999999999999</c:v>
                </c:pt>
                <c:pt idx="388" formatCode="0.00%">
                  <c:v>0.12809999999999999</c:v>
                </c:pt>
                <c:pt idx="389" formatCode="0.00%">
                  <c:v>0.12960000000000002</c:v>
                </c:pt>
                <c:pt idx="390" formatCode="0.00%">
                  <c:v>0.1336</c:v>
                </c:pt>
                <c:pt idx="391" formatCode="0.00%">
                  <c:v>0.13150000000000001</c:v>
                </c:pt>
                <c:pt idx="392" formatCode="0.00%">
                  <c:v>0.13195000000000001</c:v>
                </c:pt>
                <c:pt idx="393" formatCode="0.00%">
                  <c:v>0.13400000000000001</c:v>
                </c:pt>
                <c:pt idx="394" formatCode="0.00%">
                  <c:v>0.1336</c:v>
                </c:pt>
                <c:pt idx="395" formatCode="0.00%">
                  <c:v>0.13439999999999999</c:v>
                </c:pt>
                <c:pt idx="396" formatCode="0.00%">
                  <c:v>0.13150000000000001</c:v>
                </c:pt>
                <c:pt idx="397" formatCode="0.00%">
                  <c:v>0.12920000000000001</c:v>
                </c:pt>
                <c:pt idx="398" formatCode="0.00%">
                  <c:v>0.13300000000000001</c:v>
                </c:pt>
                <c:pt idx="399" formatCode="0.00%">
                  <c:v>0.13200000000000001</c:v>
                </c:pt>
                <c:pt idx="400" formatCode="0.00%">
                  <c:v>0.13089999999999999</c:v>
                </c:pt>
                <c:pt idx="401" formatCode="0.00%">
                  <c:v>0.13100000000000001</c:v>
                </c:pt>
                <c:pt idx="402" formatCode="0.00%">
                  <c:v>0.13100000000000001</c:v>
                </c:pt>
                <c:pt idx="403" formatCode="0.00%">
                  <c:v>0.13150000000000001</c:v>
                </c:pt>
                <c:pt idx="404" formatCode="0.00%">
                  <c:v>0.13239999999999999</c:v>
                </c:pt>
                <c:pt idx="405" formatCode="0.00%">
                  <c:v>0.13175000000000001</c:v>
                </c:pt>
                <c:pt idx="406" formatCode="0.00%">
                  <c:v>0.1303</c:v>
                </c:pt>
                <c:pt idx="407" formatCode="0.00%">
                  <c:v>0.12875</c:v>
                </c:pt>
                <c:pt idx="408" formatCode="0.00%">
                  <c:v>0.12855</c:v>
                </c:pt>
                <c:pt idx="409" formatCode="0.00%">
                  <c:v>0.12835000000000002</c:v>
                </c:pt>
                <c:pt idx="410" formatCode="0.00%">
                  <c:v>0.12809999999999999</c:v>
                </c:pt>
                <c:pt idx="411" formatCode="0.00%">
                  <c:v>0.1258</c:v>
                </c:pt>
                <c:pt idx="412" formatCode="0.00%">
                  <c:v>0.12689999999999999</c:v>
                </c:pt>
                <c:pt idx="413" formatCode="0.00%">
                  <c:v>0.12539999999999998</c:v>
                </c:pt>
                <c:pt idx="414" formatCode="0.00%">
                  <c:v>0.12670000000000001</c:v>
                </c:pt>
                <c:pt idx="415" formatCode="0.00%">
                  <c:v>0.12509999999999999</c:v>
                </c:pt>
                <c:pt idx="416" formatCode="0.00%">
                  <c:v>0.125</c:v>
                </c:pt>
                <c:pt idx="417" formatCode="0.00%">
                  <c:v>0.126</c:v>
                </c:pt>
                <c:pt idx="418" formatCode="0.00%">
                  <c:v>0.12645000000000001</c:v>
                </c:pt>
                <c:pt idx="419" formatCode="0.00%">
                  <c:v>0.12695000000000001</c:v>
                </c:pt>
                <c:pt idx="420" formatCode="0.00%">
                  <c:v>0.1265</c:v>
                </c:pt>
                <c:pt idx="421" formatCode="0.00%">
                  <c:v>0.1265</c:v>
                </c:pt>
                <c:pt idx="422" formatCode="0.00%">
                  <c:v>0.12740000000000001</c:v>
                </c:pt>
                <c:pt idx="423" formatCode="0.00%">
                  <c:v>0.12645000000000001</c:v>
                </c:pt>
                <c:pt idx="424" formatCode="0.00%">
                  <c:v>0.12685000000000002</c:v>
                </c:pt>
                <c:pt idx="425" formatCode="0.00%">
                  <c:v>0.12634999999999999</c:v>
                </c:pt>
                <c:pt idx="426" formatCode="0.00%">
                  <c:v>0.1283</c:v>
                </c:pt>
                <c:pt idx="427" formatCode="0.00%">
                  <c:v>0.12945000000000001</c:v>
                </c:pt>
                <c:pt idx="428" formatCode="0.00%">
                  <c:v>0.12939999999999999</c:v>
                </c:pt>
                <c:pt idx="429" formatCode="0.00%">
                  <c:v>0.12970000000000001</c:v>
                </c:pt>
                <c:pt idx="430" formatCode="0.00%">
                  <c:v>0.1293</c:v>
                </c:pt>
                <c:pt idx="431" formatCode="0.00%">
                  <c:v>0.12744999999999998</c:v>
                </c:pt>
                <c:pt idx="432" formatCode="0.00%">
                  <c:v>0.12809999999999999</c:v>
                </c:pt>
                <c:pt idx="433" formatCode="0.00%">
                  <c:v>0.12835000000000002</c:v>
                </c:pt>
                <c:pt idx="434" formatCode="0.00%">
                  <c:v>0.12789999999999999</c:v>
                </c:pt>
                <c:pt idx="435" formatCode="0.00%">
                  <c:v>0.12659999999999999</c:v>
                </c:pt>
                <c:pt idx="436" formatCode="0.00%">
                  <c:v>0.12539999999999998</c:v>
                </c:pt>
                <c:pt idx="437" formatCode="0.00%">
                  <c:v>0.12640000000000001</c:v>
                </c:pt>
                <c:pt idx="438" formatCode="0.00%">
                  <c:v>0.12619999999999998</c:v>
                </c:pt>
                <c:pt idx="439" formatCode="0.00%">
                  <c:v>0.12520000000000001</c:v>
                </c:pt>
                <c:pt idx="440" formatCode="0.00%">
                  <c:v>0.1246</c:v>
                </c:pt>
                <c:pt idx="441" formatCode="0.00%">
                  <c:v>0.12300000000000001</c:v>
                </c:pt>
                <c:pt idx="442" formatCode="0.00%">
                  <c:v>0.124</c:v>
                </c:pt>
                <c:pt idx="443" formatCode="0.00%">
                  <c:v>0.1246</c:v>
                </c:pt>
                <c:pt idx="444" formatCode="0.00%">
                  <c:v>0.12520000000000001</c:v>
                </c:pt>
                <c:pt idx="445" formatCode="0.00%">
                  <c:v>0.12369999999999999</c:v>
                </c:pt>
                <c:pt idx="446" formatCode="0.00%">
                  <c:v>0.12380000000000001</c:v>
                </c:pt>
                <c:pt idx="447" formatCode="0.00%">
                  <c:v>0.124</c:v>
                </c:pt>
                <c:pt idx="448" formatCode="0.00%">
                  <c:v>0.12529999999999999</c:v>
                </c:pt>
                <c:pt idx="449" formatCode="0.00%">
                  <c:v>0.12570000000000001</c:v>
                </c:pt>
                <c:pt idx="450" formatCode="0.00%">
                  <c:v>0.12640000000000001</c:v>
                </c:pt>
                <c:pt idx="451" formatCode="0.00%">
                  <c:v>0.12560000000000002</c:v>
                </c:pt>
                <c:pt idx="452" formatCode="0.00%">
                  <c:v>0.12539999999999998</c:v>
                </c:pt>
                <c:pt idx="453" formatCode="0.00%">
                  <c:v>0.12770000000000001</c:v>
                </c:pt>
                <c:pt idx="454" formatCode="0.00%">
                  <c:v>0.12820000000000001</c:v>
                </c:pt>
                <c:pt idx="455" formatCode="0.00%">
                  <c:v>0.12740000000000001</c:v>
                </c:pt>
                <c:pt idx="456" formatCode="0.00%">
                  <c:v>0.12909999999999999</c:v>
                </c:pt>
                <c:pt idx="457" formatCode="0.00%">
                  <c:v>0.12875</c:v>
                </c:pt>
                <c:pt idx="458" formatCode="0.00%">
                  <c:v>0.128</c:v>
                </c:pt>
                <c:pt idx="459" formatCode="0.00%">
                  <c:v>0.12710000000000002</c:v>
                </c:pt>
                <c:pt idx="460" formatCode="0.00%">
                  <c:v>0.12795000000000001</c:v>
                </c:pt>
                <c:pt idx="461" formatCode="0.00%">
                  <c:v>0.12659999999999999</c:v>
                </c:pt>
                <c:pt idx="462" formatCode="0.00%">
                  <c:v>0.1265</c:v>
                </c:pt>
                <c:pt idx="463" formatCode="0.00%">
                  <c:v>0.12710000000000002</c:v>
                </c:pt>
                <c:pt idx="464" formatCode="0.00%">
                  <c:v>0.12875</c:v>
                </c:pt>
                <c:pt idx="465" formatCode="0.00%">
                  <c:v>0.12744999999999998</c:v>
                </c:pt>
                <c:pt idx="466" formatCode="0.00%">
                  <c:v>0.1278</c:v>
                </c:pt>
                <c:pt idx="467" formatCode="0.00%">
                  <c:v>0.12734999999999999</c:v>
                </c:pt>
                <c:pt idx="468" formatCode="0.00%">
                  <c:v>0.128</c:v>
                </c:pt>
                <c:pt idx="469" formatCode="0.00%">
                  <c:v>0.1263</c:v>
                </c:pt>
                <c:pt idx="470" formatCode="0.00%">
                  <c:v>0.1263</c:v>
                </c:pt>
                <c:pt idx="471" formatCode="0.00%">
                  <c:v>0.12710000000000002</c:v>
                </c:pt>
                <c:pt idx="472" formatCode="0.00%">
                  <c:v>0.12689999999999999</c:v>
                </c:pt>
                <c:pt idx="473" formatCode="0.00%">
                  <c:v>0.12740000000000001</c:v>
                </c:pt>
                <c:pt idx="474" formatCode="0.00%">
                  <c:v>0.12670000000000001</c:v>
                </c:pt>
                <c:pt idx="475" formatCode="0.00%">
                  <c:v>0.12675</c:v>
                </c:pt>
                <c:pt idx="476" formatCode="0.00%">
                  <c:v>0.12645000000000001</c:v>
                </c:pt>
                <c:pt idx="477" formatCode="0.00%">
                  <c:v>0.12609999999999999</c:v>
                </c:pt>
                <c:pt idx="478" formatCode="0.00%">
                  <c:v>0.12670000000000001</c:v>
                </c:pt>
                <c:pt idx="479" formatCode="0.00%">
                  <c:v>0.12689999999999999</c:v>
                </c:pt>
                <c:pt idx="480" formatCode="0.00%">
                  <c:v>0.12570000000000001</c:v>
                </c:pt>
                <c:pt idx="481" formatCode="0.00%">
                  <c:v>0.1242</c:v>
                </c:pt>
                <c:pt idx="482" formatCode="0.00%">
                  <c:v>0.125</c:v>
                </c:pt>
                <c:pt idx="483" formatCode="0.00%">
                  <c:v>0.1313</c:v>
                </c:pt>
                <c:pt idx="484" formatCode="0.00%">
                  <c:v>0.13059999999999999</c:v>
                </c:pt>
                <c:pt idx="485" formatCode="0.00%">
                  <c:v>0.1303</c:v>
                </c:pt>
                <c:pt idx="486" formatCode="0.00%">
                  <c:v>0.1305</c:v>
                </c:pt>
                <c:pt idx="487" formatCode="0.00%">
                  <c:v>0.13089999999999999</c:v>
                </c:pt>
                <c:pt idx="488" formatCode="0.00%">
                  <c:v>0.12869999999999998</c:v>
                </c:pt>
                <c:pt idx="489" formatCode="0.00%">
                  <c:v>0.12839999999999999</c:v>
                </c:pt>
                <c:pt idx="490" formatCode="0.00%">
                  <c:v>0.1305</c:v>
                </c:pt>
                <c:pt idx="491" formatCode="0.00%">
                  <c:v>0.13039999999999999</c:v>
                </c:pt>
                <c:pt idx="492" formatCode="0.00%">
                  <c:v>0.13239999999999999</c:v>
                </c:pt>
                <c:pt idx="493" formatCode="0.00%">
                  <c:v>0.13730000000000001</c:v>
                </c:pt>
                <c:pt idx="494" formatCode="0.00%">
                  <c:v>0.1386</c:v>
                </c:pt>
                <c:pt idx="495" formatCode="0.00%">
                  <c:v>0.1366</c:v>
                </c:pt>
                <c:pt idx="496" formatCode="0.00%">
                  <c:v>0.13619999999999999</c:v>
                </c:pt>
                <c:pt idx="497" formatCode="0.00%">
                  <c:v>0.1341</c:v>
                </c:pt>
                <c:pt idx="498" formatCode="0.00%">
                  <c:v>0.13449999999999998</c:v>
                </c:pt>
                <c:pt idx="499" formatCode="0.00%">
                  <c:v>0.13489999999999999</c:v>
                </c:pt>
                <c:pt idx="500" formatCode="0.00%">
                  <c:v>0.13574999999999998</c:v>
                </c:pt>
                <c:pt idx="501" formatCode="0.00%">
                  <c:v>0.1356</c:v>
                </c:pt>
                <c:pt idx="502" formatCode="0.00%">
                  <c:v>0.13600000000000001</c:v>
                </c:pt>
                <c:pt idx="503" formatCode="0.00%">
                  <c:v>0.1363</c:v>
                </c:pt>
                <c:pt idx="504" formatCode="0.00%">
                  <c:v>0.13739999999999999</c:v>
                </c:pt>
                <c:pt idx="505" formatCode="0.00%">
                  <c:v>0.1394</c:v>
                </c:pt>
                <c:pt idx="506" formatCode="0.00%">
                  <c:v>0.1404</c:v>
                </c:pt>
                <c:pt idx="507" formatCode="0.00%">
                  <c:v>0.13780000000000001</c:v>
                </c:pt>
                <c:pt idx="508" formatCode="0.00%">
                  <c:v>0.13739999999999999</c:v>
                </c:pt>
                <c:pt idx="509" formatCode="0.00%">
                  <c:v>0.13739999999999999</c:v>
                </c:pt>
                <c:pt idx="510" formatCode="0.00%">
                  <c:v>0.1414</c:v>
                </c:pt>
                <c:pt idx="511" formatCode="0.00%">
                  <c:v>0.14425000000000002</c:v>
                </c:pt>
                <c:pt idx="512" formatCode="0.00%">
                  <c:v>0.14724999999999999</c:v>
                </c:pt>
                <c:pt idx="513" formatCode="0.00%">
                  <c:v>0.14730000000000001</c:v>
                </c:pt>
                <c:pt idx="514" formatCode="0.00%">
                  <c:v>0.15090000000000001</c:v>
                </c:pt>
                <c:pt idx="515" formatCode="0.00%">
                  <c:v>0.14859999999999998</c:v>
                </c:pt>
                <c:pt idx="516" formatCode="0.00%">
                  <c:v>0.14829999999999999</c:v>
                </c:pt>
                <c:pt idx="517" formatCode="0.00%">
                  <c:v>0.1515</c:v>
                </c:pt>
                <c:pt idx="518" formatCode="0.00%">
                  <c:v>0.15210000000000001</c:v>
                </c:pt>
                <c:pt idx="519" formatCode="0.00%">
                  <c:v>0.15039999999999998</c:v>
                </c:pt>
                <c:pt idx="520" formatCode="0.00%">
                  <c:v>0.15039999999999998</c:v>
                </c:pt>
                <c:pt idx="521" formatCode="0.00%">
                  <c:v>0.15079999999999999</c:v>
                </c:pt>
                <c:pt idx="522" formatCode="0.00%">
                  <c:v>0.15329999999999999</c:v>
                </c:pt>
                <c:pt idx="523" formatCode="0.00%">
                  <c:v>0.1583</c:v>
                </c:pt>
                <c:pt idx="524" formatCode="0.00%">
                  <c:v>0.159</c:v>
                </c:pt>
                <c:pt idx="525" formatCode="0.00%">
                  <c:v>0.16219999999999998</c:v>
                </c:pt>
                <c:pt idx="526" formatCode="0.00%">
                  <c:v>0.16870000000000002</c:v>
                </c:pt>
                <c:pt idx="527" formatCode="0.00%">
                  <c:v>0.16815000000000002</c:v>
                </c:pt>
                <c:pt idx="528" formatCode="0.00%">
                  <c:v>0.15679999999999999</c:v>
                </c:pt>
                <c:pt idx="529" formatCode="0.00%">
                  <c:v>0.16370000000000001</c:v>
                </c:pt>
                <c:pt idx="530" formatCode="0.00%">
                  <c:v>0.16070000000000001</c:v>
                </c:pt>
                <c:pt idx="531" formatCode="0.00%">
                  <c:v>0.154</c:v>
                </c:pt>
                <c:pt idx="532" formatCode="0.00%">
                  <c:v>0.15410000000000001</c:v>
                </c:pt>
                <c:pt idx="533" formatCode="0.00%">
                  <c:v>0.15160000000000001</c:v>
                </c:pt>
                <c:pt idx="534" formatCode="0.00%">
                  <c:v>0.15190000000000001</c:v>
                </c:pt>
                <c:pt idx="535" formatCode="0.00%">
                  <c:v>0.15130000000000002</c:v>
                </c:pt>
                <c:pt idx="536" formatCode="0.00%">
                  <c:v>0.15439999999999998</c:v>
                </c:pt>
                <c:pt idx="537" formatCode="0.00%">
                  <c:v>0.15289999999999998</c:v>
                </c:pt>
                <c:pt idx="538" formatCode="0.00%">
                  <c:v>0.15560000000000002</c:v>
                </c:pt>
                <c:pt idx="539" formatCode="0.00%">
                  <c:v>0.15960000000000002</c:v>
                </c:pt>
                <c:pt idx="540" formatCode="0.00%">
                  <c:v>0.1593</c:v>
                </c:pt>
                <c:pt idx="541" formatCode="0.00%">
                  <c:v>0.15710000000000002</c:v>
                </c:pt>
                <c:pt idx="542" formatCode="0.00%">
                  <c:v>0.15869999999999998</c:v>
                </c:pt>
                <c:pt idx="543" formatCode="0.00%">
                  <c:v>0.1578</c:v>
                </c:pt>
                <c:pt idx="544" formatCode="0.00%">
                  <c:v>0.15720000000000001</c:v>
                </c:pt>
                <c:pt idx="545" formatCode="0.00%">
                  <c:v>0.1575</c:v>
                </c:pt>
                <c:pt idx="546" formatCode="0.00%">
                  <c:v>0.15740000000000001</c:v>
                </c:pt>
                <c:pt idx="547" formatCode="0.00%">
                  <c:v>0.1588</c:v>
                </c:pt>
                <c:pt idx="548" formatCode="0.00%">
                  <c:v>0.15795000000000001</c:v>
                </c:pt>
                <c:pt idx="549" formatCode="0.00%">
                  <c:v>0.1565</c:v>
                </c:pt>
                <c:pt idx="550" formatCode="0.00%">
                  <c:v>0.15759999999999999</c:v>
                </c:pt>
                <c:pt idx="551" formatCode="0.00%">
                  <c:v>0.15839999999999999</c:v>
                </c:pt>
                <c:pt idx="552" formatCode="0.00%">
                  <c:v>0.15839999999999999</c:v>
                </c:pt>
                <c:pt idx="553" formatCode="0.00%">
                  <c:v>0.15590000000000001</c:v>
                </c:pt>
                <c:pt idx="554" formatCode="0.00%">
                  <c:v>0.15410000000000001</c:v>
                </c:pt>
                <c:pt idx="555" formatCode="0.00%">
                  <c:v>0.15479999999999999</c:v>
                </c:pt>
                <c:pt idx="556" formatCode="0.00%">
                  <c:v>0.15529999999999999</c:v>
                </c:pt>
                <c:pt idx="557" formatCode="0.00%">
                  <c:v>0.15620000000000001</c:v>
                </c:pt>
                <c:pt idx="558" formatCode="0.00%">
                  <c:v>0.15590000000000001</c:v>
                </c:pt>
                <c:pt idx="559" formatCode="0.00%">
                  <c:v>0.1545</c:v>
                </c:pt>
                <c:pt idx="560" formatCode="0.00%">
                  <c:v>0.15429999999999999</c:v>
                </c:pt>
                <c:pt idx="561" formatCode="0.00%">
                  <c:v>0.155</c:v>
                </c:pt>
                <c:pt idx="562" formatCode="0.00%">
                  <c:v>0.1545</c:v>
                </c:pt>
                <c:pt idx="563" formatCode="0.00%">
                  <c:v>0.15490000000000001</c:v>
                </c:pt>
                <c:pt idx="564" formatCode="0.00%">
                  <c:v>0.15460000000000002</c:v>
                </c:pt>
                <c:pt idx="565" formatCode="0.00%">
                  <c:v>0.152</c:v>
                </c:pt>
                <c:pt idx="566" formatCode="0.00%">
                  <c:v>0.1517</c:v>
                </c:pt>
                <c:pt idx="567" formatCode="0.00%">
                  <c:v>0.1517</c:v>
                </c:pt>
                <c:pt idx="568" formatCode="0.00%">
                  <c:v>0.1547</c:v>
                </c:pt>
                <c:pt idx="569" formatCode="0.00%">
                  <c:v>0.15570000000000001</c:v>
                </c:pt>
                <c:pt idx="570" formatCode="0.00%">
                  <c:v>0.15859999999999999</c:v>
                </c:pt>
                <c:pt idx="571" formatCode="0.00%">
                  <c:v>0.15869999999999998</c:v>
                </c:pt>
                <c:pt idx="572" formatCode="0.00%">
                  <c:v>0.15710000000000002</c:v>
                </c:pt>
                <c:pt idx="573" formatCode="0.00%">
                  <c:v>0.1565</c:v>
                </c:pt>
                <c:pt idx="574" formatCode="0.00%">
                  <c:v>0.15670000000000001</c:v>
                </c:pt>
                <c:pt idx="575" formatCode="0.00%">
                  <c:v>0.15620000000000001</c:v>
                </c:pt>
                <c:pt idx="576" formatCode="0.00%">
                  <c:v>0.15740000000000001</c:v>
                </c:pt>
                <c:pt idx="577" formatCode="0.00%">
                  <c:v>0.15689999999999998</c:v>
                </c:pt>
                <c:pt idx="578" formatCode="0.00%">
                  <c:v>0.15629999999999999</c:v>
                </c:pt>
                <c:pt idx="579" formatCode="0.00%">
                  <c:v>0.15770000000000001</c:v>
                </c:pt>
                <c:pt idx="580" formatCode="0.00%">
                  <c:v>0.15970000000000001</c:v>
                </c:pt>
                <c:pt idx="581" formatCode="0.00%">
                  <c:v>0.16020000000000001</c:v>
                </c:pt>
                <c:pt idx="582" formatCode="0.00%">
                  <c:v>0.16010000000000002</c:v>
                </c:pt>
                <c:pt idx="583" formatCode="0.00%">
                  <c:v>0.16200000000000001</c:v>
                </c:pt>
                <c:pt idx="584" formatCode="0.00%">
                  <c:v>0.16089999999999999</c:v>
                </c:pt>
                <c:pt idx="585" formatCode="0.00%">
                  <c:v>0.1628</c:v>
                </c:pt>
                <c:pt idx="586" formatCode="0.00%">
                  <c:v>0.16489999999999999</c:v>
                </c:pt>
                <c:pt idx="587" formatCode="0.00%">
                  <c:v>0.16469999999999999</c:v>
                </c:pt>
                <c:pt idx="588" formatCode="0.00%">
                  <c:v>0.16370000000000001</c:v>
                </c:pt>
                <c:pt idx="589" formatCode="0.00%">
                  <c:v>0.16420000000000001</c:v>
                </c:pt>
                <c:pt idx="590" formatCode="0.00%">
                  <c:v>0.16420000000000001</c:v>
                </c:pt>
                <c:pt idx="591" formatCode="0.00%">
                  <c:v>0.16519999999999999</c:v>
                </c:pt>
                <c:pt idx="592" formatCode="0.00%">
                  <c:v>0.1648</c:v>
                </c:pt>
                <c:pt idx="593" formatCode="0.00%">
                  <c:v>0.16140000000000002</c:v>
                </c:pt>
                <c:pt idx="594" formatCode="0.00%">
                  <c:v>0.16020000000000001</c:v>
                </c:pt>
                <c:pt idx="595" formatCode="0.00%">
                  <c:v>0.16190000000000002</c:v>
                </c:pt>
                <c:pt idx="596" formatCode="0.00%">
                  <c:v>0.16219999999999998</c:v>
                </c:pt>
                <c:pt idx="597" formatCode="0.00%">
                  <c:v>0.16219999999999998</c:v>
                </c:pt>
                <c:pt idx="598" formatCode="0.00%">
                  <c:v>0.16200000000000001</c:v>
                </c:pt>
                <c:pt idx="599" formatCode="0.00%">
                  <c:v>0.16159999999999999</c:v>
                </c:pt>
                <c:pt idx="600" formatCode="0.00%">
                  <c:v>0.16300000000000001</c:v>
                </c:pt>
                <c:pt idx="601" formatCode="0.00%">
                  <c:v>0.1638</c:v>
                </c:pt>
                <c:pt idx="602" formatCode="0.00%">
                  <c:v>0.16309999999999999</c:v>
                </c:pt>
                <c:pt idx="603" formatCode="0.00%">
                  <c:v>0.1648</c:v>
                </c:pt>
                <c:pt idx="604" formatCode="0.00%">
                  <c:v>0.1661</c:v>
                </c:pt>
                <c:pt idx="605" formatCode="0.00%">
                  <c:v>0.16600000000000001</c:v>
                </c:pt>
                <c:pt idx="606" formatCode="0.00%">
                  <c:v>0.16420000000000001</c:v>
                </c:pt>
                <c:pt idx="607" formatCode="0.00%">
                  <c:v>0.16219999999999998</c:v>
                </c:pt>
                <c:pt idx="608" formatCode="0.00%">
                  <c:v>0.16219999999999998</c:v>
                </c:pt>
                <c:pt idx="609" formatCode="0.00%">
                  <c:v>0.1593</c:v>
                </c:pt>
                <c:pt idx="610" formatCode="0.00%">
                  <c:v>0.15710000000000002</c:v>
                </c:pt>
                <c:pt idx="611" formatCode="0.00%">
                  <c:v>0.15329999999999999</c:v>
                </c:pt>
                <c:pt idx="612" formatCode="0.00%">
                  <c:v>0.1565</c:v>
                </c:pt>
                <c:pt idx="613" formatCode="0.00%">
                  <c:v>0.15539999999999998</c:v>
                </c:pt>
                <c:pt idx="614" formatCode="0.00%">
                  <c:v>0.15759999999999999</c:v>
                </c:pt>
                <c:pt idx="615" formatCode="0.00%">
                  <c:v>0.15720000000000001</c:v>
                </c:pt>
                <c:pt idx="616" formatCode="0.00%">
                  <c:v>0.15670000000000001</c:v>
                </c:pt>
                <c:pt idx="617" formatCode="0.00%">
                  <c:v>0.15920000000000001</c:v>
                </c:pt>
                <c:pt idx="618" formatCode="0.00%">
                  <c:v>0.1585</c:v>
                </c:pt>
                <c:pt idx="619" formatCode="0.00%">
                  <c:v>0.15820000000000001</c:v>
                </c:pt>
                <c:pt idx="620" formatCode="0.00%">
                  <c:v>0.15810000000000002</c:v>
                </c:pt>
                <c:pt idx="621" formatCode="0.00%">
                  <c:v>0.156</c:v>
                </c:pt>
                <c:pt idx="622" formatCode="0.00%">
                  <c:v>0.15659999999999999</c:v>
                </c:pt>
                <c:pt idx="623" formatCode="0.00%">
                  <c:v>0.15479999999999999</c:v>
                </c:pt>
                <c:pt idx="624" formatCode="0.00%">
                  <c:v>0.15190000000000001</c:v>
                </c:pt>
                <c:pt idx="625" formatCode="0.00%">
                  <c:v>0.1532</c:v>
                </c:pt>
                <c:pt idx="626" formatCode="0.00%">
                  <c:v>0.152</c:v>
                </c:pt>
                <c:pt idx="627" formatCode="0.00%">
                  <c:v>0.15439999999999998</c:v>
                </c:pt>
                <c:pt idx="628" formatCode="0.00%">
                  <c:v>0.15560000000000002</c:v>
                </c:pt>
                <c:pt idx="629" formatCode="0.00%">
                  <c:v>0.15439999999999998</c:v>
                </c:pt>
                <c:pt idx="630" formatCode="0.00%">
                  <c:v>0.1527</c:v>
                </c:pt>
                <c:pt idx="631" formatCode="0.00%">
                  <c:v>0.1507</c:v>
                </c:pt>
                <c:pt idx="632" formatCode="0.00%">
                  <c:v>0.14829999999999999</c:v>
                </c:pt>
                <c:pt idx="633" formatCode="0.00%">
                  <c:v>0.14499999999999999</c:v>
                </c:pt>
                <c:pt idx="634" formatCode="0.00%">
                  <c:v>0.1467</c:v>
                </c:pt>
                <c:pt idx="635" formatCode="0.00%">
                  <c:v>0.14369999999999999</c:v>
                </c:pt>
                <c:pt idx="636" formatCode="0.00%">
                  <c:v>0.1416</c:v>
                </c:pt>
                <c:pt idx="637" formatCode="0.00%">
                  <c:v>0.14050000000000001</c:v>
                </c:pt>
                <c:pt idx="638" formatCode="0.00%">
                  <c:v>0.13930000000000001</c:v>
                </c:pt>
                <c:pt idx="639" formatCode="0.00%">
                  <c:v>0.1411</c:v>
                </c:pt>
                <c:pt idx="640" formatCode="0.00%">
                  <c:v>0.14480000000000001</c:v>
                </c:pt>
                <c:pt idx="641" formatCode="0.00%">
                  <c:v>0.14410000000000001</c:v>
                </c:pt>
                <c:pt idx="642" formatCode="0.00%">
                  <c:v>0.13919999999999999</c:v>
                </c:pt>
                <c:pt idx="643" formatCode="0.00%">
                  <c:v>0.13830000000000001</c:v>
                </c:pt>
                <c:pt idx="644" formatCode="0.00%">
                  <c:v>0.1371</c:v>
                </c:pt>
                <c:pt idx="645" formatCode="0.00%">
                  <c:v>0.13449999999999998</c:v>
                </c:pt>
                <c:pt idx="646" formatCode="0.00%">
                  <c:v>0.13720000000000002</c:v>
                </c:pt>
                <c:pt idx="647" formatCode="0.00%">
                  <c:v>0.13930000000000001</c:v>
                </c:pt>
                <c:pt idx="648" formatCode="0.00%">
                  <c:v>0.1356</c:v>
                </c:pt>
                <c:pt idx="649" formatCode="0.00%">
                  <c:v>0.13400000000000001</c:v>
                </c:pt>
                <c:pt idx="650" formatCode="0.00%">
                  <c:v>0.1353</c:v>
                </c:pt>
                <c:pt idx="651" formatCode="0.00%">
                  <c:v>0.13800000000000001</c:v>
                </c:pt>
                <c:pt idx="652" formatCode="0.00%">
                  <c:v>0.13589999999999999</c:v>
                </c:pt>
                <c:pt idx="653" formatCode="0.00%">
                  <c:v>0.13830000000000001</c:v>
                </c:pt>
                <c:pt idx="654" formatCode="0.00%">
                  <c:v>0.13900000000000001</c:v>
                </c:pt>
                <c:pt idx="655" formatCode="0.00%">
                  <c:v>0.1399</c:v>
                </c:pt>
                <c:pt idx="656" formatCode="0.00%">
                  <c:v>0.14029999999999998</c:v>
                </c:pt>
                <c:pt idx="657" formatCode="0.00%">
                  <c:v>0.1363</c:v>
                </c:pt>
                <c:pt idx="658" formatCode="0.00%">
                  <c:v>0.1348</c:v>
                </c:pt>
                <c:pt idx="659" formatCode="0.00%">
                  <c:v>0.1333</c:v>
                </c:pt>
                <c:pt idx="660" formatCode="0.00%">
                  <c:v>0.1303</c:v>
                </c:pt>
                <c:pt idx="661" formatCode="0.00%">
                  <c:v>0.12890000000000001</c:v>
                </c:pt>
                <c:pt idx="662" formatCode="0.00%">
                  <c:v>0.12909999999999999</c:v>
                </c:pt>
                <c:pt idx="663" formatCode="0.00%">
                  <c:v>0.12740000000000001</c:v>
                </c:pt>
                <c:pt idx="664" formatCode="0.00%">
                  <c:v>0.12770000000000001</c:v>
                </c:pt>
                <c:pt idx="665" formatCode="0.00%">
                  <c:v>0.12740000000000001</c:v>
                </c:pt>
                <c:pt idx="666" formatCode="0.00%">
                  <c:v>0.12759999999999999</c:v>
                </c:pt>
                <c:pt idx="667" formatCode="0.00%">
                  <c:v>0.12609999999999999</c:v>
                </c:pt>
                <c:pt idx="668" formatCode="0.00%">
                  <c:v>0.1263</c:v>
                </c:pt>
                <c:pt idx="669" formatCode="0.00%">
                  <c:v>0.12484999999999999</c:v>
                </c:pt>
                <c:pt idx="670" formatCode="0.00%">
                  <c:v>0.12560000000000002</c:v>
                </c:pt>
                <c:pt idx="671" formatCode="0.00%">
                  <c:v>0.12300000000000001</c:v>
                </c:pt>
                <c:pt idx="672" formatCode="0.00%">
                  <c:v>0.12279999999999999</c:v>
                </c:pt>
                <c:pt idx="673" formatCode="0.00%">
                  <c:v>0.12369999999999999</c:v>
                </c:pt>
                <c:pt idx="674" formatCode="0.00%">
                  <c:v>0.12529999999999999</c:v>
                </c:pt>
                <c:pt idx="675" formatCode="0.00%">
                  <c:v>0.1241</c:v>
                </c:pt>
                <c:pt idx="676" formatCode="0.00%">
                  <c:v>0.12480000000000001</c:v>
                </c:pt>
                <c:pt idx="677" formatCode="0.00%">
                  <c:v>0.12590000000000001</c:v>
                </c:pt>
                <c:pt idx="678" formatCode="0.00%">
                  <c:v>0.1234</c:v>
                </c:pt>
                <c:pt idx="679" formatCode="0.00%">
                  <c:v>0.1215</c:v>
                </c:pt>
                <c:pt idx="680" formatCode="0.00%">
                  <c:v>0.121</c:v>
                </c:pt>
                <c:pt idx="681" formatCode="0.00%">
                  <c:v>0.1217</c:v>
                </c:pt>
                <c:pt idx="682" formatCode="0.00%">
                  <c:v>0.12230000000000001</c:v>
                </c:pt>
                <c:pt idx="683" formatCode="0.00%">
                  <c:v>0.1232</c:v>
                </c:pt>
                <c:pt idx="684" formatCode="0.00%">
                  <c:v>0.12619999999999998</c:v>
                </c:pt>
                <c:pt idx="685" formatCode="0.00%">
                  <c:v>0.12480000000000001</c:v>
                </c:pt>
                <c:pt idx="686" formatCode="0.00%">
                  <c:v>0.1235</c:v>
                </c:pt>
                <c:pt idx="687" formatCode="0.00%">
                  <c:v>0.1258</c:v>
                </c:pt>
                <c:pt idx="688" formatCode="0.00%">
                  <c:v>0.12570000000000001</c:v>
                </c:pt>
                <c:pt idx="689" formatCode="0.00%">
                  <c:v>0.12689999999999999</c:v>
                </c:pt>
                <c:pt idx="690" formatCode="0.00%">
                  <c:v>0.1288</c:v>
                </c:pt>
                <c:pt idx="691" formatCode="0.00%">
                  <c:v>0.12710000000000002</c:v>
                </c:pt>
                <c:pt idx="692" formatCode="0.00%">
                  <c:v>0.12809999999999999</c:v>
                </c:pt>
                <c:pt idx="693" formatCode="0.00%">
                  <c:v>0.1273</c:v>
                </c:pt>
                <c:pt idx="694" formatCode="0.00%">
                  <c:v>0.12619999999999998</c:v>
                </c:pt>
                <c:pt idx="695" formatCode="0.00%">
                  <c:v>0.12335000000000002</c:v>
                </c:pt>
                <c:pt idx="696" formatCode="0.00%">
                  <c:v>0.1222</c:v>
                </c:pt>
                <c:pt idx="697" formatCode="0.00%">
                  <c:v>0.12300000000000001</c:v>
                </c:pt>
                <c:pt idx="698" formatCode="0.00%">
                  <c:v>0.12205000000000001</c:v>
                </c:pt>
                <c:pt idx="699" formatCode="0.00%">
                  <c:v>0.12265000000000001</c:v>
                </c:pt>
                <c:pt idx="700" formatCode="0.00%">
                  <c:v>0.12484999999999999</c:v>
                </c:pt>
                <c:pt idx="701" formatCode="0.00%">
                  <c:v>0.125</c:v>
                </c:pt>
                <c:pt idx="702" formatCode="0.00%">
                  <c:v>0.12520000000000001</c:v>
                </c:pt>
                <c:pt idx="703" formatCode="0.00%">
                  <c:v>0.12570000000000001</c:v>
                </c:pt>
                <c:pt idx="704" formatCode="0.00%">
                  <c:v>0.12570000000000001</c:v>
                </c:pt>
                <c:pt idx="705" formatCode="0.00%">
                  <c:v>0.1249</c:v>
                </c:pt>
                <c:pt idx="706" formatCode="0.00%">
                  <c:v>0.12470000000000001</c:v>
                </c:pt>
                <c:pt idx="707" formatCode="0.00%">
                  <c:v>0.12359999999999999</c:v>
                </c:pt>
                <c:pt idx="708" formatCode="0.00%">
                  <c:v>0.12380000000000001</c:v>
                </c:pt>
                <c:pt idx="709" formatCode="0.00%">
                  <c:v>0.12300000000000001</c:v>
                </c:pt>
                <c:pt idx="710" formatCode="0.00%">
                  <c:v>0.1232</c:v>
                </c:pt>
                <c:pt idx="711" formatCode="0.00%">
                  <c:v>0.12089999999999999</c:v>
                </c:pt>
                <c:pt idx="712" formatCode="0.00%">
                  <c:v>0.11960000000000001</c:v>
                </c:pt>
                <c:pt idx="713" formatCode="0.00%">
                  <c:v>0.1211</c:v>
                </c:pt>
                <c:pt idx="714" formatCode="0.00%">
                  <c:v>0.12050000000000001</c:v>
                </c:pt>
                <c:pt idx="715" formatCode="0.00%">
                  <c:v>0.121</c:v>
                </c:pt>
                <c:pt idx="716" formatCode="0.00%">
                  <c:v>0.1202</c:v>
                </c:pt>
                <c:pt idx="717" formatCode="0.00%">
                  <c:v>0.1217</c:v>
                </c:pt>
                <c:pt idx="718" formatCode="0.00%">
                  <c:v>0.1222</c:v>
                </c:pt>
                <c:pt idx="719" formatCode="0.00%">
                  <c:v>0.12179999999999999</c:v>
                </c:pt>
                <c:pt idx="720" formatCode="0.00%">
                  <c:v>0.1202</c:v>
                </c:pt>
                <c:pt idx="721" formatCode="0.00%">
                  <c:v>0.1195</c:v>
                </c:pt>
                <c:pt idx="722" formatCode="0.00%">
                  <c:v>0.12039999999999999</c:v>
                </c:pt>
                <c:pt idx="723" formatCode="0.00%">
                  <c:v>0.11975</c:v>
                </c:pt>
                <c:pt idx="724" formatCode="0.00%">
                  <c:v>0.1193</c:v>
                </c:pt>
                <c:pt idx="725" formatCode="0.00%">
                  <c:v>0.1192</c:v>
                </c:pt>
                <c:pt idx="726" formatCode="0.00%">
                  <c:v>0.1193</c:v>
                </c:pt>
                <c:pt idx="727" formatCode="0.00%">
                  <c:v>0.11955</c:v>
                </c:pt>
                <c:pt idx="728" formatCode="0.00%">
                  <c:v>0.11865000000000001</c:v>
                </c:pt>
                <c:pt idx="729" formatCode="0.00%">
                  <c:v>0.11945</c:v>
                </c:pt>
                <c:pt idx="730" formatCode="0.00%">
                  <c:v>0.12029999999999999</c:v>
                </c:pt>
                <c:pt idx="731" formatCode="0.00%">
                  <c:v>0.1207</c:v>
                </c:pt>
                <c:pt idx="732" formatCode="0.00%">
                  <c:v>0.1201</c:v>
                </c:pt>
                <c:pt idx="733" formatCode="0.00%">
                  <c:v>0.1201</c:v>
                </c:pt>
                <c:pt idx="734" formatCode="0.00%">
                  <c:v>0.12050000000000001</c:v>
                </c:pt>
                <c:pt idx="735" formatCode="0.00%">
                  <c:v>0.11960000000000001</c:v>
                </c:pt>
                <c:pt idx="736" formatCode="0.00%">
                  <c:v>0.1188</c:v>
                </c:pt>
                <c:pt idx="737" formatCode="0.00%">
                  <c:v>0.12</c:v>
                </c:pt>
                <c:pt idx="738" formatCode="0.00%">
                  <c:v>0.1202</c:v>
                </c:pt>
                <c:pt idx="739" formatCode="0.00%">
                  <c:v>0.11925000000000001</c:v>
                </c:pt>
                <c:pt idx="740" formatCode="0.00%">
                  <c:v>0.11789999999999999</c:v>
                </c:pt>
                <c:pt idx="741" formatCode="0.00%">
                  <c:v>0.1188</c:v>
                </c:pt>
                <c:pt idx="742" formatCode="0.00%">
                  <c:v>0.11789999999999999</c:v>
                </c:pt>
                <c:pt idx="743" formatCode="0.00%">
                  <c:v>0.11810000000000001</c:v>
                </c:pt>
                <c:pt idx="744" formatCode="0.00%">
                  <c:v>0.11840000000000001</c:v>
                </c:pt>
                <c:pt idx="745" formatCode="0.00%">
                  <c:v>0.1186</c:v>
                </c:pt>
                <c:pt idx="746" formatCode="0.00%">
                  <c:v>0.11814999999999999</c:v>
                </c:pt>
                <c:pt idx="747" formatCode="0.00%">
                  <c:v>0.11814999999999999</c:v>
                </c:pt>
                <c:pt idx="748" formatCode="0.00%">
                  <c:v>0.1182</c:v>
                </c:pt>
                <c:pt idx="749" formatCode="0.00%">
                  <c:v>0.1188</c:v>
                </c:pt>
                <c:pt idx="750" formatCode="0.00%">
                  <c:v>0.1182</c:v>
                </c:pt>
                <c:pt idx="751" formatCode="0.00%">
                  <c:v>0.11849999999999999</c:v>
                </c:pt>
                <c:pt idx="752" formatCode="0.00%">
                  <c:v>0.1192</c:v>
                </c:pt>
                <c:pt idx="753" formatCode="0.00%">
                  <c:v>0.11939999999999999</c:v>
                </c:pt>
                <c:pt idx="754" formatCode="0.00%">
                  <c:v>0.11964999999999999</c:v>
                </c:pt>
                <c:pt idx="755" formatCode="0.00%">
                  <c:v>0.12105</c:v>
                </c:pt>
                <c:pt idx="756" formatCode="0.00%">
                  <c:v>0.12039999999999999</c:v>
                </c:pt>
                <c:pt idx="757" formatCode="0.00%">
                  <c:v>0.12130000000000001</c:v>
                </c:pt>
                <c:pt idx="758" formatCode="0.00%">
                  <c:v>0.12</c:v>
                </c:pt>
                <c:pt idx="759" formatCode="0.00%">
                  <c:v>0.1195</c:v>
                </c:pt>
                <c:pt idx="760" formatCode="0.00%">
                  <c:v>0.1186</c:v>
                </c:pt>
                <c:pt idx="761" formatCode="0.00%">
                  <c:v>0.11890000000000001</c:v>
                </c:pt>
                <c:pt idx="762" formatCode="0.00%">
                  <c:v>0.1182</c:v>
                </c:pt>
                <c:pt idx="763" formatCode="0.00%">
                  <c:v>0.11849999999999999</c:v>
                </c:pt>
                <c:pt idx="764" formatCode="0.00%">
                  <c:v>0.1206</c:v>
                </c:pt>
                <c:pt idx="765" formatCode="0.00%">
                  <c:v>0.11939999999999999</c:v>
                </c:pt>
                <c:pt idx="766" formatCode="0.00%">
                  <c:v>0.12189999999999999</c:v>
                </c:pt>
                <c:pt idx="767" formatCode="0.00%">
                  <c:v>0.1217</c:v>
                </c:pt>
                <c:pt idx="768" formatCode="0.00%">
                  <c:v>0.1207</c:v>
                </c:pt>
                <c:pt idx="769" formatCode="0.00%">
                  <c:v>0.1202</c:v>
                </c:pt>
                <c:pt idx="770" formatCode="0.00%">
                  <c:v>0.1201</c:v>
                </c:pt>
                <c:pt idx="771" formatCode="0.00%">
                  <c:v>0.1202</c:v>
                </c:pt>
                <c:pt idx="772" formatCode="0.00%">
                  <c:v>0.11824999999999999</c:v>
                </c:pt>
                <c:pt idx="773" formatCode="0.00%">
                  <c:v>0.1167</c:v>
                </c:pt>
                <c:pt idx="774" formatCode="0.00%">
                  <c:v>0.1167</c:v>
                </c:pt>
                <c:pt idx="775" formatCode="0.00%">
                  <c:v>0.1167</c:v>
                </c:pt>
                <c:pt idx="776" formatCode="0.00%">
                  <c:v>0.1148</c:v>
                </c:pt>
                <c:pt idx="777" formatCode="0.00%">
                  <c:v>0.11470000000000001</c:v>
                </c:pt>
                <c:pt idx="778" formatCode="0.00%">
                  <c:v>0.1153</c:v>
                </c:pt>
                <c:pt idx="779" formatCode="0.00%">
                  <c:v>0.115</c:v>
                </c:pt>
                <c:pt idx="780" formatCode="0.00%">
                  <c:v>0.1134</c:v>
                </c:pt>
                <c:pt idx="781" formatCode="0.00%">
                  <c:v>0.1142</c:v>
                </c:pt>
                <c:pt idx="782" formatCode="0.00%">
                  <c:v>0.11269999999999999</c:v>
                </c:pt>
                <c:pt idx="783" formatCode="0.00%">
                  <c:v>0.1128</c:v>
                </c:pt>
                <c:pt idx="784" formatCode="0.00%">
                  <c:v>0.1119</c:v>
                </c:pt>
                <c:pt idx="785" formatCode="0.00%">
                  <c:v>0.1118</c:v>
                </c:pt>
                <c:pt idx="786" formatCode="0.00%">
                  <c:v>0.11220000000000001</c:v>
                </c:pt>
                <c:pt idx="787" formatCode="0.00%">
                  <c:v>0.11230000000000001</c:v>
                </c:pt>
                <c:pt idx="788" formatCode="0.00%">
                  <c:v>0.11230000000000001</c:v>
                </c:pt>
                <c:pt idx="789" formatCode="0.00%">
                  <c:v>0.11199999999999999</c:v>
                </c:pt>
                <c:pt idx="790" formatCode="0.00%">
                  <c:v>0.1115</c:v>
                </c:pt>
                <c:pt idx="791" formatCode="0.00%">
                  <c:v>0.1105</c:v>
                </c:pt>
                <c:pt idx="792" formatCode="0.00%">
                  <c:v>0.1105</c:v>
                </c:pt>
                <c:pt idx="793" formatCode="0.00%">
                  <c:v>0.1115</c:v>
                </c:pt>
                <c:pt idx="794" formatCode="0.00%">
                  <c:v>0.11070000000000001</c:v>
                </c:pt>
                <c:pt idx="795" formatCode="0.00%">
                  <c:v>0.1114</c:v>
                </c:pt>
                <c:pt idx="796" formatCode="0.00%">
                  <c:v>0.11220000000000001</c:v>
                </c:pt>
                <c:pt idx="797" formatCode="0.00%">
                  <c:v>0.113</c:v>
                </c:pt>
                <c:pt idx="798" formatCode="0.00%">
                  <c:v>0.11289999999999999</c:v>
                </c:pt>
                <c:pt idx="799" formatCode="0.00%">
                  <c:v>0.1133</c:v>
                </c:pt>
                <c:pt idx="800" formatCode="0.00%">
                  <c:v>0.114</c:v>
                </c:pt>
                <c:pt idx="801" formatCode="0.00%">
                  <c:v>0.11460000000000001</c:v>
                </c:pt>
                <c:pt idx="802" formatCode="0.00%">
                  <c:v>0.1139</c:v>
                </c:pt>
                <c:pt idx="803" formatCode="0.00%">
                  <c:v>0.11259999999999999</c:v>
                </c:pt>
                <c:pt idx="804" formatCode="0.00%">
                  <c:v>0.1118</c:v>
                </c:pt>
                <c:pt idx="805" formatCode="0.00%">
                  <c:v>0.1137</c:v>
                </c:pt>
                <c:pt idx="806" formatCode="0.00%">
                  <c:v>0.11849999999999999</c:v>
                </c:pt>
                <c:pt idx="807" formatCode="0.00%">
                  <c:v>0.12</c:v>
                </c:pt>
                <c:pt idx="808" formatCode="0.00%">
                  <c:v>0.12359999999999999</c:v>
                </c:pt>
                <c:pt idx="809" formatCode="0.00%">
                  <c:v>0.12029999999999999</c:v>
                </c:pt>
                <c:pt idx="810" formatCode="0.00%">
                  <c:v>0.12119999999999999</c:v>
                </c:pt>
                <c:pt idx="811" formatCode="0.00%">
                  <c:v>0.1211</c:v>
                </c:pt>
                <c:pt idx="812" formatCode="0.00%">
                  <c:v>0.11810000000000001</c:v>
                </c:pt>
                <c:pt idx="813" formatCode="0.00%">
                  <c:v>0.11800000000000001</c:v>
                </c:pt>
                <c:pt idx="814" formatCode="0.00%">
                  <c:v>0.1182</c:v>
                </c:pt>
                <c:pt idx="815" formatCode="0.00%">
                  <c:v>0.11849999999999999</c:v>
                </c:pt>
                <c:pt idx="816" formatCode="0.00%">
                  <c:v>0.12039999999999999</c:v>
                </c:pt>
                <c:pt idx="817" formatCode="0.00%">
                  <c:v>0.11869999999999999</c:v>
                </c:pt>
                <c:pt idx="818" formatCode="0.00%">
                  <c:v>0.1182</c:v>
                </c:pt>
                <c:pt idx="819" formatCode="0.00%">
                  <c:v>0.1168</c:v>
                </c:pt>
                <c:pt idx="820" formatCode="0.00%">
                  <c:v>0.12240000000000001</c:v>
                </c:pt>
                <c:pt idx="821" formatCode="0.00%">
                  <c:v>0.12300000000000001</c:v>
                </c:pt>
                <c:pt idx="822" formatCode="0.00%">
                  <c:v>0.1197</c:v>
                </c:pt>
                <c:pt idx="823" formatCode="0.00%">
                  <c:v>0.12039999999999999</c:v>
                </c:pt>
                <c:pt idx="824" formatCode="0.00%">
                  <c:v>0.11890000000000001</c:v>
                </c:pt>
                <c:pt idx="825" formatCode="0.00%">
                  <c:v>0.11699999999999999</c:v>
                </c:pt>
                <c:pt idx="826" formatCode="0.00%">
                  <c:v>0.1173</c:v>
                </c:pt>
                <c:pt idx="827" formatCode="0.00%">
                  <c:v>0.11749999999999999</c:v>
                </c:pt>
                <c:pt idx="828" formatCode="0.00%">
                  <c:v>0.1183</c:v>
                </c:pt>
                <c:pt idx="829" formatCode="0.00%">
                  <c:v>0.11840000000000001</c:v>
                </c:pt>
                <c:pt idx="830" formatCode="0.00%">
                  <c:v>0.11869999999999999</c:v>
                </c:pt>
                <c:pt idx="831" formatCode="0.00%">
                  <c:v>0.1183</c:v>
                </c:pt>
                <c:pt idx="832" formatCode="0.00%">
                  <c:v>0.11749999999999999</c:v>
                </c:pt>
                <c:pt idx="833" formatCode="0.00%">
                  <c:v>0.11650000000000001</c:v>
                </c:pt>
                <c:pt idx="834" formatCode="0.00%">
                  <c:v>0.1142</c:v>
                </c:pt>
                <c:pt idx="835" formatCode="0.00%">
                  <c:v>0.11380000000000001</c:v>
                </c:pt>
                <c:pt idx="836" formatCode="0.00%">
                  <c:v>0.11380000000000001</c:v>
                </c:pt>
                <c:pt idx="837" formatCode="0.00%">
                  <c:v>0.1133</c:v>
                </c:pt>
                <c:pt idx="838" formatCode="0.00%">
                  <c:v>0.1133</c:v>
                </c:pt>
                <c:pt idx="839" formatCode="0.00%">
                  <c:v>0.1134</c:v>
                </c:pt>
                <c:pt idx="840" formatCode="0.00%">
                  <c:v>0.11135</c:v>
                </c:pt>
                <c:pt idx="841" formatCode="0.00%">
                  <c:v>0.11169999999999999</c:v>
                </c:pt>
                <c:pt idx="842" formatCode="0.00%">
                  <c:v>0.11289999999999999</c:v>
                </c:pt>
                <c:pt idx="843" formatCode="0.00%">
                  <c:v>0.11199999999999999</c:v>
                </c:pt>
                <c:pt idx="844" formatCode="0.00%">
                  <c:v>0.11199999999999999</c:v>
                </c:pt>
                <c:pt idx="845" formatCode="0.00%">
                  <c:v>0.11135</c:v>
                </c:pt>
                <c:pt idx="846" formatCode="0.00%">
                  <c:v>0.11</c:v>
                </c:pt>
                <c:pt idx="847" formatCode="0.00%">
                  <c:v>0.11070000000000001</c:v>
                </c:pt>
                <c:pt idx="848" formatCode="0.00%">
                  <c:v>0.1072</c:v>
                </c:pt>
                <c:pt idx="849" formatCode="0.00%">
                  <c:v>0.1074</c:v>
                </c:pt>
                <c:pt idx="850" formatCode="0.00%">
                  <c:v>0.1072</c:v>
                </c:pt>
                <c:pt idx="851" formatCode="0.00%">
                  <c:v>0.10710000000000001</c:v>
                </c:pt>
                <c:pt idx="852" formatCode="0.00%">
                  <c:v>0.1075</c:v>
                </c:pt>
                <c:pt idx="853" formatCode="0.00%">
                  <c:v>0.1069</c:v>
                </c:pt>
                <c:pt idx="854" formatCode="0.00%">
                  <c:v>0.1057</c:v>
                </c:pt>
                <c:pt idx="855" formatCode="0.00%">
                  <c:v>0.10550000000000001</c:v>
                </c:pt>
                <c:pt idx="856" formatCode="0.00%">
                  <c:v>0.1056</c:v>
                </c:pt>
                <c:pt idx="857" formatCode="0.00%">
                  <c:v>0.10490000000000001</c:v>
                </c:pt>
                <c:pt idx="858" formatCode="0.00%">
                  <c:v>0.1057</c:v>
                </c:pt>
                <c:pt idx="859" formatCode="0.00%">
                  <c:v>0.10640000000000001</c:v>
                </c:pt>
                <c:pt idx="860" formatCode="0.00%">
                  <c:v>0.106</c:v>
                </c:pt>
                <c:pt idx="861" formatCode="0.00%">
                  <c:v>0.1061</c:v>
                </c:pt>
                <c:pt idx="862" formatCode="0.00%">
                  <c:v>0.10529999999999999</c:v>
                </c:pt>
                <c:pt idx="863" formatCode="0.00%">
                  <c:v>0.1041</c:v>
                </c:pt>
                <c:pt idx="864" formatCode="0.00%">
                  <c:v>0.10390000000000001</c:v>
                </c:pt>
                <c:pt idx="865" formatCode="0.00%">
                  <c:v>0.1024</c:v>
                </c:pt>
                <c:pt idx="866" formatCode="0.00%">
                  <c:v>0.1024</c:v>
                </c:pt>
                <c:pt idx="867" formatCode="0.00%">
                  <c:v>0.1024</c:v>
                </c:pt>
                <c:pt idx="868" formatCode="0.00%">
                  <c:v>0.10199999999999999</c:v>
                </c:pt>
                <c:pt idx="869" formatCode="0.00%">
                  <c:v>0.10195</c:v>
                </c:pt>
                <c:pt idx="870" formatCode="0.00%">
                  <c:v>0.10205</c:v>
                </c:pt>
                <c:pt idx="871" formatCode="0.00%">
                  <c:v>0.10205</c:v>
                </c:pt>
                <c:pt idx="872" formatCode="0.00%">
                  <c:v>0.1027</c:v>
                </c:pt>
                <c:pt idx="873" formatCode="0.00%">
                  <c:v>0.10210000000000001</c:v>
                </c:pt>
                <c:pt idx="874" formatCode="0.00%">
                  <c:v>0.10199999999999999</c:v>
                </c:pt>
                <c:pt idx="875" formatCode="0.00%">
                  <c:v>0.1016</c:v>
                </c:pt>
                <c:pt idx="876" formatCode="0.00%">
                  <c:v>0.1014</c:v>
                </c:pt>
                <c:pt idx="877" formatCode="0.00%">
                  <c:v>0.1</c:v>
                </c:pt>
                <c:pt idx="878" formatCode="0.00%">
                  <c:v>0.10060000000000001</c:v>
                </c:pt>
                <c:pt idx="879" formatCode="0.00%">
                  <c:v>9.98E-2</c:v>
                </c:pt>
                <c:pt idx="880" formatCode="0.00%">
                  <c:v>0.1008</c:v>
                </c:pt>
                <c:pt idx="881" formatCode="0.00%">
                  <c:v>9.9299999999999999E-2</c:v>
                </c:pt>
                <c:pt idx="882" formatCode="0.00%">
                  <c:v>9.8800000000000013E-2</c:v>
                </c:pt>
                <c:pt idx="883" formatCode="0.00%">
                  <c:v>9.9199999999999997E-2</c:v>
                </c:pt>
                <c:pt idx="884" formatCode="0.00%">
                  <c:v>0.10039999999999999</c:v>
                </c:pt>
                <c:pt idx="885" formatCode="0.00%">
                  <c:v>0.1016</c:v>
                </c:pt>
                <c:pt idx="886" formatCode="0.00%">
                  <c:v>9.9399999999999988E-2</c:v>
                </c:pt>
                <c:pt idx="887" formatCode="0.00%">
                  <c:v>9.849999999999999E-2</c:v>
                </c:pt>
                <c:pt idx="888" formatCode="0.00%">
                  <c:v>0.10015</c:v>
                </c:pt>
                <c:pt idx="889" formatCode="0.00%">
                  <c:v>9.8699999999999996E-2</c:v>
                </c:pt>
                <c:pt idx="890" formatCode="0.00%">
                  <c:v>9.9000000000000005E-2</c:v>
                </c:pt>
                <c:pt idx="891" formatCode="0.00%">
                  <c:v>9.9449999999999997E-2</c:v>
                </c:pt>
                <c:pt idx="892" formatCode="0.00%">
                  <c:v>9.9449999999999997E-2</c:v>
                </c:pt>
                <c:pt idx="893" formatCode="0.00%">
                  <c:v>9.8849999999999993E-2</c:v>
                </c:pt>
                <c:pt idx="894" formatCode="0.00%">
                  <c:v>9.9449999999999997E-2</c:v>
                </c:pt>
                <c:pt idx="895" formatCode="0.00%">
                  <c:v>9.98E-2</c:v>
                </c:pt>
                <c:pt idx="896" formatCode="0.00%">
                  <c:v>9.8400000000000001E-2</c:v>
                </c:pt>
                <c:pt idx="897" formatCode="0.00%">
                  <c:v>9.8000000000000004E-2</c:v>
                </c:pt>
                <c:pt idx="898" formatCode="0.00%">
                  <c:v>9.8299999999999998E-2</c:v>
                </c:pt>
                <c:pt idx="899" formatCode="0.00%">
                  <c:v>9.8299999999999998E-2</c:v>
                </c:pt>
                <c:pt idx="900" formatCode="0.00%">
                  <c:v>9.845000000000001E-2</c:v>
                </c:pt>
                <c:pt idx="901" formatCode="0.00%">
                  <c:v>9.7899999999999987E-2</c:v>
                </c:pt>
                <c:pt idx="902" formatCode="0.00%">
                  <c:v>9.7799999999999998E-2</c:v>
                </c:pt>
                <c:pt idx="903" formatCode="0.00%">
                  <c:v>9.7250000000000003E-2</c:v>
                </c:pt>
                <c:pt idx="904" formatCode="0.00%">
                  <c:v>9.8049999999999998E-2</c:v>
                </c:pt>
                <c:pt idx="905" formatCode="0.00%">
                  <c:v>9.9049999999999999E-2</c:v>
                </c:pt>
                <c:pt idx="906" formatCode="0.00%">
                  <c:v>9.8100000000000007E-2</c:v>
                </c:pt>
                <c:pt idx="907" formatCode="0.00%">
                  <c:v>9.7349999999999992E-2</c:v>
                </c:pt>
                <c:pt idx="908" formatCode="0.00%">
                  <c:v>9.7750000000000004E-2</c:v>
                </c:pt>
                <c:pt idx="909" formatCode="0.00%">
                  <c:v>9.7799999999999998E-2</c:v>
                </c:pt>
                <c:pt idx="910" formatCode="0.00%">
                  <c:v>9.8699999999999996E-2</c:v>
                </c:pt>
                <c:pt idx="911" formatCode="0.00%">
                  <c:v>9.8400000000000001E-2</c:v>
                </c:pt>
                <c:pt idx="912" formatCode="0.00%">
                  <c:v>9.7899999999999987E-2</c:v>
                </c:pt>
                <c:pt idx="913" formatCode="0.00%">
                  <c:v>9.8599999999999993E-2</c:v>
                </c:pt>
                <c:pt idx="914" formatCode="0.00%">
                  <c:v>9.845000000000001E-2</c:v>
                </c:pt>
                <c:pt idx="915" formatCode="0.00%">
                  <c:v>9.8100000000000007E-2</c:v>
                </c:pt>
                <c:pt idx="916" formatCode="0.00%">
                  <c:v>9.9499999999999991E-2</c:v>
                </c:pt>
                <c:pt idx="917" formatCode="0.00%">
                  <c:v>9.9600000000000008E-2</c:v>
                </c:pt>
                <c:pt idx="918" formatCode="0.00%">
                  <c:v>9.9900000000000003E-2</c:v>
                </c:pt>
                <c:pt idx="919" formatCode="0.00%">
                  <c:v>9.849999999999999E-2</c:v>
                </c:pt>
                <c:pt idx="920" formatCode="0.00%">
                  <c:v>9.7799999999999998E-2</c:v>
                </c:pt>
                <c:pt idx="921" formatCode="0.00%">
                  <c:v>9.8599999999999993E-2</c:v>
                </c:pt>
                <c:pt idx="922" formatCode="0.00%">
                  <c:v>9.9000000000000005E-2</c:v>
                </c:pt>
                <c:pt idx="923" formatCode="0.00%">
                  <c:v>9.8599999999999993E-2</c:v>
                </c:pt>
                <c:pt idx="924" formatCode="0.00%">
                  <c:v>9.849999999999999E-2</c:v>
                </c:pt>
                <c:pt idx="925" formatCode="0.00%">
                  <c:v>9.7699999999999995E-2</c:v>
                </c:pt>
                <c:pt idx="926" formatCode="0.00%">
                  <c:v>9.74E-2</c:v>
                </c:pt>
                <c:pt idx="927" formatCode="0.00%">
                  <c:v>9.6549999999999997E-2</c:v>
                </c:pt>
                <c:pt idx="928" formatCode="0.00%">
                  <c:v>9.6000000000000002E-2</c:v>
                </c:pt>
                <c:pt idx="929" formatCode="0.00%">
                  <c:v>9.5449999999999993E-2</c:v>
                </c:pt>
                <c:pt idx="930" formatCode="0.00%">
                  <c:v>9.4450000000000006E-2</c:v>
                </c:pt>
                <c:pt idx="931" formatCode="0.00%">
                  <c:v>9.5449999999999993E-2</c:v>
                </c:pt>
                <c:pt idx="932" formatCode="0.00%">
                  <c:v>0.11310000000000001</c:v>
                </c:pt>
                <c:pt idx="933" formatCode="0.00%">
                  <c:v>0.1103</c:v>
                </c:pt>
                <c:pt idx="934" formatCode="0.00%">
                  <c:v>0.11359999999999999</c:v>
                </c:pt>
                <c:pt idx="935" formatCode="0.00%">
                  <c:v>0.1082</c:v>
                </c:pt>
                <c:pt idx="936" formatCode="0.00%">
                  <c:v>0.1065</c:v>
                </c:pt>
                <c:pt idx="937" formatCode="0.00%">
                  <c:v>0.10529999999999999</c:v>
                </c:pt>
                <c:pt idx="938" formatCode="0.00%">
                  <c:v>0.10369999999999999</c:v>
                </c:pt>
                <c:pt idx="939" formatCode="0.00%">
                  <c:v>0.1018</c:v>
                </c:pt>
                <c:pt idx="940" formatCode="0.00%">
                  <c:v>0.10310000000000001</c:v>
                </c:pt>
                <c:pt idx="941" formatCode="0.00%">
                  <c:v>0.10210000000000001</c:v>
                </c:pt>
                <c:pt idx="942" formatCode="0.00%">
                  <c:v>0.10369999999999999</c:v>
                </c:pt>
                <c:pt idx="943" formatCode="0.00%">
                  <c:v>0.1045</c:v>
                </c:pt>
                <c:pt idx="944" formatCode="0.00%">
                  <c:v>0.10490000000000001</c:v>
                </c:pt>
                <c:pt idx="945" formatCode="0.00%">
                  <c:v>0.10305</c:v>
                </c:pt>
                <c:pt idx="946" formatCode="0.00%">
                  <c:v>0.10339999999999999</c:v>
                </c:pt>
                <c:pt idx="947" formatCode="0.00%">
                  <c:v>0.10300000000000001</c:v>
                </c:pt>
                <c:pt idx="948" formatCode="0.00%">
                  <c:v>0.10220000000000001</c:v>
                </c:pt>
                <c:pt idx="949" formatCode="0.00%">
                  <c:v>0.1014</c:v>
                </c:pt>
                <c:pt idx="950" formatCode="0.00%">
                  <c:v>0.10175000000000001</c:v>
                </c:pt>
                <c:pt idx="951" formatCode="0.00%">
                  <c:v>0.1014</c:v>
                </c:pt>
                <c:pt idx="952" formatCode="0.00%">
                  <c:v>9.9250000000000005E-2</c:v>
                </c:pt>
                <c:pt idx="953" formatCode="0.00%">
                  <c:v>9.8800000000000013E-2</c:v>
                </c:pt>
                <c:pt idx="954" formatCode="0.00%">
                  <c:v>0.10005000000000001</c:v>
                </c:pt>
                <c:pt idx="955" formatCode="0.00%">
                  <c:v>0.10050000000000001</c:v>
                </c:pt>
                <c:pt idx="956" formatCode="0.00%">
                  <c:v>0.10060000000000001</c:v>
                </c:pt>
                <c:pt idx="957" formatCode="0.00%">
                  <c:v>0.1011</c:v>
                </c:pt>
                <c:pt idx="958" formatCode="0.00%">
                  <c:v>0.1007</c:v>
                </c:pt>
                <c:pt idx="959" formatCode="0.00%">
                  <c:v>0.10074999999999999</c:v>
                </c:pt>
                <c:pt idx="960" formatCode="0.00%">
                  <c:v>9.9900000000000003E-2</c:v>
                </c:pt>
                <c:pt idx="961" formatCode="0.00%">
                  <c:v>0.10050000000000001</c:v>
                </c:pt>
                <c:pt idx="962" formatCode="0.00%">
                  <c:v>9.9299999999999999E-2</c:v>
                </c:pt>
                <c:pt idx="963" formatCode="0.00%">
                  <c:v>9.8150000000000001E-2</c:v>
                </c:pt>
                <c:pt idx="964" formatCode="0.00%">
                  <c:v>9.9000000000000005E-2</c:v>
                </c:pt>
                <c:pt idx="965" formatCode="0.00%">
                  <c:v>9.7949999999999995E-2</c:v>
                </c:pt>
                <c:pt idx="966" formatCode="0.00%">
                  <c:v>9.8049999999999998E-2</c:v>
                </c:pt>
                <c:pt idx="967" formatCode="0.00%">
                  <c:v>9.8049999999999998E-2</c:v>
                </c:pt>
                <c:pt idx="968" formatCode="0.00%">
                  <c:v>9.7349999999999992E-2</c:v>
                </c:pt>
                <c:pt idx="969" formatCode="0.00%">
                  <c:v>9.7250000000000003E-2</c:v>
                </c:pt>
                <c:pt idx="970" formatCode="0.00%">
                  <c:v>9.6149999999999999E-2</c:v>
                </c:pt>
                <c:pt idx="971" formatCode="0.00%">
                  <c:v>9.6549999999999997E-2</c:v>
                </c:pt>
                <c:pt idx="972" formatCode="0.00%">
                  <c:v>9.5549999999999996E-2</c:v>
                </c:pt>
                <c:pt idx="973" formatCode="0.00%">
                  <c:v>9.4700000000000006E-2</c:v>
                </c:pt>
                <c:pt idx="974" formatCode="0.00%">
                  <c:v>9.3800000000000008E-2</c:v>
                </c:pt>
                <c:pt idx="975" formatCode="0.00%">
                  <c:v>9.2699999999999991E-2</c:v>
                </c:pt>
                <c:pt idx="976" formatCode="0.00%">
                  <c:v>9.3100000000000002E-2</c:v>
                </c:pt>
                <c:pt idx="977" formatCode="0.00%">
                  <c:v>9.2499999999999999E-2</c:v>
                </c:pt>
                <c:pt idx="978" formatCode="0.00%">
                  <c:v>9.3049999999999994E-2</c:v>
                </c:pt>
                <c:pt idx="979" formatCode="0.00%">
                  <c:v>9.3550000000000008E-2</c:v>
                </c:pt>
                <c:pt idx="980" formatCode="0.00%">
                  <c:v>9.3649999999999997E-2</c:v>
                </c:pt>
                <c:pt idx="981" formatCode="0.00%">
                  <c:v>9.1499999999999998E-2</c:v>
                </c:pt>
                <c:pt idx="982" formatCode="0.00%">
                  <c:v>9.1750000000000012E-2</c:v>
                </c:pt>
                <c:pt idx="983" formatCode="0.00%">
                  <c:v>9.1300000000000006E-2</c:v>
                </c:pt>
                <c:pt idx="984" formatCode="0.00%">
                  <c:v>9.1350000000000001E-2</c:v>
                </c:pt>
                <c:pt idx="985" formatCode="0.00%">
                  <c:v>9.0700000000000003E-2</c:v>
                </c:pt>
                <c:pt idx="986" formatCode="0.00%">
                  <c:v>8.9700000000000002E-2</c:v>
                </c:pt>
                <c:pt idx="987" formatCode="0.00%">
                  <c:v>9.01E-2</c:v>
                </c:pt>
                <c:pt idx="988" formatCode="0.00%">
                  <c:v>9.06E-2</c:v>
                </c:pt>
                <c:pt idx="989" formatCode="0.00%">
                  <c:v>9.0999999999999998E-2</c:v>
                </c:pt>
                <c:pt idx="990" formatCode="0.00%">
                  <c:v>9.1899999999999996E-2</c:v>
                </c:pt>
                <c:pt idx="991" formatCode="0.00%">
                  <c:v>9.2699999999999991E-2</c:v>
                </c:pt>
                <c:pt idx="992" formatCode="0.00%">
                  <c:v>9.2300000000000007E-2</c:v>
                </c:pt>
                <c:pt idx="993" formatCode="0.00%">
                  <c:v>9.2699999999999991E-2</c:v>
                </c:pt>
                <c:pt idx="994" formatCode="0.00%">
                  <c:v>9.1999999999999998E-2</c:v>
                </c:pt>
                <c:pt idx="995" formatCode="0.00%">
                  <c:v>9.1700000000000004E-2</c:v>
                </c:pt>
                <c:pt idx="996" formatCode="0.00%">
                  <c:v>9.3399999999999997E-2</c:v>
                </c:pt>
                <c:pt idx="997" formatCode="0.00%">
                  <c:v>9.2300000000000007E-2</c:v>
                </c:pt>
                <c:pt idx="998" formatCode="0.00%">
                  <c:v>9.3599999999999989E-2</c:v>
                </c:pt>
                <c:pt idx="999" formatCode="0.00%">
                  <c:v>9.3699999999999992E-2</c:v>
                </c:pt>
                <c:pt idx="1000" formatCode="0.00%">
                  <c:v>9.2200000000000004E-2</c:v>
                </c:pt>
                <c:pt idx="1001" formatCode="0.00%">
                  <c:v>9.0999999999999998E-2</c:v>
                </c:pt>
                <c:pt idx="1002" formatCode="0.00%">
                  <c:v>9.0999999999999998E-2</c:v>
                </c:pt>
                <c:pt idx="1003" formatCode="0.00%">
                  <c:v>9.0999999999999998E-2</c:v>
                </c:pt>
                <c:pt idx="1004" formatCode="0.00%">
                  <c:v>9.0999999999999998E-2</c:v>
                </c:pt>
                <c:pt idx="1005" formatCode="0.00%">
                  <c:v>9.11E-2</c:v>
                </c:pt>
                <c:pt idx="1006" formatCode="0.00%">
                  <c:v>8.9700000000000002E-2</c:v>
                </c:pt>
                <c:pt idx="1007" formatCode="0.00%">
                  <c:v>9.06E-2</c:v>
                </c:pt>
                <c:pt idx="1008" formatCode="0.00%">
                  <c:v>8.9900000000000008E-2</c:v>
                </c:pt>
                <c:pt idx="1009" formatCode="0.00%">
                  <c:v>8.8699999999999987E-2</c:v>
                </c:pt>
                <c:pt idx="1010" formatCode="0.00%">
                  <c:v>8.8200000000000001E-2</c:v>
                </c:pt>
                <c:pt idx="1011" formatCode="0.00%">
                  <c:v>8.72E-2</c:v>
                </c:pt>
                <c:pt idx="1012" formatCode="0.00%">
                  <c:v>8.8000000000000009E-2</c:v>
                </c:pt>
                <c:pt idx="1013" formatCode="0.00%">
                  <c:v>8.8650000000000007E-2</c:v>
                </c:pt>
                <c:pt idx="1014" formatCode="0.00%">
                  <c:v>8.8749999999999996E-2</c:v>
                </c:pt>
                <c:pt idx="1015" formatCode="0.00%">
                  <c:v>8.7750000000000009E-2</c:v>
                </c:pt>
                <c:pt idx="1016" formatCode="0.00%">
                  <c:v>8.8350000000000012E-2</c:v>
                </c:pt>
                <c:pt idx="1017" formatCode="0.00%">
                  <c:v>8.7899999999999992E-2</c:v>
                </c:pt>
                <c:pt idx="1018" formatCode="0.00%">
                  <c:v>8.7100000000000011E-2</c:v>
                </c:pt>
                <c:pt idx="1019" formatCode="0.00%">
                  <c:v>8.6500000000000007E-2</c:v>
                </c:pt>
                <c:pt idx="1020" formatCode="0.00%">
                  <c:v>8.5500000000000007E-2</c:v>
                </c:pt>
                <c:pt idx="1021" formatCode="0.00%">
                  <c:v>8.5900000000000004E-2</c:v>
                </c:pt>
                <c:pt idx="1022" formatCode="0.00%">
                  <c:v>8.6899999999999991E-2</c:v>
                </c:pt>
                <c:pt idx="1023" formatCode="0.00%">
                  <c:v>8.6199999999999999E-2</c:v>
                </c:pt>
                <c:pt idx="1024" formatCode="0.00%">
                  <c:v>8.6999999999999994E-2</c:v>
                </c:pt>
                <c:pt idx="1025" formatCode="0.00%">
                  <c:v>8.6800000000000002E-2</c:v>
                </c:pt>
                <c:pt idx="1026" formatCode="0.00%">
                  <c:v>8.6300000000000002E-2</c:v>
                </c:pt>
                <c:pt idx="1027" formatCode="0.00%">
                  <c:v>8.6199999999999999E-2</c:v>
                </c:pt>
                <c:pt idx="1028" formatCode="0.00%">
                  <c:v>8.695E-2</c:v>
                </c:pt>
                <c:pt idx="1029" formatCode="0.00%">
                  <c:v>8.7349999999999997E-2</c:v>
                </c:pt>
                <c:pt idx="1030" formatCode="0.00%">
                  <c:v>8.8399999999999992E-2</c:v>
                </c:pt>
                <c:pt idx="1031" formatCode="0.00%">
                  <c:v>8.7499999999999994E-2</c:v>
                </c:pt>
                <c:pt idx="1032" formatCode="0.00%">
                  <c:v>8.8499999999999995E-2</c:v>
                </c:pt>
                <c:pt idx="1033" formatCode="0.00%">
                  <c:v>8.7300000000000003E-2</c:v>
                </c:pt>
                <c:pt idx="1034" formatCode="0.00%">
                  <c:v>8.7849999999999998E-2</c:v>
                </c:pt>
                <c:pt idx="1035" formatCode="0.00%">
                  <c:v>8.7499999999999994E-2</c:v>
                </c:pt>
                <c:pt idx="1036" formatCode="0.00%">
                  <c:v>8.7899999999999992E-2</c:v>
                </c:pt>
                <c:pt idx="1037" formatCode="0.00%">
                  <c:v>8.7499999999999994E-2</c:v>
                </c:pt>
                <c:pt idx="1038" formatCode="0.00%">
                  <c:v>8.7499999999999994E-2</c:v>
                </c:pt>
                <c:pt idx="1039" formatCode="0.00%">
                  <c:v>8.6699999999999999E-2</c:v>
                </c:pt>
                <c:pt idx="1040" formatCode="0.00%">
                  <c:v>8.7100000000000011E-2</c:v>
                </c:pt>
                <c:pt idx="1041" formatCode="0.00%">
                  <c:v>8.7449999999999986E-2</c:v>
                </c:pt>
                <c:pt idx="1042" formatCode="0.00%">
                  <c:v>8.7400000000000005E-2</c:v>
                </c:pt>
                <c:pt idx="1043" formatCode="0.00%">
                  <c:v>8.6999999999999994E-2</c:v>
                </c:pt>
                <c:pt idx="1044" formatCode="0.00%">
                  <c:v>8.9399999999999993E-2</c:v>
                </c:pt>
                <c:pt idx="1045" formatCode="0.00%">
                  <c:v>8.8800000000000004E-2</c:v>
                </c:pt>
                <c:pt idx="1046" formatCode="0.00%">
                  <c:v>9.0299999999999991E-2</c:v>
                </c:pt>
                <c:pt idx="1047" formatCode="0.00%">
                  <c:v>8.9800000000000005E-2</c:v>
                </c:pt>
                <c:pt idx="1048" formatCode="0.00%">
                  <c:v>9.06E-2</c:v>
                </c:pt>
                <c:pt idx="1049" formatCode="0.00%">
                  <c:v>9.2100000000000015E-2</c:v>
                </c:pt>
                <c:pt idx="1050" formatCode="0.00%">
                  <c:v>9.0700000000000003E-2</c:v>
                </c:pt>
                <c:pt idx="1051" formatCode="0.00%">
                  <c:v>9.11E-2</c:v>
                </c:pt>
                <c:pt idx="1052" formatCode="0.00%">
                  <c:v>9.0700000000000003E-2</c:v>
                </c:pt>
                <c:pt idx="1053" formatCode="0.00%">
                  <c:v>9.0299999999999991E-2</c:v>
                </c:pt>
                <c:pt idx="1054" formatCode="0.00%">
                  <c:v>9.144999999999999E-2</c:v>
                </c:pt>
                <c:pt idx="1055" formatCode="0.00%">
                  <c:v>9.2200000000000004E-2</c:v>
                </c:pt>
                <c:pt idx="1056" formatCode="0.00%">
                  <c:v>9.2749999999999999E-2</c:v>
                </c:pt>
                <c:pt idx="1057" formatCode="0.00%">
                  <c:v>9.1700000000000004E-2</c:v>
                </c:pt>
                <c:pt idx="1058" formatCode="0.00%">
                  <c:v>9.0999999999999998E-2</c:v>
                </c:pt>
                <c:pt idx="1059" formatCode="0.00%">
                  <c:v>9.01E-2</c:v>
                </c:pt>
                <c:pt idx="1060" formatCode="0.00%">
                  <c:v>9.06E-2</c:v>
                </c:pt>
                <c:pt idx="1061" formatCode="0.00%">
                  <c:v>8.9800000000000005E-2</c:v>
                </c:pt>
                <c:pt idx="1062" formatCode="0.00%">
                  <c:v>9.0500000000000011E-2</c:v>
                </c:pt>
                <c:pt idx="1063" formatCode="0.00%">
                  <c:v>9.0249999999999997E-2</c:v>
                </c:pt>
                <c:pt idx="1064" formatCode="0.00%">
                  <c:v>8.9700000000000002E-2</c:v>
                </c:pt>
                <c:pt idx="1065" formatCode="0.00%">
                  <c:v>9.0899999999999995E-2</c:v>
                </c:pt>
                <c:pt idx="1066" formatCode="0.00%">
                  <c:v>9.1799999999999993E-2</c:v>
                </c:pt>
                <c:pt idx="1067" formatCode="0.00%">
                  <c:v>9.1150000000000009E-2</c:v>
                </c:pt>
                <c:pt idx="1068" formatCode="0.00%">
                  <c:v>9.0500000000000011E-2</c:v>
                </c:pt>
                <c:pt idx="1069" formatCode="0.00%">
                  <c:v>0.09</c:v>
                </c:pt>
                <c:pt idx="1070" formatCode="0.00%">
                  <c:v>8.9399999999999993E-2</c:v>
                </c:pt>
                <c:pt idx="1071" formatCode="0.00%">
                  <c:v>9.0700000000000003E-2</c:v>
                </c:pt>
                <c:pt idx="1072" formatCode="0.00%">
                  <c:v>9.0500000000000011E-2</c:v>
                </c:pt>
                <c:pt idx="1073" formatCode="0.00%">
                  <c:v>9.0399999999999994E-2</c:v>
                </c:pt>
                <c:pt idx="1074" formatCode="0.00%">
                  <c:v>9.0700000000000003E-2</c:v>
                </c:pt>
                <c:pt idx="1075" formatCode="0.00%">
                  <c:v>9.01E-2</c:v>
                </c:pt>
                <c:pt idx="1076" formatCode="0.00%">
                  <c:v>9.0999999999999998E-2</c:v>
                </c:pt>
                <c:pt idx="1077" formatCode="0.00%">
                  <c:v>9.06E-2</c:v>
                </c:pt>
                <c:pt idx="1078" formatCode="0.00%">
                  <c:v>9.0999999999999998E-2</c:v>
                </c:pt>
                <c:pt idx="1079" formatCode="0.00%">
                  <c:v>9.11E-2</c:v>
                </c:pt>
                <c:pt idx="1080" formatCode="0.00%">
                  <c:v>9.0299999999999991E-2</c:v>
                </c:pt>
                <c:pt idx="1081" formatCode="0.00%">
                  <c:v>8.9800000000000005E-2</c:v>
                </c:pt>
                <c:pt idx="1082" formatCode="0.00%">
                  <c:v>8.9900000000000008E-2</c:v>
                </c:pt>
                <c:pt idx="1083" formatCode="0.00%">
                  <c:v>8.900000000000001E-2</c:v>
                </c:pt>
                <c:pt idx="1084" formatCode="0.00%">
                  <c:v>8.8800000000000004E-2</c:v>
                </c:pt>
                <c:pt idx="1085" formatCode="0.00%">
                  <c:v>8.8200000000000001E-2</c:v>
                </c:pt>
                <c:pt idx="1086" formatCode="0.00%">
                  <c:v>8.6300000000000002E-2</c:v>
                </c:pt>
                <c:pt idx="1087" formatCode="0.00%">
                  <c:v>8.6050000000000001E-2</c:v>
                </c:pt>
                <c:pt idx="1088" formatCode="0.00%">
                  <c:v>8.5950000000000013E-2</c:v>
                </c:pt>
                <c:pt idx="1089" formatCode="0.00%">
                  <c:v>8.6500000000000007E-2</c:v>
                </c:pt>
                <c:pt idx="1090" formatCode="0.00%">
                  <c:v>8.6199999999999999E-2</c:v>
                </c:pt>
                <c:pt idx="1091" formatCode="0.00%">
                  <c:v>8.6500000000000007E-2</c:v>
                </c:pt>
                <c:pt idx="1092" formatCode="0.00%">
                  <c:v>8.6649999999999991E-2</c:v>
                </c:pt>
                <c:pt idx="1093" formatCode="0.00%">
                  <c:v>8.6300000000000002E-2</c:v>
                </c:pt>
                <c:pt idx="1094" formatCode="0.00%">
                  <c:v>8.6199999999999999E-2</c:v>
                </c:pt>
                <c:pt idx="1095" formatCode="0.00%">
                  <c:v>8.5999999999999993E-2</c:v>
                </c:pt>
                <c:pt idx="1096" formatCode="0.00%">
                  <c:v>8.6199999999999999E-2</c:v>
                </c:pt>
                <c:pt idx="1097" formatCode="0.00%">
                  <c:v>8.6400000000000005E-2</c:v>
                </c:pt>
                <c:pt idx="1098" formatCode="0.00%">
                  <c:v>8.6699999999999999E-2</c:v>
                </c:pt>
                <c:pt idx="1099" formatCode="0.00%">
                  <c:v>8.6800000000000002E-2</c:v>
                </c:pt>
                <c:pt idx="1100" formatCode="0.00%">
                  <c:v>8.6800000000000002E-2</c:v>
                </c:pt>
                <c:pt idx="1101" formatCode="0.00%">
                  <c:v>8.7400000000000005E-2</c:v>
                </c:pt>
                <c:pt idx="1102" formatCode="0.00%">
                  <c:v>8.5600000000000009E-2</c:v>
                </c:pt>
                <c:pt idx="1103" formatCode="0.00%">
                  <c:v>8.5600000000000009E-2</c:v>
                </c:pt>
                <c:pt idx="1104" formatCode="0.00%">
                  <c:v>8.5250000000000006E-2</c:v>
                </c:pt>
                <c:pt idx="1105" formatCode="0.00%">
                  <c:v>8.5199999999999998E-2</c:v>
                </c:pt>
                <c:pt idx="1106" formatCode="0.00%">
                  <c:v>8.5800000000000001E-2</c:v>
                </c:pt>
                <c:pt idx="1107" formatCode="0.00%">
                  <c:v>8.6099999999999996E-2</c:v>
                </c:pt>
                <c:pt idx="1108" formatCode="0.00%">
                  <c:v>8.5900000000000004E-2</c:v>
                </c:pt>
                <c:pt idx="1109" formatCode="0.00%">
                  <c:v>8.72E-2</c:v>
                </c:pt>
                <c:pt idx="1110" formatCode="0.00%">
                  <c:v>8.7599999999999997E-2</c:v>
                </c:pt>
                <c:pt idx="1111" formatCode="0.00%">
                  <c:v>8.72E-2</c:v>
                </c:pt>
                <c:pt idx="1112" formatCode="0.00%">
                  <c:v>8.6800000000000002E-2</c:v>
                </c:pt>
                <c:pt idx="1113" formatCode="0.00%">
                  <c:v>8.6400000000000005E-2</c:v>
                </c:pt>
                <c:pt idx="1114" formatCode="0.00%">
                  <c:v>8.7050000000000002E-2</c:v>
                </c:pt>
                <c:pt idx="1115" formatCode="0.00%">
                  <c:v>8.7050000000000002E-2</c:v>
                </c:pt>
                <c:pt idx="1116" formatCode="0.00%">
                  <c:v>8.7050000000000002E-2</c:v>
                </c:pt>
                <c:pt idx="1117" formatCode="0.00%">
                  <c:v>8.5900000000000004E-2</c:v>
                </c:pt>
                <c:pt idx="1118" formatCode="0.00%">
                  <c:v>8.539999999999999E-2</c:v>
                </c:pt>
                <c:pt idx="1119" formatCode="0.00%">
                  <c:v>8.4499999999999992E-2</c:v>
                </c:pt>
                <c:pt idx="1120" formatCode="0.00%">
                  <c:v>8.43E-2</c:v>
                </c:pt>
                <c:pt idx="1121" formatCode="0.00%">
                  <c:v>8.3949999999999997E-2</c:v>
                </c:pt>
                <c:pt idx="1122" formatCode="0.00%">
                  <c:v>8.3750000000000005E-2</c:v>
                </c:pt>
                <c:pt idx="1123" formatCode="0.00%">
                  <c:v>8.4000000000000005E-2</c:v>
                </c:pt>
                <c:pt idx="1124" formatCode="0.00%">
                  <c:v>8.4100000000000008E-2</c:v>
                </c:pt>
                <c:pt idx="1125" formatCode="0.00%">
                  <c:v>8.3599999999999994E-2</c:v>
                </c:pt>
                <c:pt idx="1126" formatCode="0.00%">
                  <c:v>8.3900000000000002E-2</c:v>
                </c:pt>
                <c:pt idx="1127" formatCode="0.00%">
                  <c:v>8.3499999999999991E-2</c:v>
                </c:pt>
                <c:pt idx="1128" formatCode="0.00%">
                  <c:v>8.3199999999999996E-2</c:v>
                </c:pt>
                <c:pt idx="1129" formatCode="0.00%">
                  <c:v>8.2100000000000006E-2</c:v>
                </c:pt>
                <c:pt idx="1130" formatCode="0.00%">
                  <c:v>8.1500000000000003E-2</c:v>
                </c:pt>
                <c:pt idx="1131" formatCode="0.00%">
                  <c:v>8.1300000000000011E-2</c:v>
                </c:pt>
                <c:pt idx="1132" formatCode="0.00%">
                  <c:v>8.1300000000000011E-2</c:v>
                </c:pt>
                <c:pt idx="1133" formatCode="0.00%">
                  <c:v>8.09E-2</c:v>
                </c:pt>
                <c:pt idx="1134" formatCode="0.00%">
                  <c:v>8.1000000000000003E-2</c:v>
                </c:pt>
                <c:pt idx="1135" formatCode="0.00%">
                  <c:v>8.0799999999999997E-2</c:v>
                </c:pt>
                <c:pt idx="1136" formatCode="0.00%">
                  <c:v>8.0500000000000002E-2</c:v>
                </c:pt>
                <c:pt idx="1137" formatCode="0.00%">
                  <c:v>8.0500000000000002E-2</c:v>
                </c:pt>
                <c:pt idx="1138" formatCode="0.00%">
                  <c:v>8.1099999999999992E-2</c:v>
                </c:pt>
                <c:pt idx="1139" formatCode="0.00%">
                  <c:v>8.1000000000000003E-2</c:v>
                </c:pt>
                <c:pt idx="1140" formatCode="0.00%">
                  <c:v>8.1349999999999992E-2</c:v>
                </c:pt>
                <c:pt idx="1141" formatCode="0.00%">
                  <c:v>8.1950000000000009E-2</c:v>
                </c:pt>
                <c:pt idx="1142" formatCode="0.00%">
                  <c:v>8.1199999999999994E-2</c:v>
                </c:pt>
                <c:pt idx="1143" formatCode="0.00%">
                  <c:v>7.9699999999999993E-2</c:v>
                </c:pt>
                <c:pt idx="1144" formatCode="0.00%">
                  <c:v>7.9549999999999996E-2</c:v>
                </c:pt>
                <c:pt idx="1145" formatCode="0.00%">
                  <c:v>7.8399999999999997E-2</c:v>
                </c:pt>
                <c:pt idx="1146" formatCode="0.00%">
                  <c:v>7.85E-2</c:v>
                </c:pt>
                <c:pt idx="1147" formatCode="0.00%">
                  <c:v>7.8399999999999997E-2</c:v>
                </c:pt>
                <c:pt idx="1148" formatCode="0.00%">
                  <c:v>7.8399999999999997E-2</c:v>
                </c:pt>
                <c:pt idx="1149" formatCode="0.00%">
                  <c:v>7.8399999999999997E-2</c:v>
                </c:pt>
                <c:pt idx="1150" formatCode="0.00%">
                  <c:v>7.9250000000000001E-2</c:v>
                </c:pt>
                <c:pt idx="1151" formatCode="0.00%">
                  <c:v>8.0149999999999999E-2</c:v>
                </c:pt>
                <c:pt idx="1152" formatCode="0.00%">
                  <c:v>8.0100000000000005E-2</c:v>
                </c:pt>
                <c:pt idx="1153" formatCode="0.00%">
                  <c:v>7.9149999999999998E-2</c:v>
                </c:pt>
                <c:pt idx="1154" formatCode="0.00%">
                  <c:v>7.9549999999999996E-2</c:v>
                </c:pt>
                <c:pt idx="1155" formatCode="0.00%">
                  <c:v>8.0399999999999985E-2</c:v>
                </c:pt>
                <c:pt idx="1156" formatCode="0.00%">
                  <c:v>8.0100000000000005E-2</c:v>
                </c:pt>
                <c:pt idx="1157" formatCode="0.00%">
                  <c:v>7.980000000000001E-2</c:v>
                </c:pt>
                <c:pt idx="1158" formatCode="0.00%">
                  <c:v>7.9100000000000004E-2</c:v>
                </c:pt>
                <c:pt idx="1159" formatCode="0.00%">
                  <c:v>7.8899999999999998E-2</c:v>
                </c:pt>
                <c:pt idx="1160" formatCode="0.00%">
                  <c:v>7.8200000000000006E-2</c:v>
                </c:pt>
                <c:pt idx="1161" formatCode="0.00%">
                  <c:v>7.8200000000000006E-2</c:v>
                </c:pt>
                <c:pt idx="1162" formatCode="0.00%">
                  <c:v>7.7399999999999997E-2</c:v>
                </c:pt>
                <c:pt idx="1163" formatCode="0.00%">
                  <c:v>7.8049999999999994E-2</c:v>
                </c:pt>
                <c:pt idx="1164" formatCode="0.00%">
                  <c:v>7.7549999999999994E-2</c:v>
                </c:pt>
                <c:pt idx="1165" formatCode="0.00%">
                  <c:v>7.8200000000000006E-2</c:v>
                </c:pt>
                <c:pt idx="1166" formatCode="0.00%">
                  <c:v>7.8299999999999995E-2</c:v>
                </c:pt>
                <c:pt idx="1167" formatCode="0.00%">
                  <c:v>7.8399999999999997E-2</c:v>
                </c:pt>
                <c:pt idx="1168" formatCode="0.00%">
                  <c:v>7.8E-2</c:v>
                </c:pt>
                <c:pt idx="1169" formatCode="0.00%">
                  <c:v>7.7800000000000008E-2</c:v>
                </c:pt>
                <c:pt idx="1170" formatCode="0.00%">
                  <c:v>7.8399999999999997E-2</c:v>
                </c:pt>
                <c:pt idx="1171" formatCode="0.00%">
                  <c:v>7.8399999999999997E-2</c:v>
                </c:pt>
                <c:pt idx="1172" formatCode="0.00%">
                  <c:v>7.8850000000000003E-2</c:v>
                </c:pt>
                <c:pt idx="1173" formatCode="0.00%">
                  <c:v>7.9250000000000001E-2</c:v>
                </c:pt>
                <c:pt idx="1174" formatCode="0.00%">
                  <c:v>7.9299999999999995E-2</c:v>
                </c:pt>
                <c:pt idx="1175" formatCode="0.00%">
                  <c:v>8.0399999999999985E-2</c:v>
                </c:pt>
                <c:pt idx="1176" formatCode="0.00%">
                  <c:v>8.1850000000000006E-2</c:v>
                </c:pt>
                <c:pt idx="1177" formatCode="0.00%">
                  <c:v>8.2850000000000007E-2</c:v>
                </c:pt>
                <c:pt idx="1178" formatCode="0.00%">
                  <c:v>8.0799999999999997E-2</c:v>
                </c:pt>
                <c:pt idx="1179" formatCode="0.00%">
                  <c:v>8.199999999999999E-2</c:v>
                </c:pt>
                <c:pt idx="1180" formatCode="0.00%">
                  <c:v>8.3199999999999996E-2</c:v>
                </c:pt>
                <c:pt idx="1181" formatCode="0.00%">
                  <c:v>8.3299999999999999E-2</c:v>
                </c:pt>
                <c:pt idx="1182" formatCode="0.00%">
                  <c:v>8.3199999999999996E-2</c:v>
                </c:pt>
                <c:pt idx="1183" formatCode="0.00%">
                  <c:v>8.539999999999999E-2</c:v>
                </c:pt>
                <c:pt idx="1184" formatCode="0.00%">
                  <c:v>8.7400000000000005E-2</c:v>
                </c:pt>
                <c:pt idx="1185" formatCode="0.00%">
                  <c:v>8.5600000000000009E-2</c:v>
                </c:pt>
                <c:pt idx="1186" formatCode="0.00%">
                  <c:v>8.5199999999999998E-2</c:v>
                </c:pt>
                <c:pt idx="1187" formatCode="0.00%">
                  <c:v>8.4199999999999997E-2</c:v>
                </c:pt>
                <c:pt idx="1188" formatCode="0.00%">
                  <c:v>8.5099999999999995E-2</c:v>
                </c:pt>
                <c:pt idx="1189" formatCode="0.00%">
                  <c:v>8.5999999999999993E-2</c:v>
                </c:pt>
                <c:pt idx="1190" formatCode="0.00%">
                  <c:v>8.6999999999999994E-2</c:v>
                </c:pt>
                <c:pt idx="1191" formatCode="0.00%">
                  <c:v>8.8100000000000012E-2</c:v>
                </c:pt>
                <c:pt idx="1192" formatCode="0.00%">
                  <c:v>8.7499999999999994E-2</c:v>
                </c:pt>
                <c:pt idx="1193" formatCode="0.00%">
                  <c:v>8.7499999999999994E-2</c:v>
                </c:pt>
                <c:pt idx="1194" formatCode="0.00%">
                  <c:v>8.6899999999999991E-2</c:v>
                </c:pt>
                <c:pt idx="1195" formatCode="0.00%">
                  <c:v>8.6400000000000005E-2</c:v>
                </c:pt>
                <c:pt idx="1196" formatCode="0.00%">
                  <c:v>8.9099999999999999E-2</c:v>
                </c:pt>
                <c:pt idx="1197" formatCode="0.00%">
                  <c:v>9.2399999999999996E-2</c:v>
                </c:pt>
                <c:pt idx="1198" formatCode="0.00%">
                  <c:v>9.6099999999999991E-2</c:v>
                </c:pt>
                <c:pt idx="1199" formatCode="0.00%">
                  <c:v>9.3699999999999992E-2</c:v>
                </c:pt>
                <c:pt idx="1200" formatCode="0.00%">
                  <c:v>9.5399999999999985E-2</c:v>
                </c:pt>
                <c:pt idx="1201" formatCode="0.00%">
                  <c:v>9.5600000000000004E-2</c:v>
                </c:pt>
                <c:pt idx="1202" formatCode="0.00%">
                  <c:v>9.7699999999999995E-2</c:v>
                </c:pt>
                <c:pt idx="1203" formatCode="0.00%">
                  <c:v>0.1012</c:v>
                </c:pt>
                <c:pt idx="1204" formatCode="0.00%">
                  <c:v>9.7100000000000006E-2</c:v>
                </c:pt>
                <c:pt idx="1205" formatCode="0.00%">
                  <c:v>9.6699999999999994E-2</c:v>
                </c:pt>
                <c:pt idx="1206" formatCode="0.00%">
                  <c:v>9.4899999999999998E-2</c:v>
                </c:pt>
                <c:pt idx="1207" formatCode="0.00%">
                  <c:v>9.5700000000000007E-2</c:v>
                </c:pt>
                <c:pt idx="1208" formatCode="0.00%">
                  <c:v>9.6500000000000002E-2</c:v>
                </c:pt>
                <c:pt idx="1209" formatCode="0.00%">
                  <c:v>9.64E-2</c:v>
                </c:pt>
                <c:pt idx="1210" formatCode="0.00%">
                  <c:v>9.4700000000000006E-2</c:v>
                </c:pt>
                <c:pt idx="1211" formatCode="0.00%">
                  <c:v>9.3149999999999997E-2</c:v>
                </c:pt>
                <c:pt idx="1212" formatCode="0.00%">
                  <c:v>9.4499999999999987E-2</c:v>
                </c:pt>
                <c:pt idx="1213" formatCode="0.00%">
                  <c:v>9.2899999999999996E-2</c:v>
                </c:pt>
                <c:pt idx="1214" formatCode="0.00%">
                  <c:v>9.1899999999999996E-2</c:v>
                </c:pt>
                <c:pt idx="1215" formatCode="0.00%">
                  <c:v>9.1700000000000004E-2</c:v>
                </c:pt>
                <c:pt idx="1216" formatCode="0.00%">
                  <c:v>9.1499999999999998E-2</c:v>
                </c:pt>
                <c:pt idx="1217" formatCode="0.00%">
                  <c:v>9.1750000000000012E-2</c:v>
                </c:pt>
                <c:pt idx="1218" formatCode="0.00%">
                  <c:v>9.3100000000000002E-2</c:v>
                </c:pt>
                <c:pt idx="1219" formatCode="0.00%">
                  <c:v>9.1799999999999993E-2</c:v>
                </c:pt>
                <c:pt idx="1220" formatCode="0.00%">
                  <c:v>9.1799999999999993E-2</c:v>
                </c:pt>
                <c:pt idx="1221" formatCode="0.00%">
                  <c:v>9.01E-2</c:v>
                </c:pt>
                <c:pt idx="1222" formatCode="0.00%">
                  <c:v>9.1199999999999989E-2</c:v>
                </c:pt>
                <c:pt idx="1223" formatCode="0.00%">
                  <c:v>9.1999999999999998E-2</c:v>
                </c:pt>
                <c:pt idx="1224" formatCode="0.00%">
                  <c:v>9.1400000000000009E-2</c:v>
                </c:pt>
                <c:pt idx="1225" formatCode="0.00%">
                  <c:v>9.0999999999999998E-2</c:v>
                </c:pt>
                <c:pt idx="1226" formatCode="0.00%">
                  <c:v>9.0500000000000011E-2</c:v>
                </c:pt>
                <c:pt idx="1227" formatCode="0.00%">
                  <c:v>9.0899999999999995E-2</c:v>
                </c:pt>
                <c:pt idx="1228" formatCode="0.00%">
                  <c:v>9.0200000000000002E-2</c:v>
                </c:pt>
                <c:pt idx="1229" formatCode="0.00%">
                  <c:v>8.9900000000000008E-2</c:v>
                </c:pt>
                <c:pt idx="1230" formatCode="0.00%">
                  <c:v>9.0399999999999994E-2</c:v>
                </c:pt>
                <c:pt idx="1231" formatCode="0.00%">
                  <c:v>8.9600000000000013E-2</c:v>
                </c:pt>
                <c:pt idx="1232" formatCode="0.00%">
                  <c:v>8.8699999999999987E-2</c:v>
                </c:pt>
                <c:pt idx="1233" formatCode="0.00%">
                  <c:v>8.8699999999999987E-2</c:v>
                </c:pt>
                <c:pt idx="1234" formatCode="0.00%">
                  <c:v>8.8200000000000001E-2</c:v>
                </c:pt>
                <c:pt idx="1235" formatCode="0.00%">
                  <c:v>8.8200000000000001E-2</c:v>
                </c:pt>
                <c:pt idx="1236" formatCode="0.00%">
                  <c:v>8.8499999999999995E-2</c:v>
                </c:pt>
                <c:pt idx="1237" formatCode="0.00%">
                  <c:v>8.8249999999999995E-2</c:v>
                </c:pt>
                <c:pt idx="1238" formatCode="0.00%">
                  <c:v>8.8450000000000001E-2</c:v>
                </c:pt>
                <c:pt idx="1239" formatCode="0.00%">
                  <c:v>8.8100000000000012E-2</c:v>
                </c:pt>
                <c:pt idx="1240" formatCode="0.00%">
                  <c:v>8.8000000000000009E-2</c:v>
                </c:pt>
                <c:pt idx="1241" formatCode="0.00%">
                  <c:v>8.9499999999999996E-2</c:v>
                </c:pt>
                <c:pt idx="1242" formatCode="0.00%">
                  <c:v>8.9749999999999996E-2</c:v>
                </c:pt>
                <c:pt idx="1243" formatCode="0.00%">
                  <c:v>9.0800000000000006E-2</c:v>
                </c:pt>
                <c:pt idx="1244" formatCode="0.00%">
                  <c:v>9.3900000000000011E-2</c:v>
                </c:pt>
                <c:pt idx="1245" formatCode="0.00%">
                  <c:v>9.4450000000000006E-2</c:v>
                </c:pt>
                <c:pt idx="1246" formatCode="0.00%">
                  <c:v>9.1850000000000001E-2</c:v>
                </c:pt>
                <c:pt idx="1247" formatCode="0.00%">
                  <c:v>9.1300000000000006E-2</c:v>
                </c:pt>
                <c:pt idx="1248" formatCode="0.00%">
                  <c:v>9.1499999999999998E-2</c:v>
                </c:pt>
                <c:pt idx="1249" formatCode="0.00%">
                  <c:v>9.1300000000000006E-2</c:v>
                </c:pt>
                <c:pt idx="1250" formatCode="0.00%">
                  <c:v>9.3049999999999994E-2</c:v>
                </c:pt>
                <c:pt idx="1251" formatCode="0.00%">
                  <c:v>9.5500000000000002E-2</c:v>
                </c:pt>
                <c:pt idx="1252" formatCode="0.00%">
                  <c:v>9.4399999999999998E-2</c:v>
                </c:pt>
                <c:pt idx="1253" formatCode="0.00%">
                  <c:v>9.6199999999999994E-2</c:v>
                </c:pt>
                <c:pt idx="1254" formatCode="0.00%">
                  <c:v>9.5399999999999985E-2</c:v>
                </c:pt>
                <c:pt idx="1255" formatCode="0.00%">
                  <c:v>9.4499999999999987E-2</c:v>
                </c:pt>
                <c:pt idx="1256" formatCode="0.00%">
                  <c:v>9.5600000000000004E-2</c:v>
                </c:pt>
                <c:pt idx="1257" formatCode="0.00%">
                  <c:v>9.4200000000000006E-2</c:v>
                </c:pt>
                <c:pt idx="1258" formatCode="0.00%">
                  <c:v>9.8100000000000007E-2</c:v>
                </c:pt>
                <c:pt idx="1259" formatCode="0.00%">
                  <c:v>9.7100000000000006E-2</c:v>
                </c:pt>
                <c:pt idx="1260" formatCode="0.00%">
                  <c:v>9.8299999999999998E-2</c:v>
                </c:pt>
                <c:pt idx="1261" formatCode="0.00%">
                  <c:v>9.9299999999999999E-2</c:v>
                </c:pt>
                <c:pt idx="1262" formatCode="0.00%">
                  <c:v>0.10009999999999999</c:v>
                </c:pt>
                <c:pt idx="1263" formatCode="0.00%">
                  <c:v>9.7899999999999987E-2</c:v>
                </c:pt>
                <c:pt idx="1264" formatCode="0.00%">
                  <c:v>9.7899999999999987E-2</c:v>
                </c:pt>
                <c:pt idx="1265" formatCode="0.00%">
                  <c:v>9.64E-2</c:v>
                </c:pt>
                <c:pt idx="1266" formatCode="0.00%">
                  <c:v>9.6999999999999989E-2</c:v>
                </c:pt>
                <c:pt idx="1267" formatCode="0.00%">
                  <c:v>9.6300000000000011E-2</c:v>
                </c:pt>
                <c:pt idx="1268" formatCode="0.00%">
                  <c:v>9.8299999999999998E-2</c:v>
                </c:pt>
                <c:pt idx="1269" formatCode="0.00%">
                  <c:v>9.69E-2</c:v>
                </c:pt>
                <c:pt idx="1270" formatCode="0.00%">
                  <c:v>9.5799999999999996E-2</c:v>
                </c:pt>
                <c:pt idx="1271" formatCode="0.00%">
                  <c:v>9.5399999999999985E-2</c:v>
                </c:pt>
                <c:pt idx="1272" formatCode="0.00%">
                  <c:v>9.4800000000000009E-2</c:v>
                </c:pt>
                <c:pt idx="1273" formatCode="0.00%">
                  <c:v>9.5000000000000001E-2</c:v>
                </c:pt>
                <c:pt idx="1274" formatCode="0.00%">
                  <c:v>9.4700000000000006E-2</c:v>
                </c:pt>
                <c:pt idx="1275" formatCode="0.00%">
                  <c:v>9.5000000000000001E-2</c:v>
                </c:pt>
                <c:pt idx="1276" formatCode="0.00%">
                  <c:v>9.4E-2</c:v>
                </c:pt>
                <c:pt idx="1277" formatCode="0.00%">
                  <c:v>9.4299999999999995E-2</c:v>
                </c:pt>
                <c:pt idx="1278" formatCode="0.00%">
                  <c:v>9.3000000000000013E-2</c:v>
                </c:pt>
                <c:pt idx="1279" formatCode="0.00%">
                  <c:v>9.4E-2</c:v>
                </c:pt>
                <c:pt idx="1280" formatCode="0.00%">
                  <c:v>9.2799999999999994E-2</c:v>
                </c:pt>
                <c:pt idx="1281" formatCode="0.00%">
                  <c:v>9.2499999999999999E-2</c:v>
                </c:pt>
                <c:pt idx="1282" formatCode="0.00%">
                  <c:v>9.1799999999999993E-2</c:v>
                </c:pt>
                <c:pt idx="1283" formatCode="0.00%">
                  <c:v>9.1799999999999993E-2</c:v>
                </c:pt>
                <c:pt idx="1284" formatCode="0.00%">
                  <c:v>9.2600000000000002E-2</c:v>
                </c:pt>
                <c:pt idx="1285" formatCode="0.00%">
                  <c:v>8.6699999999999999E-2</c:v>
                </c:pt>
                <c:pt idx="1286" formatCode="0.00%">
                  <c:v>8.43E-2</c:v>
                </c:pt>
                <c:pt idx="1287" formatCode="0.00%">
                  <c:v>8.5800000000000001E-2</c:v>
                </c:pt>
                <c:pt idx="1288" formatCode="0.00%">
                  <c:v>8.5099999999999995E-2</c:v>
                </c:pt>
                <c:pt idx="1289" formatCode="0.00%">
                  <c:v>8.5099999999999995E-2</c:v>
                </c:pt>
                <c:pt idx="1290" formatCode="0.00%">
                  <c:v>8.3400000000000002E-2</c:v>
                </c:pt>
                <c:pt idx="1291" formatCode="0.00%">
                  <c:v>8.2599999999999993E-2</c:v>
                </c:pt>
                <c:pt idx="1292" formatCode="0.00%">
                  <c:v>8.3499999999999991E-2</c:v>
                </c:pt>
                <c:pt idx="1293" formatCode="0.00%">
                  <c:v>8.4900000000000003E-2</c:v>
                </c:pt>
                <c:pt idx="1294" formatCode="0.00%">
                  <c:v>8.4199999999999997E-2</c:v>
                </c:pt>
                <c:pt idx="1295" formatCode="0.00%">
                  <c:v>8.3199999999999996E-2</c:v>
                </c:pt>
                <c:pt idx="1296" formatCode="0.00%">
                  <c:v>8.2400000000000001E-2</c:v>
                </c:pt>
                <c:pt idx="1297" formatCode="0.00%">
                  <c:v>8.3499999999999991E-2</c:v>
                </c:pt>
                <c:pt idx="1298" formatCode="0.00%">
                  <c:v>8.2400000000000001E-2</c:v>
                </c:pt>
                <c:pt idx="1299" formatCode="0.00%">
                  <c:v>8.1000000000000003E-2</c:v>
                </c:pt>
                <c:pt idx="1300" formatCode="0.00%">
                  <c:v>8.0500000000000002E-2</c:v>
                </c:pt>
                <c:pt idx="1301" formatCode="0.00%">
                  <c:v>8.1000000000000003E-2</c:v>
                </c:pt>
                <c:pt idx="1302" formatCode="0.00%">
                  <c:v>0.08</c:v>
                </c:pt>
                <c:pt idx="1303" formatCode="0.00%">
                  <c:v>0.08</c:v>
                </c:pt>
                <c:pt idx="1304" formatCode="0.00%">
                  <c:v>0.08</c:v>
                </c:pt>
                <c:pt idx="1305" formatCode="0.00%">
                  <c:v>8.0399999999999985E-2</c:v>
                </c:pt>
                <c:pt idx="1306" formatCode="0.00%">
                  <c:v>8.0950000000000008E-2</c:v>
                </c:pt>
                <c:pt idx="1307" formatCode="0.00%">
                  <c:v>8.115E-2</c:v>
                </c:pt>
                <c:pt idx="1308" formatCode="0.00%">
                  <c:v>8.1300000000000011E-2</c:v>
                </c:pt>
                <c:pt idx="1309" formatCode="0.00%">
                  <c:v>8.1099999999999992E-2</c:v>
                </c:pt>
                <c:pt idx="1310" formatCode="0.00%">
                  <c:v>8.09E-2</c:v>
                </c:pt>
                <c:pt idx="1311" formatCode="0.00%">
                  <c:v>8.1099999999999992E-2</c:v>
                </c:pt>
                <c:pt idx="1312" formatCode="0.00%">
                  <c:v>0.08</c:v>
                </c:pt>
                <c:pt idx="1313" formatCode="0.00%">
                  <c:v>0.08</c:v>
                </c:pt>
                <c:pt idx="1314" formatCode="0.00%">
                  <c:v>7.8700000000000006E-2</c:v>
                </c:pt>
                <c:pt idx="1315" formatCode="0.00%">
                  <c:v>7.9299999999999995E-2</c:v>
                </c:pt>
                <c:pt idx="1316" formatCode="0.00%">
                  <c:v>7.9299999999999995E-2</c:v>
                </c:pt>
                <c:pt idx="1317" formatCode="0.00%">
                  <c:v>7.8799999999999995E-2</c:v>
                </c:pt>
                <c:pt idx="1318" formatCode="0.00%">
                  <c:v>7.8600000000000003E-2</c:v>
                </c:pt>
                <c:pt idx="1319" formatCode="0.00%">
                  <c:v>7.8100000000000003E-2</c:v>
                </c:pt>
                <c:pt idx="1320" formatCode="0.00%">
                  <c:v>7.9899999999999999E-2</c:v>
                </c:pt>
                <c:pt idx="1321" formatCode="0.00%">
                  <c:v>7.9100000000000004E-2</c:v>
                </c:pt>
                <c:pt idx="1322" formatCode="0.00%">
                  <c:v>7.8700000000000006E-2</c:v>
                </c:pt>
                <c:pt idx="1323" formatCode="0.00%">
                  <c:v>7.9100000000000004E-2</c:v>
                </c:pt>
                <c:pt idx="1324" formatCode="0.00%">
                  <c:v>7.8949999999999992E-2</c:v>
                </c:pt>
                <c:pt idx="1325" formatCode="0.00%">
                  <c:v>7.9000000000000001E-2</c:v>
                </c:pt>
                <c:pt idx="1326" formatCode="0.00%">
                  <c:v>7.9600000000000004E-2</c:v>
                </c:pt>
                <c:pt idx="1327" formatCode="0.00%">
                  <c:v>7.9500000000000001E-2</c:v>
                </c:pt>
                <c:pt idx="1328" formatCode="0.00%">
                  <c:v>7.8600000000000003E-2</c:v>
                </c:pt>
                <c:pt idx="1329" formatCode="0.00%">
                  <c:v>7.8E-2</c:v>
                </c:pt>
                <c:pt idx="1330" formatCode="0.00%">
                  <c:v>7.7899999999999997E-2</c:v>
                </c:pt>
                <c:pt idx="1331" formatCode="0.00%">
                  <c:v>7.7899999999999997E-2</c:v>
                </c:pt>
                <c:pt idx="1332" formatCode="0.00%">
                  <c:v>7.7300000000000008E-2</c:v>
                </c:pt>
                <c:pt idx="1333" formatCode="0.00%">
                  <c:v>7.5600000000000001E-2</c:v>
                </c:pt>
                <c:pt idx="1334" formatCode="0.00%">
                  <c:v>7.4800000000000005E-2</c:v>
                </c:pt>
                <c:pt idx="1335" formatCode="0.00%">
                  <c:v>7.4400000000000008E-2</c:v>
                </c:pt>
                <c:pt idx="1336" formatCode="0.00%">
                  <c:v>7.4700000000000003E-2</c:v>
                </c:pt>
                <c:pt idx="1337" formatCode="0.00%">
                  <c:v>7.4299999999999991E-2</c:v>
                </c:pt>
                <c:pt idx="1338" formatCode="0.00%">
                  <c:v>7.3800000000000004E-2</c:v>
                </c:pt>
                <c:pt idx="1339" formatCode="0.00%">
                  <c:v>7.3899999999999993E-2</c:v>
                </c:pt>
                <c:pt idx="1340" formatCode="0.00%">
                  <c:v>7.3899999999999993E-2</c:v>
                </c:pt>
                <c:pt idx="1341" formatCode="0.00%">
                  <c:v>7.3899999999999993E-2</c:v>
                </c:pt>
                <c:pt idx="1342" formatCode="0.00%">
                  <c:v>7.4099999999999999E-2</c:v>
                </c:pt>
                <c:pt idx="1343" formatCode="0.00%">
                  <c:v>7.3800000000000004E-2</c:v>
                </c:pt>
                <c:pt idx="1344" formatCode="0.00%">
                  <c:v>7.3599999999999999E-2</c:v>
                </c:pt>
                <c:pt idx="1345" formatCode="0.00%">
                  <c:v>7.3599999999999999E-2</c:v>
                </c:pt>
                <c:pt idx="1346" formatCode="0.00%">
                  <c:v>7.3599999999999999E-2</c:v>
                </c:pt>
                <c:pt idx="1347" formatCode="0.00%">
                  <c:v>7.1900000000000006E-2</c:v>
                </c:pt>
                <c:pt idx="1348" formatCode="0.00%">
                  <c:v>7.22E-2</c:v>
                </c:pt>
                <c:pt idx="1349" formatCode="0.00%">
                  <c:v>7.2800000000000004E-2</c:v>
                </c:pt>
                <c:pt idx="1350" formatCode="0.00%">
                  <c:v>7.3849999999999999E-2</c:v>
                </c:pt>
                <c:pt idx="1351" formatCode="0.00%">
                  <c:v>7.3749999999999996E-2</c:v>
                </c:pt>
                <c:pt idx="1352" formatCode="0.00%">
                  <c:v>7.3700000000000002E-2</c:v>
                </c:pt>
                <c:pt idx="1353" formatCode="0.00%">
                  <c:v>7.46E-2</c:v>
                </c:pt>
                <c:pt idx="1354" formatCode="0.00%">
                  <c:v>7.46E-2</c:v>
                </c:pt>
                <c:pt idx="1355" formatCode="0.00%">
                  <c:v>7.3800000000000004E-2</c:v>
                </c:pt>
                <c:pt idx="1356" formatCode="0.00%">
                  <c:v>7.4249999999999997E-2</c:v>
                </c:pt>
                <c:pt idx="1357" formatCode="0.00%">
                  <c:v>7.4400000000000008E-2</c:v>
                </c:pt>
                <c:pt idx="1358" formatCode="0.00%">
                  <c:v>7.4299999999999991E-2</c:v>
                </c:pt>
                <c:pt idx="1359" formatCode="0.00%">
                  <c:v>7.3349999999999999E-2</c:v>
                </c:pt>
                <c:pt idx="1360" formatCode="0.00%">
                  <c:v>7.3349999999999999E-2</c:v>
                </c:pt>
                <c:pt idx="1361" formatCode="0.00%">
                  <c:v>7.2349999999999998E-2</c:v>
                </c:pt>
                <c:pt idx="1362" formatCode="0.00%">
                  <c:v>7.1849999999999997E-2</c:v>
                </c:pt>
                <c:pt idx="1363" formatCode="0.00%">
                  <c:v>7.2000000000000008E-2</c:v>
                </c:pt>
                <c:pt idx="1364" formatCode="0.00%">
                  <c:v>7.2000000000000008E-2</c:v>
                </c:pt>
                <c:pt idx="1365" formatCode="0.00%">
                  <c:v>7.1900000000000006E-2</c:v>
                </c:pt>
                <c:pt idx="1366" formatCode="0.00%">
                  <c:v>7.1199999999999999E-2</c:v>
                </c:pt>
                <c:pt idx="1367" formatCode="0.00%">
                  <c:v>7.1099999999999997E-2</c:v>
                </c:pt>
                <c:pt idx="1368" formatCode="0.00%">
                  <c:v>6.9800000000000001E-2</c:v>
                </c:pt>
                <c:pt idx="1369" formatCode="0.00%">
                  <c:v>6.93E-2</c:v>
                </c:pt>
                <c:pt idx="1370" formatCode="0.00%">
                  <c:v>6.9599999999999995E-2</c:v>
                </c:pt>
                <c:pt idx="1371" formatCode="0.00%">
                  <c:v>6.9699999999999998E-2</c:v>
                </c:pt>
                <c:pt idx="1372" formatCode="0.00%">
                  <c:v>7.0000000000000007E-2</c:v>
                </c:pt>
                <c:pt idx="1373" formatCode="0.00%">
                  <c:v>7.1099999999999997E-2</c:v>
                </c:pt>
                <c:pt idx="1374" formatCode="0.00%">
                  <c:v>7.2099999999999997E-2</c:v>
                </c:pt>
                <c:pt idx="1375" formatCode="0.00%">
                  <c:v>7.2099999999999997E-2</c:v>
                </c:pt>
                <c:pt idx="1376" formatCode="0.00%">
                  <c:v>7.17E-2</c:v>
                </c:pt>
                <c:pt idx="1377" formatCode="0.00%">
                  <c:v>7.0199999999999999E-2</c:v>
                </c:pt>
                <c:pt idx="1378" formatCode="0.00%">
                  <c:v>6.9699999999999998E-2</c:v>
                </c:pt>
                <c:pt idx="1379" formatCode="0.00%">
                  <c:v>6.9099999999999995E-2</c:v>
                </c:pt>
                <c:pt idx="1380" formatCode="0.00%">
                  <c:v>6.9699999999999998E-2</c:v>
                </c:pt>
                <c:pt idx="1381" formatCode="0.00%">
                  <c:v>6.9800000000000001E-2</c:v>
                </c:pt>
                <c:pt idx="1382" formatCode="0.00%">
                  <c:v>7.0699999999999999E-2</c:v>
                </c:pt>
                <c:pt idx="1383" formatCode="0.00%">
                  <c:v>7.0599999999999996E-2</c:v>
                </c:pt>
                <c:pt idx="1384" formatCode="0.00%">
                  <c:v>7.0400000000000004E-2</c:v>
                </c:pt>
                <c:pt idx="1385" formatCode="0.00%">
                  <c:v>7.0900000000000005E-2</c:v>
                </c:pt>
                <c:pt idx="1386" formatCode="0.00%">
                  <c:v>7.0900000000000005E-2</c:v>
                </c:pt>
                <c:pt idx="1387" formatCode="0.00%">
                  <c:v>7.0499999999999993E-2</c:v>
                </c:pt>
                <c:pt idx="1388" formatCode="0.00%">
                  <c:v>7.1199999999999999E-2</c:v>
                </c:pt>
                <c:pt idx="1389" formatCode="0.00%">
                  <c:v>7.1599999999999997E-2</c:v>
                </c:pt>
                <c:pt idx="1390" formatCode="0.00%">
                  <c:v>7.1599999999999997E-2</c:v>
                </c:pt>
                <c:pt idx="1391" formatCode="0.00%">
                  <c:v>7.1599999999999997E-2</c:v>
                </c:pt>
                <c:pt idx="1392" formatCode="0.00%">
                  <c:v>7.1599999999999997E-2</c:v>
                </c:pt>
                <c:pt idx="1393" formatCode="0.00%">
                  <c:v>7.1599999999999997E-2</c:v>
                </c:pt>
                <c:pt idx="1394" formatCode="0.00%">
                  <c:v>7.0999999999999994E-2</c:v>
                </c:pt>
                <c:pt idx="1395" formatCode="0.00%">
                  <c:v>7.0400000000000004E-2</c:v>
                </c:pt>
                <c:pt idx="1396" formatCode="0.00%">
                  <c:v>7.0000000000000007E-2</c:v>
                </c:pt>
                <c:pt idx="1397" formatCode="0.00%">
                  <c:v>6.8900000000000003E-2</c:v>
                </c:pt>
                <c:pt idx="1398" formatCode="0.00%">
                  <c:v>6.9500000000000006E-2</c:v>
                </c:pt>
                <c:pt idx="1399" formatCode="0.00%">
                  <c:v>6.9500000000000006E-2</c:v>
                </c:pt>
                <c:pt idx="1400" formatCode="0.00%">
                  <c:v>6.9249999999999992E-2</c:v>
                </c:pt>
                <c:pt idx="1401" formatCode="0.00%">
                  <c:v>6.8750000000000006E-2</c:v>
                </c:pt>
                <c:pt idx="1402" formatCode="0.00%">
                  <c:v>6.8699999999999997E-2</c:v>
                </c:pt>
                <c:pt idx="1403" formatCode="0.00%">
                  <c:v>6.8600000000000008E-2</c:v>
                </c:pt>
                <c:pt idx="1404" formatCode="0.00%">
                  <c:v>7.0999999999999994E-2</c:v>
                </c:pt>
                <c:pt idx="1405" formatCode="0.00%">
                  <c:v>7.0000000000000007E-2</c:v>
                </c:pt>
                <c:pt idx="1406" formatCode="0.00%">
                  <c:v>7.0699999999999999E-2</c:v>
                </c:pt>
                <c:pt idx="1407" formatCode="0.00%">
                  <c:v>7.2499999999999995E-2</c:v>
                </c:pt>
                <c:pt idx="1408" formatCode="0.00%">
                  <c:v>7.0800000000000002E-2</c:v>
                </c:pt>
                <c:pt idx="1409" formatCode="0.00%">
                  <c:v>7.0900000000000005E-2</c:v>
                </c:pt>
                <c:pt idx="1410" formatCode="0.00%">
                  <c:v>7.0199999999999999E-2</c:v>
                </c:pt>
                <c:pt idx="1411" formatCode="0.00%">
                  <c:v>6.9900000000000004E-2</c:v>
                </c:pt>
                <c:pt idx="1412" formatCode="0.00%">
                  <c:v>7.0499999999999993E-2</c:v>
                </c:pt>
                <c:pt idx="1413" formatCode="0.00%">
                  <c:v>7.0199999999999999E-2</c:v>
                </c:pt>
                <c:pt idx="1414" formatCode="0.00%">
                  <c:v>6.9900000000000004E-2</c:v>
                </c:pt>
                <c:pt idx="1415" formatCode="0.00%">
                  <c:v>7.0000000000000007E-2</c:v>
                </c:pt>
                <c:pt idx="1416" formatCode="0.00%">
                  <c:v>7.0499999999999993E-2</c:v>
                </c:pt>
                <c:pt idx="1417" formatCode="0.00%">
                  <c:v>7.0300000000000001E-2</c:v>
                </c:pt>
                <c:pt idx="1418" formatCode="0.00%">
                  <c:v>7.0900000000000005E-2</c:v>
                </c:pt>
                <c:pt idx="1419" formatCode="0.00%">
                  <c:v>7.0999999999999994E-2</c:v>
                </c:pt>
                <c:pt idx="1420" formatCode="0.00%">
                  <c:v>7.0400000000000004E-2</c:v>
                </c:pt>
                <c:pt idx="1421" formatCode="0.00%">
                  <c:v>7.0499999999999993E-2</c:v>
                </c:pt>
                <c:pt idx="1422" formatCode="0.00%">
                  <c:v>7.0800000000000002E-2</c:v>
                </c:pt>
                <c:pt idx="1423" formatCode="0.00%">
                  <c:v>6.9800000000000001E-2</c:v>
                </c:pt>
                <c:pt idx="1424" formatCode="0.00%">
                  <c:v>6.9800000000000001E-2</c:v>
                </c:pt>
                <c:pt idx="1425" formatCode="0.00%">
                  <c:v>6.9500000000000006E-2</c:v>
                </c:pt>
                <c:pt idx="1426" formatCode="0.00%">
                  <c:v>6.8900000000000003E-2</c:v>
                </c:pt>
                <c:pt idx="1427" formatCode="0.00%">
                  <c:v>6.9800000000000001E-2</c:v>
                </c:pt>
                <c:pt idx="1428" formatCode="0.00%">
                  <c:v>7.0199999999999999E-2</c:v>
                </c:pt>
                <c:pt idx="1429" formatCode="0.00%">
                  <c:v>7.0499999999999993E-2</c:v>
                </c:pt>
                <c:pt idx="1430" formatCode="0.00%">
                  <c:v>7.0800000000000002E-2</c:v>
                </c:pt>
                <c:pt idx="1431" formatCode="0.00%">
                  <c:v>7.0599999999999996E-2</c:v>
                </c:pt>
                <c:pt idx="1432" formatCode="0.00%">
                  <c:v>7.0599999999999996E-2</c:v>
                </c:pt>
                <c:pt idx="1433" formatCode="0.00%">
                  <c:v>7.0800000000000002E-2</c:v>
                </c:pt>
                <c:pt idx="1434" formatCode="0.00%">
                  <c:v>7.014999999999999E-2</c:v>
                </c:pt>
                <c:pt idx="1435" formatCode="0.00%">
                  <c:v>7.0000000000000007E-2</c:v>
                </c:pt>
                <c:pt idx="1436" formatCode="0.00%">
                  <c:v>6.9900000000000004E-2</c:v>
                </c:pt>
                <c:pt idx="1437" formatCode="0.00%">
                  <c:v>6.9500000000000006E-2</c:v>
                </c:pt>
                <c:pt idx="1438" formatCode="0.00%">
                  <c:v>6.88E-2</c:v>
                </c:pt>
                <c:pt idx="1439" formatCode="0.00%">
                  <c:v>6.8199999999999997E-2</c:v>
                </c:pt>
                <c:pt idx="1440" formatCode="0.00%">
                  <c:v>6.8600000000000008E-2</c:v>
                </c:pt>
                <c:pt idx="1441" formatCode="0.00%">
                  <c:v>6.7900000000000002E-2</c:v>
                </c:pt>
                <c:pt idx="1442" formatCode="0.00%">
                  <c:v>6.7900000000000002E-2</c:v>
                </c:pt>
                <c:pt idx="1443" formatCode="0.00%">
                  <c:v>6.8600000000000008E-2</c:v>
                </c:pt>
                <c:pt idx="1444" formatCode="0.00%">
                  <c:v>6.9800000000000001E-2</c:v>
                </c:pt>
                <c:pt idx="1445" formatCode="0.00%">
                  <c:v>6.9099999999999995E-2</c:v>
                </c:pt>
                <c:pt idx="1446" formatCode="0.00%">
                  <c:v>6.8199999999999997E-2</c:v>
                </c:pt>
                <c:pt idx="1447" formatCode="0.00%">
                  <c:v>6.8099999999999994E-2</c:v>
                </c:pt>
                <c:pt idx="1448" formatCode="0.00%">
                  <c:v>6.7400000000000002E-2</c:v>
                </c:pt>
                <c:pt idx="1449" formatCode="0.00%">
                  <c:v>6.7500000000000004E-2</c:v>
                </c:pt>
                <c:pt idx="1450" formatCode="0.00%">
                  <c:v>6.7099999999999993E-2</c:v>
                </c:pt>
                <c:pt idx="1451" formatCode="0.00%">
                  <c:v>6.5599999999999992E-2</c:v>
                </c:pt>
                <c:pt idx="1452" formatCode="0.00%">
                  <c:v>6.5599999999999992E-2</c:v>
                </c:pt>
                <c:pt idx="1453" formatCode="0.00%">
                  <c:v>6.5099999999999991E-2</c:v>
                </c:pt>
                <c:pt idx="1454" formatCode="0.00%">
                  <c:v>6.4299999999999996E-2</c:v>
                </c:pt>
                <c:pt idx="1455" formatCode="0.00%">
                  <c:v>6.3799999999999996E-2</c:v>
                </c:pt>
                <c:pt idx="1456" formatCode="0.00%">
                  <c:v>6.3500000000000001E-2</c:v>
                </c:pt>
                <c:pt idx="1457" formatCode="0.00%">
                  <c:v>6.4199999999999993E-2</c:v>
                </c:pt>
                <c:pt idx="1458" formatCode="0.00%">
                  <c:v>6.3700000000000007E-2</c:v>
                </c:pt>
                <c:pt idx="1459" formatCode="0.00%">
                  <c:v>6.25E-2</c:v>
                </c:pt>
                <c:pt idx="1460" formatCode="0.00%">
                  <c:v>6.2100000000000002E-2</c:v>
                </c:pt>
                <c:pt idx="1461" formatCode="0.00%">
                  <c:v>6.1500000000000006E-2</c:v>
                </c:pt>
                <c:pt idx="1462" formatCode="0.00%">
                  <c:v>6.1600000000000002E-2</c:v>
                </c:pt>
                <c:pt idx="1463" formatCode="0.00%">
                  <c:v>6.0499999999999998E-2</c:v>
                </c:pt>
                <c:pt idx="1464" formatCode="0.00%">
                  <c:v>0.06</c:v>
                </c:pt>
                <c:pt idx="1465" formatCode="0.00%">
                  <c:v>6.0100000000000001E-2</c:v>
                </c:pt>
                <c:pt idx="1466" formatCode="0.00%">
                  <c:v>6.0100000000000001E-2</c:v>
                </c:pt>
                <c:pt idx="1467" formatCode="0.00%">
                  <c:v>0.06</c:v>
                </c:pt>
                <c:pt idx="1468" formatCode="0.00%">
                  <c:v>0.06</c:v>
                </c:pt>
                <c:pt idx="1469" formatCode="0.00%">
                  <c:v>5.8400000000000001E-2</c:v>
                </c:pt>
                <c:pt idx="1470" formatCode="0.00%">
                  <c:v>5.8700000000000002E-2</c:v>
                </c:pt>
                <c:pt idx="1471" formatCode="0.00%">
                  <c:v>5.9500000000000004E-2</c:v>
                </c:pt>
                <c:pt idx="1472" formatCode="0.00%">
                  <c:v>5.9699999999999996E-2</c:v>
                </c:pt>
                <c:pt idx="1473" formatCode="0.00%">
                  <c:v>5.91E-2</c:v>
                </c:pt>
                <c:pt idx="1474" formatCode="0.00%">
                  <c:v>5.8600000000000006E-2</c:v>
                </c:pt>
                <c:pt idx="1475" formatCode="0.00%">
                  <c:v>5.7999999999999996E-2</c:v>
                </c:pt>
                <c:pt idx="1476" formatCode="0.00%">
                  <c:v>5.8400000000000001E-2</c:v>
                </c:pt>
                <c:pt idx="1477" formatCode="0.00%">
                  <c:v>5.7999999999999996E-2</c:v>
                </c:pt>
                <c:pt idx="1478" formatCode="0.00%">
                  <c:v>5.7200000000000001E-2</c:v>
                </c:pt>
                <c:pt idx="1479" formatCode="0.00%">
                  <c:v>5.6600000000000004E-2</c:v>
                </c:pt>
                <c:pt idx="1480" formatCode="0.00%">
                  <c:v>5.62E-2</c:v>
                </c:pt>
                <c:pt idx="1481" formatCode="0.00%">
                  <c:v>5.62E-2</c:v>
                </c:pt>
                <c:pt idx="1482" formatCode="0.00%">
                  <c:v>5.5800000000000002E-2</c:v>
                </c:pt>
                <c:pt idx="1483" formatCode="0.00%">
                  <c:v>5.5899999999999998E-2</c:v>
                </c:pt>
                <c:pt idx="1484" formatCode="0.00%">
                  <c:v>5.5999999999999994E-2</c:v>
                </c:pt>
                <c:pt idx="1485" formatCode="0.00%">
                  <c:v>5.5800000000000002E-2</c:v>
                </c:pt>
                <c:pt idx="1486" formatCode="0.00%">
                  <c:v>5.5800000000000002E-2</c:v>
                </c:pt>
                <c:pt idx="1487" formatCode="0.00%">
                  <c:v>5.5899999999999998E-2</c:v>
                </c:pt>
                <c:pt idx="1488" formatCode="0.00%">
                  <c:v>5.5300000000000002E-2</c:v>
                </c:pt>
                <c:pt idx="1489" formatCode="0.00%">
                  <c:v>5.5399999999999998E-2</c:v>
                </c:pt>
                <c:pt idx="1490" formatCode="0.00%">
                  <c:v>5.4900000000000004E-2</c:v>
                </c:pt>
                <c:pt idx="1491" formatCode="0.00%">
                  <c:v>5.4299999999999994E-2</c:v>
                </c:pt>
                <c:pt idx="1492" formatCode="0.00%">
                  <c:v>5.4199999999999998E-2</c:v>
                </c:pt>
                <c:pt idx="1493" formatCode="0.00%">
                  <c:v>5.4600000000000003E-2</c:v>
                </c:pt>
                <c:pt idx="1494" formatCode="0.00%">
                  <c:v>5.4699999999999999E-2</c:v>
                </c:pt>
                <c:pt idx="1495" formatCode="0.00%">
                  <c:v>5.4850000000000003E-2</c:v>
                </c:pt>
                <c:pt idx="1496" formatCode="0.00%">
                  <c:v>5.4299999999999994E-2</c:v>
                </c:pt>
                <c:pt idx="1497" formatCode="0.00%">
                  <c:v>5.5099999999999996E-2</c:v>
                </c:pt>
                <c:pt idx="1498" formatCode="0.00%">
                  <c:v>5.4199999999999998E-2</c:v>
                </c:pt>
                <c:pt idx="1499" formatCode="0.00%">
                  <c:v>5.45E-2</c:v>
                </c:pt>
                <c:pt idx="1500" formatCode="0.00%">
                  <c:v>5.57E-2</c:v>
                </c:pt>
                <c:pt idx="1501" formatCode="0.00%">
                  <c:v>5.5E-2</c:v>
                </c:pt>
                <c:pt idx="1502" formatCode="0.00%">
                  <c:v>5.4400000000000004E-2</c:v>
                </c:pt>
                <c:pt idx="1503" formatCode="0.00%">
                  <c:v>5.4100000000000002E-2</c:v>
                </c:pt>
                <c:pt idx="1504" formatCode="0.00%">
                  <c:v>5.3899999999999997E-2</c:v>
                </c:pt>
                <c:pt idx="1505" formatCode="0.00%">
                  <c:v>5.4100000000000002E-2</c:v>
                </c:pt>
                <c:pt idx="1506" formatCode="0.00%">
                  <c:v>5.4100000000000002E-2</c:v>
                </c:pt>
                <c:pt idx="1507" formatCode="0.00%">
                  <c:v>5.4400000000000004E-2</c:v>
                </c:pt>
                <c:pt idx="1508" formatCode="0.00%">
                  <c:v>5.45E-2</c:v>
                </c:pt>
                <c:pt idx="1509" formatCode="0.00%">
                  <c:v>5.4050000000000001E-2</c:v>
                </c:pt>
                <c:pt idx="1510" formatCode="0.00%">
                  <c:v>5.4550000000000001E-2</c:v>
                </c:pt>
                <c:pt idx="1511" formatCode="0.00%">
                  <c:v>5.4550000000000001E-2</c:v>
                </c:pt>
                <c:pt idx="1512" formatCode="0.00%">
                  <c:v>5.3749999999999999E-2</c:v>
                </c:pt>
                <c:pt idx="1513" formatCode="0.00%">
                  <c:v>5.3849999999999995E-2</c:v>
                </c:pt>
                <c:pt idx="1514" formatCode="0.00%">
                  <c:v>5.4450000000000005E-2</c:v>
                </c:pt>
                <c:pt idx="1515" formatCode="0.00%">
                  <c:v>5.5050000000000002E-2</c:v>
                </c:pt>
                <c:pt idx="1516" formatCode="0.00%">
                  <c:v>5.6150000000000005E-2</c:v>
                </c:pt>
                <c:pt idx="1517" formatCode="0.00%">
                  <c:v>5.6749999999999995E-2</c:v>
                </c:pt>
                <c:pt idx="1518" formatCode="0.00%">
                  <c:v>5.6449999999999993E-2</c:v>
                </c:pt>
                <c:pt idx="1519" formatCode="0.00%">
                  <c:v>5.5449999999999999E-2</c:v>
                </c:pt>
                <c:pt idx="1520" formatCode="0.00%">
                  <c:v>5.57E-2</c:v>
                </c:pt>
                <c:pt idx="1521" formatCode="0.00%">
                  <c:v>5.5E-2</c:v>
                </c:pt>
                <c:pt idx="1522" formatCode="0.00%">
                  <c:v>5.4199999999999998E-2</c:v>
                </c:pt>
                <c:pt idx="1523" formatCode="0.00%">
                  <c:v>5.3899999999999997E-2</c:v>
                </c:pt>
                <c:pt idx="1524" formatCode="0.00%">
                  <c:v>5.3600000000000002E-2</c:v>
                </c:pt>
                <c:pt idx="1525" formatCode="0.00%">
                  <c:v>5.33E-2</c:v>
                </c:pt>
                <c:pt idx="1526" formatCode="0.00%">
                  <c:v>5.3399999999999996E-2</c:v>
                </c:pt>
                <c:pt idx="1527" formatCode="0.00%">
                  <c:v>5.3800000000000001E-2</c:v>
                </c:pt>
                <c:pt idx="1528" formatCode="0.00%">
                  <c:v>5.3399999999999996E-2</c:v>
                </c:pt>
                <c:pt idx="1529" formatCode="0.00%">
                  <c:v>5.3399999999999996E-2</c:v>
                </c:pt>
                <c:pt idx="1530" formatCode="0.00%">
                  <c:v>5.2699999999999997E-2</c:v>
                </c:pt>
                <c:pt idx="1531" formatCode="0.00%">
                  <c:v>5.1900000000000002E-2</c:v>
                </c:pt>
                <c:pt idx="1532" formatCode="0.00%">
                  <c:v>5.2199999999999996E-2</c:v>
                </c:pt>
                <c:pt idx="1533" formatCode="0.00%">
                  <c:v>5.04E-2</c:v>
                </c:pt>
                <c:pt idx="1534" formatCode="0.00%">
                  <c:v>4.9699999999999994E-2</c:v>
                </c:pt>
                <c:pt idx="1535" formatCode="0.00%">
                  <c:v>0.05</c:v>
                </c:pt>
                <c:pt idx="1536" formatCode="0.00%">
                  <c:v>5.0199999999999995E-2</c:v>
                </c:pt>
                <c:pt idx="1537" formatCode="0.00%">
                  <c:v>0.05</c:v>
                </c:pt>
                <c:pt idx="1538" formatCode="0.00%">
                  <c:v>4.9599999999999998E-2</c:v>
                </c:pt>
                <c:pt idx="1539" formatCode="0.00%">
                  <c:v>4.9500000000000002E-2</c:v>
                </c:pt>
                <c:pt idx="1540" formatCode="0.00%">
                  <c:v>4.9500000000000002E-2</c:v>
                </c:pt>
                <c:pt idx="1541" formatCode="0.00%">
                  <c:v>4.9800000000000004E-2</c:v>
                </c:pt>
                <c:pt idx="1542" formatCode="0.00%">
                  <c:v>4.9400000000000006E-2</c:v>
                </c:pt>
                <c:pt idx="1543" formatCode="0.00%">
                  <c:v>4.8799999999999996E-2</c:v>
                </c:pt>
                <c:pt idx="1544" formatCode="0.00%">
                  <c:v>4.8499999999999995E-2</c:v>
                </c:pt>
                <c:pt idx="1545" formatCode="0.00%">
                  <c:v>4.8799999999999996E-2</c:v>
                </c:pt>
                <c:pt idx="1546" formatCode="0.00%">
                  <c:v>4.82E-2</c:v>
                </c:pt>
                <c:pt idx="1547" formatCode="0.00%">
                  <c:v>4.7100000000000003E-2</c:v>
                </c:pt>
                <c:pt idx="1548" formatCode="0.00%">
                  <c:v>4.6399999999999997E-2</c:v>
                </c:pt>
                <c:pt idx="1549" formatCode="0.00%">
                  <c:v>4.5899999999999996E-2</c:v>
                </c:pt>
                <c:pt idx="1550" formatCode="0.00%">
                  <c:v>4.5400000000000003E-2</c:v>
                </c:pt>
                <c:pt idx="1551" formatCode="0.00%">
                  <c:v>4.5999999999999999E-2</c:v>
                </c:pt>
                <c:pt idx="1552" formatCode="0.00%">
                  <c:v>4.4999999999999998E-2</c:v>
                </c:pt>
                <c:pt idx="1553" formatCode="0.00%">
                  <c:v>4.4900000000000002E-2</c:v>
                </c:pt>
                <c:pt idx="1554" formatCode="0.00%">
                  <c:v>4.4600000000000001E-2</c:v>
                </c:pt>
                <c:pt idx="1555" formatCode="0.00%">
                  <c:v>4.4400000000000002E-2</c:v>
                </c:pt>
                <c:pt idx="1556" formatCode="0.00%">
                  <c:v>4.53E-2</c:v>
                </c:pt>
                <c:pt idx="1557" formatCode="0.00%">
                  <c:v>4.5350000000000001E-2</c:v>
                </c:pt>
                <c:pt idx="1558" formatCode="0.00%">
                  <c:v>4.4950000000000004E-2</c:v>
                </c:pt>
                <c:pt idx="1559" formatCode="0.00%">
                  <c:v>4.41E-2</c:v>
                </c:pt>
                <c:pt idx="1560" formatCode="0.00%">
                  <c:v>4.41E-2</c:v>
                </c:pt>
                <c:pt idx="1561" formatCode="0.00%">
                  <c:v>4.36E-2</c:v>
                </c:pt>
                <c:pt idx="1562" formatCode="0.00%">
                  <c:v>4.3700000000000003E-2</c:v>
                </c:pt>
                <c:pt idx="1563" formatCode="0.00%">
                  <c:v>4.3499999999999997E-2</c:v>
                </c:pt>
                <c:pt idx="1564" formatCode="0.00%">
                  <c:v>4.3499999999999997E-2</c:v>
                </c:pt>
                <c:pt idx="1565" formatCode="0.00%">
                  <c:v>4.3499999999999997E-2</c:v>
                </c:pt>
                <c:pt idx="1566" formatCode="0.00%">
                  <c:v>4.4900000000000002E-2</c:v>
                </c:pt>
                <c:pt idx="1567" formatCode="0.00%">
                  <c:v>4.4900000000000002E-2</c:v>
                </c:pt>
                <c:pt idx="1568" formatCode="0.00%">
                  <c:v>4.53E-2</c:v>
                </c:pt>
                <c:pt idx="1569" formatCode="0.00%">
                  <c:v>4.5499999999999999E-2</c:v>
                </c:pt>
                <c:pt idx="1570" formatCode="0.00%">
                  <c:v>4.5449999999999997E-2</c:v>
                </c:pt>
                <c:pt idx="1571" formatCode="0.00%">
                  <c:v>4.5100000000000001E-2</c:v>
                </c:pt>
                <c:pt idx="1572" formatCode="0.00%">
                  <c:v>4.3700000000000003E-2</c:v>
                </c:pt>
                <c:pt idx="1573" formatCode="0.00%">
                  <c:v>4.3700000000000003E-2</c:v>
                </c:pt>
                <c:pt idx="1574" formatCode="0.00%">
                  <c:v>4.3700000000000003E-2</c:v>
                </c:pt>
                <c:pt idx="1575" formatCode="0.00%">
                  <c:v>4.6300000000000001E-2</c:v>
                </c:pt>
                <c:pt idx="1576" formatCode="0.00%">
                  <c:v>4.3700000000000003E-2</c:v>
                </c:pt>
                <c:pt idx="1577" formatCode="0.00%">
                  <c:v>4.3700000000000003E-2</c:v>
                </c:pt>
                <c:pt idx="1578" formatCode="0.00%">
                  <c:v>4.3700000000000003E-2</c:v>
                </c:pt>
                <c:pt idx="1579" formatCode="0.00%">
                  <c:v>4.6449999999999998E-2</c:v>
                </c:pt>
                <c:pt idx="1580" formatCode="0.00%">
                  <c:v>4.6050000000000008E-2</c:v>
                </c:pt>
                <c:pt idx="1581" formatCode="0.00%">
                  <c:v>4.6050000000000008E-2</c:v>
                </c:pt>
                <c:pt idx="1582" formatCode="0.00%">
                  <c:v>4.6900000000000004E-2</c:v>
                </c:pt>
                <c:pt idx="1583" formatCode="0.00%">
                  <c:v>4.7050000000000002E-2</c:v>
                </c:pt>
                <c:pt idx="1584" formatCode="0.00%">
                  <c:v>4.6449999999999998E-2</c:v>
                </c:pt>
                <c:pt idx="1585" formatCode="0.00%">
                  <c:v>4.6550000000000001E-2</c:v>
                </c:pt>
                <c:pt idx="1586" formatCode="0.00%">
                  <c:v>4.7050000000000002E-2</c:v>
                </c:pt>
                <c:pt idx="1587" formatCode="0.00%">
                  <c:v>4.6649999999999997E-2</c:v>
                </c:pt>
                <c:pt idx="1588" formatCode="0.00%">
                  <c:v>4.6349999999999995E-2</c:v>
                </c:pt>
                <c:pt idx="1589" formatCode="0.00%">
                  <c:v>4.6699999999999998E-2</c:v>
                </c:pt>
                <c:pt idx="1590" formatCode="0.00%">
                  <c:v>4.5700000000000005E-2</c:v>
                </c:pt>
                <c:pt idx="1591" formatCode="0.00%">
                  <c:v>4.6050000000000008E-2</c:v>
                </c:pt>
                <c:pt idx="1592" formatCode="0.00%">
                  <c:v>4.6100000000000002E-2</c:v>
                </c:pt>
                <c:pt idx="1593" formatCode="0.00%">
                  <c:v>4.6150000000000004E-2</c:v>
                </c:pt>
                <c:pt idx="1594" formatCode="0.00%">
                  <c:v>4.5400000000000003E-2</c:v>
                </c:pt>
                <c:pt idx="1595" formatCode="0.00%">
                  <c:v>4.5100000000000001E-2</c:v>
                </c:pt>
                <c:pt idx="1596" formatCode="0.00%">
                  <c:v>4.555E-2</c:v>
                </c:pt>
                <c:pt idx="1597" formatCode="0.00%">
                  <c:v>4.6500000000000007E-2</c:v>
                </c:pt>
                <c:pt idx="1598" formatCode="0.00%">
                  <c:v>4.5999999999999999E-2</c:v>
                </c:pt>
                <c:pt idx="1599" formatCode="0.00%">
                  <c:v>4.6550000000000001E-2</c:v>
                </c:pt>
                <c:pt idx="1600" formatCode="0.00%">
                  <c:v>4.6249999999999999E-2</c:v>
                </c:pt>
                <c:pt idx="1601" formatCode="0.00%">
                  <c:v>4.6249999999999999E-2</c:v>
                </c:pt>
                <c:pt idx="1602" formatCode="0.00%">
                  <c:v>4.6249999999999999E-2</c:v>
                </c:pt>
                <c:pt idx="1603" formatCode="0.00%">
                  <c:v>4.6100000000000002E-2</c:v>
                </c:pt>
                <c:pt idx="1604" formatCode="0.00%">
                  <c:v>4.6050000000000008E-2</c:v>
                </c:pt>
                <c:pt idx="1605" formatCode="0.00%">
                  <c:v>4.5650000000000003E-2</c:v>
                </c:pt>
                <c:pt idx="1606" formatCode="0.00%">
                  <c:v>4.5650000000000003E-2</c:v>
                </c:pt>
                <c:pt idx="1607" formatCode="0.00%">
                  <c:v>4.5650000000000003E-2</c:v>
                </c:pt>
                <c:pt idx="1608" formatCode="0.00%">
                  <c:v>4.5449999999999997E-2</c:v>
                </c:pt>
                <c:pt idx="1609" formatCode="0.00%">
                  <c:v>4.505E-2</c:v>
                </c:pt>
                <c:pt idx="1610" formatCode="0.00%">
                  <c:v>4.4900000000000002E-2</c:v>
                </c:pt>
                <c:pt idx="1611" formatCode="0.00%">
                  <c:v>4.505E-2</c:v>
                </c:pt>
                <c:pt idx="1612" formatCode="0.00%">
                  <c:v>4.4649999999999995E-2</c:v>
                </c:pt>
                <c:pt idx="1613" formatCode="0.00%">
                  <c:v>4.4349999999999994E-2</c:v>
                </c:pt>
                <c:pt idx="1614" formatCode="0.00%">
                  <c:v>4.4349999999999994E-2</c:v>
                </c:pt>
                <c:pt idx="1615" formatCode="0.00%">
                  <c:v>4.4500000000000005E-2</c:v>
                </c:pt>
                <c:pt idx="1616" formatCode="0.00%">
                  <c:v>4.4649999999999995E-2</c:v>
                </c:pt>
                <c:pt idx="1617" formatCode="0.00%">
                  <c:v>4.4150000000000002E-2</c:v>
                </c:pt>
                <c:pt idx="1618" formatCode="0.00%">
                  <c:v>4.36E-2</c:v>
                </c:pt>
                <c:pt idx="1619" formatCode="0.00%">
                  <c:v>4.4199999999999996E-2</c:v>
                </c:pt>
                <c:pt idx="1620" formatCode="0.00%">
                  <c:v>4.3899999999999995E-2</c:v>
                </c:pt>
                <c:pt idx="1621" formatCode="0.00%">
                  <c:v>4.3899999999999995E-2</c:v>
                </c:pt>
                <c:pt idx="1622" formatCode="0.00%">
                  <c:v>4.36E-2</c:v>
                </c:pt>
                <c:pt idx="1623" formatCode="0.00%">
                  <c:v>4.3099999999999999E-2</c:v>
                </c:pt>
                <c:pt idx="1624" formatCode="0.00%">
                  <c:v>4.335E-2</c:v>
                </c:pt>
                <c:pt idx="1625" formatCode="0.00%">
                  <c:v>4.3250000000000004E-2</c:v>
                </c:pt>
                <c:pt idx="1626" formatCode="0.00%">
                  <c:v>4.2950000000000002E-2</c:v>
                </c:pt>
                <c:pt idx="1627" formatCode="0.00%">
                  <c:v>4.3150000000000001E-2</c:v>
                </c:pt>
                <c:pt idx="1628" formatCode="0.00%">
                  <c:v>4.3200000000000002E-2</c:v>
                </c:pt>
                <c:pt idx="1629" formatCode="0.00%">
                  <c:v>4.3400000000000001E-2</c:v>
                </c:pt>
                <c:pt idx="1630" formatCode="0.00%">
                  <c:v>4.3700000000000003E-2</c:v>
                </c:pt>
                <c:pt idx="1631" formatCode="0.00%">
                  <c:v>4.3200000000000002E-2</c:v>
                </c:pt>
                <c:pt idx="1632" formatCode="0.00%">
                  <c:v>4.2999999999999997E-2</c:v>
                </c:pt>
                <c:pt idx="1633" formatCode="0.00%">
                  <c:v>4.2900000000000001E-2</c:v>
                </c:pt>
                <c:pt idx="1634" formatCode="0.00%">
                  <c:v>4.3299999999999998E-2</c:v>
                </c:pt>
                <c:pt idx="1635" formatCode="0.00%">
                  <c:v>4.2750000000000003E-2</c:v>
                </c:pt>
                <c:pt idx="1636" formatCode="0.00%">
                  <c:v>4.2699999999999995E-2</c:v>
                </c:pt>
                <c:pt idx="1637" formatCode="0.00%">
                  <c:v>4.24E-2</c:v>
                </c:pt>
                <c:pt idx="1638" formatCode="0.00%">
                  <c:v>4.2300000000000004E-2</c:v>
                </c:pt>
                <c:pt idx="1639" formatCode="0.00%">
                  <c:v>4.2599999999999999E-2</c:v>
                </c:pt>
                <c:pt idx="1640" formatCode="0.00%">
                  <c:v>4.2300000000000004E-2</c:v>
                </c:pt>
                <c:pt idx="1641" formatCode="0.00%">
                  <c:v>4.2199999999999994E-2</c:v>
                </c:pt>
                <c:pt idx="1642" formatCode="0.00%">
                  <c:v>4.215E-2</c:v>
                </c:pt>
                <c:pt idx="1643" formatCode="0.00%">
                  <c:v>4.1900000000000007E-2</c:v>
                </c:pt>
                <c:pt idx="1644" formatCode="0.00%">
                  <c:v>4.1950000000000001E-2</c:v>
                </c:pt>
                <c:pt idx="1645" formatCode="0.00%">
                  <c:v>4.1950000000000001E-2</c:v>
                </c:pt>
                <c:pt idx="1646" formatCode="0.00%">
                  <c:v>4.1950000000000001E-2</c:v>
                </c:pt>
                <c:pt idx="1647" formatCode="0.00%">
                  <c:v>4.1849999999999998E-2</c:v>
                </c:pt>
                <c:pt idx="1648" formatCode="0.00%">
                  <c:v>4.1950000000000001E-2</c:v>
                </c:pt>
                <c:pt idx="1649" formatCode="0.00%">
                  <c:v>4.1500000000000002E-2</c:v>
                </c:pt>
                <c:pt idx="1650" formatCode="0.00%">
                  <c:v>4.0899999999999999E-2</c:v>
                </c:pt>
                <c:pt idx="1651" formatCode="0.00%">
                  <c:v>4.0899999999999999E-2</c:v>
                </c:pt>
                <c:pt idx="1652" formatCode="0.00%">
                  <c:v>3.8450000000000005E-2</c:v>
                </c:pt>
                <c:pt idx="1653" formatCode="0.00%">
                  <c:v>3.7599999999999995E-2</c:v>
                </c:pt>
                <c:pt idx="1654" formatCode="0.00%">
                  <c:v>3.8800000000000001E-2</c:v>
                </c:pt>
                <c:pt idx="1655" formatCode="0.00%">
                  <c:v>3.8399999999999997E-2</c:v>
                </c:pt>
                <c:pt idx="1656" formatCode="0.00%">
                  <c:v>4.0050000000000002E-2</c:v>
                </c:pt>
                <c:pt idx="1657" formatCode="0.00%">
                  <c:v>3.8949999999999999E-2</c:v>
                </c:pt>
                <c:pt idx="1658" formatCode="0.00%">
                  <c:v>4.9450000000000001E-2</c:v>
                </c:pt>
                <c:pt idx="1659" formatCode="0.00%">
                  <c:v>4.24E-2</c:v>
                </c:pt>
                <c:pt idx="1660" formatCode="0.00%">
                  <c:v>3.9550000000000002E-2</c:v>
                </c:pt>
                <c:pt idx="1661" formatCode="0.00%">
                  <c:v>3.7999999999999999E-2</c:v>
                </c:pt>
                <c:pt idx="1662" formatCode="0.00%">
                  <c:v>3.9050000000000001E-2</c:v>
                </c:pt>
                <c:pt idx="1663" formatCode="0.00%">
                  <c:v>4.3099999999999999E-2</c:v>
                </c:pt>
                <c:pt idx="1664" formatCode="0.00%">
                  <c:v>3.9100000000000003E-2</c:v>
                </c:pt>
                <c:pt idx="1665" formatCode="0.00%">
                  <c:v>3.7200000000000004E-2</c:v>
                </c:pt>
                <c:pt idx="1666" formatCode="0.00%">
                  <c:v>3.6850000000000001E-2</c:v>
                </c:pt>
                <c:pt idx="1667" formatCode="0.00%">
                  <c:v>3.61E-2</c:v>
                </c:pt>
                <c:pt idx="1668" formatCode="0.00%">
                  <c:v>3.4750000000000003E-2</c:v>
                </c:pt>
                <c:pt idx="1669" formatCode="0.00%">
                  <c:v>3.5000000000000003E-2</c:v>
                </c:pt>
                <c:pt idx="1670" formatCode="0.00%">
                  <c:v>3.4549999999999997E-2</c:v>
                </c:pt>
                <c:pt idx="1671" formatCode="0.00%">
                  <c:v>3.4300000000000004E-2</c:v>
                </c:pt>
                <c:pt idx="1672" formatCode="0.00%">
                  <c:v>3.3099999999999997E-2</c:v>
                </c:pt>
                <c:pt idx="1673" formatCode="0.00%">
                  <c:v>3.2300000000000002E-2</c:v>
                </c:pt>
                <c:pt idx="1674" formatCode="0.00%">
                  <c:v>3.1899999999999998E-2</c:v>
                </c:pt>
                <c:pt idx="1675" formatCode="0.00%">
                  <c:v>3.2349999999999997E-2</c:v>
                </c:pt>
                <c:pt idx="1676" formatCode="0.00%">
                  <c:v>3.2750000000000001E-2</c:v>
                </c:pt>
                <c:pt idx="1677" formatCode="0.00%">
                  <c:v>3.2349999999999997E-2</c:v>
                </c:pt>
                <c:pt idx="1678" formatCode="0.00%">
                  <c:v>3.175E-2</c:v>
                </c:pt>
                <c:pt idx="1679" formatCode="0.00%">
                  <c:v>3.175E-2</c:v>
                </c:pt>
                <c:pt idx="1680" formatCode="0.00%">
                  <c:v>3.1699999999999999E-2</c:v>
                </c:pt>
                <c:pt idx="1681" formatCode="0.00%">
                  <c:v>3.0950000000000002E-2</c:v>
                </c:pt>
                <c:pt idx="1682" formatCode="0.00%">
                  <c:v>3.0899999999999997E-2</c:v>
                </c:pt>
                <c:pt idx="1683" formatCode="0.00%">
                  <c:v>3.0499999999999999E-2</c:v>
                </c:pt>
                <c:pt idx="1684" formatCode="0.00%">
                  <c:v>3.0800000000000001E-2</c:v>
                </c:pt>
                <c:pt idx="1685" formatCode="0.00%">
                  <c:v>3.0299999999999997E-2</c:v>
                </c:pt>
                <c:pt idx="1686" formatCode="0.00%">
                  <c:v>3.0299999999999997E-2</c:v>
                </c:pt>
                <c:pt idx="1687" formatCode="0.00%">
                  <c:v>2.665E-2</c:v>
                </c:pt>
                <c:pt idx="1688" formatCode="0.00%">
                  <c:v>2.7400000000000001E-2</c:v>
                </c:pt>
                <c:pt idx="1689" formatCode="0.00%">
                  <c:v>2.7549999999999998E-2</c:v>
                </c:pt>
                <c:pt idx="1690" formatCode="0.00%">
                  <c:v>3.1600000000000003E-2</c:v>
                </c:pt>
                <c:pt idx="1691" formatCode="0.00%">
                  <c:v>2.895E-2</c:v>
                </c:pt>
                <c:pt idx="1692" formatCode="0.00%">
                  <c:v>2.8999999999999998E-2</c:v>
                </c:pt>
                <c:pt idx="1693" formatCode="0.00%">
                  <c:v>2.8849999999999997E-2</c:v>
                </c:pt>
                <c:pt idx="1694" formatCode="0.00%">
                  <c:v>2.8849999999999997E-2</c:v>
                </c:pt>
                <c:pt idx="1695" formatCode="0.00%">
                  <c:v>2.8250000000000001E-2</c:v>
                </c:pt>
                <c:pt idx="1696" formatCode="0.00%">
                  <c:v>2.75E-2</c:v>
                </c:pt>
                <c:pt idx="1697" formatCode="0.00%">
                  <c:v>2.7549999999999998E-2</c:v>
                </c:pt>
                <c:pt idx="1698" formatCode="0.00%">
                  <c:v>2.5600000000000001E-2</c:v>
                </c:pt>
                <c:pt idx="1699" formatCode="0.00%">
                  <c:v>2.5249999999999998E-2</c:v>
                </c:pt>
                <c:pt idx="1700" formatCode="0.00%">
                  <c:v>2.4649999999999998E-2</c:v>
                </c:pt>
                <c:pt idx="1701" formatCode="0.00%">
                  <c:v>2.4799999999999999E-2</c:v>
                </c:pt>
                <c:pt idx="1702" formatCode="0.00%">
                  <c:v>2.5649999999999999E-2</c:v>
                </c:pt>
                <c:pt idx="1703" formatCode="0.00%">
                  <c:v>2.6800000000000001E-2</c:v>
                </c:pt>
                <c:pt idx="1704" formatCode="0.00%">
                  <c:v>2.6000000000000002E-2</c:v>
                </c:pt>
                <c:pt idx="1705" formatCode="0.00%">
                  <c:v>2.5399999999999999E-2</c:v>
                </c:pt>
                <c:pt idx="1706" formatCode="0.00%">
                  <c:v>2.545E-2</c:v>
                </c:pt>
                <c:pt idx="1707" formatCode="0.00%">
                  <c:v>2.5350000000000001E-2</c:v>
                </c:pt>
                <c:pt idx="1708" formatCode="0.00%">
                  <c:v>2.5350000000000001E-2</c:v>
                </c:pt>
                <c:pt idx="1709" formatCode="0.00%">
                  <c:v>2.4849999999999997E-2</c:v>
                </c:pt>
                <c:pt idx="1710" formatCode="0.00%">
                  <c:v>2.5000000000000001E-2</c:v>
                </c:pt>
                <c:pt idx="1711" formatCode="0.00%">
                  <c:v>2.3550000000000001E-2</c:v>
                </c:pt>
                <c:pt idx="1712" formatCode="0.00%">
                  <c:v>2.3900000000000001E-2</c:v>
                </c:pt>
                <c:pt idx="1713" formatCode="0.00%">
                  <c:v>2.3849999999999996E-2</c:v>
                </c:pt>
                <c:pt idx="1714" formatCode="0.00%">
                  <c:v>2.3550000000000001E-2</c:v>
                </c:pt>
                <c:pt idx="1715" formatCode="0.00%">
                  <c:v>2.2749999999999999E-2</c:v>
                </c:pt>
                <c:pt idx="1716" formatCode="0.00%">
                  <c:v>2.2450000000000001E-2</c:v>
                </c:pt>
                <c:pt idx="1717" formatCode="0.00%">
                  <c:v>2.205E-2</c:v>
                </c:pt>
                <c:pt idx="1718" formatCode="0.00%">
                  <c:v>2.18E-2</c:v>
                </c:pt>
                <c:pt idx="1719" formatCode="0.00%">
                  <c:v>2.18E-2</c:v>
                </c:pt>
                <c:pt idx="1720" formatCode="0.00%">
                  <c:v>2.1749999999999999E-2</c:v>
                </c:pt>
                <c:pt idx="1721" formatCode="0.00%">
                  <c:v>2.2250000000000002E-2</c:v>
                </c:pt>
                <c:pt idx="1722" formatCode="0.00%">
                  <c:v>2.1749999999999999E-2</c:v>
                </c:pt>
                <c:pt idx="1723" formatCode="0.00%">
                  <c:v>2.1749999999999999E-2</c:v>
                </c:pt>
                <c:pt idx="1724" formatCode="0.00%">
                  <c:v>2.1600000000000001E-2</c:v>
                </c:pt>
                <c:pt idx="1725" formatCode="0.00%">
                  <c:v>2.1600000000000001E-2</c:v>
                </c:pt>
                <c:pt idx="1726" formatCode="0.00%">
                  <c:v>2.1000000000000001E-2</c:v>
                </c:pt>
                <c:pt idx="1727" formatCode="0.00%">
                  <c:v>2.1049999999999999E-2</c:v>
                </c:pt>
                <c:pt idx="1728" formatCode="0.00%">
                  <c:v>2.0499999999999997E-2</c:v>
                </c:pt>
                <c:pt idx="1729" formatCode="0.00%">
                  <c:v>2.0199999999999999E-2</c:v>
                </c:pt>
                <c:pt idx="1730" formatCode="0.00%">
                  <c:v>1.9950000000000002E-2</c:v>
                </c:pt>
                <c:pt idx="1731" formatCode="0.00%">
                  <c:v>2.0250000000000001E-2</c:v>
                </c:pt>
                <c:pt idx="1732" formatCode="0.00%">
                  <c:v>2.0199999999999999E-2</c:v>
                </c:pt>
                <c:pt idx="1733" formatCode="0.00%">
                  <c:v>2.035E-2</c:v>
                </c:pt>
                <c:pt idx="1734" formatCode="0.00%">
                  <c:v>2.0499999999999997E-2</c:v>
                </c:pt>
                <c:pt idx="1735" formatCode="0.00%">
                  <c:v>2.0499999999999997E-2</c:v>
                </c:pt>
                <c:pt idx="1736" formatCode="0.00%">
                  <c:v>1.9900000000000001E-2</c:v>
                </c:pt>
                <c:pt idx="1737" formatCode="0.00%">
                  <c:v>2.0049999999999998E-2</c:v>
                </c:pt>
                <c:pt idx="1738" formatCode="0.00%">
                  <c:v>2.0649999999999998E-2</c:v>
                </c:pt>
                <c:pt idx="1739" formatCode="0.00%">
                  <c:v>2.0550000000000002E-2</c:v>
                </c:pt>
                <c:pt idx="1740" formatCode="0.00%">
                  <c:v>2.0649999999999998E-2</c:v>
                </c:pt>
                <c:pt idx="1741" formatCode="0.00%">
                  <c:v>2.0499999999999997E-2</c:v>
                </c:pt>
                <c:pt idx="1742" formatCode="0.00%">
                  <c:v>2.085E-2</c:v>
                </c:pt>
                <c:pt idx="1743" formatCode="0.00%">
                  <c:v>2.0950000000000003E-2</c:v>
                </c:pt>
                <c:pt idx="1744" formatCode="0.00%">
                  <c:v>2.0950000000000003E-2</c:v>
                </c:pt>
                <c:pt idx="1745" formatCode="0.00%">
                  <c:v>2.0649999999999998E-2</c:v>
                </c:pt>
                <c:pt idx="1746" formatCode="0.00%">
                  <c:v>2.0649999999999998E-2</c:v>
                </c:pt>
                <c:pt idx="1747" formatCode="0.00%">
                  <c:v>2.0550000000000002E-2</c:v>
                </c:pt>
                <c:pt idx="1748" formatCode="0.00%">
                  <c:v>2.06E-2</c:v>
                </c:pt>
                <c:pt idx="1749" formatCode="0.00%">
                  <c:v>2.0250000000000001E-2</c:v>
                </c:pt>
                <c:pt idx="1750" formatCode="0.00%">
                  <c:v>0.02</c:v>
                </c:pt>
                <c:pt idx="1751" formatCode="0.00%">
                  <c:v>2.0150000000000001E-2</c:v>
                </c:pt>
                <c:pt idx="1752" formatCode="0.00%">
                  <c:v>2.0150000000000001E-2</c:v>
                </c:pt>
                <c:pt idx="1753" formatCode="0.00%">
                  <c:v>2.0400000000000001E-2</c:v>
                </c:pt>
                <c:pt idx="1754" formatCode="0.00%">
                  <c:v>1.9650000000000001E-2</c:v>
                </c:pt>
                <c:pt idx="1755" formatCode="0.00%">
                  <c:v>1.95E-2</c:v>
                </c:pt>
                <c:pt idx="1756" formatCode="0.00%">
                  <c:v>1.9400000000000001E-2</c:v>
                </c:pt>
                <c:pt idx="1757" formatCode="0.00%">
                  <c:v>1.915E-2</c:v>
                </c:pt>
                <c:pt idx="1758" formatCode="0.00%">
                  <c:v>1.9349999999999999E-2</c:v>
                </c:pt>
                <c:pt idx="1759" formatCode="0.00%">
                  <c:v>1.9349999999999999E-2</c:v>
                </c:pt>
                <c:pt idx="1760" formatCode="0.00%">
                  <c:v>1.9349999999999999E-2</c:v>
                </c:pt>
                <c:pt idx="1761" formatCode="0.00%">
                  <c:v>1.915E-2</c:v>
                </c:pt>
                <c:pt idx="1762" formatCode="0.00%">
                  <c:v>1.9349999999999999E-2</c:v>
                </c:pt>
                <c:pt idx="1763" formatCode="0.00%">
                  <c:v>1.8799999999999997E-2</c:v>
                </c:pt>
                <c:pt idx="1764" formatCode="0.00%">
                  <c:v>1.8799999999999997E-2</c:v>
                </c:pt>
                <c:pt idx="1765" formatCode="0.00%">
                  <c:v>1.8799999999999997E-2</c:v>
                </c:pt>
                <c:pt idx="1766" formatCode="0.00%">
                  <c:v>1.9E-2</c:v>
                </c:pt>
                <c:pt idx="1767" formatCode="0.00%">
                  <c:v>1.89E-2</c:v>
                </c:pt>
                <c:pt idx="1768" formatCode="0.00%">
                  <c:v>1.9050000000000001E-2</c:v>
                </c:pt>
                <c:pt idx="1769" formatCode="0.00%">
                  <c:v>1.9099999999999999E-2</c:v>
                </c:pt>
                <c:pt idx="1770" formatCode="0.00%">
                  <c:v>1.9400000000000001E-2</c:v>
                </c:pt>
                <c:pt idx="1771" formatCode="0.00%">
                  <c:v>1.915E-2</c:v>
                </c:pt>
                <c:pt idx="1772" formatCode="0.00%">
                  <c:v>1.9199999999999998E-2</c:v>
                </c:pt>
                <c:pt idx="1773" formatCode="0.00%">
                  <c:v>1.9450000000000002E-2</c:v>
                </c:pt>
                <c:pt idx="1774" formatCode="0.00%">
                  <c:v>1.9299999999999998E-2</c:v>
                </c:pt>
                <c:pt idx="1775" formatCode="0.00%">
                  <c:v>1.9299999999999998E-2</c:v>
                </c:pt>
                <c:pt idx="1776" formatCode="0.00%">
                  <c:v>1.9450000000000002E-2</c:v>
                </c:pt>
                <c:pt idx="1777" formatCode="0.00%">
                  <c:v>1.985E-2</c:v>
                </c:pt>
                <c:pt idx="1778" formatCode="0.00%">
                  <c:v>2.0049999999999998E-2</c:v>
                </c:pt>
                <c:pt idx="1779" formatCode="0.00%">
                  <c:v>1.985E-2</c:v>
                </c:pt>
                <c:pt idx="1780" formatCode="0.00%">
                  <c:v>1.985E-2</c:v>
                </c:pt>
                <c:pt idx="1781" formatCode="0.00%">
                  <c:v>1.975E-2</c:v>
                </c:pt>
                <c:pt idx="1782" formatCode="0.00%">
                  <c:v>1.9650000000000001E-2</c:v>
                </c:pt>
                <c:pt idx="1783" formatCode="0.00%">
                  <c:v>1.9400000000000001E-2</c:v>
                </c:pt>
                <c:pt idx="1784" formatCode="0.00%">
                  <c:v>1.9050000000000001E-2</c:v>
                </c:pt>
                <c:pt idx="1785" formatCode="0.00%">
                  <c:v>1.9050000000000001E-2</c:v>
                </c:pt>
                <c:pt idx="1786" formatCode="0.00%">
                  <c:v>1.9199999999999998E-2</c:v>
                </c:pt>
                <c:pt idx="1787" formatCode="0.00%">
                  <c:v>1.9099999999999999E-2</c:v>
                </c:pt>
                <c:pt idx="1788" formatCode="0.00%">
                  <c:v>1.915E-2</c:v>
                </c:pt>
                <c:pt idx="1789" formatCode="0.00%">
                  <c:v>1.915E-2</c:v>
                </c:pt>
                <c:pt idx="1790" formatCode="0.00%">
                  <c:v>1.89E-2</c:v>
                </c:pt>
                <c:pt idx="1791" formatCode="0.00%">
                  <c:v>1.9050000000000001E-2</c:v>
                </c:pt>
                <c:pt idx="1792" formatCode="0.00%">
                  <c:v>1.915E-2</c:v>
                </c:pt>
                <c:pt idx="1793" formatCode="0.00%">
                  <c:v>1.9E-2</c:v>
                </c:pt>
                <c:pt idx="1794" formatCode="0.00%">
                  <c:v>1.9099999999999999E-2</c:v>
                </c:pt>
                <c:pt idx="1795" formatCode="0.00%">
                  <c:v>1.925E-2</c:v>
                </c:pt>
                <c:pt idx="1796" formatCode="0.00%">
                  <c:v>1.8450000000000001E-2</c:v>
                </c:pt>
                <c:pt idx="1797" formatCode="0.00%">
                  <c:v>1.7950000000000001E-2</c:v>
                </c:pt>
                <c:pt idx="1798" formatCode="0.00%">
                  <c:v>1.78E-2</c:v>
                </c:pt>
                <c:pt idx="1799" formatCode="0.00%">
                  <c:v>1.7899999999999999E-2</c:v>
                </c:pt>
                <c:pt idx="1800" formatCode="0.00%">
                  <c:v>1.83E-2</c:v>
                </c:pt>
                <c:pt idx="1801" formatCode="0.00%">
                  <c:v>1.9400000000000001E-2</c:v>
                </c:pt>
                <c:pt idx="1802" formatCode="0.00%">
                  <c:v>1.9199999999999998E-2</c:v>
                </c:pt>
                <c:pt idx="1803" formatCode="0.00%">
                  <c:v>1.985E-2</c:v>
                </c:pt>
                <c:pt idx="1804" formatCode="0.00%">
                  <c:v>2.0199999999999999E-2</c:v>
                </c:pt>
                <c:pt idx="1805" formatCode="0.00%">
                  <c:v>1.9799999999999998E-2</c:v>
                </c:pt>
                <c:pt idx="1806" formatCode="0.00%">
                  <c:v>2.0560000000000002E-2</c:v>
                </c:pt>
                <c:pt idx="1807" formatCode="0.00%">
                  <c:v>2.0539999999999999E-2</c:v>
                </c:pt>
                <c:pt idx="1808" formatCode="0.00%">
                  <c:v>2.0449999999999999E-2</c:v>
                </c:pt>
                <c:pt idx="1809" formatCode="0.00%">
                  <c:v>2.0250000000000001E-2</c:v>
                </c:pt>
                <c:pt idx="1810" formatCode="0.00%">
                  <c:v>2.0250000000000001E-2</c:v>
                </c:pt>
                <c:pt idx="1811" formatCode="0.00%">
                  <c:v>2.0129999999999999E-2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7EB-422D-A85F-8C2D5D10A2E8}"/>
            </c:ext>
          </c:extLst>
        </c:ser>
        <c:ser>
          <c:idx val="15"/>
          <c:order val="14"/>
          <c:tx>
            <c:strRef>
              <c:f>Pré!$P$1</c:f>
              <c:strCache>
                <c:ptCount val="1"/>
                <c:pt idx="0">
                  <c:v>NTN-F 01/23</c:v>
                </c:pt>
              </c:strCache>
            </c:strRef>
          </c:tx>
          <c:spPr>
            <a:ln w="2222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Pré!$P$2:$P$3608</c:f>
              <c:numCache>
                <c:formatCode>General</c:formatCode>
                <c:ptCount val="3607"/>
                <c:pt idx="2" formatCode="0.00%">
                  <c:v>0.1124</c:v>
                </c:pt>
                <c:pt idx="3" formatCode="0.00%">
                  <c:v>0.1143</c:v>
                </c:pt>
                <c:pt idx="4" formatCode="0.00%">
                  <c:v>0.11560000000000001</c:v>
                </c:pt>
                <c:pt idx="5" formatCode="0.00%">
                  <c:v>0.11560000000000001</c:v>
                </c:pt>
                <c:pt idx="6" formatCode="0.00%">
                  <c:v>0.1177</c:v>
                </c:pt>
                <c:pt idx="7" formatCode="0.00%">
                  <c:v>0.11900000000000001</c:v>
                </c:pt>
                <c:pt idx="8" formatCode="0.00%">
                  <c:v>0.1176</c:v>
                </c:pt>
                <c:pt idx="9" formatCode="0.00%">
                  <c:v>0.12210000000000001</c:v>
                </c:pt>
                <c:pt idx="10" formatCode="0.00%">
                  <c:v>0.1215</c:v>
                </c:pt>
                <c:pt idx="11" formatCode="0.00%">
                  <c:v>0.11689999999999999</c:v>
                </c:pt>
                <c:pt idx="12" formatCode="0.00%">
                  <c:v>0.11689999999999999</c:v>
                </c:pt>
                <c:pt idx="13" formatCode="0.00%">
                  <c:v>0.1174</c:v>
                </c:pt>
                <c:pt idx="14" formatCode="0.00%">
                  <c:v>0.1166</c:v>
                </c:pt>
                <c:pt idx="15" formatCode="0.00%">
                  <c:v>0.11858</c:v>
                </c:pt>
                <c:pt idx="16" formatCode="0.00%">
                  <c:v>0.11858</c:v>
                </c:pt>
                <c:pt idx="17" formatCode="0.00%">
                  <c:v>0.12029999999999999</c:v>
                </c:pt>
                <c:pt idx="18" formatCode="0.00%">
                  <c:v>0.12039999999999999</c:v>
                </c:pt>
                <c:pt idx="19" formatCode="0.00%">
                  <c:v>0.1208</c:v>
                </c:pt>
                <c:pt idx="20" formatCode="0.00%">
                  <c:v>0.1208</c:v>
                </c:pt>
                <c:pt idx="21" formatCode="0.00%">
                  <c:v>0.11840000000000001</c:v>
                </c:pt>
                <c:pt idx="22" formatCode="0.00%">
                  <c:v>0.11840000000000001</c:v>
                </c:pt>
                <c:pt idx="23" formatCode="0.00%">
                  <c:v>0.11779999999999999</c:v>
                </c:pt>
                <c:pt idx="24" formatCode="0.00%">
                  <c:v>0.11779999999999999</c:v>
                </c:pt>
                <c:pt idx="25" formatCode="0.00%">
                  <c:v>0.1191</c:v>
                </c:pt>
                <c:pt idx="26" formatCode="0.00%">
                  <c:v>0.1195</c:v>
                </c:pt>
                <c:pt idx="27" formatCode="0.00%">
                  <c:v>0.11877</c:v>
                </c:pt>
                <c:pt idx="28" formatCode="0.00%">
                  <c:v>0.11900000000000001</c:v>
                </c:pt>
                <c:pt idx="29" formatCode="0.00%">
                  <c:v>0.11470000000000001</c:v>
                </c:pt>
                <c:pt idx="30" formatCode="0.00%">
                  <c:v>0.11449999999999999</c:v>
                </c:pt>
                <c:pt idx="31" formatCode="0.00%">
                  <c:v>0.1139</c:v>
                </c:pt>
                <c:pt idx="32" formatCode="0.00%">
                  <c:v>0.1144</c:v>
                </c:pt>
                <c:pt idx="33" formatCode="0.00%">
                  <c:v>0.11380000000000001</c:v>
                </c:pt>
                <c:pt idx="34" formatCode="0.00%">
                  <c:v>0.115</c:v>
                </c:pt>
                <c:pt idx="35" formatCode="0.00%">
                  <c:v>0.1164</c:v>
                </c:pt>
                <c:pt idx="36" formatCode="0.00%">
                  <c:v>0.11630000000000001</c:v>
                </c:pt>
                <c:pt idx="37" formatCode="0.00%">
                  <c:v>0.11630000000000001</c:v>
                </c:pt>
                <c:pt idx="38" formatCode="0.00%">
                  <c:v>0.1168</c:v>
                </c:pt>
                <c:pt idx="39" formatCode="0.00%">
                  <c:v>0.1167</c:v>
                </c:pt>
                <c:pt idx="40" formatCode="0.00%">
                  <c:v>0.11699999999999999</c:v>
                </c:pt>
                <c:pt idx="41" formatCode="0.00%">
                  <c:v>0.11689999999999999</c:v>
                </c:pt>
                <c:pt idx="42" formatCode="0.00%">
                  <c:v>0.1166</c:v>
                </c:pt>
                <c:pt idx="43" formatCode="0.00%">
                  <c:v>0.11609999999999999</c:v>
                </c:pt>
                <c:pt idx="44" formatCode="0.00%">
                  <c:v>0.11539999999999999</c:v>
                </c:pt>
                <c:pt idx="45" formatCode="0.00%">
                  <c:v>0.1148</c:v>
                </c:pt>
                <c:pt idx="46" formatCode="0.00%">
                  <c:v>0.11555</c:v>
                </c:pt>
                <c:pt idx="47" formatCode="0.00%">
                  <c:v>0.11615</c:v>
                </c:pt>
                <c:pt idx="48" formatCode="0.00%">
                  <c:v>0.11615</c:v>
                </c:pt>
                <c:pt idx="49" formatCode="0.00%">
                  <c:v>0.1164</c:v>
                </c:pt>
                <c:pt idx="50" formatCode="0.00%">
                  <c:v>0.11599999999999999</c:v>
                </c:pt>
                <c:pt idx="51" formatCode="0.00%">
                  <c:v>0.11699999999999999</c:v>
                </c:pt>
                <c:pt idx="52" formatCode="0.00%">
                  <c:v>0.1182</c:v>
                </c:pt>
                <c:pt idx="53" formatCode="0.00%">
                  <c:v>0.11720000000000001</c:v>
                </c:pt>
                <c:pt idx="54" formatCode="0.00%">
                  <c:v>0.11550000000000001</c:v>
                </c:pt>
                <c:pt idx="55" formatCode="0.00%">
                  <c:v>0.1153</c:v>
                </c:pt>
                <c:pt idx="56" formatCode="0.00%">
                  <c:v>0.1139</c:v>
                </c:pt>
                <c:pt idx="57" formatCode="0.00%">
                  <c:v>0.11349999999999999</c:v>
                </c:pt>
                <c:pt idx="58" formatCode="0.00%">
                  <c:v>0.1142</c:v>
                </c:pt>
                <c:pt idx="59" formatCode="0.00%">
                  <c:v>0.11460000000000001</c:v>
                </c:pt>
                <c:pt idx="60" formatCode="0.00%">
                  <c:v>0.1167</c:v>
                </c:pt>
                <c:pt idx="61" formatCode="0.00%">
                  <c:v>0.11800000000000001</c:v>
                </c:pt>
                <c:pt idx="62" formatCode="0.00%">
                  <c:v>0.1188</c:v>
                </c:pt>
                <c:pt idx="63" formatCode="0.00%">
                  <c:v>0.12119999999999999</c:v>
                </c:pt>
                <c:pt idx="64" formatCode="0.00%">
                  <c:v>0.1216</c:v>
                </c:pt>
                <c:pt idx="65" formatCode="0.00%">
                  <c:v>0.1231</c:v>
                </c:pt>
                <c:pt idx="66" formatCode="0.00%">
                  <c:v>0.12380000000000001</c:v>
                </c:pt>
                <c:pt idx="67" formatCode="0.00%">
                  <c:v>0.12470000000000001</c:v>
                </c:pt>
                <c:pt idx="68" formatCode="0.00%">
                  <c:v>0.12359999999999999</c:v>
                </c:pt>
                <c:pt idx="69" formatCode="0.00%">
                  <c:v>0.12179999999999999</c:v>
                </c:pt>
                <c:pt idx="70" formatCode="0.00%">
                  <c:v>0.1197</c:v>
                </c:pt>
                <c:pt idx="71" formatCode="0.00%">
                  <c:v>0.12140000000000001</c:v>
                </c:pt>
                <c:pt idx="72" formatCode="0.00%">
                  <c:v>0.124</c:v>
                </c:pt>
                <c:pt idx="73" formatCode="0.00%">
                  <c:v>0.12465</c:v>
                </c:pt>
                <c:pt idx="74" formatCode="0.00%">
                  <c:v>0.126</c:v>
                </c:pt>
                <c:pt idx="75" formatCode="0.00%">
                  <c:v>0.1255</c:v>
                </c:pt>
                <c:pt idx="76" formatCode="0.00%">
                  <c:v>0.127</c:v>
                </c:pt>
                <c:pt idx="77" formatCode="0.00%">
                  <c:v>0.12759999999999999</c:v>
                </c:pt>
                <c:pt idx="78" formatCode="0.00%">
                  <c:v>0.12890000000000001</c:v>
                </c:pt>
                <c:pt idx="79" formatCode="0.00%">
                  <c:v>0.13170000000000001</c:v>
                </c:pt>
                <c:pt idx="80" formatCode="0.00%">
                  <c:v>0.13200000000000001</c:v>
                </c:pt>
                <c:pt idx="81" formatCode="0.00%">
                  <c:v>0.13300000000000001</c:v>
                </c:pt>
                <c:pt idx="82" formatCode="0.00%">
                  <c:v>0.13009999999999999</c:v>
                </c:pt>
                <c:pt idx="83" formatCode="0.00%">
                  <c:v>0.12920000000000001</c:v>
                </c:pt>
                <c:pt idx="84" formatCode="0.00%">
                  <c:v>0.12859999999999999</c:v>
                </c:pt>
                <c:pt idx="85" formatCode="0.00%">
                  <c:v>0.12784999999999999</c:v>
                </c:pt>
                <c:pt idx="86" formatCode="0.00%">
                  <c:v>0.12789999999999999</c:v>
                </c:pt>
                <c:pt idx="87" formatCode="0.00%">
                  <c:v>0.1283</c:v>
                </c:pt>
                <c:pt idx="88" formatCode="0.00%">
                  <c:v>0.1275</c:v>
                </c:pt>
                <c:pt idx="89" formatCode="0.00%">
                  <c:v>0.12689999999999999</c:v>
                </c:pt>
                <c:pt idx="90" formatCode="0.00%">
                  <c:v>0.1273</c:v>
                </c:pt>
                <c:pt idx="91" formatCode="0.00%">
                  <c:v>0.128</c:v>
                </c:pt>
                <c:pt idx="92" formatCode="0.00%">
                  <c:v>0.12960000000000002</c:v>
                </c:pt>
                <c:pt idx="93" formatCode="0.00%">
                  <c:v>0.13119999999999998</c:v>
                </c:pt>
                <c:pt idx="94" formatCode="0.00%">
                  <c:v>0.1313</c:v>
                </c:pt>
                <c:pt idx="95" formatCode="0.00%">
                  <c:v>0.13200000000000001</c:v>
                </c:pt>
                <c:pt idx="96" formatCode="0.00%">
                  <c:v>0.13089999999999999</c:v>
                </c:pt>
                <c:pt idx="97" formatCode="0.00%">
                  <c:v>0.13100000000000001</c:v>
                </c:pt>
                <c:pt idx="98" formatCode="0.00%">
                  <c:v>0.13220000000000001</c:v>
                </c:pt>
                <c:pt idx="99" formatCode="0.00%">
                  <c:v>0.13100000000000001</c:v>
                </c:pt>
                <c:pt idx="100" formatCode="0.00%">
                  <c:v>0.13109999999999999</c:v>
                </c:pt>
                <c:pt idx="101" formatCode="0.00%">
                  <c:v>0.13070000000000001</c:v>
                </c:pt>
                <c:pt idx="102" formatCode="0.00%">
                  <c:v>0.1318</c:v>
                </c:pt>
                <c:pt idx="103" formatCode="0.00%">
                  <c:v>0.13220000000000001</c:v>
                </c:pt>
                <c:pt idx="104" formatCode="0.00%">
                  <c:v>0.13039999999999999</c:v>
                </c:pt>
                <c:pt idx="105" formatCode="0.00%">
                  <c:v>0.1295</c:v>
                </c:pt>
                <c:pt idx="106" formatCode="0.00%">
                  <c:v>0.13059999999999999</c:v>
                </c:pt>
                <c:pt idx="107" formatCode="0.00%">
                  <c:v>0.12970000000000001</c:v>
                </c:pt>
                <c:pt idx="108" formatCode="0.00%">
                  <c:v>0.12920000000000001</c:v>
                </c:pt>
                <c:pt idx="109" formatCode="0.00%">
                  <c:v>0.12789999999999999</c:v>
                </c:pt>
                <c:pt idx="110" formatCode="0.00%">
                  <c:v>0.12909999999999999</c:v>
                </c:pt>
                <c:pt idx="111" formatCode="0.00%">
                  <c:v>0.12990000000000002</c:v>
                </c:pt>
                <c:pt idx="112" formatCode="0.00%">
                  <c:v>0.13059999999999999</c:v>
                </c:pt>
                <c:pt idx="113" formatCode="0.00%">
                  <c:v>0.1323</c:v>
                </c:pt>
                <c:pt idx="114" formatCode="0.00%">
                  <c:v>0.13019999999999998</c:v>
                </c:pt>
                <c:pt idx="115" formatCode="0.00%">
                  <c:v>0.1321</c:v>
                </c:pt>
                <c:pt idx="116" formatCode="0.00%">
                  <c:v>0.13239999999999999</c:v>
                </c:pt>
                <c:pt idx="117" formatCode="0.00%">
                  <c:v>0.1333</c:v>
                </c:pt>
                <c:pt idx="118" formatCode="0.00%">
                  <c:v>0.1328</c:v>
                </c:pt>
                <c:pt idx="119" formatCode="0.00%">
                  <c:v>0.13369999999999999</c:v>
                </c:pt>
                <c:pt idx="120" formatCode="0.00%">
                  <c:v>0.13449999999999998</c:v>
                </c:pt>
                <c:pt idx="121" formatCode="0.00%">
                  <c:v>0.13339999999999999</c:v>
                </c:pt>
                <c:pt idx="122" formatCode="0.00%">
                  <c:v>0.13200000000000001</c:v>
                </c:pt>
                <c:pt idx="123" formatCode="0.00%">
                  <c:v>0.13159999999999999</c:v>
                </c:pt>
                <c:pt idx="124" formatCode="0.00%">
                  <c:v>0.1313</c:v>
                </c:pt>
                <c:pt idx="125" formatCode="0.00%">
                  <c:v>0.13119999999999998</c:v>
                </c:pt>
                <c:pt idx="126" formatCode="0.00%">
                  <c:v>0.1321</c:v>
                </c:pt>
                <c:pt idx="127" formatCode="0.00%">
                  <c:v>0.1331</c:v>
                </c:pt>
                <c:pt idx="128" formatCode="0.00%">
                  <c:v>0.13150000000000001</c:v>
                </c:pt>
                <c:pt idx="129" formatCode="0.00%">
                  <c:v>0.13089999999999999</c:v>
                </c:pt>
                <c:pt idx="130" formatCode="0.00%">
                  <c:v>0.13009999999999999</c:v>
                </c:pt>
                <c:pt idx="131" formatCode="0.00%">
                  <c:v>0.13009999999999999</c:v>
                </c:pt>
                <c:pt idx="132" formatCode="0.00%">
                  <c:v>0.13070000000000001</c:v>
                </c:pt>
                <c:pt idx="133" formatCode="0.00%">
                  <c:v>0.12890000000000001</c:v>
                </c:pt>
                <c:pt idx="134" formatCode="0.00%">
                  <c:v>0.1278</c:v>
                </c:pt>
                <c:pt idx="135" formatCode="0.00%">
                  <c:v>0.1273</c:v>
                </c:pt>
                <c:pt idx="136" formatCode="0.00%">
                  <c:v>0.12619999999999998</c:v>
                </c:pt>
                <c:pt idx="137" formatCode="0.00%">
                  <c:v>0.12554999999999999</c:v>
                </c:pt>
                <c:pt idx="138" formatCode="0.00%">
                  <c:v>0.12390000000000001</c:v>
                </c:pt>
                <c:pt idx="139" formatCode="0.00%">
                  <c:v>0.12619999999999998</c:v>
                </c:pt>
                <c:pt idx="140" formatCode="0.00%">
                  <c:v>0.1268</c:v>
                </c:pt>
                <c:pt idx="141" formatCode="0.00%">
                  <c:v>0.12740000000000001</c:v>
                </c:pt>
                <c:pt idx="142" formatCode="0.00%">
                  <c:v>0.12839999999999999</c:v>
                </c:pt>
                <c:pt idx="143" formatCode="0.00%">
                  <c:v>0.12869999999999998</c:v>
                </c:pt>
                <c:pt idx="144" formatCode="0.00%">
                  <c:v>0.12859999999999999</c:v>
                </c:pt>
                <c:pt idx="145" formatCode="0.00%">
                  <c:v>0.128</c:v>
                </c:pt>
                <c:pt idx="146" formatCode="0.00%">
                  <c:v>0.12831000000000001</c:v>
                </c:pt>
                <c:pt idx="147" formatCode="0.00%">
                  <c:v>0.12909999999999999</c:v>
                </c:pt>
                <c:pt idx="148" formatCode="0.00%">
                  <c:v>0.12970000000000001</c:v>
                </c:pt>
                <c:pt idx="149" formatCode="0.00%">
                  <c:v>0.13019999999999998</c:v>
                </c:pt>
                <c:pt idx="150" formatCode="0.00%">
                  <c:v>0.13150000000000001</c:v>
                </c:pt>
                <c:pt idx="151" formatCode="0.00%">
                  <c:v>0.13170000000000001</c:v>
                </c:pt>
                <c:pt idx="152" formatCode="0.00%">
                  <c:v>0.13100000000000001</c:v>
                </c:pt>
                <c:pt idx="153" formatCode="0.00%">
                  <c:v>0.13</c:v>
                </c:pt>
                <c:pt idx="154" formatCode="0.00%">
                  <c:v>0.1285</c:v>
                </c:pt>
                <c:pt idx="155" formatCode="0.00%">
                  <c:v>0.1278</c:v>
                </c:pt>
                <c:pt idx="156" formatCode="0.00%">
                  <c:v>0.12560000000000002</c:v>
                </c:pt>
                <c:pt idx="157" formatCode="0.00%">
                  <c:v>0.12670000000000001</c:v>
                </c:pt>
                <c:pt idx="158" formatCode="0.00%">
                  <c:v>0.12770000000000001</c:v>
                </c:pt>
                <c:pt idx="159" formatCode="0.00%">
                  <c:v>0.12789999999999999</c:v>
                </c:pt>
                <c:pt idx="160" formatCode="0.00%">
                  <c:v>0.12689999999999999</c:v>
                </c:pt>
                <c:pt idx="161" formatCode="0.00%">
                  <c:v>0.12759999999999999</c:v>
                </c:pt>
                <c:pt idx="162" formatCode="0.00%">
                  <c:v>0.12590000000000001</c:v>
                </c:pt>
                <c:pt idx="163" formatCode="0.00%">
                  <c:v>0.12560000000000002</c:v>
                </c:pt>
                <c:pt idx="164" formatCode="0.00%">
                  <c:v>0.12380000000000001</c:v>
                </c:pt>
                <c:pt idx="165" formatCode="0.00%">
                  <c:v>0.1244</c:v>
                </c:pt>
                <c:pt idx="166" formatCode="0.00%">
                  <c:v>0.125</c:v>
                </c:pt>
                <c:pt idx="167" formatCode="0.00%">
                  <c:v>0.12529999999999999</c:v>
                </c:pt>
                <c:pt idx="168" formatCode="0.00%">
                  <c:v>0.1265</c:v>
                </c:pt>
                <c:pt idx="169" formatCode="0.00%">
                  <c:v>0.1268</c:v>
                </c:pt>
                <c:pt idx="170" formatCode="0.00%">
                  <c:v>0.12710000000000002</c:v>
                </c:pt>
                <c:pt idx="171" formatCode="0.00%">
                  <c:v>0.12590000000000001</c:v>
                </c:pt>
                <c:pt idx="172" formatCode="0.00%">
                  <c:v>0.1255</c:v>
                </c:pt>
                <c:pt idx="173" formatCode="0.00%">
                  <c:v>0.1246</c:v>
                </c:pt>
                <c:pt idx="174" formatCode="0.00%">
                  <c:v>0.1241</c:v>
                </c:pt>
                <c:pt idx="175" formatCode="0.00%">
                  <c:v>0.1242</c:v>
                </c:pt>
                <c:pt idx="176" formatCode="0.00%">
                  <c:v>0.12470000000000001</c:v>
                </c:pt>
                <c:pt idx="177" formatCode="0.00%">
                  <c:v>0.12480000000000001</c:v>
                </c:pt>
                <c:pt idx="178" formatCode="0.00%">
                  <c:v>0.12470000000000001</c:v>
                </c:pt>
                <c:pt idx="179" formatCode="0.00%">
                  <c:v>0.1231</c:v>
                </c:pt>
                <c:pt idx="180" formatCode="0.00%">
                  <c:v>0.12369999999999999</c:v>
                </c:pt>
                <c:pt idx="181" formatCode="0.00%">
                  <c:v>0.12189999999999999</c:v>
                </c:pt>
                <c:pt idx="182" formatCode="0.00%">
                  <c:v>0.12175000000000001</c:v>
                </c:pt>
                <c:pt idx="183" formatCode="0.00%">
                  <c:v>0.1226</c:v>
                </c:pt>
                <c:pt idx="184" formatCode="0.00%">
                  <c:v>0.1226</c:v>
                </c:pt>
                <c:pt idx="185" formatCode="0.00%">
                  <c:v>0.1232</c:v>
                </c:pt>
                <c:pt idx="186" formatCode="0.00%">
                  <c:v>0.1232</c:v>
                </c:pt>
                <c:pt idx="187" formatCode="0.00%">
                  <c:v>0.12205000000000001</c:v>
                </c:pt>
                <c:pt idx="188" formatCode="0.00%">
                  <c:v>0.1225</c:v>
                </c:pt>
                <c:pt idx="189" formatCode="0.00%">
                  <c:v>0.1225</c:v>
                </c:pt>
                <c:pt idx="190" formatCode="0.00%">
                  <c:v>0.12230000000000001</c:v>
                </c:pt>
                <c:pt idx="191" formatCode="0.00%">
                  <c:v>0.1226</c:v>
                </c:pt>
                <c:pt idx="192" formatCode="0.00%">
                  <c:v>0.1215</c:v>
                </c:pt>
                <c:pt idx="193" formatCode="0.00%">
                  <c:v>0.1217</c:v>
                </c:pt>
                <c:pt idx="194" formatCode="0.00%">
                  <c:v>0.1217</c:v>
                </c:pt>
                <c:pt idx="195" formatCode="0.00%">
                  <c:v>0.1216</c:v>
                </c:pt>
                <c:pt idx="196" formatCode="0.00%">
                  <c:v>0.12229</c:v>
                </c:pt>
                <c:pt idx="197" formatCode="0.00%">
                  <c:v>0.1222</c:v>
                </c:pt>
                <c:pt idx="198" formatCode="0.00%">
                  <c:v>0.12039999999999999</c:v>
                </c:pt>
                <c:pt idx="199" formatCode="0.00%">
                  <c:v>0.1198</c:v>
                </c:pt>
                <c:pt idx="200" formatCode="0.00%">
                  <c:v>0.1211</c:v>
                </c:pt>
                <c:pt idx="201" formatCode="0.00%">
                  <c:v>0.122</c:v>
                </c:pt>
                <c:pt idx="202" formatCode="0.00%">
                  <c:v>0.1222</c:v>
                </c:pt>
                <c:pt idx="203" formatCode="0.00%">
                  <c:v>0.1211</c:v>
                </c:pt>
                <c:pt idx="204" formatCode="0.00%">
                  <c:v>0.11890000000000001</c:v>
                </c:pt>
                <c:pt idx="205" formatCode="0.00%">
                  <c:v>0.1192</c:v>
                </c:pt>
                <c:pt idx="206" formatCode="0.00%">
                  <c:v>0.1193</c:v>
                </c:pt>
                <c:pt idx="207" formatCode="0.00%">
                  <c:v>0.1183</c:v>
                </c:pt>
                <c:pt idx="208" formatCode="0.00%">
                  <c:v>0.1183</c:v>
                </c:pt>
                <c:pt idx="209" formatCode="0.00%">
                  <c:v>0.1173</c:v>
                </c:pt>
                <c:pt idx="210" formatCode="0.00%">
                  <c:v>0.1191</c:v>
                </c:pt>
                <c:pt idx="211" formatCode="0.00%">
                  <c:v>0.11994999999999999</c:v>
                </c:pt>
                <c:pt idx="212" formatCode="0.00%">
                  <c:v>0.1182</c:v>
                </c:pt>
                <c:pt idx="213" formatCode="0.00%">
                  <c:v>0.1191</c:v>
                </c:pt>
                <c:pt idx="214" formatCode="0.00%">
                  <c:v>0.1193</c:v>
                </c:pt>
                <c:pt idx="215" formatCode="0.00%">
                  <c:v>0.11849999999999999</c:v>
                </c:pt>
                <c:pt idx="216" formatCode="0.00%">
                  <c:v>0.11849999999999999</c:v>
                </c:pt>
                <c:pt idx="217" formatCode="0.00%">
                  <c:v>0.11800000000000001</c:v>
                </c:pt>
                <c:pt idx="218" formatCode="0.00%">
                  <c:v>0.12029999999999999</c:v>
                </c:pt>
                <c:pt idx="219" formatCode="0.00%">
                  <c:v>0.12050000000000001</c:v>
                </c:pt>
                <c:pt idx="220" formatCode="0.00%">
                  <c:v>0.1188</c:v>
                </c:pt>
                <c:pt idx="221" formatCode="0.00%">
                  <c:v>0.1193</c:v>
                </c:pt>
                <c:pt idx="222" formatCode="0.00%">
                  <c:v>0.11904999999999999</c:v>
                </c:pt>
                <c:pt idx="223" formatCode="0.00%">
                  <c:v>0.11914999999999999</c:v>
                </c:pt>
                <c:pt idx="224" formatCode="0.00%">
                  <c:v>0.11900000000000001</c:v>
                </c:pt>
                <c:pt idx="225" formatCode="0.00%">
                  <c:v>0.11810000000000001</c:v>
                </c:pt>
                <c:pt idx="226" formatCode="0.00%">
                  <c:v>0.11990000000000001</c:v>
                </c:pt>
                <c:pt idx="227" formatCode="0.00%">
                  <c:v>0.1198</c:v>
                </c:pt>
                <c:pt idx="228" formatCode="0.00%">
                  <c:v>0.1186</c:v>
                </c:pt>
                <c:pt idx="229" formatCode="0.00%">
                  <c:v>0.1188</c:v>
                </c:pt>
                <c:pt idx="230" formatCode="0.00%">
                  <c:v>0.1182</c:v>
                </c:pt>
                <c:pt idx="231" formatCode="0.00%">
                  <c:v>0.1183</c:v>
                </c:pt>
                <c:pt idx="232" formatCode="0.00%">
                  <c:v>0.11630000000000001</c:v>
                </c:pt>
                <c:pt idx="233" formatCode="0.00%">
                  <c:v>0.11509999999999999</c:v>
                </c:pt>
                <c:pt idx="234" formatCode="0.00%">
                  <c:v>0.11410000000000001</c:v>
                </c:pt>
                <c:pt idx="235" formatCode="0.00%">
                  <c:v>0.11449999999999999</c:v>
                </c:pt>
                <c:pt idx="236" formatCode="0.00%">
                  <c:v>0.11564999999999999</c:v>
                </c:pt>
                <c:pt idx="237" formatCode="0.00%">
                  <c:v>0.11535000000000001</c:v>
                </c:pt>
                <c:pt idx="238" formatCode="0.00%">
                  <c:v>0.11585000000000001</c:v>
                </c:pt>
                <c:pt idx="239" formatCode="0.00%">
                  <c:v>0.1167</c:v>
                </c:pt>
                <c:pt idx="240" formatCode="0.00%">
                  <c:v>0.11805</c:v>
                </c:pt>
                <c:pt idx="241" formatCode="0.00%">
                  <c:v>0.11885</c:v>
                </c:pt>
                <c:pt idx="242" formatCode="0.00%">
                  <c:v>0.1202</c:v>
                </c:pt>
                <c:pt idx="243" formatCode="0.00%">
                  <c:v>0.11900000000000001</c:v>
                </c:pt>
                <c:pt idx="244" formatCode="0.00%">
                  <c:v>0.12050000000000001</c:v>
                </c:pt>
                <c:pt idx="245" formatCode="0.00%">
                  <c:v>0.1192</c:v>
                </c:pt>
                <c:pt idx="246" formatCode="0.00%">
                  <c:v>0.11960000000000001</c:v>
                </c:pt>
                <c:pt idx="247" formatCode="0.00%">
                  <c:v>0.1191</c:v>
                </c:pt>
                <c:pt idx="248" formatCode="0.00%">
                  <c:v>0.11824999999999999</c:v>
                </c:pt>
                <c:pt idx="249" formatCode="0.00%">
                  <c:v>0.1182</c:v>
                </c:pt>
                <c:pt idx="250" formatCode="0.00%">
                  <c:v>0.12</c:v>
                </c:pt>
                <c:pt idx="251" formatCode="0.00%">
                  <c:v>0.11900000000000001</c:v>
                </c:pt>
                <c:pt idx="252" formatCode="0.00%">
                  <c:v>0.11654999999999999</c:v>
                </c:pt>
                <c:pt idx="253" formatCode="0.00%">
                  <c:v>0.1152</c:v>
                </c:pt>
                <c:pt idx="254" formatCode="0.00%">
                  <c:v>0.11545</c:v>
                </c:pt>
                <c:pt idx="255" formatCode="0.00%">
                  <c:v>0.11609999999999999</c:v>
                </c:pt>
                <c:pt idx="256" formatCode="0.00%">
                  <c:v>0.11810000000000001</c:v>
                </c:pt>
                <c:pt idx="257" formatCode="0.00%">
                  <c:v>0.1159</c:v>
                </c:pt>
                <c:pt idx="258" formatCode="0.00%">
                  <c:v>0.1152</c:v>
                </c:pt>
                <c:pt idx="259" formatCode="0.00%">
                  <c:v>0.1144</c:v>
                </c:pt>
                <c:pt idx="260" formatCode="0.00%">
                  <c:v>0.11269999999999999</c:v>
                </c:pt>
                <c:pt idx="261" formatCode="0.00%">
                  <c:v>0.11210000000000001</c:v>
                </c:pt>
                <c:pt idx="262" formatCode="0.00%">
                  <c:v>0.11175</c:v>
                </c:pt>
                <c:pt idx="263" formatCode="0.00%">
                  <c:v>0.11070000000000001</c:v>
                </c:pt>
                <c:pt idx="264" formatCode="0.00%">
                  <c:v>0.1082</c:v>
                </c:pt>
                <c:pt idx="265" formatCode="0.00%">
                  <c:v>0.1106</c:v>
                </c:pt>
                <c:pt idx="266" formatCode="0.00%">
                  <c:v>0.1116</c:v>
                </c:pt>
                <c:pt idx="267" formatCode="0.00%">
                  <c:v>0.11109999999999999</c:v>
                </c:pt>
                <c:pt idx="268" formatCode="0.00%">
                  <c:v>0.11320000000000001</c:v>
                </c:pt>
                <c:pt idx="269" formatCode="0.00%">
                  <c:v>0.1148</c:v>
                </c:pt>
                <c:pt idx="270" formatCode="0.00%">
                  <c:v>0.11449999999999999</c:v>
                </c:pt>
                <c:pt idx="271" formatCode="0.00%">
                  <c:v>0.1134</c:v>
                </c:pt>
                <c:pt idx="272" formatCode="0.00%">
                  <c:v>0.1167</c:v>
                </c:pt>
                <c:pt idx="273" formatCode="0.00%">
                  <c:v>0.11509999999999999</c:v>
                </c:pt>
                <c:pt idx="274" formatCode="0.00%">
                  <c:v>0.11410000000000001</c:v>
                </c:pt>
                <c:pt idx="275" formatCode="0.00%">
                  <c:v>0.1152</c:v>
                </c:pt>
                <c:pt idx="276" formatCode="0.00%">
                  <c:v>0.11469</c:v>
                </c:pt>
                <c:pt idx="277" formatCode="0.00%">
                  <c:v>0.11509999999999999</c:v>
                </c:pt>
                <c:pt idx="278" formatCode="0.00%">
                  <c:v>0.1183</c:v>
                </c:pt>
                <c:pt idx="279" formatCode="0.00%">
                  <c:v>0.1183</c:v>
                </c:pt>
                <c:pt idx="280" formatCode="0.00%">
                  <c:v>0.1176</c:v>
                </c:pt>
                <c:pt idx="281" formatCode="0.00%">
                  <c:v>0.11869999999999999</c:v>
                </c:pt>
                <c:pt idx="282" formatCode="0.00%">
                  <c:v>0.11789999999999999</c:v>
                </c:pt>
                <c:pt idx="283" formatCode="0.00%">
                  <c:v>0.124</c:v>
                </c:pt>
                <c:pt idx="284" formatCode="0.00%">
                  <c:v>0.1229</c:v>
                </c:pt>
                <c:pt idx="285" formatCode="0.00%">
                  <c:v>0.1242</c:v>
                </c:pt>
                <c:pt idx="286" formatCode="0.00%">
                  <c:v>0.12380000000000001</c:v>
                </c:pt>
                <c:pt idx="287" formatCode="0.00%">
                  <c:v>0.12039999999999999</c:v>
                </c:pt>
                <c:pt idx="288" formatCode="0.00%">
                  <c:v>0.11609999999999999</c:v>
                </c:pt>
                <c:pt idx="289" formatCode="0.00%">
                  <c:v>0.1139</c:v>
                </c:pt>
                <c:pt idx="290" formatCode="0.00%">
                  <c:v>0.11319000000000001</c:v>
                </c:pt>
                <c:pt idx="291" formatCode="0.00%">
                  <c:v>0.11298999999999999</c:v>
                </c:pt>
                <c:pt idx="292" formatCode="0.00%">
                  <c:v>0.11419</c:v>
                </c:pt>
                <c:pt idx="293" formatCode="0.00%">
                  <c:v>0.1119</c:v>
                </c:pt>
                <c:pt idx="294" formatCode="0.00%">
                  <c:v>0.11259999999999999</c:v>
                </c:pt>
                <c:pt idx="295" formatCode="0.00%">
                  <c:v>0.11379</c:v>
                </c:pt>
                <c:pt idx="296" formatCode="0.00%">
                  <c:v>0.11470000000000001</c:v>
                </c:pt>
                <c:pt idx="297" formatCode="0.00%">
                  <c:v>0.1143</c:v>
                </c:pt>
                <c:pt idx="298" formatCode="0.00%">
                  <c:v>0.11609999999999999</c:v>
                </c:pt>
                <c:pt idx="299" formatCode="0.00%">
                  <c:v>0.1192</c:v>
                </c:pt>
                <c:pt idx="300" formatCode="0.00%">
                  <c:v>0.11939999999999999</c:v>
                </c:pt>
                <c:pt idx="301" formatCode="0.00%">
                  <c:v>0.12230000000000001</c:v>
                </c:pt>
                <c:pt idx="302" formatCode="0.00%">
                  <c:v>0.1197</c:v>
                </c:pt>
                <c:pt idx="303" formatCode="0.00%">
                  <c:v>0.1226</c:v>
                </c:pt>
                <c:pt idx="304" formatCode="0.00%">
                  <c:v>0.12</c:v>
                </c:pt>
                <c:pt idx="305" formatCode="0.00%">
                  <c:v>0.12300000000000001</c:v>
                </c:pt>
                <c:pt idx="306" formatCode="0.00%">
                  <c:v>0.1215</c:v>
                </c:pt>
                <c:pt idx="307" formatCode="0.00%">
                  <c:v>0.1208</c:v>
                </c:pt>
                <c:pt idx="308" formatCode="0.00%">
                  <c:v>0.12179999999999999</c:v>
                </c:pt>
                <c:pt idx="309" formatCode="0.00%">
                  <c:v>0.12369999999999999</c:v>
                </c:pt>
                <c:pt idx="310" formatCode="0.00%">
                  <c:v>0.12300000000000001</c:v>
                </c:pt>
                <c:pt idx="311" formatCode="0.00%">
                  <c:v>0.12560000000000002</c:v>
                </c:pt>
                <c:pt idx="312" formatCode="0.00%">
                  <c:v>0.12539999999999998</c:v>
                </c:pt>
                <c:pt idx="313" formatCode="0.00%">
                  <c:v>0.126</c:v>
                </c:pt>
                <c:pt idx="314" formatCode="0.00%">
                  <c:v>0.12740000000000001</c:v>
                </c:pt>
                <c:pt idx="315" formatCode="0.00%">
                  <c:v>0.1275</c:v>
                </c:pt>
                <c:pt idx="316" formatCode="0.00%">
                  <c:v>0.12939999999999999</c:v>
                </c:pt>
                <c:pt idx="317" formatCode="0.00%">
                  <c:v>0.12960000000000002</c:v>
                </c:pt>
                <c:pt idx="318" formatCode="0.00%">
                  <c:v>0.1293</c:v>
                </c:pt>
                <c:pt idx="319" formatCode="0.00%">
                  <c:v>0.1288</c:v>
                </c:pt>
                <c:pt idx="320" formatCode="0.00%">
                  <c:v>0.12609999999999999</c:v>
                </c:pt>
                <c:pt idx="321" formatCode="0.00%">
                  <c:v>0.1215</c:v>
                </c:pt>
                <c:pt idx="322" formatCode="0.00%">
                  <c:v>0.1202</c:v>
                </c:pt>
                <c:pt idx="323" formatCode="0.00%">
                  <c:v>0.12</c:v>
                </c:pt>
                <c:pt idx="324" formatCode="0.00%">
                  <c:v>0.11849999999999999</c:v>
                </c:pt>
                <c:pt idx="325" formatCode="0.00%">
                  <c:v>0.11840000000000001</c:v>
                </c:pt>
                <c:pt idx="326" formatCode="0.00%">
                  <c:v>0.11779999999999999</c:v>
                </c:pt>
                <c:pt idx="327" formatCode="0.00%">
                  <c:v>0.1195</c:v>
                </c:pt>
                <c:pt idx="328" formatCode="0.00%">
                  <c:v>0.1207</c:v>
                </c:pt>
                <c:pt idx="329" formatCode="0.00%">
                  <c:v>0.12029999999999999</c:v>
                </c:pt>
                <c:pt idx="330" formatCode="0.00%">
                  <c:v>0.12130000000000001</c:v>
                </c:pt>
                <c:pt idx="331" formatCode="0.00%">
                  <c:v>0.121</c:v>
                </c:pt>
                <c:pt idx="332" formatCode="0.00%">
                  <c:v>0.12189999999999999</c:v>
                </c:pt>
                <c:pt idx="333" formatCode="0.00%">
                  <c:v>0.1226</c:v>
                </c:pt>
                <c:pt idx="334" formatCode="0.00%">
                  <c:v>0.12390000000000001</c:v>
                </c:pt>
                <c:pt idx="335" formatCode="0.00%">
                  <c:v>0.12570000000000001</c:v>
                </c:pt>
                <c:pt idx="336" formatCode="0.00%">
                  <c:v>0.12560000000000002</c:v>
                </c:pt>
                <c:pt idx="337" formatCode="0.00%">
                  <c:v>0.1263</c:v>
                </c:pt>
                <c:pt idx="338" formatCode="0.00%">
                  <c:v>0.12759999999999999</c:v>
                </c:pt>
                <c:pt idx="339" formatCode="0.00%">
                  <c:v>0.12770000000000001</c:v>
                </c:pt>
                <c:pt idx="340" formatCode="0.00%">
                  <c:v>0.126</c:v>
                </c:pt>
                <c:pt idx="341" formatCode="0.00%">
                  <c:v>0.1255</c:v>
                </c:pt>
                <c:pt idx="342" formatCode="0.00%">
                  <c:v>0.1244</c:v>
                </c:pt>
                <c:pt idx="343" formatCode="0.00%">
                  <c:v>0.125</c:v>
                </c:pt>
                <c:pt idx="344" formatCode="0.00%">
                  <c:v>0.12429999999999999</c:v>
                </c:pt>
                <c:pt idx="345" formatCode="0.00%">
                  <c:v>0.12539999999999998</c:v>
                </c:pt>
                <c:pt idx="346" formatCode="0.00%">
                  <c:v>0.124</c:v>
                </c:pt>
                <c:pt idx="347" formatCode="0.00%">
                  <c:v>0.12369999999999999</c:v>
                </c:pt>
                <c:pt idx="348" formatCode="0.00%">
                  <c:v>0.1229</c:v>
                </c:pt>
                <c:pt idx="349" formatCode="0.00%">
                  <c:v>0.1222</c:v>
                </c:pt>
                <c:pt idx="350" formatCode="0.00%">
                  <c:v>0.1231</c:v>
                </c:pt>
                <c:pt idx="351" formatCode="0.00%">
                  <c:v>0.12330000000000001</c:v>
                </c:pt>
                <c:pt idx="352" formatCode="0.00%">
                  <c:v>0.1216</c:v>
                </c:pt>
                <c:pt idx="353" formatCode="0.00%">
                  <c:v>0.12269999999999999</c:v>
                </c:pt>
                <c:pt idx="354" formatCode="0.00%">
                  <c:v>0.12230000000000001</c:v>
                </c:pt>
                <c:pt idx="355" formatCode="0.00%">
                  <c:v>0.12140000000000001</c:v>
                </c:pt>
                <c:pt idx="356" formatCode="0.00%">
                  <c:v>0.12029999999999999</c:v>
                </c:pt>
                <c:pt idx="357" formatCode="0.00%">
                  <c:v>0.12130000000000001</c:v>
                </c:pt>
                <c:pt idx="358" formatCode="0.00%">
                  <c:v>0.11869999999999999</c:v>
                </c:pt>
                <c:pt idx="359" formatCode="0.00%">
                  <c:v>0.11810000000000001</c:v>
                </c:pt>
                <c:pt idx="360" formatCode="0.00%">
                  <c:v>0.11890000000000001</c:v>
                </c:pt>
                <c:pt idx="361" formatCode="0.00%">
                  <c:v>0.11710000000000001</c:v>
                </c:pt>
                <c:pt idx="362" formatCode="0.00%">
                  <c:v>0.1174</c:v>
                </c:pt>
                <c:pt idx="363" formatCode="0.00%">
                  <c:v>0.1174</c:v>
                </c:pt>
                <c:pt idx="364" formatCode="0.00%">
                  <c:v>0.11789999999999999</c:v>
                </c:pt>
                <c:pt idx="365" formatCode="0.00%">
                  <c:v>0.11840000000000001</c:v>
                </c:pt>
                <c:pt idx="366" formatCode="0.00%">
                  <c:v>0.1197</c:v>
                </c:pt>
                <c:pt idx="367" formatCode="0.00%">
                  <c:v>0.12130000000000001</c:v>
                </c:pt>
                <c:pt idx="368" formatCode="0.00%">
                  <c:v>0.1206</c:v>
                </c:pt>
                <c:pt idx="369" formatCode="0.00%">
                  <c:v>0.1216</c:v>
                </c:pt>
                <c:pt idx="370" formatCode="0.00%">
                  <c:v>0.1229</c:v>
                </c:pt>
                <c:pt idx="371" formatCode="0.00%">
                  <c:v>0.1244</c:v>
                </c:pt>
                <c:pt idx="372" formatCode="0.00%">
                  <c:v>0.12560000000000002</c:v>
                </c:pt>
                <c:pt idx="373" formatCode="0.00%">
                  <c:v>0.12655</c:v>
                </c:pt>
                <c:pt idx="374" formatCode="0.00%">
                  <c:v>0.12744999999999998</c:v>
                </c:pt>
                <c:pt idx="375" formatCode="0.00%">
                  <c:v>0.12515000000000001</c:v>
                </c:pt>
                <c:pt idx="376" formatCode="0.00%">
                  <c:v>0.12595000000000001</c:v>
                </c:pt>
                <c:pt idx="377" formatCode="0.00%">
                  <c:v>0.12634999999999999</c:v>
                </c:pt>
                <c:pt idx="378" formatCode="0.00%">
                  <c:v>0.12784999999999999</c:v>
                </c:pt>
                <c:pt idx="379" formatCode="0.00%">
                  <c:v>0.12845000000000001</c:v>
                </c:pt>
                <c:pt idx="380" formatCode="0.00%">
                  <c:v>0.12734999999999999</c:v>
                </c:pt>
                <c:pt idx="381" formatCode="0.00%">
                  <c:v>0.12595000000000001</c:v>
                </c:pt>
                <c:pt idx="382" formatCode="0.00%">
                  <c:v>0.12625</c:v>
                </c:pt>
                <c:pt idx="383" formatCode="0.00%">
                  <c:v>0.12615000000000001</c:v>
                </c:pt>
                <c:pt idx="384" formatCode="0.00%">
                  <c:v>0.1229</c:v>
                </c:pt>
                <c:pt idx="385" formatCode="0.00%">
                  <c:v>0.12509999999999999</c:v>
                </c:pt>
                <c:pt idx="386" formatCode="0.00%">
                  <c:v>0.125</c:v>
                </c:pt>
                <c:pt idx="387" formatCode="0.00%">
                  <c:v>0.12640000000000001</c:v>
                </c:pt>
                <c:pt idx="388" formatCode="0.00%">
                  <c:v>0.12770000000000001</c:v>
                </c:pt>
                <c:pt idx="389" formatCode="0.00%">
                  <c:v>0.129</c:v>
                </c:pt>
                <c:pt idx="390" formatCode="0.00%">
                  <c:v>0.13320000000000001</c:v>
                </c:pt>
                <c:pt idx="391" formatCode="0.00%">
                  <c:v>0.13109999999999999</c:v>
                </c:pt>
                <c:pt idx="392" formatCode="0.00%">
                  <c:v>0.1313</c:v>
                </c:pt>
                <c:pt idx="393" formatCode="0.00%">
                  <c:v>0.1336</c:v>
                </c:pt>
                <c:pt idx="394" formatCode="0.00%">
                  <c:v>0.1331</c:v>
                </c:pt>
                <c:pt idx="395" formatCode="0.00%">
                  <c:v>0.13390000000000002</c:v>
                </c:pt>
                <c:pt idx="396" formatCode="0.00%">
                  <c:v>0.13039999999999999</c:v>
                </c:pt>
                <c:pt idx="397" formatCode="0.00%">
                  <c:v>0.129</c:v>
                </c:pt>
                <c:pt idx="398" formatCode="0.00%">
                  <c:v>0.13239999999999999</c:v>
                </c:pt>
                <c:pt idx="399" formatCode="0.00%">
                  <c:v>0.13170000000000001</c:v>
                </c:pt>
                <c:pt idx="400" formatCode="0.00%">
                  <c:v>0.1303</c:v>
                </c:pt>
                <c:pt idx="401" formatCode="0.00%">
                  <c:v>0.1305</c:v>
                </c:pt>
                <c:pt idx="402" formatCode="0.00%">
                  <c:v>0.13039999999999999</c:v>
                </c:pt>
                <c:pt idx="403" formatCode="0.00%">
                  <c:v>0.1313</c:v>
                </c:pt>
                <c:pt idx="404" formatCode="0.00%">
                  <c:v>0.13189999999999999</c:v>
                </c:pt>
                <c:pt idx="405" formatCode="0.00%">
                  <c:v>0.13119999999999998</c:v>
                </c:pt>
                <c:pt idx="406" formatCode="0.00%">
                  <c:v>0.12970000000000001</c:v>
                </c:pt>
                <c:pt idx="407" formatCode="0.00%">
                  <c:v>0.12859999999999999</c:v>
                </c:pt>
                <c:pt idx="408" formatCode="0.00%">
                  <c:v>0.128</c:v>
                </c:pt>
                <c:pt idx="409" formatCode="0.00%">
                  <c:v>0.1278</c:v>
                </c:pt>
                <c:pt idx="410" formatCode="0.00%">
                  <c:v>0.12740000000000001</c:v>
                </c:pt>
                <c:pt idx="411" formatCode="0.00%">
                  <c:v>0.125</c:v>
                </c:pt>
                <c:pt idx="412" formatCode="0.00%">
                  <c:v>0.12609999999999999</c:v>
                </c:pt>
                <c:pt idx="413" formatCode="0.00%">
                  <c:v>0.12480000000000001</c:v>
                </c:pt>
                <c:pt idx="414" formatCode="0.00%">
                  <c:v>0.126</c:v>
                </c:pt>
                <c:pt idx="415" formatCode="0.00%">
                  <c:v>0.1244</c:v>
                </c:pt>
                <c:pt idx="416" formatCode="0.00%">
                  <c:v>0.1244</c:v>
                </c:pt>
                <c:pt idx="417" formatCode="0.00%">
                  <c:v>0.12560000000000002</c:v>
                </c:pt>
                <c:pt idx="418" formatCode="0.00%">
                  <c:v>0.12570000000000001</c:v>
                </c:pt>
                <c:pt idx="419" formatCode="0.00%">
                  <c:v>0.12609999999999999</c:v>
                </c:pt>
                <c:pt idx="420" formatCode="0.00%">
                  <c:v>0.12560000000000002</c:v>
                </c:pt>
                <c:pt idx="421" formatCode="0.00%">
                  <c:v>0.12570000000000001</c:v>
                </c:pt>
                <c:pt idx="422" formatCode="0.00%">
                  <c:v>0.12640000000000001</c:v>
                </c:pt>
                <c:pt idx="423" formatCode="0.00%">
                  <c:v>0.12570000000000001</c:v>
                </c:pt>
                <c:pt idx="424" formatCode="0.00%">
                  <c:v>0.12609999999999999</c:v>
                </c:pt>
                <c:pt idx="425" formatCode="0.00%">
                  <c:v>0.12590000000000001</c:v>
                </c:pt>
                <c:pt idx="426" formatCode="0.00%">
                  <c:v>0.12770000000000001</c:v>
                </c:pt>
                <c:pt idx="427" formatCode="0.00%">
                  <c:v>0.1288</c:v>
                </c:pt>
                <c:pt idx="428" formatCode="0.00%">
                  <c:v>0.12875</c:v>
                </c:pt>
                <c:pt idx="429" formatCode="0.00%">
                  <c:v>0.12925</c:v>
                </c:pt>
                <c:pt idx="430" formatCode="0.00%">
                  <c:v>0.12859999999999999</c:v>
                </c:pt>
                <c:pt idx="431" formatCode="0.00%">
                  <c:v>0.12670000000000001</c:v>
                </c:pt>
                <c:pt idx="432" formatCode="0.00%">
                  <c:v>0.1273</c:v>
                </c:pt>
                <c:pt idx="433" formatCode="0.00%">
                  <c:v>0.12759999999999999</c:v>
                </c:pt>
                <c:pt idx="434" formatCode="0.00%">
                  <c:v>0.12710000000000002</c:v>
                </c:pt>
                <c:pt idx="435" formatCode="0.00%">
                  <c:v>0.12570000000000001</c:v>
                </c:pt>
                <c:pt idx="436" formatCode="0.00%">
                  <c:v>0.12429999999999999</c:v>
                </c:pt>
                <c:pt idx="437" formatCode="0.00%">
                  <c:v>0.12570000000000001</c:v>
                </c:pt>
                <c:pt idx="438" formatCode="0.00%">
                  <c:v>0.12560000000000002</c:v>
                </c:pt>
                <c:pt idx="439" formatCode="0.00%">
                  <c:v>0.1244</c:v>
                </c:pt>
                <c:pt idx="440" formatCode="0.00%">
                  <c:v>0.12359999999999999</c:v>
                </c:pt>
                <c:pt idx="441" formatCode="0.00%">
                  <c:v>0.12189999999999999</c:v>
                </c:pt>
                <c:pt idx="442" formatCode="0.00%">
                  <c:v>0.12300000000000001</c:v>
                </c:pt>
                <c:pt idx="443" formatCode="0.00%">
                  <c:v>0.12369999999999999</c:v>
                </c:pt>
                <c:pt idx="444" formatCode="0.00%">
                  <c:v>0.12429999999999999</c:v>
                </c:pt>
                <c:pt idx="445" formatCode="0.00%">
                  <c:v>0.1226</c:v>
                </c:pt>
                <c:pt idx="446" formatCode="0.00%">
                  <c:v>0.12279999999999999</c:v>
                </c:pt>
                <c:pt idx="447" formatCode="0.00%">
                  <c:v>0.1231</c:v>
                </c:pt>
                <c:pt idx="448" formatCode="0.00%">
                  <c:v>0.1245</c:v>
                </c:pt>
                <c:pt idx="449" formatCode="0.00%">
                  <c:v>0.12480000000000001</c:v>
                </c:pt>
                <c:pt idx="450" formatCode="0.00%">
                  <c:v>0.12539999999999998</c:v>
                </c:pt>
                <c:pt idx="451" formatCode="0.00%">
                  <c:v>0.12470000000000001</c:v>
                </c:pt>
                <c:pt idx="452" formatCode="0.00%">
                  <c:v>0.1245</c:v>
                </c:pt>
                <c:pt idx="453" formatCode="0.00%">
                  <c:v>0.12670000000000001</c:v>
                </c:pt>
                <c:pt idx="454" formatCode="0.00%">
                  <c:v>0.12710000000000002</c:v>
                </c:pt>
                <c:pt idx="455" formatCode="0.00%">
                  <c:v>0.12640000000000001</c:v>
                </c:pt>
                <c:pt idx="456" formatCode="0.00%">
                  <c:v>0.12805</c:v>
                </c:pt>
                <c:pt idx="457" formatCode="0.00%">
                  <c:v>0.12740000000000001</c:v>
                </c:pt>
                <c:pt idx="458" formatCode="0.00%">
                  <c:v>0.12670000000000001</c:v>
                </c:pt>
                <c:pt idx="459" formatCode="0.00%">
                  <c:v>0.1258</c:v>
                </c:pt>
                <c:pt idx="460" formatCode="0.00%">
                  <c:v>0.1265</c:v>
                </c:pt>
                <c:pt idx="461" formatCode="0.00%">
                  <c:v>0.12529999999999999</c:v>
                </c:pt>
                <c:pt idx="462" formatCode="0.00%">
                  <c:v>0.12539999999999998</c:v>
                </c:pt>
                <c:pt idx="463" formatCode="0.00%">
                  <c:v>0.12560000000000002</c:v>
                </c:pt>
                <c:pt idx="464" formatCode="0.00%">
                  <c:v>0.1273</c:v>
                </c:pt>
                <c:pt idx="465" formatCode="0.00%">
                  <c:v>0.126</c:v>
                </c:pt>
                <c:pt idx="466" formatCode="0.00%">
                  <c:v>0.1265</c:v>
                </c:pt>
                <c:pt idx="467" formatCode="0.00%">
                  <c:v>0.126</c:v>
                </c:pt>
                <c:pt idx="468" formatCode="0.00%">
                  <c:v>0.12659999999999999</c:v>
                </c:pt>
                <c:pt idx="469" formatCode="0.00%">
                  <c:v>0.12520000000000001</c:v>
                </c:pt>
                <c:pt idx="470" formatCode="0.00%">
                  <c:v>0.12520000000000001</c:v>
                </c:pt>
                <c:pt idx="471" formatCode="0.00%">
                  <c:v>0.12619999999999998</c:v>
                </c:pt>
                <c:pt idx="472" formatCode="0.00%">
                  <c:v>0.12609999999999999</c:v>
                </c:pt>
                <c:pt idx="473" formatCode="0.00%">
                  <c:v>0.12659999999999999</c:v>
                </c:pt>
                <c:pt idx="474" formatCode="0.00%">
                  <c:v>0.126</c:v>
                </c:pt>
                <c:pt idx="475" formatCode="0.00%">
                  <c:v>0.126</c:v>
                </c:pt>
                <c:pt idx="476" formatCode="0.00%">
                  <c:v>0.12590000000000001</c:v>
                </c:pt>
                <c:pt idx="477" formatCode="0.00%">
                  <c:v>0.12539999999999998</c:v>
                </c:pt>
                <c:pt idx="478" formatCode="0.00%">
                  <c:v>0.12590000000000001</c:v>
                </c:pt>
                <c:pt idx="479" formatCode="0.00%">
                  <c:v>0.1263</c:v>
                </c:pt>
                <c:pt idx="480" formatCode="0.00%">
                  <c:v>0.12509999999999999</c:v>
                </c:pt>
                <c:pt idx="481" formatCode="0.00%">
                  <c:v>0.1234</c:v>
                </c:pt>
                <c:pt idx="482" formatCode="0.00%">
                  <c:v>0.1246</c:v>
                </c:pt>
                <c:pt idx="483" formatCode="0.00%">
                  <c:v>0.1313</c:v>
                </c:pt>
                <c:pt idx="484" formatCode="0.00%">
                  <c:v>0.13059999999999999</c:v>
                </c:pt>
                <c:pt idx="485" formatCode="0.00%">
                  <c:v>0.1303</c:v>
                </c:pt>
                <c:pt idx="486" formatCode="0.00%">
                  <c:v>0.13059999999999999</c:v>
                </c:pt>
                <c:pt idx="487" formatCode="0.00%">
                  <c:v>0.13100000000000001</c:v>
                </c:pt>
                <c:pt idx="488" formatCode="0.00%">
                  <c:v>0.1293</c:v>
                </c:pt>
                <c:pt idx="489" formatCode="0.00%">
                  <c:v>0.12914999999999999</c:v>
                </c:pt>
                <c:pt idx="490" formatCode="0.00%">
                  <c:v>0.12990000000000002</c:v>
                </c:pt>
                <c:pt idx="491" formatCode="0.00%">
                  <c:v>0.13159999999999999</c:v>
                </c:pt>
                <c:pt idx="492" formatCode="0.00%">
                  <c:v>0.13305</c:v>
                </c:pt>
                <c:pt idx="493" formatCode="0.00%">
                  <c:v>0.13305</c:v>
                </c:pt>
                <c:pt idx="494" formatCode="0.00%">
                  <c:v>0.13305</c:v>
                </c:pt>
                <c:pt idx="495" formatCode="0.00%">
                  <c:v>0.13305</c:v>
                </c:pt>
                <c:pt idx="496" formatCode="0.00%">
                  <c:v>0.13305</c:v>
                </c:pt>
                <c:pt idx="497" formatCode="0.00%">
                  <c:v>0.13475000000000001</c:v>
                </c:pt>
                <c:pt idx="498" formatCode="0.00%">
                  <c:v>0.13614999999999999</c:v>
                </c:pt>
                <c:pt idx="499" formatCode="0.00%">
                  <c:v>0.13439999999999999</c:v>
                </c:pt>
                <c:pt idx="500" formatCode="0.00%">
                  <c:v>0.13655</c:v>
                </c:pt>
                <c:pt idx="501" formatCode="0.00%">
                  <c:v>0.13639999999999999</c:v>
                </c:pt>
                <c:pt idx="502" formatCode="0.00%">
                  <c:v>0.13724999999999998</c:v>
                </c:pt>
                <c:pt idx="503" formatCode="0.00%">
                  <c:v>0.13744000000000001</c:v>
                </c:pt>
                <c:pt idx="504" formatCode="0.00%">
                  <c:v>0.13835</c:v>
                </c:pt>
                <c:pt idx="505" formatCode="0.00%">
                  <c:v>0.14050000000000001</c:v>
                </c:pt>
                <c:pt idx="506" formatCode="0.00%">
                  <c:v>0.14069999999999999</c:v>
                </c:pt>
                <c:pt idx="507" formatCode="0.00%">
                  <c:v>0.13880000000000001</c:v>
                </c:pt>
                <c:pt idx="508" formatCode="0.00%">
                  <c:v>0.13855000000000001</c:v>
                </c:pt>
                <c:pt idx="509" formatCode="0.00%">
                  <c:v>0.13899</c:v>
                </c:pt>
                <c:pt idx="510" formatCode="0.00%">
                  <c:v>0.13899</c:v>
                </c:pt>
                <c:pt idx="511" formatCode="0.00%">
                  <c:v>0.14266000000000001</c:v>
                </c:pt>
                <c:pt idx="512" formatCode="0.00%">
                  <c:v>0.14730000000000001</c:v>
                </c:pt>
                <c:pt idx="513" formatCode="0.00%">
                  <c:v>0.14710000000000001</c:v>
                </c:pt>
                <c:pt idx="514" formatCode="0.00%">
                  <c:v>0.14899999999999999</c:v>
                </c:pt>
                <c:pt idx="515" formatCode="0.00%">
                  <c:v>0.14795</c:v>
                </c:pt>
                <c:pt idx="516" formatCode="0.00%">
                  <c:v>0.14895</c:v>
                </c:pt>
                <c:pt idx="517" formatCode="0.00%">
                  <c:v>0.1525</c:v>
                </c:pt>
                <c:pt idx="518" formatCode="0.00%">
                  <c:v>0.15210000000000001</c:v>
                </c:pt>
                <c:pt idx="519" formatCode="0.00%">
                  <c:v>0.15130000000000002</c:v>
                </c:pt>
                <c:pt idx="520" formatCode="0.00%">
                  <c:v>0.15134999999999998</c:v>
                </c:pt>
                <c:pt idx="521" formatCode="0.00%">
                  <c:v>0.15125</c:v>
                </c:pt>
                <c:pt idx="522" formatCode="0.00%">
                  <c:v>0.1527</c:v>
                </c:pt>
                <c:pt idx="523" formatCode="0.00%">
                  <c:v>0.15479999999999999</c:v>
                </c:pt>
                <c:pt idx="524" formatCode="0.00%">
                  <c:v>0.1598</c:v>
                </c:pt>
                <c:pt idx="525" formatCode="0.00%">
                  <c:v>0.16155999999999998</c:v>
                </c:pt>
                <c:pt idx="526" formatCode="0.00%">
                  <c:v>0.16739999999999999</c:v>
                </c:pt>
                <c:pt idx="527" formatCode="0.00%">
                  <c:v>0.16772999999999999</c:v>
                </c:pt>
                <c:pt idx="528" formatCode="0.00%">
                  <c:v>0.16772999999999999</c:v>
                </c:pt>
                <c:pt idx="529" formatCode="0.00%">
                  <c:v>0.15839999999999999</c:v>
                </c:pt>
                <c:pt idx="530" formatCode="0.00%">
                  <c:v>0.16364999999999999</c:v>
                </c:pt>
                <c:pt idx="531" formatCode="0.00%">
                  <c:v>0.16364999999999999</c:v>
                </c:pt>
                <c:pt idx="532" formatCode="0.00%">
                  <c:v>0.16364999999999999</c:v>
                </c:pt>
                <c:pt idx="533" formatCode="0.00%">
                  <c:v>0.16364999999999999</c:v>
                </c:pt>
                <c:pt idx="534" formatCode="0.00%">
                  <c:v>0.16364999999999999</c:v>
                </c:pt>
                <c:pt idx="535" formatCode="0.00%">
                  <c:v>0.16364999999999999</c:v>
                </c:pt>
                <c:pt idx="536" formatCode="0.00%">
                  <c:v>0.1547</c:v>
                </c:pt>
                <c:pt idx="537" formatCode="0.00%">
                  <c:v>0.1525</c:v>
                </c:pt>
                <c:pt idx="538" formatCode="0.00%">
                  <c:v>0.15659999999999999</c:v>
                </c:pt>
                <c:pt idx="539" formatCode="0.00%">
                  <c:v>0.1595</c:v>
                </c:pt>
                <c:pt idx="540" formatCode="0.00%">
                  <c:v>0.16</c:v>
                </c:pt>
                <c:pt idx="541" formatCode="0.00%">
                  <c:v>0.1575</c:v>
                </c:pt>
                <c:pt idx="542" formatCode="0.00%">
                  <c:v>0.15740000000000001</c:v>
                </c:pt>
                <c:pt idx="543" formatCode="0.00%">
                  <c:v>0.15810000000000002</c:v>
                </c:pt>
                <c:pt idx="544" formatCode="0.00%">
                  <c:v>0.15765000000000001</c:v>
                </c:pt>
                <c:pt idx="545" formatCode="0.00%">
                  <c:v>0.1583</c:v>
                </c:pt>
                <c:pt idx="546" formatCode="0.00%">
                  <c:v>0.15710000000000002</c:v>
                </c:pt>
                <c:pt idx="547" formatCode="0.00%">
                  <c:v>0.15922</c:v>
                </c:pt>
                <c:pt idx="548" formatCode="0.00%">
                  <c:v>0.15789999999999998</c:v>
                </c:pt>
                <c:pt idx="549" formatCode="0.00%">
                  <c:v>0.15749000000000002</c:v>
                </c:pt>
                <c:pt idx="550" formatCode="0.00%">
                  <c:v>0.15640000000000001</c:v>
                </c:pt>
                <c:pt idx="551" formatCode="0.00%">
                  <c:v>0.1585</c:v>
                </c:pt>
                <c:pt idx="552" formatCode="0.00%">
                  <c:v>0.15855</c:v>
                </c:pt>
                <c:pt idx="553" formatCode="0.00%">
                  <c:v>0.15679999999999999</c:v>
                </c:pt>
                <c:pt idx="554" formatCode="0.00%">
                  <c:v>0.15479999999999999</c:v>
                </c:pt>
                <c:pt idx="555" formatCode="0.00%">
                  <c:v>0.15479999999999999</c:v>
                </c:pt>
                <c:pt idx="556" formatCode="0.00%">
                  <c:v>0.15515000000000001</c:v>
                </c:pt>
                <c:pt idx="557" formatCode="0.00%">
                  <c:v>0.15590000000000001</c:v>
                </c:pt>
                <c:pt idx="558" formatCode="0.00%">
                  <c:v>0.15604999999999999</c:v>
                </c:pt>
                <c:pt idx="559" formatCode="0.00%">
                  <c:v>0.15495</c:v>
                </c:pt>
                <c:pt idx="560" formatCode="0.00%">
                  <c:v>0.154</c:v>
                </c:pt>
                <c:pt idx="561" formatCode="0.00%">
                  <c:v>0.15460000000000002</c:v>
                </c:pt>
                <c:pt idx="562" formatCode="0.00%">
                  <c:v>0.15479999999999999</c:v>
                </c:pt>
                <c:pt idx="563" formatCode="0.00%">
                  <c:v>0.15490000000000001</c:v>
                </c:pt>
                <c:pt idx="564" formatCode="0.00%">
                  <c:v>0.1542</c:v>
                </c:pt>
                <c:pt idx="565" formatCode="0.00%">
                  <c:v>0.15253</c:v>
                </c:pt>
                <c:pt idx="566" formatCode="0.00%">
                  <c:v>0.15140000000000001</c:v>
                </c:pt>
                <c:pt idx="567" formatCode="0.00%">
                  <c:v>0.15140000000000001</c:v>
                </c:pt>
                <c:pt idx="568" formatCode="0.00%">
                  <c:v>0.15422</c:v>
                </c:pt>
                <c:pt idx="569" formatCode="0.00%">
                  <c:v>0.15560000000000002</c:v>
                </c:pt>
                <c:pt idx="570" formatCode="0.00%">
                  <c:v>0.15659999999999999</c:v>
                </c:pt>
                <c:pt idx="571" formatCode="0.00%">
                  <c:v>0.15787000000000001</c:v>
                </c:pt>
                <c:pt idx="572" formatCode="0.00%">
                  <c:v>0.15640000000000001</c:v>
                </c:pt>
                <c:pt idx="573" formatCode="0.00%">
                  <c:v>0.15564999999999998</c:v>
                </c:pt>
                <c:pt idx="574" formatCode="0.00%">
                  <c:v>0.1565</c:v>
                </c:pt>
                <c:pt idx="575" formatCode="0.00%">
                  <c:v>0.15560000000000002</c:v>
                </c:pt>
                <c:pt idx="576" formatCode="0.00%">
                  <c:v>0.15560000000000002</c:v>
                </c:pt>
                <c:pt idx="577" formatCode="0.00%">
                  <c:v>0.1575</c:v>
                </c:pt>
                <c:pt idx="578" formatCode="0.00%">
                  <c:v>0.155</c:v>
                </c:pt>
                <c:pt idx="579" formatCode="0.00%">
                  <c:v>0.15670000000000001</c:v>
                </c:pt>
                <c:pt idx="580" formatCode="0.00%">
                  <c:v>0.15869999999999998</c:v>
                </c:pt>
                <c:pt idx="581" formatCode="0.00%">
                  <c:v>0.15920000000000001</c:v>
                </c:pt>
                <c:pt idx="582" formatCode="0.00%">
                  <c:v>0.15970000000000001</c:v>
                </c:pt>
                <c:pt idx="583" formatCode="0.00%">
                  <c:v>0.16210000000000002</c:v>
                </c:pt>
                <c:pt idx="584" formatCode="0.00%">
                  <c:v>0.15975</c:v>
                </c:pt>
                <c:pt idx="585" formatCode="0.00%">
                  <c:v>0.16070000000000001</c:v>
                </c:pt>
                <c:pt idx="586" formatCode="0.00%">
                  <c:v>0.16254000000000002</c:v>
                </c:pt>
                <c:pt idx="587" formatCode="0.00%">
                  <c:v>0.16427</c:v>
                </c:pt>
                <c:pt idx="588" formatCode="0.00%">
                  <c:v>0.16413</c:v>
                </c:pt>
                <c:pt idx="589" formatCode="0.00%">
                  <c:v>0.16350000000000001</c:v>
                </c:pt>
                <c:pt idx="590" formatCode="0.00%">
                  <c:v>0.16399999999999998</c:v>
                </c:pt>
                <c:pt idx="591" formatCode="0.00%">
                  <c:v>0.1646</c:v>
                </c:pt>
                <c:pt idx="592" formatCode="0.00%">
                  <c:v>0.16500000000000001</c:v>
                </c:pt>
                <c:pt idx="593" formatCode="0.00%">
                  <c:v>0.1605</c:v>
                </c:pt>
                <c:pt idx="594" formatCode="0.00%">
                  <c:v>0.16001000000000001</c:v>
                </c:pt>
                <c:pt idx="595" formatCode="0.00%">
                  <c:v>0.16140000000000002</c:v>
                </c:pt>
                <c:pt idx="596" formatCode="0.00%">
                  <c:v>0.16102</c:v>
                </c:pt>
                <c:pt idx="597" formatCode="0.00%">
                  <c:v>0.16075</c:v>
                </c:pt>
                <c:pt idx="598" formatCode="0.00%">
                  <c:v>0.16106999999999999</c:v>
                </c:pt>
                <c:pt idx="599" formatCode="0.00%">
                  <c:v>0.16120000000000001</c:v>
                </c:pt>
                <c:pt idx="600" formatCode="0.00%">
                  <c:v>0.16250000000000001</c:v>
                </c:pt>
                <c:pt idx="601" formatCode="0.00%">
                  <c:v>0.1636</c:v>
                </c:pt>
                <c:pt idx="602" formatCode="0.00%">
                  <c:v>0.16260000000000002</c:v>
                </c:pt>
                <c:pt idx="603" formatCode="0.00%">
                  <c:v>0.16440000000000002</c:v>
                </c:pt>
                <c:pt idx="604" formatCode="0.00%">
                  <c:v>0.16585</c:v>
                </c:pt>
                <c:pt idx="605" formatCode="0.00%">
                  <c:v>0.16555</c:v>
                </c:pt>
                <c:pt idx="606" formatCode="0.00%">
                  <c:v>0.16589999999999999</c:v>
                </c:pt>
                <c:pt idx="607" formatCode="0.00%">
                  <c:v>0.1638</c:v>
                </c:pt>
                <c:pt idx="608" formatCode="0.00%">
                  <c:v>0.1636</c:v>
                </c:pt>
                <c:pt idx="609" formatCode="0.00%">
                  <c:v>0.16159999999999999</c:v>
                </c:pt>
                <c:pt idx="610" formatCode="0.00%">
                  <c:v>0.15810000000000002</c:v>
                </c:pt>
                <c:pt idx="611" formatCode="0.00%">
                  <c:v>0.15881000000000001</c:v>
                </c:pt>
                <c:pt idx="612" formatCode="0.00%">
                  <c:v>0.158</c:v>
                </c:pt>
                <c:pt idx="613" formatCode="0.00%">
                  <c:v>0.1578</c:v>
                </c:pt>
                <c:pt idx="614" formatCode="0.00%">
                  <c:v>0.15675</c:v>
                </c:pt>
                <c:pt idx="615" formatCode="0.00%">
                  <c:v>0.1585</c:v>
                </c:pt>
                <c:pt idx="616" formatCode="0.00%">
                  <c:v>0.1578</c:v>
                </c:pt>
                <c:pt idx="617" formatCode="0.00%">
                  <c:v>0.16065000000000002</c:v>
                </c:pt>
                <c:pt idx="618" formatCode="0.00%">
                  <c:v>0.1598</c:v>
                </c:pt>
                <c:pt idx="619" formatCode="0.00%">
                  <c:v>0.159</c:v>
                </c:pt>
                <c:pt idx="620" formatCode="0.00%">
                  <c:v>0.1593</c:v>
                </c:pt>
                <c:pt idx="621" formatCode="0.00%">
                  <c:v>0.15625</c:v>
                </c:pt>
                <c:pt idx="622" formatCode="0.00%">
                  <c:v>0.15720000000000001</c:v>
                </c:pt>
                <c:pt idx="623" formatCode="0.00%">
                  <c:v>0.15710000000000002</c:v>
                </c:pt>
                <c:pt idx="624" formatCode="0.00%">
                  <c:v>0.15279999999999999</c:v>
                </c:pt>
                <c:pt idx="625" formatCode="0.00%">
                  <c:v>0.15429999999999999</c:v>
                </c:pt>
                <c:pt idx="626" formatCode="0.00%">
                  <c:v>0.15439999999999998</c:v>
                </c:pt>
                <c:pt idx="627" formatCode="0.00%">
                  <c:v>0.15490000000000001</c:v>
                </c:pt>
                <c:pt idx="628" formatCode="0.00%">
                  <c:v>0.15770000000000001</c:v>
                </c:pt>
                <c:pt idx="629" formatCode="0.00%">
                  <c:v>0.15720000000000001</c:v>
                </c:pt>
                <c:pt idx="630" formatCode="0.00%">
                  <c:v>0.15479999999999999</c:v>
                </c:pt>
                <c:pt idx="631" formatCode="0.00%">
                  <c:v>0.1527</c:v>
                </c:pt>
                <c:pt idx="632" formatCode="0.00%">
                  <c:v>0.14929999999999999</c:v>
                </c:pt>
                <c:pt idx="633" formatCode="0.00%">
                  <c:v>0.14529999999999998</c:v>
                </c:pt>
                <c:pt idx="634" formatCode="0.00%">
                  <c:v>0.14760000000000001</c:v>
                </c:pt>
                <c:pt idx="635" formatCode="0.00%">
                  <c:v>0.14560000000000001</c:v>
                </c:pt>
                <c:pt idx="636" formatCode="0.00%">
                  <c:v>0.14369999999999999</c:v>
                </c:pt>
                <c:pt idx="637" formatCode="0.00%">
                  <c:v>0.1429</c:v>
                </c:pt>
                <c:pt idx="638" formatCode="0.00%">
                  <c:v>0.14180000000000001</c:v>
                </c:pt>
                <c:pt idx="639" formatCode="0.00%">
                  <c:v>0.14249999999999999</c:v>
                </c:pt>
                <c:pt idx="640" formatCode="0.00%">
                  <c:v>0.1462</c:v>
                </c:pt>
                <c:pt idx="641" formatCode="0.00%">
                  <c:v>0.14580000000000001</c:v>
                </c:pt>
                <c:pt idx="642" formatCode="0.00%">
                  <c:v>0.14019999999999999</c:v>
                </c:pt>
                <c:pt idx="643" formatCode="0.00%">
                  <c:v>0.1401</c:v>
                </c:pt>
                <c:pt idx="644" formatCode="0.00%">
                  <c:v>0.1384</c:v>
                </c:pt>
                <c:pt idx="645" formatCode="0.00%">
                  <c:v>0.1363</c:v>
                </c:pt>
                <c:pt idx="646" formatCode="0.00%">
                  <c:v>0.1389</c:v>
                </c:pt>
                <c:pt idx="647" formatCode="0.00%">
                  <c:v>0.1409</c:v>
                </c:pt>
                <c:pt idx="648" formatCode="0.00%">
                  <c:v>0.13739999999999999</c:v>
                </c:pt>
                <c:pt idx="649" formatCode="0.00%">
                  <c:v>0.13550000000000001</c:v>
                </c:pt>
                <c:pt idx="650" formatCode="0.00%">
                  <c:v>0.13650000000000001</c:v>
                </c:pt>
                <c:pt idx="651" formatCode="0.00%">
                  <c:v>0.1389</c:v>
                </c:pt>
                <c:pt idx="652" formatCode="0.00%">
                  <c:v>0.13720000000000002</c:v>
                </c:pt>
                <c:pt idx="653" formatCode="0.00%">
                  <c:v>0.1399</c:v>
                </c:pt>
                <c:pt idx="654" formatCode="0.00%">
                  <c:v>0.1406</c:v>
                </c:pt>
                <c:pt idx="655" formatCode="0.00%">
                  <c:v>0.1414</c:v>
                </c:pt>
                <c:pt idx="656" formatCode="0.00%">
                  <c:v>0.14180000000000001</c:v>
                </c:pt>
                <c:pt idx="657" formatCode="0.00%">
                  <c:v>0.1376</c:v>
                </c:pt>
                <c:pt idx="658" formatCode="0.00%">
                  <c:v>0.13600000000000001</c:v>
                </c:pt>
                <c:pt idx="659" formatCode="0.00%">
                  <c:v>0.13419999999999999</c:v>
                </c:pt>
                <c:pt idx="660" formatCode="0.00%">
                  <c:v>0.13109999999999999</c:v>
                </c:pt>
                <c:pt idx="661" formatCode="0.00%">
                  <c:v>0.12994999999999998</c:v>
                </c:pt>
                <c:pt idx="662" formatCode="0.00%">
                  <c:v>0.13005</c:v>
                </c:pt>
                <c:pt idx="663" formatCode="0.00%">
                  <c:v>0.12859999999999999</c:v>
                </c:pt>
                <c:pt idx="664" formatCode="0.00%">
                  <c:v>0.129</c:v>
                </c:pt>
                <c:pt idx="665" formatCode="0.00%">
                  <c:v>0.12890000000000001</c:v>
                </c:pt>
                <c:pt idx="666" formatCode="0.00%">
                  <c:v>0.129</c:v>
                </c:pt>
                <c:pt idx="667" formatCode="0.00%">
                  <c:v>0.12740000000000001</c:v>
                </c:pt>
                <c:pt idx="668" formatCode="0.00%">
                  <c:v>0.12770000000000001</c:v>
                </c:pt>
                <c:pt idx="669" formatCode="0.00%">
                  <c:v>0.1258</c:v>
                </c:pt>
                <c:pt idx="670" formatCode="0.00%">
                  <c:v>0.127</c:v>
                </c:pt>
                <c:pt idx="671" formatCode="0.00%">
                  <c:v>0.1241</c:v>
                </c:pt>
                <c:pt idx="672" formatCode="0.00%">
                  <c:v>0.12385</c:v>
                </c:pt>
                <c:pt idx="673" formatCode="0.00%">
                  <c:v>0.12465</c:v>
                </c:pt>
                <c:pt idx="674" formatCode="0.00%">
                  <c:v>0.12625</c:v>
                </c:pt>
                <c:pt idx="675" formatCode="0.00%">
                  <c:v>0.12515000000000001</c:v>
                </c:pt>
                <c:pt idx="676" formatCode="0.00%">
                  <c:v>0.12590000000000001</c:v>
                </c:pt>
                <c:pt idx="677" formatCode="0.00%">
                  <c:v>0.12705</c:v>
                </c:pt>
                <c:pt idx="678" formatCode="0.00%">
                  <c:v>0.12445000000000001</c:v>
                </c:pt>
                <c:pt idx="679" formatCode="0.00%">
                  <c:v>0.12265000000000001</c:v>
                </c:pt>
                <c:pt idx="680" formatCode="0.00%">
                  <c:v>0.1216</c:v>
                </c:pt>
                <c:pt idx="681" formatCode="0.00%">
                  <c:v>0.12230000000000001</c:v>
                </c:pt>
                <c:pt idx="682" formatCode="0.00%">
                  <c:v>0.1232</c:v>
                </c:pt>
                <c:pt idx="683" formatCode="0.00%">
                  <c:v>0.1241</c:v>
                </c:pt>
                <c:pt idx="684" formatCode="0.00%">
                  <c:v>0.12720000000000001</c:v>
                </c:pt>
                <c:pt idx="685" formatCode="0.00%">
                  <c:v>0.12590000000000001</c:v>
                </c:pt>
                <c:pt idx="686" formatCode="0.00%">
                  <c:v>0.1244</c:v>
                </c:pt>
                <c:pt idx="687" formatCode="0.00%">
                  <c:v>0.12710000000000002</c:v>
                </c:pt>
                <c:pt idx="688" formatCode="0.00%">
                  <c:v>0.1268</c:v>
                </c:pt>
                <c:pt idx="689" formatCode="0.00%">
                  <c:v>0.128</c:v>
                </c:pt>
                <c:pt idx="690" formatCode="0.00%">
                  <c:v>0.13009999999999999</c:v>
                </c:pt>
                <c:pt idx="691" formatCode="0.00%">
                  <c:v>0.12820000000000001</c:v>
                </c:pt>
                <c:pt idx="692" formatCode="0.00%">
                  <c:v>0.1293</c:v>
                </c:pt>
                <c:pt idx="693" formatCode="0.00%">
                  <c:v>0.12859999999999999</c:v>
                </c:pt>
                <c:pt idx="694" formatCode="0.00%">
                  <c:v>0.12740000000000001</c:v>
                </c:pt>
                <c:pt idx="695" formatCode="0.00%">
                  <c:v>0.12465</c:v>
                </c:pt>
                <c:pt idx="696" formatCode="0.00%">
                  <c:v>0.12330000000000001</c:v>
                </c:pt>
                <c:pt idx="697" formatCode="0.00%">
                  <c:v>0.12404999999999999</c:v>
                </c:pt>
                <c:pt idx="698" formatCode="0.00%">
                  <c:v>0.12325</c:v>
                </c:pt>
                <c:pt idx="699" formatCode="0.00%">
                  <c:v>0.12394999999999999</c:v>
                </c:pt>
                <c:pt idx="700" formatCode="0.00%">
                  <c:v>0.12615000000000001</c:v>
                </c:pt>
                <c:pt idx="701" formatCode="0.00%">
                  <c:v>0.12640000000000001</c:v>
                </c:pt>
                <c:pt idx="702" formatCode="0.00%">
                  <c:v>0.1268</c:v>
                </c:pt>
                <c:pt idx="703" formatCode="0.00%">
                  <c:v>0.1275</c:v>
                </c:pt>
                <c:pt idx="704" formatCode="0.00%">
                  <c:v>0.12770000000000001</c:v>
                </c:pt>
                <c:pt idx="705" formatCode="0.00%">
                  <c:v>0.12670000000000001</c:v>
                </c:pt>
                <c:pt idx="706" formatCode="0.00%">
                  <c:v>0.12640000000000001</c:v>
                </c:pt>
                <c:pt idx="707" formatCode="0.00%">
                  <c:v>0.12529999999999999</c:v>
                </c:pt>
                <c:pt idx="708" formatCode="0.00%">
                  <c:v>0.12539999999999998</c:v>
                </c:pt>
                <c:pt idx="709" formatCode="0.00%">
                  <c:v>0.12429999999999999</c:v>
                </c:pt>
                <c:pt idx="710" formatCode="0.00%">
                  <c:v>0.1242</c:v>
                </c:pt>
                <c:pt idx="711" formatCode="0.00%">
                  <c:v>0.1222</c:v>
                </c:pt>
                <c:pt idx="712" formatCode="0.00%">
                  <c:v>0.1202</c:v>
                </c:pt>
                <c:pt idx="713" formatCode="0.00%">
                  <c:v>0.12130000000000001</c:v>
                </c:pt>
                <c:pt idx="714" formatCode="0.00%">
                  <c:v>0.12050000000000001</c:v>
                </c:pt>
                <c:pt idx="715" formatCode="0.00%">
                  <c:v>0.12210000000000001</c:v>
                </c:pt>
                <c:pt idx="716" formatCode="0.00%">
                  <c:v>0.121</c:v>
                </c:pt>
                <c:pt idx="717" formatCode="0.00%">
                  <c:v>0.12240000000000001</c:v>
                </c:pt>
                <c:pt idx="718" formatCode="0.00%">
                  <c:v>0.1229</c:v>
                </c:pt>
                <c:pt idx="719" formatCode="0.00%">
                  <c:v>0.1226</c:v>
                </c:pt>
                <c:pt idx="720" formatCode="0.00%">
                  <c:v>0.12064999999999999</c:v>
                </c:pt>
                <c:pt idx="721" formatCode="0.00%">
                  <c:v>0.12</c:v>
                </c:pt>
                <c:pt idx="722" formatCode="0.00%">
                  <c:v>0.12075</c:v>
                </c:pt>
                <c:pt idx="723" formatCode="0.00%">
                  <c:v>0.11994999999999999</c:v>
                </c:pt>
                <c:pt idx="724" formatCode="0.00%">
                  <c:v>0.1195</c:v>
                </c:pt>
                <c:pt idx="725" formatCode="0.00%">
                  <c:v>0.1191</c:v>
                </c:pt>
                <c:pt idx="726" formatCode="0.00%">
                  <c:v>0.1192</c:v>
                </c:pt>
                <c:pt idx="727" formatCode="0.00%">
                  <c:v>0.1195</c:v>
                </c:pt>
                <c:pt idx="728" formatCode="0.00%">
                  <c:v>0.11835000000000001</c:v>
                </c:pt>
                <c:pt idx="729" formatCode="0.00%">
                  <c:v>0.11904999999999999</c:v>
                </c:pt>
                <c:pt idx="730" formatCode="0.00%">
                  <c:v>0.12005</c:v>
                </c:pt>
                <c:pt idx="731" formatCode="0.00%">
                  <c:v>0.12035</c:v>
                </c:pt>
                <c:pt idx="732" formatCode="0.00%">
                  <c:v>0.11985</c:v>
                </c:pt>
                <c:pt idx="733" formatCode="0.00%">
                  <c:v>0.11985</c:v>
                </c:pt>
                <c:pt idx="734" formatCode="0.00%">
                  <c:v>0.12005</c:v>
                </c:pt>
                <c:pt idx="735" formatCode="0.00%">
                  <c:v>0.11925000000000001</c:v>
                </c:pt>
                <c:pt idx="736" formatCode="0.00%">
                  <c:v>0.1186</c:v>
                </c:pt>
                <c:pt idx="737" formatCode="0.00%">
                  <c:v>0.11990000000000001</c:v>
                </c:pt>
                <c:pt idx="738" formatCode="0.00%">
                  <c:v>0.1202</c:v>
                </c:pt>
                <c:pt idx="739" formatCode="0.00%">
                  <c:v>0.1191</c:v>
                </c:pt>
                <c:pt idx="740" formatCode="0.00%">
                  <c:v>0.1182</c:v>
                </c:pt>
                <c:pt idx="741" formatCode="0.00%">
                  <c:v>0.11890000000000001</c:v>
                </c:pt>
                <c:pt idx="742" formatCode="0.00%">
                  <c:v>0.11789999999999999</c:v>
                </c:pt>
                <c:pt idx="743" formatCode="0.00%">
                  <c:v>0.11814999999999999</c:v>
                </c:pt>
                <c:pt idx="744" formatCode="0.00%">
                  <c:v>0.11849999999999999</c:v>
                </c:pt>
                <c:pt idx="745" formatCode="0.00%">
                  <c:v>0.1186</c:v>
                </c:pt>
                <c:pt idx="746" formatCode="0.00%">
                  <c:v>0.11810000000000001</c:v>
                </c:pt>
                <c:pt idx="747" formatCode="0.00%">
                  <c:v>0.11810000000000001</c:v>
                </c:pt>
                <c:pt idx="748" formatCode="0.00%">
                  <c:v>0.1182</c:v>
                </c:pt>
                <c:pt idx="749" formatCode="0.00%">
                  <c:v>0.1188</c:v>
                </c:pt>
                <c:pt idx="750" formatCode="0.00%">
                  <c:v>0.1182</c:v>
                </c:pt>
                <c:pt idx="751" formatCode="0.00%">
                  <c:v>0.11849999999999999</c:v>
                </c:pt>
                <c:pt idx="752" formatCode="0.00%">
                  <c:v>0.1192</c:v>
                </c:pt>
                <c:pt idx="753" formatCode="0.00%">
                  <c:v>0.1198</c:v>
                </c:pt>
                <c:pt idx="754" formatCode="0.00%">
                  <c:v>0.11994999999999999</c:v>
                </c:pt>
                <c:pt idx="755" formatCode="0.00%">
                  <c:v>0.1216</c:v>
                </c:pt>
                <c:pt idx="756" formatCode="0.00%">
                  <c:v>0.12054999999999999</c:v>
                </c:pt>
                <c:pt idx="757" formatCode="0.00%">
                  <c:v>0.12164999999999999</c:v>
                </c:pt>
                <c:pt idx="758" formatCode="0.00%">
                  <c:v>0.12050000000000001</c:v>
                </c:pt>
                <c:pt idx="759" formatCode="0.00%">
                  <c:v>0.1202</c:v>
                </c:pt>
                <c:pt idx="760" formatCode="0.00%">
                  <c:v>0.1191</c:v>
                </c:pt>
                <c:pt idx="761" formatCode="0.00%">
                  <c:v>0.11945</c:v>
                </c:pt>
                <c:pt idx="762" formatCode="0.00%">
                  <c:v>0.11904999999999999</c:v>
                </c:pt>
                <c:pt idx="763" formatCode="0.00%">
                  <c:v>0.11960000000000001</c:v>
                </c:pt>
                <c:pt idx="764" formatCode="0.00%">
                  <c:v>0.12189999999999999</c:v>
                </c:pt>
                <c:pt idx="765" formatCode="0.00%">
                  <c:v>0.1207</c:v>
                </c:pt>
                <c:pt idx="766" formatCode="0.00%">
                  <c:v>0.1232</c:v>
                </c:pt>
                <c:pt idx="767" formatCode="0.00%">
                  <c:v>0.1234</c:v>
                </c:pt>
                <c:pt idx="768" formatCode="0.00%">
                  <c:v>0.12210000000000001</c:v>
                </c:pt>
                <c:pt idx="769" formatCode="0.00%">
                  <c:v>0.1215</c:v>
                </c:pt>
                <c:pt idx="770" formatCode="0.00%">
                  <c:v>0.12179999999999999</c:v>
                </c:pt>
                <c:pt idx="771" formatCode="0.00%">
                  <c:v>0.1217</c:v>
                </c:pt>
                <c:pt idx="772" formatCode="0.00%">
                  <c:v>0.1195</c:v>
                </c:pt>
                <c:pt idx="773" formatCode="0.00%">
                  <c:v>0.11795</c:v>
                </c:pt>
                <c:pt idx="774" formatCode="0.00%">
                  <c:v>0.11805</c:v>
                </c:pt>
                <c:pt idx="775" formatCode="0.00%">
                  <c:v>0.11800000000000001</c:v>
                </c:pt>
                <c:pt idx="776" formatCode="0.00%">
                  <c:v>0.1164</c:v>
                </c:pt>
                <c:pt idx="777" formatCode="0.00%">
                  <c:v>0.11550000000000001</c:v>
                </c:pt>
                <c:pt idx="778" formatCode="0.00%">
                  <c:v>0.11609999999999999</c:v>
                </c:pt>
                <c:pt idx="779" formatCode="0.00%">
                  <c:v>0.1159</c:v>
                </c:pt>
                <c:pt idx="780" formatCode="0.00%">
                  <c:v>0.11410000000000001</c:v>
                </c:pt>
                <c:pt idx="781" formatCode="0.00%">
                  <c:v>0.11509999999999999</c:v>
                </c:pt>
                <c:pt idx="782" formatCode="0.00%">
                  <c:v>0.1137</c:v>
                </c:pt>
                <c:pt idx="783" formatCode="0.00%">
                  <c:v>0.1139</c:v>
                </c:pt>
                <c:pt idx="784" formatCode="0.00%">
                  <c:v>0.11310000000000001</c:v>
                </c:pt>
                <c:pt idx="785" formatCode="0.00%">
                  <c:v>0.11275</c:v>
                </c:pt>
                <c:pt idx="786" formatCode="0.00%">
                  <c:v>0.1133</c:v>
                </c:pt>
                <c:pt idx="787" formatCode="0.00%">
                  <c:v>0.11320000000000001</c:v>
                </c:pt>
                <c:pt idx="788" formatCode="0.00%">
                  <c:v>0.11320000000000001</c:v>
                </c:pt>
                <c:pt idx="789" formatCode="0.00%">
                  <c:v>0.1128</c:v>
                </c:pt>
                <c:pt idx="790" formatCode="0.00%">
                  <c:v>0.11220000000000001</c:v>
                </c:pt>
                <c:pt idx="791" formatCode="0.00%">
                  <c:v>0.11115</c:v>
                </c:pt>
                <c:pt idx="792" formatCode="0.00%">
                  <c:v>0.1104</c:v>
                </c:pt>
                <c:pt idx="793" formatCode="0.00%">
                  <c:v>0.1118</c:v>
                </c:pt>
                <c:pt idx="794" formatCode="0.00%">
                  <c:v>0.11070000000000001</c:v>
                </c:pt>
                <c:pt idx="795" formatCode="0.00%">
                  <c:v>0.1114</c:v>
                </c:pt>
                <c:pt idx="796" formatCode="0.00%">
                  <c:v>0.1124</c:v>
                </c:pt>
                <c:pt idx="797" formatCode="0.00%">
                  <c:v>0.11320000000000001</c:v>
                </c:pt>
                <c:pt idx="798" formatCode="0.00%">
                  <c:v>0.11345000000000001</c:v>
                </c:pt>
                <c:pt idx="799" formatCode="0.00%">
                  <c:v>0.11365</c:v>
                </c:pt>
                <c:pt idx="800" formatCode="0.00%">
                  <c:v>0.11460000000000001</c:v>
                </c:pt>
                <c:pt idx="801" formatCode="0.00%">
                  <c:v>0.11539999999999999</c:v>
                </c:pt>
                <c:pt idx="802" formatCode="0.00%">
                  <c:v>0.11470000000000001</c:v>
                </c:pt>
                <c:pt idx="803" formatCode="0.00%">
                  <c:v>0.11320000000000001</c:v>
                </c:pt>
                <c:pt idx="804" formatCode="0.00%">
                  <c:v>0.1124</c:v>
                </c:pt>
                <c:pt idx="805" formatCode="0.00%">
                  <c:v>0.115</c:v>
                </c:pt>
                <c:pt idx="806" formatCode="0.00%">
                  <c:v>0.1193</c:v>
                </c:pt>
                <c:pt idx="807" formatCode="0.00%">
                  <c:v>0.1206</c:v>
                </c:pt>
                <c:pt idx="808" formatCode="0.00%">
                  <c:v>0.12359999999999999</c:v>
                </c:pt>
                <c:pt idx="809" formatCode="0.00%">
                  <c:v>0.12050000000000001</c:v>
                </c:pt>
                <c:pt idx="810" formatCode="0.00%">
                  <c:v>0.12154999999999999</c:v>
                </c:pt>
                <c:pt idx="811" formatCode="0.00%">
                  <c:v>0.12130000000000001</c:v>
                </c:pt>
                <c:pt idx="812" formatCode="0.00%">
                  <c:v>0.11890000000000001</c:v>
                </c:pt>
                <c:pt idx="813" formatCode="0.00%">
                  <c:v>0.11890000000000001</c:v>
                </c:pt>
                <c:pt idx="814" formatCode="0.00%">
                  <c:v>0.11900000000000001</c:v>
                </c:pt>
                <c:pt idx="815" formatCode="0.00%">
                  <c:v>0.1193</c:v>
                </c:pt>
                <c:pt idx="816" formatCode="0.00%">
                  <c:v>0.1216</c:v>
                </c:pt>
                <c:pt idx="817" formatCode="0.00%">
                  <c:v>0.12005</c:v>
                </c:pt>
                <c:pt idx="818" formatCode="0.00%">
                  <c:v>0.11939999999999999</c:v>
                </c:pt>
                <c:pt idx="819" formatCode="0.00%">
                  <c:v>0.11840000000000001</c:v>
                </c:pt>
                <c:pt idx="820" formatCode="0.00%">
                  <c:v>0.12330000000000001</c:v>
                </c:pt>
                <c:pt idx="821" formatCode="0.00%">
                  <c:v>0.12390000000000001</c:v>
                </c:pt>
                <c:pt idx="822" formatCode="0.00%">
                  <c:v>0.121</c:v>
                </c:pt>
                <c:pt idx="823" formatCode="0.00%">
                  <c:v>0.12179999999999999</c:v>
                </c:pt>
                <c:pt idx="824" formatCode="0.00%">
                  <c:v>0.1201</c:v>
                </c:pt>
                <c:pt idx="825" formatCode="0.00%">
                  <c:v>0.1182</c:v>
                </c:pt>
                <c:pt idx="826" formatCode="0.00%">
                  <c:v>0.1186</c:v>
                </c:pt>
                <c:pt idx="827" formatCode="0.00%">
                  <c:v>0.1191</c:v>
                </c:pt>
                <c:pt idx="828" formatCode="0.00%">
                  <c:v>0.1198</c:v>
                </c:pt>
                <c:pt idx="829" formatCode="0.00%">
                  <c:v>0.11985</c:v>
                </c:pt>
                <c:pt idx="830" formatCode="0.00%">
                  <c:v>0.12039999999999999</c:v>
                </c:pt>
                <c:pt idx="831" formatCode="0.00%">
                  <c:v>0.1198</c:v>
                </c:pt>
                <c:pt idx="832" formatCode="0.00%">
                  <c:v>0.1193</c:v>
                </c:pt>
                <c:pt idx="833" formatCode="0.00%">
                  <c:v>0.11789999999999999</c:v>
                </c:pt>
                <c:pt idx="834" formatCode="0.00%">
                  <c:v>0.1158</c:v>
                </c:pt>
                <c:pt idx="835" formatCode="0.00%">
                  <c:v>0.11509999999999999</c:v>
                </c:pt>
                <c:pt idx="836" formatCode="0.00%">
                  <c:v>0.115</c:v>
                </c:pt>
                <c:pt idx="837" formatCode="0.00%">
                  <c:v>0.11465</c:v>
                </c:pt>
                <c:pt idx="838" formatCode="0.00%">
                  <c:v>0.11474999999999999</c:v>
                </c:pt>
                <c:pt idx="839" formatCode="0.00%">
                  <c:v>0.11515</c:v>
                </c:pt>
                <c:pt idx="840" formatCode="0.00%">
                  <c:v>0.11289999999999999</c:v>
                </c:pt>
                <c:pt idx="841" formatCode="0.00%">
                  <c:v>0.1133</c:v>
                </c:pt>
                <c:pt idx="842" formatCode="0.00%">
                  <c:v>0.1149</c:v>
                </c:pt>
                <c:pt idx="843" formatCode="0.00%">
                  <c:v>0.11395</c:v>
                </c:pt>
                <c:pt idx="844" formatCode="0.00%">
                  <c:v>0.11410000000000001</c:v>
                </c:pt>
                <c:pt idx="845" formatCode="0.00%">
                  <c:v>0.11315</c:v>
                </c:pt>
                <c:pt idx="846" formatCode="0.00%">
                  <c:v>0.1116</c:v>
                </c:pt>
                <c:pt idx="847" formatCode="0.00%">
                  <c:v>0.11269999999999999</c:v>
                </c:pt>
                <c:pt idx="848" formatCode="0.00%">
                  <c:v>0.10954999999999999</c:v>
                </c:pt>
                <c:pt idx="849" formatCode="0.00%">
                  <c:v>0.1099</c:v>
                </c:pt>
                <c:pt idx="850" formatCode="0.00%">
                  <c:v>0.10949999999999999</c:v>
                </c:pt>
                <c:pt idx="851" formatCode="0.00%">
                  <c:v>0.10949999999999999</c:v>
                </c:pt>
                <c:pt idx="852" formatCode="0.00%">
                  <c:v>0.10970000000000001</c:v>
                </c:pt>
                <c:pt idx="853" formatCode="0.00%">
                  <c:v>0.10929999999999999</c:v>
                </c:pt>
                <c:pt idx="854" formatCode="0.00%">
                  <c:v>0.10825</c:v>
                </c:pt>
                <c:pt idx="855" formatCode="0.00%">
                  <c:v>0.10769999999999999</c:v>
                </c:pt>
                <c:pt idx="856" formatCode="0.00%">
                  <c:v>0.10735</c:v>
                </c:pt>
                <c:pt idx="857" formatCode="0.00%">
                  <c:v>0.10679999999999999</c:v>
                </c:pt>
                <c:pt idx="858" formatCode="0.00%">
                  <c:v>0.10730000000000001</c:v>
                </c:pt>
                <c:pt idx="859" formatCode="0.00%">
                  <c:v>0.10859999999999999</c:v>
                </c:pt>
                <c:pt idx="860" formatCode="0.00%">
                  <c:v>0.10855000000000001</c:v>
                </c:pt>
                <c:pt idx="861" formatCode="0.00%">
                  <c:v>0.1082</c:v>
                </c:pt>
                <c:pt idx="862" formatCode="0.00%">
                  <c:v>0.1074</c:v>
                </c:pt>
                <c:pt idx="863" formatCode="0.00%">
                  <c:v>0.10619999999999999</c:v>
                </c:pt>
                <c:pt idx="864" formatCode="0.00%">
                  <c:v>0.1057</c:v>
                </c:pt>
                <c:pt idx="865" formatCode="0.00%">
                  <c:v>0.1048</c:v>
                </c:pt>
                <c:pt idx="866" formatCode="0.00%">
                  <c:v>0.10400000000000001</c:v>
                </c:pt>
                <c:pt idx="867" formatCode="0.00%">
                  <c:v>0.10404999999999999</c:v>
                </c:pt>
                <c:pt idx="868" formatCode="0.00%">
                  <c:v>0.10355</c:v>
                </c:pt>
                <c:pt idx="869" formatCode="0.00%">
                  <c:v>0.10349999999999999</c:v>
                </c:pt>
                <c:pt idx="870" formatCode="0.00%">
                  <c:v>0.10369999999999999</c:v>
                </c:pt>
                <c:pt idx="871" formatCode="0.00%">
                  <c:v>0.10345</c:v>
                </c:pt>
                <c:pt idx="872" formatCode="0.00%">
                  <c:v>0.1045</c:v>
                </c:pt>
                <c:pt idx="873" formatCode="0.00%">
                  <c:v>0.10400000000000001</c:v>
                </c:pt>
                <c:pt idx="874" formatCode="0.00%">
                  <c:v>0.10385</c:v>
                </c:pt>
                <c:pt idx="875" formatCode="0.00%">
                  <c:v>0.10300000000000001</c:v>
                </c:pt>
                <c:pt idx="876" formatCode="0.00%">
                  <c:v>0.10289999999999999</c:v>
                </c:pt>
                <c:pt idx="877" formatCode="0.00%">
                  <c:v>0.10150000000000001</c:v>
                </c:pt>
                <c:pt idx="878" formatCode="0.00%">
                  <c:v>0.10224999999999999</c:v>
                </c:pt>
                <c:pt idx="879" formatCode="0.00%">
                  <c:v>0.1014</c:v>
                </c:pt>
                <c:pt idx="880" formatCode="0.00%">
                  <c:v>0.10300000000000001</c:v>
                </c:pt>
                <c:pt idx="881" formatCode="0.00%">
                  <c:v>0.10195</c:v>
                </c:pt>
                <c:pt idx="882" formatCode="0.00%">
                  <c:v>0.10145</c:v>
                </c:pt>
                <c:pt idx="883" formatCode="0.00%">
                  <c:v>0.10175000000000001</c:v>
                </c:pt>
                <c:pt idx="884" formatCode="0.00%">
                  <c:v>0.10310000000000001</c:v>
                </c:pt>
                <c:pt idx="885" formatCode="0.00%">
                  <c:v>0.1038</c:v>
                </c:pt>
                <c:pt idx="886" formatCode="0.00%">
                  <c:v>0.10175000000000001</c:v>
                </c:pt>
                <c:pt idx="887" formatCode="0.00%">
                  <c:v>0.10135</c:v>
                </c:pt>
                <c:pt idx="888" formatCode="0.00%">
                  <c:v>0.10275000000000001</c:v>
                </c:pt>
                <c:pt idx="889" formatCode="0.00%">
                  <c:v>0.1016</c:v>
                </c:pt>
                <c:pt idx="890" formatCode="0.00%">
                  <c:v>0.10175000000000001</c:v>
                </c:pt>
                <c:pt idx="891" formatCode="0.00%">
                  <c:v>0.1016</c:v>
                </c:pt>
                <c:pt idx="892" formatCode="0.00%">
                  <c:v>0.10154999999999999</c:v>
                </c:pt>
                <c:pt idx="893" formatCode="0.00%">
                  <c:v>0.10105</c:v>
                </c:pt>
                <c:pt idx="894" formatCode="0.00%">
                  <c:v>0.10175000000000001</c:v>
                </c:pt>
                <c:pt idx="895" formatCode="0.00%">
                  <c:v>0.1017</c:v>
                </c:pt>
                <c:pt idx="896" formatCode="0.00%">
                  <c:v>0.10009999999999999</c:v>
                </c:pt>
                <c:pt idx="897" formatCode="0.00%">
                  <c:v>9.9900000000000003E-2</c:v>
                </c:pt>
                <c:pt idx="898" formatCode="0.00%">
                  <c:v>0.10064999999999999</c:v>
                </c:pt>
                <c:pt idx="899" formatCode="0.00%">
                  <c:v>0.1003</c:v>
                </c:pt>
                <c:pt idx="900" formatCode="0.00%">
                  <c:v>9.9700000000000011E-2</c:v>
                </c:pt>
                <c:pt idx="901" formatCode="0.00%">
                  <c:v>9.849999999999999E-2</c:v>
                </c:pt>
                <c:pt idx="902" formatCode="0.00%">
                  <c:v>9.9100000000000008E-2</c:v>
                </c:pt>
                <c:pt idx="903" formatCode="0.00%">
                  <c:v>9.8350000000000007E-2</c:v>
                </c:pt>
                <c:pt idx="904" formatCode="0.00%">
                  <c:v>9.9199999999999997E-2</c:v>
                </c:pt>
                <c:pt idx="905" formatCode="0.00%">
                  <c:v>0.10034999999999999</c:v>
                </c:pt>
                <c:pt idx="906" formatCode="0.00%">
                  <c:v>9.9749999999999991E-2</c:v>
                </c:pt>
                <c:pt idx="907" formatCode="0.00%">
                  <c:v>9.8549999999999999E-2</c:v>
                </c:pt>
                <c:pt idx="908" formatCode="0.00%">
                  <c:v>9.9149999999999988E-2</c:v>
                </c:pt>
                <c:pt idx="909" formatCode="0.00%">
                  <c:v>9.9199999999999997E-2</c:v>
                </c:pt>
                <c:pt idx="910" formatCode="0.00%">
                  <c:v>0.10009999999999999</c:v>
                </c:pt>
                <c:pt idx="911" formatCode="0.00%">
                  <c:v>9.9399999999999988E-2</c:v>
                </c:pt>
                <c:pt idx="912" formatCode="0.00%">
                  <c:v>9.9449999999999997E-2</c:v>
                </c:pt>
                <c:pt idx="913" formatCode="0.00%">
                  <c:v>0.10039999999999999</c:v>
                </c:pt>
                <c:pt idx="914" formatCode="0.00%">
                  <c:v>0.10009999999999999</c:v>
                </c:pt>
                <c:pt idx="915" formatCode="0.00%">
                  <c:v>9.9600000000000008E-2</c:v>
                </c:pt>
                <c:pt idx="916" formatCode="0.00%">
                  <c:v>0.1011</c:v>
                </c:pt>
                <c:pt idx="917" formatCode="0.00%">
                  <c:v>0.1013</c:v>
                </c:pt>
                <c:pt idx="918" formatCode="0.00%">
                  <c:v>0.10189999999999999</c:v>
                </c:pt>
                <c:pt idx="919" formatCode="0.00%">
                  <c:v>0.1013</c:v>
                </c:pt>
                <c:pt idx="920" formatCode="0.00%">
                  <c:v>0.10025000000000001</c:v>
                </c:pt>
                <c:pt idx="921" formatCode="0.00%">
                  <c:v>0.1003</c:v>
                </c:pt>
                <c:pt idx="922" formatCode="0.00%">
                  <c:v>0.10039999999999999</c:v>
                </c:pt>
                <c:pt idx="923" formatCode="0.00%">
                  <c:v>0.10055</c:v>
                </c:pt>
                <c:pt idx="924" formatCode="0.00%">
                  <c:v>0.10050000000000001</c:v>
                </c:pt>
                <c:pt idx="925" formatCode="0.00%">
                  <c:v>0.1</c:v>
                </c:pt>
                <c:pt idx="926" formatCode="0.00%">
                  <c:v>9.9199999999999997E-2</c:v>
                </c:pt>
                <c:pt idx="927" formatCode="0.00%">
                  <c:v>9.9149999999999988E-2</c:v>
                </c:pt>
                <c:pt idx="928" formatCode="0.00%">
                  <c:v>9.8800000000000013E-2</c:v>
                </c:pt>
                <c:pt idx="929" formatCode="0.00%">
                  <c:v>9.8350000000000007E-2</c:v>
                </c:pt>
                <c:pt idx="930" formatCode="0.00%">
                  <c:v>9.7449999999999995E-2</c:v>
                </c:pt>
                <c:pt idx="931" formatCode="0.00%">
                  <c:v>9.845000000000001E-2</c:v>
                </c:pt>
                <c:pt idx="932" formatCode="0.00%">
                  <c:v>9.7899999999999987E-2</c:v>
                </c:pt>
                <c:pt idx="933" formatCode="0.00%">
                  <c:v>0.1137</c:v>
                </c:pt>
                <c:pt idx="934" formatCode="0.00%">
                  <c:v>0.1164</c:v>
                </c:pt>
                <c:pt idx="935" formatCode="0.00%">
                  <c:v>0.11119999999999999</c:v>
                </c:pt>
                <c:pt idx="936" formatCode="0.00%">
                  <c:v>0.1094</c:v>
                </c:pt>
                <c:pt idx="937" formatCode="0.00%">
                  <c:v>0.1081</c:v>
                </c:pt>
                <c:pt idx="938" formatCode="0.00%">
                  <c:v>0.10730000000000001</c:v>
                </c:pt>
                <c:pt idx="939" formatCode="0.00%">
                  <c:v>0.1056</c:v>
                </c:pt>
                <c:pt idx="940" formatCode="0.00%">
                  <c:v>0.1061</c:v>
                </c:pt>
                <c:pt idx="941" formatCode="0.00%">
                  <c:v>0.10580000000000001</c:v>
                </c:pt>
                <c:pt idx="942" formatCode="0.00%">
                  <c:v>0.10695</c:v>
                </c:pt>
                <c:pt idx="943" formatCode="0.00%">
                  <c:v>0.1075</c:v>
                </c:pt>
                <c:pt idx="944" formatCode="0.00%">
                  <c:v>0.10825</c:v>
                </c:pt>
                <c:pt idx="945" formatCode="0.00%">
                  <c:v>0.10675000000000001</c:v>
                </c:pt>
                <c:pt idx="946" formatCode="0.00%">
                  <c:v>0.1069</c:v>
                </c:pt>
                <c:pt idx="947" formatCode="0.00%">
                  <c:v>0.10710000000000001</c:v>
                </c:pt>
                <c:pt idx="948" formatCode="0.00%">
                  <c:v>0.1061</c:v>
                </c:pt>
                <c:pt idx="949" formatCode="0.00%">
                  <c:v>0.105</c:v>
                </c:pt>
                <c:pt idx="950" formatCode="0.00%">
                  <c:v>0.10494999999999999</c:v>
                </c:pt>
                <c:pt idx="951" formatCode="0.00%">
                  <c:v>0.10439999999999999</c:v>
                </c:pt>
                <c:pt idx="952" formatCode="0.00%">
                  <c:v>0.1026</c:v>
                </c:pt>
                <c:pt idx="953" formatCode="0.00%">
                  <c:v>0.1016</c:v>
                </c:pt>
                <c:pt idx="954" formatCode="0.00%">
                  <c:v>0.10289999999999999</c:v>
                </c:pt>
                <c:pt idx="955" formatCode="0.00%">
                  <c:v>0.10369999999999999</c:v>
                </c:pt>
                <c:pt idx="956" formatCode="0.00%">
                  <c:v>0.1042</c:v>
                </c:pt>
                <c:pt idx="957" formatCode="0.00%">
                  <c:v>0.10445</c:v>
                </c:pt>
                <c:pt idx="958" formatCode="0.00%">
                  <c:v>0.10390000000000001</c:v>
                </c:pt>
                <c:pt idx="959" formatCode="0.00%">
                  <c:v>0.10455</c:v>
                </c:pt>
                <c:pt idx="960" formatCode="0.00%">
                  <c:v>0.1036</c:v>
                </c:pt>
                <c:pt idx="961" formatCode="0.00%">
                  <c:v>0.10390000000000001</c:v>
                </c:pt>
                <c:pt idx="962" formatCode="0.00%">
                  <c:v>0.10279999999999999</c:v>
                </c:pt>
                <c:pt idx="963" formatCode="0.00%">
                  <c:v>0.10220000000000001</c:v>
                </c:pt>
                <c:pt idx="964" formatCode="0.00%">
                  <c:v>0.1027</c:v>
                </c:pt>
                <c:pt idx="965" formatCode="0.00%">
                  <c:v>0.10175000000000001</c:v>
                </c:pt>
                <c:pt idx="966" formatCode="0.00%">
                  <c:v>0.10145</c:v>
                </c:pt>
                <c:pt idx="967" formatCode="0.00%">
                  <c:v>0.10339999999999999</c:v>
                </c:pt>
                <c:pt idx="968" formatCode="0.00%">
                  <c:v>0.1024</c:v>
                </c:pt>
                <c:pt idx="969" formatCode="0.00%">
                  <c:v>0.10215</c:v>
                </c:pt>
                <c:pt idx="970" formatCode="0.00%">
                  <c:v>0.10025000000000001</c:v>
                </c:pt>
                <c:pt idx="971" formatCode="0.00%">
                  <c:v>9.9849999999999994E-2</c:v>
                </c:pt>
                <c:pt idx="972" formatCode="0.00%">
                  <c:v>9.8949999999999996E-2</c:v>
                </c:pt>
                <c:pt idx="973" formatCode="0.00%">
                  <c:v>9.8800000000000013E-2</c:v>
                </c:pt>
                <c:pt idx="974" formatCode="0.00%">
                  <c:v>9.7899999999999987E-2</c:v>
                </c:pt>
                <c:pt idx="975" formatCode="0.00%">
                  <c:v>9.7500000000000003E-2</c:v>
                </c:pt>
                <c:pt idx="976" formatCode="0.00%">
                  <c:v>9.7699999999999995E-2</c:v>
                </c:pt>
                <c:pt idx="977" formatCode="0.00%">
                  <c:v>9.7599999999999992E-2</c:v>
                </c:pt>
                <c:pt idx="978" formatCode="0.00%">
                  <c:v>9.7650000000000001E-2</c:v>
                </c:pt>
                <c:pt idx="979" formatCode="0.00%">
                  <c:v>9.7299999999999998E-2</c:v>
                </c:pt>
                <c:pt idx="980" formatCode="0.00%">
                  <c:v>9.820000000000001E-2</c:v>
                </c:pt>
                <c:pt idx="981" formatCode="0.00%">
                  <c:v>9.6999999999999989E-2</c:v>
                </c:pt>
                <c:pt idx="982" formatCode="0.00%">
                  <c:v>9.7200000000000009E-2</c:v>
                </c:pt>
                <c:pt idx="983" formatCode="0.00%">
                  <c:v>9.6699999999999994E-2</c:v>
                </c:pt>
                <c:pt idx="984" formatCode="0.00%">
                  <c:v>9.69E-2</c:v>
                </c:pt>
                <c:pt idx="985" formatCode="0.00%">
                  <c:v>9.5799999999999996E-2</c:v>
                </c:pt>
                <c:pt idx="986" formatCode="0.00%">
                  <c:v>9.5100000000000004E-2</c:v>
                </c:pt>
                <c:pt idx="987" formatCode="0.00%">
                  <c:v>9.5100000000000004E-2</c:v>
                </c:pt>
                <c:pt idx="988" formatCode="0.00%">
                  <c:v>9.5749999999999988E-2</c:v>
                </c:pt>
                <c:pt idx="989" formatCode="0.00%">
                  <c:v>9.6250000000000002E-2</c:v>
                </c:pt>
                <c:pt idx="990" formatCode="0.00%">
                  <c:v>9.715E-2</c:v>
                </c:pt>
                <c:pt idx="991" formatCode="0.00%">
                  <c:v>9.8100000000000007E-2</c:v>
                </c:pt>
                <c:pt idx="992" formatCode="0.00%">
                  <c:v>9.7100000000000006E-2</c:v>
                </c:pt>
                <c:pt idx="993" formatCode="0.00%">
                  <c:v>9.7899999999999987E-2</c:v>
                </c:pt>
                <c:pt idx="994" formatCode="0.00%">
                  <c:v>9.7349999999999992E-2</c:v>
                </c:pt>
                <c:pt idx="995" formatCode="0.00%">
                  <c:v>9.7250000000000003E-2</c:v>
                </c:pt>
                <c:pt idx="996" formatCode="0.00%">
                  <c:v>9.8949999999999996E-2</c:v>
                </c:pt>
                <c:pt idx="997" formatCode="0.00%">
                  <c:v>9.7850000000000006E-2</c:v>
                </c:pt>
                <c:pt idx="998" formatCode="0.00%">
                  <c:v>9.8800000000000013E-2</c:v>
                </c:pt>
                <c:pt idx="999" formatCode="0.00%">
                  <c:v>9.8800000000000013E-2</c:v>
                </c:pt>
                <c:pt idx="1000" formatCode="0.00%">
                  <c:v>9.7750000000000004E-2</c:v>
                </c:pt>
                <c:pt idx="1001" formatCode="0.00%">
                  <c:v>9.6500000000000002E-2</c:v>
                </c:pt>
                <c:pt idx="1002" formatCode="0.00%">
                  <c:v>9.6600000000000005E-2</c:v>
                </c:pt>
                <c:pt idx="1003" formatCode="0.00%">
                  <c:v>9.6999999999999989E-2</c:v>
                </c:pt>
                <c:pt idx="1004" formatCode="0.00%">
                  <c:v>9.7049999999999997E-2</c:v>
                </c:pt>
                <c:pt idx="1005" formatCode="0.00%">
                  <c:v>9.6750000000000003E-2</c:v>
                </c:pt>
                <c:pt idx="1006" formatCode="0.00%">
                  <c:v>9.5299999999999996E-2</c:v>
                </c:pt>
                <c:pt idx="1007" formatCode="0.00%">
                  <c:v>9.6099999999999991E-2</c:v>
                </c:pt>
                <c:pt idx="1008" formatCode="0.00%">
                  <c:v>9.5299999999999996E-2</c:v>
                </c:pt>
                <c:pt idx="1009" formatCode="0.00%">
                  <c:v>9.4200000000000006E-2</c:v>
                </c:pt>
                <c:pt idx="1010" formatCode="0.00%">
                  <c:v>9.35E-2</c:v>
                </c:pt>
                <c:pt idx="1011" formatCode="0.00%">
                  <c:v>9.2600000000000002E-2</c:v>
                </c:pt>
                <c:pt idx="1012" formatCode="0.00%">
                  <c:v>9.3850000000000003E-2</c:v>
                </c:pt>
                <c:pt idx="1013" formatCode="0.00%">
                  <c:v>9.425E-2</c:v>
                </c:pt>
                <c:pt idx="1014" formatCode="0.00%">
                  <c:v>9.4350000000000003E-2</c:v>
                </c:pt>
                <c:pt idx="1015" formatCode="0.00%">
                  <c:v>9.3299999999999994E-2</c:v>
                </c:pt>
                <c:pt idx="1016" formatCode="0.00%">
                  <c:v>9.3800000000000008E-2</c:v>
                </c:pt>
                <c:pt idx="1017" formatCode="0.00%">
                  <c:v>9.3599999999999989E-2</c:v>
                </c:pt>
                <c:pt idx="1018" formatCode="0.00%">
                  <c:v>9.2799999999999994E-2</c:v>
                </c:pt>
                <c:pt idx="1019" formatCode="0.00%">
                  <c:v>9.2200000000000004E-2</c:v>
                </c:pt>
                <c:pt idx="1020" formatCode="0.00%">
                  <c:v>9.1300000000000006E-2</c:v>
                </c:pt>
                <c:pt idx="1021" formatCode="0.00%">
                  <c:v>9.1600000000000001E-2</c:v>
                </c:pt>
                <c:pt idx="1022" formatCode="0.00%">
                  <c:v>9.2899999999999996E-2</c:v>
                </c:pt>
                <c:pt idx="1023" formatCode="0.00%">
                  <c:v>9.2349999999999988E-2</c:v>
                </c:pt>
                <c:pt idx="1024" formatCode="0.00%">
                  <c:v>9.3100000000000002E-2</c:v>
                </c:pt>
                <c:pt idx="1025" formatCode="0.00%">
                  <c:v>9.2699999999999991E-2</c:v>
                </c:pt>
                <c:pt idx="1026" formatCode="0.00%">
                  <c:v>9.2399999999999996E-2</c:v>
                </c:pt>
                <c:pt idx="1027" formatCode="0.00%">
                  <c:v>9.2300000000000007E-2</c:v>
                </c:pt>
                <c:pt idx="1028" formatCode="0.00%">
                  <c:v>9.2950000000000005E-2</c:v>
                </c:pt>
                <c:pt idx="1029" formatCode="0.00%">
                  <c:v>9.325E-2</c:v>
                </c:pt>
                <c:pt idx="1030" formatCode="0.00%">
                  <c:v>9.484999999999999E-2</c:v>
                </c:pt>
                <c:pt idx="1031" formatCode="0.00%">
                  <c:v>9.3599999999999989E-2</c:v>
                </c:pt>
                <c:pt idx="1032" formatCode="0.00%">
                  <c:v>9.4200000000000006E-2</c:v>
                </c:pt>
                <c:pt idx="1033" formatCode="0.00%">
                  <c:v>9.375E-2</c:v>
                </c:pt>
                <c:pt idx="1034" formatCode="0.00%">
                  <c:v>9.3949999999999992E-2</c:v>
                </c:pt>
                <c:pt idx="1035" formatCode="0.00%">
                  <c:v>9.4049999999999995E-2</c:v>
                </c:pt>
                <c:pt idx="1036" formatCode="0.00%">
                  <c:v>9.4100000000000003E-2</c:v>
                </c:pt>
                <c:pt idx="1037" formatCode="0.00%">
                  <c:v>9.3399999999999997E-2</c:v>
                </c:pt>
                <c:pt idx="1038" formatCode="0.00%">
                  <c:v>9.3399999999999997E-2</c:v>
                </c:pt>
                <c:pt idx="1039" formatCode="0.00%">
                  <c:v>9.2399999999999996E-2</c:v>
                </c:pt>
                <c:pt idx="1040" formatCode="0.00%">
                  <c:v>9.2749999999999999E-2</c:v>
                </c:pt>
                <c:pt idx="1041" formatCode="0.00%">
                  <c:v>9.3149999999999997E-2</c:v>
                </c:pt>
                <c:pt idx="1042" formatCode="0.00%">
                  <c:v>9.3299999999999994E-2</c:v>
                </c:pt>
                <c:pt idx="1043" formatCode="0.00%">
                  <c:v>9.2699999999999991E-2</c:v>
                </c:pt>
                <c:pt idx="1044" formatCode="0.00%">
                  <c:v>9.5100000000000004E-2</c:v>
                </c:pt>
                <c:pt idx="1045" formatCode="0.00%">
                  <c:v>9.4399999999999998E-2</c:v>
                </c:pt>
                <c:pt idx="1046" formatCode="0.00%">
                  <c:v>9.5549999999999996E-2</c:v>
                </c:pt>
                <c:pt idx="1047" formatCode="0.00%">
                  <c:v>9.5600000000000004E-2</c:v>
                </c:pt>
                <c:pt idx="1048" formatCode="0.00%">
                  <c:v>9.6699999999999994E-2</c:v>
                </c:pt>
                <c:pt idx="1049" formatCode="0.00%">
                  <c:v>9.8400000000000001E-2</c:v>
                </c:pt>
                <c:pt idx="1050" formatCode="0.00%">
                  <c:v>9.6699999999999994E-2</c:v>
                </c:pt>
                <c:pt idx="1051" formatCode="0.00%">
                  <c:v>9.74E-2</c:v>
                </c:pt>
                <c:pt idx="1052" formatCode="0.00%">
                  <c:v>9.6799999999999997E-2</c:v>
                </c:pt>
                <c:pt idx="1053" formatCode="0.00%">
                  <c:v>9.6600000000000005E-2</c:v>
                </c:pt>
                <c:pt idx="1054" formatCode="0.00%">
                  <c:v>9.7799999999999998E-2</c:v>
                </c:pt>
                <c:pt idx="1055" formatCode="0.00%">
                  <c:v>9.9000000000000005E-2</c:v>
                </c:pt>
                <c:pt idx="1056" formatCode="0.00%">
                  <c:v>0.1</c:v>
                </c:pt>
                <c:pt idx="1057" formatCode="0.00%">
                  <c:v>9.8549999999999999E-2</c:v>
                </c:pt>
                <c:pt idx="1058" formatCode="0.00%">
                  <c:v>9.7799999999999998E-2</c:v>
                </c:pt>
                <c:pt idx="1059" formatCode="0.00%">
                  <c:v>9.6699999999999994E-2</c:v>
                </c:pt>
                <c:pt idx="1060" formatCode="0.00%">
                  <c:v>9.74E-2</c:v>
                </c:pt>
                <c:pt idx="1061" formatCode="0.00%">
                  <c:v>9.69E-2</c:v>
                </c:pt>
                <c:pt idx="1062" formatCode="0.00%">
                  <c:v>9.7699999999999995E-2</c:v>
                </c:pt>
                <c:pt idx="1063" formatCode="0.00%">
                  <c:v>9.7799999999999998E-2</c:v>
                </c:pt>
                <c:pt idx="1064" formatCode="0.00%">
                  <c:v>9.7449999999999995E-2</c:v>
                </c:pt>
                <c:pt idx="1065" formatCode="0.00%">
                  <c:v>9.8849999999999993E-2</c:v>
                </c:pt>
                <c:pt idx="1066" formatCode="0.00%">
                  <c:v>9.9900000000000003E-2</c:v>
                </c:pt>
                <c:pt idx="1067" formatCode="0.00%">
                  <c:v>9.9399999999999988E-2</c:v>
                </c:pt>
                <c:pt idx="1068" formatCode="0.00%">
                  <c:v>9.845000000000001E-2</c:v>
                </c:pt>
                <c:pt idx="1069" formatCode="0.00%">
                  <c:v>9.7699999999999995E-2</c:v>
                </c:pt>
                <c:pt idx="1070" formatCode="0.00%">
                  <c:v>9.6999999999999989E-2</c:v>
                </c:pt>
                <c:pt idx="1071" formatCode="0.00%">
                  <c:v>9.849999999999999E-2</c:v>
                </c:pt>
                <c:pt idx="1072" formatCode="0.00%">
                  <c:v>9.7699999999999995E-2</c:v>
                </c:pt>
                <c:pt idx="1073" formatCode="0.00%">
                  <c:v>9.7799999999999998E-2</c:v>
                </c:pt>
                <c:pt idx="1074" formatCode="0.00%">
                  <c:v>9.8400000000000001E-2</c:v>
                </c:pt>
                <c:pt idx="1075" formatCode="0.00%">
                  <c:v>9.8000000000000004E-2</c:v>
                </c:pt>
                <c:pt idx="1076" formatCode="0.00%">
                  <c:v>9.8299999999999998E-2</c:v>
                </c:pt>
                <c:pt idx="1077" formatCode="0.00%">
                  <c:v>9.8299999999999998E-2</c:v>
                </c:pt>
                <c:pt idx="1078" formatCode="0.00%">
                  <c:v>9.9299999999999999E-2</c:v>
                </c:pt>
                <c:pt idx="1079" formatCode="0.00%">
                  <c:v>0.10009999999999999</c:v>
                </c:pt>
                <c:pt idx="1080" formatCode="0.00%">
                  <c:v>9.9199999999999997E-2</c:v>
                </c:pt>
                <c:pt idx="1081" formatCode="0.00%">
                  <c:v>9.845000000000001E-2</c:v>
                </c:pt>
                <c:pt idx="1082" formatCode="0.00%">
                  <c:v>9.820000000000001E-2</c:v>
                </c:pt>
                <c:pt idx="1083" formatCode="0.00%">
                  <c:v>9.7299999999999998E-2</c:v>
                </c:pt>
                <c:pt idx="1084" formatCode="0.00%">
                  <c:v>9.74E-2</c:v>
                </c:pt>
                <c:pt idx="1085" formatCode="0.00%">
                  <c:v>9.6699999999999994E-2</c:v>
                </c:pt>
                <c:pt idx="1086" formatCode="0.00%">
                  <c:v>9.4600000000000004E-2</c:v>
                </c:pt>
                <c:pt idx="1087" formatCode="0.00%">
                  <c:v>9.4200000000000006E-2</c:v>
                </c:pt>
                <c:pt idx="1088" formatCode="0.00%">
                  <c:v>9.4100000000000003E-2</c:v>
                </c:pt>
                <c:pt idx="1089" formatCode="0.00%">
                  <c:v>9.4600000000000004E-2</c:v>
                </c:pt>
                <c:pt idx="1090" formatCode="0.00%">
                  <c:v>9.4100000000000003E-2</c:v>
                </c:pt>
                <c:pt idx="1091" formatCode="0.00%">
                  <c:v>9.4600000000000004E-2</c:v>
                </c:pt>
                <c:pt idx="1092" formatCode="0.00%">
                  <c:v>9.4100000000000003E-2</c:v>
                </c:pt>
                <c:pt idx="1093" formatCode="0.00%">
                  <c:v>9.3599999999999989E-2</c:v>
                </c:pt>
                <c:pt idx="1094" formatCode="0.00%">
                  <c:v>9.3100000000000002E-2</c:v>
                </c:pt>
                <c:pt idx="1095" formatCode="0.00%">
                  <c:v>9.3299999999999994E-2</c:v>
                </c:pt>
                <c:pt idx="1096" formatCode="0.00%">
                  <c:v>9.3399999999999997E-2</c:v>
                </c:pt>
                <c:pt idx="1097" formatCode="0.00%">
                  <c:v>9.3599999999999989E-2</c:v>
                </c:pt>
                <c:pt idx="1098" formatCode="0.00%">
                  <c:v>9.3800000000000008E-2</c:v>
                </c:pt>
                <c:pt idx="1099" formatCode="0.00%">
                  <c:v>9.4E-2</c:v>
                </c:pt>
                <c:pt idx="1100" formatCode="0.00%">
                  <c:v>9.4299999999999995E-2</c:v>
                </c:pt>
                <c:pt idx="1101" formatCode="0.00%">
                  <c:v>9.5000000000000001E-2</c:v>
                </c:pt>
                <c:pt idx="1102" formatCode="0.00%">
                  <c:v>9.3000000000000013E-2</c:v>
                </c:pt>
                <c:pt idx="1103" formatCode="0.00%">
                  <c:v>9.3000000000000013E-2</c:v>
                </c:pt>
                <c:pt idx="1104" formatCode="0.00%">
                  <c:v>9.1799999999999993E-2</c:v>
                </c:pt>
                <c:pt idx="1105" formatCode="0.00%">
                  <c:v>9.1899999999999996E-2</c:v>
                </c:pt>
                <c:pt idx="1106" formatCode="0.00%">
                  <c:v>9.265000000000001E-2</c:v>
                </c:pt>
                <c:pt idx="1107" formatCode="0.00%">
                  <c:v>9.2200000000000004E-2</c:v>
                </c:pt>
                <c:pt idx="1108" formatCode="0.00%">
                  <c:v>9.1999999999999998E-2</c:v>
                </c:pt>
                <c:pt idx="1109" formatCode="0.00%">
                  <c:v>9.3800000000000008E-2</c:v>
                </c:pt>
                <c:pt idx="1110" formatCode="0.00%">
                  <c:v>9.4299999999999995E-2</c:v>
                </c:pt>
                <c:pt idx="1111" formatCode="0.00%">
                  <c:v>9.3699999999999992E-2</c:v>
                </c:pt>
                <c:pt idx="1112" formatCode="0.00%">
                  <c:v>9.3399999999999997E-2</c:v>
                </c:pt>
                <c:pt idx="1113" formatCode="0.00%">
                  <c:v>9.35E-2</c:v>
                </c:pt>
                <c:pt idx="1114" formatCode="0.00%">
                  <c:v>9.4499999999999987E-2</c:v>
                </c:pt>
                <c:pt idx="1115" formatCode="0.00%">
                  <c:v>9.4499999999999987E-2</c:v>
                </c:pt>
                <c:pt idx="1116" formatCode="0.00%">
                  <c:v>9.4499999999999987E-2</c:v>
                </c:pt>
                <c:pt idx="1117" formatCode="0.00%">
                  <c:v>9.3299999999999994E-2</c:v>
                </c:pt>
                <c:pt idx="1118" formatCode="0.00%">
                  <c:v>9.2899999999999996E-2</c:v>
                </c:pt>
                <c:pt idx="1119" formatCode="0.00%">
                  <c:v>9.2600000000000002E-2</c:v>
                </c:pt>
                <c:pt idx="1120" formatCode="0.00%">
                  <c:v>9.2899999999999996E-2</c:v>
                </c:pt>
                <c:pt idx="1121" formatCode="0.00%">
                  <c:v>9.2300000000000007E-2</c:v>
                </c:pt>
                <c:pt idx="1122" formatCode="0.00%">
                  <c:v>9.2399999999999996E-2</c:v>
                </c:pt>
                <c:pt idx="1123" formatCode="0.00%">
                  <c:v>9.2200000000000004E-2</c:v>
                </c:pt>
                <c:pt idx="1124" formatCode="0.00%">
                  <c:v>9.1700000000000004E-2</c:v>
                </c:pt>
                <c:pt idx="1125" formatCode="0.00%">
                  <c:v>9.0700000000000003E-2</c:v>
                </c:pt>
                <c:pt idx="1126" formatCode="0.00%">
                  <c:v>9.1199999999999989E-2</c:v>
                </c:pt>
                <c:pt idx="1127" formatCode="0.00%">
                  <c:v>9.0700000000000003E-2</c:v>
                </c:pt>
                <c:pt idx="1128" formatCode="0.00%">
                  <c:v>9.06E-2</c:v>
                </c:pt>
                <c:pt idx="1129" formatCode="0.00%">
                  <c:v>8.9600000000000013E-2</c:v>
                </c:pt>
                <c:pt idx="1130" formatCode="0.00%">
                  <c:v>8.8900000000000007E-2</c:v>
                </c:pt>
                <c:pt idx="1131" formatCode="0.00%">
                  <c:v>8.8800000000000004E-2</c:v>
                </c:pt>
                <c:pt idx="1132" formatCode="0.00%">
                  <c:v>8.900000000000001E-2</c:v>
                </c:pt>
                <c:pt idx="1133" formatCode="0.00%">
                  <c:v>8.9099999999999999E-2</c:v>
                </c:pt>
                <c:pt idx="1134" formatCode="0.00%">
                  <c:v>8.9649999999999994E-2</c:v>
                </c:pt>
                <c:pt idx="1135" formatCode="0.00%">
                  <c:v>8.9499999999999996E-2</c:v>
                </c:pt>
                <c:pt idx="1136" formatCode="0.00%">
                  <c:v>8.8650000000000007E-2</c:v>
                </c:pt>
                <c:pt idx="1137" formatCode="0.00%">
                  <c:v>8.8300000000000003E-2</c:v>
                </c:pt>
                <c:pt idx="1138" formatCode="0.00%">
                  <c:v>8.8800000000000004E-2</c:v>
                </c:pt>
                <c:pt idx="1139" formatCode="0.00%">
                  <c:v>8.8699999999999987E-2</c:v>
                </c:pt>
                <c:pt idx="1140" formatCode="0.00%">
                  <c:v>8.8599999999999998E-2</c:v>
                </c:pt>
                <c:pt idx="1141" formatCode="0.00%">
                  <c:v>8.9499999999999996E-2</c:v>
                </c:pt>
                <c:pt idx="1142" formatCode="0.00%">
                  <c:v>8.8699999999999987E-2</c:v>
                </c:pt>
                <c:pt idx="1143" formatCode="0.00%">
                  <c:v>8.7799999999999989E-2</c:v>
                </c:pt>
                <c:pt idx="1144" formatCode="0.00%">
                  <c:v>8.8800000000000004E-2</c:v>
                </c:pt>
                <c:pt idx="1145" formatCode="0.00%">
                  <c:v>8.7899999999999992E-2</c:v>
                </c:pt>
                <c:pt idx="1146" formatCode="0.00%">
                  <c:v>8.7550000000000003E-2</c:v>
                </c:pt>
                <c:pt idx="1147" formatCode="0.00%">
                  <c:v>8.8300000000000003E-2</c:v>
                </c:pt>
                <c:pt idx="1148" formatCode="0.00%">
                  <c:v>8.7899999999999992E-2</c:v>
                </c:pt>
                <c:pt idx="1149" formatCode="0.00%">
                  <c:v>8.7899999999999992E-2</c:v>
                </c:pt>
                <c:pt idx="1150" formatCode="0.00%">
                  <c:v>8.8499999999999995E-2</c:v>
                </c:pt>
                <c:pt idx="1151" formatCode="0.00%">
                  <c:v>8.8900000000000007E-2</c:v>
                </c:pt>
                <c:pt idx="1152" formatCode="0.00%">
                  <c:v>8.9499999999999996E-2</c:v>
                </c:pt>
                <c:pt idx="1153" formatCode="0.00%">
                  <c:v>8.8650000000000007E-2</c:v>
                </c:pt>
                <c:pt idx="1154" formatCode="0.00%">
                  <c:v>8.9349999999999999E-2</c:v>
                </c:pt>
                <c:pt idx="1155" formatCode="0.00%">
                  <c:v>9.0249999999999997E-2</c:v>
                </c:pt>
                <c:pt idx="1156" formatCode="0.00%">
                  <c:v>8.9800000000000005E-2</c:v>
                </c:pt>
                <c:pt idx="1157" formatCode="0.00%">
                  <c:v>8.9399999999999993E-2</c:v>
                </c:pt>
                <c:pt idx="1158" formatCode="0.00%">
                  <c:v>8.900000000000001E-2</c:v>
                </c:pt>
                <c:pt idx="1159" formatCode="0.00%">
                  <c:v>8.9700000000000002E-2</c:v>
                </c:pt>
                <c:pt idx="1160" formatCode="0.00%">
                  <c:v>8.8900000000000007E-2</c:v>
                </c:pt>
                <c:pt idx="1161" formatCode="0.00%">
                  <c:v>8.8950000000000001E-2</c:v>
                </c:pt>
                <c:pt idx="1162" formatCode="0.00%">
                  <c:v>8.8200000000000001E-2</c:v>
                </c:pt>
                <c:pt idx="1163" formatCode="0.00%">
                  <c:v>8.8499999999999995E-2</c:v>
                </c:pt>
                <c:pt idx="1164" formatCode="0.00%">
                  <c:v>8.8399999999999992E-2</c:v>
                </c:pt>
                <c:pt idx="1165" formatCode="0.00%">
                  <c:v>8.9600000000000013E-2</c:v>
                </c:pt>
                <c:pt idx="1166" formatCode="0.00%">
                  <c:v>8.9700000000000002E-2</c:v>
                </c:pt>
                <c:pt idx="1167" formatCode="0.00%">
                  <c:v>9.01E-2</c:v>
                </c:pt>
                <c:pt idx="1168" formatCode="0.00%">
                  <c:v>8.925000000000001E-2</c:v>
                </c:pt>
                <c:pt idx="1169" formatCode="0.00%">
                  <c:v>8.8599999999999998E-2</c:v>
                </c:pt>
                <c:pt idx="1170" formatCode="0.00%">
                  <c:v>8.900000000000001E-2</c:v>
                </c:pt>
                <c:pt idx="1171" formatCode="0.00%">
                  <c:v>8.900000000000001E-2</c:v>
                </c:pt>
                <c:pt idx="1172" formatCode="0.00%">
                  <c:v>8.9200000000000002E-2</c:v>
                </c:pt>
                <c:pt idx="1173" formatCode="0.00%">
                  <c:v>8.9399999999999993E-2</c:v>
                </c:pt>
                <c:pt idx="1174" formatCode="0.00%">
                  <c:v>8.9600000000000013E-2</c:v>
                </c:pt>
                <c:pt idx="1175" formatCode="0.00%">
                  <c:v>9.0399999999999994E-2</c:v>
                </c:pt>
                <c:pt idx="1176" formatCode="0.00%">
                  <c:v>9.2149999999999996E-2</c:v>
                </c:pt>
                <c:pt idx="1177" formatCode="0.00%">
                  <c:v>9.3900000000000011E-2</c:v>
                </c:pt>
                <c:pt idx="1178" formatCode="0.00%">
                  <c:v>9.0899999999999995E-2</c:v>
                </c:pt>
                <c:pt idx="1179" formatCode="0.00%">
                  <c:v>9.2100000000000015E-2</c:v>
                </c:pt>
                <c:pt idx="1180" formatCode="0.00%">
                  <c:v>9.2699999999999991E-2</c:v>
                </c:pt>
                <c:pt idx="1181" formatCode="0.00%">
                  <c:v>9.3599999999999989E-2</c:v>
                </c:pt>
                <c:pt idx="1182" formatCode="0.00%">
                  <c:v>9.3299999999999994E-2</c:v>
                </c:pt>
                <c:pt idx="1183" formatCode="0.00%">
                  <c:v>9.4700000000000006E-2</c:v>
                </c:pt>
                <c:pt idx="1184" formatCode="0.00%">
                  <c:v>9.6999999999999989E-2</c:v>
                </c:pt>
                <c:pt idx="1185" formatCode="0.00%">
                  <c:v>9.6600000000000005E-2</c:v>
                </c:pt>
                <c:pt idx="1186" formatCode="0.00%">
                  <c:v>9.7100000000000006E-2</c:v>
                </c:pt>
                <c:pt idx="1187" formatCode="0.00%">
                  <c:v>9.6799999999999997E-2</c:v>
                </c:pt>
                <c:pt idx="1188" formatCode="0.00%">
                  <c:v>9.7899999999999987E-2</c:v>
                </c:pt>
                <c:pt idx="1189" formatCode="0.00%">
                  <c:v>9.9199999999999997E-2</c:v>
                </c:pt>
                <c:pt idx="1190" formatCode="0.00%">
                  <c:v>0.1008</c:v>
                </c:pt>
                <c:pt idx="1191" formatCode="0.00%">
                  <c:v>0.1027</c:v>
                </c:pt>
                <c:pt idx="1192" formatCode="0.00%">
                  <c:v>0.1026</c:v>
                </c:pt>
                <c:pt idx="1193" formatCode="0.00%">
                  <c:v>0.1026</c:v>
                </c:pt>
                <c:pt idx="1194" formatCode="0.00%">
                  <c:v>0.1027</c:v>
                </c:pt>
                <c:pt idx="1195" formatCode="0.00%">
                  <c:v>0.1027</c:v>
                </c:pt>
                <c:pt idx="1196" formatCode="0.00%">
                  <c:v>0.1066</c:v>
                </c:pt>
                <c:pt idx="1197" formatCode="0.00%">
                  <c:v>0.10859999999999999</c:v>
                </c:pt>
                <c:pt idx="1198" formatCode="0.00%">
                  <c:v>0.10890000000000001</c:v>
                </c:pt>
                <c:pt idx="1199" formatCode="0.00%">
                  <c:v>0.10679999999999999</c:v>
                </c:pt>
                <c:pt idx="1200" formatCode="0.00%">
                  <c:v>0.10779999999999999</c:v>
                </c:pt>
                <c:pt idx="1201" formatCode="0.00%">
                  <c:v>0.10769999999999999</c:v>
                </c:pt>
                <c:pt idx="1202" formatCode="0.00%">
                  <c:v>0.1094</c:v>
                </c:pt>
                <c:pt idx="1203" formatCode="0.00%">
                  <c:v>0.11269999999999999</c:v>
                </c:pt>
                <c:pt idx="1204" formatCode="0.00%">
                  <c:v>0.111</c:v>
                </c:pt>
                <c:pt idx="1205" formatCode="0.00%">
                  <c:v>0.1103</c:v>
                </c:pt>
                <c:pt idx="1206" formatCode="0.00%">
                  <c:v>0.1081</c:v>
                </c:pt>
                <c:pt idx="1207" formatCode="0.00%">
                  <c:v>0.1084</c:v>
                </c:pt>
                <c:pt idx="1208" formatCode="0.00%">
                  <c:v>0.1096</c:v>
                </c:pt>
                <c:pt idx="1209" formatCode="0.00%">
                  <c:v>0.1099</c:v>
                </c:pt>
                <c:pt idx="1210" formatCode="0.00%">
                  <c:v>0.10880000000000001</c:v>
                </c:pt>
                <c:pt idx="1211" formatCode="0.00%">
                  <c:v>0.1072</c:v>
                </c:pt>
                <c:pt idx="1212" formatCode="0.00%">
                  <c:v>0.1074</c:v>
                </c:pt>
                <c:pt idx="1213" formatCode="0.00%">
                  <c:v>0.10710000000000001</c:v>
                </c:pt>
                <c:pt idx="1214" formatCode="0.00%">
                  <c:v>0.1056</c:v>
                </c:pt>
                <c:pt idx="1215" formatCode="0.00%">
                  <c:v>0.10369999999999999</c:v>
                </c:pt>
                <c:pt idx="1216" formatCode="0.00%">
                  <c:v>0.10539999999999999</c:v>
                </c:pt>
                <c:pt idx="1217" formatCode="0.00%">
                  <c:v>0.105</c:v>
                </c:pt>
                <c:pt idx="1218" formatCode="0.00%">
                  <c:v>0.10529999999999999</c:v>
                </c:pt>
                <c:pt idx="1219" formatCode="0.00%">
                  <c:v>0.1045</c:v>
                </c:pt>
                <c:pt idx="1220" formatCode="0.00%">
                  <c:v>0.1045</c:v>
                </c:pt>
                <c:pt idx="1221" formatCode="0.00%">
                  <c:v>0.10289999999999999</c:v>
                </c:pt>
                <c:pt idx="1222" formatCode="0.00%">
                  <c:v>0.1041</c:v>
                </c:pt>
                <c:pt idx="1223" formatCode="0.00%">
                  <c:v>0.10539999999999999</c:v>
                </c:pt>
                <c:pt idx="1224" formatCode="0.00%">
                  <c:v>0.105</c:v>
                </c:pt>
                <c:pt idx="1225" formatCode="0.00%">
                  <c:v>0.10490000000000001</c:v>
                </c:pt>
                <c:pt idx="1226" formatCode="0.00%">
                  <c:v>0.1043</c:v>
                </c:pt>
                <c:pt idx="1227" formatCode="0.00%">
                  <c:v>0.10460000000000001</c:v>
                </c:pt>
                <c:pt idx="1228" formatCode="0.00%">
                  <c:v>0.10300000000000001</c:v>
                </c:pt>
                <c:pt idx="1229" formatCode="0.00%">
                  <c:v>0.10210000000000001</c:v>
                </c:pt>
                <c:pt idx="1230" formatCode="0.00%">
                  <c:v>0.1024</c:v>
                </c:pt>
                <c:pt idx="1231" formatCode="0.00%">
                  <c:v>0.10210000000000001</c:v>
                </c:pt>
                <c:pt idx="1232" formatCode="0.00%">
                  <c:v>0.1009</c:v>
                </c:pt>
                <c:pt idx="1233" formatCode="0.00%">
                  <c:v>0.1018</c:v>
                </c:pt>
                <c:pt idx="1234" formatCode="0.00%">
                  <c:v>0.1016</c:v>
                </c:pt>
                <c:pt idx="1235" formatCode="0.00%">
                  <c:v>0.1016</c:v>
                </c:pt>
                <c:pt idx="1236" formatCode="0.00%">
                  <c:v>0.10249999999999999</c:v>
                </c:pt>
                <c:pt idx="1237" formatCode="0.00%">
                  <c:v>0.1024</c:v>
                </c:pt>
                <c:pt idx="1238" formatCode="0.00%">
                  <c:v>0.1026</c:v>
                </c:pt>
                <c:pt idx="1239" formatCode="0.00%">
                  <c:v>0.1012</c:v>
                </c:pt>
                <c:pt idx="1240" formatCode="0.00%">
                  <c:v>0.1011</c:v>
                </c:pt>
                <c:pt idx="1241" formatCode="0.00%">
                  <c:v>0.1027</c:v>
                </c:pt>
                <c:pt idx="1242" formatCode="0.00%">
                  <c:v>0.10349999999999999</c:v>
                </c:pt>
                <c:pt idx="1243" formatCode="0.00%">
                  <c:v>0.1048</c:v>
                </c:pt>
                <c:pt idx="1244" formatCode="0.00%">
                  <c:v>0.1082</c:v>
                </c:pt>
                <c:pt idx="1245" formatCode="0.00%">
                  <c:v>0.1076</c:v>
                </c:pt>
                <c:pt idx="1246" formatCode="0.00%">
                  <c:v>0.10539999999999999</c:v>
                </c:pt>
                <c:pt idx="1247" formatCode="0.00%">
                  <c:v>0.10550000000000001</c:v>
                </c:pt>
                <c:pt idx="1248" formatCode="0.00%">
                  <c:v>0.1061</c:v>
                </c:pt>
                <c:pt idx="1249" formatCode="0.00%">
                  <c:v>0.10710000000000001</c:v>
                </c:pt>
                <c:pt idx="1250" formatCode="0.00%">
                  <c:v>0.10865</c:v>
                </c:pt>
                <c:pt idx="1251" formatCode="0.00%">
                  <c:v>0.11230000000000001</c:v>
                </c:pt>
                <c:pt idx="1252" formatCode="0.00%">
                  <c:v>0.1101</c:v>
                </c:pt>
                <c:pt idx="1253" formatCode="0.00%">
                  <c:v>0.11210000000000001</c:v>
                </c:pt>
                <c:pt idx="1254" formatCode="0.00%">
                  <c:v>0.11015000000000001</c:v>
                </c:pt>
                <c:pt idx="1255" formatCode="0.00%">
                  <c:v>0.1101</c:v>
                </c:pt>
                <c:pt idx="1256" formatCode="0.00%">
                  <c:v>0.11119999999999999</c:v>
                </c:pt>
                <c:pt idx="1257" formatCode="0.00%">
                  <c:v>0.1109</c:v>
                </c:pt>
                <c:pt idx="1258" formatCode="0.00%">
                  <c:v>0.1137</c:v>
                </c:pt>
                <c:pt idx="1259" formatCode="0.00%">
                  <c:v>0.1125</c:v>
                </c:pt>
                <c:pt idx="1260" formatCode="0.00%">
                  <c:v>0.1142</c:v>
                </c:pt>
                <c:pt idx="1261" formatCode="0.00%">
                  <c:v>0.1157</c:v>
                </c:pt>
                <c:pt idx="1262" formatCode="0.00%">
                  <c:v>0.1162</c:v>
                </c:pt>
                <c:pt idx="1263" formatCode="0.00%">
                  <c:v>0.1139</c:v>
                </c:pt>
                <c:pt idx="1264" formatCode="0.00%">
                  <c:v>0.1139</c:v>
                </c:pt>
                <c:pt idx="1265" formatCode="0.00%">
                  <c:v>0.1134</c:v>
                </c:pt>
                <c:pt idx="1266" formatCode="0.00%">
                  <c:v>0.1142</c:v>
                </c:pt>
                <c:pt idx="1267" formatCode="0.00%">
                  <c:v>0.11349999999999999</c:v>
                </c:pt>
                <c:pt idx="1268" formatCode="0.00%">
                  <c:v>0.115</c:v>
                </c:pt>
                <c:pt idx="1269" formatCode="0.00%">
                  <c:v>0.11310000000000001</c:v>
                </c:pt>
                <c:pt idx="1270" formatCode="0.00%">
                  <c:v>0.11259999999999999</c:v>
                </c:pt>
                <c:pt idx="1271" formatCode="0.00%">
                  <c:v>0.11210000000000001</c:v>
                </c:pt>
                <c:pt idx="1272" formatCode="0.00%">
                  <c:v>0.11109999999999999</c:v>
                </c:pt>
                <c:pt idx="1273" formatCode="0.00%">
                  <c:v>0.11070000000000001</c:v>
                </c:pt>
                <c:pt idx="1274" formatCode="0.00%">
                  <c:v>0.1091</c:v>
                </c:pt>
                <c:pt idx="1275" formatCode="0.00%">
                  <c:v>0.1094</c:v>
                </c:pt>
                <c:pt idx="1276" formatCode="0.00%">
                  <c:v>0.1094</c:v>
                </c:pt>
                <c:pt idx="1277" formatCode="0.00%">
                  <c:v>0.1082</c:v>
                </c:pt>
                <c:pt idx="1278" formatCode="0.00%">
                  <c:v>0.10710000000000001</c:v>
                </c:pt>
                <c:pt idx="1279" formatCode="0.00%">
                  <c:v>0.10869999999999999</c:v>
                </c:pt>
                <c:pt idx="1280" formatCode="0.00%">
                  <c:v>0.1069</c:v>
                </c:pt>
                <c:pt idx="1281" formatCode="0.00%">
                  <c:v>0.10529999999999999</c:v>
                </c:pt>
                <c:pt idx="1282" formatCode="0.00%">
                  <c:v>0.10505</c:v>
                </c:pt>
                <c:pt idx="1283" formatCode="0.00%">
                  <c:v>0.10425000000000001</c:v>
                </c:pt>
                <c:pt idx="1284" formatCode="0.00%">
                  <c:v>0.10539999999999999</c:v>
                </c:pt>
                <c:pt idx="1285" formatCode="0.00%">
                  <c:v>9.8599999999999993E-2</c:v>
                </c:pt>
                <c:pt idx="1286" formatCode="0.00%">
                  <c:v>9.6500000000000002E-2</c:v>
                </c:pt>
                <c:pt idx="1287" formatCode="0.00%">
                  <c:v>9.7899999999999987E-2</c:v>
                </c:pt>
                <c:pt idx="1288" formatCode="0.00%">
                  <c:v>9.9100000000000008E-2</c:v>
                </c:pt>
                <c:pt idx="1289" formatCode="0.00%">
                  <c:v>9.9100000000000008E-2</c:v>
                </c:pt>
                <c:pt idx="1290" formatCode="0.00%">
                  <c:v>9.5600000000000004E-2</c:v>
                </c:pt>
                <c:pt idx="1291" formatCode="0.00%">
                  <c:v>9.4800000000000009E-2</c:v>
                </c:pt>
                <c:pt idx="1292" formatCode="0.00%">
                  <c:v>9.3100000000000002E-2</c:v>
                </c:pt>
                <c:pt idx="1293" formatCode="0.00%">
                  <c:v>9.4899999999999998E-2</c:v>
                </c:pt>
                <c:pt idx="1294" formatCode="0.00%">
                  <c:v>9.5500000000000002E-2</c:v>
                </c:pt>
                <c:pt idx="1295" formatCode="0.00%">
                  <c:v>9.2200000000000004E-2</c:v>
                </c:pt>
                <c:pt idx="1296" formatCode="0.00%">
                  <c:v>9.1999999999999998E-2</c:v>
                </c:pt>
                <c:pt idx="1297" formatCode="0.00%">
                  <c:v>9.5100000000000004E-2</c:v>
                </c:pt>
                <c:pt idx="1298" formatCode="0.00%">
                  <c:v>9.4049999999999995E-2</c:v>
                </c:pt>
                <c:pt idx="1299" formatCode="0.00%">
                  <c:v>9.1549999999999992E-2</c:v>
                </c:pt>
                <c:pt idx="1300" formatCode="0.00%">
                  <c:v>9.0850000000000014E-2</c:v>
                </c:pt>
                <c:pt idx="1301" formatCode="0.00%">
                  <c:v>9.1750000000000012E-2</c:v>
                </c:pt>
                <c:pt idx="1302" formatCode="0.00%">
                  <c:v>9.2050000000000007E-2</c:v>
                </c:pt>
                <c:pt idx="1303" formatCode="0.00%">
                  <c:v>9.1249999999999998E-2</c:v>
                </c:pt>
                <c:pt idx="1304" formatCode="0.00%">
                  <c:v>9.1249999999999998E-2</c:v>
                </c:pt>
                <c:pt idx="1305" formatCode="0.00%">
                  <c:v>9.1999999999999998E-2</c:v>
                </c:pt>
                <c:pt idx="1306" formatCode="0.00%">
                  <c:v>9.2399999999999996E-2</c:v>
                </c:pt>
                <c:pt idx="1307" formatCode="0.00%">
                  <c:v>9.2799999999999994E-2</c:v>
                </c:pt>
                <c:pt idx="1308" formatCode="0.00%">
                  <c:v>9.4E-2</c:v>
                </c:pt>
                <c:pt idx="1309" formatCode="0.00%">
                  <c:v>9.4299999999999995E-2</c:v>
                </c:pt>
                <c:pt idx="1310" formatCode="0.00%">
                  <c:v>9.4100000000000003E-2</c:v>
                </c:pt>
                <c:pt idx="1311" formatCode="0.00%">
                  <c:v>9.4700000000000006E-2</c:v>
                </c:pt>
                <c:pt idx="1312" formatCode="0.00%">
                  <c:v>9.3399999999999997E-2</c:v>
                </c:pt>
                <c:pt idx="1313" formatCode="0.00%">
                  <c:v>9.3399999999999997E-2</c:v>
                </c:pt>
                <c:pt idx="1314" formatCode="0.00%">
                  <c:v>9.0999999999999998E-2</c:v>
                </c:pt>
                <c:pt idx="1315" formatCode="0.00%">
                  <c:v>9.1300000000000006E-2</c:v>
                </c:pt>
                <c:pt idx="1316" formatCode="0.00%">
                  <c:v>9.1300000000000006E-2</c:v>
                </c:pt>
                <c:pt idx="1317" formatCode="0.00%">
                  <c:v>9.0549999999999992E-2</c:v>
                </c:pt>
                <c:pt idx="1318" formatCode="0.00%">
                  <c:v>0.09</c:v>
                </c:pt>
                <c:pt idx="1319" formatCode="0.00%">
                  <c:v>8.9200000000000002E-2</c:v>
                </c:pt>
                <c:pt idx="1320" formatCode="0.00%">
                  <c:v>9.1899999999999996E-2</c:v>
                </c:pt>
                <c:pt idx="1321" formatCode="0.00%">
                  <c:v>9.11E-2</c:v>
                </c:pt>
                <c:pt idx="1322" formatCode="0.00%">
                  <c:v>9.06E-2</c:v>
                </c:pt>
                <c:pt idx="1323" formatCode="0.00%">
                  <c:v>9.0500000000000011E-2</c:v>
                </c:pt>
                <c:pt idx="1324" formatCode="0.00%">
                  <c:v>9.01E-2</c:v>
                </c:pt>
                <c:pt idx="1325" formatCode="0.00%">
                  <c:v>9.0200000000000002E-2</c:v>
                </c:pt>
                <c:pt idx="1326" formatCode="0.00%">
                  <c:v>9.1199999999999989E-2</c:v>
                </c:pt>
                <c:pt idx="1327" formatCode="0.00%">
                  <c:v>9.1199999999999989E-2</c:v>
                </c:pt>
                <c:pt idx="1328" formatCode="0.00%">
                  <c:v>9.0299999999999991E-2</c:v>
                </c:pt>
                <c:pt idx="1329" formatCode="0.00%">
                  <c:v>9.0299999999999991E-2</c:v>
                </c:pt>
                <c:pt idx="1330" formatCode="0.00%">
                  <c:v>9.1199999999999989E-2</c:v>
                </c:pt>
                <c:pt idx="1331" formatCode="0.00%">
                  <c:v>9.1300000000000006E-2</c:v>
                </c:pt>
                <c:pt idx="1332" formatCode="0.00%">
                  <c:v>0.09</c:v>
                </c:pt>
                <c:pt idx="1333" formatCode="0.00%">
                  <c:v>8.8300000000000003E-2</c:v>
                </c:pt>
                <c:pt idx="1334" formatCode="0.00%">
                  <c:v>8.6899999999999991E-2</c:v>
                </c:pt>
                <c:pt idx="1335" formatCode="0.00%">
                  <c:v>8.6899999999999991E-2</c:v>
                </c:pt>
                <c:pt idx="1336" formatCode="0.00%">
                  <c:v>8.7599999999999997E-2</c:v>
                </c:pt>
                <c:pt idx="1337" formatCode="0.00%">
                  <c:v>8.6599999999999996E-2</c:v>
                </c:pt>
                <c:pt idx="1338" formatCode="0.00%">
                  <c:v>8.5600000000000009E-2</c:v>
                </c:pt>
                <c:pt idx="1339" formatCode="0.00%">
                  <c:v>8.5600000000000009E-2</c:v>
                </c:pt>
                <c:pt idx="1340" formatCode="0.00%">
                  <c:v>8.5600000000000009E-2</c:v>
                </c:pt>
                <c:pt idx="1341" formatCode="0.00%">
                  <c:v>8.5600000000000009E-2</c:v>
                </c:pt>
                <c:pt idx="1342" formatCode="0.00%">
                  <c:v>8.5600000000000009E-2</c:v>
                </c:pt>
                <c:pt idx="1343" formatCode="0.00%">
                  <c:v>8.5299999999999987E-2</c:v>
                </c:pt>
                <c:pt idx="1344" formatCode="0.00%">
                  <c:v>8.5000000000000006E-2</c:v>
                </c:pt>
                <c:pt idx="1345" formatCode="0.00%">
                  <c:v>8.5000000000000006E-2</c:v>
                </c:pt>
                <c:pt idx="1346" formatCode="0.00%">
                  <c:v>8.5000000000000006E-2</c:v>
                </c:pt>
                <c:pt idx="1347" formatCode="0.00%">
                  <c:v>8.3299999999999999E-2</c:v>
                </c:pt>
                <c:pt idx="1348" formatCode="0.00%">
                  <c:v>8.3499999999999991E-2</c:v>
                </c:pt>
                <c:pt idx="1349" formatCode="0.00%">
                  <c:v>8.3800000000000013E-2</c:v>
                </c:pt>
                <c:pt idx="1350" formatCode="0.00%">
                  <c:v>8.4100000000000008E-2</c:v>
                </c:pt>
                <c:pt idx="1351" formatCode="0.00%">
                  <c:v>8.3699999999999997E-2</c:v>
                </c:pt>
                <c:pt idx="1352" formatCode="0.00%">
                  <c:v>8.3350000000000007E-2</c:v>
                </c:pt>
                <c:pt idx="1353" formatCode="0.00%">
                  <c:v>8.4100000000000008E-2</c:v>
                </c:pt>
                <c:pt idx="1354" formatCode="0.00%">
                  <c:v>8.4149999999999989E-2</c:v>
                </c:pt>
                <c:pt idx="1355" formatCode="0.00%">
                  <c:v>8.3549999999999999E-2</c:v>
                </c:pt>
                <c:pt idx="1356" formatCode="0.00%">
                  <c:v>8.4000000000000005E-2</c:v>
                </c:pt>
                <c:pt idx="1357" formatCode="0.00%">
                  <c:v>8.455E-2</c:v>
                </c:pt>
                <c:pt idx="1358" formatCode="0.00%">
                  <c:v>8.4700000000000011E-2</c:v>
                </c:pt>
                <c:pt idx="1359" formatCode="0.00%">
                  <c:v>8.3900000000000002E-2</c:v>
                </c:pt>
                <c:pt idx="1360" formatCode="0.00%">
                  <c:v>8.3599999999999994E-2</c:v>
                </c:pt>
                <c:pt idx="1361" formatCode="0.00%">
                  <c:v>8.2899999999999988E-2</c:v>
                </c:pt>
                <c:pt idx="1362" formatCode="0.00%">
                  <c:v>8.2100000000000006E-2</c:v>
                </c:pt>
                <c:pt idx="1363" formatCode="0.00%">
                  <c:v>8.2949999999999996E-2</c:v>
                </c:pt>
                <c:pt idx="1364" formatCode="0.00%">
                  <c:v>8.2949999999999996E-2</c:v>
                </c:pt>
                <c:pt idx="1365" formatCode="0.00%">
                  <c:v>8.2949999999999996E-2</c:v>
                </c:pt>
                <c:pt idx="1366" formatCode="0.00%">
                  <c:v>8.1799999999999998E-2</c:v>
                </c:pt>
                <c:pt idx="1367" formatCode="0.00%">
                  <c:v>8.2200000000000009E-2</c:v>
                </c:pt>
                <c:pt idx="1368" formatCode="0.00%">
                  <c:v>8.0500000000000002E-2</c:v>
                </c:pt>
                <c:pt idx="1369" formatCode="0.00%">
                  <c:v>7.980000000000001E-2</c:v>
                </c:pt>
                <c:pt idx="1370" formatCode="0.00%">
                  <c:v>0.08</c:v>
                </c:pt>
                <c:pt idx="1371" formatCode="0.00%">
                  <c:v>8.0199999999999994E-2</c:v>
                </c:pt>
                <c:pt idx="1372" formatCode="0.00%">
                  <c:v>8.1199999999999994E-2</c:v>
                </c:pt>
                <c:pt idx="1373" formatCode="0.00%">
                  <c:v>8.1600000000000006E-2</c:v>
                </c:pt>
                <c:pt idx="1374" formatCode="0.00%">
                  <c:v>8.2799999999999999E-2</c:v>
                </c:pt>
                <c:pt idx="1375" formatCode="0.00%">
                  <c:v>8.2699999999999996E-2</c:v>
                </c:pt>
                <c:pt idx="1376" formatCode="0.00%">
                  <c:v>8.2200000000000009E-2</c:v>
                </c:pt>
                <c:pt idx="1377" formatCode="0.00%">
                  <c:v>8.1099999999999992E-2</c:v>
                </c:pt>
                <c:pt idx="1378" formatCode="0.00%">
                  <c:v>8.0500000000000002E-2</c:v>
                </c:pt>
                <c:pt idx="1379" formatCode="0.00%">
                  <c:v>7.9399999999999998E-2</c:v>
                </c:pt>
                <c:pt idx="1380" formatCode="0.00%">
                  <c:v>8.0600000000000005E-2</c:v>
                </c:pt>
                <c:pt idx="1381" formatCode="0.00%">
                  <c:v>8.0100000000000005E-2</c:v>
                </c:pt>
                <c:pt idx="1382" formatCode="0.00%">
                  <c:v>8.1500000000000003E-2</c:v>
                </c:pt>
                <c:pt idx="1383" formatCode="0.00%">
                  <c:v>8.1199999999999994E-2</c:v>
                </c:pt>
                <c:pt idx="1384" formatCode="0.00%">
                  <c:v>8.1000000000000003E-2</c:v>
                </c:pt>
                <c:pt idx="1385" formatCode="0.00%">
                  <c:v>8.1600000000000006E-2</c:v>
                </c:pt>
                <c:pt idx="1386" formatCode="0.00%">
                  <c:v>8.1500000000000003E-2</c:v>
                </c:pt>
                <c:pt idx="1387" formatCode="0.00%">
                  <c:v>8.1099999999999992E-2</c:v>
                </c:pt>
                <c:pt idx="1388" formatCode="0.00%">
                  <c:v>8.1799999999999998E-2</c:v>
                </c:pt>
                <c:pt idx="1389" formatCode="0.00%">
                  <c:v>8.2400000000000001E-2</c:v>
                </c:pt>
                <c:pt idx="1390" formatCode="0.00%">
                  <c:v>8.2400000000000001E-2</c:v>
                </c:pt>
                <c:pt idx="1391" formatCode="0.00%">
                  <c:v>8.2400000000000001E-2</c:v>
                </c:pt>
                <c:pt idx="1392" formatCode="0.00%">
                  <c:v>8.2599999999999993E-2</c:v>
                </c:pt>
                <c:pt idx="1393" formatCode="0.00%">
                  <c:v>8.2699999999999996E-2</c:v>
                </c:pt>
                <c:pt idx="1394" formatCode="0.00%">
                  <c:v>8.1799999999999998E-2</c:v>
                </c:pt>
                <c:pt idx="1395" formatCode="0.00%">
                  <c:v>8.0749999999999988E-2</c:v>
                </c:pt>
                <c:pt idx="1396" formatCode="0.00%">
                  <c:v>8.0149999999999999E-2</c:v>
                </c:pt>
                <c:pt idx="1397" formatCode="0.00%">
                  <c:v>7.9100000000000004E-2</c:v>
                </c:pt>
                <c:pt idx="1398" formatCode="0.00%">
                  <c:v>8.0100000000000005E-2</c:v>
                </c:pt>
                <c:pt idx="1399" formatCode="0.00%">
                  <c:v>7.9850000000000004E-2</c:v>
                </c:pt>
                <c:pt idx="1400" formatCode="0.00%">
                  <c:v>7.9250000000000001E-2</c:v>
                </c:pt>
                <c:pt idx="1401" formatCode="0.00%">
                  <c:v>7.8799999999999995E-2</c:v>
                </c:pt>
                <c:pt idx="1402" formatCode="0.00%">
                  <c:v>7.8299999999999995E-2</c:v>
                </c:pt>
                <c:pt idx="1403" formatCode="0.00%">
                  <c:v>7.8899999999999998E-2</c:v>
                </c:pt>
                <c:pt idx="1404" formatCode="0.00%">
                  <c:v>8.1699999999999995E-2</c:v>
                </c:pt>
                <c:pt idx="1405" formatCode="0.00%">
                  <c:v>8.0500000000000002E-2</c:v>
                </c:pt>
                <c:pt idx="1406" formatCode="0.00%">
                  <c:v>8.1099999999999992E-2</c:v>
                </c:pt>
                <c:pt idx="1407" formatCode="0.00%">
                  <c:v>8.3800000000000013E-2</c:v>
                </c:pt>
                <c:pt idx="1408" formatCode="0.00%">
                  <c:v>8.09E-2</c:v>
                </c:pt>
                <c:pt idx="1409" formatCode="0.00%">
                  <c:v>8.1300000000000011E-2</c:v>
                </c:pt>
                <c:pt idx="1410" formatCode="0.00%">
                  <c:v>8.0299999999999996E-2</c:v>
                </c:pt>
                <c:pt idx="1411" formatCode="0.00%">
                  <c:v>8.0299999999999996E-2</c:v>
                </c:pt>
                <c:pt idx="1412" formatCode="0.00%">
                  <c:v>8.14E-2</c:v>
                </c:pt>
                <c:pt idx="1413" formatCode="0.00%">
                  <c:v>8.0700000000000008E-2</c:v>
                </c:pt>
                <c:pt idx="1414" formatCode="0.00%">
                  <c:v>8.0500000000000002E-2</c:v>
                </c:pt>
                <c:pt idx="1415" formatCode="0.00%">
                  <c:v>8.09E-2</c:v>
                </c:pt>
                <c:pt idx="1416" formatCode="0.00%">
                  <c:v>8.1500000000000003E-2</c:v>
                </c:pt>
                <c:pt idx="1417" formatCode="0.00%">
                  <c:v>8.0700000000000008E-2</c:v>
                </c:pt>
                <c:pt idx="1418" formatCode="0.00%">
                  <c:v>8.1099999999999992E-2</c:v>
                </c:pt>
                <c:pt idx="1419" formatCode="0.00%">
                  <c:v>8.1699999999999995E-2</c:v>
                </c:pt>
                <c:pt idx="1420" formatCode="0.00%">
                  <c:v>8.0799999999999997E-2</c:v>
                </c:pt>
                <c:pt idx="1421" formatCode="0.00%">
                  <c:v>8.1300000000000011E-2</c:v>
                </c:pt>
                <c:pt idx="1422" formatCode="0.00%">
                  <c:v>8.199999999999999E-2</c:v>
                </c:pt>
                <c:pt idx="1423" formatCode="0.00%">
                  <c:v>8.1000000000000003E-2</c:v>
                </c:pt>
                <c:pt idx="1424" formatCode="0.00%">
                  <c:v>8.1000000000000003E-2</c:v>
                </c:pt>
                <c:pt idx="1425" formatCode="0.00%">
                  <c:v>8.0649999999999999E-2</c:v>
                </c:pt>
                <c:pt idx="1426" formatCode="0.00%">
                  <c:v>7.9899999999999999E-2</c:v>
                </c:pt>
                <c:pt idx="1427" formatCode="0.00%">
                  <c:v>8.09E-2</c:v>
                </c:pt>
                <c:pt idx="1428" formatCode="0.00%">
                  <c:v>8.1000000000000003E-2</c:v>
                </c:pt>
                <c:pt idx="1429" formatCode="0.00%">
                  <c:v>8.1099999999999992E-2</c:v>
                </c:pt>
                <c:pt idx="1430" formatCode="0.00%">
                  <c:v>8.1250000000000003E-2</c:v>
                </c:pt>
                <c:pt idx="1431" formatCode="0.00%">
                  <c:v>8.1000000000000003E-2</c:v>
                </c:pt>
                <c:pt idx="1432" formatCode="0.00%">
                  <c:v>8.1000000000000003E-2</c:v>
                </c:pt>
                <c:pt idx="1433" formatCode="0.00%">
                  <c:v>8.1099999999999992E-2</c:v>
                </c:pt>
                <c:pt idx="1434" formatCode="0.00%">
                  <c:v>8.0199999999999994E-2</c:v>
                </c:pt>
                <c:pt idx="1435" formatCode="0.00%">
                  <c:v>8.0549999999999997E-2</c:v>
                </c:pt>
                <c:pt idx="1436" formatCode="0.00%">
                  <c:v>8.0500000000000002E-2</c:v>
                </c:pt>
                <c:pt idx="1437" formatCode="0.00%">
                  <c:v>7.9699999999999993E-2</c:v>
                </c:pt>
                <c:pt idx="1438" formatCode="0.00%">
                  <c:v>7.9299999999999995E-2</c:v>
                </c:pt>
                <c:pt idx="1439" formatCode="0.00%">
                  <c:v>7.85E-2</c:v>
                </c:pt>
                <c:pt idx="1440" formatCode="0.00%">
                  <c:v>7.9100000000000004E-2</c:v>
                </c:pt>
                <c:pt idx="1441" formatCode="0.00%">
                  <c:v>7.85E-2</c:v>
                </c:pt>
                <c:pt idx="1442" formatCode="0.00%">
                  <c:v>7.8899999999999998E-2</c:v>
                </c:pt>
                <c:pt idx="1443" formatCode="0.00%">
                  <c:v>7.980000000000001E-2</c:v>
                </c:pt>
                <c:pt idx="1444" formatCode="0.00%">
                  <c:v>8.1300000000000011E-2</c:v>
                </c:pt>
                <c:pt idx="1445" formatCode="0.00%">
                  <c:v>8.0500000000000002E-2</c:v>
                </c:pt>
                <c:pt idx="1446" formatCode="0.00%">
                  <c:v>7.9000000000000001E-2</c:v>
                </c:pt>
                <c:pt idx="1447" formatCode="0.00%">
                  <c:v>7.8799999999999995E-2</c:v>
                </c:pt>
                <c:pt idx="1448" formatCode="0.00%">
                  <c:v>7.8299999999999995E-2</c:v>
                </c:pt>
                <c:pt idx="1449" formatCode="0.00%">
                  <c:v>7.8399999999999997E-2</c:v>
                </c:pt>
                <c:pt idx="1450" formatCode="0.00%">
                  <c:v>7.8E-2</c:v>
                </c:pt>
                <c:pt idx="1451" formatCode="0.00%">
                  <c:v>7.6100000000000001E-2</c:v>
                </c:pt>
                <c:pt idx="1452" formatCode="0.00%">
                  <c:v>7.5499999999999998E-2</c:v>
                </c:pt>
                <c:pt idx="1453" formatCode="0.00%">
                  <c:v>7.5050000000000006E-2</c:v>
                </c:pt>
                <c:pt idx="1454" formatCode="0.00%">
                  <c:v>7.4499999999999997E-2</c:v>
                </c:pt>
                <c:pt idx="1455" formatCode="0.00%">
                  <c:v>7.2849999999999998E-2</c:v>
                </c:pt>
                <c:pt idx="1456" formatCode="0.00%">
                  <c:v>7.2099999999999997E-2</c:v>
                </c:pt>
                <c:pt idx="1457" formatCode="0.00%">
                  <c:v>7.3099999999999998E-2</c:v>
                </c:pt>
                <c:pt idx="1458" formatCode="0.00%">
                  <c:v>7.1900000000000006E-2</c:v>
                </c:pt>
                <c:pt idx="1459" formatCode="0.00%">
                  <c:v>7.0999999999999994E-2</c:v>
                </c:pt>
                <c:pt idx="1460" formatCode="0.00%">
                  <c:v>7.0599999999999996E-2</c:v>
                </c:pt>
                <c:pt idx="1461" formatCode="0.00%">
                  <c:v>6.9749999999999993E-2</c:v>
                </c:pt>
                <c:pt idx="1462" formatCode="0.00%">
                  <c:v>7.0250000000000007E-2</c:v>
                </c:pt>
                <c:pt idx="1463" formatCode="0.00%">
                  <c:v>6.9150000000000003E-2</c:v>
                </c:pt>
                <c:pt idx="1464" formatCode="0.00%">
                  <c:v>6.8900000000000003E-2</c:v>
                </c:pt>
                <c:pt idx="1465" formatCode="0.00%">
                  <c:v>6.93E-2</c:v>
                </c:pt>
                <c:pt idx="1466" formatCode="0.00%">
                  <c:v>6.9199999999999998E-2</c:v>
                </c:pt>
                <c:pt idx="1467" formatCode="0.00%">
                  <c:v>6.83E-2</c:v>
                </c:pt>
                <c:pt idx="1468" formatCode="0.00%">
                  <c:v>6.83E-2</c:v>
                </c:pt>
                <c:pt idx="1469" formatCode="0.00%">
                  <c:v>6.6199999999999995E-2</c:v>
                </c:pt>
                <c:pt idx="1470" formatCode="0.00%">
                  <c:v>6.6500000000000004E-2</c:v>
                </c:pt>
                <c:pt idx="1471" formatCode="0.00%">
                  <c:v>6.7099999999999993E-2</c:v>
                </c:pt>
                <c:pt idx="1472" formatCode="0.00%">
                  <c:v>6.6900000000000001E-2</c:v>
                </c:pt>
                <c:pt idx="1473" formatCode="0.00%">
                  <c:v>6.6699999999999995E-2</c:v>
                </c:pt>
                <c:pt idx="1474" formatCode="0.00%">
                  <c:v>6.5799999999999997E-2</c:v>
                </c:pt>
                <c:pt idx="1475" formatCode="0.00%">
                  <c:v>6.5099999999999991E-2</c:v>
                </c:pt>
                <c:pt idx="1476" formatCode="0.00%">
                  <c:v>6.5799999999999997E-2</c:v>
                </c:pt>
                <c:pt idx="1477" formatCode="0.00%">
                  <c:v>6.5199999999999994E-2</c:v>
                </c:pt>
                <c:pt idx="1478" formatCode="0.00%">
                  <c:v>6.4399999999999999E-2</c:v>
                </c:pt>
                <c:pt idx="1479" formatCode="0.00%">
                  <c:v>6.4299999999999996E-2</c:v>
                </c:pt>
                <c:pt idx="1480" formatCode="0.00%">
                  <c:v>6.3500000000000001E-2</c:v>
                </c:pt>
                <c:pt idx="1481" formatCode="0.00%">
                  <c:v>6.3500000000000001E-2</c:v>
                </c:pt>
                <c:pt idx="1482" formatCode="0.00%">
                  <c:v>6.2600000000000003E-2</c:v>
                </c:pt>
                <c:pt idx="1483" formatCode="0.00%">
                  <c:v>6.25E-2</c:v>
                </c:pt>
                <c:pt idx="1484" formatCode="0.00%">
                  <c:v>6.3099999999999989E-2</c:v>
                </c:pt>
                <c:pt idx="1485" formatCode="0.00%">
                  <c:v>6.2899999999999998E-2</c:v>
                </c:pt>
                <c:pt idx="1486" formatCode="0.00%">
                  <c:v>6.3399999999999998E-2</c:v>
                </c:pt>
                <c:pt idx="1487" formatCode="0.00%">
                  <c:v>6.3299999999999995E-2</c:v>
                </c:pt>
                <c:pt idx="1488" formatCode="0.00%">
                  <c:v>6.2899999999999998E-2</c:v>
                </c:pt>
                <c:pt idx="1489" formatCode="0.00%">
                  <c:v>6.3550000000000009E-2</c:v>
                </c:pt>
                <c:pt idx="1490" formatCode="0.00%">
                  <c:v>6.3250000000000001E-2</c:v>
                </c:pt>
                <c:pt idx="1491" formatCode="0.00%">
                  <c:v>6.2850000000000003E-2</c:v>
                </c:pt>
                <c:pt idx="1492" formatCode="0.00%">
                  <c:v>6.2400000000000004E-2</c:v>
                </c:pt>
                <c:pt idx="1493" formatCode="0.00%">
                  <c:v>6.3099999999999989E-2</c:v>
                </c:pt>
                <c:pt idx="1494" formatCode="0.00%">
                  <c:v>6.2899999999999998E-2</c:v>
                </c:pt>
                <c:pt idx="1495" formatCode="0.00%">
                  <c:v>6.2850000000000003E-2</c:v>
                </c:pt>
                <c:pt idx="1496" formatCode="0.00%">
                  <c:v>6.2600000000000003E-2</c:v>
                </c:pt>
                <c:pt idx="1497" formatCode="0.00%">
                  <c:v>6.3299999999999995E-2</c:v>
                </c:pt>
                <c:pt idx="1498" formatCode="0.00%">
                  <c:v>6.3200000000000006E-2</c:v>
                </c:pt>
                <c:pt idx="1499" formatCode="0.00%">
                  <c:v>6.3399999999999998E-2</c:v>
                </c:pt>
                <c:pt idx="1500" formatCode="0.00%">
                  <c:v>6.480000000000001E-2</c:v>
                </c:pt>
                <c:pt idx="1501" formatCode="0.00%">
                  <c:v>6.3799999999999996E-2</c:v>
                </c:pt>
                <c:pt idx="1502" formatCode="0.00%">
                  <c:v>6.3200000000000006E-2</c:v>
                </c:pt>
                <c:pt idx="1503" formatCode="0.00%">
                  <c:v>6.3049999999999995E-2</c:v>
                </c:pt>
                <c:pt idx="1504" formatCode="0.00%">
                  <c:v>6.3149999999999998E-2</c:v>
                </c:pt>
                <c:pt idx="1505" formatCode="0.00%">
                  <c:v>6.3500000000000001E-2</c:v>
                </c:pt>
                <c:pt idx="1506" formatCode="0.00%">
                  <c:v>6.3399999999999998E-2</c:v>
                </c:pt>
                <c:pt idx="1507" formatCode="0.00%">
                  <c:v>6.3799999999999996E-2</c:v>
                </c:pt>
                <c:pt idx="1508" formatCode="0.00%">
                  <c:v>6.3799999999999996E-2</c:v>
                </c:pt>
                <c:pt idx="1509" formatCode="0.00%">
                  <c:v>6.3200000000000006E-2</c:v>
                </c:pt>
                <c:pt idx="1510" formatCode="0.00%">
                  <c:v>6.3799999999999996E-2</c:v>
                </c:pt>
                <c:pt idx="1511" formatCode="0.00%">
                  <c:v>6.3850000000000004E-2</c:v>
                </c:pt>
                <c:pt idx="1512" formatCode="0.00%">
                  <c:v>6.2950000000000006E-2</c:v>
                </c:pt>
                <c:pt idx="1513" formatCode="0.00%">
                  <c:v>6.3149999999999998E-2</c:v>
                </c:pt>
                <c:pt idx="1514" formatCode="0.00%">
                  <c:v>6.3949999999999993E-2</c:v>
                </c:pt>
                <c:pt idx="1515" formatCode="0.00%">
                  <c:v>6.4699999999999994E-2</c:v>
                </c:pt>
                <c:pt idx="1516" formatCode="0.00%">
                  <c:v>6.6000000000000003E-2</c:v>
                </c:pt>
                <c:pt idx="1517" formatCode="0.00%">
                  <c:v>6.7000000000000004E-2</c:v>
                </c:pt>
                <c:pt idx="1518" formatCode="0.00%">
                  <c:v>6.6500000000000004E-2</c:v>
                </c:pt>
                <c:pt idx="1519" formatCode="0.00%">
                  <c:v>6.5099999999999991E-2</c:v>
                </c:pt>
                <c:pt idx="1520" formatCode="0.00%">
                  <c:v>6.5799999999999997E-2</c:v>
                </c:pt>
                <c:pt idx="1521" formatCode="0.00%">
                  <c:v>6.4899999999999999E-2</c:v>
                </c:pt>
                <c:pt idx="1522" formatCode="0.00%">
                  <c:v>6.4000000000000001E-2</c:v>
                </c:pt>
                <c:pt idx="1523" formatCode="0.00%">
                  <c:v>6.3700000000000007E-2</c:v>
                </c:pt>
                <c:pt idx="1524" formatCode="0.00%">
                  <c:v>6.3700000000000007E-2</c:v>
                </c:pt>
                <c:pt idx="1525" formatCode="0.00%">
                  <c:v>6.3399999999999998E-2</c:v>
                </c:pt>
                <c:pt idx="1526" formatCode="0.00%">
                  <c:v>6.3700000000000007E-2</c:v>
                </c:pt>
                <c:pt idx="1527" formatCode="0.00%">
                  <c:v>6.3799999999999996E-2</c:v>
                </c:pt>
                <c:pt idx="1528" formatCode="0.00%">
                  <c:v>6.3200000000000006E-2</c:v>
                </c:pt>
                <c:pt idx="1529" formatCode="0.00%">
                  <c:v>6.4000000000000001E-2</c:v>
                </c:pt>
                <c:pt idx="1530" formatCode="0.00%">
                  <c:v>6.3E-2</c:v>
                </c:pt>
                <c:pt idx="1531" formatCode="0.00%">
                  <c:v>6.1799999999999994E-2</c:v>
                </c:pt>
                <c:pt idx="1532" formatCode="0.00%">
                  <c:v>6.1799999999999994E-2</c:v>
                </c:pt>
                <c:pt idx="1533" formatCode="0.00%">
                  <c:v>6.1200000000000004E-2</c:v>
                </c:pt>
                <c:pt idx="1534" formatCode="0.00%">
                  <c:v>6.0049999999999999E-2</c:v>
                </c:pt>
                <c:pt idx="1535" formatCode="0.00%">
                  <c:v>6.0449999999999997E-2</c:v>
                </c:pt>
                <c:pt idx="1536" formatCode="0.00%">
                  <c:v>6.0749999999999998E-2</c:v>
                </c:pt>
                <c:pt idx="1537" formatCode="0.00%">
                  <c:v>6.0350000000000001E-2</c:v>
                </c:pt>
                <c:pt idx="1538" formatCode="0.00%">
                  <c:v>6.0049999999999999E-2</c:v>
                </c:pt>
                <c:pt idx="1539" formatCode="0.00%">
                  <c:v>5.9749999999999998E-2</c:v>
                </c:pt>
                <c:pt idx="1540" formatCode="0.00%">
                  <c:v>5.985E-2</c:v>
                </c:pt>
                <c:pt idx="1541" formatCode="0.00%">
                  <c:v>6.0149999999999995E-2</c:v>
                </c:pt>
                <c:pt idx="1542" formatCode="0.00%">
                  <c:v>5.9650000000000002E-2</c:v>
                </c:pt>
                <c:pt idx="1543" formatCode="0.00%">
                  <c:v>5.9050000000000005E-2</c:v>
                </c:pt>
                <c:pt idx="1544" formatCode="0.00%">
                  <c:v>5.885E-2</c:v>
                </c:pt>
                <c:pt idx="1545" formatCode="0.00%">
                  <c:v>5.9349999999999993E-2</c:v>
                </c:pt>
                <c:pt idx="1546" formatCode="0.00%">
                  <c:v>5.8949999999999995E-2</c:v>
                </c:pt>
                <c:pt idx="1547" formatCode="0.00%">
                  <c:v>5.7450000000000001E-2</c:v>
                </c:pt>
                <c:pt idx="1548" formatCode="0.00%">
                  <c:v>5.6449999999999993E-2</c:v>
                </c:pt>
                <c:pt idx="1549" formatCode="0.00%">
                  <c:v>5.5149999999999998E-2</c:v>
                </c:pt>
                <c:pt idx="1550" formatCode="0.00%">
                  <c:v>5.4649999999999997E-2</c:v>
                </c:pt>
                <c:pt idx="1551" formatCode="0.00%">
                  <c:v>5.5449999999999999E-2</c:v>
                </c:pt>
                <c:pt idx="1552" formatCode="0.00%">
                  <c:v>5.4050000000000001E-2</c:v>
                </c:pt>
                <c:pt idx="1553" formatCode="0.00%">
                  <c:v>5.3749999999999999E-2</c:v>
                </c:pt>
                <c:pt idx="1554" formatCode="0.00%">
                  <c:v>5.3650000000000003E-2</c:v>
                </c:pt>
                <c:pt idx="1555" formatCode="0.00%">
                  <c:v>5.3449999999999998E-2</c:v>
                </c:pt>
                <c:pt idx="1556" formatCode="0.00%">
                  <c:v>5.4450000000000005E-2</c:v>
                </c:pt>
                <c:pt idx="1557" formatCode="0.00%">
                  <c:v>5.4749999999999993E-2</c:v>
                </c:pt>
                <c:pt idx="1558" formatCode="0.00%">
                  <c:v>5.4150000000000004E-2</c:v>
                </c:pt>
                <c:pt idx="1559" formatCode="0.00%">
                  <c:v>5.3550000000000007E-2</c:v>
                </c:pt>
                <c:pt idx="1560" formatCode="0.00%">
                  <c:v>5.3449999999999998E-2</c:v>
                </c:pt>
                <c:pt idx="1561" formatCode="0.00%">
                  <c:v>5.2850000000000001E-2</c:v>
                </c:pt>
                <c:pt idx="1562" formatCode="0.00%">
                  <c:v>5.3150000000000003E-2</c:v>
                </c:pt>
                <c:pt idx="1563" formatCode="0.00%">
                  <c:v>5.3249999999999999E-2</c:v>
                </c:pt>
                <c:pt idx="1564" formatCode="0.00%">
                  <c:v>5.2649999999999995E-2</c:v>
                </c:pt>
                <c:pt idx="1565" formatCode="0.00%">
                  <c:v>5.3249999999999999E-2</c:v>
                </c:pt>
                <c:pt idx="1566" formatCode="0.00%">
                  <c:v>5.3749999999999999E-2</c:v>
                </c:pt>
                <c:pt idx="1567" formatCode="0.00%">
                  <c:v>5.4649999999999997E-2</c:v>
                </c:pt>
                <c:pt idx="1568" formatCode="0.00%">
                  <c:v>5.5350000000000003E-2</c:v>
                </c:pt>
                <c:pt idx="1569" formatCode="0.00%">
                  <c:v>5.5650000000000005E-2</c:v>
                </c:pt>
                <c:pt idx="1570" formatCode="0.00%">
                  <c:v>5.6250000000000001E-2</c:v>
                </c:pt>
                <c:pt idx="1571" formatCode="0.00%">
                  <c:v>5.5500000000000001E-2</c:v>
                </c:pt>
                <c:pt idx="1572" formatCode="0.00%">
                  <c:v>5.6649999999999999E-2</c:v>
                </c:pt>
                <c:pt idx="1573" formatCode="0.00%">
                  <c:v>5.6950000000000001E-2</c:v>
                </c:pt>
                <c:pt idx="1574" formatCode="0.00%">
                  <c:v>5.6950000000000001E-2</c:v>
                </c:pt>
                <c:pt idx="1575" formatCode="0.00%">
                  <c:v>5.7249999999999995E-2</c:v>
                </c:pt>
                <c:pt idx="1576" formatCode="0.00%">
                  <c:v>5.7950000000000002E-2</c:v>
                </c:pt>
                <c:pt idx="1577" formatCode="0.00%">
                  <c:v>5.7950000000000002E-2</c:v>
                </c:pt>
                <c:pt idx="1578" formatCode="0.00%">
                  <c:v>5.7699999999999994E-2</c:v>
                </c:pt>
                <c:pt idx="1579" formatCode="0.00%">
                  <c:v>5.7699999999999994E-2</c:v>
                </c:pt>
                <c:pt idx="1580" formatCode="0.00%">
                  <c:v>5.8400000000000001E-2</c:v>
                </c:pt>
                <c:pt idx="1581" formatCode="0.00%">
                  <c:v>5.8949999999999995E-2</c:v>
                </c:pt>
                <c:pt idx="1582" formatCode="0.00%">
                  <c:v>5.9349999999999993E-2</c:v>
                </c:pt>
                <c:pt idx="1583" formatCode="0.00%">
                  <c:v>5.9400000000000001E-2</c:v>
                </c:pt>
                <c:pt idx="1584" formatCode="0.00%">
                  <c:v>5.8400000000000001E-2</c:v>
                </c:pt>
                <c:pt idx="1585" formatCode="0.00%">
                  <c:v>5.8400000000000001E-2</c:v>
                </c:pt>
                <c:pt idx="1586" formatCode="0.00%">
                  <c:v>5.91E-2</c:v>
                </c:pt>
                <c:pt idx="1587" formatCode="0.00%">
                  <c:v>5.8499999999999996E-2</c:v>
                </c:pt>
                <c:pt idx="1588" formatCode="0.00%">
                  <c:v>5.7750000000000003E-2</c:v>
                </c:pt>
                <c:pt idx="1589" formatCode="0.00%">
                  <c:v>5.8150000000000007E-2</c:v>
                </c:pt>
                <c:pt idx="1590" formatCode="0.00%">
                  <c:v>5.6849999999999998E-2</c:v>
                </c:pt>
                <c:pt idx="1591" formatCode="0.00%">
                  <c:v>5.6849999999999998E-2</c:v>
                </c:pt>
                <c:pt idx="1592" formatCode="0.00%">
                  <c:v>5.6950000000000001E-2</c:v>
                </c:pt>
                <c:pt idx="1593" formatCode="0.00%">
                  <c:v>5.7050000000000003E-2</c:v>
                </c:pt>
                <c:pt idx="1594" formatCode="0.00%">
                  <c:v>5.7149999999999999E-2</c:v>
                </c:pt>
                <c:pt idx="1595" formatCode="0.00%">
                  <c:v>5.6849999999999998E-2</c:v>
                </c:pt>
                <c:pt idx="1596" formatCode="0.00%">
                  <c:v>5.7849999999999999E-2</c:v>
                </c:pt>
                <c:pt idx="1597" formatCode="0.00%">
                  <c:v>5.9549999999999999E-2</c:v>
                </c:pt>
                <c:pt idx="1598" formatCode="0.00%">
                  <c:v>5.885E-2</c:v>
                </c:pt>
                <c:pt idx="1599" formatCode="0.00%">
                  <c:v>6.0250000000000005E-2</c:v>
                </c:pt>
                <c:pt idx="1600" formatCode="0.00%">
                  <c:v>5.9349999999999993E-2</c:v>
                </c:pt>
                <c:pt idx="1601" formatCode="0.00%">
                  <c:v>5.9349999999999993E-2</c:v>
                </c:pt>
                <c:pt idx="1602" formatCode="0.00%">
                  <c:v>5.9349999999999993E-2</c:v>
                </c:pt>
                <c:pt idx="1603" formatCode="0.00%">
                  <c:v>5.885E-2</c:v>
                </c:pt>
                <c:pt idx="1604" formatCode="0.00%">
                  <c:v>5.8949999999999995E-2</c:v>
                </c:pt>
                <c:pt idx="1605" formatCode="0.00%">
                  <c:v>5.8099999999999999E-2</c:v>
                </c:pt>
                <c:pt idx="1606" formatCode="0.00%">
                  <c:v>5.8099999999999999E-2</c:v>
                </c:pt>
                <c:pt idx="1607" formatCode="0.00%">
                  <c:v>5.8099999999999999E-2</c:v>
                </c:pt>
                <c:pt idx="1608" formatCode="0.00%">
                  <c:v>5.7599999999999998E-2</c:v>
                </c:pt>
                <c:pt idx="1609" formatCode="0.00%">
                  <c:v>5.74E-2</c:v>
                </c:pt>
                <c:pt idx="1610" formatCode="0.00%">
                  <c:v>5.74E-2</c:v>
                </c:pt>
                <c:pt idx="1611" formatCode="0.00%">
                  <c:v>5.7699999999999994E-2</c:v>
                </c:pt>
                <c:pt idx="1612" formatCode="0.00%">
                  <c:v>5.7350000000000005E-2</c:v>
                </c:pt>
                <c:pt idx="1613" formatCode="0.00%">
                  <c:v>5.67E-2</c:v>
                </c:pt>
                <c:pt idx="1614" formatCode="0.00%">
                  <c:v>5.62E-2</c:v>
                </c:pt>
                <c:pt idx="1615" formatCode="0.00%">
                  <c:v>5.6299999999999996E-2</c:v>
                </c:pt>
                <c:pt idx="1616" formatCode="0.00%">
                  <c:v>5.6900000000000006E-2</c:v>
                </c:pt>
                <c:pt idx="1617" formatCode="0.00%">
                  <c:v>5.6100000000000004E-2</c:v>
                </c:pt>
                <c:pt idx="1618" formatCode="0.00%">
                  <c:v>5.5050000000000002E-2</c:v>
                </c:pt>
                <c:pt idx="1619" formatCode="0.00%">
                  <c:v>5.6349999999999997E-2</c:v>
                </c:pt>
                <c:pt idx="1620" formatCode="0.00%">
                  <c:v>5.6150000000000005E-2</c:v>
                </c:pt>
                <c:pt idx="1621" formatCode="0.00%">
                  <c:v>5.6050000000000003E-2</c:v>
                </c:pt>
                <c:pt idx="1622" formatCode="0.00%">
                  <c:v>5.5500000000000001E-2</c:v>
                </c:pt>
                <c:pt idx="1623" formatCode="0.00%">
                  <c:v>5.4900000000000004E-2</c:v>
                </c:pt>
                <c:pt idx="1624" formatCode="0.00%">
                  <c:v>5.5199999999999999E-2</c:v>
                </c:pt>
                <c:pt idx="1625" formatCode="0.00%">
                  <c:v>5.5099999999999996E-2</c:v>
                </c:pt>
                <c:pt idx="1626" formatCode="0.00%">
                  <c:v>5.4649999999999997E-2</c:v>
                </c:pt>
                <c:pt idx="1627" formatCode="0.00%">
                  <c:v>5.4550000000000001E-2</c:v>
                </c:pt>
                <c:pt idx="1628" formatCode="0.00%">
                  <c:v>5.45E-2</c:v>
                </c:pt>
                <c:pt idx="1629" formatCode="0.00%">
                  <c:v>5.4699999999999999E-2</c:v>
                </c:pt>
                <c:pt idx="1630" formatCode="0.00%">
                  <c:v>5.4900000000000004E-2</c:v>
                </c:pt>
                <c:pt idx="1631" formatCode="0.00%">
                  <c:v>5.4299999999999994E-2</c:v>
                </c:pt>
                <c:pt idx="1632" formatCode="0.00%">
                  <c:v>5.4299999999999994E-2</c:v>
                </c:pt>
                <c:pt idx="1633" formatCode="0.00%">
                  <c:v>5.4000000000000006E-2</c:v>
                </c:pt>
                <c:pt idx="1634" formatCode="0.00%">
                  <c:v>5.5199999999999999E-2</c:v>
                </c:pt>
                <c:pt idx="1635" formatCode="0.00%">
                  <c:v>5.5449999999999999E-2</c:v>
                </c:pt>
                <c:pt idx="1636" formatCode="0.00%">
                  <c:v>5.5050000000000002E-2</c:v>
                </c:pt>
                <c:pt idx="1637" formatCode="0.00%">
                  <c:v>5.4050000000000001E-2</c:v>
                </c:pt>
                <c:pt idx="1638" formatCode="0.00%">
                  <c:v>5.3499999999999999E-2</c:v>
                </c:pt>
                <c:pt idx="1639" formatCode="0.00%">
                  <c:v>5.3899999999999997E-2</c:v>
                </c:pt>
                <c:pt idx="1640" formatCode="0.00%">
                  <c:v>5.2499999999999998E-2</c:v>
                </c:pt>
                <c:pt idx="1641" formatCode="0.00%">
                  <c:v>5.2400000000000002E-2</c:v>
                </c:pt>
                <c:pt idx="1642" formatCode="0.00%">
                  <c:v>5.2499999999999998E-2</c:v>
                </c:pt>
                <c:pt idx="1643" formatCode="0.00%">
                  <c:v>5.1799999999999999E-2</c:v>
                </c:pt>
                <c:pt idx="1644" formatCode="0.00%">
                  <c:v>5.2000000000000005E-2</c:v>
                </c:pt>
                <c:pt idx="1645" formatCode="0.00%">
                  <c:v>5.2000000000000005E-2</c:v>
                </c:pt>
                <c:pt idx="1646" formatCode="0.00%">
                  <c:v>5.2000000000000005E-2</c:v>
                </c:pt>
                <c:pt idx="1647" formatCode="0.00%">
                  <c:v>5.2499999999999998E-2</c:v>
                </c:pt>
                <c:pt idx="1648" formatCode="0.00%">
                  <c:v>5.3600000000000002E-2</c:v>
                </c:pt>
                <c:pt idx="1649" formatCode="0.00%">
                  <c:v>5.2549999999999999E-2</c:v>
                </c:pt>
                <c:pt idx="1650" formatCode="0.00%">
                  <c:v>5.2249999999999998E-2</c:v>
                </c:pt>
                <c:pt idx="1651" formatCode="0.00%">
                  <c:v>5.2249999999999998E-2</c:v>
                </c:pt>
                <c:pt idx="1652" formatCode="0.00%">
                  <c:v>4.87E-2</c:v>
                </c:pt>
                <c:pt idx="1653" formatCode="0.00%">
                  <c:v>4.8150000000000005E-2</c:v>
                </c:pt>
                <c:pt idx="1654" formatCode="0.00%">
                  <c:v>5.0700000000000002E-2</c:v>
                </c:pt>
                <c:pt idx="1655" formatCode="0.00%">
                  <c:v>5.0799999999999998E-2</c:v>
                </c:pt>
                <c:pt idx="1656" formatCode="0.00%">
                  <c:v>5.3699999999999998E-2</c:v>
                </c:pt>
                <c:pt idx="1657" formatCode="0.00%">
                  <c:v>5.2199999999999996E-2</c:v>
                </c:pt>
                <c:pt idx="1658" formatCode="0.00%">
                  <c:v>7.2599999999999998E-2</c:v>
                </c:pt>
                <c:pt idx="1659" formatCode="0.00%">
                  <c:v>6.3099999999999989E-2</c:v>
                </c:pt>
                <c:pt idx="1660" formatCode="0.00%">
                  <c:v>6.54E-2</c:v>
                </c:pt>
                <c:pt idx="1661" formatCode="0.00%">
                  <c:v>5.67E-2</c:v>
                </c:pt>
                <c:pt idx="1662" formatCode="0.00%">
                  <c:v>5.3650000000000003E-2</c:v>
                </c:pt>
                <c:pt idx="1663" formatCode="0.00%">
                  <c:v>7.6499999999999999E-2</c:v>
                </c:pt>
                <c:pt idx="1664" formatCode="0.00%">
                  <c:v>6.83E-2</c:v>
                </c:pt>
                <c:pt idx="1665" formatCode="0.00%">
                  <c:v>7.2900000000000006E-2</c:v>
                </c:pt>
                <c:pt idx="1666" formatCode="0.00%">
                  <c:v>6.9900000000000004E-2</c:v>
                </c:pt>
                <c:pt idx="1667" formatCode="0.00%">
                  <c:v>6.4600000000000005E-2</c:v>
                </c:pt>
                <c:pt idx="1668" formatCode="0.00%">
                  <c:v>5.985E-2</c:v>
                </c:pt>
                <c:pt idx="1669" formatCode="0.00%">
                  <c:v>5.8499999999999996E-2</c:v>
                </c:pt>
                <c:pt idx="1670" formatCode="0.00%">
                  <c:v>5.5500000000000001E-2</c:v>
                </c:pt>
                <c:pt idx="1671" formatCode="0.00%">
                  <c:v>5.45E-2</c:v>
                </c:pt>
                <c:pt idx="1672" formatCode="0.00%">
                  <c:v>5.4699999999999999E-2</c:v>
                </c:pt>
                <c:pt idx="1673" formatCode="0.00%">
                  <c:v>5.4699999999999999E-2</c:v>
                </c:pt>
                <c:pt idx="1674" formatCode="0.00%">
                  <c:v>5.3899999999999997E-2</c:v>
                </c:pt>
                <c:pt idx="1675" formatCode="0.00%">
                  <c:v>5.3899999999999997E-2</c:v>
                </c:pt>
                <c:pt idx="1676" formatCode="0.00%">
                  <c:v>5.3200000000000004E-2</c:v>
                </c:pt>
                <c:pt idx="1677" formatCode="0.00%">
                  <c:v>5.4649999999999997E-2</c:v>
                </c:pt>
                <c:pt idx="1678" formatCode="0.00%">
                  <c:v>5.0999999999999997E-2</c:v>
                </c:pt>
                <c:pt idx="1679" formatCode="0.00%">
                  <c:v>5.0999999999999997E-2</c:v>
                </c:pt>
                <c:pt idx="1680" formatCode="0.00%">
                  <c:v>4.99E-2</c:v>
                </c:pt>
                <c:pt idx="1681" formatCode="0.00%">
                  <c:v>4.8499999999999995E-2</c:v>
                </c:pt>
                <c:pt idx="1682" formatCode="0.00%">
                  <c:v>4.795E-2</c:v>
                </c:pt>
                <c:pt idx="1683" formatCode="0.00%">
                  <c:v>4.7100000000000003E-2</c:v>
                </c:pt>
                <c:pt idx="1684" formatCode="0.00%">
                  <c:v>4.6399999999999997E-2</c:v>
                </c:pt>
                <c:pt idx="1685" formatCode="0.00%">
                  <c:v>4.6500000000000007E-2</c:v>
                </c:pt>
                <c:pt idx="1686" formatCode="0.00%">
                  <c:v>4.6500000000000007E-2</c:v>
                </c:pt>
                <c:pt idx="1687" formatCode="0.00%">
                  <c:v>4.2050000000000004E-2</c:v>
                </c:pt>
                <c:pt idx="1688" formatCode="0.00%">
                  <c:v>4.4349999999999994E-2</c:v>
                </c:pt>
                <c:pt idx="1689" formatCode="0.00%">
                  <c:v>4.5749999999999999E-2</c:v>
                </c:pt>
                <c:pt idx="1690" formatCode="0.00%">
                  <c:v>5.6349999999999997E-2</c:v>
                </c:pt>
                <c:pt idx="1691" formatCode="0.00%">
                  <c:v>5.1950000000000003E-2</c:v>
                </c:pt>
                <c:pt idx="1692" formatCode="0.00%">
                  <c:v>5.0199999999999995E-2</c:v>
                </c:pt>
                <c:pt idx="1693" formatCode="0.00%">
                  <c:v>4.9400000000000006E-2</c:v>
                </c:pt>
                <c:pt idx="1694" formatCode="0.00%">
                  <c:v>4.9400000000000006E-2</c:v>
                </c:pt>
                <c:pt idx="1695" formatCode="0.00%">
                  <c:v>5.0599999999999999E-2</c:v>
                </c:pt>
                <c:pt idx="1696" formatCode="0.00%">
                  <c:v>4.7649999999999998E-2</c:v>
                </c:pt>
                <c:pt idx="1697" formatCode="0.00%">
                  <c:v>4.8600000000000004E-2</c:v>
                </c:pt>
                <c:pt idx="1698" formatCode="0.00%">
                  <c:v>4.6199999999999998E-2</c:v>
                </c:pt>
                <c:pt idx="1699" formatCode="0.00%">
                  <c:v>4.5400000000000003E-2</c:v>
                </c:pt>
                <c:pt idx="1700" formatCode="0.00%">
                  <c:v>4.4400000000000002E-2</c:v>
                </c:pt>
                <c:pt idx="1701" formatCode="0.00%">
                  <c:v>4.4150000000000002E-2</c:v>
                </c:pt>
                <c:pt idx="1702" formatCode="0.00%">
                  <c:v>4.675E-2</c:v>
                </c:pt>
                <c:pt idx="1703" formatCode="0.00%">
                  <c:v>5.0349999999999999E-2</c:v>
                </c:pt>
                <c:pt idx="1704" formatCode="0.00%">
                  <c:v>4.8000000000000001E-2</c:v>
                </c:pt>
                <c:pt idx="1705" formatCode="0.00%">
                  <c:v>4.6399999999999997E-2</c:v>
                </c:pt>
                <c:pt idx="1706" formatCode="0.00%">
                  <c:v>4.5700000000000005E-2</c:v>
                </c:pt>
                <c:pt idx="1707" formatCode="0.00%">
                  <c:v>4.6249999999999999E-2</c:v>
                </c:pt>
                <c:pt idx="1708" formatCode="0.00%">
                  <c:v>4.6249999999999999E-2</c:v>
                </c:pt>
                <c:pt idx="1709" formatCode="0.00%">
                  <c:v>4.5700000000000005E-2</c:v>
                </c:pt>
                <c:pt idx="1710" formatCode="0.00%">
                  <c:v>4.6199999999999998E-2</c:v>
                </c:pt>
                <c:pt idx="1711" formatCode="0.00%">
                  <c:v>4.2300000000000004E-2</c:v>
                </c:pt>
                <c:pt idx="1712" formatCode="0.00%">
                  <c:v>4.3400000000000001E-2</c:v>
                </c:pt>
                <c:pt idx="1713" formatCode="0.00%">
                  <c:v>4.335E-2</c:v>
                </c:pt>
                <c:pt idx="1714" formatCode="0.00%">
                  <c:v>4.2699999999999995E-2</c:v>
                </c:pt>
                <c:pt idx="1715" formatCode="0.00%">
                  <c:v>4.2450000000000002E-2</c:v>
                </c:pt>
                <c:pt idx="1716" formatCode="0.00%">
                  <c:v>4.165E-2</c:v>
                </c:pt>
                <c:pt idx="1717" formatCode="0.00%">
                  <c:v>4.0250000000000001E-2</c:v>
                </c:pt>
                <c:pt idx="1718" formatCode="0.00%">
                  <c:v>4.0899999999999999E-2</c:v>
                </c:pt>
                <c:pt idx="1719" formatCode="0.00%">
                  <c:v>4.1399999999999999E-2</c:v>
                </c:pt>
                <c:pt idx="1720" formatCode="0.00%">
                  <c:v>4.2599999999999999E-2</c:v>
                </c:pt>
                <c:pt idx="1721" formatCode="0.00%">
                  <c:v>4.2800000000000005E-2</c:v>
                </c:pt>
                <c:pt idx="1722" formatCode="0.00%">
                  <c:v>4.1700000000000001E-2</c:v>
                </c:pt>
                <c:pt idx="1723" formatCode="0.00%">
                  <c:v>4.1700000000000001E-2</c:v>
                </c:pt>
                <c:pt idx="1724" formatCode="0.00%">
                  <c:v>4.1100000000000005E-2</c:v>
                </c:pt>
                <c:pt idx="1725" formatCode="0.00%">
                  <c:v>4.1500000000000002E-2</c:v>
                </c:pt>
                <c:pt idx="1726" formatCode="0.00%">
                  <c:v>4.1200000000000001E-2</c:v>
                </c:pt>
                <c:pt idx="1727" formatCode="0.00%">
                  <c:v>4.1500000000000002E-2</c:v>
                </c:pt>
                <c:pt idx="1728" formatCode="0.00%">
                  <c:v>4.1700000000000001E-2</c:v>
                </c:pt>
                <c:pt idx="1729" formatCode="0.00%">
                  <c:v>4.2000000000000003E-2</c:v>
                </c:pt>
                <c:pt idx="1730" formatCode="0.00%">
                  <c:v>4.1399999999999999E-2</c:v>
                </c:pt>
                <c:pt idx="1731" formatCode="0.00%">
                  <c:v>4.1500000000000002E-2</c:v>
                </c:pt>
                <c:pt idx="1732" formatCode="0.00%">
                  <c:v>4.1399999999999999E-2</c:v>
                </c:pt>
                <c:pt idx="1733" formatCode="0.00%">
                  <c:v>4.1900000000000007E-2</c:v>
                </c:pt>
                <c:pt idx="1734" formatCode="0.00%">
                  <c:v>4.1599999999999998E-2</c:v>
                </c:pt>
                <c:pt idx="1735" formatCode="0.00%">
                  <c:v>4.07E-2</c:v>
                </c:pt>
                <c:pt idx="1736" formatCode="0.00%">
                  <c:v>4.0549999999999996E-2</c:v>
                </c:pt>
                <c:pt idx="1737" formatCode="0.00%">
                  <c:v>4.0149999999999998E-2</c:v>
                </c:pt>
                <c:pt idx="1738" formatCode="0.00%">
                  <c:v>4.0399999999999998E-2</c:v>
                </c:pt>
                <c:pt idx="1739" formatCode="0.00%">
                  <c:v>3.9800000000000002E-2</c:v>
                </c:pt>
                <c:pt idx="1740" formatCode="0.00%">
                  <c:v>0.04</c:v>
                </c:pt>
                <c:pt idx="1741" formatCode="0.00%">
                  <c:v>3.9849999999999997E-2</c:v>
                </c:pt>
                <c:pt idx="1742" formatCode="0.00%">
                  <c:v>4.0500000000000001E-2</c:v>
                </c:pt>
                <c:pt idx="1743" formatCode="0.00%">
                  <c:v>4.1799999999999997E-2</c:v>
                </c:pt>
                <c:pt idx="1744" formatCode="0.00%">
                  <c:v>4.1799999999999997E-2</c:v>
                </c:pt>
                <c:pt idx="1745" formatCode="0.00%">
                  <c:v>4.07E-2</c:v>
                </c:pt>
                <c:pt idx="1746" formatCode="0.00%">
                  <c:v>4.0999999999999995E-2</c:v>
                </c:pt>
                <c:pt idx="1747" formatCode="0.00%">
                  <c:v>4.0800000000000003E-2</c:v>
                </c:pt>
                <c:pt idx="1748" formatCode="0.00%">
                  <c:v>4.1500000000000002E-2</c:v>
                </c:pt>
                <c:pt idx="1749" formatCode="0.00%">
                  <c:v>4.07E-2</c:v>
                </c:pt>
                <c:pt idx="1750" formatCode="0.00%">
                  <c:v>3.9900000000000005E-2</c:v>
                </c:pt>
                <c:pt idx="1751" formatCode="0.00%">
                  <c:v>4.0599999999999997E-2</c:v>
                </c:pt>
                <c:pt idx="1752" formatCode="0.00%">
                  <c:v>4.0599999999999997E-2</c:v>
                </c:pt>
                <c:pt idx="1753" formatCode="0.00%">
                  <c:v>4.0899999999999999E-2</c:v>
                </c:pt>
                <c:pt idx="1754" formatCode="0.00%">
                  <c:v>3.9800000000000002E-2</c:v>
                </c:pt>
                <c:pt idx="1755" formatCode="0.00%">
                  <c:v>3.8100000000000002E-2</c:v>
                </c:pt>
                <c:pt idx="1756" formatCode="0.00%">
                  <c:v>3.805E-2</c:v>
                </c:pt>
                <c:pt idx="1757" formatCode="0.00%">
                  <c:v>3.7850000000000002E-2</c:v>
                </c:pt>
                <c:pt idx="1758" formatCode="0.00%">
                  <c:v>3.8450000000000005E-2</c:v>
                </c:pt>
                <c:pt idx="1759" formatCode="0.00%">
                  <c:v>3.6749999999999998E-2</c:v>
                </c:pt>
                <c:pt idx="1760" formatCode="0.00%">
                  <c:v>3.7450000000000004E-2</c:v>
                </c:pt>
                <c:pt idx="1761" formatCode="0.00%">
                  <c:v>3.7499999999999999E-2</c:v>
                </c:pt>
                <c:pt idx="1762" formatCode="0.00%">
                  <c:v>3.7999999999999999E-2</c:v>
                </c:pt>
                <c:pt idx="1763" formatCode="0.00%">
                  <c:v>3.7499999999999999E-2</c:v>
                </c:pt>
                <c:pt idx="1764" formatCode="0.00%">
                  <c:v>3.73E-2</c:v>
                </c:pt>
                <c:pt idx="1765" formatCode="0.00%">
                  <c:v>3.7650000000000003E-2</c:v>
                </c:pt>
                <c:pt idx="1766" formatCode="0.00%">
                  <c:v>3.875E-2</c:v>
                </c:pt>
                <c:pt idx="1767" formatCode="0.00%">
                  <c:v>3.9050000000000001E-2</c:v>
                </c:pt>
                <c:pt idx="1768" formatCode="0.00%">
                  <c:v>3.925E-2</c:v>
                </c:pt>
                <c:pt idx="1769" formatCode="0.00%">
                  <c:v>4.0050000000000002E-2</c:v>
                </c:pt>
                <c:pt idx="1770" formatCode="0.00%">
                  <c:v>4.095E-2</c:v>
                </c:pt>
                <c:pt idx="1771" formatCode="0.00%">
                  <c:v>3.9199999999999999E-2</c:v>
                </c:pt>
                <c:pt idx="1772" formatCode="0.00%">
                  <c:v>4.0399999999999998E-2</c:v>
                </c:pt>
                <c:pt idx="1773" formatCode="0.00%">
                  <c:v>4.0300000000000002E-2</c:v>
                </c:pt>
                <c:pt idx="1774" formatCode="0.00%">
                  <c:v>3.9949999999999999E-2</c:v>
                </c:pt>
                <c:pt idx="1775" formatCode="0.00%">
                  <c:v>3.9149999999999997E-2</c:v>
                </c:pt>
                <c:pt idx="1776" formatCode="0.00%">
                  <c:v>3.9649999999999998E-2</c:v>
                </c:pt>
                <c:pt idx="1777" formatCode="0.00%">
                  <c:v>4.1050000000000003E-2</c:v>
                </c:pt>
                <c:pt idx="1778" formatCode="0.00%">
                  <c:v>4.1449999999999994E-2</c:v>
                </c:pt>
                <c:pt idx="1779" formatCode="0.00%">
                  <c:v>4.0549999999999996E-2</c:v>
                </c:pt>
                <c:pt idx="1780" formatCode="0.00%">
                  <c:v>4.0999999999999995E-2</c:v>
                </c:pt>
                <c:pt idx="1781" formatCode="0.00%">
                  <c:v>0.04</c:v>
                </c:pt>
                <c:pt idx="1782" formatCode="0.00%">
                  <c:v>4.0500000000000001E-2</c:v>
                </c:pt>
                <c:pt idx="1783" formatCode="0.00%">
                  <c:v>4.0149999999999998E-2</c:v>
                </c:pt>
                <c:pt idx="1784" formatCode="0.00%">
                  <c:v>3.9649999999999998E-2</c:v>
                </c:pt>
                <c:pt idx="1785" formatCode="0.00%">
                  <c:v>3.9649999999999998E-2</c:v>
                </c:pt>
                <c:pt idx="1786" formatCode="0.00%">
                  <c:v>4.0599999999999997E-2</c:v>
                </c:pt>
                <c:pt idx="1787" formatCode="0.00%">
                  <c:v>4.045E-2</c:v>
                </c:pt>
                <c:pt idx="1788" formatCode="0.00%">
                  <c:v>4.1550000000000004E-2</c:v>
                </c:pt>
                <c:pt idx="1789" formatCode="0.00%">
                  <c:v>4.2099999999999999E-2</c:v>
                </c:pt>
                <c:pt idx="1790" formatCode="0.00%">
                  <c:v>4.1299999999999996E-2</c:v>
                </c:pt>
                <c:pt idx="1791" formatCode="0.00%">
                  <c:v>4.1950000000000001E-2</c:v>
                </c:pt>
                <c:pt idx="1792" formatCode="0.00%">
                  <c:v>4.3200000000000002E-2</c:v>
                </c:pt>
                <c:pt idx="1793" formatCode="0.00%">
                  <c:v>4.2099999999999999E-2</c:v>
                </c:pt>
                <c:pt idx="1794" formatCode="0.00%">
                  <c:v>4.4150000000000002E-2</c:v>
                </c:pt>
                <c:pt idx="1795" formatCode="0.00%">
                  <c:v>4.555E-2</c:v>
                </c:pt>
                <c:pt idx="1796" formatCode="0.00%">
                  <c:v>4.4199999999999996E-2</c:v>
                </c:pt>
                <c:pt idx="1797" formatCode="0.00%">
                  <c:v>4.4749999999999998E-2</c:v>
                </c:pt>
                <c:pt idx="1798" formatCode="0.00%">
                  <c:v>4.2849999999999999E-2</c:v>
                </c:pt>
                <c:pt idx="1799" formatCode="0.00%">
                  <c:v>4.2450000000000002E-2</c:v>
                </c:pt>
                <c:pt idx="1800" formatCode="0.00%">
                  <c:v>4.2350000000000006E-2</c:v>
                </c:pt>
                <c:pt idx="1801" formatCode="0.00%">
                  <c:v>4.7050000000000002E-2</c:v>
                </c:pt>
                <c:pt idx="1802" formatCode="0.00%">
                  <c:v>4.5149999999999996E-2</c:v>
                </c:pt>
                <c:pt idx="1803" formatCode="0.00%">
                  <c:v>4.675E-2</c:v>
                </c:pt>
                <c:pt idx="1804" formatCode="0.00%">
                  <c:v>4.8949999999999994E-2</c:v>
                </c:pt>
                <c:pt idx="1805" formatCode="0.00%">
                  <c:v>4.7100000000000003E-2</c:v>
                </c:pt>
                <c:pt idx="1806" formatCode="0.00%">
                  <c:v>4.8750000000000002E-2</c:v>
                </c:pt>
                <c:pt idx="1807" formatCode="0.00%">
                  <c:v>4.8300000000000003E-2</c:v>
                </c:pt>
                <c:pt idx="1808" formatCode="0.00%">
                  <c:v>4.7199999999999999E-2</c:v>
                </c:pt>
                <c:pt idx="1809" formatCode="0.00%">
                  <c:v>4.7199999999999999E-2</c:v>
                </c:pt>
                <c:pt idx="1810" formatCode="0.00%">
                  <c:v>4.7199999999999999E-2</c:v>
                </c:pt>
                <c:pt idx="1811" formatCode="0.00%">
                  <c:v>4.6600000000000003E-2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7EB-422D-A85F-8C2D5D10A2E8}"/>
            </c:ext>
          </c:extLst>
        </c:ser>
        <c:ser>
          <c:idx val="16"/>
          <c:order val="15"/>
          <c:tx>
            <c:strRef>
              <c:f>Pré!$Q$1</c:f>
              <c:strCache>
                <c:ptCount val="1"/>
                <c:pt idx="0">
                  <c:v>NTN-F 01/25</c:v>
                </c:pt>
              </c:strCache>
            </c:strRef>
          </c:tx>
          <c:spPr>
            <a:ln w="2222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Pré!$Q$2:$Q$3608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0.12970000000000001</c:v>
                </c:pt>
                <c:pt idx="106" formatCode="0.00%">
                  <c:v>0.13149</c:v>
                </c:pt>
                <c:pt idx="107" formatCode="0.00%">
                  <c:v>0.13213</c:v>
                </c:pt>
                <c:pt idx="108" formatCode="0.00%">
                  <c:v>0.13119999999999998</c:v>
                </c:pt>
                <c:pt idx="109" formatCode="0.00%">
                  <c:v>0.13119999999999998</c:v>
                </c:pt>
                <c:pt idx="110" formatCode="0.00%">
                  <c:v>0.12964999999999999</c:v>
                </c:pt>
                <c:pt idx="111" formatCode="0.00%">
                  <c:v>0.1321</c:v>
                </c:pt>
                <c:pt idx="112" formatCode="0.00%">
                  <c:v>0.13220999999999999</c:v>
                </c:pt>
                <c:pt idx="113" formatCode="0.00%">
                  <c:v>0.13131999999999999</c:v>
                </c:pt>
                <c:pt idx="114" formatCode="0.00%">
                  <c:v>0.1346</c:v>
                </c:pt>
                <c:pt idx="115" formatCode="0.00%">
                  <c:v>0.13227</c:v>
                </c:pt>
                <c:pt idx="116" formatCode="0.00%">
                  <c:v>0.13394999999999999</c:v>
                </c:pt>
                <c:pt idx="117" formatCode="0.00%">
                  <c:v>0.1348</c:v>
                </c:pt>
                <c:pt idx="118" formatCode="0.00%">
                  <c:v>0.13524</c:v>
                </c:pt>
                <c:pt idx="119" formatCode="0.00%">
                  <c:v>0.13470000000000001</c:v>
                </c:pt>
                <c:pt idx="120" formatCode="0.00%">
                  <c:v>0.13470000000000001</c:v>
                </c:pt>
                <c:pt idx="121" formatCode="0.00%">
                  <c:v>0.13390000000000002</c:v>
                </c:pt>
                <c:pt idx="122" formatCode="0.00%">
                  <c:v>0.13324999999999998</c:v>
                </c:pt>
                <c:pt idx="123" formatCode="0.00%">
                  <c:v>0.13324999999999998</c:v>
                </c:pt>
                <c:pt idx="124" formatCode="0.00%">
                  <c:v>0.13324999999999998</c:v>
                </c:pt>
                <c:pt idx="125" formatCode="0.00%">
                  <c:v>0.13261000000000001</c:v>
                </c:pt>
                <c:pt idx="126" formatCode="0.00%">
                  <c:v>0.13356999999999999</c:v>
                </c:pt>
                <c:pt idx="127" formatCode="0.00%">
                  <c:v>0.13356999999999999</c:v>
                </c:pt>
                <c:pt idx="128" formatCode="0.00%">
                  <c:v>0.13356999999999999</c:v>
                </c:pt>
                <c:pt idx="129" formatCode="0.00%">
                  <c:v>0.13250000000000001</c:v>
                </c:pt>
                <c:pt idx="130" formatCode="0.00%">
                  <c:v>0.13235</c:v>
                </c:pt>
                <c:pt idx="131" formatCode="0.00%">
                  <c:v>0.13217000000000001</c:v>
                </c:pt>
                <c:pt idx="132" formatCode="0.00%">
                  <c:v>0.13263</c:v>
                </c:pt>
                <c:pt idx="133" formatCode="0.00%">
                  <c:v>0.13192999999999999</c:v>
                </c:pt>
                <c:pt idx="134" formatCode="0.00%">
                  <c:v>0.13192999999999999</c:v>
                </c:pt>
                <c:pt idx="135" formatCode="0.00%">
                  <c:v>0.13192999999999999</c:v>
                </c:pt>
                <c:pt idx="136" formatCode="0.00%">
                  <c:v>0.12895000000000001</c:v>
                </c:pt>
                <c:pt idx="137" formatCode="0.00%">
                  <c:v>0.12744999999999998</c:v>
                </c:pt>
                <c:pt idx="138" formatCode="0.00%">
                  <c:v>0.12744999999999998</c:v>
                </c:pt>
                <c:pt idx="139" formatCode="0.00%">
                  <c:v>0.12770000000000001</c:v>
                </c:pt>
                <c:pt idx="140" formatCode="0.00%">
                  <c:v>0.12770000000000001</c:v>
                </c:pt>
                <c:pt idx="141" formatCode="0.00%">
                  <c:v>0.12886</c:v>
                </c:pt>
                <c:pt idx="142" formatCode="0.00%">
                  <c:v>0.1298</c:v>
                </c:pt>
                <c:pt idx="143" formatCode="0.00%">
                  <c:v>0.1305</c:v>
                </c:pt>
                <c:pt idx="144" formatCode="0.00%">
                  <c:v>0.13059999999999999</c:v>
                </c:pt>
                <c:pt idx="145" formatCode="0.00%">
                  <c:v>0.1308</c:v>
                </c:pt>
                <c:pt idx="146" formatCode="0.00%">
                  <c:v>0.13015000000000002</c:v>
                </c:pt>
                <c:pt idx="147" formatCode="0.00%">
                  <c:v>0.13089000000000001</c:v>
                </c:pt>
                <c:pt idx="148" formatCode="0.00%">
                  <c:v>0.13116</c:v>
                </c:pt>
                <c:pt idx="149" formatCode="0.00%">
                  <c:v>0.13195999999999999</c:v>
                </c:pt>
                <c:pt idx="150" formatCode="0.00%">
                  <c:v>0.13324999999999998</c:v>
                </c:pt>
                <c:pt idx="151" formatCode="0.00%">
                  <c:v>0.13314999999999999</c:v>
                </c:pt>
                <c:pt idx="152" formatCode="0.00%">
                  <c:v>0.13253999999999999</c:v>
                </c:pt>
                <c:pt idx="153" formatCode="0.00%">
                  <c:v>0.13140000000000002</c:v>
                </c:pt>
                <c:pt idx="154" formatCode="0.00%">
                  <c:v>0.12983</c:v>
                </c:pt>
                <c:pt idx="155" formatCode="0.00%">
                  <c:v>0.12920000000000001</c:v>
                </c:pt>
                <c:pt idx="156" formatCode="0.00%">
                  <c:v>0.12686999999999998</c:v>
                </c:pt>
                <c:pt idx="157" formatCode="0.00%">
                  <c:v>0.12789999999999999</c:v>
                </c:pt>
                <c:pt idx="158" formatCode="0.00%">
                  <c:v>0.12875</c:v>
                </c:pt>
                <c:pt idx="159" formatCode="0.00%">
                  <c:v>0.12884999999999999</c:v>
                </c:pt>
                <c:pt idx="160" formatCode="0.00%">
                  <c:v>0.12845000000000001</c:v>
                </c:pt>
                <c:pt idx="161" formatCode="0.00%">
                  <c:v>0.12909999999999999</c:v>
                </c:pt>
                <c:pt idx="162" formatCode="0.00%">
                  <c:v>0.12725</c:v>
                </c:pt>
                <c:pt idx="163" formatCode="0.00%">
                  <c:v>0.12695000000000001</c:v>
                </c:pt>
                <c:pt idx="164" formatCode="0.00%">
                  <c:v>0.12545000000000001</c:v>
                </c:pt>
                <c:pt idx="165" formatCode="0.00%">
                  <c:v>0.1258</c:v>
                </c:pt>
                <c:pt idx="166" formatCode="0.00%">
                  <c:v>0.12640000000000001</c:v>
                </c:pt>
                <c:pt idx="167" formatCode="0.00%">
                  <c:v>0.12659999999999999</c:v>
                </c:pt>
                <c:pt idx="168" formatCode="0.00%">
                  <c:v>0.1278</c:v>
                </c:pt>
                <c:pt idx="169" formatCode="0.00%">
                  <c:v>0.1278</c:v>
                </c:pt>
                <c:pt idx="170" formatCode="0.00%">
                  <c:v>0.1278</c:v>
                </c:pt>
                <c:pt idx="171" formatCode="0.00%">
                  <c:v>0.12740000000000001</c:v>
                </c:pt>
                <c:pt idx="172" formatCode="0.00%">
                  <c:v>0.12731000000000001</c:v>
                </c:pt>
                <c:pt idx="173" formatCode="0.00%">
                  <c:v>0.12662999999999999</c:v>
                </c:pt>
                <c:pt idx="174" formatCode="0.00%">
                  <c:v>0.12570000000000001</c:v>
                </c:pt>
                <c:pt idx="175" formatCode="0.00%">
                  <c:v>0.1258</c:v>
                </c:pt>
                <c:pt idx="176" formatCode="0.00%">
                  <c:v>0.12689999999999999</c:v>
                </c:pt>
                <c:pt idx="177" formatCode="0.00%">
                  <c:v>0.12597</c:v>
                </c:pt>
                <c:pt idx="178" formatCode="0.00%">
                  <c:v>0.12634999999999999</c:v>
                </c:pt>
                <c:pt idx="179" formatCode="0.00%">
                  <c:v>0.1249</c:v>
                </c:pt>
                <c:pt idx="180" formatCode="0.00%">
                  <c:v>0.12529999999999999</c:v>
                </c:pt>
                <c:pt idx="181" formatCode="0.00%">
                  <c:v>0.1241</c:v>
                </c:pt>
                <c:pt idx="182" formatCode="0.00%">
                  <c:v>0.12330000000000001</c:v>
                </c:pt>
                <c:pt idx="183" formatCode="0.00%">
                  <c:v>0.12330000000000001</c:v>
                </c:pt>
                <c:pt idx="184" formatCode="0.00%">
                  <c:v>0.12285</c:v>
                </c:pt>
                <c:pt idx="185" formatCode="0.00%">
                  <c:v>0.12529999999999999</c:v>
                </c:pt>
                <c:pt idx="186" formatCode="0.00%">
                  <c:v>0.12470000000000001</c:v>
                </c:pt>
                <c:pt idx="187" formatCode="0.00%">
                  <c:v>0.12330000000000001</c:v>
                </c:pt>
                <c:pt idx="188" formatCode="0.00%">
                  <c:v>0.12404999999999999</c:v>
                </c:pt>
                <c:pt idx="189" formatCode="0.00%">
                  <c:v>0.12404999999999999</c:v>
                </c:pt>
                <c:pt idx="190" formatCode="0.00%">
                  <c:v>0.12348000000000001</c:v>
                </c:pt>
                <c:pt idx="191" formatCode="0.00%">
                  <c:v>0.12380000000000001</c:v>
                </c:pt>
                <c:pt idx="192" formatCode="0.00%">
                  <c:v>0.12269999999999999</c:v>
                </c:pt>
                <c:pt idx="193" formatCode="0.00%">
                  <c:v>0.1225</c:v>
                </c:pt>
                <c:pt idx="194" formatCode="0.00%">
                  <c:v>0.12305999999999999</c:v>
                </c:pt>
                <c:pt idx="195" formatCode="0.00%">
                  <c:v>0.12275</c:v>
                </c:pt>
                <c:pt idx="196" formatCode="0.00%">
                  <c:v>0.12372999999999999</c:v>
                </c:pt>
                <c:pt idx="197" formatCode="0.00%">
                  <c:v>0.12409000000000001</c:v>
                </c:pt>
                <c:pt idx="198" formatCode="0.00%">
                  <c:v>0.121</c:v>
                </c:pt>
                <c:pt idx="199" formatCode="0.00%">
                  <c:v>0.1217</c:v>
                </c:pt>
                <c:pt idx="200" formatCode="0.00%">
                  <c:v>0.12257</c:v>
                </c:pt>
                <c:pt idx="201" formatCode="0.00%">
                  <c:v>0.12300000000000001</c:v>
                </c:pt>
                <c:pt idx="202" formatCode="0.00%">
                  <c:v>0.12300000000000001</c:v>
                </c:pt>
                <c:pt idx="203" formatCode="0.00%">
                  <c:v>0.1225</c:v>
                </c:pt>
                <c:pt idx="204" formatCode="0.00%">
                  <c:v>0.1202</c:v>
                </c:pt>
                <c:pt idx="205" formatCode="0.00%">
                  <c:v>0.12029999999999999</c:v>
                </c:pt>
                <c:pt idx="206" formatCode="0.00%">
                  <c:v>0.1206</c:v>
                </c:pt>
                <c:pt idx="207" formatCode="0.00%">
                  <c:v>0.1193</c:v>
                </c:pt>
                <c:pt idx="208" formatCode="0.00%">
                  <c:v>0.11960000000000001</c:v>
                </c:pt>
                <c:pt idx="209" formatCode="0.00%">
                  <c:v>0.1182</c:v>
                </c:pt>
                <c:pt idx="210" formatCode="0.00%">
                  <c:v>0.11990000000000001</c:v>
                </c:pt>
                <c:pt idx="211" formatCode="0.00%">
                  <c:v>0.1217</c:v>
                </c:pt>
                <c:pt idx="212" formatCode="0.00%">
                  <c:v>0.12035</c:v>
                </c:pt>
                <c:pt idx="213" formatCode="0.00%">
                  <c:v>0.12039999999999999</c:v>
                </c:pt>
                <c:pt idx="214" formatCode="0.00%">
                  <c:v>0.11985</c:v>
                </c:pt>
                <c:pt idx="215" formatCode="0.00%">
                  <c:v>0.11939999999999999</c:v>
                </c:pt>
                <c:pt idx="216" formatCode="0.00%">
                  <c:v>0.1192</c:v>
                </c:pt>
                <c:pt idx="217" formatCode="0.00%">
                  <c:v>0.1192</c:v>
                </c:pt>
                <c:pt idx="218" formatCode="0.00%">
                  <c:v>0.1215</c:v>
                </c:pt>
                <c:pt idx="219" formatCode="0.00%">
                  <c:v>0.12179999999999999</c:v>
                </c:pt>
                <c:pt idx="220" formatCode="0.00%">
                  <c:v>0.12089999999999999</c:v>
                </c:pt>
                <c:pt idx="221" formatCode="0.00%">
                  <c:v>0.12050000000000001</c:v>
                </c:pt>
                <c:pt idx="222" formatCode="0.00%">
                  <c:v>0.12071999999999999</c:v>
                </c:pt>
                <c:pt idx="223" formatCode="0.00%">
                  <c:v>0.12039999999999999</c:v>
                </c:pt>
                <c:pt idx="224" formatCode="0.00%">
                  <c:v>0.1197</c:v>
                </c:pt>
                <c:pt idx="225" formatCode="0.00%">
                  <c:v>0.12</c:v>
                </c:pt>
                <c:pt idx="226" formatCode="0.00%">
                  <c:v>0.121</c:v>
                </c:pt>
                <c:pt idx="227" formatCode="0.00%">
                  <c:v>0.121</c:v>
                </c:pt>
                <c:pt idx="228" formatCode="0.00%">
                  <c:v>0.12085000000000001</c:v>
                </c:pt>
                <c:pt idx="229" formatCode="0.00%">
                  <c:v>0.1208</c:v>
                </c:pt>
                <c:pt idx="230" formatCode="0.00%">
                  <c:v>0.1195</c:v>
                </c:pt>
                <c:pt idx="231" formatCode="0.00%">
                  <c:v>0.11938</c:v>
                </c:pt>
                <c:pt idx="232" formatCode="0.00%">
                  <c:v>0.11835000000000001</c:v>
                </c:pt>
                <c:pt idx="233" formatCode="0.00%">
                  <c:v>0.11675000000000001</c:v>
                </c:pt>
                <c:pt idx="234" formatCode="0.00%">
                  <c:v>0.11539999999999999</c:v>
                </c:pt>
                <c:pt idx="235" formatCode="0.00%">
                  <c:v>0.1159</c:v>
                </c:pt>
                <c:pt idx="236" formatCode="0.00%">
                  <c:v>0.1167</c:v>
                </c:pt>
                <c:pt idx="237" formatCode="0.00%">
                  <c:v>0.1167</c:v>
                </c:pt>
                <c:pt idx="238" formatCode="0.00%">
                  <c:v>0.11710000000000001</c:v>
                </c:pt>
                <c:pt idx="239" formatCode="0.00%">
                  <c:v>0.1177</c:v>
                </c:pt>
                <c:pt idx="240" formatCode="0.00%">
                  <c:v>0.11890000000000001</c:v>
                </c:pt>
                <c:pt idx="241" formatCode="0.00%">
                  <c:v>0.1198</c:v>
                </c:pt>
                <c:pt idx="242" formatCode="0.00%">
                  <c:v>0.12140000000000001</c:v>
                </c:pt>
                <c:pt idx="243" formatCode="0.00%">
                  <c:v>0.12</c:v>
                </c:pt>
                <c:pt idx="244" formatCode="0.00%">
                  <c:v>0.12189999999999999</c:v>
                </c:pt>
                <c:pt idx="245" formatCode="0.00%">
                  <c:v>0.12035</c:v>
                </c:pt>
                <c:pt idx="246" formatCode="0.00%">
                  <c:v>0.1206</c:v>
                </c:pt>
                <c:pt idx="247" formatCode="0.00%">
                  <c:v>0.12</c:v>
                </c:pt>
                <c:pt idx="248" formatCode="0.00%">
                  <c:v>0.11935000000000001</c:v>
                </c:pt>
                <c:pt idx="249" formatCode="0.00%">
                  <c:v>0.11904999999999999</c:v>
                </c:pt>
                <c:pt idx="250" formatCode="0.00%">
                  <c:v>0.12035</c:v>
                </c:pt>
                <c:pt idx="251" formatCode="0.00%">
                  <c:v>0.11955</c:v>
                </c:pt>
                <c:pt idx="252" formatCode="0.00%">
                  <c:v>0.11856999999999999</c:v>
                </c:pt>
                <c:pt idx="253" formatCode="0.00%">
                  <c:v>0.1159</c:v>
                </c:pt>
                <c:pt idx="254" formatCode="0.00%">
                  <c:v>0.11615</c:v>
                </c:pt>
                <c:pt idx="255" formatCode="0.00%">
                  <c:v>0.11675000000000001</c:v>
                </c:pt>
                <c:pt idx="256" formatCode="0.00%">
                  <c:v>0.11840000000000001</c:v>
                </c:pt>
                <c:pt idx="257" formatCode="0.00%">
                  <c:v>0.1166</c:v>
                </c:pt>
                <c:pt idx="258" formatCode="0.00%">
                  <c:v>0.11595000000000001</c:v>
                </c:pt>
                <c:pt idx="259" formatCode="0.00%">
                  <c:v>0.1149</c:v>
                </c:pt>
                <c:pt idx="260" formatCode="0.00%">
                  <c:v>0.11365</c:v>
                </c:pt>
                <c:pt idx="261" formatCode="0.00%">
                  <c:v>0.11175</c:v>
                </c:pt>
                <c:pt idx="262" formatCode="0.00%">
                  <c:v>0.1116</c:v>
                </c:pt>
                <c:pt idx="263" formatCode="0.00%">
                  <c:v>0.1104</c:v>
                </c:pt>
                <c:pt idx="264" formatCode="0.00%">
                  <c:v>0.10859999999999999</c:v>
                </c:pt>
                <c:pt idx="265" formatCode="0.00%">
                  <c:v>0.1108</c:v>
                </c:pt>
                <c:pt idx="266" formatCode="0.00%">
                  <c:v>0.11130000000000001</c:v>
                </c:pt>
                <c:pt idx="267" formatCode="0.00%">
                  <c:v>0.11135</c:v>
                </c:pt>
                <c:pt idx="268" formatCode="0.00%">
                  <c:v>0.11310000000000001</c:v>
                </c:pt>
                <c:pt idx="269" formatCode="0.00%">
                  <c:v>0.1139</c:v>
                </c:pt>
                <c:pt idx="270" formatCode="0.00%">
                  <c:v>0.11515</c:v>
                </c:pt>
                <c:pt idx="271" formatCode="0.00%">
                  <c:v>0.1134</c:v>
                </c:pt>
                <c:pt idx="272" formatCode="0.00%">
                  <c:v>0.11710000000000001</c:v>
                </c:pt>
                <c:pt idx="273" formatCode="0.00%">
                  <c:v>0.11560000000000001</c:v>
                </c:pt>
                <c:pt idx="274" formatCode="0.00%">
                  <c:v>0.11320000000000001</c:v>
                </c:pt>
                <c:pt idx="275" formatCode="0.00%">
                  <c:v>0.1149</c:v>
                </c:pt>
                <c:pt idx="276" formatCode="0.00%">
                  <c:v>0.1158</c:v>
                </c:pt>
                <c:pt idx="277" formatCode="0.00%">
                  <c:v>0.1157</c:v>
                </c:pt>
                <c:pt idx="278" formatCode="0.00%">
                  <c:v>0.1174</c:v>
                </c:pt>
                <c:pt idx="279" formatCode="0.00%">
                  <c:v>0.11855</c:v>
                </c:pt>
                <c:pt idx="280" formatCode="0.00%">
                  <c:v>0.11749999999999999</c:v>
                </c:pt>
                <c:pt idx="281" formatCode="0.00%">
                  <c:v>0.11749999999999999</c:v>
                </c:pt>
                <c:pt idx="282" formatCode="0.00%">
                  <c:v>0.1186</c:v>
                </c:pt>
                <c:pt idx="283" formatCode="0.00%">
                  <c:v>0.1186</c:v>
                </c:pt>
                <c:pt idx="284" formatCode="0.00%">
                  <c:v>0.1231</c:v>
                </c:pt>
                <c:pt idx="285" formatCode="0.00%">
                  <c:v>0.12475</c:v>
                </c:pt>
                <c:pt idx="286" formatCode="0.00%">
                  <c:v>0.1242</c:v>
                </c:pt>
                <c:pt idx="287" formatCode="0.00%">
                  <c:v>0.1215</c:v>
                </c:pt>
                <c:pt idx="288" formatCode="0.00%">
                  <c:v>0.11779999999999999</c:v>
                </c:pt>
                <c:pt idx="289" formatCode="0.00%">
                  <c:v>0.11539999999999999</c:v>
                </c:pt>
                <c:pt idx="290" formatCode="0.00%">
                  <c:v>0.115</c:v>
                </c:pt>
                <c:pt idx="291" formatCode="0.00%">
                  <c:v>0.1148</c:v>
                </c:pt>
                <c:pt idx="292" formatCode="0.00%">
                  <c:v>0.1157</c:v>
                </c:pt>
                <c:pt idx="293" formatCode="0.00%">
                  <c:v>0.11205</c:v>
                </c:pt>
                <c:pt idx="294" formatCode="0.00%">
                  <c:v>0.1124</c:v>
                </c:pt>
                <c:pt idx="295" formatCode="0.00%">
                  <c:v>0.115</c:v>
                </c:pt>
                <c:pt idx="296" formatCode="0.00%">
                  <c:v>0.1162</c:v>
                </c:pt>
                <c:pt idx="297" formatCode="0.00%">
                  <c:v>0.1162</c:v>
                </c:pt>
                <c:pt idx="298" formatCode="0.00%">
                  <c:v>0.11625000000000001</c:v>
                </c:pt>
                <c:pt idx="299" formatCode="0.00%">
                  <c:v>0.11935000000000001</c:v>
                </c:pt>
                <c:pt idx="300" formatCode="0.00%">
                  <c:v>0.11935000000000001</c:v>
                </c:pt>
                <c:pt idx="301" formatCode="0.00%">
                  <c:v>0.1229</c:v>
                </c:pt>
                <c:pt idx="302" formatCode="0.00%">
                  <c:v>0.12</c:v>
                </c:pt>
                <c:pt idx="303" formatCode="0.00%">
                  <c:v>0.1235</c:v>
                </c:pt>
                <c:pt idx="304" formatCode="0.00%">
                  <c:v>0.12164999999999999</c:v>
                </c:pt>
                <c:pt idx="305" formatCode="0.00%">
                  <c:v>0.124</c:v>
                </c:pt>
                <c:pt idx="306" formatCode="0.00%">
                  <c:v>0.1216</c:v>
                </c:pt>
                <c:pt idx="307" formatCode="0.00%">
                  <c:v>0.12050000000000001</c:v>
                </c:pt>
                <c:pt idx="308" formatCode="0.00%">
                  <c:v>0.12145</c:v>
                </c:pt>
                <c:pt idx="309" formatCode="0.00%">
                  <c:v>0.12345</c:v>
                </c:pt>
                <c:pt idx="310" formatCode="0.00%">
                  <c:v>0.12269999999999999</c:v>
                </c:pt>
                <c:pt idx="311" formatCode="0.00%">
                  <c:v>0.1263</c:v>
                </c:pt>
                <c:pt idx="312" formatCode="0.00%">
                  <c:v>0.12634999999999999</c:v>
                </c:pt>
                <c:pt idx="313" formatCode="0.00%">
                  <c:v>0.12595000000000001</c:v>
                </c:pt>
                <c:pt idx="314" formatCode="0.00%">
                  <c:v>0.12775</c:v>
                </c:pt>
                <c:pt idx="315" formatCode="0.00%">
                  <c:v>0.12859999999999999</c:v>
                </c:pt>
                <c:pt idx="316" formatCode="0.00%">
                  <c:v>0.12920000000000001</c:v>
                </c:pt>
                <c:pt idx="317" formatCode="0.00%">
                  <c:v>0.1293</c:v>
                </c:pt>
                <c:pt idx="318" formatCode="0.00%">
                  <c:v>0.1293</c:v>
                </c:pt>
                <c:pt idx="319" formatCode="0.00%">
                  <c:v>0.12920000000000001</c:v>
                </c:pt>
                <c:pt idx="320" formatCode="0.00%">
                  <c:v>0.1268</c:v>
                </c:pt>
                <c:pt idx="321" formatCode="0.00%">
                  <c:v>0.1234</c:v>
                </c:pt>
                <c:pt idx="322" formatCode="0.00%">
                  <c:v>0.1197</c:v>
                </c:pt>
                <c:pt idx="323" formatCode="0.00%">
                  <c:v>0.1197</c:v>
                </c:pt>
                <c:pt idx="324" formatCode="0.00%">
                  <c:v>0.1191</c:v>
                </c:pt>
                <c:pt idx="325" formatCode="0.00%">
                  <c:v>0.1191</c:v>
                </c:pt>
                <c:pt idx="326" formatCode="0.00%">
                  <c:v>0.11720000000000001</c:v>
                </c:pt>
                <c:pt idx="327" formatCode="0.00%">
                  <c:v>0.11720000000000001</c:v>
                </c:pt>
                <c:pt idx="328" formatCode="0.00%">
                  <c:v>0.11960000000000001</c:v>
                </c:pt>
                <c:pt idx="329" formatCode="0.00%">
                  <c:v>0.11985</c:v>
                </c:pt>
                <c:pt idx="330" formatCode="0.00%">
                  <c:v>0.1211</c:v>
                </c:pt>
                <c:pt idx="331" formatCode="0.00%">
                  <c:v>0.1206</c:v>
                </c:pt>
                <c:pt idx="332" formatCode="0.00%">
                  <c:v>0.12179999999999999</c:v>
                </c:pt>
                <c:pt idx="333" formatCode="0.00%">
                  <c:v>0.1226</c:v>
                </c:pt>
                <c:pt idx="334" formatCode="0.00%">
                  <c:v>0.12380000000000001</c:v>
                </c:pt>
                <c:pt idx="335" formatCode="0.00%">
                  <c:v>0.1263</c:v>
                </c:pt>
                <c:pt idx="336" formatCode="0.00%">
                  <c:v>0.12595000000000001</c:v>
                </c:pt>
                <c:pt idx="337" formatCode="0.00%">
                  <c:v>0.12639</c:v>
                </c:pt>
                <c:pt idx="338" formatCode="0.00%">
                  <c:v>0.12639</c:v>
                </c:pt>
                <c:pt idx="339" formatCode="0.00%">
                  <c:v>0.12639</c:v>
                </c:pt>
                <c:pt idx="340" formatCode="0.00%">
                  <c:v>0.12590000000000001</c:v>
                </c:pt>
                <c:pt idx="341" formatCode="0.00%">
                  <c:v>0.12509999999999999</c:v>
                </c:pt>
                <c:pt idx="342" formatCode="0.00%">
                  <c:v>0.12509999999999999</c:v>
                </c:pt>
                <c:pt idx="343" formatCode="0.00%">
                  <c:v>0.1244</c:v>
                </c:pt>
                <c:pt idx="344" formatCode="0.00%">
                  <c:v>0.12369999999999999</c:v>
                </c:pt>
                <c:pt idx="345" formatCode="0.00%">
                  <c:v>0.12369999999999999</c:v>
                </c:pt>
                <c:pt idx="346" formatCode="0.00%">
                  <c:v>0.12390000000000001</c:v>
                </c:pt>
                <c:pt idx="347" formatCode="0.00%">
                  <c:v>0.1235</c:v>
                </c:pt>
                <c:pt idx="348" formatCode="0.00%">
                  <c:v>0.12269999999999999</c:v>
                </c:pt>
                <c:pt idx="349" formatCode="0.00%">
                  <c:v>0.12230000000000001</c:v>
                </c:pt>
                <c:pt idx="350" formatCode="0.00%">
                  <c:v>0.1232</c:v>
                </c:pt>
                <c:pt idx="351" formatCode="0.00%">
                  <c:v>0.1235</c:v>
                </c:pt>
                <c:pt idx="352" formatCode="0.00%">
                  <c:v>0.1234</c:v>
                </c:pt>
                <c:pt idx="353" formatCode="0.00%">
                  <c:v>0.1226</c:v>
                </c:pt>
                <c:pt idx="354" formatCode="0.00%">
                  <c:v>0.122</c:v>
                </c:pt>
                <c:pt idx="355" formatCode="0.00%">
                  <c:v>0.1217</c:v>
                </c:pt>
                <c:pt idx="356" formatCode="0.00%">
                  <c:v>0.1201</c:v>
                </c:pt>
                <c:pt idx="357" formatCode="0.00%">
                  <c:v>0.1201</c:v>
                </c:pt>
                <c:pt idx="358" formatCode="0.00%">
                  <c:v>0.1188</c:v>
                </c:pt>
                <c:pt idx="359" formatCode="0.00%">
                  <c:v>0.11800000000000001</c:v>
                </c:pt>
                <c:pt idx="360" formatCode="0.00%">
                  <c:v>0.11900000000000001</c:v>
                </c:pt>
                <c:pt idx="361" formatCode="0.00%">
                  <c:v>0.11900000000000001</c:v>
                </c:pt>
                <c:pt idx="362" formatCode="0.00%">
                  <c:v>0.11805</c:v>
                </c:pt>
                <c:pt idx="363" formatCode="0.00%">
                  <c:v>0.11775000000000001</c:v>
                </c:pt>
                <c:pt idx="364" formatCode="0.00%">
                  <c:v>0.11810000000000001</c:v>
                </c:pt>
                <c:pt idx="365" formatCode="0.00%">
                  <c:v>0.11835000000000001</c:v>
                </c:pt>
                <c:pt idx="366" formatCode="0.00%">
                  <c:v>0.11975</c:v>
                </c:pt>
                <c:pt idx="367" formatCode="0.00%">
                  <c:v>0.1215</c:v>
                </c:pt>
                <c:pt idx="368" formatCode="0.00%">
                  <c:v>0.121</c:v>
                </c:pt>
                <c:pt idx="369" formatCode="0.00%">
                  <c:v>0.1216</c:v>
                </c:pt>
                <c:pt idx="370" formatCode="0.00%">
                  <c:v>0.12279999999999999</c:v>
                </c:pt>
                <c:pt idx="371" formatCode="0.00%">
                  <c:v>0.12279999999999999</c:v>
                </c:pt>
                <c:pt idx="372" formatCode="0.00%">
                  <c:v>0.12539999999999998</c:v>
                </c:pt>
                <c:pt idx="373" formatCode="0.00%">
                  <c:v>0.12670000000000001</c:v>
                </c:pt>
                <c:pt idx="374" formatCode="0.00%">
                  <c:v>0.12789999999999999</c:v>
                </c:pt>
                <c:pt idx="375" formatCode="0.00%">
                  <c:v>0.12534999999999999</c:v>
                </c:pt>
                <c:pt idx="376" formatCode="0.00%">
                  <c:v>0.12585000000000002</c:v>
                </c:pt>
                <c:pt idx="377" formatCode="0.00%">
                  <c:v>0.1273</c:v>
                </c:pt>
                <c:pt idx="378" formatCode="0.00%">
                  <c:v>0.12765000000000001</c:v>
                </c:pt>
                <c:pt idx="379" formatCode="0.00%">
                  <c:v>0.12914999999999999</c:v>
                </c:pt>
                <c:pt idx="380" formatCode="0.00%">
                  <c:v>0.12845000000000001</c:v>
                </c:pt>
                <c:pt idx="381" formatCode="0.00%">
                  <c:v>0.12615000000000001</c:v>
                </c:pt>
                <c:pt idx="382" formatCode="0.00%">
                  <c:v>0.12740000000000001</c:v>
                </c:pt>
                <c:pt idx="383" formatCode="0.00%">
                  <c:v>0.12619999999999998</c:v>
                </c:pt>
                <c:pt idx="384" formatCode="0.00%">
                  <c:v>0.1242</c:v>
                </c:pt>
                <c:pt idx="385" formatCode="0.00%">
                  <c:v>0.12454999999999999</c:v>
                </c:pt>
                <c:pt idx="386" formatCode="0.00%">
                  <c:v>0.12454999999999999</c:v>
                </c:pt>
                <c:pt idx="387" formatCode="0.00%">
                  <c:v>0.12731999999999999</c:v>
                </c:pt>
                <c:pt idx="388" formatCode="0.00%">
                  <c:v>0.12859999999999999</c:v>
                </c:pt>
                <c:pt idx="389" formatCode="0.00%">
                  <c:v>0.12969</c:v>
                </c:pt>
                <c:pt idx="390" formatCode="0.00%">
                  <c:v>0.13269999999999998</c:v>
                </c:pt>
                <c:pt idx="391" formatCode="0.00%">
                  <c:v>0.1321</c:v>
                </c:pt>
                <c:pt idx="392" formatCode="0.00%">
                  <c:v>0.13095000000000001</c:v>
                </c:pt>
                <c:pt idx="393" formatCode="0.00%">
                  <c:v>0.1336</c:v>
                </c:pt>
                <c:pt idx="394" formatCode="0.00%">
                  <c:v>0.13435</c:v>
                </c:pt>
                <c:pt idx="395" formatCode="0.00%">
                  <c:v>0.13435</c:v>
                </c:pt>
                <c:pt idx="396" formatCode="0.00%">
                  <c:v>0.13435</c:v>
                </c:pt>
                <c:pt idx="397" formatCode="0.00%">
                  <c:v>0.1298</c:v>
                </c:pt>
                <c:pt idx="398" formatCode="0.00%">
                  <c:v>0.13239999999999999</c:v>
                </c:pt>
                <c:pt idx="399" formatCode="0.00%">
                  <c:v>0.13164999999999999</c:v>
                </c:pt>
                <c:pt idx="400" formatCode="0.00%">
                  <c:v>0.13105</c:v>
                </c:pt>
                <c:pt idx="401" formatCode="0.00%">
                  <c:v>0.13095000000000001</c:v>
                </c:pt>
                <c:pt idx="402" formatCode="0.00%">
                  <c:v>0.1305</c:v>
                </c:pt>
                <c:pt idx="403" formatCode="0.00%">
                  <c:v>0.13205</c:v>
                </c:pt>
                <c:pt idx="404" formatCode="0.00%">
                  <c:v>0.13220000000000001</c:v>
                </c:pt>
                <c:pt idx="405" formatCode="0.00%">
                  <c:v>0.13100000000000001</c:v>
                </c:pt>
                <c:pt idx="406" formatCode="0.00%">
                  <c:v>0.13039999999999999</c:v>
                </c:pt>
                <c:pt idx="407" formatCode="0.00%">
                  <c:v>0.12820000000000001</c:v>
                </c:pt>
                <c:pt idx="408" formatCode="0.00%">
                  <c:v>0.12929000000000002</c:v>
                </c:pt>
                <c:pt idx="409" formatCode="0.00%">
                  <c:v>0.12725</c:v>
                </c:pt>
                <c:pt idx="410" formatCode="0.00%">
                  <c:v>0.12744999999999998</c:v>
                </c:pt>
                <c:pt idx="411" formatCode="0.00%">
                  <c:v>0.12515000000000001</c:v>
                </c:pt>
                <c:pt idx="412" formatCode="0.00%">
                  <c:v>0.12640000000000001</c:v>
                </c:pt>
                <c:pt idx="413" formatCode="0.00%">
                  <c:v>0.12529999999999999</c:v>
                </c:pt>
                <c:pt idx="414" formatCode="0.00%">
                  <c:v>0.126</c:v>
                </c:pt>
                <c:pt idx="415" formatCode="0.00%">
                  <c:v>0.12465</c:v>
                </c:pt>
                <c:pt idx="416" formatCode="0.00%">
                  <c:v>0.12445000000000001</c:v>
                </c:pt>
                <c:pt idx="417" formatCode="0.00%">
                  <c:v>0.12554999999999999</c:v>
                </c:pt>
                <c:pt idx="418" formatCode="0.00%">
                  <c:v>0.126</c:v>
                </c:pt>
                <c:pt idx="419" formatCode="0.00%">
                  <c:v>0.1263</c:v>
                </c:pt>
                <c:pt idx="420" formatCode="0.00%">
                  <c:v>0.12575</c:v>
                </c:pt>
                <c:pt idx="421" formatCode="0.00%">
                  <c:v>0.126</c:v>
                </c:pt>
                <c:pt idx="422" formatCode="0.00%">
                  <c:v>0.12640000000000001</c:v>
                </c:pt>
                <c:pt idx="423" formatCode="0.00%">
                  <c:v>0.1258</c:v>
                </c:pt>
                <c:pt idx="424" formatCode="0.00%">
                  <c:v>0.12659999999999999</c:v>
                </c:pt>
                <c:pt idx="425" formatCode="0.00%">
                  <c:v>0.12634999999999999</c:v>
                </c:pt>
                <c:pt idx="426" formatCode="0.00%">
                  <c:v>0.12825</c:v>
                </c:pt>
                <c:pt idx="427" formatCode="0.00%">
                  <c:v>0.129</c:v>
                </c:pt>
                <c:pt idx="428" formatCode="0.00%">
                  <c:v>0.12914999999999999</c:v>
                </c:pt>
                <c:pt idx="429" formatCode="0.00%">
                  <c:v>0.12909999999999999</c:v>
                </c:pt>
                <c:pt idx="430" formatCode="0.00%">
                  <c:v>0.129</c:v>
                </c:pt>
                <c:pt idx="431" formatCode="0.00%">
                  <c:v>0.12664999999999998</c:v>
                </c:pt>
                <c:pt idx="432" formatCode="0.00%">
                  <c:v>0.12744999999999998</c:v>
                </c:pt>
                <c:pt idx="433" formatCode="0.00%">
                  <c:v>0.12805</c:v>
                </c:pt>
                <c:pt idx="434" formatCode="0.00%">
                  <c:v>0.12710000000000002</c:v>
                </c:pt>
                <c:pt idx="435" formatCode="0.00%">
                  <c:v>0.12708</c:v>
                </c:pt>
                <c:pt idx="436" formatCode="0.00%">
                  <c:v>0.12470000000000001</c:v>
                </c:pt>
                <c:pt idx="437" formatCode="0.00%">
                  <c:v>0.12560000000000002</c:v>
                </c:pt>
                <c:pt idx="438" formatCode="0.00%">
                  <c:v>0.12525</c:v>
                </c:pt>
                <c:pt idx="439" formatCode="0.00%">
                  <c:v>0.12404999999999999</c:v>
                </c:pt>
                <c:pt idx="440" formatCode="0.00%">
                  <c:v>0.12330000000000001</c:v>
                </c:pt>
                <c:pt idx="441" formatCode="0.00%">
                  <c:v>0.1232</c:v>
                </c:pt>
                <c:pt idx="442" formatCode="0.00%">
                  <c:v>0.1226</c:v>
                </c:pt>
                <c:pt idx="443" formatCode="0.00%">
                  <c:v>0.12240000000000001</c:v>
                </c:pt>
                <c:pt idx="444" formatCode="0.00%">
                  <c:v>0.12385</c:v>
                </c:pt>
                <c:pt idx="445" formatCode="0.00%">
                  <c:v>0.12269999999999999</c:v>
                </c:pt>
                <c:pt idx="446" formatCode="0.00%">
                  <c:v>0.12210000000000001</c:v>
                </c:pt>
                <c:pt idx="447" formatCode="0.00%">
                  <c:v>0.1229</c:v>
                </c:pt>
                <c:pt idx="448" formatCode="0.00%">
                  <c:v>0.12390000000000001</c:v>
                </c:pt>
                <c:pt idx="449" formatCode="0.00%">
                  <c:v>0.12484999999999999</c:v>
                </c:pt>
                <c:pt idx="450" formatCode="0.00%">
                  <c:v>0.12554999999999999</c:v>
                </c:pt>
                <c:pt idx="451" formatCode="0.00%">
                  <c:v>0.12435</c:v>
                </c:pt>
                <c:pt idx="452" formatCode="0.00%">
                  <c:v>0.1245</c:v>
                </c:pt>
                <c:pt idx="453" formatCode="0.00%">
                  <c:v>0.12659999999999999</c:v>
                </c:pt>
                <c:pt idx="454" formatCode="0.00%">
                  <c:v>0.12689999999999999</c:v>
                </c:pt>
                <c:pt idx="455" formatCode="0.00%">
                  <c:v>0.12590000000000001</c:v>
                </c:pt>
                <c:pt idx="456" formatCode="0.00%">
                  <c:v>0.12759999999999999</c:v>
                </c:pt>
                <c:pt idx="457" formatCode="0.00%">
                  <c:v>0.12689999999999999</c:v>
                </c:pt>
                <c:pt idx="458" formatCode="0.00%">
                  <c:v>0.12619999999999998</c:v>
                </c:pt>
                <c:pt idx="459" formatCode="0.00%">
                  <c:v>0.1255</c:v>
                </c:pt>
                <c:pt idx="460" formatCode="0.00%">
                  <c:v>0.12609999999999999</c:v>
                </c:pt>
                <c:pt idx="461" formatCode="0.00%">
                  <c:v>0.12525</c:v>
                </c:pt>
                <c:pt idx="462" formatCode="0.00%">
                  <c:v>0.12525</c:v>
                </c:pt>
                <c:pt idx="463" formatCode="0.00%">
                  <c:v>0.12534999999999999</c:v>
                </c:pt>
                <c:pt idx="464" formatCode="0.00%">
                  <c:v>0.12695000000000001</c:v>
                </c:pt>
                <c:pt idx="465" formatCode="0.00%">
                  <c:v>0.12570000000000001</c:v>
                </c:pt>
                <c:pt idx="466" formatCode="0.00%">
                  <c:v>0.1263</c:v>
                </c:pt>
                <c:pt idx="467" formatCode="0.00%">
                  <c:v>0.126</c:v>
                </c:pt>
                <c:pt idx="468" formatCode="0.00%">
                  <c:v>0.12664999999999998</c:v>
                </c:pt>
                <c:pt idx="469" formatCode="0.00%">
                  <c:v>0.12534999999999999</c:v>
                </c:pt>
                <c:pt idx="470" formatCode="0.00%">
                  <c:v>0.12504999999999999</c:v>
                </c:pt>
                <c:pt idx="471" formatCode="0.00%">
                  <c:v>0.12586</c:v>
                </c:pt>
                <c:pt idx="472" formatCode="0.00%">
                  <c:v>0.12670000000000001</c:v>
                </c:pt>
                <c:pt idx="473" formatCode="0.00%">
                  <c:v>0.12640000000000001</c:v>
                </c:pt>
                <c:pt idx="474" formatCode="0.00%">
                  <c:v>0.12605</c:v>
                </c:pt>
                <c:pt idx="475" formatCode="0.00%">
                  <c:v>0.12622</c:v>
                </c:pt>
                <c:pt idx="476" formatCode="0.00%">
                  <c:v>0.12551999999999999</c:v>
                </c:pt>
                <c:pt idx="477" formatCode="0.00%">
                  <c:v>0.12619999999999998</c:v>
                </c:pt>
                <c:pt idx="478" formatCode="0.00%">
                  <c:v>0.12539999999999998</c:v>
                </c:pt>
                <c:pt idx="479" formatCode="0.00%">
                  <c:v>0.126</c:v>
                </c:pt>
                <c:pt idx="480" formatCode="0.00%">
                  <c:v>0.12509999999999999</c:v>
                </c:pt>
                <c:pt idx="481" formatCode="0.00%">
                  <c:v>0.12304999999999999</c:v>
                </c:pt>
                <c:pt idx="482" formatCode="0.00%">
                  <c:v>0.1246</c:v>
                </c:pt>
                <c:pt idx="483" formatCode="0.00%">
                  <c:v>0.1305</c:v>
                </c:pt>
                <c:pt idx="484" formatCode="0.00%">
                  <c:v>0.1313</c:v>
                </c:pt>
                <c:pt idx="485" formatCode="0.00%">
                  <c:v>0.13039999999999999</c:v>
                </c:pt>
                <c:pt idx="486" formatCode="0.00%">
                  <c:v>0.13119999999999998</c:v>
                </c:pt>
                <c:pt idx="487" formatCode="0.00%">
                  <c:v>0.13119999999999998</c:v>
                </c:pt>
                <c:pt idx="488" formatCode="0.00%">
                  <c:v>0.12964999999999999</c:v>
                </c:pt>
                <c:pt idx="489" formatCode="0.00%">
                  <c:v>0.1295</c:v>
                </c:pt>
                <c:pt idx="490" formatCode="0.00%">
                  <c:v>0.13005</c:v>
                </c:pt>
                <c:pt idx="491" formatCode="0.00%">
                  <c:v>0.13189999999999999</c:v>
                </c:pt>
                <c:pt idx="492" formatCode="0.00%">
                  <c:v>0.13339999999999999</c:v>
                </c:pt>
                <c:pt idx="493" formatCode="0.00%">
                  <c:v>0.13720000000000002</c:v>
                </c:pt>
                <c:pt idx="494" formatCode="0.00%">
                  <c:v>0.13789999999999999</c:v>
                </c:pt>
                <c:pt idx="495" formatCode="0.00%">
                  <c:v>0.13650000000000001</c:v>
                </c:pt>
                <c:pt idx="496" formatCode="0.00%">
                  <c:v>0.1366</c:v>
                </c:pt>
                <c:pt idx="497" formatCode="0.00%">
                  <c:v>0.13439999999999999</c:v>
                </c:pt>
                <c:pt idx="498" formatCode="0.00%">
                  <c:v>0.13555</c:v>
                </c:pt>
                <c:pt idx="499" formatCode="0.00%">
                  <c:v>0.1351</c:v>
                </c:pt>
                <c:pt idx="500" formatCode="0.00%">
                  <c:v>0.13664999999999999</c:v>
                </c:pt>
                <c:pt idx="501" formatCode="0.00%">
                  <c:v>0.13614999999999999</c:v>
                </c:pt>
                <c:pt idx="502" formatCode="0.00%">
                  <c:v>0.13720000000000002</c:v>
                </c:pt>
                <c:pt idx="503" formatCode="0.00%">
                  <c:v>0.1376</c:v>
                </c:pt>
                <c:pt idx="504" formatCode="0.00%">
                  <c:v>0.13915</c:v>
                </c:pt>
                <c:pt idx="505" formatCode="0.00%">
                  <c:v>0.14144999999999999</c:v>
                </c:pt>
                <c:pt idx="506" formatCode="0.00%">
                  <c:v>0.14169999999999999</c:v>
                </c:pt>
                <c:pt idx="507" formatCode="0.00%">
                  <c:v>0.13944999999999999</c:v>
                </c:pt>
                <c:pt idx="508" formatCode="0.00%">
                  <c:v>0.13919999999999999</c:v>
                </c:pt>
                <c:pt idx="509" formatCode="0.00%">
                  <c:v>0.13764999999999999</c:v>
                </c:pt>
                <c:pt idx="510" formatCode="0.00%">
                  <c:v>0.1426</c:v>
                </c:pt>
                <c:pt idx="511" formatCode="0.00%">
                  <c:v>0.14550000000000002</c:v>
                </c:pt>
                <c:pt idx="512" formatCode="0.00%">
                  <c:v>0.14855000000000002</c:v>
                </c:pt>
                <c:pt idx="513" formatCode="0.00%">
                  <c:v>0.14705000000000001</c:v>
                </c:pt>
                <c:pt idx="514" formatCode="0.00%">
                  <c:v>0.15105000000000002</c:v>
                </c:pt>
                <c:pt idx="515" formatCode="0.00%">
                  <c:v>0.14865</c:v>
                </c:pt>
                <c:pt idx="516" formatCode="0.00%">
                  <c:v>0.14954999999999999</c:v>
                </c:pt>
                <c:pt idx="517" formatCode="0.00%">
                  <c:v>0.15329999999999999</c:v>
                </c:pt>
                <c:pt idx="518" formatCode="0.00%">
                  <c:v>0.15289999999999998</c:v>
                </c:pt>
                <c:pt idx="519" formatCode="0.00%">
                  <c:v>0.15140000000000001</c:v>
                </c:pt>
                <c:pt idx="520" formatCode="0.00%">
                  <c:v>0.15195</c:v>
                </c:pt>
                <c:pt idx="521" formatCode="0.00%">
                  <c:v>0.15179999999999999</c:v>
                </c:pt>
                <c:pt idx="522" formatCode="0.00%">
                  <c:v>0.15329999999999999</c:v>
                </c:pt>
                <c:pt idx="523" formatCode="0.00%">
                  <c:v>0.15490000000000001</c:v>
                </c:pt>
                <c:pt idx="524" formatCode="0.00%">
                  <c:v>0.16</c:v>
                </c:pt>
                <c:pt idx="525" formatCode="0.00%">
                  <c:v>0.16149999999999998</c:v>
                </c:pt>
                <c:pt idx="526" formatCode="0.00%">
                  <c:v>0.16399999999999998</c:v>
                </c:pt>
                <c:pt idx="527" formatCode="0.00%">
                  <c:v>0.16742000000000001</c:v>
                </c:pt>
                <c:pt idx="528" formatCode="0.00%">
                  <c:v>0.15869999999999998</c:v>
                </c:pt>
                <c:pt idx="529" formatCode="0.00%">
                  <c:v>0.16015000000000001</c:v>
                </c:pt>
                <c:pt idx="530" formatCode="0.00%">
                  <c:v>0.159</c:v>
                </c:pt>
                <c:pt idx="531" formatCode="0.00%">
                  <c:v>0.15640000000000001</c:v>
                </c:pt>
                <c:pt idx="532" formatCode="0.00%">
                  <c:v>0.15620000000000001</c:v>
                </c:pt>
                <c:pt idx="533" formatCode="0.00%">
                  <c:v>0.15190000000000001</c:v>
                </c:pt>
                <c:pt idx="534" formatCode="0.00%">
                  <c:v>0.15195</c:v>
                </c:pt>
                <c:pt idx="535" formatCode="0.00%">
                  <c:v>0.15340000000000001</c:v>
                </c:pt>
                <c:pt idx="536" formatCode="0.00%">
                  <c:v>0.15554999999999999</c:v>
                </c:pt>
                <c:pt idx="537" formatCode="0.00%">
                  <c:v>0.153</c:v>
                </c:pt>
                <c:pt idx="538" formatCode="0.00%">
                  <c:v>0.15689999999999998</c:v>
                </c:pt>
                <c:pt idx="539" formatCode="0.00%">
                  <c:v>0.15994999999999998</c:v>
                </c:pt>
                <c:pt idx="540" formatCode="0.00%">
                  <c:v>0.1605</c:v>
                </c:pt>
                <c:pt idx="541" formatCode="0.00%">
                  <c:v>0.1578</c:v>
                </c:pt>
                <c:pt idx="542" formatCode="0.00%">
                  <c:v>0.15734999999999999</c:v>
                </c:pt>
                <c:pt idx="543" formatCode="0.00%">
                  <c:v>0.15825</c:v>
                </c:pt>
                <c:pt idx="544" formatCode="0.00%">
                  <c:v>0.15725</c:v>
                </c:pt>
                <c:pt idx="545" formatCode="0.00%">
                  <c:v>0.1583</c:v>
                </c:pt>
                <c:pt idx="546" formatCode="0.00%">
                  <c:v>0.15755</c:v>
                </c:pt>
                <c:pt idx="547" formatCode="0.00%">
                  <c:v>0.15914999999999999</c:v>
                </c:pt>
                <c:pt idx="548" formatCode="0.00%">
                  <c:v>0.158</c:v>
                </c:pt>
                <c:pt idx="549" formatCode="0.00%">
                  <c:v>0.15670000000000001</c:v>
                </c:pt>
                <c:pt idx="550" formatCode="0.00%">
                  <c:v>0.15679999999999999</c:v>
                </c:pt>
                <c:pt idx="551" formatCode="0.00%">
                  <c:v>0.15820000000000001</c:v>
                </c:pt>
                <c:pt idx="552" formatCode="0.00%">
                  <c:v>0.15869999999999998</c:v>
                </c:pt>
                <c:pt idx="553" formatCode="0.00%">
                  <c:v>0.15679999999999999</c:v>
                </c:pt>
                <c:pt idx="554" formatCode="0.00%">
                  <c:v>0.1555</c:v>
                </c:pt>
                <c:pt idx="555" formatCode="0.00%">
                  <c:v>0.15509999999999999</c:v>
                </c:pt>
                <c:pt idx="556" formatCode="0.00%">
                  <c:v>0.15620000000000001</c:v>
                </c:pt>
                <c:pt idx="557" formatCode="0.00%">
                  <c:v>0.156</c:v>
                </c:pt>
                <c:pt idx="558" formatCode="0.00%">
                  <c:v>0.15625</c:v>
                </c:pt>
                <c:pt idx="559" formatCode="0.00%">
                  <c:v>0.15490000000000001</c:v>
                </c:pt>
                <c:pt idx="560" formatCode="0.00%">
                  <c:v>0.15425</c:v>
                </c:pt>
                <c:pt idx="561" formatCode="0.00%">
                  <c:v>0.15479999999999999</c:v>
                </c:pt>
                <c:pt idx="562" formatCode="0.00%">
                  <c:v>0.15475</c:v>
                </c:pt>
                <c:pt idx="563" formatCode="0.00%">
                  <c:v>0.155</c:v>
                </c:pt>
                <c:pt idx="564" formatCode="0.00%">
                  <c:v>0.15445</c:v>
                </c:pt>
                <c:pt idx="565" formatCode="0.00%">
                  <c:v>0.15246000000000001</c:v>
                </c:pt>
                <c:pt idx="566" formatCode="0.00%">
                  <c:v>0.15160000000000001</c:v>
                </c:pt>
                <c:pt idx="567" formatCode="0.00%">
                  <c:v>0.1517</c:v>
                </c:pt>
                <c:pt idx="568" formatCode="0.00%">
                  <c:v>0.1545</c:v>
                </c:pt>
                <c:pt idx="569" formatCode="0.00%">
                  <c:v>0.1555</c:v>
                </c:pt>
                <c:pt idx="570" formatCode="0.00%">
                  <c:v>0.1573</c:v>
                </c:pt>
                <c:pt idx="571" formatCode="0.00%">
                  <c:v>0.158</c:v>
                </c:pt>
                <c:pt idx="572" formatCode="0.00%">
                  <c:v>0.15615000000000001</c:v>
                </c:pt>
                <c:pt idx="573" formatCode="0.00%">
                  <c:v>0.15585000000000002</c:v>
                </c:pt>
                <c:pt idx="574" formatCode="0.00%">
                  <c:v>0.15664999999999998</c:v>
                </c:pt>
                <c:pt idx="575" formatCode="0.00%">
                  <c:v>0.15570000000000001</c:v>
                </c:pt>
                <c:pt idx="576" formatCode="0.00%">
                  <c:v>0.15560000000000002</c:v>
                </c:pt>
                <c:pt idx="577" formatCode="0.00%">
                  <c:v>0.15670000000000001</c:v>
                </c:pt>
                <c:pt idx="578" formatCode="0.00%">
                  <c:v>0.15495</c:v>
                </c:pt>
                <c:pt idx="579" formatCode="0.00%">
                  <c:v>0.15710000000000002</c:v>
                </c:pt>
                <c:pt idx="580" formatCode="0.00%">
                  <c:v>0.15875</c:v>
                </c:pt>
                <c:pt idx="581" formatCode="0.00%">
                  <c:v>0.15890000000000001</c:v>
                </c:pt>
                <c:pt idx="582" formatCode="0.00%">
                  <c:v>0.15925</c:v>
                </c:pt>
                <c:pt idx="583" formatCode="0.00%">
                  <c:v>0.16159999999999999</c:v>
                </c:pt>
                <c:pt idx="584" formatCode="0.00%">
                  <c:v>0.15909999999999999</c:v>
                </c:pt>
                <c:pt idx="585" formatCode="0.00%">
                  <c:v>0.16195000000000001</c:v>
                </c:pt>
                <c:pt idx="586" formatCode="0.00%">
                  <c:v>0.16109999999999999</c:v>
                </c:pt>
                <c:pt idx="587" formatCode="0.00%">
                  <c:v>0.16300000000000001</c:v>
                </c:pt>
                <c:pt idx="588" formatCode="0.00%">
                  <c:v>0.16309999999999999</c:v>
                </c:pt>
                <c:pt idx="589" formatCode="0.00%">
                  <c:v>0.16325000000000001</c:v>
                </c:pt>
                <c:pt idx="590" formatCode="0.00%">
                  <c:v>0.16399999999999998</c:v>
                </c:pt>
                <c:pt idx="591" formatCode="0.00%">
                  <c:v>0.1646</c:v>
                </c:pt>
                <c:pt idx="592" formatCode="0.00%">
                  <c:v>0.16464999999999999</c:v>
                </c:pt>
                <c:pt idx="593" formatCode="0.00%">
                  <c:v>0.1613</c:v>
                </c:pt>
                <c:pt idx="594" formatCode="0.00%">
                  <c:v>0.15936</c:v>
                </c:pt>
                <c:pt idx="595" formatCode="0.00%">
                  <c:v>0.15939999999999999</c:v>
                </c:pt>
                <c:pt idx="596" formatCode="0.00%">
                  <c:v>0.16085000000000002</c:v>
                </c:pt>
                <c:pt idx="597" formatCode="0.00%">
                  <c:v>0.16125</c:v>
                </c:pt>
                <c:pt idx="598" formatCode="0.00%">
                  <c:v>0.16109999999999999</c:v>
                </c:pt>
                <c:pt idx="599" formatCode="0.00%">
                  <c:v>0.16105</c:v>
                </c:pt>
                <c:pt idx="600" formatCode="0.00%">
                  <c:v>0.16239999999999999</c:v>
                </c:pt>
                <c:pt idx="601" formatCode="0.00%">
                  <c:v>0.16329999999999997</c:v>
                </c:pt>
                <c:pt idx="602" formatCode="0.00%">
                  <c:v>0.16250000000000001</c:v>
                </c:pt>
                <c:pt idx="603" formatCode="0.00%">
                  <c:v>0.16440000000000002</c:v>
                </c:pt>
                <c:pt idx="604" formatCode="0.00%">
                  <c:v>0.16574999999999998</c:v>
                </c:pt>
                <c:pt idx="605" formatCode="0.00%">
                  <c:v>0.1661</c:v>
                </c:pt>
                <c:pt idx="606" formatCode="0.00%">
                  <c:v>0.1668</c:v>
                </c:pt>
                <c:pt idx="607" formatCode="0.00%">
                  <c:v>0.16495000000000001</c:v>
                </c:pt>
                <c:pt idx="608" formatCode="0.00%">
                  <c:v>0.16510000000000002</c:v>
                </c:pt>
                <c:pt idx="609" formatCode="0.00%">
                  <c:v>0.1638</c:v>
                </c:pt>
                <c:pt idx="610" formatCode="0.00%">
                  <c:v>0.1593</c:v>
                </c:pt>
                <c:pt idx="611" formatCode="0.00%">
                  <c:v>0.16020000000000001</c:v>
                </c:pt>
                <c:pt idx="612" formatCode="0.00%">
                  <c:v>0.15739</c:v>
                </c:pt>
                <c:pt idx="613" formatCode="0.00%">
                  <c:v>0.1588</c:v>
                </c:pt>
                <c:pt idx="614" formatCode="0.00%">
                  <c:v>0.15744</c:v>
                </c:pt>
                <c:pt idx="615" formatCode="0.00%">
                  <c:v>0.16079999999999997</c:v>
                </c:pt>
                <c:pt idx="616" formatCode="0.00%">
                  <c:v>0.1588</c:v>
                </c:pt>
                <c:pt idx="617" formatCode="0.00%">
                  <c:v>0.16120000000000001</c:v>
                </c:pt>
                <c:pt idx="618" formatCode="0.00%">
                  <c:v>0.16070000000000001</c:v>
                </c:pt>
                <c:pt idx="619" formatCode="0.00%">
                  <c:v>0.15955</c:v>
                </c:pt>
                <c:pt idx="620" formatCode="0.00%">
                  <c:v>0.16010000000000002</c:v>
                </c:pt>
                <c:pt idx="621" formatCode="0.00%">
                  <c:v>0.15839999999999999</c:v>
                </c:pt>
                <c:pt idx="622" formatCode="0.00%">
                  <c:v>0.158</c:v>
                </c:pt>
                <c:pt idx="623" formatCode="0.00%">
                  <c:v>0.15859999999999999</c:v>
                </c:pt>
                <c:pt idx="624" formatCode="0.00%">
                  <c:v>0.15479999999999999</c:v>
                </c:pt>
                <c:pt idx="625" formatCode="0.00%">
                  <c:v>0.15525</c:v>
                </c:pt>
                <c:pt idx="626" formatCode="0.00%">
                  <c:v>0.156</c:v>
                </c:pt>
                <c:pt idx="627" formatCode="0.00%">
                  <c:v>0.15820000000000001</c:v>
                </c:pt>
                <c:pt idx="628" formatCode="0.00%">
                  <c:v>0.1593</c:v>
                </c:pt>
                <c:pt idx="629" formatCode="0.00%">
                  <c:v>0.15925</c:v>
                </c:pt>
                <c:pt idx="630" formatCode="0.00%">
                  <c:v>0.15629999999999999</c:v>
                </c:pt>
                <c:pt idx="631" formatCode="0.00%">
                  <c:v>0.1547</c:v>
                </c:pt>
                <c:pt idx="632" formatCode="0.00%">
                  <c:v>0.15065000000000001</c:v>
                </c:pt>
                <c:pt idx="633" formatCode="0.00%">
                  <c:v>0.14599999999999999</c:v>
                </c:pt>
                <c:pt idx="634" formatCode="0.00%">
                  <c:v>0.14949999999999999</c:v>
                </c:pt>
                <c:pt idx="635" formatCode="0.00%">
                  <c:v>0.14899999999999999</c:v>
                </c:pt>
                <c:pt idx="636" formatCode="0.00%">
                  <c:v>0.14510000000000001</c:v>
                </c:pt>
                <c:pt idx="637" formatCode="0.00%">
                  <c:v>0.14429999999999998</c:v>
                </c:pt>
                <c:pt idx="638" formatCode="0.00%">
                  <c:v>0.14349999999999999</c:v>
                </c:pt>
                <c:pt idx="639" formatCode="0.00%">
                  <c:v>0.14510000000000001</c:v>
                </c:pt>
                <c:pt idx="640" formatCode="0.00%">
                  <c:v>0.14645</c:v>
                </c:pt>
                <c:pt idx="641" formatCode="0.00%">
                  <c:v>0.14624999999999999</c:v>
                </c:pt>
                <c:pt idx="642" formatCode="0.00%">
                  <c:v>0.14095000000000002</c:v>
                </c:pt>
                <c:pt idx="643" formatCode="0.00%">
                  <c:v>0.14029999999999998</c:v>
                </c:pt>
                <c:pt idx="644" formatCode="0.00%">
                  <c:v>0.13935</c:v>
                </c:pt>
                <c:pt idx="645" formatCode="0.00%">
                  <c:v>0.13817000000000002</c:v>
                </c:pt>
                <c:pt idx="646" formatCode="0.00%">
                  <c:v>0.13865</c:v>
                </c:pt>
                <c:pt idx="647" formatCode="0.00%">
                  <c:v>0.14065</c:v>
                </c:pt>
                <c:pt idx="648" formatCode="0.00%">
                  <c:v>0.13880000000000001</c:v>
                </c:pt>
                <c:pt idx="649" formatCode="0.00%">
                  <c:v>0.13600000000000001</c:v>
                </c:pt>
                <c:pt idx="650" formatCode="0.00%">
                  <c:v>0.13650000000000001</c:v>
                </c:pt>
                <c:pt idx="651" formatCode="0.00%">
                  <c:v>0.13780000000000001</c:v>
                </c:pt>
                <c:pt idx="652" formatCode="0.00%">
                  <c:v>0.13875000000000001</c:v>
                </c:pt>
                <c:pt idx="653" formatCode="0.00%">
                  <c:v>0.1391</c:v>
                </c:pt>
                <c:pt idx="654" formatCode="0.00%">
                  <c:v>0.14115</c:v>
                </c:pt>
                <c:pt idx="655" formatCode="0.00%">
                  <c:v>0.1421</c:v>
                </c:pt>
                <c:pt idx="656" formatCode="0.00%">
                  <c:v>0.14230000000000001</c:v>
                </c:pt>
                <c:pt idx="657" formatCode="0.00%">
                  <c:v>0.13780000000000001</c:v>
                </c:pt>
                <c:pt idx="658" formatCode="0.00%">
                  <c:v>0.13600000000000001</c:v>
                </c:pt>
                <c:pt idx="659" formatCode="0.00%">
                  <c:v>0.13419999999999999</c:v>
                </c:pt>
                <c:pt idx="660" formatCode="0.00%">
                  <c:v>0.1313</c:v>
                </c:pt>
                <c:pt idx="661" formatCode="0.00%">
                  <c:v>0.13009999999999999</c:v>
                </c:pt>
                <c:pt idx="662" formatCode="0.00%">
                  <c:v>0.1298</c:v>
                </c:pt>
                <c:pt idx="663" formatCode="0.00%">
                  <c:v>0.1288</c:v>
                </c:pt>
                <c:pt idx="664" formatCode="0.00%">
                  <c:v>0.12909999999999999</c:v>
                </c:pt>
                <c:pt idx="665" formatCode="0.00%">
                  <c:v>0.12909999999999999</c:v>
                </c:pt>
                <c:pt idx="666" formatCode="0.00%">
                  <c:v>0.1293</c:v>
                </c:pt>
                <c:pt idx="667" formatCode="0.00%">
                  <c:v>0.1275</c:v>
                </c:pt>
                <c:pt idx="668" formatCode="0.00%">
                  <c:v>0.12759999999999999</c:v>
                </c:pt>
                <c:pt idx="669" formatCode="0.00%">
                  <c:v>0.12605</c:v>
                </c:pt>
                <c:pt idx="670" formatCode="0.00%">
                  <c:v>0.1273</c:v>
                </c:pt>
                <c:pt idx="671" formatCode="0.00%">
                  <c:v>0.12429999999999999</c:v>
                </c:pt>
                <c:pt idx="672" formatCode="0.00%">
                  <c:v>0.1245</c:v>
                </c:pt>
                <c:pt idx="673" formatCode="0.00%">
                  <c:v>0.12480000000000001</c:v>
                </c:pt>
                <c:pt idx="674" formatCode="0.00%">
                  <c:v>0.12720000000000001</c:v>
                </c:pt>
                <c:pt idx="675" formatCode="0.00%">
                  <c:v>0.12560000000000002</c:v>
                </c:pt>
                <c:pt idx="676" formatCode="0.00%">
                  <c:v>0.12619999999999998</c:v>
                </c:pt>
                <c:pt idx="677" formatCode="0.00%">
                  <c:v>0.12740000000000001</c:v>
                </c:pt>
                <c:pt idx="678" formatCode="0.00%">
                  <c:v>0.125</c:v>
                </c:pt>
                <c:pt idx="679" formatCode="0.00%">
                  <c:v>0.1234</c:v>
                </c:pt>
                <c:pt idx="680" formatCode="0.00%">
                  <c:v>0.12240000000000001</c:v>
                </c:pt>
                <c:pt idx="681" formatCode="0.00%">
                  <c:v>0.12300000000000001</c:v>
                </c:pt>
                <c:pt idx="682" formatCode="0.00%">
                  <c:v>0.12390000000000001</c:v>
                </c:pt>
                <c:pt idx="683" formatCode="0.00%">
                  <c:v>0.12509999999999999</c:v>
                </c:pt>
                <c:pt idx="684" formatCode="0.00%">
                  <c:v>0.1285</c:v>
                </c:pt>
                <c:pt idx="685" formatCode="0.00%">
                  <c:v>0.127</c:v>
                </c:pt>
                <c:pt idx="686" formatCode="0.00%">
                  <c:v>0.1255</c:v>
                </c:pt>
                <c:pt idx="687" formatCode="0.00%">
                  <c:v>0.12839999999999999</c:v>
                </c:pt>
                <c:pt idx="688" formatCode="0.00%">
                  <c:v>0.1278</c:v>
                </c:pt>
                <c:pt idx="689" formatCode="0.00%">
                  <c:v>0.129</c:v>
                </c:pt>
                <c:pt idx="690" formatCode="0.00%">
                  <c:v>0.13100000000000001</c:v>
                </c:pt>
                <c:pt idx="691" formatCode="0.00%">
                  <c:v>0.12920000000000001</c:v>
                </c:pt>
                <c:pt idx="692" formatCode="0.00%">
                  <c:v>0.1303</c:v>
                </c:pt>
                <c:pt idx="693" formatCode="0.00%">
                  <c:v>0.12970000000000001</c:v>
                </c:pt>
                <c:pt idx="694" formatCode="0.00%">
                  <c:v>0.12820000000000001</c:v>
                </c:pt>
                <c:pt idx="695" formatCode="0.00%">
                  <c:v>0.12570000000000001</c:v>
                </c:pt>
                <c:pt idx="696" formatCode="0.00%">
                  <c:v>0.12380000000000001</c:v>
                </c:pt>
                <c:pt idx="697" formatCode="0.00%">
                  <c:v>0.12480000000000001</c:v>
                </c:pt>
                <c:pt idx="698" formatCode="0.00%">
                  <c:v>0.12369999999999999</c:v>
                </c:pt>
                <c:pt idx="699" formatCode="0.00%">
                  <c:v>0.1245</c:v>
                </c:pt>
                <c:pt idx="700" formatCode="0.00%">
                  <c:v>0.1265</c:v>
                </c:pt>
                <c:pt idx="701" formatCode="0.00%">
                  <c:v>0.127</c:v>
                </c:pt>
                <c:pt idx="702" formatCode="0.00%">
                  <c:v>0.1278</c:v>
                </c:pt>
                <c:pt idx="703" formatCode="0.00%">
                  <c:v>0.12789999999999999</c:v>
                </c:pt>
                <c:pt idx="704" formatCode="0.00%">
                  <c:v>0.12820000000000001</c:v>
                </c:pt>
                <c:pt idx="705" formatCode="0.00%">
                  <c:v>0.12720000000000001</c:v>
                </c:pt>
                <c:pt idx="706" formatCode="0.00%">
                  <c:v>0.1268</c:v>
                </c:pt>
                <c:pt idx="707" formatCode="0.00%">
                  <c:v>0.12560000000000002</c:v>
                </c:pt>
                <c:pt idx="708" formatCode="0.00%">
                  <c:v>0.1255</c:v>
                </c:pt>
                <c:pt idx="709" formatCode="0.00%">
                  <c:v>0.1241</c:v>
                </c:pt>
                <c:pt idx="710" formatCode="0.00%">
                  <c:v>0.1244</c:v>
                </c:pt>
                <c:pt idx="711" formatCode="0.00%">
                  <c:v>0.1225</c:v>
                </c:pt>
                <c:pt idx="712" formatCode="0.00%">
                  <c:v>0.12</c:v>
                </c:pt>
                <c:pt idx="713" formatCode="0.00%">
                  <c:v>0.1207</c:v>
                </c:pt>
                <c:pt idx="714" formatCode="0.00%">
                  <c:v>0.12</c:v>
                </c:pt>
                <c:pt idx="715" formatCode="0.00%">
                  <c:v>0.12140000000000001</c:v>
                </c:pt>
                <c:pt idx="716" formatCode="0.00%">
                  <c:v>0.1201</c:v>
                </c:pt>
                <c:pt idx="717" formatCode="0.00%">
                  <c:v>0.12189999999999999</c:v>
                </c:pt>
                <c:pt idx="718" formatCode="0.00%">
                  <c:v>0.1222</c:v>
                </c:pt>
                <c:pt idx="719" formatCode="0.00%">
                  <c:v>0.122</c:v>
                </c:pt>
                <c:pt idx="720" formatCode="0.00%">
                  <c:v>0.11990000000000001</c:v>
                </c:pt>
                <c:pt idx="721" formatCode="0.00%">
                  <c:v>0.1192</c:v>
                </c:pt>
                <c:pt idx="722" formatCode="0.00%">
                  <c:v>0.12039999999999999</c:v>
                </c:pt>
                <c:pt idx="723" formatCode="0.00%">
                  <c:v>0.11939999999999999</c:v>
                </c:pt>
                <c:pt idx="724" formatCode="0.00%">
                  <c:v>0.11890000000000001</c:v>
                </c:pt>
                <c:pt idx="725" formatCode="0.00%">
                  <c:v>0.1183</c:v>
                </c:pt>
                <c:pt idx="726" formatCode="0.00%">
                  <c:v>0.11840000000000001</c:v>
                </c:pt>
                <c:pt idx="727" formatCode="0.00%">
                  <c:v>0.11869999999999999</c:v>
                </c:pt>
                <c:pt idx="728" formatCode="0.00%">
                  <c:v>0.11735</c:v>
                </c:pt>
                <c:pt idx="729" formatCode="0.00%">
                  <c:v>0.11805</c:v>
                </c:pt>
                <c:pt idx="730" formatCode="0.00%">
                  <c:v>0.1191</c:v>
                </c:pt>
                <c:pt idx="731" formatCode="0.00%">
                  <c:v>0.1193</c:v>
                </c:pt>
                <c:pt idx="732" formatCode="0.00%">
                  <c:v>0.11840000000000001</c:v>
                </c:pt>
                <c:pt idx="733" formatCode="0.00%">
                  <c:v>0.11869999999999999</c:v>
                </c:pt>
                <c:pt idx="734" formatCode="0.00%">
                  <c:v>0.11849999999999999</c:v>
                </c:pt>
                <c:pt idx="735" formatCode="0.00%">
                  <c:v>0.11785</c:v>
                </c:pt>
                <c:pt idx="736" formatCode="0.00%">
                  <c:v>0.11735</c:v>
                </c:pt>
                <c:pt idx="737" formatCode="0.00%">
                  <c:v>0.1186</c:v>
                </c:pt>
                <c:pt idx="738" formatCode="0.00%">
                  <c:v>0.11900000000000001</c:v>
                </c:pt>
                <c:pt idx="739" formatCode="0.00%">
                  <c:v>0.1176</c:v>
                </c:pt>
                <c:pt idx="740" formatCode="0.00%">
                  <c:v>0.11710000000000001</c:v>
                </c:pt>
                <c:pt idx="741" formatCode="0.00%">
                  <c:v>0.11810000000000001</c:v>
                </c:pt>
                <c:pt idx="742" formatCode="0.00%">
                  <c:v>0.11710000000000001</c:v>
                </c:pt>
                <c:pt idx="743" formatCode="0.00%">
                  <c:v>0.1173</c:v>
                </c:pt>
                <c:pt idx="744" formatCode="0.00%">
                  <c:v>0.1176</c:v>
                </c:pt>
                <c:pt idx="745" formatCode="0.00%">
                  <c:v>0.11789999999999999</c:v>
                </c:pt>
                <c:pt idx="746" formatCode="0.00%">
                  <c:v>0.1174</c:v>
                </c:pt>
                <c:pt idx="747" formatCode="0.00%">
                  <c:v>0.11720000000000001</c:v>
                </c:pt>
                <c:pt idx="748" formatCode="0.00%">
                  <c:v>0.11720000000000001</c:v>
                </c:pt>
                <c:pt idx="749" formatCode="0.00%">
                  <c:v>0.1177</c:v>
                </c:pt>
                <c:pt idx="750" formatCode="0.00%">
                  <c:v>0.11720000000000001</c:v>
                </c:pt>
                <c:pt idx="751" formatCode="0.00%">
                  <c:v>0.11749999999999999</c:v>
                </c:pt>
                <c:pt idx="752" formatCode="0.00%">
                  <c:v>0.1183</c:v>
                </c:pt>
                <c:pt idx="753" formatCode="0.00%">
                  <c:v>0.1186</c:v>
                </c:pt>
                <c:pt idx="754" formatCode="0.00%">
                  <c:v>0.11939999999999999</c:v>
                </c:pt>
                <c:pt idx="755" formatCode="0.00%">
                  <c:v>0.1208</c:v>
                </c:pt>
                <c:pt idx="756" formatCode="0.00%">
                  <c:v>0.12035</c:v>
                </c:pt>
                <c:pt idx="757" formatCode="0.00%">
                  <c:v>0.12175000000000001</c:v>
                </c:pt>
                <c:pt idx="758" formatCode="0.00%">
                  <c:v>0.11869999999999999</c:v>
                </c:pt>
                <c:pt idx="759" formatCode="0.00%">
                  <c:v>0.1197</c:v>
                </c:pt>
                <c:pt idx="760" formatCode="0.00%">
                  <c:v>0.1182</c:v>
                </c:pt>
                <c:pt idx="761" formatCode="0.00%">
                  <c:v>0.1193</c:v>
                </c:pt>
                <c:pt idx="762" formatCode="0.00%">
                  <c:v>0.11900000000000001</c:v>
                </c:pt>
                <c:pt idx="763" formatCode="0.00%">
                  <c:v>0.1195</c:v>
                </c:pt>
                <c:pt idx="764" formatCode="0.00%">
                  <c:v>0.12179999999999999</c:v>
                </c:pt>
                <c:pt idx="765" formatCode="0.00%">
                  <c:v>0.12085000000000001</c:v>
                </c:pt>
                <c:pt idx="766" formatCode="0.00%">
                  <c:v>0.1234</c:v>
                </c:pt>
                <c:pt idx="767" formatCode="0.00%">
                  <c:v>0.1235</c:v>
                </c:pt>
                <c:pt idx="768" formatCode="0.00%">
                  <c:v>0.12230000000000001</c:v>
                </c:pt>
                <c:pt idx="769" formatCode="0.00%">
                  <c:v>0.12140000000000001</c:v>
                </c:pt>
                <c:pt idx="770" formatCode="0.00%">
                  <c:v>0.1217</c:v>
                </c:pt>
                <c:pt idx="771" formatCode="0.00%">
                  <c:v>0.1211</c:v>
                </c:pt>
                <c:pt idx="772" formatCode="0.00%">
                  <c:v>0.1193</c:v>
                </c:pt>
                <c:pt idx="773" formatCode="0.00%">
                  <c:v>0.11749999999999999</c:v>
                </c:pt>
                <c:pt idx="774" formatCode="0.00%">
                  <c:v>0.11779999999999999</c:v>
                </c:pt>
                <c:pt idx="775" formatCode="0.00%">
                  <c:v>0.11779999999999999</c:v>
                </c:pt>
                <c:pt idx="776" formatCode="0.00%">
                  <c:v>0.11630000000000001</c:v>
                </c:pt>
                <c:pt idx="777" formatCode="0.00%">
                  <c:v>0.11545</c:v>
                </c:pt>
                <c:pt idx="778" formatCode="0.00%">
                  <c:v>0.1159</c:v>
                </c:pt>
                <c:pt idx="779" formatCode="0.00%">
                  <c:v>0.1152</c:v>
                </c:pt>
                <c:pt idx="780" formatCode="0.00%">
                  <c:v>0.11395</c:v>
                </c:pt>
                <c:pt idx="781" formatCode="0.00%">
                  <c:v>0.115</c:v>
                </c:pt>
                <c:pt idx="782" formatCode="0.00%">
                  <c:v>0.1134</c:v>
                </c:pt>
                <c:pt idx="783" formatCode="0.00%">
                  <c:v>0.11380000000000001</c:v>
                </c:pt>
                <c:pt idx="784" formatCode="0.00%">
                  <c:v>0.113</c:v>
                </c:pt>
                <c:pt idx="785" formatCode="0.00%">
                  <c:v>0.11269999999999999</c:v>
                </c:pt>
                <c:pt idx="786" formatCode="0.00%">
                  <c:v>0.11310000000000001</c:v>
                </c:pt>
                <c:pt idx="787" formatCode="0.00%">
                  <c:v>0.11310000000000001</c:v>
                </c:pt>
                <c:pt idx="788" formatCode="0.00%">
                  <c:v>0.1134</c:v>
                </c:pt>
                <c:pt idx="789" formatCode="0.00%">
                  <c:v>0.11259999999999999</c:v>
                </c:pt>
                <c:pt idx="790" formatCode="0.00%">
                  <c:v>0.11210000000000001</c:v>
                </c:pt>
                <c:pt idx="791" formatCode="0.00%">
                  <c:v>0.11070000000000001</c:v>
                </c:pt>
                <c:pt idx="792" formatCode="0.00%">
                  <c:v>0.1099</c:v>
                </c:pt>
                <c:pt idx="793" formatCode="0.00%">
                  <c:v>0.11109999999999999</c:v>
                </c:pt>
                <c:pt idx="794" formatCode="0.00%">
                  <c:v>0.11</c:v>
                </c:pt>
                <c:pt idx="795" formatCode="0.00%">
                  <c:v>0.1106</c:v>
                </c:pt>
                <c:pt idx="796" formatCode="0.00%">
                  <c:v>0.1118</c:v>
                </c:pt>
                <c:pt idx="797" formatCode="0.00%">
                  <c:v>0.113</c:v>
                </c:pt>
                <c:pt idx="798" formatCode="0.00%">
                  <c:v>0.11294999999999999</c:v>
                </c:pt>
                <c:pt idx="799" formatCode="0.00%">
                  <c:v>0.11349999999999999</c:v>
                </c:pt>
                <c:pt idx="800" formatCode="0.00%">
                  <c:v>0.11449999999999999</c:v>
                </c:pt>
                <c:pt idx="801" formatCode="0.00%">
                  <c:v>0.1153</c:v>
                </c:pt>
                <c:pt idx="802" formatCode="0.00%">
                  <c:v>0.1137</c:v>
                </c:pt>
                <c:pt idx="803" formatCode="0.00%">
                  <c:v>0.1128</c:v>
                </c:pt>
                <c:pt idx="804" formatCode="0.00%">
                  <c:v>0.11199999999999999</c:v>
                </c:pt>
                <c:pt idx="805" formatCode="0.00%">
                  <c:v>0.11470000000000001</c:v>
                </c:pt>
                <c:pt idx="806" formatCode="0.00%">
                  <c:v>0.1191</c:v>
                </c:pt>
                <c:pt idx="807" formatCode="0.00%">
                  <c:v>0.11939999999999999</c:v>
                </c:pt>
                <c:pt idx="808" formatCode="0.00%">
                  <c:v>0.1225</c:v>
                </c:pt>
                <c:pt idx="809" formatCode="0.00%">
                  <c:v>0.1197</c:v>
                </c:pt>
                <c:pt idx="810" formatCode="0.00%">
                  <c:v>0.1207</c:v>
                </c:pt>
                <c:pt idx="811" formatCode="0.00%">
                  <c:v>0.1206</c:v>
                </c:pt>
                <c:pt idx="812" formatCode="0.00%">
                  <c:v>0.11845</c:v>
                </c:pt>
                <c:pt idx="813" formatCode="0.00%">
                  <c:v>0.11849999999999999</c:v>
                </c:pt>
                <c:pt idx="814" formatCode="0.00%">
                  <c:v>0.11849999999999999</c:v>
                </c:pt>
                <c:pt idx="815" formatCode="0.00%">
                  <c:v>0.1188</c:v>
                </c:pt>
                <c:pt idx="816" formatCode="0.00%">
                  <c:v>0.12119999999999999</c:v>
                </c:pt>
                <c:pt idx="817" formatCode="0.00%">
                  <c:v>0.11939999999999999</c:v>
                </c:pt>
                <c:pt idx="818" formatCode="0.00%">
                  <c:v>0.1188</c:v>
                </c:pt>
                <c:pt idx="819" formatCode="0.00%">
                  <c:v>0.11800000000000001</c:v>
                </c:pt>
                <c:pt idx="820" formatCode="0.00%">
                  <c:v>0.12279999999999999</c:v>
                </c:pt>
                <c:pt idx="821" formatCode="0.00%">
                  <c:v>0.12390000000000001</c:v>
                </c:pt>
                <c:pt idx="822" formatCode="0.00%">
                  <c:v>0.1207</c:v>
                </c:pt>
                <c:pt idx="823" formatCode="0.00%">
                  <c:v>0.1216</c:v>
                </c:pt>
                <c:pt idx="824" formatCode="0.00%">
                  <c:v>0.1201</c:v>
                </c:pt>
                <c:pt idx="825" formatCode="0.00%">
                  <c:v>0.11810000000000001</c:v>
                </c:pt>
                <c:pt idx="826" formatCode="0.00%">
                  <c:v>0.11869999999999999</c:v>
                </c:pt>
                <c:pt idx="827" formatCode="0.00%">
                  <c:v>0.11939999999999999</c:v>
                </c:pt>
                <c:pt idx="828" formatCode="0.00%">
                  <c:v>0.12</c:v>
                </c:pt>
                <c:pt idx="829" formatCode="0.00%">
                  <c:v>0.1202</c:v>
                </c:pt>
                <c:pt idx="830" formatCode="0.00%">
                  <c:v>0.1207</c:v>
                </c:pt>
                <c:pt idx="831" formatCode="0.00%">
                  <c:v>0.12</c:v>
                </c:pt>
                <c:pt idx="832" formatCode="0.00%">
                  <c:v>0.11960000000000001</c:v>
                </c:pt>
                <c:pt idx="833" formatCode="0.00%">
                  <c:v>0.11789999999999999</c:v>
                </c:pt>
                <c:pt idx="834" formatCode="0.00%">
                  <c:v>0.11550000000000001</c:v>
                </c:pt>
                <c:pt idx="835" formatCode="0.00%">
                  <c:v>0.115</c:v>
                </c:pt>
                <c:pt idx="836" formatCode="0.00%">
                  <c:v>0.1148</c:v>
                </c:pt>
                <c:pt idx="837" formatCode="0.00%">
                  <c:v>0.1143</c:v>
                </c:pt>
                <c:pt idx="838" formatCode="0.00%">
                  <c:v>0.1144</c:v>
                </c:pt>
                <c:pt idx="839" formatCode="0.00%">
                  <c:v>0.11470000000000001</c:v>
                </c:pt>
                <c:pt idx="840" formatCode="0.00%">
                  <c:v>0.11269999999999999</c:v>
                </c:pt>
                <c:pt idx="841" formatCode="0.00%">
                  <c:v>0.1128</c:v>
                </c:pt>
                <c:pt idx="842" formatCode="0.00%">
                  <c:v>0.1144</c:v>
                </c:pt>
                <c:pt idx="843" formatCode="0.00%">
                  <c:v>0.11359999999999999</c:v>
                </c:pt>
                <c:pt idx="844" formatCode="0.00%">
                  <c:v>0.1139</c:v>
                </c:pt>
                <c:pt idx="845" formatCode="0.00%">
                  <c:v>0.113</c:v>
                </c:pt>
                <c:pt idx="846" formatCode="0.00%">
                  <c:v>0.11210000000000001</c:v>
                </c:pt>
                <c:pt idx="847" formatCode="0.00%">
                  <c:v>0.11259999999999999</c:v>
                </c:pt>
                <c:pt idx="848" formatCode="0.00%">
                  <c:v>0.10984999999999999</c:v>
                </c:pt>
                <c:pt idx="849" formatCode="0.00%">
                  <c:v>0.1103</c:v>
                </c:pt>
                <c:pt idx="850" formatCode="0.00%">
                  <c:v>0.10980000000000001</c:v>
                </c:pt>
                <c:pt idx="851" formatCode="0.00%">
                  <c:v>0.10980000000000001</c:v>
                </c:pt>
                <c:pt idx="852" formatCode="0.00%">
                  <c:v>0.11019999999999999</c:v>
                </c:pt>
                <c:pt idx="853" formatCode="0.00%">
                  <c:v>0.11</c:v>
                </c:pt>
                <c:pt idx="854" formatCode="0.00%">
                  <c:v>0.10869999999999999</c:v>
                </c:pt>
                <c:pt idx="855" formatCode="0.00%">
                  <c:v>0.10800000000000001</c:v>
                </c:pt>
                <c:pt idx="856" formatCode="0.00%">
                  <c:v>0.10775</c:v>
                </c:pt>
                <c:pt idx="857" formatCode="0.00%">
                  <c:v>0.107</c:v>
                </c:pt>
                <c:pt idx="858" formatCode="0.00%">
                  <c:v>0.1074</c:v>
                </c:pt>
                <c:pt idx="859" formatCode="0.00%">
                  <c:v>0.1085</c:v>
                </c:pt>
                <c:pt idx="860" formatCode="0.00%">
                  <c:v>0.10880000000000001</c:v>
                </c:pt>
                <c:pt idx="861" formatCode="0.00%">
                  <c:v>0.10830000000000001</c:v>
                </c:pt>
                <c:pt idx="862" formatCode="0.00%">
                  <c:v>0.10730000000000001</c:v>
                </c:pt>
                <c:pt idx="863" formatCode="0.00%">
                  <c:v>0.1061</c:v>
                </c:pt>
                <c:pt idx="864" formatCode="0.00%">
                  <c:v>0.1057</c:v>
                </c:pt>
                <c:pt idx="865" formatCode="0.00%">
                  <c:v>0.10460000000000001</c:v>
                </c:pt>
                <c:pt idx="866" formatCode="0.00%">
                  <c:v>0.10385</c:v>
                </c:pt>
                <c:pt idx="867" formatCode="0.00%">
                  <c:v>0.10369999999999999</c:v>
                </c:pt>
                <c:pt idx="868" formatCode="0.00%">
                  <c:v>0.10339999999999999</c:v>
                </c:pt>
                <c:pt idx="869" formatCode="0.00%">
                  <c:v>0.10345</c:v>
                </c:pt>
                <c:pt idx="870" formatCode="0.00%">
                  <c:v>0.10369999999999999</c:v>
                </c:pt>
                <c:pt idx="871" formatCode="0.00%">
                  <c:v>0.1033</c:v>
                </c:pt>
                <c:pt idx="872" formatCode="0.00%">
                  <c:v>0.10400000000000001</c:v>
                </c:pt>
                <c:pt idx="873" formatCode="0.00%">
                  <c:v>0.10375</c:v>
                </c:pt>
                <c:pt idx="874" formatCode="0.00%">
                  <c:v>0.10345</c:v>
                </c:pt>
                <c:pt idx="875" formatCode="0.00%">
                  <c:v>0.10279999999999999</c:v>
                </c:pt>
                <c:pt idx="876" formatCode="0.00%">
                  <c:v>0.10289999999999999</c:v>
                </c:pt>
                <c:pt idx="877" formatCode="0.00%">
                  <c:v>0.10145</c:v>
                </c:pt>
                <c:pt idx="878" formatCode="0.00%">
                  <c:v>0.10224999999999999</c:v>
                </c:pt>
                <c:pt idx="879" formatCode="0.00%">
                  <c:v>0.10150000000000001</c:v>
                </c:pt>
                <c:pt idx="880" formatCode="0.00%">
                  <c:v>0.10310000000000001</c:v>
                </c:pt>
                <c:pt idx="881" formatCode="0.00%">
                  <c:v>0.10199999999999999</c:v>
                </c:pt>
                <c:pt idx="882" formatCode="0.00%">
                  <c:v>0.10164999999999999</c:v>
                </c:pt>
                <c:pt idx="883" formatCode="0.00%">
                  <c:v>0.10185000000000001</c:v>
                </c:pt>
                <c:pt idx="884" formatCode="0.00%">
                  <c:v>0.10324999999999999</c:v>
                </c:pt>
                <c:pt idx="885" formatCode="0.00%">
                  <c:v>0.10395</c:v>
                </c:pt>
                <c:pt idx="886" formatCode="0.00%">
                  <c:v>0.10199999999999999</c:v>
                </c:pt>
                <c:pt idx="887" formatCode="0.00%">
                  <c:v>0.1016</c:v>
                </c:pt>
                <c:pt idx="888" formatCode="0.00%">
                  <c:v>0.10300000000000001</c:v>
                </c:pt>
                <c:pt idx="889" formatCode="0.00%">
                  <c:v>0.10175000000000001</c:v>
                </c:pt>
                <c:pt idx="890" formatCode="0.00%">
                  <c:v>0.10185000000000001</c:v>
                </c:pt>
                <c:pt idx="891" formatCode="0.00%">
                  <c:v>0.10185000000000001</c:v>
                </c:pt>
                <c:pt idx="892" formatCode="0.00%">
                  <c:v>0.10099999999999999</c:v>
                </c:pt>
                <c:pt idx="893" formatCode="0.00%">
                  <c:v>0.1013</c:v>
                </c:pt>
                <c:pt idx="894" formatCode="0.00%">
                  <c:v>0.10199999999999999</c:v>
                </c:pt>
                <c:pt idx="895" formatCode="0.00%">
                  <c:v>0.10189999999999999</c:v>
                </c:pt>
                <c:pt idx="896" formatCode="0.00%">
                  <c:v>0.1003</c:v>
                </c:pt>
                <c:pt idx="897" formatCode="0.00%">
                  <c:v>0.1002</c:v>
                </c:pt>
                <c:pt idx="898" formatCode="0.00%">
                  <c:v>9.98E-2</c:v>
                </c:pt>
                <c:pt idx="899" formatCode="0.00%">
                  <c:v>0.10050000000000001</c:v>
                </c:pt>
                <c:pt idx="900" formatCode="0.00%">
                  <c:v>0.10025000000000001</c:v>
                </c:pt>
                <c:pt idx="901" formatCode="0.00%">
                  <c:v>9.8900000000000002E-2</c:v>
                </c:pt>
                <c:pt idx="902" formatCode="0.00%">
                  <c:v>9.9499999999999991E-2</c:v>
                </c:pt>
                <c:pt idx="903" formatCode="0.00%">
                  <c:v>9.8650000000000002E-2</c:v>
                </c:pt>
                <c:pt idx="904" formatCode="0.00%">
                  <c:v>9.9449999999999997E-2</c:v>
                </c:pt>
                <c:pt idx="905" formatCode="0.00%">
                  <c:v>0.10074999999999999</c:v>
                </c:pt>
                <c:pt idx="906" formatCode="0.00%">
                  <c:v>0.10005000000000001</c:v>
                </c:pt>
                <c:pt idx="907" formatCode="0.00%">
                  <c:v>9.9049999999999999E-2</c:v>
                </c:pt>
                <c:pt idx="908" formatCode="0.00%">
                  <c:v>9.9700000000000011E-2</c:v>
                </c:pt>
                <c:pt idx="909" formatCode="0.00%">
                  <c:v>9.9900000000000003E-2</c:v>
                </c:pt>
                <c:pt idx="910" formatCode="0.00%">
                  <c:v>0.1008</c:v>
                </c:pt>
                <c:pt idx="911" formatCode="0.00%">
                  <c:v>0.10050000000000001</c:v>
                </c:pt>
                <c:pt idx="912" formatCode="0.00%">
                  <c:v>0.1002</c:v>
                </c:pt>
                <c:pt idx="913" formatCode="0.00%">
                  <c:v>0.10099999999999999</c:v>
                </c:pt>
                <c:pt idx="914" formatCode="0.00%">
                  <c:v>0.10060000000000001</c:v>
                </c:pt>
                <c:pt idx="915" formatCode="0.00%">
                  <c:v>0.10050000000000001</c:v>
                </c:pt>
                <c:pt idx="916" formatCode="0.00%">
                  <c:v>0.10220000000000001</c:v>
                </c:pt>
                <c:pt idx="917" formatCode="0.00%">
                  <c:v>0.10249999999999999</c:v>
                </c:pt>
                <c:pt idx="918" formatCode="0.00%">
                  <c:v>0.1032</c:v>
                </c:pt>
                <c:pt idx="919" formatCode="0.00%">
                  <c:v>0.1017</c:v>
                </c:pt>
                <c:pt idx="920" formatCode="0.00%">
                  <c:v>0.1011</c:v>
                </c:pt>
                <c:pt idx="921" formatCode="0.00%">
                  <c:v>0.1016</c:v>
                </c:pt>
                <c:pt idx="922" formatCode="0.00%">
                  <c:v>0.1018</c:v>
                </c:pt>
                <c:pt idx="923" formatCode="0.00%">
                  <c:v>0.1014</c:v>
                </c:pt>
                <c:pt idx="924" formatCode="0.00%">
                  <c:v>0.1012</c:v>
                </c:pt>
                <c:pt idx="925" formatCode="0.00%">
                  <c:v>0.10085000000000001</c:v>
                </c:pt>
                <c:pt idx="926" formatCode="0.00%">
                  <c:v>0.10009999999999999</c:v>
                </c:pt>
                <c:pt idx="927" formatCode="0.00%">
                  <c:v>9.9949999999999997E-2</c:v>
                </c:pt>
                <c:pt idx="928" formatCode="0.00%">
                  <c:v>9.955E-2</c:v>
                </c:pt>
                <c:pt idx="929" formatCode="0.00%">
                  <c:v>9.9350000000000008E-2</c:v>
                </c:pt>
                <c:pt idx="930" formatCode="0.00%">
                  <c:v>9.820000000000001E-2</c:v>
                </c:pt>
                <c:pt idx="931" formatCode="0.00%">
                  <c:v>9.9000000000000005E-2</c:v>
                </c:pt>
                <c:pt idx="932" formatCode="0.00%">
                  <c:v>0.1166</c:v>
                </c:pt>
                <c:pt idx="933" formatCode="0.00%">
                  <c:v>0.1144</c:v>
                </c:pt>
                <c:pt idx="934" formatCode="0.00%">
                  <c:v>0.11720000000000001</c:v>
                </c:pt>
                <c:pt idx="935" formatCode="0.00%">
                  <c:v>0.1124</c:v>
                </c:pt>
                <c:pt idx="936" formatCode="0.00%">
                  <c:v>0.1101</c:v>
                </c:pt>
                <c:pt idx="937" formatCode="0.00%">
                  <c:v>0.109</c:v>
                </c:pt>
                <c:pt idx="938" formatCode="0.00%">
                  <c:v>0.1084</c:v>
                </c:pt>
                <c:pt idx="939" formatCode="0.00%">
                  <c:v>0.1074</c:v>
                </c:pt>
                <c:pt idx="940" formatCode="0.00%">
                  <c:v>0.10779999999999999</c:v>
                </c:pt>
                <c:pt idx="941" formatCode="0.00%">
                  <c:v>0.1072</c:v>
                </c:pt>
                <c:pt idx="942" formatCode="0.00%">
                  <c:v>0.1082</c:v>
                </c:pt>
                <c:pt idx="943" formatCode="0.00%">
                  <c:v>0.1085</c:v>
                </c:pt>
                <c:pt idx="944" formatCode="0.00%">
                  <c:v>0.10920000000000001</c:v>
                </c:pt>
                <c:pt idx="945" formatCode="0.00%">
                  <c:v>0.10800000000000001</c:v>
                </c:pt>
                <c:pt idx="946" formatCode="0.00%">
                  <c:v>0.10825</c:v>
                </c:pt>
                <c:pt idx="947" formatCode="0.00%">
                  <c:v>0.10865</c:v>
                </c:pt>
                <c:pt idx="948" formatCode="0.00%">
                  <c:v>0.10769999999999999</c:v>
                </c:pt>
                <c:pt idx="949" formatCode="0.00%">
                  <c:v>0.1066</c:v>
                </c:pt>
                <c:pt idx="950" formatCode="0.00%">
                  <c:v>0.10654999999999999</c:v>
                </c:pt>
                <c:pt idx="951" formatCode="0.00%">
                  <c:v>0.1061</c:v>
                </c:pt>
                <c:pt idx="952" formatCode="0.00%">
                  <c:v>0.10365000000000001</c:v>
                </c:pt>
                <c:pt idx="953" formatCode="0.00%">
                  <c:v>0.1032</c:v>
                </c:pt>
                <c:pt idx="954" formatCode="0.00%">
                  <c:v>0.10460000000000001</c:v>
                </c:pt>
                <c:pt idx="955" formatCode="0.00%">
                  <c:v>0.1056</c:v>
                </c:pt>
                <c:pt idx="956" formatCode="0.00%">
                  <c:v>0.106</c:v>
                </c:pt>
                <c:pt idx="957" formatCode="0.00%">
                  <c:v>0.10630000000000001</c:v>
                </c:pt>
                <c:pt idx="958" formatCode="0.00%">
                  <c:v>0.10589999999999999</c:v>
                </c:pt>
                <c:pt idx="959" formatCode="0.00%">
                  <c:v>0.107</c:v>
                </c:pt>
                <c:pt idx="960" formatCode="0.00%">
                  <c:v>0.1056</c:v>
                </c:pt>
                <c:pt idx="961" formatCode="0.00%">
                  <c:v>0.10580000000000001</c:v>
                </c:pt>
                <c:pt idx="962" formatCode="0.00%">
                  <c:v>0.1047</c:v>
                </c:pt>
                <c:pt idx="963" formatCode="0.00%">
                  <c:v>0.1042</c:v>
                </c:pt>
                <c:pt idx="964" formatCode="0.00%">
                  <c:v>0.10460000000000001</c:v>
                </c:pt>
                <c:pt idx="965" formatCode="0.00%">
                  <c:v>0.10375</c:v>
                </c:pt>
                <c:pt idx="966" formatCode="0.00%">
                  <c:v>0.10425000000000001</c:v>
                </c:pt>
                <c:pt idx="967" formatCode="0.00%">
                  <c:v>0.10529999999999999</c:v>
                </c:pt>
                <c:pt idx="968" formatCode="0.00%">
                  <c:v>0.1042</c:v>
                </c:pt>
                <c:pt idx="969" formatCode="0.00%">
                  <c:v>0.10390000000000001</c:v>
                </c:pt>
                <c:pt idx="970" formatCode="0.00%">
                  <c:v>0.10215</c:v>
                </c:pt>
                <c:pt idx="971" formatCode="0.00%">
                  <c:v>0.1026</c:v>
                </c:pt>
                <c:pt idx="972" formatCode="0.00%">
                  <c:v>0.10074999999999999</c:v>
                </c:pt>
                <c:pt idx="973" formatCode="0.00%">
                  <c:v>0.1009</c:v>
                </c:pt>
                <c:pt idx="974" formatCode="0.00%">
                  <c:v>9.9700000000000011E-2</c:v>
                </c:pt>
                <c:pt idx="975" formatCode="0.00%">
                  <c:v>9.8599999999999993E-2</c:v>
                </c:pt>
                <c:pt idx="976" formatCode="0.00%">
                  <c:v>9.8699999999999996E-2</c:v>
                </c:pt>
                <c:pt idx="977" formatCode="0.00%">
                  <c:v>9.9250000000000005E-2</c:v>
                </c:pt>
                <c:pt idx="978" formatCode="0.00%">
                  <c:v>9.9399999999999988E-2</c:v>
                </c:pt>
                <c:pt idx="979" formatCode="0.00%">
                  <c:v>9.98E-2</c:v>
                </c:pt>
                <c:pt idx="980" formatCode="0.00%">
                  <c:v>9.9900000000000003E-2</c:v>
                </c:pt>
                <c:pt idx="981" formatCode="0.00%">
                  <c:v>9.820000000000001E-2</c:v>
                </c:pt>
                <c:pt idx="982" formatCode="0.00%">
                  <c:v>9.9000000000000005E-2</c:v>
                </c:pt>
                <c:pt idx="983" formatCode="0.00%">
                  <c:v>9.8599999999999993E-2</c:v>
                </c:pt>
                <c:pt idx="984" formatCode="0.00%">
                  <c:v>9.8750000000000004E-2</c:v>
                </c:pt>
                <c:pt idx="985" formatCode="0.00%">
                  <c:v>9.7850000000000006E-2</c:v>
                </c:pt>
                <c:pt idx="986" formatCode="0.00%">
                  <c:v>9.6950000000000008E-2</c:v>
                </c:pt>
                <c:pt idx="987" formatCode="0.00%">
                  <c:v>9.69E-2</c:v>
                </c:pt>
                <c:pt idx="988" formatCode="0.00%">
                  <c:v>9.7500000000000003E-2</c:v>
                </c:pt>
                <c:pt idx="989" formatCode="0.00%">
                  <c:v>9.8100000000000007E-2</c:v>
                </c:pt>
                <c:pt idx="990" formatCode="0.00%">
                  <c:v>9.9100000000000008E-2</c:v>
                </c:pt>
                <c:pt idx="991" formatCode="0.00%">
                  <c:v>0.1002</c:v>
                </c:pt>
                <c:pt idx="992" formatCode="0.00%">
                  <c:v>9.9700000000000011E-2</c:v>
                </c:pt>
                <c:pt idx="993" formatCode="0.00%">
                  <c:v>0.1</c:v>
                </c:pt>
                <c:pt idx="994" formatCode="0.00%">
                  <c:v>9.9399999999999988E-2</c:v>
                </c:pt>
                <c:pt idx="995" formatCode="0.00%">
                  <c:v>9.9399999999999988E-2</c:v>
                </c:pt>
                <c:pt idx="996" formatCode="0.00%">
                  <c:v>0.1011</c:v>
                </c:pt>
                <c:pt idx="997" formatCode="0.00%">
                  <c:v>0.1</c:v>
                </c:pt>
                <c:pt idx="998" formatCode="0.00%">
                  <c:v>0.10099999999999999</c:v>
                </c:pt>
                <c:pt idx="999" formatCode="0.00%">
                  <c:v>0.1008</c:v>
                </c:pt>
                <c:pt idx="1000" formatCode="0.00%">
                  <c:v>9.9900000000000003E-2</c:v>
                </c:pt>
                <c:pt idx="1001" formatCode="0.00%">
                  <c:v>9.9299999999999999E-2</c:v>
                </c:pt>
                <c:pt idx="1002" formatCode="0.00%">
                  <c:v>9.9499999999999991E-2</c:v>
                </c:pt>
                <c:pt idx="1003" formatCode="0.00%">
                  <c:v>9.9399999999999988E-2</c:v>
                </c:pt>
                <c:pt idx="1004" formatCode="0.00%">
                  <c:v>9.9100000000000008E-2</c:v>
                </c:pt>
                <c:pt idx="1005" formatCode="0.00%">
                  <c:v>9.9100000000000008E-2</c:v>
                </c:pt>
                <c:pt idx="1006" formatCode="0.00%">
                  <c:v>9.7799999999999998E-2</c:v>
                </c:pt>
                <c:pt idx="1007" formatCode="0.00%">
                  <c:v>9.8400000000000001E-2</c:v>
                </c:pt>
                <c:pt idx="1008" formatCode="0.00%">
                  <c:v>9.820000000000001E-2</c:v>
                </c:pt>
                <c:pt idx="1009" formatCode="0.00%">
                  <c:v>9.6999999999999989E-2</c:v>
                </c:pt>
                <c:pt idx="1010" formatCode="0.00%">
                  <c:v>9.5299999999999996E-2</c:v>
                </c:pt>
                <c:pt idx="1011" formatCode="0.00%">
                  <c:v>9.4800000000000009E-2</c:v>
                </c:pt>
                <c:pt idx="1012" formatCode="0.00%">
                  <c:v>9.6199999999999994E-2</c:v>
                </c:pt>
                <c:pt idx="1013" formatCode="0.00%">
                  <c:v>9.6600000000000005E-2</c:v>
                </c:pt>
                <c:pt idx="1014" formatCode="0.00%">
                  <c:v>9.69E-2</c:v>
                </c:pt>
                <c:pt idx="1015" formatCode="0.00%">
                  <c:v>9.5700000000000007E-2</c:v>
                </c:pt>
                <c:pt idx="1016" formatCode="0.00%">
                  <c:v>9.6099999999999991E-2</c:v>
                </c:pt>
                <c:pt idx="1017" formatCode="0.00%">
                  <c:v>9.6000000000000002E-2</c:v>
                </c:pt>
                <c:pt idx="1018" formatCode="0.00%">
                  <c:v>9.5100000000000004E-2</c:v>
                </c:pt>
                <c:pt idx="1019" formatCode="0.00%">
                  <c:v>9.5000000000000001E-2</c:v>
                </c:pt>
                <c:pt idx="1020" formatCode="0.00%">
                  <c:v>9.4E-2</c:v>
                </c:pt>
                <c:pt idx="1021" formatCode="0.00%">
                  <c:v>9.4100000000000003E-2</c:v>
                </c:pt>
                <c:pt idx="1022" formatCode="0.00%">
                  <c:v>9.5600000000000004E-2</c:v>
                </c:pt>
                <c:pt idx="1023" formatCode="0.00%">
                  <c:v>9.5000000000000001E-2</c:v>
                </c:pt>
                <c:pt idx="1024" formatCode="0.00%">
                  <c:v>9.6000000000000002E-2</c:v>
                </c:pt>
                <c:pt idx="1025" formatCode="0.00%">
                  <c:v>9.5399999999999985E-2</c:v>
                </c:pt>
                <c:pt idx="1026" formatCode="0.00%">
                  <c:v>9.4899999999999998E-2</c:v>
                </c:pt>
                <c:pt idx="1027" formatCode="0.00%">
                  <c:v>9.4800000000000009E-2</c:v>
                </c:pt>
                <c:pt idx="1028" formatCode="0.00%">
                  <c:v>9.5600000000000004E-2</c:v>
                </c:pt>
                <c:pt idx="1029" formatCode="0.00%">
                  <c:v>9.5700000000000007E-2</c:v>
                </c:pt>
                <c:pt idx="1030" formatCode="0.00%">
                  <c:v>9.6799999999999997E-2</c:v>
                </c:pt>
                <c:pt idx="1031" formatCode="0.00%">
                  <c:v>9.5399999999999985E-2</c:v>
                </c:pt>
                <c:pt idx="1032" formatCode="0.00%">
                  <c:v>9.6300000000000011E-2</c:v>
                </c:pt>
                <c:pt idx="1033" formatCode="0.00%">
                  <c:v>9.5850000000000005E-2</c:v>
                </c:pt>
                <c:pt idx="1034" formatCode="0.00%">
                  <c:v>9.6250000000000002E-2</c:v>
                </c:pt>
                <c:pt idx="1035" formatCode="0.00%">
                  <c:v>9.5899999999999999E-2</c:v>
                </c:pt>
                <c:pt idx="1036" formatCode="0.00%">
                  <c:v>9.6099999999999991E-2</c:v>
                </c:pt>
                <c:pt idx="1037" formatCode="0.00%">
                  <c:v>9.5850000000000005E-2</c:v>
                </c:pt>
                <c:pt idx="1038" formatCode="0.00%">
                  <c:v>9.5549999999999996E-2</c:v>
                </c:pt>
                <c:pt idx="1039" formatCode="0.00%">
                  <c:v>9.4600000000000004E-2</c:v>
                </c:pt>
                <c:pt idx="1040" formatCode="0.00%">
                  <c:v>9.4899999999999998E-2</c:v>
                </c:pt>
                <c:pt idx="1041" formatCode="0.00%">
                  <c:v>9.5250000000000001E-2</c:v>
                </c:pt>
                <c:pt idx="1042" formatCode="0.00%">
                  <c:v>9.5299999999999996E-2</c:v>
                </c:pt>
                <c:pt idx="1043" formatCode="0.00%">
                  <c:v>9.4899999999999998E-2</c:v>
                </c:pt>
                <c:pt idx="1044" formatCode="0.00%">
                  <c:v>9.7200000000000009E-2</c:v>
                </c:pt>
                <c:pt idx="1045" formatCode="0.00%">
                  <c:v>9.6500000000000002E-2</c:v>
                </c:pt>
                <c:pt idx="1046" formatCode="0.00%">
                  <c:v>9.7500000000000003E-2</c:v>
                </c:pt>
                <c:pt idx="1047" formatCode="0.00%">
                  <c:v>9.7799999999999998E-2</c:v>
                </c:pt>
                <c:pt idx="1048" formatCode="0.00%">
                  <c:v>9.8900000000000002E-2</c:v>
                </c:pt>
                <c:pt idx="1049" formatCode="0.00%">
                  <c:v>0.1007</c:v>
                </c:pt>
                <c:pt idx="1050" formatCode="0.00%">
                  <c:v>9.9000000000000005E-2</c:v>
                </c:pt>
                <c:pt idx="1051" formatCode="0.00%">
                  <c:v>9.9700000000000011E-2</c:v>
                </c:pt>
                <c:pt idx="1052" formatCode="0.00%">
                  <c:v>9.9499999999999991E-2</c:v>
                </c:pt>
                <c:pt idx="1053" formatCode="0.00%">
                  <c:v>9.9299999999999999E-2</c:v>
                </c:pt>
                <c:pt idx="1054" formatCode="0.00%">
                  <c:v>0.10039999999999999</c:v>
                </c:pt>
                <c:pt idx="1055" formatCode="0.00%">
                  <c:v>0.10189999999999999</c:v>
                </c:pt>
                <c:pt idx="1056" formatCode="0.00%">
                  <c:v>0.10289999999999999</c:v>
                </c:pt>
                <c:pt idx="1057" formatCode="0.00%">
                  <c:v>0.10154999999999999</c:v>
                </c:pt>
                <c:pt idx="1058" formatCode="0.00%">
                  <c:v>0.10045</c:v>
                </c:pt>
                <c:pt idx="1059" formatCode="0.00%">
                  <c:v>9.9299999999999999E-2</c:v>
                </c:pt>
                <c:pt idx="1060" formatCode="0.00%">
                  <c:v>0.1</c:v>
                </c:pt>
                <c:pt idx="1061" formatCode="0.00%">
                  <c:v>9.9900000000000003E-2</c:v>
                </c:pt>
                <c:pt idx="1062" formatCode="0.00%">
                  <c:v>0.10050000000000001</c:v>
                </c:pt>
                <c:pt idx="1063" formatCode="0.00%">
                  <c:v>0.1008</c:v>
                </c:pt>
                <c:pt idx="1064" formatCode="0.00%">
                  <c:v>0.1002</c:v>
                </c:pt>
                <c:pt idx="1065" formatCode="0.00%">
                  <c:v>0.1018</c:v>
                </c:pt>
                <c:pt idx="1066" formatCode="0.00%">
                  <c:v>0.10279999999999999</c:v>
                </c:pt>
                <c:pt idx="1067" formatCode="0.00%">
                  <c:v>0.10249999999999999</c:v>
                </c:pt>
                <c:pt idx="1068" formatCode="0.00%">
                  <c:v>0.10150000000000001</c:v>
                </c:pt>
                <c:pt idx="1069" formatCode="0.00%">
                  <c:v>0.1007</c:v>
                </c:pt>
                <c:pt idx="1070" formatCode="0.00%">
                  <c:v>0.1</c:v>
                </c:pt>
                <c:pt idx="1071" formatCode="0.00%">
                  <c:v>0.10150000000000001</c:v>
                </c:pt>
                <c:pt idx="1072" formatCode="0.00%">
                  <c:v>0.1009</c:v>
                </c:pt>
                <c:pt idx="1073" formatCode="0.00%">
                  <c:v>0.1009</c:v>
                </c:pt>
                <c:pt idx="1074" formatCode="0.00%">
                  <c:v>0.1023</c:v>
                </c:pt>
                <c:pt idx="1075" formatCode="0.00%">
                  <c:v>0.1013</c:v>
                </c:pt>
                <c:pt idx="1076" formatCode="0.00%">
                  <c:v>0.10189999999999999</c:v>
                </c:pt>
                <c:pt idx="1077" formatCode="0.00%">
                  <c:v>0.10220000000000001</c:v>
                </c:pt>
                <c:pt idx="1078" formatCode="0.00%">
                  <c:v>0.10349999999999999</c:v>
                </c:pt>
                <c:pt idx="1079" formatCode="0.00%">
                  <c:v>0.1042</c:v>
                </c:pt>
                <c:pt idx="1080" formatCode="0.00%">
                  <c:v>0.1033</c:v>
                </c:pt>
                <c:pt idx="1081" formatCode="0.00%">
                  <c:v>0.10215</c:v>
                </c:pt>
                <c:pt idx="1082" formatCode="0.00%">
                  <c:v>0.10220000000000001</c:v>
                </c:pt>
                <c:pt idx="1083" formatCode="0.00%">
                  <c:v>0.1012</c:v>
                </c:pt>
                <c:pt idx="1084" formatCode="0.00%">
                  <c:v>0.1016</c:v>
                </c:pt>
                <c:pt idx="1085" formatCode="0.00%">
                  <c:v>0.10039999999999999</c:v>
                </c:pt>
                <c:pt idx="1086" formatCode="0.00%">
                  <c:v>9.8699999999999996E-2</c:v>
                </c:pt>
                <c:pt idx="1087" formatCode="0.00%">
                  <c:v>9.8150000000000001E-2</c:v>
                </c:pt>
                <c:pt idx="1088" formatCode="0.00%">
                  <c:v>9.8049999999999998E-2</c:v>
                </c:pt>
                <c:pt idx="1089" formatCode="0.00%">
                  <c:v>9.8400000000000001E-2</c:v>
                </c:pt>
                <c:pt idx="1090" formatCode="0.00%">
                  <c:v>9.7699999999999995E-2</c:v>
                </c:pt>
                <c:pt idx="1091" formatCode="0.00%">
                  <c:v>9.7899999999999987E-2</c:v>
                </c:pt>
                <c:pt idx="1092" formatCode="0.00%">
                  <c:v>9.7550000000000012E-2</c:v>
                </c:pt>
                <c:pt idx="1093" formatCode="0.00%">
                  <c:v>9.6950000000000008E-2</c:v>
                </c:pt>
                <c:pt idx="1094" formatCode="0.00%">
                  <c:v>9.6099999999999991E-2</c:v>
                </c:pt>
                <c:pt idx="1095" formatCode="0.00%">
                  <c:v>9.6500000000000002E-2</c:v>
                </c:pt>
                <c:pt idx="1096" formatCode="0.00%">
                  <c:v>9.6500000000000002E-2</c:v>
                </c:pt>
                <c:pt idx="1097" formatCode="0.00%">
                  <c:v>9.6699999999999994E-2</c:v>
                </c:pt>
                <c:pt idx="1098" formatCode="0.00%">
                  <c:v>9.6600000000000005E-2</c:v>
                </c:pt>
                <c:pt idx="1099" formatCode="0.00%">
                  <c:v>9.69E-2</c:v>
                </c:pt>
                <c:pt idx="1100" formatCode="0.00%">
                  <c:v>9.7200000000000009E-2</c:v>
                </c:pt>
                <c:pt idx="1101" formatCode="0.00%">
                  <c:v>9.8100000000000007E-2</c:v>
                </c:pt>
                <c:pt idx="1102" formatCode="0.00%">
                  <c:v>9.6099999999999991E-2</c:v>
                </c:pt>
                <c:pt idx="1103" formatCode="0.00%">
                  <c:v>9.6099999999999991E-2</c:v>
                </c:pt>
                <c:pt idx="1104" formatCode="0.00%">
                  <c:v>9.5050000000000009E-2</c:v>
                </c:pt>
                <c:pt idx="1105" formatCode="0.00%">
                  <c:v>9.5600000000000004E-2</c:v>
                </c:pt>
                <c:pt idx="1106" formatCode="0.00%">
                  <c:v>9.5799999999999996E-2</c:v>
                </c:pt>
                <c:pt idx="1107" formatCode="0.00%">
                  <c:v>9.5100000000000004E-2</c:v>
                </c:pt>
                <c:pt idx="1108" formatCode="0.00%">
                  <c:v>9.4800000000000009E-2</c:v>
                </c:pt>
                <c:pt idx="1109" formatCode="0.00%">
                  <c:v>9.6199999999999994E-2</c:v>
                </c:pt>
                <c:pt idx="1110" formatCode="0.00%">
                  <c:v>9.6799999999999997E-2</c:v>
                </c:pt>
                <c:pt idx="1111" formatCode="0.00%">
                  <c:v>9.6300000000000011E-2</c:v>
                </c:pt>
                <c:pt idx="1112" formatCode="0.00%">
                  <c:v>9.6099999999999991E-2</c:v>
                </c:pt>
                <c:pt idx="1113" formatCode="0.00%">
                  <c:v>9.6699999999999994E-2</c:v>
                </c:pt>
                <c:pt idx="1114" formatCode="0.00%">
                  <c:v>9.7799999999999998E-2</c:v>
                </c:pt>
                <c:pt idx="1115" formatCode="0.00%">
                  <c:v>9.7799999999999998E-2</c:v>
                </c:pt>
                <c:pt idx="1116" formatCode="0.00%">
                  <c:v>9.7799999999999998E-2</c:v>
                </c:pt>
                <c:pt idx="1117" formatCode="0.00%">
                  <c:v>9.69E-2</c:v>
                </c:pt>
                <c:pt idx="1118" formatCode="0.00%">
                  <c:v>9.6750000000000003E-2</c:v>
                </c:pt>
                <c:pt idx="1119" formatCode="0.00%">
                  <c:v>9.6349999999999991E-2</c:v>
                </c:pt>
                <c:pt idx="1120" formatCode="0.00%">
                  <c:v>9.6549999999999997E-2</c:v>
                </c:pt>
                <c:pt idx="1121" formatCode="0.00%">
                  <c:v>9.6349999999999991E-2</c:v>
                </c:pt>
                <c:pt idx="1122" formatCode="0.00%">
                  <c:v>9.6500000000000002E-2</c:v>
                </c:pt>
                <c:pt idx="1123" formatCode="0.00%">
                  <c:v>9.6349999999999991E-2</c:v>
                </c:pt>
                <c:pt idx="1124" formatCode="0.00%">
                  <c:v>9.5500000000000002E-2</c:v>
                </c:pt>
                <c:pt idx="1125" formatCode="0.00%">
                  <c:v>9.4100000000000003E-2</c:v>
                </c:pt>
                <c:pt idx="1126" formatCode="0.00%">
                  <c:v>9.4700000000000006E-2</c:v>
                </c:pt>
                <c:pt idx="1127" formatCode="0.00%">
                  <c:v>9.4200000000000006E-2</c:v>
                </c:pt>
                <c:pt idx="1128" formatCode="0.00%">
                  <c:v>9.4200000000000006E-2</c:v>
                </c:pt>
                <c:pt idx="1129" formatCode="0.00%">
                  <c:v>9.3599999999999989E-2</c:v>
                </c:pt>
                <c:pt idx="1130" formatCode="0.00%">
                  <c:v>9.3000000000000013E-2</c:v>
                </c:pt>
                <c:pt idx="1131" formatCode="0.00%">
                  <c:v>9.3000000000000013E-2</c:v>
                </c:pt>
                <c:pt idx="1132" formatCode="0.00%">
                  <c:v>9.3350000000000002E-2</c:v>
                </c:pt>
                <c:pt idx="1133" formatCode="0.00%">
                  <c:v>9.35E-2</c:v>
                </c:pt>
                <c:pt idx="1134" formatCode="0.00%">
                  <c:v>9.3850000000000003E-2</c:v>
                </c:pt>
                <c:pt idx="1135" formatCode="0.00%">
                  <c:v>9.3699999999999992E-2</c:v>
                </c:pt>
                <c:pt idx="1136" formatCode="0.00%">
                  <c:v>9.2899999999999996E-2</c:v>
                </c:pt>
                <c:pt idx="1137" formatCode="0.00%">
                  <c:v>9.2300000000000007E-2</c:v>
                </c:pt>
                <c:pt idx="1138" formatCode="0.00%">
                  <c:v>9.2699999999999991E-2</c:v>
                </c:pt>
                <c:pt idx="1139" formatCode="0.00%">
                  <c:v>9.2600000000000002E-2</c:v>
                </c:pt>
                <c:pt idx="1140" formatCode="0.00%">
                  <c:v>9.3000000000000013E-2</c:v>
                </c:pt>
                <c:pt idx="1141" formatCode="0.00%">
                  <c:v>9.3550000000000008E-2</c:v>
                </c:pt>
                <c:pt idx="1142" formatCode="0.00%">
                  <c:v>9.2600000000000002E-2</c:v>
                </c:pt>
                <c:pt idx="1143" formatCode="0.00%">
                  <c:v>9.2249999999999999E-2</c:v>
                </c:pt>
                <c:pt idx="1144" formatCode="0.00%">
                  <c:v>9.3149999999999997E-2</c:v>
                </c:pt>
                <c:pt idx="1145" formatCode="0.00%">
                  <c:v>9.1899999999999996E-2</c:v>
                </c:pt>
                <c:pt idx="1146" formatCode="0.00%">
                  <c:v>9.2399999999999996E-2</c:v>
                </c:pt>
                <c:pt idx="1147" formatCode="0.00%">
                  <c:v>9.2799999999999994E-2</c:v>
                </c:pt>
                <c:pt idx="1148" formatCode="0.00%">
                  <c:v>9.2300000000000007E-2</c:v>
                </c:pt>
                <c:pt idx="1149" formatCode="0.00%">
                  <c:v>9.2300000000000007E-2</c:v>
                </c:pt>
                <c:pt idx="1150" formatCode="0.00%">
                  <c:v>9.3100000000000002E-2</c:v>
                </c:pt>
                <c:pt idx="1151" formatCode="0.00%">
                  <c:v>9.3200000000000005E-2</c:v>
                </c:pt>
                <c:pt idx="1152" formatCode="0.00%">
                  <c:v>9.4149999999999998E-2</c:v>
                </c:pt>
                <c:pt idx="1153" formatCode="0.00%">
                  <c:v>9.3149999999999997E-2</c:v>
                </c:pt>
                <c:pt idx="1154" formatCode="0.00%">
                  <c:v>9.3949999999999992E-2</c:v>
                </c:pt>
                <c:pt idx="1155" formatCode="0.00%">
                  <c:v>9.4750000000000001E-2</c:v>
                </c:pt>
                <c:pt idx="1156" formatCode="0.00%">
                  <c:v>9.4499999999999987E-2</c:v>
                </c:pt>
                <c:pt idx="1157" formatCode="0.00%">
                  <c:v>9.3850000000000003E-2</c:v>
                </c:pt>
                <c:pt idx="1158" formatCode="0.00%">
                  <c:v>9.3550000000000008E-2</c:v>
                </c:pt>
                <c:pt idx="1159" formatCode="0.00%">
                  <c:v>9.4399999999999998E-2</c:v>
                </c:pt>
                <c:pt idx="1160" formatCode="0.00%">
                  <c:v>9.3800000000000008E-2</c:v>
                </c:pt>
                <c:pt idx="1161" formatCode="0.00%">
                  <c:v>9.3649999999999997E-2</c:v>
                </c:pt>
                <c:pt idx="1162" formatCode="0.00%">
                  <c:v>9.2699999999999991E-2</c:v>
                </c:pt>
                <c:pt idx="1163" formatCode="0.00%">
                  <c:v>9.3100000000000002E-2</c:v>
                </c:pt>
                <c:pt idx="1164" formatCode="0.00%">
                  <c:v>9.3000000000000013E-2</c:v>
                </c:pt>
                <c:pt idx="1165" formatCode="0.00%">
                  <c:v>9.4450000000000006E-2</c:v>
                </c:pt>
                <c:pt idx="1166" formatCode="0.00%">
                  <c:v>9.4800000000000009E-2</c:v>
                </c:pt>
                <c:pt idx="1167" formatCode="0.00%">
                  <c:v>9.5000000000000001E-2</c:v>
                </c:pt>
                <c:pt idx="1168" formatCode="0.00%">
                  <c:v>9.425E-2</c:v>
                </c:pt>
                <c:pt idx="1169" formatCode="0.00%">
                  <c:v>9.3399999999999997E-2</c:v>
                </c:pt>
                <c:pt idx="1170" formatCode="0.00%">
                  <c:v>9.3900000000000011E-2</c:v>
                </c:pt>
                <c:pt idx="1171" formatCode="0.00%">
                  <c:v>9.3900000000000011E-2</c:v>
                </c:pt>
                <c:pt idx="1172" formatCode="0.00%">
                  <c:v>9.4100000000000003E-2</c:v>
                </c:pt>
                <c:pt idx="1173" formatCode="0.00%">
                  <c:v>9.4049999999999995E-2</c:v>
                </c:pt>
                <c:pt idx="1174" formatCode="0.00%">
                  <c:v>9.4200000000000006E-2</c:v>
                </c:pt>
                <c:pt idx="1175" formatCode="0.00%">
                  <c:v>9.5000000000000001E-2</c:v>
                </c:pt>
                <c:pt idx="1176" formatCode="0.00%">
                  <c:v>9.6549999999999997E-2</c:v>
                </c:pt>
                <c:pt idx="1177" formatCode="0.00%">
                  <c:v>9.7850000000000006E-2</c:v>
                </c:pt>
                <c:pt idx="1178" formatCode="0.00%">
                  <c:v>9.5500000000000002E-2</c:v>
                </c:pt>
                <c:pt idx="1179" formatCode="0.00%">
                  <c:v>9.6000000000000002E-2</c:v>
                </c:pt>
                <c:pt idx="1180" formatCode="0.00%">
                  <c:v>9.7100000000000006E-2</c:v>
                </c:pt>
                <c:pt idx="1181" formatCode="0.00%">
                  <c:v>9.7750000000000004E-2</c:v>
                </c:pt>
                <c:pt idx="1182" formatCode="0.00%">
                  <c:v>9.7799999999999998E-2</c:v>
                </c:pt>
                <c:pt idx="1183" formatCode="0.00%">
                  <c:v>9.849999999999999E-2</c:v>
                </c:pt>
                <c:pt idx="1184" formatCode="0.00%">
                  <c:v>0.10099999999999999</c:v>
                </c:pt>
                <c:pt idx="1185" formatCode="0.00%">
                  <c:v>0.1012</c:v>
                </c:pt>
                <c:pt idx="1186" formatCode="0.00%">
                  <c:v>0.10220000000000001</c:v>
                </c:pt>
                <c:pt idx="1187" formatCode="0.00%">
                  <c:v>0.10199999999999999</c:v>
                </c:pt>
                <c:pt idx="1188" formatCode="0.00%">
                  <c:v>0.1036</c:v>
                </c:pt>
                <c:pt idx="1189" formatCode="0.00%">
                  <c:v>0.1057</c:v>
                </c:pt>
                <c:pt idx="1190" formatCode="0.00%">
                  <c:v>0.1066</c:v>
                </c:pt>
                <c:pt idx="1191" formatCode="0.00%">
                  <c:v>0.10880000000000001</c:v>
                </c:pt>
                <c:pt idx="1192" formatCode="0.00%">
                  <c:v>0.1096</c:v>
                </c:pt>
                <c:pt idx="1193" formatCode="0.00%">
                  <c:v>0.1096</c:v>
                </c:pt>
                <c:pt idx="1194" formatCode="0.00%">
                  <c:v>0.10880000000000001</c:v>
                </c:pt>
                <c:pt idx="1195" formatCode="0.00%">
                  <c:v>0.10915</c:v>
                </c:pt>
                <c:pt idx="1196" formatCode="0.00%">
                  <c:v>0.114</c:v>
                </c:pt>
                <c:pt idx="1197" formatCode="0.00%">
                  <c:v>0.11509999999999999</c:v>
                </c:pt>
                <c:pt idx="1198" formatCode="0.00%">
                  <c:v>0.11449999999999999</c:v>
                </c:pt>
                <c:pt idx="1199" formatCode="0.00%">
                  <c:v>0.11230000000000001</c:v>
                </c:pt>
                <c:pt idx="1200" formatCode="0.00%">
                  <c:v>0.1128</c:v>
                </c:pt>
                <c:pt idx="1201" formatCode="0.00%">
                  <c:v>0.1124</c:v>
                </c:pt>
                <c:pt idx="1202" formatCode="0.00%">
                  <c:v>0.11410000000000001</c:v>
                </c:pt>
                <c:pt idx="1203" formatCode="0.00%">
                  <c:v>0.1176</c:v>
                </c:pt>
                <c:pt idx="1204" formatCode="0.00%">
                  <c:v>0.11380000000000001</c:v>
                </c:pt>
                <c:pt idx="1205" formatCode="0.00%">
                  <c:v>0.1164</c:v>
                </c:pt>
                <c:pt idx="1206" formatCode="0.00%">
                  <c:v>0.1139</c:v>
                </c:pt>
                <c:pt idx="1207" formatCode="0.00%">
                  <c:v>0.1142</c:v>
                </c:pt>
                <c:pt idx="1208" formatCode="0.00%">
                  <c:v>0.11650000000000001</c:v>
                </c:pt>
                <c:pt idx="1209" formatCode="0.00%">
                  <c:v>0.1167</c:v>
                </c:pt>
                <c:pt idx="1210" formatCode="0.00%">
                  <c:v>0.11539999999999999</c:v>
                </c:pt>
                <c:pt idx="1211" formatCode="0.00%">
                  <c:v>0.11380000000000001</c:v>
                </c:pt>
                <c:pt idx="1212" formatCode="0.00%">
                  <c:v>0.1149</c:v>
                </c:pt>
                <c:pt idx="1213" formatCode="0.00%">
                  <c:v>0.1137</c:v>
                </c:pt>
                <c:pt idx="1214" formatCode="0.00%">
                  <c:v>0.1119</c:v>
                </c:pt>
                <c:pt idx="1215" formatCode="0.00%">
                  <c:v>0.1108</c:v>
                </c:pt>
                <c:pt idx="1216" formatCode="0.00%">
                  <c:v>0.11119999999999999</c:v>
                </c:pt>
                <c:pt idx="1217" formatCode="0.00%">
                  <c:v>0.1105</c:v>
                </c:pt>
                <c:pt idx="1218" formatCode="0.00%">
                  <c:v>0.11130000000000001</c:v>
                </c:pt>
                <c:pt idx="1219" formatCode="0.00%">
                  <c:v>0.1099</c:v>
                </c:pt>
                <c:pt idx="1220" formatCode="0.00%">
                  <c:v>0.1099</c:v>
                </c:pt>
                <c:pt idx="1221" formatCode="0.00%">
                  <c:v>0.1081</c:v>
                </c:pt>
                <c:pt idx="1222" formatCode="0.00%">
                  <c:v>0.1096</c:v>
                </c:pt>
                <c:pt idx="1223" formatCode="0.00%">
                  <c:v>0.1109</c:v>
                </c:pt>
                <c:pt idx="1224" formatCode="0.00%">
                  <c:v>0.1105</c:v>
                </c:pt>
                <c:pt idx="1225" formatCode="0.00%">
                  <c:v>0.11109999999999999</c:v>
                </c:pt>
                <c:pt idx="1226" formatCode="0.00%">
                  <c:v>0.1104</c:v>
                </c:pt>
                <c:pt idx="1227" formatCode="0.00%">
                  <c:v>0.1103</c:v>
                </c:pt>
                <c:pt idx="1228" formatCode="0.00%">
                  <c:v>0.109</c:v>
                </c:pt>
                <c:pt idx="1229" formatCode="0.00%">
                  <c:v>0.10710000000000001</c:v>
                </c:pt>
                <c:pt idx="1230" formatCode="0.00%">
                  <c:v>0.1076</c:v>
                </c:pt>
                <c:pt idx="1231" formatCode="0.00%">
                  <c:v>0.1074</c:v>
                </c:pt>
                <c:pt idx="1232" formatCode="0.00%">
                  <c:v>0.10630000000000001</c:v>
                </c:pt>
                <c:pt idx="1233" formatCode="0.00%">
                  <c:v>0.10730000000000001</c:v>
                </c:pt>
                <c:pt idx="1234" formatCode="0.00%">
                  <c:v>0.10710000000000001</c:v>
                </c:pt>
                <c:pt idx="1235" formatCode="0.00%">
                  <c:v>0.10730000000000001</c:v>
                </c:pt>
                <c:pt idx="1236" formatCode="0.00%">
                  <c:v>0.10825</c:v>
                </c:pt>
                <c:pt idx="1237" formatCode="0.00%">
                  <c:v>0.10859999999999999</c:v>
                </c:pt>
                <c:pt idx="1238" formatCode="0.00%">
                  <c:v>0.1091</c:v>
                </c:pt>
                <c:pt idx="1239" formatCode="0.00%">
                  <c:v>0.10710000000000001</c:v>
                </c:pt>
                <c:pt idx="1240" formatCode="0.00%">
                  <c:v>0.10710000000000001</c:v>
                </c:pt>
                <c:pt idx="1241" formatCode="0.00%">
                  <c:v>0.10880000000000001</c:v>
                </c:pt>
                <c:pt idx="1242" formatCode="0.00%">
                  <c:v>0.1096</c:v>
                </c:pt>
                <c:pt idx="1243" formatCode="0.00%">
                  <c:v>0.1109</c:v>
                </c:pt>
                <c:pt idx="1244" formatCode="0.00%">
                  <c:v>0.114</c:v>
                </c:pt>
                <c:pt idx="1245" formatCode="0.00%">
                  <c:v>0.1144</c:v>
                </c:pt>
                <c:pt idx="1246" formatCode="0.00%">
                  <c:v>0.11220000000000001</c:v>
                </c:pt>
                <c:pt idx="1247" formatCode="0.00%">
                  <c:v>0.1116</c:v>
                </c:pt>
                <c:pt idx="1248" formatCode="0.00%">
                  <c:v>0.11220000000000001</c:v>
                </c:pt>
                <c:pt idx="1249" formatCode="0.00%">
                  <c:v>0.1134</c:v>
                </c:pt>
                <c:pt idx="1250" formatCode="0.00%">
                  <c:v>0.1149</c:v>
                </c:pt>
                <c:pt idx="1251" formatCode="0.00%">
                  <c:v>0.1191</c:v>
                </c:pt>
                <c:pt idx="1252" formatCode="0.00%">
                  <c:v>0.11689999999999999</c:v>
                </c:pt>
                <c:pt idx="1253" formatCode="0.00%">
                  <c:v>0.11849999999999999</c:v>
                </c:pt>
                <c:pt idx="1254" formatCode="0.00%">
                  <c:v>0.11635</c:v>
                </c:pt>
                <c:pt idx="1255" formatCode="0.00%">
                  <c:v>0.11645</c:v>
                </c:pt>
                <c:pt idx="1256" formatCode="0.00%">
                  <c:v>0.11710000000000001</c:v>
                </c:pt>
                <c:pt idx="1257" formatCode="0.00%">
                  <c:v>0.11689999999999999</c:v>
                </c:pt>
                <c:pt idx="1258" formatCode="0.00%">
                  <c:v>0.11960000000000001</c:v>
                </c:pt>
                <c:pt idx="1259" formatCode="0.00%">
                  <c:v>0.11789999999999999</c:v>
                </c:pt>
                <c:pt idx="1260" formatCode="0.00%">
                  <c:v>0.12</c:v>
                </c:pt>
                <c:pt idx="1261" formatCode="0.00%">
                  <c:v>0.12089999999999999</c:v>
                </c:pt>
                <c:pt idx="1262" formatCode="0.00%">
                  <c:v>0.1222</c:v>
                </c:pt>
                <c:pt idx="1263" formatCode="0.00%">
                  <c:v>0.1192</c:v>
                </c:pt>
                <c:pt idx="1264" formatCode="0.00%">
                  <c:v>0.1192</c:v>
                </c:pt>
                <c:pt idx="1265" formatCode="0.00%">
                  <c:v>0.11990000000000001</c:v>
                </c:pt>
                <c:pt idx="1266" formatCode="0.00%">
                  <c:v>0.12089999999999999</c:v>
                </c:pt>
                <c:pt idx="1267" formatCode="0.00%">
                  <c:v>0.1201</c:v>
                </c:pt>
                <c:pt idx="1268" formatCode="0.00%">
                  <c:v>0.12140000000000001</c:v>
                </c:pt>
                <c:pt idx="1269" formatCode="0.00%">
                  <c:v>0.1193</c:v>
                </c:pt>
                <c:pt idx="1270" formatCode="0.00%">
                  <c:v>0.11890000000000001</c:v>
                </c:pt>
                <c:pt idx="1271" formatCode="0.00%">
                  <c:v>0.11840000000000001</c:v>
                </c:pt>
                <c:pt idx="1272" formatCode="0.00%">
                  <c:v>0.11710000000000001</c:v>
                </c:pt>
                <c:pt idx="1273" formatCode="0.00%">
                  <c:v>0.11630000000000001</c:v>
                </c:pt>
                <c:pt idx="1274" formatCode="0.00%">
                  <c:v>0.11310000000000001</c:v>
                </c:pt>
                <c:pt idx="1275" formatCode="0.00%">
                  <c:v>0.11460000000000001</c:v>
                </c:pt>
                <c:pt idx="1276" formatCode="0.00%">
                  <c:v>0.11460000000000001</c:v>
                </c:pt>
                <c:pt idx="1277" formatCode="0.00%">
                  <c:v>0.11220000000000001</c:v>
                </c:pt>
                <c:pt idx="1278" formatCode="0.00%">
                  <c:v>0.11169999999999999</c:v>
                </c:pt>
                <c:pt idx="1279" formatCode="0.00%">
                  <c:v>0.11349999999999999</c:v>
                </c:pt>
                <c:pt idx="1280" formatCode="0.00%">
                  <c:v>0.11225</c:v>
                </c:pt>
                <c:pt idx="1281" formatCode="0.00%">
                  <c:v>0.1096</c:v>
                </c:pt>
                <c:pt idx="1282" formatCode="0.00%">
                  <c:v>0.1091</c:v>
                </c:pt>
                <c:pt idx="1283" formatCode="0.00%">
                  <c:v>0.10830000000000001</c:v>
                </c:pt>
                <c:pt idx="1284" formatCode="0.00%">
                  <c:v>0.10970000000000001</c:v>
                </c:pt>
                <c:pt idx="1285" formatCode="0.00%">
                  <c:v>0.10289999999999999</c:v>
                </c:pt>
                <c:pt idx="1286" formatCode="0.00%">
                  <c:v>0.1008</c:v>
                </c:pt>
                <c:pt idx="1287" formatCode="0.00%">
                  <c:v>0.1032</c:v>
                </c:pt>
                <c:pt idx="1288" formatCode="0.00%">
                  <c:v>0.1038</c:v>
                </c:pt>
                <c:pt idx="1289" formatCode="0.00%">
                  <c:v>0.1038</c:v>
                </c:pt>
                <c:pt idx="1290" formatCode="0.00%">
                  <c:v>0.1013</c:v>
                </c:pt>
                <c:pt idx="1291" formatCode="0.00%">
                  <c:v>9.7500000000000003E-2</c:v>
                </c:pt>
                <c:pt idx="1292" formatCode="0.00%">
                  <c:v>9.6099999999999991E-2</c:v>
                </c:pt>
                <c:pt idx="1293" formatCode="0.00%">
                  <c:v>0.1003</c:v>
                </c:pt>
                <c:pt idx="1294" formatCode="0.00%">
                  <c:v>9.9499999999999991E-2</c:v>
                </c:pt>
                <c:pt idx="1295" formatCode="0.00%">
                  <c:v>9.7599999999999992E-2</c:v>
                </c:pt>
                <c:pt idx="1296" formatCode="0.00%">
                  <c:v>9.7699999999999995E-2</c:v>
                </c:pt>
                <c:pt idx="1297" formatCode="0.00%">
                  <c:v>9.98E-2</c:v>
                </c:pt>
                <c:pt idx="1298" formatCode="0.00%">
                  <c:v>9.8949999999999996E-2</c:v>
                </c:pt>
                <c:pt idx="1299" formatCode="0.00%">
                  <c:v>9.5950000000000008E-2</c:v>
                </c:pt>
                <c:pt idx="1300" formatCode="0.00%">
                  <c:v>9.6449999999999994E-2</c:v>
                </c:pt>
                <c:pt idx="1301" formatCode="0.00%">
                  <c:v>9.6300000000000011E-2</c:v>
                </c:pt>
                <c:pt idx="1302" formatCode="0.00%">
                  <c:v>9.5899999999999999E-2</c:v>
                </c:pt>
                <c:pt idx="1303" formatCode="0.00%">
                  <c:v>9.6099999999999991E-2</c:v>
                </c:pt>
                <c:pt idx="1304" formatCode="0.00%">
                  <c:v>9.6099999999999991E-2</c:v>
                </c:pt>
                <c:pt idx="1305" formatCode="0.00%">
                  <c:v>9.5100000000000004E-2</c:v>
                </c:pt>
                <c:pt idx="1306" formatCode="0.00%">
                  <c:v>9.69E-2</c:v>
                </c:pt>
                <c:pt idx="1307" formatCode="0.00%">
                  <c:v>9.74E-2</c:v>
                </c:pt>
                <c:pt idx="1308" formatCode="0.00%">
                  <c:v>9.8900000000000002E-2</c:v>
                </c:pt>
                <c:pt idx="1309" formatCode="0.00%">
                  <c:v>9.9250000000000005E-2</c:v>
                </c:pt>
                <c:pt idx="1310" formatCode="0.00%">
                  <c:v>9.9449999999999997E-2</c:v>
                </c:pt>
                <c:pt idx="1311" formatCode="0.00%">
                  <c:v>0.1003</c:v>
                </c:pt>
                <c:pt idx="1312" formatCode="0.00%">
                  <c:v>9.8699999999999996E-2</c:v>
                </c:pt>
                <c:pt idx="1313" formatCode="0.00%">
                  <c:v>9.8699999999999996E-2</c:v>
                </c:pt>
                <c:pt idx="1314" formatCode="0.00%">
                  <c:v>9.6099999999999991E-2</c:v>
                </c:pt>
                <c:pt idx="1315" formatCode="0.00%">
                  <c:v>9.6300000000000011E-2</c:v>
                </c:pt>
                <c:pt idx="1316" formatCode="0.00%">
                  <c:v>9.6300000000000011E-2</c:v>
                </c:pt>
                <c:pt idx="1317" formatCode="0.00%">
                  <c:v>9.5500000000000002E-2</c:v>
                </c:pt>
                <c:pt idx="1318" formatCode="0.00%">
                  <c:v>9.4899999999999998E-2</c:v>
                </c:pt>
                <c:pt idx="1319" formatCode="0.00%">
                  <c:v>9.3900000000000011E-2</c:v>
                </c:pt>
                <c:pt idx="1320" formatCode="0.00%">
                  <c:v>9.69E-2</c:v>
                </c:pt>
                <c:pt idx="1321" formatCode="0.00%">
                  <c:v>9.6000000000000002E-2</c:v>
                </c:pt>
                <c:pt idx="1322" formatCode="0.00%">
                  <c:v>9.5500000000000002E-2</c:v>
                </c:pt>
                <c:pt idx="1323" formatCode="0.00%">
                  <c:v>9.5299999999999996E-2</c:v>
                </c:pt>
                <c:pt idx="1324" formatCode="0.00%">
                  <c:v>9.484999999999999E-2</c:v>
                </c:pt>
                <c:pt idx="1325" formatCode="0.00%">
                  <c:v>9.5050000000000009E-2</c:v>
                </c:pt>
                <c:pt idx="1326" formatCode="0.00%">
                  <c:v>9.6349999999999991E-2</c:v>
                </c:pt>
                <c:pt idx="1327" formatCode="0.00%">
                  <c:v>9.6600000000000005E-2</c:v>
                </c:pt>
                <c:pt idx="1328" formatCode="0.00%">
                  <c:v>9.5500000000000002E-2</c:v>
                </c:pt>
                <c:pt idx="1329" formatCode="0.00%">
                  <c:v>9.5700000000000007E-2</c:v>
                </c:pt>
                <c:pt idx="1330" formatCode="0.00%">
                  <c:v>9.6950000000000008E-2</c:v>
                </c:pt>
                <c:pt idx="1331" formatCode="0.00%">
                  <c:v>9.715E-2</c:v>
                </c:pt>
                <c:pt idx="1332" formatCode="0.00%">
                  <c:v>9.5549999999999996E-2</c:v>
                </c:pt>
                <c:pt idx="1333" formatCode="0.00%">
                  <c:v>9.3800000000000008E-2</c:v>
                </c:pt>
                <c:pt idx="1334" formatCode="0.00%">
                  <c:v>9.2600000000000002E-2</c:v>
                </c:pt>
                <c:pt idx="1335" formatCode="0.00%">
                  <c:v>9.2699999999999991E-2</c:v>
                </c:pt>
                <c:pt idx="1336" formatCode="0.00%">
                  <c:v>9.3299999999999994E-2</c:v>
                </c:pt>
                <c:pt idx="1337" formatCode="0.00%">
                  <c:v>9.2200000000000004E-2</c:v>
                </c:pt>
                <c:pt idx="1338" formatCode="0.00%">
                  <c:v>9.11E-2</c:v>
                </c:pt>
                <c:pt idx="1339" formatCode="0.00%">
                  <c:v>9.0899999999999995E-2</c:v>
                </c:pt>
                <c:pt idx="1340" formatCode="0.00%">
                  <c:v>9.0899999999999995E-2</c:v>
                </c:pt>
                <c:pt idx="1341" formatCode="0.00%">
                  <c:v>9.0899999999999995E-2</c:v>
                </c:pt>
                <c:pt idx="1342" formatCode="0.00%">
                  <c:v>9.0700000000000003E-2</c:v>
                </c:pt>
                <c:pt idx="1343" formatCode="0.00%">
                  <c:v>9.0200000000000002E-2</c:v>
                </c:pt>
                <c:pt idx="1344" formatCode="0.00%">
                  <c:v>8.9800000000000005E-2</c:v>
                </c:pt>
                <c:pt idx="1345" formatCode="0.00%">
                  <c:v>8.9800000000000005E-2</c:v>
                </c:pt>
                <c:pt idx="1346" formatCode="0.00%">
                  <c:v>8.9800000000000005E-2</c:v>
                </c:pt>
                <c:pt idx="1347" formatCode="0.00%">
                  <c:v>8.8699999999999987E-2</c:v>
                </c:pt>
                <c:pt idx="1348" formatCode="0.00%">
                  <c:v>8.8699999999999987E-2</c:v>
                </c:pt>
                <c:pt idx="1349" formatCode="0.00%">
                  <c:v>8.8599999999999998E-2</c:v>
                </c:pt>
                <c:pt idx="1350" formatCode="0.00%">
                  <c:v>8.8749999999999996E-2</c:v>
                </c:pt>
                <c:pt idx="1351" formatCode="0.00%">
                  <c:v>8.8249999999999995E-2</c:v>
                </c:pt>
                <c:pt idx="1352" formatCode="0.00%">
                  <c:v>8.7750000000000009E-2</c:v>
                </c:pt>
                <c:pt idx="1353" formatCode="0.00%">
                  <c:v>8.8450000000000001E-2</c:v>
                </c:pt>
                <c:pt idx="1354" formatCode="0.00%">
                  <c:v>8.8550000000000004E-2</c:v>
                </c:pt>
                <c:pt idx="1355" formatCode="0.00%">
                  <c:v>8.8149999999999992E-2</c:v>
                </c:pt>
                <c:pt idx="1356" formatCode="0.00%">
                  <c:v>8.8699999999999987E-2</c:v>
                </c:pt>
                <c:pt idx="1357" formatCode="0.00%">
                  <c:v>8.900000000000001E-2</c:v>
                </c:pt>
                <c:pt idx="1358" formatCode="0.00%">
                  <c:v>8.904999999999999E-2</c:v>
                </c:pt>
                <c:pt idx="1359" formatCode="0.00%">
                  <c:v>8.7899999999999992E-2</c:v>
                </c:pt>
                <c:pt idx="1360" formatCode="0.00%">
                  <c:v>8.7599999999999997E-2</c:v>
                </c:pt>
                <c:pt idx="1361" formatCode="0.00%">
                  <c:v>8.72E-2</c:v>
                </c:pt>
                <c:pt idx="1362" formatCode="0.00%">
                  <c:v>8.6199999999999999E-2</c:v>
                </c:pt>
                <c:pt idx="1363" formatCode="0.00%">
                  <c:v>8.72E-2</c:v>
                </c:pt>
                <c:pt idx="1364" formatCode="0.00%">
                  <c:v>8.72E-2</c:v>
                </c:pt>
                <c:pt idx="1365" formatCode="0.00%">
                  <c:v>8.7400000000000005E-2</c:v>
                </c:pt>
                <c:pt idx="1366" formatCode="0.00%">
                  <c:v>8.6599999999999996E-2</c:v>
                </c:pt>
                <c:pt idx="1367" formatCode="0.00%">
                  <c:v>8.7100000000000011E-2</c:v>
                </c:pt>
                <c:pt idx="1368" formatCode="0.00%">
                  <c:v>8.5199999999999998E-2</c:v>
                </c:pt>
                <c:pt idx="1369" formatCode="0.00%">
                  <c:v>8.4199999999999997E-2</c:v>
                </c:pt>
                <c:pt idx="1370" formatCode="0.00%">
                  <c:v>8.4399999999999989E-2</c:v>
                </c:pt>
                <c:pt idx="1371" formatCode="0.00%">
                  <c:v>8.4700000000000011E-2</c:v>
                </c:pt>
                <c:pt idx="1372" formatCode="0.00%">
                  <c:v>8.5999999999999993E-2</c:v>
                </c:pt>
                <c:pt idx="1373" formatCode="0.00%">
                  <c:v>8.6300000000000002E-2</c:v>
                </c:pt>
                <c:pt idx="1374" formatCode="0.00%">
                  <c:v>8.7400000000000005E-2</c:v>
                </c:pt>
                <c:pt idx="1375" formatCode="0.00%">
                  <c:v>8.7300000000000003E-2</c:v>
                </c:pt>
                <c:pt idx="1376" formatCode="0.00%">
                  <c:v>8.6599999999999996E-2</c:v>
                </c:pt>
                <c:pt idx="1377" formatCode="0.00%">
                  <c:v>8.5699999999999998E-2</c:v>
                </c:pt>
                <c:pt idx="1378" formatCode="0.00%">
                  <c:v>8.5099999999999995E-2</c:v>
                </c:pt>
                <c:pt idx="1379" formatCode="0.00%">
                  <c:v>8.3800000000000013E-2</c:v>
                </c:pt>
                <c:pt idx="1380" formatCode="0.00%">
                  <c:v>8.5199999999999998E-2</c:v>
                </c:pt>
                <c:pt idx="1381" formatCode="0.00%">
                  <c:v>8.4600000000000009E-2</c:v>
                </c:pt>
                <c:pt idx="1382" formatCode="0.00%">
                  <c:v>8.5999999999999993E-2</c:v>
                </c:pt>
                <c:pt idx="1383" formatCode="0.00%">
                  <c:v>8.5999999999999993E-2</c:v>
                </c:pt>
                <c:pt idx="1384" formatCode="0.00%">
                  <c:v>8.5600000000000009E-2</c:v>
                </c:pt>
                <c:pt idx="1385" formatCode="0.00%">
                  <c:v>8.6199999999999999E-2</c:v>
                </c:pt>
                <c:pt idx="1386" formatCode="0.00%">
                  <c:v>8.6400000000000005E-2</c:v>
                </c:pt>
                <c:pt idx="1387" formatCode="0.00%">
                  <c:v>8.5999999999999993E-2</c:v>
                </c:pt>
                <c:pt idx="1388" formatCode="0.00%">
                  <c:v>8.6500000000000007E-2</c:v>
                </c:pt>
                <c:pt idx="1389" formatCode="0.00%">
                  <c:v>8.72E-2</c:v>
                </c:pt>
                <c:pt idx="1390" formatCode="0.00%">
                  <c:v>8.72E-2</c:v>
                </c:pt>
                <c:pt idx="1391" formatCode="0.00%">
                  <c:v>8.72E-2</c:v>
                </c:pt>
                <c:pt idx="1392" formatCode="0.00%">
                  <c:v>8.7599999999999997E-2</c:v>
                </c:pt>
                <c:pt idx="1393" formatCode="0.00%">
                  <c:v>8.77E-2</c:v>
                </c:pt>
                <c:pt idx="1394" formatCode="0.00%">
                  <c:v>8.6699999999999999E-2</c:v>
                </c:pt>
                <c:pt idx="1395" formatCode="0.00%">
                  <c:v>8.5299999999999987E-2</c:v>
                </c:pt>
                <c:pt idx="1396" formatCode="0.00%">
                  <c:v>8.4900000000000003E-2</c:v>
                </c:pt>
                <c:pt idx="1397" formatCode="0.00%">
                  <c:v>8.3800000000000013E-2</c:v>
                </c:pt>
                <c:pt idx="1398" formatCode="0.00%">
                  <c:v>8.4849999999999995E-2</c:v>
                </c:pt>
                <c:pt idx="1399" formatCode="0.00%">
                  <c:v>8.4600000000000009E-2</c:v>
                </c:pt>
                <c:pt idx="1400" formatCode="0.00%">
                  <c:v>8.4199999999999997E-2</c:v>
                </c:pt>
                <c:pt idx="1401" formatCode="0.00%">
                  <c:v>8.3699999999999997E-2</c:v>
                </c:pt>
                <c:pt idx="1402" formatCode="0.00%">
                  <c:v>8.3100000000000007E-2</c:v>
                </c:pt>
                <c:pt idx="1403" formatCode="0.00%">
                  <c:v>8.3800000000000013E-2</c:v>
                </c:pt>
                <c:pt idx="1404" formatCode="0.00%">
                  <c:v>8.6899999999999991E-2</c:v>
                </c:pt>
                <c:pt idx="1405" formatCode="0.00%">
                  <c:v>8.5699999999999998E-2</c:v>
                </c:pt>
                <c:pt idx="1406" formatCode="0.00%">
                  <c:v>8.6300000000000002E-2</c:v>
                </c:pt>
                <c:pt idx="1407" formatCode="0.00%">
                  <c:v>8.900000000000001E-2</c:v>
                </c:pt>
                <c:pt idx="1408" formatCode="0.00%">
                  <c:v>8.5550000000000001E-2</c:v>
                </c:pt>
                <c:pt idx="1409" formatCode="0.00%">
                  <c:v>8.5699999999999998E-2</c:v>
                </c:pt>
                <c:pt idx="1410" formatCode="0.00%">
                  <c:v>8.48E-2</c:v>
                </c:pt>
                <c:pt idx="1411" formatCode="0.00%">
                  <c:v>8.4900000000000003E-2</c:v>
                </c:pt>
                <c:pt idx="1412" formatCode="0.00%">
                  <c:v>8.6199999999999999E-2</c:v>
                </c:pt>
                <c:pt idx="1413" formatCode="0.00%">
                  <c:v>8.5299999999999987E-2</c:v>
                </c:pt>
                <c:pt idx="1414" formatCode="0.00%">
                  <c:v>8.5199999999999998E-2</c:v>
                </c:pt>
                <c:pt idx="1415" formatCode="0.00%">
                  <c:v>8.5800000000000001E-2</c:v>
                </c:pt>
                <c:pt idx="1416" formatCode="0.00%">
                  <c:v>8.6099999999999996E-2</c:v>
                </c:pt>
                <c:pt idx="1417" formatCode="0.00%">
                  <c:v>8.5199999999999998E-2</c:v>
                </c:pt>
                <c:pt idx="1418" formatCode="0.00%">
                  <c:v>8.5449999999999998E-2</c:v>
                </c:pt>
                <c:pt idx="1419" formatCode="0.00%">
                  <c:v>8.6300000000000002E-2</c:v>
                </c:pt>
                <c:pt idx="1420" formatCode="0.00%">
                  <c:v>8.539999999999999E-2</c:v>
                </c:pt>
                <c:pt idx="1421" formatCode="0.00%">
                  <c:v>8.5699999999999998E-2</c:v>
                </c:pt>
                <c:pt idx="1422" formatCode="0.00%">
                  <c:v>8.6599999999999996E-2</c:v>
                </c:pt>
                <c:pt idx="1423" formatCode="0.00%">
                  <c:v>8.5800000000000001E-2</c:v>
                </c:pt>
                <c:pt idx="1424" formatCode="0.00%">
                  <c:v>8.5800000000000001E-2</c:v>
                </c:pt>
                <c:pt idx="1425" formatCode="0.00%">
                  <c:v>8.5500000000000007E-2</c:v>
                </c:pt>
                <c:pt idx="1426" formatCode="0.00%">
                  <c:v>8.4600000000000009E-2</c:v>
                </c:pt>
                <c:pt idx="1427" formatCode="0.00%">
                  <c:v>8.5600000000000009E-2</c:v>
                </c:pt>
                <c:pt idx="1428" formatCode="0.00%">
                  <c:v>8.5800000000000001E-2</c:v>
                </c:pt>
                <c:pt idx="1429" formatCode="0.00%">
                  <c:v>8.5699999999999998E-2</c:v>
                </c:pt>
                <c:pt idx="1430" formatCode="0.00%">
                  <c:v>8.585000000000001E-2</c:v>
                </c:pt>
                <c:pt idx="1431" formatCode="0.00%">
                  <c:v>8.5600000000000009E-2</c:v>
                </c:pt>
                <c:pt idx="1432" formatCode="0.00%">
                  <c:v>8.5600000000000009E-2</c:v>
                </c:pt>
                <c:pt idx="1433" formatCode="0.00%">
                  <c:v>8.5800000000000001E-2</c:v>
                </c:pt>
                <c:pt idx="1434" formatCode="0.00%">
                  <c:v>8.5250000000000006E-2</c:v>
                </c:pt>
                <c:pt idx="1435" formatCode="0.00%">
                  <c:v>8.5299999999999987E-2</c:v>
                </c:pt>
                <c:pt idx="1436" formatCode="0.00%">
                  <c:v>8.5099999999999995E-2</c:v>
                </c:pt>
                <c:pt idx="1437" formatCode="0.00%">
                  <c:v>8.43E-2</c:v>
                </c:pt>
                <c:pt idx="1438" formatCode="0.00%">
                  <c:v>8.4000000000000005E-2</c:v>
                </c:pt>
                <c:pt idx="1439" formatCode="0.00%">
                  <c:v>8.345000000000001E-2</c:v>
                </c:pt>
                <c:pt idx="1440" formatCode="0.00%">
                  <c:v>8.4149999999999989E-2</c:v>
                </c:pt>
                <c:pt idx="1441" formatCode="0.00%">
                  <c:v>8.3650000000000002E-2</c:v>
                </c:pt>
                <c:pt idx="1442" formatCode="0.00%">
                  <c:v>8.4250000000000005E-2</c:v>
                </c:pt>
                <c:pt idx="1443" formatCode="0.00%">
                  <c:v>8.5500000000000007E-2</c:v>
                </c:pt>
                <c:pt idx="1444" formatCode="0.00%">
                  <c:v>8.7100000000000011E-2</c:v>
                </c:pt>
                <c:pt idx="1445" formatCode="0.00%">
                  <c:v>8.5999999999999993E-2</c:v>
                </c:pt>
                <c:pt idx="1446" formatCode="0.00%">
                  <c:v>8.43E-2</c:v>
                </c:pt>
                <c:pt idx="1447" formatCode="0.00%">
                  <c:v>8.43E-2</c:v>
                </c:pt>
                <c:pt idx="1448" formatCode="0.00%">
                  <c:v>8.3800000000000013E-2</c:v>
                </c:pt>
                <c:pt idx="1449" formatCode="0.00%">
                  <c:v>8.4000000000000005E-2</c:v>
                </c:pt>
                <c:pt idx="1450" formatCode="0.00%">
                  <c:v>8.3499999999999991E-2</c:v>
                </c:pt>
                <c:pt idx="1451" formatCode="0.00%">
                  <c:v>8.1799999999999998E-2</c:v>
                </c:pt>
                <c:pt idx="1452" formatCode="0.00%">
                  <c:v>8.0600000000000005E-2</c:v>
                </c:pt>
                <c:pt idx="1453" formatCode="0.00%">
                  <c:v>8.0100000000000005E-2</c:v>
                </c:pt>
                <c:pt idx="1454" formatCode="0.00%">
                  <c:v>7.980000000000001E-2</c:v>
                </c:pt>
                <c:pt idx="1455" formatCode="0.00%">
                  <c:v>7.8E-2</c:v>
                </c:pt>
                <c:pt idx="1456" formatCode="0.00%">
                  <c:v>7.6799999999999993E-2</c:v>
                </c:pt>
                <c:pt idx="1457" formatCode="0.00%">
                  <c:v>7.8100000000000003E-2</c:v>
                </c:pt>
                <c:pt idx="1458" formatCode="0.00%">
                  <c:v>7.7149999999999996E-2</c:v>
                </c:pt>
                <c:pt idx="1459" formatCode="0.00%">
                  <c:v>7.6249999999999998E-2</c:v>
                </c:pt>
                <c:pt idx="1460" formatCode="0.00%">
                  <c:v>7.6050000000000006E-2</c:v>
                </c:pt>
                <c:pt idx="1461" formatCode="0.00%">
                  <c:v>7.4700000000000003E-2</c:v>
                </c:pt>
                <c:pt idx="1462" formatCode="0.00%">
                  <c:v>7.51E-2</c:v>
                </c:pt>
                <c:pt idx="1463" formatCode="0.00%">
                  <c:v>7.4099999999999999E-2</c:v>
                </c:pt>
                <c:pt idx="1464" formatCode="0.00%">
                  <c:v>7.400000000000001E-2</c:v>
                </c:pt>
                <c:pt idx="1465" formatCode="0.00%">
                  <c:v>7.4499999999999997E-2</c:v>
                </c:pt>
                <c:pt idx="1466" formatCode="0.00%">
                  <c:v>7.4099999999999999E-2</c:v>
                </c:pt>
                <c:pt idx="1467" formatCode="0.00%">
                  <c:v>7.2999999999999995E-2</c:v>
                </c:pt>
                <c:pt idx="1468" formatCode="0.00%">
                  <c:v>7.2999999999999995E-2</c:v>
                </c:pt>
                <c:pt idx="1469" formatCode="0.00%">
                  <c:v>7.1199999999999999E-2</c:v>
                </c:pt>
                <c:pt idx="1470" formatCode="0.00%">
                  <c:v>7.1199999999999999E-2</c:v>
                </c:pt>
                <c:pt idx="1471" formatCode="0.00%">
                  <c:v>7.1599999999999997E-2</c:v>
                </c:pt>
                <c:pt idx="1472" formatCode="0.00%">
                  <c:v>7.1099999999999997E-2</c:v>
                </c:pt>
                <c:pt idx="1473" formatCode="0.00%">
                  <c:v>7.0999999999999994E-2</c:v>
                </c:pt>
                <c:pt idx="1474" formatCode="0.00%">
                  <c:v>6.9800000000000001E-2</c:v>
                </c:pt>
                <c:pt idx="1475" formatCode="0.00%">
                  <c:v>6.8900000000000003E-2</c:v>
                </c:pt>
                <c:pt idx="1476" formatCode="0.00%">
                  <c:v>6.9400000000000003E-2</c:v>
                </c:pt>
                <c:pt idx="1477" formatCode="0.00%">
                  <c:v>6.8900000000000003E-2</c:v>
                </c:pt>
                <c:pt idx="1478" formatCode="0.00%">
                  <c:v>6.8699999999999997E-2</c:v>
                </c:pt>
                <c:pt idx="1479" formatCode="0.00%">
                  <c:v>6.93E-2</c:v>
                </c:pt>
                <c:pt idx="1480" formatCode="0.00%">
                  <c:v>6.8499999999999991E-2</c:v>
                </c:pt>
                <c:pt idx="1481" formatCode="0.00%">
                  <c:v>6.8499999999999991E-2</c:v>
                </c:pt>
                <c:pt idx="1482" formatCode="0.00%">
                  <c:v>6.7799999999999999E-2</c:v>
                </c:pt>
                <c:pt idx="1483" formatCode="0.00%">
                  <c:v>6.7299999999999999E-2</c:v>
                </c:pt>
                <c:pt idx="1484" formatCode="0.00%">
                  <c:v>6.8099999999999994E-2</c:v>
                </c:pt>
                <c:pt idx="1485" formatCode="0.00%">
                  <c:v>6.7900000000000002E-2</c:v>
                </c:pt>
                <c:pt idx="1486" formatCode="0.00%">
                  <c:v>6.8750000000000006E-2</c:v>
                </c:pt>
                <c:pt idx="1487" formatCode="0.00%">
                  <c:v>6.8499999999999991E-2</c:v>
                </c:pt>
                <c:pt idx="1488" formatCode="0.00%">
                  <c:v>6.8049999999999999E-2</c:v>
                </c:pt>
                <c:pt idx="1489" formatCode="0.00%">
                  <c:v>6.8449999999999997E-2</c:v>
                </c:pt>
                <c:pt idx="1490" formatCode="0.00%">
                  <c:v>6.8250000000000005E-2</c:v>
                </c:pt>
                <c:pt idx="1491" formatCode="0.00%">
                  <c:v>6.7699999999999996E-2</c:v>
                </c:pt>
                <c:pt idx="1492" formatCode="0.00%">
                  <c:v>6.7400000000000002E-2</c:v>
                </c:pt>
                <c:pt idx="1493" formatCode="0.00%">
                  <c:v>6.8000000000000005E-2</c:v>
                </c:pt>
                <c:pt idx="1494" formatCode="0.00%">
                  <c:v>6.7799999999999999E-2</c:v>
                </c:pt>
                <c:pt idx="1495" formatCode="0.00%">
                  <c:v>6.7900000000000002E-2</c:v>
                </c:pt>
                <c:pt idx="1496" formatCode="0.00%">
                  <c:v>6.7500000000000004E-2</c:v>
                </c:pt>
                <c:pt idx="1497" formatCode="0.00%">
                  <c:v>6.8099999999999994E-2</c:v>
                </c:pt>
                <c:pt idx="1498" formatCode="0.00%">
                  <c:v>6.8199999999999997E-2</c:v>
                </c:pt>
                <c:pt idx="1499" formatCode="0.00%">
                  <c:v>6.8099999999999994E-2</c:v>
                </c:pt>
                <c:pt idx="1500" formatCode="0.00%">
                  <c:v>6.9400000000000003E-2</c:v>
                </c:pt>
                <c:pt idx="1501" formatCode="0.00%">
                  <c:v>6.8400000000000002E-2</c:v>
                </c:pt>
                <c:pt idx="1502" formatCode="0.00%">
                  <c:v>6.7650000000000002E-2</c:v>
                </c:pt>
                <c:pt idx="1503" formatCode="0.00%">
                  <c:v>6.724999999999999E-2</c:v>
                </c:pt>
                <c:pt idx="1504" formatCode="0.00%">
                  <c:v>6.7449999999999996E-2</c:v>
                </c:pt>
                <c:pt idx="1505" formatCode="0.00%">
                  <c:v>6.7750000000000005E-2</c:v>
                </c:pt>
                <c:pt idx="1506" formatCode="0.00%">
                  <c:v>6.7599999999999993E-2</c:v>
                </c:pt>
                <c:pt idx="1507" formatCode="0.00%">
                  <c:v>6.8000000000000005E-2</c:v>
                </c:pt>
                <c:pt idx="1508" formatCode="0.00%">
                  <c:v>6.7900000000000002E-2</c:v>
                </c:pt>
                <c:pt idx="1509" formatCode="0.00%">
                  <c:v>6.7400000000000002E-2</c:v>
                </c:pt>
                <c:pt idx="1510" formatCode="0.00%">
                  <c:v>6.8000000000000005E-2</c:v>
                </c:pt>
                <c:pt idx="1511" formatCode="0.00%">
                  <c:v>6.83E-2</c:v>
                </c:pt>
                <c:pt idx="1512" formatCode="0.00%">
                  <c:v>6.7400000000000002E-2</c:v>
                </c:pt>
                <c:pt idx="1513" formatCode="0.00%">
                  <c:v>6.7449999999999996E-2</c:v>
                </c:pt>
                <c:pt idx="1514" formatCode="0.00%">
                  <c:v>6.8150000000000002E-2</c:v>
                </c:pt>
                <c:pt idx="1515" formatCode="0.00%">
                  <c:v>6.8699999999999997E-2</c:v>
                </c:pt>
                <c:pt idx="1516" formatCode="0.00%">
                  <c:v>6.9949999999999998E-2</c:v>
                </c:pt>
                <c:pt idx="1517" formatCode="0.00%">
                  <c:v>7.0900000000000005E-2</c:v>
                </c:pt>
                <c:pt idx="1518" formatCode="0.00%">
                  <c:v>7.0699999999999999E-2</c:v>
                </c:pt>
                <c:pt idx="1519" formatCode="0.00%">
                  <c:v>6.9599999999999995E-2</c:v>
                </c:pt>
                <c:pt idx="1520" formatCode="0.00%">
                  <c:v>7.0099999999999996E-2</c:v>
                </c:pt>
                <c:pt idx="1521" formatCode="0.00%">
                  <c:v>6.9099999999999995E-2</c:v>
                </c:pt>
                <c:pt idx="1522" formatCode="0.00%">
                  <c:v>6.8250000000000005E-2</c:v>
                </c:pt>
                <c:pt idx="1523" formatCode="0.00%">
                  <c:v>6.8250000000000005E-2</c:v>
                </c:pt>
                <c:pt idx="1524" formatCode="0.00%">
                  <c:v>6.8400000000000002E-2</c:v>
                </c:pt>
                <c:pt idx="1525" formatCode="0.00%">
                  <c:v>6.83E-2</c:v>
                </c:pt>
                <c:pt idx="1526" formatCode="0.00%">
                  <c:v>6.8449999999999997E-2</c:v>
                </c:pt>
                <c:pt idx="1527" formatCode="0.00%">
                  <c:v>6.8449999999999997E-2</c:v>
                </c:pt>
                <c:pt idx="1528" formatCode="0.00%">
                  <c:v>6.8000000000000005E-2</c:v>
                </c:pt>
                <c:pt idx="1529" formatCode="0.00%">
                  <c:v>6.9000000000000006E-2</c:v>
                </c:pt>
                <c:pt idx="1530" formatCode="0.00%">
                  <c:v>6.8049999999999999E-2</c:v>
                </c:pt>
                <c:pt idx="1531" formatCode="0.00%">
                  <c:v>6.6849999999999993E-2</c:v>
                </c:pt>
                <c:pt idx="1532" formatCode="0.00%">
                  <c:v>6.6699999999999995E-2</c:v>
                </c:pt>
                <c:pt idx="1533" formatCode="0.00%">
                  <c:v>6.6600000000000006E-2</c:v>
                </c:pt>
                <c:pt idx="1534" formatCode="0.00%">
                  <c:v>6.5449999999999994E-2</c:v>
                </c:pt>
                <c:pt idx="1535" formatCode="0.00%">
                  <c:v>6.5850000000000006E-2</c:v>
                </c:pt>
                <c:pt idx="1536" formatCode="0.00%">
                  <c:v>6.6349999999999992E-2</c:v>
                </c:pt>
                <c:pt idx="1537" formatCode="0.00%">
                  <c:v>6.5750000000000003E-2</c:v>
                </c:pt>
                <c:pt idx="1538" formatCode="0.00%">
                  <c:v>6.5449999999999994E-2</c:v>
                </c:pt>
                <c:pt idx="1539" formatCode="0.00%">
                  <c:v>6.515E-2</c:v>
                </c:pt>
                <c:pt idx="1540" formatCode="0.00%">
                  <c:v>6.5250000000000002E-2</c:v>
                </c:pt>
                <c:pt idx="1541" formatCode="0.00%">
                  <c:v>6.565E-2</c:v>
                </c:pt>
                <c:pt idx="1542" formatCode="0.00%">
                  <c:v>6.515E-2</c:v>
                </c:pt>
                <c:pt idx="1543" formatCode="0.00%">
                  <c:v>6.4549999999999996E-2</c:v>
                </c:pt>
                <c:pt idx="1544" formatCode="0.00%">
                  <c:v>6.4349999999999991E-2</c:v>
                </c:pt>
                <c:pt idx="1545" formatCode="0.00%">
                  <c:v>6.4950000000000008E-2</c:v>
                </c:pt>
                <c:pt idx="1546" formatCode="0.00%">
                  <c:v>6.4649999999999999E-2</c:v>
                </c:pt>
                <c:pt idx="1547" formatCode="0.00%">
                  <c:v>6.3350000000000004E-2</c:v>
                </c:pt>
                <c:pt idx="1548" formatCode="0.00%">
                  <c:v>6.2850000000000003E-2</c:v>
                </c:pt>
                <c:pt idx="1549" formatCode="0.00%">
                  <c:v>6.1050000000000007E-2</c:v>
                </c:pt>
                <c:pt idx="1550" formatCode="0.00%">
                  <c:v>6.0949999999999997E-2</c:v>
                </c:pt>
                <c:pt idx="1551" formatCode="0.00%">
                  <c:v>6.1749999999999999E-2</c:v>
                </c:pt>
                <c:pt idx="1552" formatCode="0.00%">
                  <c:v>6.0449999999999997E-2</c:v>
                </c:pt>
                <c:pt idx="1553" formatCode="0.00%">
                  <c:v>5.9749999999999998E-2</c:v>
                </c:pt>
                <c:pt idx="1554" formatCode="0.00%">
                  <c:v>5.985E-2</c:v>
                </c:pt>
                <c:pt idx="1555" formatCode="0.00%">
                  <c:v>5.9549999999999999E-2</c:v>
                </c:pt>
                <c:pt idx="1556" formatCode="0.00%">
                  <c:v>6.055E-2</c:v>
                </c:pt>
                <c:pt idx="1557" formatCode="0.00%">
                  <c:v>6.0850000000000001E-2</c:v>
                </c:pt>
                <c:pt idx="1558" formatCode="0.00%">
                  <c:v>6.0149999999999995E-2</c:v>
                </c:pt>
                <c:pt idx="1559" formatCode="0.00%">
                  <c:v>5.9549999999999999E-2</c:v>
                </c:pt>
                <c:pt idx="1560" formatCode="0.00%">
                  <c:v>5.9249999999999997E-2</c:v>
                </c:pt>
                <c:pt idx="1561" formatCode="0.00%">
                  <c:v>5.8949999999999995E-2</c:v>
                </c:pt>
                <c:pt idx="1562" formatCode="0.00%">
                  <c:v>5.9549999999999999E-2</c:v>
                </c:pt>
                <c:pt idx="1563" formatCode="0.00%">
                  <c:v>5.9050000000000005E-2</c:v>
                </c:pt>
                <c:pt idx="1564" formatCode="0.00%">
                  <c:v>5.8049999999999997E-2</c:v>
                </c:pt>
                <c:pt idx="1565" formatCode="0.00%">
                  <c:v>5.8250000000000003E-2</c:v>
                </c:pt>
                <c:pt idx="1566" formatCode="0.00%">
                  <c:v>5.8650000000000001E-2</c:v>
                </c:pt>
                <c:pt idx="1567" formatCode="0.00%">
                  <c:v>5.9749999999999998E-2</c:v>
                </c:pt>
                <c:pt idx="1568" formatCode="0.00%">
                  <c:v>6.055E-2</c:v>
                </c:pt>
                <c:pt idx="1569" formatCode="0.00%">
                  <c:v>6.0650000000000003E-2</c:v>
                </c:pt>
                <c:pt idx="1570" formatCode="0.00%">
                  <c:v>6.1749999999999999E-2</c:v>
                </c:pt>
                <c:pt idx="1571" formatCode="0.00%">
                  <c:v>5.9549999999999999E-2</c:v>
                </c:pt>
                <c:pt idx="1572" formatCode="0.00%">
                  <c:v>6.3299999999999995E-2</c:v>
                </c:pt>
                <c:pt idx="1573" formatCode="0.00%">
                  <c:v>6.225E-2</c:v>
                </c:pt>
                <c:pt idx="1574" formatCode="0.00%">
                  <c:v>6.225E-2</c:v>
                </c:pt>
                <c:pt idx="1575" formatCode="0.00%">
                  <c:v>6.1900000000000004E-2</c:v>
                </c:pt>
                <c:pt idx="1576" formatCode="0.00%">
                  <c:v>6.225E-2</c:v>
                </c:pt>
                <c:pt idx="1577" formatCode="0.00%">
                  <c:v>6.225E-2</c:v>
                </c:pt>
                <c:pt idx="1578" formatCode="0.00%">
                  <c:v>6.3600000000000004E-2</c:v>
                </c:pt>
                <c:pt idx="1579" formatCode="0.00%">
                  <c:v>6.4299999999999996E-2</c:v>
                </c:pt>
                <c:pt idx="1580" formatCode="0.00%">
                  <c:v>6.3649999999999998E-2</c:v>
                </c:pt>
                <c:pt idx="1581" formatCode="0.00%">
                  <c:v>6.4649999999999999E-2</c:v>
                </c:pt>
                <c:pt idx="1582" formatCode="0.00%">
                  <c:v>6.54E-2</c:v>
                </c:pt>
                <c:pt idx="1583" formatCode="0.00%">
                  <c:v>6.6000000000000003E-2</c:v>
                </c:pt>
                <c:pt idx="1584" formatCode="0.00%">
                  <c:v>6.4600000000000005E-2</c:v>
                </c:pt>
                <c:pt idx="1585" formatCode="0.00%">
                  <c:v>6.4399999999999999E-2</c:v>
                </c:pt>
                <c:pt idx="1586" formatCode="0.00%">
                  <c:v>6.4349999999999991E-2</c:v>
                </c:pt>
                <c:pt idx="1587" formatCode="0.00%">
                  <c:v>6.3550000000000009E-2</c:v>
                </c:pt>
                <c:pt idx="1588" formatCode="0.00%">
                  <c:v>6.3700000000000007E-2</c:v>
                </c:pt>
                <c:pt idx="1589" formatCode="0.00%">
                  <c:v>6.3299999999999995E-2</c:v>
                </c:pt>
                <c:pt idx="1590" formatCode="0.00%">
                  <c:v>6.2600000000000003E-2</c:v>
                </c:pt>
                <c:pt idx="1591" formatCode="0.00%">
                  <c:v>6.3299999999999995E-2</c:v>
                </c:pt>
                <c:pt idx="1592" formatCode="0.00%">
                  <c:v>6.2649999999999997E-2</c:v>
                </c:pt>
                <c:pt idx="1593" formatCode="0.00%">
                  <c:v>6.275E-2</c:v>
                </c:pt>
                <c:pt idx="1594" formatCode="0.00%">
                  <c:v>6.2649999999999997E-2</c:v>
                </c:pt>
                <c:pt idx="1595" formatCode="0.00%">
                  <c:v>6.2950000000000006E-2</c:v>
                </c:pt>
                <c:pt idx="1596" formatCode="0.00%">
                  <c:v>6.4899999999999999E-2</c:v>
                </c:pt>
                <c:pt idx="1597" formatCode="0.00%">
                  <c:v>6.480000000000001E-2</c:v>
                </c:pt>
                <c:pt idx="1598" formatCode="0.00%">
                  <c:v>6.5000000000000002E-2</c:v>
                </c:pt>
                <c:pt idx="1599" formatCode="0.00%">
                  <c:v>6.6400000000000001E-2</c:v>
                </c:pt>
                <c:pt idx="1600" formatCode="0.00%">
                  <c:v>6.5299999999999997E-2</c:v>
                </c:pt>
                <c:pt idx="1601" formatCode="0.00%">
                  <c:v>6.5299999999999997E-2</c:v>
                </c:pt>
                <c:pt idx="1602" formatCode="0.00%">
                  <c:v>6.5299999999999997E-2</c:v>
                </c:pt>
                <c:pt idx="1603" formatCode="0.00%">
                  <c:v>6.4549999999999996E-2</c:v>
                </c:pt>
                <c:pt idx="1604" formatCode="0.00%">
                  <c:v>6.4549999999999996E-2</c:v>
                </c:pt>
                <c:pt idx="1605" formatCode="0.00%">
                  <c:v>6.4100000000000004E-2</c:v>
                </c:pt>
                <c:pt idx="1606" formatCode="0.00%">
                  <c:v>6.4100000000000004E-2</c:v>
                </c:pt>
                <c:pt idx="1607" formatCode="0.00%">
                  <c:v>6.4100000000000004E-2</c:v>
                </c:pt>
                <c:pt idx="1608" formatCode="0.00%">
                  <c:v>6.3500000000000001E-2</c:v>
                </c:pt>
                <c:pt idx="1609" formatCode="0.00%">
                  <c:v>6.3299999999999995E-2</c:v>
                </c:pt>
                <c:pt idx="1610" formatCode="0.00%">
                  <c:v>6.3299999999999995E-2</c:v>
                </c:pt>
                <c:pt idx="1611" formatCode="0.00%">
                  <c:v>6.4299999999999996E-2</c:v>
                </c:pt>
                <c:pt idx="1612" formatCode="0.00%">
                  <c:v>6.3350000000000004E-2</c:v>
                </c:pt>
                <c:pt idx="1613" formatCode="0.00%">
                  <c:v>6.3250000000000001E-2</c:v>
                </c:pt>
                <c:pt idx="1614" formatCode="0.00%">
                  <c:v>6.2699999999999992E-2</c:v>
                </c:pt>
                <c:pt idx="1615" formatCode="0.00%">
                  <c:v>6.3E-2</c:v>
                </c:pt>
                <c:pt idx="1616" formatCode="0.00%">
                  <c:v>6.2899999999999998E-2</c:v>
                </c:pt>
                <c:pt idx="1617" formatCode="0.00%">
                  <c:v>6.2149999999999997E-2</c:v>
                </c:pt>
                <c:pt idx="1618" formatCode="0.00%">
                  <c:v>6.2300000000000001E-2</c:v>
                </c:pt>
                <c:pt idx="1619" formatCode="0.00%">
                  <c:v>6.275E-2</c:v>
                </c:pt>
                <c:pt idx="1620" formatCode="0.00%">
                  <c:v>6.3099999999999989E-2</c:v>
                </c:pt>
                <c:pt idx="1621" formatCode="0.00%">
                  <c:v>6.2950000000000006E-2</c:v>
                </c:pt>
                <c:pt idx="1622" formatCode="0.00%">
                  <c:v>6.2350000000000003E-2</c:v>
                </c:pt>
                <c:pt idx="1623" formatCode="0.00%">
                  <c:v>6.2549999999999994E-2</c:v>
                </c:pt>
                <c:pt idx="1624" formatCode="0.00%">
                  <c:v>6.2050000000000001E-2</c:v>
                </c:pt>
                <c:pt idx="1625" formatCode="0.00%">
                  <c:v>6.2300000000000001E-2</c:v>
                </c:pt>
                <c:pt idx="1626" formatCode="0.00%">
                  <c:v>6.1699999999999998E-2</c:v>
                </c:pt>
                <c:pt idx="1627" formatCode="0.00%">
                  <c:v>6.08E-2</c:v>
                </c:pt>
                <c:pt idx="1628" formatCode="0.00%">
                  <c:v>6.1550000000000001E-2</c:v>
                </c:pt>
                <c:pt idx="1629" formatCode="0.00%">
                  <c:v>6.1050000000000007E-2</c:v>
                </c:pt>
                <c:pt idx="1630" formatCode="0.00%">
                  <c:v>6.0850000000000001E-2</c:v>
                </c:pt>
                <c:pt idx="1631" formatCode="0.00%">
                  <c:v>6.0049999999999999E-2</c:v>
                </c:pt>
                <c:pt idx="1632" formatCode="0.00%">
                  <c:v>6.0100000000000001E-2</c:v>
                </c:pt>
                <c:pt idx="1633" formatCode="0.00%">
                  <c:v>5.985E-2</c:v>
                </c:pt>
                <c:pt idx="1634" formatCode="0.00%">
                  <c:v>6.0299999999999999E-2</c:v>
                </c:pt>
                <c:pt idx="1635" formatCode="0.00%">
                  <c:v>6.0949999999999997E-2</c:v>
                </c:pt>
                <c:pt idx="1636" formatCode="0.00%">
                  <c:v>0.06</c:v>
                </c:pt>
                <c:pt idx="1637" formatCode="0.00%">
                  <c:v>5.9549999999999999E-2</c:v>
                </c:pt>
                <c:pt idx="1638" formatCode="0.00%">
                  <c:v>6.0250000000000005E-2</c:v>
                </c:pt>
                <c:pt idx="1639" formatCode="0.00%">
                  <c:v>5.9749999999999998E-2</c:v>
                </c:pt>
                <c:pt idx="1640" formatCode="0.00%">
                  <c:v>5.8749999999999997E-2</c:v>
                </c:pt>
                <c:pt idx="1641" formatCode="0.00%">
                  <c:v>5.9050000000000005E-2</c:v>
                </c:pt>
                <c:pt idx="1642" formatCode="0.00%">
                  <c:v>5.9450000000000003E-2</c:v>
                </c:pt>
                <c:pt idx="1643" formatCode="0.00%">
                  <c:v>5.9000000000000004E-2</c:v>
                </c:pt>
                <c:pt idx="1644" formatCode="0.00%">
                  <c:v>5.9749999999999998E-2</c:v>
                </c:pt>
                <c:pt idx="1645" formatCode="0.00%">
                  <c:v>5.9749999999999998E-2</c:v>
                </c:pt>
                <c:pt idx="1646" formatCode="0.00%">
                  <c:v>5.9749999999999998E-2</c:v>
                </c:pt>
                <c:pt idx="1647" formatCode="0.00%">
                  <c:v>5.985E-2</c:v>
                </c:pt>
                <c:pt idx="1648" formatCode="0.00%">
                  <c:v>6.1150000000000003E-2</c:v>
                </c:pt>
                <c:pt idx="1649" formatCode="0.00%">
                  <c:v>6.0449999999999997E-2</c:v>
                </c:pt>
                <c:pt idx="1650" formatCode="0.00%">
                  <c:v>5.91E-2</c:v>
                </c:pt>
                <c:pt idx="1651" formatCode="0.00%">
                  <c:v>5.8499999999999996E-2</c:v>
                </c:pt>
                <c:pt idx="1652" formatCode="0.00%">
                  <c:v>5.6500000000000002E-2</c:v>
                </c:pt>
                <c:pt idx="1653" formatCode="0.00%">
                  <c:v>5.7200000000000001E-2</c:v>
                </c:pt>
                <c:pt idx="1654" formatCode="0.00%">
                  <c:v>6.08E-2</c:v>
                </c:pt>
                <c:pt idx="1655" formatCode="0.00%">
                  <c:v>6.1550000000000001E-2</c:v>
                </c:pt>
                <c:pt idx="1656" formatCode="0.00%">
                  <c:v>6.1449999999999998E-2</c:v>
                </c:pt>
                <c:pt idx="1657" formatCode="0.00%">
                  <c:v>6.0899999999999996E-2</c:v>
                </c:pt>
                <c:pt idx="1658" formatCode="0.00%">
                  <c:v>7.9500000000000001E-2</c:v>
                </c:pt>
                <c:pt idx="1659" formatCode="0.00%">
                  <c:v>7.1199999999999999E-2</c:v>
                </c:pt>
                <c:pt idx="1660" formatCode="0.00%">
                  <c:v>7.5899999999999995E-2</c:v>
                </c:pt>
                <c:pt idx="1661" formatCode="0.00%">
                  <c:v>6.7199999999999996E-2</c:v>
                </c:pt>
                <c:pt idx="1662" formatCode="0.00%">
                  <c:v>6.515E-2</c:v>
                </c:pt>
                <c:pt idx="1663" formatCode="0.00%">
                  <c:v>8.5000000000000006E-2</c:v>
                </c:pt>
                <c:pt idx="1664" formatCode="0.00%">
                  <c:v>7.6100000000000001E-2</c:v>
                </c:pt>
                <c:pt idx="1665" formatCode="0.00%">
                  <c:v>8.6300000000000002E-2</c:v>
                </c:pt>
                <c:pt idx="1666" formatCode="0.00%">
                  <c:v>8.3800000000000013E-2</c:v>
                </c:pt>
                <c:pt idx="1667" formatCode="0.00%">
                  <c:v>7.9399999999999998E-2</c:v>
                </c:pt>
                <c:pt idx="1668" formatCode="0.00%">
                  <c:v>7.4349999999999999E-2</c:v>
                </c:pt>
                <c:pt idx="1669" formatCode="0.00%">
                  <c:v>7.1349999999999997E-2</c:v>
                </c:pt>
                <c:pt idx="1670" formatCode="0.00%">
                  <c:v>6.7549999999999999E-2</c:v>
                </c:pt>
                <c:pt idx="1671" formatCode="0.00%">
                  <c:v>6.7150000000000001E-2</c:v>
                </c:pt>
                <c:pt idx="1672" formatCode="0.00%">
                  <c:v>6.8000000000000005E-2</c:v>
                </c:pt>
                <c:pt idx="1673" formatCode="0.00%">
                  <c:v>6.8400000000000002E-2</c:v>
                </c:pt>
                <c:pt idx="1674" formatCode="0.00%">
                  <c:v>6.8400000000000002E-2</c:v>
                </c:pt>
                <c:pt idx="1675" formatCode="0.00%">
                  <c:v>6.8099999999999994E-2</c:v>
                </c:pt>
                <c:pt idx="1676" formatCode="0.00%">
                  <c:v>6.7650000000000002E-2</c:v>
                </c:pt>
                <c:pt idx="1677" formatCode="0.00%">
                  <c:v>7.0000000000000007E-2</c:v>
                </c:pt>
                <c:pt idx="1678" formatCode="0.00%">
                  <c:v>6.5599999999999992E-2</c:v>
                </c:pt>
                <c:pt idx="1679" formatCode="0.00%">
                  <c:v>6.5599999999999992E-2</c:v>
                </c:pt>
                <c:pt idx="1680" formatCode="0.00%">
                  <c:v>6.5599999999999992E-2</c:v>
                </c:pt>
                <c:pt idx="1681" formatCode="0.00%">
                  <c:v>6.4000000000000001E-2</c:v>
                </c:pt>
                <c:pt idx="1682" formatCode="0.00%">
                  <c:v>6.2600000000000003E-2</c:v>
                </c:pt>
                <c:pt idx="1683" formatCode="0.00%">
                  <c:v>6.1050000000000007E-2</c:v>
                </c:pt>
                <c:pt idx="1684" formatCode="0.00%">
                  <c:v>5.9900000000000002E-2</c:v>
                </c:pt>
                <c:pt idx="1685" formatCode="0.00%">
                  <c:v>6.0499999999999998E-2</c:v>
                </c:pt>
                <c:pt idx="1686" formatCode="0.00%">
                  <c:v>6.0499999999999998E-2</c:v>
                </c:pt>
                <c:pt idx="1687" formatCode="0.00%">
                  <c:v>5.7300000000000004E-2</c:v>
                </c:pt>
                <c:pt idx="1688" formatCode="0.00%">
                  <c:v>5.9900000000000002E-2</c:v>
                </c:pt>
                <c:pt idx="1689" formatCode="0.00%">
                  <c:v>6.1699999999999998E-2</c:v>
                </c:pt>
                <c:pt idx="1690" formatCode="0.00%">
                  <c:v>7.4800000000000005E-2</c:v>
                </c:pt>
                <c:pt idx="1691" formatCode="0.00%">
                  <c:v>6.8499999999999991E-2</c:v>
                </c:pt>
                <c:pt idx="1692" formatCode="0.00%">
                  <c:v>6.5700000000000008E-2</c:v>
                </c:pt>
                <c:pt idx="1693" formatCode="0.00%">
                  <c:v>6.4000000000000001E-2</c:v>
                </c:pt>
                <c:pt idx="1694" formatCode="0.00%">
                  <c:v>6.4000000000000001E-2</c:v>
                </c:pt>
                <c:pt idx="1695" formatCode="0.00%">
                  <c:v>6.5700000000000008E-2</c:v>
                </c:pt>
                <c:pt idx="1696" formatCode="0.00%">
                  <c:v>6.2199999999999998E-2</c:v>
                </c:pt>
                <c:pt idx="1697" formatCode="0.00%">
                  <c:v>6.4699999999999994E-2</c:v>
                </c:pt>
                <c:pt idx="1698" formatCode="0.00%">
                  <c:v>6.2800000000000009E-2</c:v>
                </c:pt>
                <c:pt idx="1699" formatCode="0.00%">
                  <c:v>6.2800000000000009E-2</c:v>
                </c:pt>
                <c:pt idx="1700" formatCode="0.00%">
                  <c:v>6.1900000000000004E-2</c:v>
                </c:pt>
                <c:pt idx="1701" formatCode="0.00%">
                  <c:v>6.1200000000000004E-2</c:v>
                </c:pt>
                <c:pt idx="1702" formatCode="0.00%">
                  <c:v>6.4549999999999996E-2</c:v>
                </c:pt>
                <c:pt idx="1703" formatCode="0.00%">
                  <c:v>6.7500000000000004E-2</c:v>
                </c:pt>
                <c:pt idx="1704" formatCode="0.00%">
                  <c:v>6.5299999999999997E-2</c:v>
                </c:pt>
                <c:pt idx="1705" formatCode="0.00%">
                  <c:v>6.3700000000000007E-2</c:v>
                </c:pt>
                <c:pt idx="1706" formatCode="0.00%">
                  <c:v>6.3200000000000006E-2</c:v>
                </c:pt>
                <c:pt idx="1707" formatCode="0.00%">
                  <c:v>6.3600000000000004E-2</c:v>
                </c:pt>
                <c:pt idx="1708" formatCode="0.00%">
                  <c:v>6.3600000000000004E-2</c:v>
                </c:pt>
                <c:pt idx="1709" formatCode="0.00%">
                  <c:v>6.2100000000000002E-2</c:v>
                </c:pt>
                <c:pt idx="1710" formatCode="0.00%">
                  <c:v>6.1950000000000005E-2</c:v>
                </c:pt>
                <c:pt idx="1711" formatCode="0.00%">
                  <c:v>5.74E-2</c:v>
                </c:pt>
                <c:pt idx="1712" formatCode="0.00%">
                  <c:v>5.8499999999999996E-2</c:v>
                </c:pt>
                <c:pt idx="1713" formatCode="0.00%">
                  <c:v>5.8200000000000002E-2</c:v>
                </c:pt>
                <c:pt idx="1714" formatCode="0.00%">
                  <c:v>5.8150000000000007E-2</c:v>
                </c:pt>
                <c:pt idx="1715" formatCode="0.00%">
                  <c:v>5.7549999999999997E-2</c:v>
                </c:pt>
                <c:pt idx="1716" formatCode="0.00%">
                  <c:v>5.6100000000000004E-2</c:v>
                </c:pt>
                <c:pt idx="1717" formatCode="0.00%">
                  <c:v>5.3899999999999997E-2</c:v>
                </c:pt>
                <c:pt idx="1718" formatCode="0.00%">
                  <c:v>5.4900000000000004E-2</c:v>
                </c:pt>
                <c:pt idx="1719" formatCode="0.00%">
                  <c:v>5.5500000000000001E-2</c:v>
                </c:pt>
                <c:pt idx="1720" formatCode="0.00%">
                  <c:v>5.6299999999999996E-2</c:v>
                </c:pt>
                <c:pt idx="1721" formatCode="0.00%">
                  <c:v>5.5999999999999994E-2</c:v>
                </c:pt>
                <c:pt idx="1722" formatCode="0.00%">
                  <c:v>5.4949999999999999E-2</c:v>
                </c:pt>
                <c:pt idx="1723" formatCode="0.00%">
                  <c:v>5.4949999999999999E-2</c:v>
                </c:pt>
                <c:pt idx="1724" formatCode="0.00%">
                  <c:v>5.4100000000000002E-2</c:v>
                </c:pt>
                <c:pt idx="1725" formatCode="0.00%">
                  <c:v>5.4600000000000003E-2</c:v>
                </c:pt>
                <c:pt idx="1726" formatCode="0.00%">
                  <c:v>5.4550000000000001E-2</c:v>
                </c:pt>
                <c:pt idx="1727" formatCode="0.00%">
                  <c:v>5.5199999999999999E-2</c:v>
                </c:pt>
                <c:pt idx="1728" formatCode="0.00%">
                  <c:v>5.5149999999999998E-2</c:v>
                </c:pt>
                <c:pt idx="1729" formatCode="0.00%">
                  <c:v>5.6299999999999996E-2</c:v>
                </c:pt>
                <c:pt idx="1730" formatCode="0.00%">
                  <c:v>5.6399999999999999E-2</c:v>
                </c:pt>
                <c:pt idx="1731" formatCode="0.00%">
                  <c:v>5.62E-2</c:v>
                </c:pt>
                <c:pt idx="1732" formatCode="0.00%">
                  <c:v>5.6399999999999999E-2</c:v>
                </c:pt>
                <c:pt idx="1733" formatCode="0.00%">
                  <c:v>5.7000000000000002E-2</c:v>
                </c:pt>
                <c:pt idx="1734" formatCode="0.00%">
                  <c:v>5.6500000000000002E-2</c:v>
                </c:pt>
                <c:pt idx="1735" formatCode="0.00%">
                  <c:v>5.5500000000000001E-2</c:v>
                </c:pt>
                <c:pt idx="1736" formatCode="0.00%">
                  <c:v>5.5549999999999995E-2</c:v>
                </c:pt>
                <c:pt idx="1737" formatCode="0.00%">
                  <c:v>5.4749999999999993E-2</c:v>
                </c:pt>
                <c:pt idx="1738" formatCode="0.00%">
                  <c:v>5.4699999999999999E-2</c:v>
                </c:pt>
                <c:pt idx="1739" formatCode="0.00%">
                  <c:v>5.4000000000000006E-2</c:v>
                </c:pt>
                <c:pt idx="1740" formatCode="0.00%">
                  <c:v>5.33E-2</c:v>
                </c:pt>
                <c:pt idx="1741" formatCode="0.00%">
                  <c:v>5.305E-2</c:v>
                </c:pt>
                <c:pt idx="1742" formatCode="0.00%">
                  <c:v>5.4100000000000002E-2</c:v>
                </c:pt>
                <c:pt idx="1743" formatCode="0.00%">
                  <c:v>5.45E-2</c:v>
                </c:pt>
                <c:pt idx="1744" formatCode="0.00%">
                  <c:v>5.45E-2</c:v>
                </c:pt>
                <c:pt idx="1745" formatCode="0.00%">
                  <c:v>5.3499999999999999E-2</c:v>
                </c:pt>
                <c:pt idx="1746" formatCode="0.00%">
                  <c:v>5.3600000000000002E-2</c:v>
                </c:pt>
                <c:pt idx="1747" formatCode="0.00%">
                  <c:v>5.3650000000000003E-2</c:v>
                </c:pt>
                <c:pt idx="1748" formatCode="0.00%">
                  <c:v>5.3949999999999998E-2</c:v>
                </c:pt>
                <c:pt idx="1749" formatCode="0.00%">
                  <c:v>5.33E-2</c:v>
                </c:pt>
                <c:pt idx="1750" formatCode="0.00%">
                  <c:v>5.2499999999999998E-2</c:v>
                </c:pt>
                <c:pt idx="1751" formatCode="0.00%">
                  <c:v>5.3099999999999994E-2</c:v>
                </c:pt>
                <c:pt idx="1752" formatCode="0.00%">
                  <c:v>5.3099999999999994E-2</c:v>
                </c:pt>
                <c:pt idx="1753" formatCode="0.00%">
                  <c:v>5.4000000000000006E-2</c:v>
                </c:pt>
                <c:pt idx="1754" formatCode="0.00%">
                  <c:v>5.3699999999999998E-2</c:v>
                </c:pt>
                <c:pt idx="1755" formatCode="0.00%">
                  <c:v>5.2300000000000006E-2</c:v>
                </c:pt>
                <c:pt idx="1756" formatCode="0.00%">
                  <c:v>5.1950000000000003E-2</c:v>
                </c:pt>
                <c:pt idx="1757" formatCode="0.00%">
                  <c:v>5.1799999999999999E-2</c:v>
                </c:pt>
                <c:pt idx="1758" formatCode="0.00%">
                  <c:v>5.2400000000000002E-2</c:v>
                </c:pt>
                <c:pt idx="1759" formatCode="0.00%">
                  <c:v>5.0250000000000003E-2</c:v>
                </c:pt>
                <c:pt idx="1760" formatCode="0.00%">
                  <c:v>5.0700000000000002E-2</c:v>
                </c:pt>
                <c:pt idx="1761" formatCode="0.00%">
                  <c:v>5.0799999999999998E-2</c:v>
                </c:pt>
                <c:pt idx="1762" formatCode="0.00%">
                  <c:v>5.0799999999999998E-2</c:v>
                </c:pt>
                <c:pt idx="1763" formatCode="0.00%">
                  <c:v>5.1699999999999996E-2</c:v>
                </c:pt>
                <c:pt idx="1764" formatCode="0.00%">
                  <c:v>5.1950000000000003E-2</c:v>
                </c:pt>
                <c:pt idx="1765" formatCode="0.00%">
                  <c:v>5.2000000000000005E-2</c:v>
                </c:pt>
                <c:pt idx="1766" formatCode="0.00%">
                  <c:v>5.3600000000000002E-2</c:v>
                </c:pt>
                <c:pt idx="1767" formatCode="0.00%">
                  <c:v>5.4699999999999999E-2</c:v>
                </c:pt>
                <c:pt idx="1768" formatCode="0.00%">
                  <c:v>5.525E-2</c:v>
                </c:pt>
                <c:pt idx="1769" formatCode="0.00%">
                  <c:v>5.5999999999999994E-2</c:v>
                </c:pt>
                <c:pt idx="1770" formatCode="0.00%">
                  <c:v>5.7549999999999997E-2</c:v>
                </c:pt>
                <c:pt idx="1771" formatCode="0.00%">
                  <c:v>5.7549999999999997E-2</c:v>
                </c:pt>
                <c:pt idx="1772" formatCode="0.00%">
                  <c:v>5.5E-2</c:v>
                </c:pt>
                <c:pt idx="1773" formatCode="0.00%">
                  <c:v>5.67E-2</c:v>
                </c:pt>
                <c:pt idx="1774" formatCode="0.00%">
                  <c:v>5.6299999999999996E-2</c:v>
                </c:pt>
                <c:pt idx="1775" formatCode="0.00%">
                  <c:v>5.5399999999999998E-2</c:v>
                </c:pt>
                <c:pt idx="1776" formatCode="0.00%">
                  <c:v>5.5800000000000002E-2</c:v>
                </c:pt>
                <c:pt idx="1777" formatCode="0.00%">
                  <c:v>5.7750000000000003E-2</c:v>
                </c:pt>
                <c:pt idx="1778" formatCode="0.00%">
                  <c:v>5.7750000000000003E-2</c:v>
                </c:pt>
                <c:pt idx="1779" formatCode="0.00%">
                  <c:v>5.6399999999999999E-2</c:v>
                </c:pt>
                <c:pt idx="1780" formatCode="0.00%">
                  <c:v>5.7300000000000004E-2</c:v>
                </c:pt>
                <c:pt idx="1781" formatCode="0.00%">
                  <c:v>5.5899999999999998E-2</c:v>
                </c:pt>
                <c:pt idx="1782" formatCode="0.00%">
                  <c:v>5.6449999999999993E-2</c:v>
                </c:pt>
                <c:pt idx="1783" formatCode="0.00%">
                  <c:v>5.6100000000000004E-2</c:v>
                </c:pt>
                <c:pt idx="1784" formatCode="0.00%">
                  <c:v>5.5399999999999998E-2</c:v>
                </c:pt>
                <c:pt idx="1785" formatCode="0.00%">
                  <c:v>5.5399999999999998E-2</c:v>
                </c:pt>
                <c:pt idx="1786" formatCode="0.00%">
                  <c:v>5.6500000000000002E-2</c:v>
                </c:pt>
                <c:pt idx="1787" formatCode="0.00%">
                  <c:v>5.6100000000000004E-2</c:v>
                </c:pt>
                <c:pt idx="1788" formatCode="0.00%">
                  <c:v>5.6100000000000004E-2</c:v>
                </c:pt>
                <c:pt idx="1789" formatCode="0.00%">
                  <c:v>5.8749999999999997E-2</c:v>
                </c:pt>
                <c:pt idx="1790" formatCode="0.00%">
                  <c:v>5.765E-2</c:v>
                </c:pt>
                <c:pt idx="1791" formatCode="0.00%">
                  <c:v>5.8499999999999996E-2</c:v>
                </c:pt>
                <c:pt idx="1792" formatCode="0.00%">
                  <c:v>5.9549999999999999E-2</c:v>
                </c:pt>
                <c:pt idx="1793" formatCode="0.00%">
                  <c:v>5.8700000000000002E-2</c:v>
                </c:pt>
                <c:pt idx="1794" formatCode="0.00%">
                  <c:v>6.0899999999999996E-2</c:v>
                </c:pt>
                <c:pt idx="1795" formatCode="0.00%">
                  <c:v>6.2300000000000001E-2</c:v>
                </c:pt>
                <c:pt idx="1796" formatCode="0.00%">
                  <c:v>6.0400000000000002E-2</c:v>
                </c:pt>
                <c:pt idx="1797" formatCode="0.00%">
                  <c:v>6.1600000000000002E-2</c:v>
                </c:pt>
                <c:pt idx="1798" formatCode="0.00%">
                  <c:v>5.9900000000000002E-2</c:v>
                </c:pt>
                <c:pt idx="1799" formatCode="0.00%">
                  <c:v>5.9699999999999996E-2</c:v>
                </c:pt>
                <c:pt idx="1800" formatCode="0.00%">
                  <c:v>5.9450000000000003E-2</c:v>
                </c:pt>
                <c:pt idx="1801" formatCode="0.00%">
                  <c:v>6.4399999999999999E-2</c:v>
                </c:pt>
                <c:pt idx="1802" formatCode="0.00%">
                  <c:v>6.1600000000000002E-2</c:v>
                </c:pt>
                <c:pt idx="1803" formatCode="0.00%">
                  <c:v>6.3299999999999995E-2</c:v>
                </c:pt>
                <c:pt idx="1804" formatCode="0.00%">
                  <c:v>6.4299999999999996E-2</c:v>
                </c:pt>
                <c:pt idx="1805" formatCode="0.00%">
                  <c:v>6.25E-2</c:v>
                </c:pt>
                <c:pt idx="1806" formatCode="0.00%">
                  <c:v>6.2E-2</c:v>
                </c:pt>
                <c:pt idx="1807" formatCode="0.00%">
                  <c:v>6.4699999999999994E-2</c:v>
                </c:pt>
                <c:pt idx="1808" formatCode="0.00%">
                  <c:v>6.4199999999999993E-2</c:v>
                </c:pt>
                <c:pt idx="1809" formatCode="0.00%">
                  <c:v>6.3899999999999998E-2</c:v>
                </c:pt>
                <c:pt idx="1810" formatCode="0.00%">
                  <c:v>6.3899999999999998E-2</c:v>
                </c:pt>
                <c:pt idx="1811" formatCode="0.00%">
                  <c:v>6.3200000000000006E-2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7EB-422D-A85F-8C2D5D10A2E8}"/>
            </c:ext>
          </c:extLst>
        </c:ser>
        <c:ser>
          <c:idx val="17"/>
          <c:order val="16"/>
          <c:tx>
            <c:strRef>
              <c:f>Pré!$S$1</c:f>
              <c:strCache>
                <c:ptCount val="1"/>
                <c:pt idx="0">
                  <c:v>NTN-F 01/29</c:v>
                </c:pt>
              </c:strCache>
            </c:strRef>
          </c:tx>
          <c:spPr>
            <a:ln w="2222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Pré!$S$2:$S$3608</c:f>
              <c:numCache>
                <c:formatCode>General</c:formatCode>
                <c:ptCount val="3607"/>
                <c:pt idx="2" formatCode="0.00%">
                  <c:v>#N/A</c:v>
                </c:pt>
                <c:pt idx="3" formatCode="0.00%">
                  <c:v>#N/A</c:v>
                </c:pt>
                <c:pt idx="4" formatCode="0.00%">
                  <c:v>#N/A</c:v>
                </c:pt>
                <c:pt idx="5" formatCode="0.00%">
                  <c:v>#N/A</c:v>
                </c:pt>
                <c:pt idx="6" formatCode="0.00%">
                  <c:v>#N/A</c:v>
                </c:pt>
                <c:pt idx="7" formatCode="0.00%">
                  <c:v>#N/A</c:v>
                </c:pt>
                <c:pt idx="8" formatCode="0.00%">
                  <c:v>#N/A</c:v>
                </c:pt>
                <c:pt idx="9" formatCode="0.00%">
                  <c:v>#N/A</c:v>
                </c:pt>
                <c:pt idx="10" formatCode="0.00%">
                  <c:v>#N/A</c:v>
                </c:pt>
                <c:pt idx="11" formatCode="0.00%">
                  <c:v>#N/A</c:v>
                </c:pt>
                <c:pt idx="12" formatCode="0.00%">
                  <c:v>#N/A</c:v>
                </c:pt>
                <c:pt idx="13" formatCode="0.00%">
                  <c:v>#N/A</c:v>
                </c:pt>
                <c:pt idx="14" formatCode="0.00%">
                  <c:v>#N/A</c:v>
                </c:pt>
                <c:pt idx="15" formatCode="0.00%">
                  <c:v>#N/A</c:v>
                </c:pt>
                <c:pt idx="16" formatCode="0.00%">
                  <c:v>#N/A</c:v>
                </c:pt>
                <c:pt idx="17" formatCode="0.00%">
                  <c:v>#N/A</c:v>
                </c:pt>
                <c:pt idx="18" formatCode="0.00%">
                  <c:v>#N/A</c:v>
                </c:pt>
                <c:pt idx="19" formatCode="0.00%">
                  <c:v>#N/A</c:v>
                </c:pt>
                <c:pt idx="20" formatCode="0.00%">
                  <c:v>#N/A</c:v>
                </c:pt>
                <c:pt idx="21" formatCode="0.00%">
                  <c:v>#N/A</c:v>
                </c:pt>
                <c:pt idx="22" formatCode="0.00%">
                  <c:v>#N/A</c:v>
                </c:pt>
                <c:pt idx="23" formatCode="0.00%">
                  <c:v>#N/A</c:v>
                </c:pt>
                <c:pt idx="24" formatCode="0.00%">
                  <c:v>#N/A</c:v>
                </c:pt>
                <c:pt idx="25" formatCode="0.00%">
                  <c:v>#N/A</c:v>
                </c:pt>
                <c:pt idx="26" formatCode="0.00%">
                  <c:v>#N/A</c:v>
                </c:pt>
                <c:pt idx="27" formatCode="0.00%">
                  <c:v>#N/A</c:v>
                </c:pt>
                <c:pt idx="28" formatCode="0.00%">
                  <c:v>#N/A</c:v>
                </c:pt>
                <c:pt idx="29" formatCode="0.00%">
                  <c:v>#N/A</c:v>
                </c:pt>
                <c:pt idx="30" formatCode="0.00%">
                  <c:v>#N/A</c:v>
                </c:pt>
                <c:pt idx="31" formatCode="0.00%">
                  <c:v>#N/A</c:v>
                </c:pt>
                <c:pt idx="32" formatCode="0.00%">
                  <c:v>#N/A</c:v>
                </c:pt>
                <c:pt idx="33" formatCode="0.00%">
                  <c:v>#N/A</c:v>
                </c:pt>
                <c:pt idx="34" formatCode="0.00%">
                  <c:v>#N/A</c:v>
                </c:pt>
                <c:pt idx="35" formatCode="0.00%">
                  <c:v>#N/A</c:v>
                </c:pt>
                <c:pt idx="36" formatCode="0.00%">
                  <c:v>#N/A</c:v>
                </c:pt>
                <c:pt idx="37" formatCode="0.00%">
                  <c:v>#N/A</c:v>
                </c:pt>
                <c:pt idx="38" formatCode="0.00%">
                  <c:v>#N/A</c:v>
                </c:pt>
                <c:pt idx="39" formatCode="0.00%">
                  <c:v>#N/A</c:v>
                </c:pt>
                <c:pt idx="40" formatCode="0.00%">
                  <c:v>#N/A</c:v>
                </c:pt>
                <c:pt idx="41" formatCode="0.00%">
                  <c:v>#N/A</c:v>
                </c:pt>
                <c:pt idx="42" formatCode="0.00%">
                  <c:v>#N/A</c:v>
                </c:pt>
                <c:pt idx="43" formatCode="0.00%">
                  <c:v>#N/A</c:v>
                </c:pt>
                <c:pt idx="44" formatCode="0.00%">
                  <c:v>#N/A</c:v>
                </c:pt>
                <c:pt idx="45" formatCode="0.00%">
                  <c:v>#N/A</c:v>
                </c:pt>
                <c:pt idx="46" formatCode="0.00%">
                  <c:v>#N/A</c:v>
                </c:pt>
                <c:pt idx="47" formatCode="0.00%">
                  <c:v>#N/A</c:v>
                </c:pt>
                <c:pt idx="48" formatCode="0.00%">
                  <c:v>#N/A</c:v>
                </c:pt>
                <c:pt idx="49" formatCode="0.00%">
                  <c:v>#N/A</c:v>
                </c:pt>
                <c:pt idx="50" formatCode="0.00%">
                  <c:v>#N/A</c:v>
                </c:pt>
                <c:pt idx="51" formatCode="0.00%">
                  <c:v>#N/A</c:v>
                </c:pt>
                <c:pt idx="52" formatCode="0.00%">
                  <c:v>#N/A</c:v>
                </c:pt>
                <c:pt idx="53" formatCode="0.00%">
                  <c:v>#N/A</c:v>
                </c:pt>
                <c:pt idx="54" formatCode="0.00%">
                  <c:v>#N/A</c:v>
                </c:pt>
                <c:pt idx="55" formatCode="0.00%">
                  <c:v>#N/A</c:v>
                </c:pt>
                <c:pt idx="56" formatCode="0.00%">
                  <c:v>#N/A</c:v>
                </c:pt>
                <c:pt idx="57" formatCode="0.00%">
                  <c:v>#N/A</c:v>
                </c:pt>
                <c:pt idx="58" formatCode="0.00%">
                  <c:v>#N/A</c:v>
                </c:pt>
                <c:pt idx="59" formatCode="0.00%">
                  <c:v>#N/A</c:v>
                </c:pt>
                <c:pt idx="60" formatCode="0.00%">
                  <c:v>#N/A</c:v>
                </c:pt>
                <c:pt idx="61" formatCode="0.00%">
                  <c:v>#N/A</c:v>
                </c:pt>
                <c:pt idx="62" formatCode="0.00%">
                  <c:v>#N/A</c:v>
                </c:pt>
                <c:pt idx="63" formatCode="0.00%">
                  <c:v>#N/A</c:v>
                </c:pt>
                <c:pt idx="64" formatCode="0.00%">
                  <c:v>#N/A</c:v>
                </c:pt>
                <c:pt idx="65" formatCode="0.00%">
                  <c:v>#N/A</c:v>
                </c:pt>
                <c:pt idx="66" formatCode="0.00%">
                  <c:v>#N/A</c:v>
                </c:pt>
                <c:pt idx="67" formatCode="0.00%">
                  <c:v>#N/A</c:v>
                </c:pt>
                <c:pt idx="68" formatCode="0.00%">
                  <c:v>#N/A</c:v>
                </c:pt>
                <c:pt idx="69" formatCode="0.00%">
                  <c:v>#N/A</c:v>
                </c:pt>
                <c:pt idx="70" formatCode="0.00%">
                  <c:v>#N/A</c:v>
                </c:pt>
                <c:pt idx="71" formatCode="0.00%">
                  <c:v>#N/A</c:v>
                </c:pt>
                <c:pt idx="72" formatCode="0.00%">
                  <c:v>#N/A</c:v>
                </c:pt>
                <c:pt idx="73" formatCode="0.00%">
                  <c:v>#N/A</c:v>
                </c:pt>
                <c:pt idx="74" formatCode="0.00%">
                  <c:v>#N/A</c:v>
                </c:pt>
                <c:pt idx="75" formatCode="0.00%">
                  <c:v>#N/A</c:v>
                </c:pt>
                <c:pt idx="76" formatCode="0.00%">
                  <c:v>#N/A</c:v>
                </c:pt>
                <c:pt idx="77" formatCode="0.00%">
                  <c:v>#N/A</c:v>
                </c:pt>
                <c:pt idx="78" formatCode="0.00%">
                  <c:v>#N/A</c:v>
                </c:pt>
                <c:pt idx="79" formatCode="0.00%">
                  <c:v>#N/A</c:v>
                </c:pt>
                <c:pt idx="80" formatCode="0.00%">
                  <c:v>#N/A</c:v>
                </c:pt>
                <c:pt idx="81" formatCode="0.00%">
                  <c:v>#N/A</c:v>
                </c:pt>
                <c:pt idx="82" formatCode="0.00%">
                  <c:v>#N/A</c:v>
                </c:pt>
                <c:pt idx="83" formatCode="0.00%">
                  <c:v>#N/A</c:v>
                </c:pt>
                <c:pt idx="84" formatCode="0.00%">
                  <c:v>#N/A</c:v>
                </c:pt>
                <c:pt idx="85" formatCode="0.00%">
                  <c:v>#N/A</c:v>
                </c:pt>
                <c:pt idx="86" formatCode="0.00%">
                  <c:v>#N/A</c:v>
                </c:pt>
                <c:pt idx="87" formatCode="0.00%">
                  <c:v>#N/A</c:v>
                </c:pt>
                <c:pt idx="88" formatCode="0.00%">
                  <c:v>#N/A</c:v>
                </c:pt>
                <c:pt idx="89" formatCode="0.00%">
                  <c:v>#N/A</c:v>
                </c:pt>
                <c:pt idx="90" formatCode="0.00%">
                  <c:v>#N/A</c:v>
                </c:pt>
                <c:pt idx="91" formatCode="0.00%">
                  <c:v>#N/A</c:v>
                </c:pt>
                <c:pt idx="92" formatCode="0.00%">
                  <c:v>#N/A</c:v>
                </c:pt>
                <c:pt idx="93" formatCode="0.00%">
                  <c:v>#N/A</c:v>
                </c:pt>
                <c:pt idx="94" formatCode="0.00%">
                  <c:v>#N/A</c:v>
                </c:pt>
                <c:pt idx="95" formatCode="0.00%">
                  <c:v>#N/A</c:v>
                </c:pt>
                <c:pt idx="96" formatCode="0.00%">
                  <c:v>#N/A</c:v>
                </c:pt>
                <c:pt idx="97" formatCode="0.00%">
                  <c:v>#N/A</c:v>
                </c:pt>
                <c:pt idx="98" formatCode="0.00%">
                  <c:v>#N/A</c:v>
                </c:pt>
                <c:pt idx="99" formatCode="0.00%">
                  <c:v>#N/A</c:v>
                </c:pt>
                <c:pt idx="100" formatCode="0.00%">
                  <c:v>#N/A</c:v>
                </c:pt>
                <c:pt idx="101" formatCode="0.00%">
                  <c:v>#N/A</c:v>
                </c:pt>
                <c:pt idx="102" formatCode="0.00%">
                  <c:v>#N/A</c:v>
                </c:pt>
                <c:pt idx="103" formatCode="0.00%">
                  <c:v>#N/A</c:v>
                </c:pt>
                <c:pt idx="104" formatCode="0.00%">
                  <c:v>#N/A</c:v>
                </c:pt>
                <c:pt idx="105" formatCode="0.00%">
                  <c:v>#N/A</c:v>
                </c:pt>
                <c:pt idx="106" formatCode="0.00%">
                  <c:v>#N/A</c:v>
                </c:pt>
                <c:pt idx="107" formatCode="0.00%">
                  <c:v>#N/A</c:v>
                </c:pt>
                <c:pt idx="108" formatCode="0.00%">
                  <c:v>#N/A</c:v>
                </c:pt>
                <c:pt idx="109" formatCode="0.00%">
                  <c:v>#N/A</c:v>
                </c:pt>
                <c:pt idx="110" formatCode="0.00%">
                  <c:v>#N/A</c:v>
                </c:pt>
                <c:pt idx="111" formatCode="0.00%">
                  <c:v>#N/A</c:v>
                </c:pt>
                <c:pt idx="112" formatCode="0.00%">
                  <c:v>#N/A</c:v>
                </c:pt>
                <c:pt idx="113" formatCode="0.00%">
                  <c:v>#N/A</c:v>
                </c:pt>
                <c:pt idx="114" formatCode="0.00%">
                  <c:v>#N/A</c:v>
                </c:pt>
                <c:pt idx="115" formatCode="0.00%">
                  <c:v>#N/A</c:v>
                </c:pt>
                <c:pt idx="116" formatCode="0.00%">
                  <c:v>#N/A</c:v>
                </c:pt>
                <c:pt idx="117" formatCode="0.00%">
                  <c:v>#N/A</c:v>
                </c:pt>
                <c:pt idx="118" formatCode="0.00%">
                  <c:v>#N/A</c:v>
                </c:pt>
                <c:pt idx="119" formatCode="0.00%">
                  <c:v>#N/A</c:v>
                </c:pt>
                <c:pt idx="120" formatCode="0.00%">
                  <c:v>#N/A</c:v>
                </c:pt>
                <c:pt idx="121" formatCode="0.00%">
                  <c:v>#N/A</c:v>
                </c:pt>
                <c:pt idx="122" formatCode="0.00%">
                  <c:v>#N/A</c:v>
                </c:pt>
                <c:pt idx="123" formatCode="0.00%">
                  <c:v>#N/A</c:v>
                </c:pt>
                <c:pt idx="124" formatCode="0.00%">
                  <c:v>#N/A</c:v>
                </c:pt>
                <c:pt idx="125" formatCode="0.00%">
                  <c:v>#N/A</c:v>
                </c:pt>
                <c:pt idx="126" formatCode="0.00%">
                  <c:v>#N/A</c:v>
                </c:pt>
                <c:pt idx="127" formatCode="0.00%">
                  <c:v>#N/A</c:v>
                </c:pt>
                <c:pt idx="128" formatCode="0.00%">
                  <c:v>#N/A</c:v>
                </c:pt>
                <c:pt idx="129" formatCode="0.00%">
                  <c:v>#N/A</c:v>
                </c:pt>
                <c:pt idx="130" formatCode="0.00%">
                  <c:v>#N/A</c:v>
                </c:pt>
                <c:pt idx="131" formatCode="0.00%">
                  <c:v>#N/A</c:v>
                </c:pt>
                <c:pt idx="132" formatCode="0.00%">
                  <c:v>#N/A</c:v>
                </c:pt>
                <c:pt idx="133" formatCode="0.00%">
                  <c:v>#N/A</c:v>
                </c:pt>
                <c:pt idx="134" formatCode="0.00%">
                  <c:v>#N/A</c:v>
                </c:pt>
                <c:pt idx="135" formatCode="0.00%">
                  <c:v>#N/A</c:v>
                </c:pt>
                <c:pt idx="136" formatCode="0.00%">
                  <c:v>#N/A</c:v>
                </c:pt>
                <c:pt idx="137" formatCode="0.00%">
                  <c:v>#N/A</c:v>
                </c:pt>
                <c:pt idx="138" formatCode="0.00%">
                  <c:v>#N/A</c:v>
                </c:pt>
                <c:pt idx="139" formatCode="0.00%">
                  <c:v>#N/A</c:v>
                </c:pt>
                <c:pt idx="140" formatCode="0.00%">
                  <c:v>#N/A</c:v>
                </c:pt>
                <c:pt idx="141" formatCode="0.00%">
                  <c:v>#N/A</c:v>
                </c:pt>
                <c:pt idx="142" formatCode="0.00%">
                  <c:v>#N/A</c:v>
                </c:pt>
                <c:pt idx="143" formatCode="0.00%">
                  <c:v>#N/A</c:v>
                </c:pt>
                <c:pt idx="144" formatCode="0.00%">
                  <c:v>#N/A</c:v>
                </c:pt>
                <c:pt idx="145" formatCode="0.00%">
                  <c:v>#N/A</c:v>
                </c:pt>
                <c:pt idx="146" formatCode="0.00%">
                  <c:v>#N/A</c:v>
                </c:pt>
                <c:pt idx="147" formatCode="0.00%">
                  <c:v>#N/A</c:v>
                </c:pt>
                <c:pt idx="148" formatCode="0.00%">
                  <c:v>#N/A</c:v>
                </c:pt>
                <c:pt idx="149" formatCode="0.00%">
                  <c:v>#N/A</c:v>
                </c:pt>
                <c:pt idx="150" formatCode="0.00%">
                  <c:v>#N/A</c:v>
                </c:pt>
                <c:pt idx="151" formatCode="0.00%">
                  <c:v>#N/A</c:v>
                </c:pt>
                <c:pt idx="152" formatCode="0.00%">
                  <c:v>#N/A</c:v>
                </c:pt>
                <c:pt idx="153" formatCode="0.00%">
                  <c:v>#N/A</c:v>
                </c:pt>
                <c:pt idx="154" formatCode="0.00%">
                  <c:v>#N/A</c:v>
                </c:pt>
                <c:pt idx="155" formatCode="0.00%">
                  <c:v>#N/A</c:v>
                </c:pt>
                <c:pt idx="156" formatCode="0.00%">
                  <c:v>#N/A</c:v>
                </c:pt>
                <c:pt idx="157" formatCode="0.00%">
                  <c:v>#N/A</c:v>
                </c:pt>
                <c:pt idx="158" formatCode="0.00%">
                  <c:v>#N/A</c:v>
                </c:pt>
                <c:pt idx="159" formatCode="0.00%">
                  <c:v>#N/A</c:v>
                </c:pt>
                <c:pt idx="160" formatCode="0.00%">
                  <c:v>#N/A</c:v>
                </c:pt>
                <c:pt idx="161" formatCode="0.00%">
                  <c:v>#N/A</c:v>
                </c:pt>
                <c:pt idx="162" formatCode="0.00%">
                  <c:v>#N/A</c:v>
                </c:pt>
                <c:pt idx="163" formatCode="0.00%">
                  <c:v>#N/A</c:v>
                </c:pt>
                <c:pt idx="164" formatCode="0.00%">
                  <c:v>#N/A</c:v>
                </c:pt>
                <c:pt idx="165" formatCode="0.00%">
                  <c:v>#N/A</c:v>
                </c:pt>
                <c:pt idx="166" formatCode="0.00%">
                  <c:v>#N/A</c:v>
                </c:pt>
                <c:pt idx="167" formatCode="0.00%">
                  <c:v>#N/A</c:v>
                </c:pt>
                <c:pt idx="168" formatCode="0.00%">
                  <c:v>#N/A</c:v>
                </c:pt>
                <c:pt idx="169" formatCode="0.00%">
                  <c:v>#N/A</c:v>
                </c:pt>
                <c:pt idx="170" formatCode="0.00%">
                  <c:v>#N/A</c:v>
                </c:pt>
                <c:pt idx="171" formatCode="0.00%">
                  <c:v>#N/A</c:v>
                </c:pt>
                <c:pt idx="172" formatCode="0.00%">
                  <c:v>#N/A</c:v>
                </c:pt>
                <c:pt idx="173" formatCode="0.00%">
                  <c:v>#N/A</c:v>
                </c:pt>
                <c:pt idx="174" formatCode="0.00%">
                  <c:v>#N/A</c:v>
                </c:pt>
                <c:pt idx="175" formatCode="0.00%">
                  <c:v>#N/A</c:v>
                </c:pt>
                <c:pt idx="176" formatCode="0.00%">
                  <c:v>#N/A</c:v>
                </c:pt>
                <c:pt idx="177" formatCode="0.00%">
                  <c:v>#N/A</c:v>
                </c:pt>
                <c:pt idx="178" formatCode="0.00%">
                  <c:v>#N/A</c:v>
                </c:pt>
                <c:pt idx="179" formatCode="0.00%">
                  <c:v>#N/A</c:v>
                </c:pt>
                <c:pt idx="180" formatCode="0.00%">
                  <c:v>#N/A</c:v>
                </c:pt>
                <c:pt idx="181" formatCode="0.00%">
                  <c:v>#N/A</c:v>
                </c:pt>
                <c:pt idx="182" formatCode="0.00%">
                  <c:v>#N/A</c:v>
                </c:pt>
                <c:pt idx="183" formatCode="0.00%">
                  <c:v>#N/A</c:v>
                </c:pt>
                <c:pt idx="184" formatCode="0.00%">
                  <c:v>#N/A</c:v>
                </c:pt>
                <c:pt idx="185" formatCode="0.00%">
                  <c:v>#N/A</c:v>
                </c:pt>
                <c:pt idx="186" formatCode="0.00%">
                  <c:v>#N/A</c:v>
                </c:pt>
                <c:pt idx="187" formatCode="0.00%">
                  <c:v>#N/A</c:v>
                </c:pt>
                <c:pt idx="188" formatCode="0.00%">
                  <c:v>#N/A</c:v>
                </c:pt>
                <c:pt idx="189" formatCode="0.00%">
                  <c:v>#N/A</c:v>
                </c:pt>
                <c:pt idx="190" formatCode="0.00%">
                  <c:v>#N/A</c:v>
                </c:pt>
                <c:pt idx="191" formatCode="0.00%">
                  <c:v>#N/A</c:v>
                </c:pt>
                <c:pt idx="192" formatCode="0.00%">
                  <c:v>#N/A</c:v>
                </c:pt>
                <c:pt idx="193" formatCode="0.00%">
                  <c:v>#N/A</c:v>
                </c:pt>
                <c:pt idx="194" formatCode="0.00%">
                  <c:v>#N/A</c:v>
                </c:pt>
                <c:pt idx="195" formatCode="0.00%">
                  <c:v>#N/A</c:v>
                </c:pt>
                <c:pt idx="196" formatCode="0.00%">
                  <c:v>#N/A</c:v>
                </c:pt>
                <c:pt idx="197" formatCode="0.00%">
                  <c:v>#N/A</c:v>
                </c:pt>
                <c:pt idx="198" formatCode="0.00%">
                  <c:v>#N/A</c:v>
                </c:pt>
                <c:pt idx="199" formatCode="0.00%">
                  <c:v>#N/A</c:v>
                </c:pt>
                <c:pt idx="200" formatCode="0.00%">
                  <c:v>#N/A</c:v>
                </c:pt>
                <c:pt idx="201" formatCode="0.00%">
                  <c:v>#N/A</c:v>
                </c:pt>
                <c:pt idx="202" formatCode="0.00%">
                  <c:v>#N/A</c:v>
                </c:pt>
                <c:pt idx="203" formatCode="0.00%">
                  <c:v>#N/A</c:v>
                </c:pt>
                <c:pt idx="204" formatCode="0.00%">
                  <c:v>#N/A</c:v>
                </c:pt>
                <c:pt idx="205" formatCode="0.00%">
                  <c:v>#N/A</c:v>
                </c:pt>
                <c:pt idx="206" formatCode="0.00%">
                  <c:v>#N/A</c:v>
                </c:pt>
                <c:pt idx="207" formatCode="0.00%">
                  <c:v>#N/A</c:v>
                </c:pt>
                <c:pt idx="208" formatCode="0.00%">
                  <c:v>#N/A</c:v>
                </c:pt>
                <c:pt idx="209" formatCode="0.00%">
                  <c:v>#N/A</c:v>
                </c:pt>
                <c:pt idx="210" formatCode="0.00%">
                  <c:v>#N/A</c:v>
                </c:pt>
                <c:pt idx="211" formatCode="0.00%">
                  <c:v>#N/A</c:v>
                </c:pt>
                <c:pt idx="212" formatCode="0.00%">
                  <c:v>#N/A</c:v>
                </c:pt>
                <c:pt idx="213" formatCode="0.00%">
                  <c:v>#N/A</c:v>
                </c:pt>
                <c:pt idx="214" formatCode="0.00%">
                  <c:v>#N/A</c:v>
                </c:pt>
                <c:pt idx="215" formatCode="0.00%">
                  <c:v>#N/A</c:v>
                </c:pt>
                <c:pt idx="216" formatCode="0.00%">
                  <c:v>#N/A</c:v>
                </c:pt>
                <c:pt idx="217" formatCode="0.00%">
                  <c:v>#N/A</c:v>
                </c:pt>
                <c:pt idx="218" formatCode="0.00%">
                  <c:v>#N/A</c:v>
                </c:pt>
                <c:pt idx="219" formatCode="0.00%">
                  <c:v>#N/A</c:v>
                </c:pt>
                <c:pt idx="220" formatCode="0.00%">
                  <c:v>#N/A</c:v>
                </c:pt>
                <c:pt idx="221" formatCode="0.00%">
                  <c:v>#N/A</c:v>
                </c:pt>
                <c:pt idx="222" formatCode="0.00%">
                  <c:v>#N/A</c:v>
                </c:pt>
                <c:pt idx="223" formatCode="0.00%">
                  <c:v>#N/A</c:v>
                </c:pt>
                <c:pt idx="224" formatCode="0.00%">
                  <c:v>#N/A</c:v>
                </c:pt>
                <c:pt idx="225" formatCode="0.00%">
                  <c:v>#N/A</c:v>
                </c:pt>
                <c:pt idx="226" formatCode="0.00%">
                  <c:v>#N/A</c:v>
                </c:pt>
                <c:pt idx="227" formatCode="0.00%">
                  <c:v>#N/A</c:v>
                </c:pt>
                <c:pt idx="228" formatCode="0.00%">
                  <c:v>#N/A</c:v>
                </c:pt>
                <c:pt idx="229" formatCode="0.00%">
                  <c:v>#N/A</c:v>
                </c:pt>
                <c:pt idx="230" formatCode="0.00%">
                  <c:v>#N/A</c:v>
                </c:pt>
                <c:pt idx="231" formatCode="0.00%">
                  <c:v>#N/A</c:v>
                </c:pt>
                <c:pt idx="232" formatCode="0.00%">
                  <c:v>#N/A</c:v>
                </c:pt>
                <c:pt idx="233" formatCode="0.00%">
                  <c:v>#N/A</c:v>
                </c:pt>
                <c:pt idx="234" formatCode="0.00%">
                  <c:v>#N/A</c:v>
                </c:pt>
                <c:pt idx="235" formatCode="0.00%">
                  <c:v>#N/A</c:v>
                </c:pt>
                <c:pt idx="236" formatCode="0.00%">
                  <c:v>#N/A</c:v>
                </c:pt>
                <c:pt idx="237" formatCode="0.00%">
                  <c:v>#N/A</c:v>
                </c:pt>
                <c:pt idx="238" formatCode="0.00%">
                  <c:v>#N/A</c:v>
                </c:pt>
                <c:pt idx="239" formatCode="0.00%">
                  <c:v>#N/A</c:v>
                </c:pt>
                <c:pt idx="240" formatCode="0.00%">
                  <c:v>#N/A</c:v>
                </c:pt>
                <c:pt idx="241" formatCode="0.00%">
                  <c:v>#N/A</c:v>
                </c:pt>
                <c:pt idx="242" formatCode="0.00%">
                  <c:v>#N/A</c:v>
                </c:pt>
                <c:pt idx="243" formatCode="0.00%">
                  <c:v>#N/A</c:v>
                </c:pt>
                <c:pt idx="244" formatCode="0.00%">
                  <c:v>#N/A</c:v>
                </c:pt>
                <c:pt idx="245" formatCode="0.00%">
                  <c:v>#N/A</c:v>
                </c:pt>
                <c:pt idx="246" formatCode="0.00%">
                  <c:v>#N/A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0.10039999999999999</c:v>
                </c:pt>
                <c:pt idx="1096" formatCode="0.00%">
                  <c:v>0.10039999999999999</c:v>
                </c:pt>
                <c:pt idx="1097" formatCode="0.00%">
                  <c:v>0.10050000000000001</c:v>
                </c:pt>
                <c:pt idx="1098" formatCode="0.00%">
                  <c:v>0.1002</c:v>
                </c:pt>
                <c:pt idx="1099" formatCode="0.00%">
                  <c:v>0.10050000000000001</c:v>
                </c:pt>
                <c:pt idx="1100" formatCode="0.00%">
                  <c:v>0.1008</c:v>
                </c:pt>
                <c:pt idx="1101" formatCode="0.00%">
                  <c:v>0.10150000000000001</c:v>
                </c:pt>
                <c:pt idx="1102" formatCode="0.00%">
                  <c:v>9.9499999999999991E-2</c:v>
                </c:pt>
                <c:pt idx="1103" formatCode="0.00%">
                  <c:v>9.9499999999999991E-2</c:v>
                </c:pt>
                <c:pt idx="1104" formatCode="0.00%">
                  <c:v>9.849999999999999E-2</c:v>
                </c:pt>
                <c:pt idx="1105" formatCode="0.00%">
                  <c:v>9.9000000000000005E-2</c:v>
                </c:pt>
                <c:pt idx="1106" formatCode="0.00%">
                  <c:v>9.9100000000000008E-2</c:v>
                </c:pt>
                <c:pt idx="1107" formatCode="0.00%">
                  <c:v>9.8699999999999996E-2</c:v>
                </c:pt>
                <c:pt idx="1108" formatCode="0.00%">
                  <c:v>9.7799999999999998E-2</c:v>
                </c:pt>
                <c:pt idx="1109" formatCode="0.00%">
                  <c:v>9.8949999999999996E-2</c:v>
                </c:pt>
                <c:pt idx="1110" formatCode="0.00%">
                  <c:v>9.9600000000000008E-2</c:v>
                </c:pt>
                <c:pt idx="1111" formatCode="0.00%">
                  <c:v>9.8949999999999996E-2</c:v>
                </c:pt>
                <c:pt idx="1112" formatCode="0.00%">
                  <c:v>9.8949999999999996E-2</c:v>
                </c:pt>
                <c:pt idx="1113" formatCode="0.00%">
                  <c:v>9.9600000000000008E-2</c:v>
                </c:pt>
                <c:pt idx="1114" formatCode="0.00%">
                  <c:v>0.1007</c:v>
                </c:pt>
                <c:pt idx="1115" formatCode="0.00%">
                  <c:v>0.1007</c:v>
                </c:pt>
                <c:pt idx="1116" formatCode="0.00%">
                  <c:v>0.1007</c:v>
                </c:pt>
                <c:pt idx="1117" formatCode="0.00%">
                  <c:v>0.10009999999999999</c:v>
                </c:pt>
                <c:pt idx="1118" formatCode="0.00%">
                  <c:v>0.1002</c:v>
                </c:pt>
                <c:pt idx="1119" formatCode="0.00%">
                  <c:v>9.98E-2</c:v>
                </c:pt>
                <c:pt idx="1120" formatCode="0.00%">
                  <c:v>9.9900000000000003E-2</c:v>
                </c:pt>
                <c:pt idx="1121" formatCode="0.00%">
                  <c:v>9.98E-2</c:v>
                </c:pt>
                <c:pt idx="1122" formatCode="0.00%">
                  <c:v>0.1</c:v>
                </c:pt>
                <c:pt idx="1123" formatCode="0.00%">
                  <c:v>9.9700000000000011E-2</c:v>
                </c:pt>
                <c:pt idx="1124" formatCode="0.00%">
                  <c:v>9.8800000000000013E-2</c:v>
                </c:pt>
                <c:pt idx="1125" formatCode="0.00%">
                  <c:v>9.7200000000000009E-2</c:v>
                </c:pt>
                <c:pt idx="1126" formatCode="0.00%">
                  <c:v>9.7799999999999998E-2</c:v>
                </c:pt>
                <c:pt idx="1127" formatCode="0.00%">
                  <c:v>9.74E-2</c:v>
                </c:pt>
                <c:pt idx="1128" formatCode="0.00%">
                  <c:v>9.7449999999999995E-2</c:v>
                </c:pt>
                <c:pt idx="1129" formatCode="0.00%">
                  <c:v>9.7100000000000006E-2</c:v>
                </c:pt>
                <c:pt idx="1130" formatCode="0.00%">
                  <c:v>9.6500000000000002E-2</c:v>
                </c:pt>
                <c:pt idx="1131" formatCode="0.00%">
                  <c:v>9.64E-2</c:v>
                </c:pt>
                <c:pt idx="1132" formatCode="0.00%">
                  <c:v>9.69E-2</c:v>
                </c:pt>
                <c:pt idx="1133" formatCode="0.00%">
                  <c:v>9.7299999999999998E-2</c:v>
                </c:pt>
                <c:pt idx="1134" formatCode="0.00%">
                  <c:v>9.74E-2</c:v>
                </c:pt>
                <c:pt idx="1135" formatCode="0.00%">
                  <c:v>9.7200000000000009E-2</c:v>
                </c:pt>
                <c:pt idx="1136" formatCode="0.00%">
                  <c:v>9.64E-2</c:v>
                </c:pt>
                <c:pt idx="1137" formatCode="0.00%">
                  <c:v>9.6099999999999991E-2</c:v>
                </c:pt>
                <c:pt idx="1138" formatCode="0.00%">
                  <c:v>9.64E-2</c:v>
                </c:pt>
                <c:pt idx="1139" formatCode="0.00%">
                  <c:v>9.6149999999999999E-2</c:v>
                </c:pt>
                <c:pt idx="1140" formatCode="0.00%">
                  <c:v>9.5899999999999999E-2</c:v>
                </c:pt>
                <c:pt idx="1141" formatCode="0.00%">
                  <c:v>9.6500000000000002E-2</c:v>
                </c:pt>
                <c:pt idx="1142" formatCode="0.00%">
                  <c:v>9.6300000000000011E-2</c:v>
                </c:pt>
                <c:pt idx="1143" formatCode="0.00%">
                  <c:v>9.5600000000000004E-2</c:v>
                </c:pt>
                <c:pt idx="1144" formatCode="0.00%">
                  <c:v>9.6799999999999997E-2</c:v>
                </c:pt>
                <c:pt idx="1145" formatCode="0.00%">
                  <c:v>9.6600000000000005E-2</c:v>
                </c:pt>
                <c:pt idx="1146" formatCode="0.00%">
                  <c:v>9.605000000000001E-2</c:v>
                </c:pt>
                <c:pt idx="1147" formatCode="0.00%">
                  <c:v>9.6799999999999997E-2</c:v>
                </c:pt>
                <c:pt idx="1148" formatCode="0.00%">
                  <c:v>9.6149999999999999E-2</c:v>
                </c:pt>
                <c:pt idx="1149" formatCode="0.00%">
                  <c:v>9.6149999999999999E-2</c:v>
                </c:pt>
                <c:pt idx="1150" formatCode="0.00%">
                  <c:v>9.6300000000000011E-2</c:v>
                </c:pt>
                <c:pt idx="1151" formatCode="0.00%">
                  <c:v>9.7100000000000006E-2</c:v>
                </c:pt>
                <c:pt idx="1152" formatCode="0.00%">
                  <c:v>9.7899999999999987E-2</c:v>
                </c:pt>
                <c:pt idx="1153" formatCode="0.00%">
                  <c:v>9.715E-2</c:v>
                </c:pt>
                <c:pt idx="1154" formatCode="0.00%">
                  <c:v>9.7949999999999995E-2</c:v>
                </c:pt>
                <c:pt idx="1155" formatCode="0.00%">
                  <c:v>9.8699999999999996E-2</c:v>
                </c:pt>
                <c:pt idx="1156" formatCode="0.00%">
                  <c:v>9.8400000000000001E-2</c:v>
                </c:pt>
                <c:pt idx="1157" formatCode="0.00%">
                  <c:v>9.7799999999999998E-2</c:v>
                </c:pt>
                <c:pt idx="1158" formatCode="0.00%">
                  <c:v>9.7599999999999992E-2</c:v>
                </c:pt>
                <c:pt idx="1159" formatCode="0.00%">
                  <c:v>9.8400000000000001E-2</c:v>
                </c:pt>
                <c:pt idx="1160" formatCode="0.00%">
                  <c:v>9.8650000000000002E-2</c:v>
                </c:pt>
                <c:pt idx="1161" formatCode="0.00%">
                  <c:v>9.7899999999999987E-2</c:v>
                </c:pt>
                <c:pt idx="1162" formatCode="0.00%">
                  <c:v>9.7100000000000006E-2</c:v>
                </c:pt>
                <c:pt idx="1163" formatCode="0.00%">
                  <c:v>9.7200000000000009E-2</c:v>
                </c:pt>
                <c:pt idx="1164" formatCode="0.00%">
                  <c:v>9.74E-2</c:v>
                </c:pt>
                <c:pt idx="1165" formatCode="0.00%">
                  <c:v>9.8849999999999993E-2</c:v>
                </c:pt>
                <c:pt idx="1166" formatCode="0.00%">
                  <c:v>9.9000000000000005E-2</c:v>
                </c:pt>
                <c:pt idx="1167" formatCode="0.00%">
                  <c:v>9.9650000000000002E-2</c:v>
                </c:pt>
                <c:pt idx="1168" formatCode="0.00%">
                  <c:v>9.8350000000000007E-2</c:v>
                </c:pt>
                <c:pt idx="1169" formatCode="0.00%">
                  <c:v>9.7599999999999992E-2</c:v>
                </c:pt>
                <c:pt idx="1170" formatCode="0.00%">
                  <c:v>9.820000000000001E-2</c:v>
                </c:pt>
                <c:pt idx="1171" formatCode="0.00%">
                  <c:v>9.820000000000001E-2</c:v>
                </c:pt>
                <c:pt idx="1172" formatCode="0.00%">
                  <c:v>9.8549999999999999E-2</c:v>
                </c:pt>
                <c:pt idx="1173" formatCode="0.00%">
                  <c:v>9.8150000000000001E-2</c:v>
                </c:pt>
                <c:pt idx="1174" formatCode="0.00%">
                  <c:v>9.820000000000001E-2</c:v>
                </c:pt>
                <c:pt idx="1175" formatCode="0.00%">
                  <c:v>9.9000000000000005E-2</c:v>
                </c:pt>
                <c:pt idx="1176" formatCode="0.00%">
                  <c:v>9.9600000000000008E-2</c:v>
                </c:pt>
                <c:pt idx="1177" formatCode="0.00%">
                  <c:v>0.1024</c:v>
                </c:pt>
                <c:pt idx="1178" formatCode="0.00%">
                  <c:v>0.10025000000000001</c:v>
                </c:pt>
                <c:pt idx="1179" formatCode="0.00%">
                  <c:v>0.10039999999999999</c:v>
                </c:pt>
                <c:pt idx="1180" formatCode="0.00%">
                  <c:v>0.10115</c:v>
                </c:pt>
                <c:pt idx="1181" formatCode="0.00%">
                  <c:v>0.10199999999999999</c:v>
                </c:pt>
                <c:pt idx="1182" formatCode="0.00%">
                  <c:v>0.1017</c:v>
                </c:pt>
                <c:pt idx="1183" formatCode="0.00%">
                  <c:v>0.1024</c:v>
                </c:pt>
                <c:pt idx="1184" formatCode="0.00%">
                  <c:v>0.10564999999999999</c:v>
                </c:pt>
                <c:pt idx="1185" formatCode="0.00%">
                  <c:v>0.10580000000000001</c:v>
                </c:pt>
                <c:pt idx="1186" formatCode="0.00%">
                  <c:v>0.107</c:v>
                </c:pt>
                <c:pt idx="1187" formatCode="0.00%">
                  <c:v>0.1065</c:v>
                </c:pt>
                <c:pt idx="1188" formatCode="0.00%">
                  <c:v>0.10830000000000001</c:v>
                </c:pt>
                <c:pt idx="1189" formatCode="0.00%">
                  <c:v>0.1105</c:v>
                </c:pt>
                <c:pt idx="1190" formatCode="0.00%">
                  <c:v>0.11130000000000001</c:v>
                </c:pt>
                <c:pt idx="1191" formatCode="0.00%">
                  <c:v>0.1139</c:v>
                </c:pt>
                <c:pt idx="1192" formatCode="0.00%">
                  <c:v>0.1143</c:v>
                </c:pt>
                <c:pt idx="1193" formatCode="0.00%">
                  <c:v>0.1143</c:v>
                </c:pt>
                <c:pt idx="1194" formatCode="0.00%">
                  <c:v>0.1137</c:v>
                </c:pt>
                <c:pt idx="1195" formatCode="0.00%">
                  <c:v>0.11460000000000001</c:v>
                </c:pt>
                <c:pt idx="1196" formatCode="0.00%">
                  <c:v>0.1197</c:v>
                </c:pt>
                <c:pt idx="1197" formatCode="0.00%">
                  <c:v>0.1215</c:v>
                </c:pt>
                <c:pt idx="1198" formatCode="0.00%">
                  <c:v>0.1192</c:v>
                </c:pt>
                <c:pt idx="1199" formatCode="0.00%">
                  <c:v>0.1168</c:v>
                </c:pt>
                <c:pt idx="1200" formatCode="0.00%">
                  <c:v>0.11630000000000001</c:v>
                </c:pt>
                <c:pt idx="1201" formatCode="0.00%">
                  <c:v>0.1158</c:v>
                </c:pt>
                <c:pt idx="1202" formatCode="0.00%">
                  <c:v>0.11749999999999999</c:v>
                </c:pt>
                <c:pt idx="1203" formatCode="0.00%">
                  <c:v>0.1206</c:v>
                </c:pt>
                <c:pt idx="1204" formatCode="0.00%">
                  <c:v>0.12039999999999999</c:v>
                </c:pt>
                <c:pt idx="1205" formatCode="0.00%">
                  <c:v>0.1208</c:v>
                </c:pt>
                <c:pt idx="1206" formatCode="0.00%">
                  <c:v>0.11849999999999999</c:v>
                </c:pt>
                <c:pt idx="1207" formatCode="0.00%">
                  <c:v>0.11869999999999999</c:v>
                </c:pt>
                <c:pt idx="1208" formatCode="0.00%">
                  <c:v>0.12029999999999999</c:v>
                </c:pt>
                <c:pt idx="1209" formatCode="0.00%">
                  <c:v>0.1207</c:v>
                </c:pt>
                <c:pt idx="1210" formatCode="0.00%">
                  <c:v>0.11939999999999999</c:v>
                </c:pt>
                <c:pt idx="1211" formatCode="0.00%">
                  <c:v>0.1183</c:v>
                </c:pt>
                <c:pt idx="1212" formatCode="0.00%">
                  <c:v>0.11900000000000001</c:v>
                </c:pt>
                <c:pt idx="1213" formatCode="0.00%">
                  <c:v>0.11810000000000001</c:v>
                </c:pt>
                <c:pt idx="1214" formatCode="0.00%">
                  <c:v>0.11609999999999999</c:v>
                </c:pt>
                <c:pt idx="1215" formatCode="0.00%">
                  <c:v>0.114</c:v>
                </c:pt>
                <c:pt idx="1216" formatCode="0.00%">
                  <c:v>0.11410000000000001</c:v>
                </c:pt>
                <c:pt idx="1217" formatCode="0.00%">
                  <c:v>0.113</c:v>
                </c:pt>
                <c:pt idx="1218" formatCode="0.00%">
                  <c:v>0.1137</c:v>
                </c:pt>
                <c:pt idx="1219" formatCode="0.00%">
                  <c:v>0.11210000000000001</c:v>
                </c:pt>
                <c:pt idx="1220" formatCode="0.00%">
                  <c:v>0.11210000000000001</c:v>
                </c:pt>
                <c:pt idx="1221" formatCode="0.00%">
                  <c:v>0.1118</c:v>
                </c:pt>
                <c:pt idx="1222" formatCode="0.00%">
                  <c:v>0.11269999999999999</c:v>
                </c:pt>
                <c:pt idx="1223" formatCode="0.00%">
                  <c:v>0.11410000000000001</c:v>
                </c:pt>
                <c:pt idx="1224" formatCode="0.00%">
                  <c:v>0.11349999999999999</c:v>
                </c:pt>
                <c:pt idx="1225" formatCode="0.00%">
                  <c:v>0.11470000000000001</c:v>
                </c:pt>
                <c:pt idx="1226" formatCode="0.00%">
                  <c:v>0.1139</c:v>
                </c:pt>
                <c:pt idx="1227" formatCode="0.00%">
                  <c:v>0.11380000000000001</c:v>
                </c:pt>
                <c:pt idx="1228" formatCode="0.00%">
                  <c:v>0.11210000000000001</c:v>
                </c:pt>
                <c:pt idx="1229" formatCode="0.00%">
                  <c:v>0.1094</c:v>
                </c:pt>
                <c:pt idx="1230" formatCode="0.00%">
                  <c:v>0.1104</c:v>
                </c:pt>
                <c:pt idx="1231" formatCode="0.00%">
                  <c:v>0.1106</c:v>
                </c:pt>
                <c:pt idx="1232" formatCode="0.00%">
                  <c:v>0.10920000000000001</c:v>
                </c:pt>
                <c:pt idx="1233" formatCode="0.00%">
                  <c:v>0.1103</c:v>
                </c:pt>
                <c:pt idx="1234" formatCode="0.00%">
                  <c:v>0.1104</c:v>
                </c:pt>
                <c:pt idx="1235" formatCode="0.00%">
                  <c:v>0.11025</c:v>
                </c:pt>
                <c:pt idx="1236" formatCode="0.00%">
                  <c:v>0.1116</c:v>
                </c:pt>
                <c:pt idx="1237" formatCode="0.00%">
                  <c:v>0.1125</c:v>
                </c:pt>
                <c:pt idx="1238" formatCode="0.00%">
                  <c:v>0.11320000000000001</c:v>
                </c:pt>
                <c:pt idx="1239" formatCode="0.00%">
                  <c:v>0.1114</c:v>
                </c:pt>
                <c:pt idx="1240" formatCode="0.00%">
                  <c:v>0.11119999999999999</c:v>
                </c:pt>
                <c:pt idx="1241" formatCode="0.00%">
                  <c:v>0.113</c:v>
                </c:pt>
                <c:pt idx="1242" formatCode="0.00%">
                  <c:v>0.11359999999999999</c:v>
                </c:pt>
                <c:pt idx="1243" formatCode="0.00%">
                  <c:v>0.1144</c:v>
                </c:pt>
                <c:pt idx="1244" formatCode="0.00%">
                  <c:v>0.11779999999999999</c:v>
                </c:pt>
                <c:pt idx="1245" formatCode="0.00%">
                  <c:v>0.1186</c:v>
                </c:pt>
                <c:pt idx="1246" formatCode="0.00%">
                  <c:v>0.11650000000000001</c:v>
                </c:pt>
                <c:pt idx="1247" formatCode="0.00%">
                  <c:v>0.1164</c:v>
                </c:pt>
                <c:pt idx="1248" formatCode="0.00%">
                  <c:v>0.1173</c:v>
                </c:pt>
                <c:pt idx="1249" formatCode="0.00%">
                  <c:v>0.1186</c:v>
                </c:pt>
                <c:pt idx="1250" formatCode="0.00%">
                  <c:v>0.1193</c:v>
                </c:pt>
                <c:pt idx="1251" formatCode="0.00%">
                  <c:v>0.12390000000000001</c:v>
                </c:pt>
                <c:pt idx="1252" formatCode="0.00%">
                  <c:v>0.12140000000000001</c:v>
                </c:pt>
                <c:pt idx="1253" formatCode="0.00%">
                  <c:v>0.12300000000000001</c:v>
                </c:pt>
                <c:pt idx="1254" formatCode="0.00%">
                  <c:v>0.12039999999999999</c:v>
                </c:pt>
                <c:pt idx="1255" formatCode="0.00%">
                  <c:v>0.1197</c:v>
                </c:pt>
                <c:pt idx="1256" formatCode="0.00%">
                  <c:v>0.1207</c:v>
                </c:pt>
                <c:pt idx="1257" formatCode="0.00%">
                  <c:v>0.121</c:v>
                </c:pt>
                <c:pt idx="1258" formatCode="0.00%">
                  <c:v>0.12369999999999999</c:v>
                </c:pt>
                <c:pt idx="1259" formatCode="0.00%">
                  <c:v>0.122</c:v>
                </c:pt>
                <c:pt idx="1260" formatCode="0.00%">
                  <c:v>0.1232</c:v>
                </c:pt>
                <c:pt idx="1261" formatCode="0.00%">
                  <c:v>0.12470000000000001</c:v>
                </c:pt>
                <c:pt idx="1262" formatCode="0.00%">
                  <c:v>0.12539999999999998</c:v>
                </c:pt>
                <c:pt idx="1263" formatCode="0.00%">
                  <c:v>0.1229</c:v>
                </c:pt>
                <c:pt idx="1264" formatCode="0.00%">
                  <c:v>0.1229</c:v>
                </c:pt>
                <c:pt idx="1265" formatCode="0.00%">
                  <c:v>0.1235</c:v>
                </c:pt>
                <c:pt idx="1266" formatCode="0.00%">
                  <c:v>0.12470000000000001</c:v>
                </c:pt>
                <c:pt idx="1267" formatCode="0.00%">
                  <c:v>0.12380000000000001</c:v>
                </c:pt>
                <c:pt idx="1268" formatCode="0.00%">
                  <c:v>0.12480000000000001</c:v>
                </c:pt>
                <c:pt idx="1269" formatCode="0.00%">
                  <c:v>0.12355000000000001</c:v>
                </c:pt>
                <c:pt idx="1270" formatCode="0.00%">
                  <c:v>0.1225</c:v>
                </c:pt>
                <c:pt idx="1271" formatCode="0.00%">
                  <c:v>0.12210000000000001</c:v>
                </c:pt>
                <c:pt idx="1272" formatCode="0.00%">
                  <c:v>0.121</c:v>
                </c:pt>
                <c:pt idx="1273" formatCode="0.00%">
                  <c:v>0.11960000000000001</c:v>
                </c:pt>
                <c:pt idx="1274" formatCode="0.00%">
                  <c:v>0.1174</c:v>
                </c:pt>
                <c:pt idx="1275" formatCode="0.00%">
                  <c:v>0.11789999999999999</c:v>
                </c:pt>
                <c:pt idx="1276" formatCode="0.00%">
                  <c:v>0.1182</c:v>
                </c:pt>
                <c:pt idx="1277" formatCode="0.00%">
                  <c:v>0.11689999999999999</c:v>
                </c:pt>
                <c:pt idx="1278" formatCode="0.00%">
                  <c:v>0.11539999999999999</c:v>
                </c:pt>
                <c:pt idx="1279" formatCode="0.00%">
                  <c:v>0.11749999999999999</c:v>
                </c:pt>
                <c:pt idx="1280" formatCode="0.00%">
                  <c:v>0.1158</c:v>
                </c:pt>
                <c:pt idx="1281" formatCode="0.00%">
                  <c:v>0.11410000000000001</c:v>
                </c:pt>
                <c:pt idx="1282" formatCode="0.00%">
                  <c:v>0.1128</c:v>
                </c:pt>
                <c:pt idx="1283" formatCode="0.00%">
                  <c:v>0.11210000000000001</c:v>
                </c:pt>
                <c:pt idx="1284" formatCode="0.00%">
                  <c:v>0.1139</c:v>
                </c:pt>
                <c:pt idx="1285" formatCode="0.00%">
                  <c:v>0.10835</c:v>
                </c:pt>
                <c:pt idx="1286" formatCode="0.00%">
                  <c:v>0.10640000000000001</c:v>
                </c:pt>
                <c:pt idx="1287" formatCode="0.00%">
                  <c:v>0.1076</c:v>
                </c:pt>
                <c:pt idx="1288" formatCode="0.00%">
                  <c:v>0.10869999999999999</c:v>
                </c:pt>
                <c:pt idx="1289" formatCode="0.00%">
                  <c:v>0.10869999999999999</c:v>
                </c:pt>
                <c:pt idx="1290" formatCode="0.00%">
                  <c:v>0.10580000000000001</c:v>
                </c:pt>
                <c:pt idx="1291" formatCode="0.00%">
                  <c:v>0.1032</c:v>
                </c:pt>
                <c:pt idx="1292" formatCode="0.00%">
                  <c:v>0.1018</c:v>
                </c:pt>
                <c:pt idx="1293" formatCode="0.00%">
                  <c:v>0.1048</c:v>
                </c:pt>
                <c:pt idx="1294" formatCode="0.00%">
                  <c:v>0.10349999999999999</c:v>
                </c:pt>
                <c:pt idx="1295" formatCode="0.00%">
                  <c:v>0.1018</c:v>
                </c:pt>
                <c:pt idx="1296" formatCode="0.00%">
                  <c:v>0.1024</c:v>
                </c:pt>
                <c:pt idx="1297" formatCode="0.00%">
                  <c:v>0.10460000000000001</c:v>
                </c:pt>
                <c:pt idx="1298" formatCode="0.00%">
                  <c:v>0.10494999999999999</c:v>
                </c:pt>
                <c:pt idx="1299" formatCode="0.00%">
                  <c:v>0.1023</c:v>
                </c:pt>
                <c:pt idx="1300" formatCode="0.00%">
                  <c:v>0.1017</c:v>
                </c:pt>
                <c:pt idx="1301" formatCode="0.00%">
                  <c:v>0.10150000000000001</c:v>
                </c:pt>
                <c:pt idx="1302" formatCode="0.00%">
                  <c:v>0.1023</c:v>
                </c:pt>
                <c:pt idx="1303" formatCode="0.00%">
                  <c:v>0.10099999999999999</c:v>
                </c:pt>
                <c:pt idx="1304" formatCode="0.00%">
                  <c:v>0.10099999999999999</c:v>
                </c:pt>
                <c:pt idx="1305" formatCode="0.00%">
                  <c:v>0.1013</c:v>
                </c:pt>
                <c:pt idx="1306" formatCode="0.00%">
                  <c:v>0.10189999999999999</c:v>
                </c:pt>
                <c:pt idx="1307" formatCode="0.00%">
                  <c:v>0.1023</c:v>
                </c:pt>
                <c:pt idx="1308" formatCode="0.00%">
                  <c:v>0.1041</c:v>
                </c:pt>
                <c:pt idx="1309" formatCode="0.00%">
                  <c:v>0.10425000000000001</c:v>
                </c:pt>
                <c:pt idx="1310" formatCode="0.00%">
                  <c:v>0.1045</c:v>
                </c:pt>
                <c:pt idx="1311" formatCode="0.00%">
                  <c:v>0.10539999999999999</c:v>
                </c:pt>
                <c:pt idx="1312" formatCode="0.00%">
                  <c:v>0.1038</c:v>
                </c:pt>
                <c:pt idx="1313" formatCode="0.00%">
                  <c:v>0.1038</c:v>
                </c:pt>
                <c:pt idx="1314" formatCode="0.00%">
                  <c:v>0.1009</c:v>
                </c:pt>
                <c:pt idx="1315" formatCode="0.00%">
                  <c:v>0.1012</c:v>
                </c:pt>
                <c:pt idx="1316" formatCode="0.00%">
                  <c:v>0.1012</c:v>
                </c:pt>
                <c:pt idx="1317" formatCode="0.00%">
                  <c:v>0.10039999999999999</c:v>
                </c:pt>
                <c:pt idx="1318" formatCode="0.00%">
                  <c:v>9.9600000000000008E-2</c:v>
                </c:pt>
                <c:pt idx="1319" formatCode="0.00%">
                  <c:v>9.8400000000000001E-2</c:v>
                </c:pt>
                <c:pt idx="1320" formatCode="0.00%">
                  <c:v>0.1012</c:v>
                </c:pt>
                <c:pt idx="1321" formatCode="0.00%">
                  <c:v>0.1008</c:v>
                </c:pt>
                <c:pt idx="1322" formatCode="0.00%">
                  <c:v>0.10050000000000001</c:v>
                </c:pt>
                <c:pt idx="1323" formatCode="0.00%">
                  <c:v>9.98E-2</c:v>
                </c:pt>
                <c:pt idx="1324" formatCode="0.00%">
                  <c:v>9.8949999999999996E-2</c:v>
                </c:pt>
                <c:pt idx="1325" formatCode="0.00%">
                  <c:v>9.9199999999999997E-2</c:v>
                </c:pt>
                <c:pt idx="1326" formatCode="0.00%">
                  <c:v>0.1008</c:v>
                </c:pt>
                <c:pt idx="1327" formatCode="0.00%">
                  <c:v>0.1012</c:v>
                </c:pt>
                <c:pt idx="1328" formatCode="0.00%">
                  <c:v>9.98E-2</c:v>
                </c:pt>
                <c:pt idx="1329" formatCode="0.00%">
                  <c:v>0.10009999999999999</c:v>
                </c:pt>
                <c:pt idx="1330" formatCode="0.00%">
                  <c:v>0.10150000000000001</c:v>
                </c:pt>
                <c:pt idx="1331" formatCode="0.00%">
                  <c:v>0.1018</c:v>
                </c:pt>
                <c:pt idx="1332" formatCode="0.00%">
                  <c:v>9.9900000000000003E-2</c:v>
                </c:pt>
                <c:pt idx="1333" formatCode="0.00%">
                  <c:v>9.7699999999999995E-2</c:v>
                </c:pt>
                <c:pt idx="1334" formatCode="0.00%">
                  <c:v>9.6199999999999994E-2</c:v>
                </c:pt>
                <c:pt idx="1335" formatCode="0.00%">
                  <c:v>9.64E-2</c:v>
                </c:pt>
                <c:pt idx="1336" formatCode="0.00%">
                  <c:v>9.6799999999999997E-2</c:v>
                </c:pt>
                <c:pt idx="1337" formatCode="0.00%">
                  <c:v>9.5799999999999996E-2</c:v>
                </c:pt>
                <c:pt idx="1338" formatCode="0.00%">
                  <c:v>9.4200000000000006E-2</c:v>
                </c:pt>
                <c:pt idx="1339" formatCode="0.00%">
                  <c:v>9.3599999999999989E-2</c:v>
                </c:pt>
                <c:pt idx="1340" formatCode="0.00%">
                  <c:v>9.3599999999999989E-2</c:v>
                </c:pt>
                <c:pt idx="1341" formatCode="0.00%">
                  <c:v>9.3599999999999989E-2</c:v>
                </c:pt>
                <c:pt idx="1342" formatCode="0.00%">
                  <c:v>9.3200000000000005E-2</c:v>
                </c:pt>
                <c:pt idx="1343" formatCode="0.00%">
                  <c:v>9.2399999999999996E-2</c:v>
                </c:pt>
                <c:pt idx="1344" formatCode="0.00%">
                  <c:v>9.2100000000000015E-2</c:v>
                </c:pt>
                <c:pt idx="1345" formatCode="0.00%">
                  <c:v>9.2100000000000015E-2</c:v>
                </c:pt>
                <c:pt idx="1346" formatCode="0.00%">
                  <c:v>9.2100000000000015E-2</c:v>
                </c:pt>
                <c:pt idx="1347" formatCode="0.00%">
                  <c:v>9.1600000000000001E-2</c:v>
                </c:pt>
                <c:pt idx="1348" formatCode="0.00%">
                  <c:v>9.1400000000000009E-2</c:v>
                </c:pt>
                <c:pt idx="1349" formatCode="0.00%">
                  <c:v>9.0999999999999998E-2</c:v>
                </c:pt>
                <c:pt idx="1350" formatCode="0.00%">
                  <c:v>9.1400000000000009E-2</c:v>
                </c:pt>
                <c:pt idx="1351" formatCode="0.00%">
                  <c:v>9.0899999999999995E-2</c:v>
                </c:pt>
                <c:pt idx="1352" formatCode="0.00%">
                  <c:v>9.0800000000000006E-2</c:v>
                </c:pt>
                <c:pt idx="1353" formatCode="0.00%">
                  <c:v>9.1850000000000001E-2</c:v>
                </c:pt>
                <c:pt idx="1354" formatCode="0.00%">
                  <c:v>9.1950000000000004E-2</c:v>
                </c:pt>
                <c:pt idx="1355" formatCode="0.00%">
                  <c:v>9.1249999999999998E-2</c:v>
                </c:pt>
                <c:pt idx="1356" formatCode="0.00%">
                  <c:v>9.1850000000000001E-2</c:v>
                </c:pt>
                <c:pt idx="1357" formatCode="0.00%">
                  <c:v>9.2300000000000007E-2</c:v>
                </c:pt>
                <c:pt idx="1358" formatCode="0.00%">
                  <c:v>9.2050000000000007E-2</c:v>
                </c:pt>
                <c:pt idx="1359" formatCode="0.00%">
                  <c:v>9.11E-2</c:v>
                </c:pt>
                <c:pt idx="1360" formatCode="0.00%">
                  <c:v>9.0200000000000002E-2</c:v>
                </c:pt>
                <c:pt idx="1361" formatCode="0.00%">
                  <c:v>9.0299999999999991E-2</c:v>
                </c:pt>
                <c:pt idx="1362" formatCode="0.00%">
                  <c:v>8.929999999999999E-2</c:v>
                </c:pt>
                <c:pt idx="1363" formatCode="0.00%">
                  <c:v>9.06E-2</c:v>
                </c:pt>
                <c:pt idx="1364" formatCode="0.00%">
                  <c:v>9.06E-2</c:v>
                </c:pt>
                <c:pt idx="1365" formatCode="0.00%">
                  <c:v>9.0800000000000006E-2</c:v>
                </c:pt>
                <c:pt idx="1366" formatCode="0.00%">
                  <c:v>8.9800000000000005E-2</c:v>
                </c:pt>
                <c:pt idx="1367" formatCode="0.00%">
                  <c:v>9.06E-2</c:v>
                </c:pt>
                <c:pt idx="1368" formatCode="0.00%">
                  <c:v>8.8599999999999998E-2</c:v>
                </c:pt>
                <c:pt idx="1369" formatCode="0.00%">
                  <c:v>8.6999999999999994E-2</c:v>
                </c:pt>
                <c:pt idx="1370" formatCode="0.00%">
                  <c:v>8.7100000000000011E-2</c:v>
                </c:pt>
                <c:pt idx="1371" formatCode="0.00%">
                  <c:v>8.7499999999999994E-2</c:v>
                </c:pt>
                <c:pt idx="1372" formatCode="0.00%">
                  <c:v>8.9099999999999999E-2</c:v>
                </c:pt>
                <c:pt idx="1373" formatCode="0.00%">
                  <c:v>8.929999999999999E-2</c:v>
                </c:pt>
                <c:pt idx="1374" formatCode="0.00%">
                  <c:v>9.0200000000000002E-2</c:v>
                </c:pt>
                <c:pt idx="1375" formatCode="0.00%">
                  <c:v>9.0200000000000002E-2</c:v>
                </c:pt>
                <c:pt idx="1376" formatCode="0.00%">
                  <c:v>8.9800000000000005E-2</c:v>
                </c:pt>
                <c:pt idx="1377" formatCode="0.00%">
                  <c:v>8.9099999999999999E-2</c:v>
                </c:pt>
                <c:pt idx="1378" formatCode="0.00%">
                  <c:v>8.8300000000000003E-2</c:v>
                </c:pt>
                <c:pt idx="1379" formatCode="0.00%">
                  <c:v>8.72E-2</c:v>
                </c:pt>
                <c:pt idx="1380" formatCode="0.00%">
                  <c:v>8.8499999999999995E-2</c:v>
                </c:pt>
                <c:pt idx="1381" formatCode="0.00%">
                  <c:v>8.7799999999999989E-2</c:v>
                </c:pt>
                <c:pt idx="1382" formatCode="0.00%">
                  <c:v>8.9499999999999996E-2</c:v>
                </c:pt>
                <c:pt idx="1383" formatCode="0.00%">
                  <c:v>8.9399999999999993E-2</c:v>
                </c:pt>
                <c:pt idx="1384" formatCode="0.00%">
                  <c:v>8.9200000000000002E-2</c:v>
                </c:pt>
                <c:pt idx="1385" formatCode="0.00%">
                  <c:v>8.9600000000000013E-2</c:v>
                </c:pt>
                <c:pt idx="1386" formatCode="0.00%">
                  <c:v>8.9700000000000002E-2</c:v>
                </c:pt>
                <c:pt idx="1387" formatCode="0.00%">
                  <c:v>8.9399999999999993E-2</c:v>
                </c:pt>
                <c:pt idx="1388" formatCode="0.00%">
                  <c:v>8.9800000000000005E-2</c:v>
                </c:pt>
                <c:pt idx="1389" formatCode="0.00%">
                  <c:v>9.0749999999999997E-2</c:v>
                </c:pt>
                <c:pt idx="1390" formatCode="0.00%">
                  <c:v>9.0749999999999997E-2</c:v>
                </c:pt>
                <c:pt idx="1391" formatCode="0.00%">
                  <c:v>9.0749999999999997E-2</c:v>
                </c:pt>
                <c:pt idx="1392" formatCode="0.00%">
                  <c:v>9.0999999999999998E-2</c:v>
                </c:pt>
                <c:pt idx="1393" formatCode="0.00%">
                  <c:v>9.06E-2</c:v>
                </c:pt>
                <c:pt idx="1394" formatCode="0.00%">
                  <c:v>8.9700000000000002E-2</c:v>
                </c:pt>
                <c:pt idx="1395" formatCode="0.00%">
                  <c:v>8.8499999999999995E-2</c:v>
                </c:pt>
                <c:pt idx="1396" formatCode="0.00%">
                  <c:v>8.8200000000000001E-2</c:v>
                </c:pt>
                <c:pt idx="1397" formatCode="0.00%">
                  <c:v>8.7150000000000005E-2</c:v>
                </c:pt>
                <c:pt idx="1398" formatCode="0.00%">
                  <c:v>8.8399999999999992E-2</c:v>
                </c:pt>
                <c:pt idx="1399" formatCode="0.00%">
                  <c:v>8.795E-2</c:v>
                </c:pt>
                <c:pt idx="1400" formatCode="0.00%">
                  <c:v>8.7750000000000009E-2</c:v>
                </c:pt>
                <c:pt idx="1401" formatCode="0.00%">
                  <c:v>8.7400000000000005E-2</c:v>
                </c:pt>
                <c:pt idx="1402" formatCode="0.00%">
                  <c:v>8.6699999999999999E-2</c:v>
                </c:pt>
                <c:pt idx="1403" formatCode="0.00%">
                  <c:v>8.7100000000000011E-2</c:v>
                </c:pt>
                <c:pt idx="1404" formatCode="0.00%">
                  <c:v>9.0700000000000003E-2</c:v>
                </c:pt>
                <c:pt idx="1405" formatCode="0.00%">
                  <c:v>8.9399999999999993E-2</c:v>
                </c:pt>
                <c:pt idx="1406" formatCode="0.00%">
                  <c:v>8.9900000000000008E-2</c:v>
                </c:pt>
                <c:pt idx="1407" formatCode="0.00%">
                  <c:v>9.2499999999999999E-2</c:v>
                </c:pt>
                <c:pt idx="1408" formatCode="0.00%">
                  <c:v>8.9099999999999999E-2</c:v>
                </c:pt>
                <c:pt idx="1409" formatCode="0.00%">
                  <c:v>8.9349999999999999E-2</c:v>
                </c:pt>
                <c:pt idx="1410" formatCode="0.00%">
                  <c:v>8.8399999999999992E-2</c:v>
                </c:pt>
                <c:pt idx="1411" formatCode="0.00%">
                  <c:v>8.8699999999999987E-2</c:v>
                </c:pt>
                <c:pt idx="1412" formatCode="0.00%">
                  <c:v>8.9900000000000008E-2</c:v>
                </c:pt>
                <c:pt idx="1413" formatCode="0.00%">
                  <c:v>8.8800000000000004E-2</c:v>
                </c:pt>
                <c:pt idx="1414" formatCode="0.00%">
                  <c:v>8.8900000000000007E-2</c:v>
                </c:pt>
                <c:pt idx="1415" formatCode="0.00%">
                  <c:v>8.9600000000000013E-2</c:v>
                </c:pt>
                <c:pt idx="1416" formatCode="0.00%">
                  <c:v>8.9800000000000005E-2</c:v>
                </c:pt>
                <c:pt idx="1417" formatCode="0.00%">
                  <c:v>8.8800000000000004E-2</c:v>
                </c:pt>
                <c:pt idx="1418" formatCode="0.00%">
                  <c:v>8.8699999999999987E-2</c:v>
                </c:pt>
                <c:pt idx="1419" formatCode="0.00%">
                  <c:v>8.9600000000000013E-2</c:v>
                </c:pt>
                <c:pt idx="1420" formatCode="0.00%">
                  <c:v>8.8699999999999987E-2</c:v>
                </c:pt>
                <c:pt idx="1421" formatCode="0.00%">
                  <c:v>8.929999999999999E-2</c:v>
                </c:pt>
                <c:pt idx="1422" formatCode="0.00%">
                  <c:v>0.09</c:v>
                </c:pt>
                <c:pt idx="1423" formatCode="0.00%">
                  <c:v>8.9399999999999993E-2</c:v>
                </c:pt>
                <c:pt idx="1424" formatCode="0.00%">
                  <c:v>8.9399999999999993E-2</c:v>
                </c:pt>
                <c:pt idx="1425" formatCode="0.00%">
                  <c:v>8.9450000000000002E-2</c:v>
                </c:pt>
                <c:pt idx="1426" formatCode="0.00%">
                  <c:v>8.8399999999999992E-2</c:v>
                </c:pt>
                <c:pt idx="1427" formatCode="0.00%">
                  <c:v>8.9399999999999993E-2</c:v>
                </c:pt>
                <c:pt idx="1428" formatCode="0.00%">
                  <c:v>8.9499999999999996E-2</c:v>
                </c:pt>
                <c:pt idx="1429" formatCode="0.00%">
                  <c:v>8.9600000000000013E-2</c:v>
                </c:pt>
                <c:pt idx="1430" formatCode="0.00%">
                  <c:v>8.9800000000000005E-2</c:v>
                </c:pt>
                <c:pt idx="1431" formatCode="0.00%">
                  <c:v>8.929999999999999E-2</c:v>
                </c:pt>
                <c:pt idx="1432" formatCode="0.00%">
                  <c:v>8.929999999999999E-2</c:v>
                </c:pt>
                <c:pt idx="1433" formatCode="0.00%">
                  <c:v>8.9450000000000002E-2</c:v>
                </c:pt>
                <c:pt idx="1434" formatCode="0.00%">
                  <c:v>8.8950000000000001E-2</c:v>
                </c:pt>
                <c:pt idx="1435" formatCode="0.00%">
                  <c:v>8.8950000000000001E-2</c:v>
                </c:pt>
                <c:pt idx="1436" formatCode="0.00%">
                  <c:v>8.8599999999999998E-2</c:v>
                </c:pt>
                <c:pt idx="1437" formatCode="0.00%">
                  <c:v>8.7899999999999992E-2</c:v>
                </c:pt>
                <c:pt idx="1438" formatCode="0.00%">
                  <c:v>8.7799999999999989E-2</c:v>
                </c:pt>
                <c:pt idx="1439" formatCode="0.00%">
                  <c:v>8.7400000000000005E-2</c:v>
                </c:pt>
                <c:pt idx="1440" formatCode="0.00%">
                  <c:v>8.8100000000000012E-2</c:v>
                </c:pt>
                <c:pt idx="1441" formatCode="0.00%">
                  <c:v>8.77E-2</c:v>
                </c:pt>
                <c:pt idx="1442" formatCode="0.00%">
                  <c:v>8.8300000000000003E-2</c:v>
                </c:pt>
                <c:pt idx="1443" formatCode="0.00%">
                  <c:v>8.9499999999999996E-2</c:v>
                </c:pt>
                <c:pt idx="1444" formatCode="0.00%">
                  <c:v>9.0999999999999998E-2</c:v>
                </c:pt>
                <c:pt idx="1445" formatCode="0.00%">
                  <c:v>8.9900000000000008E-2</c:v>
                </c:pt>
                <c:pt idx="1446" formatCode="0.00%">
                  <c:v>8.8100000000000012E-2</c:v>
                </c:pt>
                <c:pt idx="1447" formatCode="0.00%">
                  <c:v>8.8399999999999992E-2</c:v>
                </c:pt>
                <c:pt idx="1448" formatCode="0.00%">
                  <c:v>8.8100000000000012E-2</c:v>
                </c:pt>
                <c:pt idx="1449" formatCode="0.00%">
                  <c:v>8.8300000000000003E-2</c:v>
                </c:pt>
                <c:pt idx="1450" formatCode="0.00%">
                  <c:v>8.77E-2</c:v>
                </c:pt>
                <c:pt idx="1451" formatCode="0.00%">
                  <c:v>8.6400000000000005E-2</c:v>
                </c:pt>
                <c:pt idx="1452" formatCode="0.00%">
                  <c:v>8.48E-2</c:v>
                </c:pt>
                <c:pt idx="1453" formatCode="0.00%">
                  <c:v>8.455E-2</c:v>
                </c:pt>
                <c:pt idx="1454" formatCode="0.00%">
                  <c:v>8.4449999999999997E-2</c:v>
                </c:pt>
                <c:pt idx="1455" formatCode="0.00%">
                  <c:v>8.2850000000000007E-2</c:v>
                </c:pt>
                <c:pt idx="1456" formatCode="0.00%">
                  <c:v>8.1699999999999995E-2</c:v>
                </c:pt>
                <c:pt idx="1457" formatCode="0.00%">
                  <c:v>8.2799999999999999E-2</c:v>
                </c:pt>
                <c:pt idx="1458" formatCode="0.00%">
                  <c:v>8.1900000000000001E-2</c:v>
                </c:pt>
                <c:pt idx="1459" formatCode="0.00%">
                  <c:v>8.1300000000000011E-2</c:v>
                </c:pt>
                <c:pt idx="1460" formatCode="0.00%">
                  <c:v>8.1199999999999994E-2</c:v>
                </c:pt>
                <c:pt idx="1461" formatCode="0.00%">
                  <c:v>7.9699999999999993E-2</c:v>
                </c:pt>
                <c:pt idx="1462" formatCode="0.00%">
                  <c:v>7.9699999999999993E-2</c:v>
                </c:pt>
                <c:pt idx="1463" formatCode="0.00%">
                  <c:v>7.8899999999999998E-2</c:v>
                </c:pt>
                <c:pt idx="1464" formatCode="0.00%">
                  <c:v>7.9000000000000001E-2</c:v>
                </c:pt>
                <c:pt idx="1465" formatCode="0.00%">
                  <c:v>7.9399999999999998E-2</c:v>
                </c:pt>
                <c:pt idx="1466" formatCode="0.00%">
                  <c:v>7.9199999999999993E-2</c:v>
                </c:pt>
                <c:pt idx="1467" formatCode="0.00%">
                  <c:v>7.8100000000000003E-2</c:v>
                </c:pt>
                <c:pt idx="1468" formatCode="0.00%">
                  <c:v>7.8100000000000003E-2</c:v>
                </c:pt>
                <c:pt idx="1469" formatCode="0.00%">
                  <c:v>7.6700000000000004E-2</c:v>
                </c:pt>
                <c:pt idx="1470" formatCode="0.00%">
                  <c:v>7.6399999999999996E-2</c:v>
                </c:pt>
                <c:pt idx="1471" formatCode="0.00%">
                  <c:v>7.6550000000000007E-2</c:v>
                </c:pt>
                <c:pt idx="1472" formatCode="0.00%">
                  <c:v>7.5700000000000003E-2</c:v>
                </c:pt>
                <c:pt idx="1473" formatCode="0.00%">
                  <c:v>7.5700000000000003E-2</c:v>
                </c:pt>
                <c:pt idx="1474" formatCode="0.00%">
                  <c:v>7.4299999999999991E-2</c:v>
                </c:pt>
                <c:pt idx="1475" formatCode="0.00%">
                  <c:v>7.2800000000000004E-2</c:v>
                </c:pt>
                <c:pt idx="1476" formatCode="0.00%">
                  <c:v>7.2800000000000004E-2</c:v>
                </c:pt>
                <c:pt idx="1477" formatCode="0.00%">
                  <c:v>7.2800000000000004E-2</c:v>
                </c:pt>
                <c:pt idx="1478" formatCode="0.00%">
                  <c:v>7.2800000000000004E-2</c:v>
                </c:pt>
                <c:pt idx="1479" formatCode="0.00%">
                  <c:v>7.3599999999999999E-2</c:v>
                </c:pt>
                <c:pt idx="1480" formatCode="0.00%">
                  <c:v>7.2800000000000004E-2</c:v>
                </c:pt>
                <c:pt idx="1481" formatCode="0.00%">
                  <c:v>7.2800000000000004E-2</c:v>
                </c:pt>
                <c:pt idx="1482" formatCode="0.00%">
                  <c:v>7.22E-2</c:v>
                </c:pt>
                <c:pt idx="1483" formatCode="0.00%">
                  <c:v>7.17E-2</c:v>
                </c:pt>
                <c:pt idx="1484" formatCode="0.00%">
                  <c:v>7.2400000000000006E-2</c:v>
                </c:pt>
                <c:pt idx="1485" formatCode="0.00%">
                  <c:v>7.2300000000000003E-2</c:v>
                </c:pt>
                <c:pt idx="1486" formatCode="0.00%">
                  <c:v>7.2999999999999995E-2</c:v>
                </c:pt>
                <c:pt idx="1487" formatCode="0.00%">
                  <c:v>7.2800000000000004E-2</c:v>
                </c:pt>
                <c:pt idx="1488" formatCode="0.00%">
                  <c:v>7.2499999999999995E-2</c:v>
                </c:pt>
                <c:pt idx="1489" formatCode="0.00%">
                  <c:v>7.2849999999999998E-2</c:v>
                </c:pt>
                <c:pt idx="1490" formatCode="0.00%">
                  <c:v>7.2649999999999992E-2</c:v>
                </c:pt>
                <c:pt idx="1491" formatCode="0.00%">
                  <c:v>7.195E-2</c:v>
                </c:pt>
                <c:pt idx="1492" formatCode="0.00%">
                  <c:v>7.1599999999999997E-2</c:v>
                </c:pt>
                <c:pt idx="1493" formatCode="0.00%">
                  <c:v>7.2300000000000003E-2</c:v>
                </c:pt>
                <c:pt idx="1494" formatCode="0.00%">
                  <c:v>7.2300000000000003E-2</c:v>
                </c:pt>
                <c:pt idx="1495" formatCode="0.00%">
                  <c:v>7.2300000000000003E-2</c:v>
                </c:pt>
                <c:pt idx="1496" formatCode="0.00%">
                  <c:v>7.1800000000000003E-2</c:v>
                </c:pt>
                <c:pt idx="1497" formatCode="0.00%">
                  <c:v>7.22E-2</c:v>
                </c:pt>
                <c:pt idx="1498" formatCode="0.00%">
                  <c:v>7.2400000000000006E-2</c:v>
                </c:pt>
                <c:pt idx="1499" formatCode="0.00%">
                  <c:v>7.2300000000000003E-2</c:v>
                </c:pt>
                <c:pt idx="1500" formatCode="0.00%">
                  <c:v>7.3300000000000004E-2</c:v>
                </c:pt>
                <c:pt idx="1501" formatCode="0.00%">
                  <c:v>7.2499999999999995E-2</c:v>
                </c:pt>
                <c:pt idx="1502" formatCode="0.00%">
                  <c:v>7.1800000000000003E-2</c:v>
                </c:pt>
                <c:pt idx="1503" formatCode="0.00%">
                  <c:v>7.1249999999999994E-2</c:v>
                </c:pt>
                <c:pt idx="1504" formatCode="0.00%">
                  <c:v>7.145E-2</c:v>
                </c:pt>
                <c:pt idx="1505" formatCode="0.00%">
                  <c:v>7.1800000000000003E-2</c:v>
                </c:pt>
                <c:pt idx="1506" formatCode="0.00%">
                  <c:v>7.1749999999999994E-2</c:v>
                </c:pt>
                <c:pt idx="1507" formatCode="0.00%">
                  <c:v>7.2050000000000003E-2</c:v>
                </c:pt>
                <c:pt idx="1508" formatCode="0.00%">
                  <c:v>7.2249999999999995E-2</c:v>
                </c:pt>
                <c:pt idx="1509" formatCode="0.00%">
                  <c:v>7.17E-2</c:v>
                </c:pt>
                <c:pt idx="1510" formatCode="0.00%">
                  <c:v>7.22E-2</c:v>
                </c:pt>
                <c:pt idx="1511" formatCode="0.00%">
                  <c:v>7.2800000000000004E-2</c:v>
                </c:pt>
                <c:pt idx="1512" formatCode="0.00%">
                  <c:v>7.1800000000000003E-2</c:v>
                </c:pt>
                <c:pt idx="1513" formatCode="0.00%">
                  <c:v>7.2000000000000008E-2</c:v>
                </c:pt>
                <c:pt idx="1514" formatCode="0.00%">
                  <c:v>7.2300000000000003E-2</c:v>
                </c:pt>
                <c:pt idx="1515" formatCode="0.00%">
                  <c:v>7.2700000000000001E-2</c:v>
                </c:pt>
                <c:pt idx="1516" formatCode="0.00%">
                  <c:v>7.3899999999999993E-2</c:v>
                </c:pt>
                <c:pt idx="1517" formatCode="0.00%">
                  <c:v>7.5199999999999989E-2</c:v>
                </c:pt>
                <c:pt idx="1518" formatCode="0.00%">
                  <c:v>7.5199999999999989E-2</c:v>
                </c:pt>
                <c:pt idx="1519" formatCode="0.00%">
                  <c:v>7.4099999999999999E-2</c:v>
                </c:pt>
                <c:pt idx="1520" formatCode="0.00%">
                  <c:v>7.4499999999999997E-2</c:v>
                </c:pt>
                <c:pt idx="1521" formatCode="0.00%">
                  <c:v>7.3599999999999999E-2</c:v>
                </c:pt>
                <c:pt idx="1522" formatCode="0.00%">
                  <c:v>7.2750000000000009E-2</c:v>
                </c:pt>
                <c:pt idx="1523" formatCode="0.00%">
                  <c:v>7.2950000000000001E-2</c:v>
                </c:pt>
                <c:pt idx="1524" formatCode="0.00%">
                  <c:v>7.3349999999999999E-2</c:v>
                </c:pt>
                <c:pt idx="1525" formatCode="0.00%">
                  <c:v>7.3099999999999998E-2</c:v>
                </c:pt>
                <c:pt idx="1526" formatCode="0.00%">
                  <c:v>7.3200000000000001E-2</c:v>
                </c:pt>
                <c:pt idx="1527" formatCode="0.00%">
                  <c:v>7.3099999999999998E-2</c:v>
                </c:pt>
                <c:pt idx="1528" formatCode="0.00%">
                  <c:v>7.2900000000000006E-2</c:v>
                </c:pt>
                <c:pt idx="1529" formatCode="0.00%">
                  <c:v>7.3650000000000007E-2</c:v>
                </c:pt>
                <c:pt idx="1530" formatCode="0.00%">
                  <c:v>7.2649999999999992E-2</c:v>
                </c:pt>
                <c:pt idx="1531" formatCode="0.00%">
                  <c:v>7.1550000000000002E-2</c:v>
                </c:pt>
                <c:pt idx="1532" formatCode="0.00%">
                  <c:v>7.1500000000000008E-2</c:v>
                </c:pt>
                <c:pt idx="1533" formatCode="0.00%">
                  <c:v>7.1599999999999997E-2</c:v>
                </c:pt>
                <c:pt idx="1534" formatCode="0.00%">
                  <c:v>7.0599999999999996E-2</c:v>
                </c:pt>
                <c:pt idx="1535" formatCode="0.00%">
                  <c:v>7.0900000000000005E-2</c:v>
                </c:pt>
                <c:pt idx="1536" formatCode="0.00%">
                  <c:v>7.1399999999999991E-2</c:v>
                </c:pt>
                <c:pt idx="1537" formatCode="0.00%">
                  <c:v>7.0800000000000002E-2</c:v>
                </c:pt>
                <c:pt idx="1538" formatCode="0.00%">
                  <c:v>7.0400000000000004E-2</c:v>
                </c:pt>
                <c:pt idx="1539" formatCode="0.00%">
                  <c:v>7.0199999999999999E-2</c:v>
                </c:pt>
                <c:pt idx="1540" formatCode="0.00%">
                  <c:v>7.0300000000000001E-2</c:v>
                </c:pt>
                <c:pt idx="1541" formatCode="0.00%">
                  <c:v>7.0849999999999996E-2</c:v>
                </c:pt>
                <c:pt idx="1542" formatCode="0.00%">
                  <c:v>7.0199999999999999E-2</c:v>
                </c:pt>
                <c:pt idx="1543" formatCode="0.00%">
                  <c:v>6.9599999999999995E-2</c:v>
                </c:pt>
                <c:pt idx="1544" formatCode="0.00%">
                  <c:v>6.9400000000000003E-2</c:v>
                </c:pt>
                <c:pt idx="1545" formatCode="0.00%">
                  <c:v>7.0000000000000007E-2</c:v>
                </c:pt>
                <c:pt idx="1546" formatCode="0.00%">
                  <c:v>6.9699999999999998E-2</c:v>
                </c:pt>
                <c:pt idx="1547" formatCode="0.00%">
                  <c:v>6.88E-2</c:v>
                </c:pt>
                <c:pt idx="1548" formatCode="0.00%">
                  <c:v>6.8400000000000002E-2</c:v>
                </c:pt>
                <c:pt idx="1549" formatCode="0.00%">
                  <c:v>6.6600000000000006E-2</c:v>
                </c:pt>
                <c:pt idx="1550" formatCode="0.00%">
                  <c:v>6.6549999999999998E-2</c:v>
                </c:pt>
                <c:pt idx="1551" formatCode="0.00%">
                  <c:v>6.7299999999999999E-2</c:v>
                </c:pt>
                <c:pt idx="1552" formatCode="0.00%">
                  <c:v>6.6199999999999995E-2</c:v>
                </c:pt>
                <c:pt idx="1553" formatCode="0.00%">
                  <c:v>6.54E-2</c:v>
                </c:pt>
                <c:pt idx="1554" formatCode="0.00%">
                  <c:v>6.54E-2</c:v>
                </c:pt>
                <c:pt idx="1555" formatCode="0.00%">
                  <c:v>6.5299999999999997E-2</c:v>
                </c:pt>
                <c:pt idx="1556" formatCode="0.00%">
                  <c:v>6.6000000000000003E-2</c:v>
                </c:pt>
                <c:pt idx="1557" formatCode="0.00%">
                  <c:v>6.5799999999999997E-2</c:v>
                </c:pt>
                <c:pt idx="1558" formatCode="0.00%">
                  <c:v>6.5500000000000003E-2</c:v>
                </c:pt>
                <c:pt idx="1559" formatCode="0.00%">
                  <c:v>6.5500000000000003E-2</c:v>
                </c:pt>
                <c:pt idx="1560" formatCode="0.00%">
                  <c:v>6.5099999999999991E-2</c:v>
                </c:pt>
                <c:pt idx="1561" formatCode="0.00%">
                  <c:v>6.4899999999999999E-2</c:v>
                </c:pt>
                <c:pt idx="1562" formatCode="0.00%">
                  <c:v>6.5350000000000005E-2</c:v>
                </c:pt>
                <c:pt idx="1563" formatCode="0.00%">
                  <c:v>6.4199999999999993E-2</c:v>
                </c:pt>
                <c:pt idx="1564" formatCode="0.00%">
                  <c:v>6.3799999999999996E-2</c:v>
                </c:pt>
                <c:pt idx="1565" formatCode="0.00%">
                  <c:v>6.3600000000000004E-2</c:v>
                </c:pt>
                <c:pt idx="1566" formatCode="0.00%">
                  <c:v>6.3700000000000007E-2</c:v>
                </c:pt>
                <c:pt idx="1567" formatCode="0.00%">
                  <c:v>6.480000000000001E-2</c:v>
                </c:pt>
                <c:pt idx="1568" formatCode="0.00%">
                  <c:v>6.5700000000000008E-2</c:v>
                </c:pt>
                <c:pt idx="1569" formatCode="0.00%">
                  <c:v>6.59E-2</c:v>
                </c:pt>
                <c:pt idx="1570" formatCode="0.00%">
                  <c:v>6.7199999999999996E-2</c:v>
                </c:pt>
                <c:pt idx="1571" formatCode="0.00%">
                  <c:v>6.6750000000000004E-2</c:v>
                </c:pt>
                <c:pt idx="1572" formatCode="0.00%">
                  <c:v>6.8199999999999997E-2</c:v>
                </c:pt>
                <c:pt idx="1573" formatCode="0.00%">
                  <c:v>6.7000000000000004E-2</c:v>
                </c:pt>
                <c:pt idx="1574" formatCode="0.00%">
                  <c:v>6.7000000000000004E-2</c:v>
                </c:pt>
                <c:pt idx="1575" formatCode="0.00%">
                  <c:v>6.6699999999999995E-2</c:v>
                </c:pt>
                <c:pt idx="1576" formatCode="0.00%">
                  <c:v>6.6799999999999998E-2</c:v>
                </c:pt>
                <c:pt idx="1577" formatCode="0.00%">
                  <c:v>6.6799999999999998E-2</c:v>
                </c:pt>
                <c:pt idx="1578" formatCode="0.00%">
                  <c:v>6.83E-2</c:v>
                </c:pt>
                <c:pt idx="1579" formatCode="0.00%">
                  <c:v>6.8600000000000008E-2</c:v>
                </c:pt>
                <c:pt idx="1580" formatCode="0.00%">
                  <c:v>6.8349999999999994E-2</c:v>
                </c:pt>
                <c:pt idx="1581" formatCode="0.00%">
                  <c:v>6.905E-2</c:v>
                </c:pt>
                <c:pt idx="1582" formatCode="0.00%">
                  <c:v>7.014999999999999E-2</c:v>
                </c:pt>
                <c:pt idx="1583" formatCode="0.00%">
                  <c:v>7.0699999999999999E-2</c:v>
                </c:pt>
                <c:pt idx="1584" formatCode="0.00%">
                  <c:v>6.9449999999999998E-2</c:v>
                </c:pt>
                <c:pt idx="1585" formatCode="0.00%">
                  <c:v>6.9150000000000003E-2</c:v>
                </c:pt>
                <c:pt idx="1586" formatCode="0.00%">
                  <c:v>6.8750000000000006E-2</c:v>
                </c:pt>
                <c:pt idx="1587" formatCode="0.00%">
                  <c:v>6.8000000000000005E-2</c:v>
                </c:pt>
                <c:pt idx="1588" formatCode="0.00%">
                  <c:v>6.8150000000000002E-2</c:v>
                </c:pt>
                <c:pt idx="1589" formatCode="0.00%">
                  <c:v>6.8049999999999999E-2</c:v>
                </c:pt>
                <c:pt idx="1590" formatCode="0.00%">
                  <c:v>6.7500000000000004E-2</c:v>
                </c:pt>
                <c:pt idx="1591" formatCode="0.00%">
                  <c:v>6.83E-2</c:v>
                </c:pt>
                <c:pt idx="1592" formatCode="0.00%">
                  <c:v>6.7400000000000002E-2</c:v>
                </c:pt>
                <c:pt idx="1593" formatCode="0.00%">
                  <c:v>6.7449999999999996E-2</c:v>
                </c:pt>
                <c:pt idx="1594" formatCode="0.00%">
                  <c:v>6.7400000000000002E-2</c:v>
                </c:pt>
                <c:pt idx="1595" formatCode="0.00%">
                  <c:v>6.7699999999999996E-2</c:v>
                </c:pt>
                <c:pt idx="1596" formatCode="0.00%">
                  <c:v>6.9500000000000006E-2</c:v>
                </c:pt>
                <c:pt idx="1597" formatCode="0.00%">
                  <c:v>6.9249999999999992E-2</c:v>
                </c:pt>
                <c:pt idx="1598" formatCode="0.00%">
                  <c:v>6.9749999999999993E-2</c:v>
                </c:pt>
                <c:pt idx="1599" formatCode="0.00%">
                  <c:v>7.0999999999999994E-2</c:v>
                </c:pt>
                <c:pt idx="1600" formatCode="0.00%">
                  <c:v>6.9800000000000001E-2</c:v>
                </c:pt>
                <c:pt idx="1601" formatCode="0.00%">
                  <c:v>6.9800000000000001E-2</c:v>
                </c:pt>
                <c:pt idx="1602" formatCode="0.00%">
                  <c:v>6.9800000000000001E-2</c:v>
                </c:pt>
                <c:pt idx="1603" formatCode="0.00%">
                  <c:v>6.9099999999999995E-2</c:v>
                </c:pt>
                <c:pt idx="1604" formatCode="0.00%">
                  <c:v>6.8900000000000003E-2</c:v>
                </c:pt>
                <c:pt idx="1605" formatCode="0.00%">
                  <c:v>6.8449999999999997E-2</c:v>
                </c:pt>
                <c:pt idx="1606" formatCode="0.00%">
                  <c:v>6.8449999999999997E-2</c:v>
                </c:pt>
                <c:pt idx="1607" formatCode="0.00%">
                  <c:v>6.8449999999999997E-2</c:v>
                </c:pt>
                <c:pt idx="1608" formatCode="0.00%">
                  <c:v>6.7799999999999999E-2</c:v>
                </c:pt>
                <c:pt idx="1609" formatCode="0.00%">
                  <c:v>6.7449999999999996E-2</c:v>
                </c:pt>
                <c:pt idx="1610" formatCode="0.00%">
                  <c:v>6.7949999999999997E-2</c:v>
                </c:pt>
                <c:pt idx="1611" formatCode="0.00%">
                  <c:v>6.8699999999999997E-2</c:v>
                </c:pt>
                <c:pt idx="1612" formatCode="0.00%">
                  <c:v>6.8000000000000005E-2</c:v>
                </c:pt>
                <c:pt idx="1613" formatCode="0.00%">
                  <c:v>6.83E-2</c:v>
                </c:pt>
                <c:pt idx="1614" formatCode="0.00%">
                  <c:v>6.7449999999999996E-2</c:v>
                </c:pt>
                <c:pt idx="1615" formatCode="0.00%">
                  <c:v>6.8000000000000005E-2</c:v>
                </c:pt>
                <c:pt idx="1616" formatCode="0.00%">
                  <c:v>6.8199999999999997E-2</c:v>
                </c:pt>
                <c:pt idx="1617" formatCode="0.00%">
                  <c:v>6.7500000000000004E-2</c:v>
                </c:pt>
                <c:pt idx="1618" formatCode="0.00%">
                  <c:v>6.7699999999999996E-2</c:v>
                </c:pt>
                <c:pt idx="1619" formatCode="0.00%">
                  <c:v>6.8049999999999999E-2</c:v>
                </c:pt>
                <c:pt idx="1620" formatCode="0.00%">
                  <c:v>6.8049999999999999E-2</c:v>
                </c:pt>
                <c:pt idx="1621" formatCode="0.00%">
                  <c:v>6.83E-2</c:v>
                </c:pt>
                <c:pt idx="1622" formatCode="0.00%">
                  <c:v>6.7799999999999999E-2</c:v>
                </c:pt>
                <c:pt idx="1623" formatCode="0.00%">
                  <c:v>6.7799999999999999E-2</c:v>
                </c:pt>
                <c:pt idx="1624" formatCode="0.00%">
                  <c:v>6.7150000000000001E-2</c:v>
                </c:pt>
                <c:pt idx="1625" formatCode="0.00%">
                  <c:v>6.7699999999999996E-2</c:v>
                </c:pt>
                <c:pt idx="1626" formatCode="0.00%">
                  <c:v>6.7049999999999998E-2</c:v>
                </c:pt>
                <c:pt idx="1627" formatCode="0.00%">
                  <c:v>6.6400000000000001E-2</c:v>
                </c:pt>
                <c:pt idx="1628" formatCode="0.00%">
                  <c:v>6.7199999999999996E-2</c:v>
                </c:pt>
                <c:pt idx="1629" formatCode="0.00%">
                  <c:v>6.6600000000000006E-2</c:v>
                </c:pt>
                <c:pt idx="1630" formatCode="0.00%">
                  <c:v>6.6500000000000004E-2</c:v>
                </c:pt>
                <c:pt idx="1631" formatCode="0.00%">
                  <c:v>6.5449999999999994E-2</c:v>
                </c:pt>
                <c:pt idx="1632" formatCode="0.00%">
                  <c:v>6.5449999999999994E-2</c:v>
                </c:pt>
                <c:pt idx="1633" formatCode="0.00%">
                  <c:v>6.4699999999999994E-2</c:v>
                </c:pt>
                <c:pt idx="1634" formatCode="0.00%">
                  <c:v>6.54E-2</c:v>
                </c:pt>
                <c:pt idx="1635" formatCode="0.00%">
                  <c:v>6.5949999999999995E-2</c:v>
                </c:pt>
                <c:pt idx="1636" formatCode="0.00%">
                  <c:v>6.4850000000000005E-2</c:v>
                </c:pt>
                <c:pt idx="1637" formatCode="0.00%">
                  <c:v>6.480000000000001E-2</c:v>
                </c:pt>
                <c:pt idx="1638" formatCode="0.00%">
                  <c:v>6.5549999999999997E-2</c:v>
                </c:pt>
                <c:pt idx="1639" formatCode="0.00%">
                  <c:v>6.5000000000000002E-2</c:v>
                </c:pt>
                <c:pt idx="1640" formatCode="0.00%">
                  <c:v>6.4199999999999993E-2</c:v>
                </c:pt>
                <c:pt idx="1641" formatCode="0.00%">
                  <c:v>6.480000000000001E-2</c:v>
                </c:pt>
                <c:pt idx="1642" formatCode="0.00%">
                  <c:v>6.5250000000000002E-2</c:v>
                </c:pt>
                <c:pt idx="1643" formatCode="0.00%">
                  <c:v>6.5000000000000002E-2</c:v>
                </c:pt>
                <c:pt idx="1644" formatCode="0.00%">
                  <c:v>6.59E-2</c:v>
                </c:pt>
                <c:pt idx="1645" formatCode="0.00%">
                  <c:v>6.59E-2</c:v>
                </c:pt>
                <c:pt idx="1646" formatCode="0.00%">
                  <c:v>6.59E-2</c:v>
                </c:pt>
                <c:pt idx="1647" formatCode="0.00%">
                  <c:v>6.6049999999999998E-2</c:v>
                </c:pt>
                <c:pt idx="1648" formatCode="0.00%">
                  <c:v>6.8049999999999999E-2</c:v>
                </c:pt>
                <c:pt idx="1649" formatCode="0.00%">
                  <c:v>6.7099999999999993E-2</c:v>
                </c:pt>
                <c:pt idx="1650" formatCode="0.00%">
                  <c:v>6.7000000000000004E-2</c:v>
                </c:pt>
                <c:pt idx="1651" formatCode="0.00%">
                  <c:v>6.6049999999999998E-2</c:v>
                </c:pt>
                <c:pt idx="1652" formatCode="0.00%">
                  <c:v>6.5199999999999994E-2</c:v>
                </c:pt>
                <c:pt idx="1653" formatCode="0.00%">
                  <c:v>6.5449999999999994E-2</c:v>
                </c:pt>
                <c:pt idx="1654" formatCode="0.00%">
                  <c:v>6.8949999999999997E-2</c:v>
                </c:pt>
                <c:pt idx="1655" formatCode="0.00%">
                  <c:v>6.7049999999999998E-2</c:v>
                </c:pt>
                <c:pt idx="1656" formatCode="0.00%">
                  <c:v>7.1399999999999991E-2</c:v>
                </c:pt>
                <c:pt idx="1657" formatCode="0.00%">
                  <c:v>7.0499999999999993E-2</c:v>
                </c:pt>
                <c:pt idx="1658" formatCode="0.00%">
                  <c:v>8.9200000000000002E-2</c:v>
                </c:pt>
                <c:pt idx="1659" formatCode="0.00%">
                  <c:v>0.08</c:v>
                </c:pt>
                <c:pt idx="1660" formatCode="0.00%">
                  <c:v>8.8000000000000009E-2</c:v>
                </c:pt>
                <c:pt idx="1661" formatCode="0.00%">
                  <c:v>7.85E-2</c:v>
                </c:pt>
                <c:pt idx="1662" formatCode="0.00%">
                  <c:v>8.43E-2</c:v>
                </c:pt>
                <c:pt idx="1663" formatCode="0.00%">
                  <c:v>9.1300000000000006E-2</c:v>
                </c:pt>
                <c:pt idx="1664" formatCode="0.00%">
                  <c:v>8.8000000000000009E-2</c:v>
                </c:pt>
                <c:pt idx="1665" formatCode="0.00%">
                  <c:v>9.69E-2</c:v>
                </c:pt>
                <c:pt idx="1666" formatCode="0.00%">
                  <c:v>9.4399999999999998E-2</c:v>
                </c:pt>
                <c:pt idx="1667" formatCode="0.00%">
                  <c:v>8.9900000000000008E-2</c:v>
                </c:pt>
                <c:pt idx="1668" formatCode="0.00%">
                  <c:v>8.564999999999999E-2</c:v>
                </c:pt>
                <c:pt idx="1669" formatCode="0.00%">
                  <c:v>8.0199999999999994E-2</c:v>
                </c:pt>
                <c:pt idx="1670" formatCode="0.00%">
                  <c:v>7.6499999999999999E-2</c:v>
                </c:pt>
                <c:pt idx="1671" formatCode="0.00%">
                  <c:v>7.7549999999999994E-2</c:v>
                </c:pt>
                <c:pt idx="1672" formatCode="0.00%">
                  <c:v>7.7899999999999997E-2</c:v>
                </c:pt>
                <c:pt idx="1673" formatCode="0.00%">
                  <c:v>7.7800000000000008E-2</c:v>
                </c:pt>
                <c:pt idx="1674" formatCode="0.00%">
                  <c:v>7.9000000000000001E-2</c:v>
                </c:pt>
                <c:pt idx="1675" formatCode="0.00%">
                  <c:v>7.8299999999999995E-2</c:v>
                </c:pt>
                <c:pt idx="1676" formatCode="0.00%">
                  <c:v>7.7300000000000008E-2</c:v>
                </c:pt>
                <c:pt idx="1677" formatCode="0.00%">
                  <c:v>8.0399999999999985E-2</c:v>
                </c:pt>
                <c:pt idx="1678" formatCode="0.00%">
                  <c:v>7.6200000000000004E-2</c:v>
                </c:pt>
                <c:pt idx="1679" formatCode="0.00%">
                  <c:v>7.6200000000000004E-2</c:v>
                </c:pt>
                <c:pt idx="1680" formatCode="0.00%">
                  <c:v>7.690000000000001E-2</c:v>
                </c:pt>
                <c:pt idx="1681" formatCode="0.00%">
                  <c:v>7.5450000000000003E-2</c:v>
                </c:pt>
                <c:pt idx="1682" formatCode="0.00%">
                  <c:v>7.3300000000000004E-2</c:v>
                </c:pt>
                <c:pt idx="1683" formatCode="0.00%">
                  <c:v>7.1300000000000002E-2</c:v>
                </c:pt>
                <c:pt idx="1684" formatCode="0.00%">
                  <c:v>6.9699999999999998E-2</c:v>
                </c:pt>
                <c:pt idx="1685" formatCode="0.00%">
                  <c:v>7.0400000000000004E-2</c:v>
                </c:pt>
                <c:pt idx="1686" formatCode="0.00%">
                  <c:v>7.0400000000000004E-2</c:v>
                </c:pt>
                <c:pt idx="1687" formatCode="0.00%">
                  <c:v>6.8400000000000002E-2</c:v>
                </c:pt>
                <c:pt idx="1688" formatCode="0.00%">
                  <c:v>7.0800000000000002E-2</c:v>
                </c:pt>
                <c:pt idx="1689" formatCode="0.00%">
                  <c:v>7.2649999999999992E-2</c:v>
                </c:pt>
                <c:pt idx="1690" formatCode="0.00%">
                  <c:v>8.5349999999999995E-2</c:v>
                </c:pt>
                <c:pt idx="1691" formatCode="0.00%">
                  <c:v>8.0299999999999996E-2</c:v>
                </c:pt>
                <c:pt idx="1692" formatCode="0.00%">
                  <c:v>7.7899999999999997E-2</c:v>
                </c:pt>
                <c:pt idx="1693" formatCode="0.00%">
                  <c:v>7.5600000000000001E-2</c:v>
                </c:pt>
                <c:pt idx="1694" formatCode="0.00%">
                  <c:v>7.5600000000000001E-2</c:v>
                </c:pt>
                <c:pt idx="1695" formatCode="0.00%">
                  <c:v>7.7600000000000002E-2</c:v>
                </c:pt>
                <c:pt idx="1696" formatCode="0.00%">
                  <c:v>7.3899999999999993E-2</c:v>
                </c:pt>
                <c:pt idx="1697" formatCode="0.00%">
                  <c:v>7.7499999999999999E-2</c:v>
                </c:pt>
                <c:pt idx="1698" formatCode="0.00%">
                  <c:v>7.6700000000000004E-2</c:v>
                </c:pt>
                <c:pt idx="1699" formatCode="0.00%">
                  <c:v>7.7600000000000002E-2</c:v>
                </c:pt>
                <c:pt idx="1700" formatCode="0.00%">
                  <c:v>7.6799999999999993E-2</c:v>
                </c:pt>
                <c:pt idx="1701" formatCode="0.00%">
                  <c:v>7.6200000000000004E-2</c:v>
                </c:pt>
                <c:pt idx="1702" formatCode="0.00%">
                  <c:v>8.0799999999999997E-2</c:v>
                </c:pt>
                <c:pt idx="1703" formatCode="0.00%">
                  <c:v>8.2299999999999998E-2</c:v>
                </c:pt>
                <c:pt idx="1704" formatCode="0.00%">
                  <c:v>8.0199999999999994E-2</c:v>
                </c:pt>
                <c:pt idx="1705" formatCode="0.00%">
                  <c:v>7.8299999999999995E-2</c:v>
                </c:pt>
                <c:pt idx="1706" formatCode="0.00%">
                  <c:v>7.7300000000000008E-2</c:v>
                </c:pt>
                <c:pt idx="1707" formatCode="0.00%">
                  <c:v>7.7300000000000008E-2</c:v>
                </c:pt>
                <c:pt idx="1708" formatCode="0.00%">
                  <c:v>7.7300000000000008E-2</c:v>
                </c:pt>
                <c:pt idx="1709" formatCode="0.00%">
                  <c:v>7.5199999999999989E-2</c:v>
                </c:pt>
                <c:pt idx="1710" formatCode="0.00%">
                  <c:v>7.4200000000000002E-2</c:v>
                </c:pt>
                <c:pt idx="1711" formatCode="0.00%">
                  <c:v>6.9500000000000006E-2</c:v>
                </c:pt>
                <c:pt idx="1712" formatCode="0.00%">
                  <c:v>7.1099999999999997E-2</c:v>
                </c:pt>
                <c:pt idx="1713" formatCode="0.00%">
                  <c:v>7.0400000000000004E-2</c:v>
                </c:pt>
                <c:pt idx="1714" formatCode="0.00%">
                  <c:v>7.0800000000000002E-2</c:v>
                </c:pt>
                <c:pt idx="1715" formatCode="0.00%">
                  <c:v>6.9599999999999995E-2</c:v>
                </c:pt>
                <c:pt idx="1716" formatCode="0.00%">
                  <c:v>6.8400000000000002E-2</c:v>
                </c:pt>
                <c:pt idx="1717" formatCode="0.00%">
                  <c:v>6.6699999999999995E-2</c:v>
                </c:pt>
                <c:pt idx="1718" formatCode="0.00%">
                  <c:v>6.7199999999999996E-2</c:v>
                </c:pt>
                <c:pt idx="1719" formatCode="0.00%">
                  <c:v>6.8099999999999994E-2</c:v>
                </c:pt>
                <c:pt idx="1720" formatCode="0.00%">
                  <c:v>6.8499999999999991E-2</c:v>
                </c:pt>
                <c:pt idx="1721" formatCode="0.00%">
                  <c:v>6.7900000000000002E-2</c:v>
                </c:pt>
                <c:pt idx="1722" formatCode="0.00%">
                  <c:v>6.7099999999999993E-2</c:v>
                </c:pt>
                <c:pt idx="1723" formatCode="0.00%">
                  <c:v>6.7099999999999993E-2</c:v>
                </c:pt>
                <c:pt idx="1724" formatCode="0.00%">
                  <c:v>6.5700000000000008E-2</c:v>
                </c:pt>
                <c:pt idx="1725" formatCode="0.00%">
                  <c:v>6.6600000000000006E-2</c:v>
                </c:pt>
                <c:pt idx="1726" formatCode="0.00%">
                  <c:v>6.6199999999999995E-2</c:v>
                </c:pt>
                <c:pt idx="1727" formatCode="0.00%">
                  <c:v>6.7599999999999993E-2</c:v>
                </c:pt>
                <c:pt idx="1728" formatCode="0.00%">
                  <c:v>6.7400000000000002E-2</c:v>
                </c:pt>
                <c:pt idx="1729" formatCode="0.00%">
                  <c:v>6.8199999999999997E-2</c:v>
                </c:pt>
                <c:pt idx="1730" formatCode="0.00%">
                  <c:v>6.88E-2</c:v>
                </c:pt>
                <c:pt idx="1731" formatCode="0.00%">
                  <c:v>6.88E-2</c:v>
                </c:pt>
                <c:pt idx="1732" formatCode="0.00%">
                  <c:v>6.8900000000000003E-2</c:v>
                </c:pt>
                <c:pt idx="1733" formatCode="0.00%">
                  <c:v>6.9599999999999995E-2</c:v>
                </c:pt>
                <c:pt idx="1734" formatCode="0.00%">
                  <c:v>6.8600000000000008E-2</c:v>
                </c:pt>
                <c:pt idx="1735" formatCode="0.00%">
                  <c:v>6.7500000000000004E-2</c:v>
                </c:pt>
                <c:pt idx="1736" formatCode="0.00%">
                  <c:v>6.8199999999999997E-2</c:v>
                </c:pt>
                <c:pt idx="1737" formatCode="0.00%">
                  <c:v>6.7049999999999998E-2</c:v>
                </c:pt>
                <c:pt idx="1738" formatCode="0.00%">
                  <c:v>6.5799999999999997E-2</c:v>
                </c:pt>
                <c:pt idx="1739" formatCode="0.00%">
                  <c:v>6.4899999999999999E-2</c:v>
                </c:pt>
                <c:pt idx="1740" formatCode="0.00%">
                  <c:v>6.3600000000000004E-2</c:v>
                </c:pt>
                <c:pt idx="1741" formatCode="0.00%">
                  <c:v>6.4199999999999993E-2</c:v>
                </c:pt>
                <c:pt idx="1742" formatCode="0.00%">
                  <c:v>6.5500000000000003E-2</c:v>
                </c:pt>
                <c:pt idx="1743" formatCode="0.00%">
                  <c:v>6.3899999999999998E-2</c:v>
                </c:pt>
                <c:pt idx="1744" formatCode="0.00%">
                  <c:v>6.3899999999999998E-2</c:v>
                </c:pt>
                <c:pt idx="1745" formatCode="0.00%">
                  <c:v>6.4100000000000004E-2</c:v>
                </c:pt>
                <c:pt idx="1746" formatCode="0.00%">
                  <c:v>6.4649999999999999E-2</c:v>
                </c:pt>
                <c:pt idx="1747" formatCode="0.00%">
                  <c:v>6.4850000000000005E-2</c:v>
                </c:pt>
                <c:pt idx="1748" formatCode="0.00%">
                  <c:v>6.4750000000000002E-2</c:v>
                </c:pt>
                <c:pt idx="1749" formatCode="0.00%">
                  <c:v>6.2899999999999998E-2</c:v>
                </c:pt>
                <c:pt idx="1750" formatCode="0.00%">
                  <c:v>6.2199999999999998E-2</c:v>
                </c:pt>
                <c:pt idx="1751" formatCode="0.00%">
                  <c:v>6.2800000000000009E-2</c:v>
                </c:pt>
                <c:pt idx="1752" formatCode="0.00%">
                  <c:v>6.2899999999999998E-2</c:v>
                </c:pt>
                <c:pt idx="1753" formatCode="0.00%">
                  <c:v>6.5350000000000005E-2</c:v>
                </c:pt>
                <c:pt idx="1754" formatCode="0.00%">
                  <c:v>6.59E-2</c:v>
                </c:pt>
                <c:pt idx="1755" formatCode="0.00%">
                  <c:v>6.515E-2</c:v>
                </c:pt>
                <c:pt idx="1756" formatCode="0.00%">
                  <c:v>6.515E-2</c:v>
                </c:pt>
                <c:pt idx="1757" formatCode="0.00%">
                  <c:v>6.4299999999999996E-2</c:v>
                </c:pt>
                <c:pt idx="1758" formatCode="0.00%">
                  <c:v>6.4899999999999999E-2</c:v>
                </c:pt>
                <c:pt idx="1759" formatCode="0.00%">
                  <c:v>6.2699999999999992E-2</c:v>
                </c:pt>
                <c:pt idx="1760" formatCode="0.00%">
                  <c:v>6.3299999999999995E-2</c:v>
                </c:pt>
                <c:pt idx="1761" formatCode="0.00%">
                  <c:v>6.3099999999999989E-2</c:v>
                </c:pt>
                <c:pt idx="1762" formatCode="0.00%">
                  <c:v>6.3600000000000004E-2</c:v>
                </c:pt>
                <c:pt idx="1763" formatCode="0.00%">
                  <c:v>6.4600000000000005E-2</c:v>
                </c:pt>
                <c:pt idx="1764" formatCode="0.00%">
                  <c:v>6.4600000000000005E-2</c:v>
                </c:pt>
                <c:pt idx="1765" formatCode="0.00%">
                  <c:v>6.4600000000000005E-2</c:v>
                </c:pt>
                <c:pt idx="1766" formatCode="0.00%">
                  <c:v>6.6299999999999998E-2</c:v>
                </c:pt>
                <c:pt idx="1767" formatCode="0.00%">
                  <c:v>6.7699999999999996E-2</c:v>
                </c:pt>
                <c:pt idx="1768" formatCode="0.00%">
                  <c:v>6.855E-2</c:v>
                </c:pt>
                <c:pt idx="1769" formatCode="0.00%">
                  <c:v>6.9150000000000003E-2</c:v>
                </c:pt>
                <c:pt idx="1770" formatCode="0.00%">
                  <c:v>7.1199999999999999E-2</c:v>
                </c:pt>
                <c:pt idx="1771" formatCode="0.00%">
                  <c:v>6.8449999999999997E-2</c:v>
                </c:pt>
                <c:pt idx="1772" formatCode="0.00%">
                  <c:v>6.9800000000000001E-2</c:v>
                </c:pt>
                <c:pt idx="1773" formatCode="0.00%">
                  <c:v>6.9400000000000003E-2</c:v>
                </c:pt>
                <c:pt idx="1774" formatCode="0.00%">
                  <c:v>6.9099999999999995E-2</c:v>
                </c:pt>
                <c:pt idx="1775" formatCode="0.00%">
                  <c:v>6.83E-2</c:v>
                </c:pt>
                <c:pt idx="1776" formatCode="0.00%">
                  <c:v>6.8499999999999991E-2</c:v>
                </c:pt>
                <c:pt idx="1777" formatCode="0.00%">
                  <c:v>7.0550000000000002E-2</c:v>
                </c:pt>
                <c:pt idx="1778" formatCode="0.00%">
                  <c:v>7.0050000000000001E-2</c:v>
                </c:pt>
                <c:pt idx="1779" formatCode="0.00%">
                  <c:v>6.8400000000000002E-2</c:v>
                </c:pt>
                <c:pt idx="1780" formatCode="0.00%">
                  <c:v>6.9099999999999995E-2</c:v>
                </c:pt>
                <c:pt idx="1781" formatCode="0.00%">
                  <c:v>6.8000000000000005E-2</c:v>
                </c:pt>
                <c:pt idx="1782" formatCode="0.00%">
                  <c:v>6.8699999999999997E-2</c:v>
                </c:pt>
                <c:pt idx="1783" formatCode="0.00%">
                  <c:v>6.8150000000000002E-2</c:v>
                </c:pt>
                <c:pt idx="1784" formatCode="0.00%">
                  <c:v>6.7500000000000004E-2</c:v>
                </c:pt>
                <c:pt idx="1785" formatCode="0.00%">
                  <c:v>6.7500000000000004E-2</c:v>
                </c:pt>
                <c:pt idx="1786" formatCode="0.00%">
                  <c:v>6.8199999999999997E-2</c:v>
                </c:pt>
                <c:pt idx="1787" formatCode="0.00%">
                  <c:v>6.8099999999999994E-2</c:v>
                </c:pt>
                <c:pt idx="1788" formatCode="0.00%">
                  <c:v>7.0449999999999999E-2</c:v>
                </c:pt>
                <c:pt idx="1789" formatCode="0.00%">
                  <c:v>7.1099999999999997E-2</c:v>
                </c:pt>
                <c:pt idx="1790" formatCode="0.00%">
                  <c:v>7.0099999999999996E-2</c:v>
                </c:pt>
                <c:pt idx="1791" formatCode="0.00%">
                  <c:v>7.0400000000000004E-2</c:v>
                </c:pt>
                <c:pt idx="1792" formatCode="0.00%">
                  <c:v>7.1800000000000003E-2</c:v>
                </c:pt>
                <c:pt idx="1793" formatCode="0.00%">
                  <c:v>7.0599999999999996E-2</c:v>
                </c:pt>
                <c:pt idx="1794" formatCode="0.00%">
                  <c:v>7.2400000000000006E-2</c:v>
                </c:pt>
                <c:pt idx="1795" formatCode="0.00%">
                  <c:v>7.3800000000000004E-2</c:v>
                </c:pt>
                <c:pt idx="1796" formatCode="0.00%">
                  <c:v>7.2000000000000008E-2</c:v>
                </c:pt>
                <c:pt idx="1797" formatCode="0.00%">
                  <c:v>7.2400000000000006E-2</c:v>
                </c:pt>
                <c:pt idx="1798" formatCode="0.00%">
                  <c:v>7.1300000000000002E-2</c:v>
                </c:pt>
                <c:pt idx="1799" formatCode="0.00%">
                  <c:v>7.0800000000000002E-2</c:v>
                </c:pt>
                <c:pt idx="1800" formatCode="0.00%">
                  <c:v>7.0400000000000004E-2</c:v>
                </c:pt>
                <c:pt idx="1801" formatCode="0.00%">
                  <c:v>7.485E-2</c:v>
                </c:pt>
                <c:pt idx="1802" formatCode="0.00%">
                  <c:v>7.2999999999999995E-2</c:v>
                </c:pt>
                <c:pt idx="1803" formatCode="0.00%">
                  <c:v>7.4299999999999991E-2</c:v>
                </c:pt>
                <c:pt idx="1804" formatCode="0.00%">
                  <c:v>7.4499999999999997E-2</c:v>
                </c:pt>
                <c:pt idx="1805" formatCode="0.00%">
                  <c:v>7.3099999999999998E-2</c:v>
                </c:pt>
                <c:pt idx="1806" formatCode="0.00%">
                  <c:v>7.5300000000000006E-2</c:v>
                </c:pt>
                <c:pt idx="1807" formatCode="0.00%">
                  <c:v>7.5800000000000006E-2</c:v>
                </c:pt>
                <c:pt idx="1808" formatCode="0.00%">
                  <c:v>7.6999999999999999E-2</c:v>
                </c:pt>
                <c:pt idx="1809" formatCode="0.00%">
                  <c:v>7.6499999999999999E-2</c:v>
                </c:pt>
                <c:pt idx="1810" formatCode="0.00%">
                  <c:v>7.6499999999999999E-2</c:v>
                </c:pt>
                <c:pt idx="1811" formatCode="0.00%">
                  <c:v>7.5600000000000001E-2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  <c:pt idx="2636" formatCode="0.00%">
                  <c:v>#N/A</c:v>
                </c:pt>
                <c:pt idx="2637" formatCode="0.00%">
                  <c:v>#N/A</c:v>
                </c:pt>
                <c:pt idx="2638" formatCode="0.00%">
                  <c:v>#N/A</c:v>
                </c:pt>
                <c:pt idx="2639" formatCode="0.00%">
                  <c:v>#N/A</c:v>
                </c:pt>
                <c:pt idx="2640" formatCode="0.00%">
                  <c:v>#N/A</c:v>
                </c:pt>
                <c:pt idx="2641" formatCode="0.00%">
                  <c:v>#N/A</c:v>
                </c:pt>
                <c:pt idx="2642" formatCode="0.00%">
                  <c:v>#N/A</c:v>
                </c:pt>
                <c:pt idx="2643" formatCode="0.00%">
                  <c:v>#N/A</c:v>
                </c:pt>
                <c:pt idx="2644" formatCode="0.00%">
                  <c:v>#N/A</c:v>
                </c:pt>
                <c:pt idx="2645" formatCode="0.00%">
                  <c:v>#N/A</c:v>
                </c:pt>
                <c:pt idx="2646" formatCode="0.00%">
                  <c:v>#N/A</c:v>
                </c:pt>
                <c:pt idx="2647" formatCode="0.00%">
                  <c:v>#N/A</c:v>
                </c:pt>
                <c:pt idx="2648" formatCode="0.00%">
                  <c:v>#N/A</c:v>
                </c:pt>
                <c:pt idx="2649" formatCode="0.00%">
                  <c:v>#N/A</c:v>
                </c:pt>
                <c:pt idx="2650" formatCode="0.00%">
                  <c:v>#N/A</c:v>
                </c:pt>
                <c:pt idx="2651" formatCode="0.00%">
                  <c:v>#N/A</c:v>
                </c:pt>
                <c:pt idx="2652" formatCode="0.00%">
                  <c:v>#N/A</c:v>
                </c:pt>
                <c:pt idx="2653" formatCode="0.00%">
                  <c:v>#N/A</c:v>
                </c:pt>
                <c:pt idx="2654" formatCode="0.00%">
                  <c:v>#N/A</c:v>
                </c:pt>
                <c:pt idx="2655" formatCode="0.00%">
                  <c:v>#N/A</c:v>
                </c:pt>
                <c:pt idx="2656" formatCode="0.00%">
                  <c:v>#N/A</c:v>
                </c:pt>
                <c:pt idx="2657" formatCode="0.00%">
                  <c:v>#N/A</c:v>
                </c:pt>
                <c:pt idx="2658" formatCode="0.00%">
                  <c:v>#N/A</c:v>
                </c:pt>
                <c:pt idx="2659" formatCode="0.00%">
                  <c:v>#N/A</c:v>
                </c:pt>
                <c:pt idx="2660" formatCode="0.00%">
                  <c:v>#N/A</c:v>
                </c:pt>
                <c:pt idx="2661" formatCode="0.00%">
                  <c:v>#N/A</c:v>
                </c:pt>
                <c:pt idx="2662" formatCode="0.00%">
                  <c:v>#N/A</c:v>
                </c:pt>
                <c:pt idx="2663" formatCode="0.00%">
                  <c:v>#N/A</c:v>
                </c:pt>
                <c:pt idx="2664" formatCode="0.00%">
                  <c:v>#N/A</c:v>
                </c:pt>
                <c:pt idx="2665" formatCode="0.00%">
                  <c:v>#N/A</c:v>
                </c:pt>
                <c:pt idx="2666" formatCode="0.00%">
                  <c:v>#N/A</c:v>
                </c:pt>
                <c:pt idx="2667" formatCode="0.00%">
                  <c:v>#N/A</c:v>
                </c:pt>
                <c:pt idx="2668" formatCode="0.00%">
                  <c:v>#N/A</c:v>
                </c:pt>
                <c:pt idx="2669" formatCode="0.00%">
                  <c:v>#N/A</c:v>
                </c:pt>
                <c:pt idx="2670" formatCode="0.00%">
                  <c:v>#N/A</c:v>
                </c:pt>
                <c:pt idx="2671" formatCode="0.00%">
                  <c:v>#N/A</c:v>
                </c:pt>
                <c:pt idx="2672" formatCode="0.00%">
                  <c:v>#N/A</c:v>
                </c:pt>
                <c:pt idx="2673" formatCode="0.00%">
                  <c:v>#N/A</c:v>
                </c:pt>
                <c:pt idx="2674" formatCode="0.00%">
                  <c:v>#N/A</c:v>
                </c:pt>
                <c:pt idx="2675" formatCode="0.00%">
                  <c:v>#N/A</c:v>
                </c:pt>
                <c:pt idx="2676" formatCode="0.00%">
                  <c:v>#N/A</c:v>
                </c:pt>
                <c:pt idx="2677" formatCode="0.00%">
                  <c:v>#N/A</c:v>
                </c:pt>
                <c:pt idx="2678" formatCode="0.00%">
                  <c:v>#N/A</c:v>
                </c:pt>
                <c:pt idx="2679" formatCode="0.00%">
                  <c:v>#N/A</c:v>
                </c:pt>
                <c:pt idx="2680" formatCode="0.00%">
                  <c:v>#N/A</c:v>
                </c:pt>
                <c:pt idx="2681" formatCode="0.00%">
                  <c:v>#N/A</c:v>
                </c:pt>
                <c:pt idx="2682" formatCode="0.00%">
                  <c:v>#N/A</c:v>
                </c:pt>
                <c:pt idx="2683" formatCode="0.00%">
                  <c:v>#N/A</c:v>
                </c:pt>
                <c:pt idx="2684" formatCode="0.00%">
                  <c:v>#N/A</c:v>
                </c:pt>
                <c:pt idx="2685" formatCode="0.00%">
                  <c:v>#N/A</c:v>
                </c:pt>
                <c:pt idx="2686" formatCode="0.00%">
                  <c:v>#N/A</c:v>
                </c:pt>
                <c:pt idx="2687" formatCode="0.00%">
                  <c:v>#N/A</c:v>
                </c:pt>
                <c:pt idx="2688" formatCode="0.00%">
                  <c:v>#N/A</c:v>
                </c:pt>
                <c:pt idx="2689" formatCode="0.00%">
                  <c:v>#N/A</c:v>
                </c:pt>
                <c:pt idx="2690" formatCode="0.00%">
                  <c:v>#N/A</c:v>
                </c:pt>
                <c:pt idx="2691" formatCode="0.00%">
                  <c:v>#N/A</c:v>
                </c:pt>
                <c:pt idx="2692" formatCode="0.00%">
                  <c:v>#N/A</c:v>
                </c:pt>
                <c:pt idx="2693" formatCode="0.00%">
                  <c:v>#N/A</c:v>
                </c:pt>
                <c:pt idx="2694" formatCode="0.00%">
                  <c:v>#N/A</c:v>
                </c:pt>
                <c:pt idx="2695" formatCode="0.00%">
                  <c:v>#N/A</c:v>
                </c:pt>
                <c:pt idx="2696" formatCode="0.00%">
                  <c:v>#N/A</c:v>
                </c:pt>
                <c:pt idx="2697" formatCode="0.00%">
                  <c:v>#N/A</c:v>
                </c:pt>
                <c:pt idx="2698" formatCode="0.00%">
                  <c:v>#N/A</c:v>
                </c:pt>
                <c:pt idx="2699" formatCode="0.00%">
                  <c:v>#N/A</c:v>
                </c:pt>
                <c:pt idx="2700" formatCode="0.00%">
                  <c:v>#N/A</c:v>
                </c:pt>
                <c:pt idx="2701" formatCode="0.00%">
                  <c:v>#N/A</c:v>
                </c:pt>
                <c:pt idx="2702" formatCode="0.00%">
                  <c:v>#N/A</c:v>
                </c:pt>
                <c:pt idx="2703" formatCode="0.00%">
                  <c:v>#N/A</c:v>
                </c:pt>
                <c:pt idx="2704" formatCode="0.00%">
                  <c:v>#N/A</c:v>
                </c:pt>
                <c:pt idx="2705" formatCode="0.00%">
                  <c:v>#N/A</c:v>
                </c:pt>
                <c:pt idx="2706" formatCode="0.00%">
                  <c:v>#N/A</c:v>
                </c:pt>
                <c:pt idx="2707" formatCode="0.00%">
                  <c:v>#N/A</c:v>
                </c:pt>
                <c:pt idx="2708" formatCode="0.00%">
                  <c:v>#N/A</c:v>
                </c:pt>
                <c:pt idx="2709" formatCode="0.00%">
                  <c:v>#N/A</c:v>
                </c:pt>
                <c:pt idx="2710" formatCode="0.00%">
                  <c:v>#N/A</c:v>
                </c:pt>
                <c:pt idx="2711" formatCode="0.00%">
                  <c:v>#N/A</c:v>
                </c:pt>
                <c:pt idx="2712" formatCode="0.00%">
                  <c:v>#N/A</c:v>
                </c:pt>
                <c:pt idx="2713" formatCode="0.00%">
                  <c:v>#N/A</c:v>
                </c:pt>
                <c:pt idx="2714" formatCode="0.00%">
                  <c:v>#N/A</c:v>
                </c:pt>
                <c:pt idx="2715" formatCode="0.00%">
                  <c:v>#N/A</c:v>
                </c:pt>
                <c:pt idx="2716" formatCode="0.00%">
                  <c:v>#N/A</c:v>
                </c:pt>
                <c:pt idx="2717" formatCode="0.00%">
                  <c:v>#N/A</c:v>
                </c:pt>
                <c:pt idx="2718" formatCode="0.00%">
                  <c:v>#N/A</c:v>
                </c:pt>
                <c:pt idx="2719" formatCode="0.00%">
                  <c:v>#N/A</c:v>
                </c:pt>
                <c:pt idx="2720" formatCode="0.00%">
                  <c:v>#N/A</c:v>
                </c:pt>
                <c:pt idx="2721" formatCode="0.00%">
                  <c:v>#N/A</c:v>
                </c:pt>
                <c:pt idx="2722" formatCode="0.00%">
                  <c:v>#N/A</c:v>
                </c:pt>
                <c:pt idx="2723" formatCode="0.00%">
                  <c:v>#N/A</c:v>
                </c:pt>
                <c:pt idx="2724" formatCode="0.00%">
                  <c:v>#N/A</c:v>
                </c:pt>
                <c:pt idx="2725" formatCode="0.00%">
                  <c:v>#N/A</c:v>
                </c:pt>
                <c:pt idx="2726" formatCode="0.00%">
                  <c:v>#N/A</c:v>
                </c:pt>
                <c:pt idx="2727" formatCode="0.00%">
                  <c:v>#N/A</c:v>
                </c:pt>
                <c:pt idx="2728" formatCode="0.00%">
                  <c:v>#N/A</c:v>
                </c:pt>
                <c:pt idx="2729" formatCode="0.00%">
                  <c:v>#N/A</c:v>
                </c:pt>
                <c:pt idx="2730" formatCode="0.00%">
                  <c:v>#N/A</c:v>
                </c:pt>
                <c:pt idx="2731" formatCode="0.00%">
                  <c:v>#N/A</c:v>
                </c:pt>
                <c:pt idx="2732" formatCode="0.00%">
                  <c:v>#N/A</c:v>
                </c:pt>
                <c:pt idx="2733" formatCode="0.00%">
                  <c:v>#N/A</c:v>
                </c:pt>
                <c:pt idx="2734" formatCode="0.00%">
                  <c:v>#N/A</c:v>
                </c:pt>
                <c:pt idx="2735" formatCode="0.00%">
                  <c:v>#N/A</c:v>
                </c:pt>
                <c:pt idx="2736" formatCode="0.00%">
                  <c:v>#N/A</c:v>
                </c:pt>
                <c:pt idx="2737" formatCode="0.00%">
                  <c:v>#N/A</c:v>
                </c:pt>
                <c:pt idx="2738" formatCode="0.00%">
                  <c:v>#N/A</c:v>
                </c:pt>
                <c:pt idx="2739" formatCode="0.00%">
                  <c:v>#N/A</c:v>
                </c:pt>
                <c:pt idx="2740" formatCode="0.00%">
                  <c:v>#N/A</c:v>
                </c:pt>
                <c:pt idx="2741" formatCode="0.00%">
                  <c:v>#N/A</c:v>
                </c:pt>
                <c:pt idx="2742" formatCode="0.00%">
                  <c:v>#N/A</c:v>
                </c:pt>
                <c:pt idx="2743" formatCode="0.00%">
                  <c:v>#N/A</c:v>
                </c:pt>
                <c:pt idx="2744" formatCode="0.00%">
                  <c:v>#N/A</c:v>
                </c:pt>
                <c:pt idx="2745" formatCode="0.00%">
                  <c:v>#N/A</c:v>
                </c:pt>
                <c:pt idx="2746" formatCode="0.00%">
                  <c:v>#N/A</c:v>
                </c:pt>
                <c:pt idx="2747" formatCode="0.00%">
                  <c:v>#N/A</c:v>
                </c:pt>
                <c:pt idx="2748" formatCode="0.00%">
                  <c:v>#N/A</c:v>
                </c:pt>
                <c:pt idx="2749" formatCode="0.00%">
                  <c:v>#N/A</c:v>
                </c:pt>
                <c:pt idx="2750" formatCode="0.00%">
                  <c:v>#N/A</c:v>
                </c:pt>
                <c:pt idx="2751" formatCode="0.00%">
                  <c:v>#N/A</c:v>
                </c:pt>
                <c:pt idx="2752" formatCode="0.00%">
                  <c:v>#N/A</c:v>
                </c:pt>
                <c:pt idx="2753" formatCode="0.00%">
                  <c:v>#N/A</c:v>
                </c:pt>
                <c:pt idx="2754" formatCode="0.00%">
                  <c:v>#N/A</c:v>
                </c:pt>
                <c:pt idx="2755" formatCode="0.00%">
                  <c:v>#N/A</c:v>
                </c:pt>
                <c:pt idx="2756" formatCode="0.00%">
                  <c:v>#N/A</c:v>
                </c:pt>
                <c:pt idx="2757" formatCode="0.00%">
                  <c:v>#N/A</c:v>
                </c:pt>
                <c:pt idx="2758" formatCode="0.00%">
                  <c:v>#N/A</c:v>
                </c:pt>
                <c:pt idx="2759" formatCode="0.00%">
                  <c:v>#N/A</c:v>
                </c:pt>
                <c:pt idx="2760" formatCode="0.00%">
                  <c:v>#N/A</c:v>
                </c:pt>
                <c:pt idx="2761" formatCode="0.00%">
                  <c:v>#N/A</c:v>
                </c:pt>
                <c:pt idx="2762" formatCode="0.00%">
                  <c:v>#N/A</c:v>
                </c:pt>
                <c:pt idx="2763" formatCode="0.00%">
                  <c:v>#N/A</c:v>
                </c:pt>
                <c:pt idx="2764" formatCode="0.00%">
                  <c:v>#N/A</c:v>
                </c:pt>
                <c:pt idx="2765" formatCode="0.00%">
                  <c:v>#N/A</c:v>
                </c:pt>
                <c:pt idx="2766" formatCode="0.00%">
                  <c:v>#N/A</c:v>
                </c:pt>
                <c:pt idx="2767" formatCode="0.00%">
                  <c:v>#N/A</c:v>
                </c:pt>
                <c:pt idx="2768" formatCode="0.00%">
                  <c:v>#N/A</c:v>
                </c:pt>
                <c:pt idx="2769" formatCode="0.00%">
                  <c:v>#N/A</c:v>
                </c:pt>
                <c:pt idx="2770" formatCode="0.00%">
                  <c:v>#N/A</c:v>
                </c:pt>
                <c:pt idx="2771" formatCode="0.00%">
                  <c:v>#N/A</c:v>
                </c:pt>
                <c:pt idx="2772" formatCode="0.00%">
                  <c:v>#N/A</c:v>
                </c:pt>
                <c:pt idx="2773" formatCode="0.00%">
                  <c:v>#N/A</c:v>
                </c:pt>
                <c:pt idx="2774" formatCode="0.00%">
                  <c:v>#N/A</c:v>
                </c:pt>
                <c:pt idx="2775" formatCode="0.00%">
                  <c:v>#N/A</c:v>
                </c:pt>
                <c:pt idx="2776" formatCode="0.00%">
                  <c:v>#N/A</c:v>
                </c:pt>
                <c:pt idx="2777" formatCode="0.00%">
                  <c:v>#N/A</c:v>
                </c:pt>
                <c:pt idx="2778" formatCode="0.00%">
                  <c:v>#N/A</c:v>
                </c:pt>
                <c:pt idx="2779" formatCode="0.00%">
                  <c:v>#N/A</c:v>
                </c:pt>
                <c:pt idx="2780" formatCode="0.00%">
                  <c:v>#N/A</c:v>
                </c:pt>
                <c:pt idx="2781" formatCode="0.00%">
                  <c:v>#N/A</c:v>
                </c:pt>
                <c:pt idx="2782" formatCode="0.00%">
                  <c:v>#N/A</c:v>
                </c:pt>
                <c:pt idx="2783" formatCode="0.00%">
                  <c:v>#N/A</c:v>
                </c:pt>
                <c:pt idx="2784" formatCode="0.00%">
                  <c:v>#N/A</c:v>
                </c:pt>
                <c:pt idx="2785" formatCode="0.00%">
                  <c:v>#N/A</c:v>
                </c:pt>
                <c:pt idx="2786" formatCode="0.00%">
                  <c:v>#N/A</c:v>
                </c:pt>
                <c:pt idx="2787" formatCode="0.00%">
                  <c:v>#N/A</c:v>
                </c:pt>
                <c:pt idx="2788" formatCode="0.00%">
                  <c:v>#N/A</c:v>
                </c:pt>
                <c:pt idx="2789" formatCode="0.00%">
                  <c:v>#N/A</c:v>
                </c:pt>
                <c:pt idx="2790" formatCode="0.00%">
                  <c:v>#N/A</c:v>
                </c:pt>
                <c:pt idx="2791" formatCode="0.00%">
                  <c:v>#N/A</c:v>
                </c:pt>
                <c:pt idx="2792" formatCode="0.00%">
                  <c:v>#N/A</c:v>
                </c:pt>
                <c:pt idx="2793" formatCode="0.00%">
                  <c:v>#N/A</c:v>
                </c:pt>
                <c:pt idx="2794" formatCode="0.00%">
                  <c:v>#N/A</c:v>
                </c:pt>
                <c:pt idx="2795" formatCode="0.00%">
                  <c:v>#N/A</c:v>
                </c:pt>
                <c:pt idx="2796" formatCode="0.00%">
                  <c:v>#N/A</c:v>
                </c:pt>
                <c:pt idx="2797" formatCode="0.00%">
                  <c:v>#N/A</c:v>
                </c:pt>
                <c:pt idx="2798" formatCode="0.00%">
                  <c:v>#N/A</c:v>
                </c:pt>
                <c:pt idx="2799" formatCode="0.00%">
                  <c:v>#N/A</c:v>
                </c:pt>
                <c:pt idx="2800" formatCode="0.00%">
                  <c:v>#N/A</c:v>
                </c:pt>
                <c:pt idx="2801" formatCode="0.00%">
                  <c:v>#N/A</c:v>
                </c:pt>
                <c:pt idx="2802" formatCode="0.00%">
                  <c:v>#N/A</c:v>
                </c:pt>
                <c:pt idx="2803" formatCode="0.00%">
                  <c:v>#N/A</c:v>
                </c:pt>
                <c:pt idx="2804" formatCode="0.00%">
                  <c:v>#N/A</c:v>
                </c:pt>
                <c:pt idx="2805" formatCode="0.00%">
                  <c:v>#N/A</c:v>
                </c:pt>
                <c:pt idx="2806" formatCode="0.00%">
                  <c:v>#N/A</c:v>
                </c:pt>
                <c:pt idx="2807" formatCode="0.00%">
                  <c:v>#N/A</c:v>
                </c:pt>
                <c:pt idx="2808" formatCode="0.00%">
                  <c:v>#N/A</c:v>
                </c:pt>
                <c:pt idx="2809" formatCode="0.00%">
                  <c:v>#N/A</c:v>
                </c:pt>
                <c:pt idx="2810" formatCode="0.00%">
                  <c:v>#N/A</c:v>
                </c:pt>
                <c:pt idx="2811" formatCode="0.00%">
                  <c:v>#N/A</c:v>
                </c:pt>
                <c:pt idx="2812" formatCode="0.00%">
                  <c:v>#N/A</c:v>
                </c:pt>
                <c:pt idx="2813" formatCode="0.00%">
                  <c:v>#N/A</c:v>
                </c:pt>
                <c:pt idx="2814" formatCode="0.00%">
                  <c:v>#N/A</c:v>
                </c:pt>
                <c:pt idx="2815" formatCode="0.00%">
                  <c:v>#N/A</c:v>
                </c:pt>
                <c:pt idx="2816" formatCode="0.00%">
                  <c:v>#N/A</c:v>
                </c:pt>
                <c:pt idx="2817" formatCode="0.00%">
                  <c:v>#N/A</c:v>
                </c:pt>
                <c:pt idx="2818" formatCode="0.00%">
                  <c:v>#N/A</c:v>
                </c:pt>
                <c:pt idx="2819" formatCode="0.00%">
                  <c:v>#N/A</c:v>
                </c:pt>
                <c:pt idx="2820" formatCode="0.00%">
                  <c:v>#N/A</c:v>
                </c:pt>
                <c:pt idx="2821" formatCode="0.00%">
                  <c:v>#N/A</c:v>
                </c:pt>
                <c:pt idx="2822" formatCode="0.00%">
                  <c:v>#N/A</c:v>
                </c:pt>
                <c:pt idx="2823" formatCode="0.00%">
                  <c:v>#N/A</c:v>
                </c:pt>
                <c:pt idx="2824" formatCode="0.00%">
                  <c:v>#N/A</c:v>
                </c:pt>
                <c:pt idx="2825" formatCode="0.00%">
                  <c:v>#N/A</c:v>
                </c:pt>
                <c:pt idx="2826" formatCode="0.00%">
                  <c:v>#N/A</c:v>
                </c:pt>
                <c:pt idx="2827" formatCode="0.00%">
                  <c:v>#N/A</c:v>
                </c:pt>
                <c:pt idx="2828" formatCode="0.00%">
                  <c:v>#N/A</c:v>
                </c:pt>
                <c:pt idx="2829" formatCode="0.00%">
                  <c:v>#N/A</c:v>
                </c:pt>
                <c:pt idx="2830" formatCode="0.00%">
                  <c:v>#N/A</c:v>
                </c:pt>
                <c:pt idx="2831" formatCode="0.00%">
                  <c:v>#N/A</c:v>
                </c:pt>
                <c:pt idx="2832" formatCode="0.00%">
                  <c:v>#N/A</c:v>
                </c:pt>
                <c:pt idx="2833" formatCode="0.00%">
                  <c:v>#N/A</c:v>
                </c:pt>
                <c:pt idx="2834" formatCode="0.00%">
                  <c:v>#N/A</c:v>
                </c:pt>
                <c:pt idx="2835" formatCode="0.00%">
                  <c:v>#N/A</c:v>
                </c:pt>
                <c:pt idx="2836" formatCode="0.00%">
                  <c:v>#N/A</c:v>
                </c:pt>
                <c:pt idx="2837" formatCode="0.00%">
                  <c:v>#N/A</c:v>
                </c:pt>
                <c:pt idx="2838" formatCode="0.00%">
                  <c:v>#N/A</c:v>
                </c:pt>
                <c:pt idx="2839" formatCode="0.00%">
                  <c:v>#N/A</c:v>
                </c:pt>
                <c:pt idx="2840" formatCode="0.00%">
                  <c:v>#N/A</c:v>
                </c:pt>
                <c:pt idx="2841" formatCode="0.00%">
                  <c:v>#N/A</c:v>
                </c:pt>
                <c:pt idx="2842" formatCode="0.00%">
                  <c:v>#N/A</c:v>
                </c:pt>
                <c:pt idx="2843" formatCode="0.00%">
                  <c:v>#N/A</c:v>
                </c:pt>
                <c:pt idx="2844" formatCode="0.00%">
                  <c:v>#N/A</c:v>
                </c:pt>
                <c:pt idx="2845" formatCode="0.00%">
                  <c:v>#N/A</c:v>
                </c:pt>
                <c:pt idx="2846" formatCode="0.00%">
                  <c:v>#N/A</c:v>
                </c:pt>
                <c:pt idx="2847" formatCode="0.00%">
                  <c:v>#N/A</c:v>
                </c:pt>
                <c:pt idx="2848" formatCode="0.00%">
                  <c:v>#N/A</c:v>
                </c:pt>
                <c:pt idx="2849" formatCode="0.00%">
                  <c:v>#N/A</c:v>
                </c:pt>
                <c:pt idx="2850" formatCode="0.00%">
                  <c:v>#N/A</c:v>
                </c:pt>
                <c:pt idx="2851" formatCode="0.00%">
                  <c:v>#N/A</c:v>
                </c:pt>
                <c:pt idx="2852" formatCode="0.00%">
                  <c:v>#N/A</c:v>
                </c:pt>
                <c:pt idx="2853" formatCode="0.00%">
                  <c:v>#N/A</c:v>
                </c:pt>
                <c:pt idx="2854" formatCode="0.00%">
                  <c:v>#N/A</c:v>
                </c:pt>
                <c:pt idx="2855" formatCode="0.00%">
                  <c:v>#N/A</c:v>
                </c:pt>
                <c:pt idx="2856" formatCode="0.00%">
                  <c:v>#N/A</c:v>
                </c:pt>
                <c:pt idx="2857" formatCode="0.00%">
                  <c:v>#N/A</c:v>
                </c:pt>
                <c:pt idx="2858" formatCode="0.00%">
                  <c:v>#N/A</c:v>
                </c:pt>
                <c:pt idx="2859" formatCode="0.00%">
                  <c:v>#N/A</c:v>
                </c:pt>
                <c:pt idx="2860" formatCode="0.00%">
                  <c:v>#N/A</c:v>
                </c:pt>
                <c:pt idx="2861" formatCode="0.00%">
                  <c:v>#N/A</c:v>
                </c:pt>
                <c:pt idx="2862" formatCode="0.00%">
                  <c:v>#N/A</c:v>
                </c:pt>
                <c:pt idx="2863" formatCode="0.00%">
                  <c:v>#N/A</c:v>
                </c:pt>
                <c:pt idx="2864" formatCode="0.00%">
                  <c:v>#N/A</c:v>
                </c:pt>
                <c:pt idx="2865" formatCode="0.00%">
                  <c:v>#N/A</c:v>
                </c:pt>
                <c:pt idx="2866" formatCode="0.00%">
                  <c:v>#N/A</c:v>
                </c:pt>
                <c:pt idx="2867" formatCode="0.00%">
                  <c:v>#N/A</c:v>
                </c:pt>
                <c:pt idx="2868" formatCode="0.00%">
                  <c:v>#N/A</c:v>
                </c:pt>
                <c:pt idx="2869" formatCode="0.00%">
                  <c:v>#N/A</c:v>
                </c:pt>
                <c:pt idx="2870" formatCode="0.00%">
                  <c:v>#N/A</c:v>
                </c:pt>
                <c:pt idx="2871" formatCode="0.00%">
                  <c:v>#N/A</c:v>
                </c:pt>
                <c:pt idx="2872" formatCode="0.00%">
                  <c:v>#N/A</c:v>
                </c:pt>
                <c:pt idx="2873" formatCode="0.00%">
                  <c:v>#N/A</c:v>
                </c:pt>
                <c:pt idx="2874" formatCode="0.00%">
                  <c:v>#N/A</c:v>
                </c:pt>
                <c:pt idx="2875" formatCode="0.00%">
                  <c:v>#N/A</c:v>
                </c:pt>
                <c:pt idx="2876" formatCode="0.00%">
                  <c:v>#N/A</c:v>
                </c:pt>
                <c:pt idx="2877" formatCode="0.00%">
                  <c:v>#N/A</c:v>
                </c:pt>
                <c:pt idx="2878" formatCode="0.00%">
                  <c:v>#N/A</c:v>
                </c:pt>
                <c:pt idx="2879" formatCode="0.00%">
                  <c:v>#N/A</c:v>
                </c:pt>
                <c:pt idx="2880" formatCode="0.00%">
                  <c:v>#N/A</c:v>
                </c:pt>
                <c:pt idx="2881" formatCode="0.00%">
                  <c:v>#N/A</c:v>
                </c:pt>
                <c:pt idx="2882" formatCode="0.00%">
                  <c:v>#N/A</c:v>
                </c:pt>
                <c:pt idx="2883" formatCode="0.00%">
                  <c:v>#N/A</c:v>
                </c:pt>
                <c:pt idx="2884" formatCode="0.00%">
                  <c:v>#N/A</c:v>
                </c:pt>
                <c:pt idx="2885" formatCode="0.00%">
                  <c:v>#N/A</c:v>
                </c:pt>
                <c:pt idx="2886" formatCode="0.00%">
                  <c:v>#N/A</c:v>
                </c:pt>
                <c:pt idx="2887" formatCode="0.00%">
                  <c:v>#N/A</c:v>
                </c:pt>
                <c:pt idx="2888" formatCode="0.00%">
                  <c:v>#N/A</c:v>
                </c:pt>
                <c:pt idx="2889" formatCode="0.00%">
                  <c:v>#N/A</c:v>
                </c:pt>
                <c:pt idx="2890" formatCode="0.00%">
                  <c:v>#N/A</c:v>
                </c:pt>
                <c:pt idx="2891" formatCode="0.00%">
                  <c:v>#N/A</c:v>
                </c:pt>
                <c:pt idx="2892" formatCode="0.00%">
                  <c:v>#N/A</c:v>
                </c:pt>
                <c:pt idx="2893" formatCode="0.00%">
                  <c:v>#N/A</c:v>
                </c:pt>
                <c:pt idx="2894" formatCode="0.00%">
                  <c:v>#N/A</c:v>
                </c:pt>
                <c:pt idx="2895" formatCode="0.00%">
                  <c:v>#N/A</c:v>
                </c:pt>
                <c:pt idx="2896" formatCode="0.00%">
                  <c:v>#N/A</c:v>
                </c:pt>
                <c:pt idx="2897" formatCode="0.00%">
                  <c:v>#N/A</c:v>
                </c:pt>
                <c:pt idx="2898" formatCode="0.00%">
                  <c:v>#N/A</c:v>
                </c:pt>
                <c:pt idx="2899" formatCode="0.00%">
                  <c:v>#N/A</c:v>
                </c:pt>
                <c:pt idx="2900" formatCode="0.00%">
                  <c:v>#N/A</c:v>
                </c:pt>
                <c:pt idx="2901" formatCode="0.00%">
                  <c:v>#N/A</c:v>
                </c:pt>
                <c:pt idx="2902" formatCode="0.00%">
                  <c:v>#N/A</c:v>
                </c:pt>
                <c:pt idx="2903" formatCode="0.00%">
                  <c:v>#N/A</c:v>
                </c:pt>
                <c:pt idx="2904" formatCode="0.00%">
                  <c:v>#N/A</c:v>
                </c:pt>
                <c:pt idx="2905" formatCode="0.00%">
                  <c:v>#N/A</c:v>
                </c:pt>
                <c:pt idx="2906" formatCode="0.00%">
                  <c:v>#N/A</c:v>
                </c:pt>
                <c:pt idx="2907" formatCode="0.00%">
                  <c:v>#N/A</c:v>
                </c:pt>
                <c:pt idx="2908" formatCode="0.00%">
                  <c:v>#N/A</c:v>
                </c:pt>
                <c:pt idx="2909" formatCode="0.00%">
                  <c:v>#N/A</c:v>
                </c:pt>
                <c:pt idx="2910" formatCode="0.00%">
                  <c:v>#N/A</c:v>
                </c:pt>
                <c:pt idx="2911" formatCode="0.00%">
                  <c:v>#N/A</c:v>
                </c:pt>
                <c:pt idx="2912" formatCode="0.00%">
                  <c:v>#N/A</c:v>
                </c:pt>
                <c:pt idx="2913" formatCode="0.00%">
                  <c:v>#N/A</c:v>
                </c:pt>
                <c:pt idx="2914" formatCode="0.00%">
                  <c:v>#N/A</c:v>
                </c:pt>
                <c:pt idx="2915" formatCode="0.00%">
                  <c:v>#N/A</c:v>
                </c:pt>
                <c:pt idx="2916" formatCode="0.00%">
                  <c:v>#N/A</c:v>
                </c:pt>
                <c:pt idx="2917" formatCode="0.00%">
                  <c:v>#N/A</c:v>
                </c:pt>
                <c:pt idx="2918" formatCode="0.00%">
                  <c:v>#N/A</c:v>
                </c:pt>
                <c:pt idx="2919" formatCode="0.00%">
                  <c:v>#N/A</c:v>
                </c:pt>
                <c:pt idx="2920" formatCode="0.00%">
                  <c:v>#N/A</c:v>
                </c:pt>
                <c:pt idx="2921" formatCode="0.00%">
                  <c:v>#N/A</c:v>
                </c:pt>
                <c:pt idx="2922" formatCode="0.00%">
                  <c:v>#N/A</c:v>
                </c:pt>
                <c:pt idx="2923" formatCode="0.00%">
                  <c:v>#N/A</c:v>
                </c:pt>
                <c:pt idx="2924" formatCode="0.00%">
                  <c:v>#N/A</c:v>
                </c:pt>
                <c:pt idx="2925" formatCode="0.00%">
                  <c:v>#N/A</c:v>
                </c:pt>
                <c:pt idx="2926" formatCode="0.00%">
                  <c:v>#N/A</c:v>
                </c:pt>
                <c:pt idx="2927" formatCode="0.00%">
                  <c:v>#N/A</c:v>
                </c:pt>
                <c:pt idx="2928" formatCode="0.00%">
                  <c:v>#N/A</c:v>
                </c:pt>
                <c:pt idx="2929" formatCode="0.00%">
                  <c:v>#N/A</c:v>
                </c:pt>
                <c:pt idx="2930" formatCode="0.00%">
                  <c:v>#N/A</c:v>
                </c:pt>
                <c:pt idx="2931" formatCode="0.00%">
                  <c:v>#N/A</c:v>
                </c:pt>
                <c:pt idx="2932" formatCode="0.00%">
                  <c:v>#N/A</c:v>
                </c:pt>
                <c:pt idx="2933" formatCode="0.00%">
                  <c:v>#N/A</c:v>
                </c:pt>
                <c:pt idx="2934" formatCode="0.00%">
                  <c:v>#N/A</c:v>
                </c:pt>
                <c:pt idx="2935" formatCode="0.00%">
                  <c:v>#N/A</c:v>
                </c:pt>
                <c:pt idx="2936" formatCode="0.00%">
                  <c:v>#N/A</c:v>
                </c:pt>
                <c:pt idx="2937" formatCode="0.00%">
                  <c:v>#N/A</c:v>
                </c:pt>
                <c:pt idx="2938" formatCode="0.00%">
                  <c:v>#N/A</c:v>
                </c:pt>
                <c:pt idx="2939" formatCode="0.00%">
                  <c:v>#N/A</c:v>
                </c:pt>
                <c:pt idx="2940" formatCode="0.00%">
                  <c:v>#N/A</c:v>
                </c:pt>
                <c:pt idx="2941" formatCode="0.00%">
                  <c:v>#N/A</c:v>
                </c:pt>
                <c:pt idx="2942" formatCode="0.00%">
                  <c:v>#N/A</c:v>
                </c:pt>
                <c:pt idx="2943" formatCode="0.00%">
                  <c:v>#N/A</c:v>
                </c:pt>
                <c:pt idx="2944" formatCode="0.00%">
                  <c:v>#N/A</c:v>
                </c:pt>
                <c:pt idx="2945" formatCode="0.00%">
                  <c:v>#N/A</c:v>
                </c:pt>
                <c:pt idx="2946" formatCode="0.00%">
                  <c:v>#N/A</c:v>
                </c:pt>
                <c:pt idx="2947" formatCode="0.00%">
                  <c:v>#N/A</c:v>
                </c:pt>
                <c:pt idx="2948" formatCode="0.00%">
                  <c:v>#N/A</c:v>
                </c:pt>
                <c:pt idx="2949" formatCode="0.00%">
                  <c:v>#N/A</c:v>
                </c:pt>
                <c:pt idx="2950" formatCode="0.00%">
                  <c:v>#N/A</c:v>
                </c:pt>
                <c:pt idx="2951" formatCode="0.00%">
                  <c:v>#N/A</c:v>
                </c:pt>
                <c:pt idx="2952" formatCode="0.00%">
                  <c:v>#N/A</c:v>
                </c:pt>
                <c:pt idx="2953" formatCode="0.00%">
                  <c:v>#N/A</c:v>
                </c:pt>
                <c:pt idx="2954" formatCode="0.00%">
                  <c:v>#N/A</c:v>
                </c:pt>
                <c:pt idx="2955" formatCode="0.00%">
                  <c:v>#N/A</c:v>
                </c:pt>
                <c:pt idx="2956" formatCode="0.00%">
                  <c:v>#N/A</c:v>
                </c:pt>
                <c:pt idx="2957" formatCode="0.00%">
                  <c:v>#N/A</c:v>
                </c:pt>
                <c:pt idx="2958" formatCode="0.00%">
                  <c:v>#N/A</c:v>
                </c:pt>
                <c:pt idx="2959" formatCode="0.00%">
                  <c:v>#N/A</c:v>
                </c:pt>
                <c:pt idx="2960" formatCode="0.00%">
                  <c:v>#N/A</c:v>
                </c:pt>
                <c:pt idx="2961" formatCode="0.00%">
                  <c:v>#N/A</c:v>
                </c:pt>
                <c:pt idx="2962" formatCode="0.00%">
                  <c:v>#N/A</c:v>
                </c:pt>
                <c:pt idx="2963" formatCode="0.00%">
                  <c:v>#N/A</c:v>
                </c:pt>
                <c:pt idx="2964" formatCode="0.00%">
                  <c:v>#N/A</c:v>
                </c:pt>
                <c:pt idx="2965" formatCode="0.00%">
                  <c:v>#N/A</c:v>
                </c:pt>
                <c:pt idx="2966" formatCode="0.00%">
                  <c:v>#N/A</c:v>
                </c:pt>
                <c:pt idx="2967" formatCode="0.00%">
                  <c:v>#N/A</c:v>
                </c:pt>
                <c:pt idx="2968" formatCode="0.00%">
                  <c:v>#N/A</c:v>
                </c:pt>
                <c:pt idx="2969" formatCode="0.00%">
                  <c:v>#N/A</c:v>
                </c:pt>
                <c:pt idx="2970" formatCode="0.00%">
                  <c:v>#N/A</c:v>
                </c:pt>
                <c:pt idx="2971" formatCode="0.00%">
                  <c:v>#N/A</c:v>
                </c:pt>
                <c:pt idx="2972" formatCode="0.00%">
                  <c:v>#N/A</c:v>
                </c:pt>
                <c:pt idx="2973" formatCode="0.00%">
                  <c:v>#N/A</c:v>
                </c:pt>
                <c:pt idx="2974" formatCode="0.00%">
                  <c:v>#N/A</c:v>
                </c:pt>
                <c:pt idx="2975" formatCode="0.00%">
                  <c:v>#N/A</c:v>
                </c:pt>
                <c:pt idx="2976" formatCode="0.00%">
                  <c:v>#N/A</c:v>
                </c:pt>
                <c:pt idx="2977" formatCode="0.00%">
                  <c:v>#N/A</c:v>
                </c:pt>
                <c:pt idx="2978" formatCode="0.00%">
                  <c:v>#N/A</c:v>
                </c:pt>
                <c:pt idx="2979" formatCode="0.00%">
                  <c:v>#N/A</c:v>
                </c:pt>
                <c:pt idx="2980" formatCode="0.00%">
                  <c:v>#N/A</c:v>
                </c:pt>
                <c:pt idx="2981" formatCode="0.00%">
                  <c:v>#N/A</c:v>
                </c:pt>
                <c:pt idx="2982" formatCode="0.00%">
                  <c:v>#N/A</c:v>
                </c:pt>
                <c:pt idx="2983" formatCode="0.00%">
                  <c:v>#N/A</c:v>
                </c:pt>
                <c:pt idx="2984" formatCode="0.00%">
                  <c:v>#N/A</c:v>
                </c:pt>
                <c:pt idx="2985" formatCode="0.00%">
                  <c:v>#N/A</c:v>
                </c:pt>
                <c:pt idx="2986" formatCode="0.00%">
                  <c:v>#N/A</c:v>
                </c:pt>
                <c:pt idx="2987" formatCode="0.00%">
                  <c:v>#N/A</c:v>
                </c:pt>
                <c:pt idx="2988" formatCode="0.00%">
                  <c:v>#N/A</c:v>
                </c:pt>
                <c:pt idx="2989" formatCode="0.00%">
                  <c:v>#N/A</c:v>
                </c:pt>
                <c:pt idx="2990" formatCode="0.00%">
                  <c:v>#N/A</c:v>
                </c:pt>
                <c:pt idx="2991" formatCode="0.00%">
                  <c:v>#N/A</c:v>
                </c:pt>
                <c:pt idx="2992" formatCode="0.00%">
                  <c:v>#N/A</c:v>
                </c:pt>
                <c:pt idx="2993" formatCode="0.00%">
                  <c:v>#N/A</c:v>
                </c:pt>
                <c:pt idx="2994" formatCode="0.00%">
                  <c:v>#N/A</c:v>
                </c:pt>
                <c:pt idx="2995" formatCode="0.00%">
                  <c:v>#N/A</c:v>
                </c:pt>
                <c:pt idx="2996" formatCode="0.00%">
                  <c:v>#N/A</c:v>
                </c:pt>
                <c:pt idx="2997" formatCode="0.00%">
                  <c:v>#N/A</c:v>
                </c:pt>
                <c:pt idx="2998" formatCode="0.00%">
                  <c:v>#N/A</c:v>
                </c:pt>
                <c:pt idx="2999" formatCode="0.00%">
                  <c:v>#N/A</c:v>
                </c:pt>
                <c:pt idx="3000" formatCode="0.00%">
                  <c:v>#N/A</c:v>
                </c:pt>
                <c:pt idx="3001" formatCode="0.00%">
                  <c:v>#N/A</c:v>
                </c:pt>
                <c:pt idx="3002" formatCode="0.00%">
                  <c:v>#N/A</c:v>
                </c:pt>
                <c:pt idx="3003" formatCode="0.00%">
                  <c:v>#N/A</c:v>
                </c:pt>
                <c:pt idx="3004" formatCode="0.00%">
                  <c:v>#N/A</c:v>
                </c:pt>
                <c:pt idx="3005" formatCode="0.00%">
                  <c:v>#N/A</c:v>
                </c:pt>
                <c:pt idx="3006" formatCode="0.00%">
                  <c:v>#N/A</c:v>
                </c:pt>
                <c:pt idx="3007" formatCode="0.00%">
                  <c:v>#N/A</c:v>
                </c:pt>
                <c:pt idx="3008" formatCode="0.00%">
                  <c:v>#N/A</c:v>
                </c:pt>
                <c:pt idx="3009" formatCode="0.00%">
                  <c:v>#N/A</c:v>
                </c:pt>
                <c:pt idx="3010" formatCode="0.00%">
                  <c:v>#N/A</c:v>
                </c:pt>
                <c:pt idx="3011" formatCode="0.00%">
                  <c:v>#N/A</c:v>
                </c:pt>
                <c:pt idx="3012" formatCode="0.00%">
                  <c:v>#N/A</c:v>
                </c:pt>
                <c:pt idx="3013" formatCode="0.00%">
                  <c:v>#N/A</c:v>
                </c:pt>
                <c:pt idx="3014" formatCode="0.00%">
                  <c:v>#N/A</c:v>
                </c:pt>
                <c:pt idx="3015" formatCode="0.00%">
                  <c:v>#N/A</c:v>
                </c:pt>
                <c:pt idx="3016" formatCode="0.00%">
                  <c:v>#N/A</c:v>
                </c:pt>
                <c:pt idx="3017" formatCode="0.00%">
                  <c:v>#N/A</c:v>
                </c:pt>
                <c:pt idx="3018" formatCode="0.00%">
                  <c:v>#N/A</c:v>
                </c:pt>
                <c:pt idx="3019" formatCode="0.00%">
                  <c:v>#N/A</c:v>
                </c:pt>
                <c:pt idx="3020" formatCode="0.00%">
                  <c:v>#N/A</c:v>
                </c:pt>
                <c:pt idx="3021" formatCode="0.00%">
                  <c:v>#N/A</c:v>
                </c:pt>
                <c:pt idx="3022" formatCode="0.00%">
                  <c:v>#N/A</c:v>
                </c:pt>
                <c:pt idx="3023" formatCode="0.00%">
                  <c:v>#N/A</c:v>
                </c:pt>
                <c:pt idx="3024" formatCode="0.00%">
                  <c:v>#N/A</c:v>
                </c:pt>
                <c:pt idx="3025" formatCode="0.00%">
                  <c:v>#N/A</c:v>
                </c:pt>
                <c:pt idx="3026" formatCode="0.00%">
                  <c:v>#N/A</c:v>
                </c:pt>
                <c:pt idx="3027" formatCode="0.00%">
                  <c:v>#N/A</c:v>
                </c:pt>
                <c:pt idx="3028" formatCode="0.00%">
                  <c:v>#N/A</c:v>
                </c:pt>
                <c:pt idx="3029" formatCode="0.00%">
                  <c:v>#N/A</c:v>
                </c:pt>
                <c:pt idx="3030" formatCode="0.00%">
                  <c:v>#N/A</c:v>
                </c:pt>
                <c:pt idx="3031" formatCode="0.00%">
                  <c:v>#N/A</c:v>
                </c:pt>
                <c:pt idx="3032" formatCode="0.00%">
                  <c:v>#N/A</c:v>
                </c:pt>
                <c:pt idx="3033" formatCode="0.00%">
                  <c:v>#N/A</c:v>
                </c:pt>
                <c:pt idx="3034" formatCode="0.00%">
                  <c:v>#N/A</c:v>
                </c:pt>
                <c:pt idx="3035" formatCode="0.00%">
                  <c:v>#N/A</c:v>
                </c:pt>
                <c:pt idx="3036" formatCode="0.00%">
                  <c:v>#N/A</c:v>
                </c:pt>
                <c:pt idx="3037" formatCode="0.00%">
                  <c:v>#N/A</c:v>
                </c:pt>
                <c:pt idx="3038" formatCode="0.00%">
                  <c:v>#N/A</c:v>
                </c:pt>
                <c:pt idx="3039" formatCode="0.00%">
                  <c:v>#N/A</c:v>
                </c:pt>
                <c:pt idx="3040" formatCode="0.00%">
                  <c:v>#N/A</c:v>
                </c:pt>
                <c:pt idx="3041" formatCode="0.00%">
                  <c:v>#N/A</c:v>
                </c:pt>
                <c:pt idx="3042" formatCode="0.00%">
                  <c:v>#N/A</c:v>
                </c:pt>
                <c:pt idx="3043" formatCode="0.00%">
                  <c:v>#N/A</c:v>
                </c:pt>
                <c:pt idx="3044" formatCode="0.00%">
                  <c:v>#N/A</c:v>
                </c:pt>
                <c:pt idx="3045" formatCode="0.00%">
                  <c:v>#N/A</c:v>
                </c:pt>
                <c:pt idx="3046" formatCode="0.00%">
                  <c:v>#N/A</c:v>
                </c:pt>
                <c:pt idx="3047" formatCode="0.00%">
                  <c:v>#N/A</c:v>
                </c:pt>
                <c:pt idx="3048" formatCode="0.00%">
                  <c:v>#N/A</c:v>
                </c:pt>
                <c:pt idx="3049" formatCode="0.00%">
                  <c:v>#N/A</c:v>
                </c:pt>
                <c:pt idx="3050" formatCode="0.00%">
                  <c:v>#N/A</c:v>
                </c:pt>
                <c:pt idx="3051" formatCode="0.00%">
                  <c:v>#N/A</c:v>
                </c:pt>
                <c:pt idx="3052" formatCode="0.00%">
                  <c:v>#N/A</c:v>
                </c:pt>
                <c:pt idx="3053" formatCode="0.00%">
                  <c:v>#N/A</c:v>
                </c:pt>
                <c:pt idx="3054" formatCode="0.00%">
                  <c:v>#N/A</c:v>
                </c:pt>
                <c:pt idx="3055" formatCode="0.00%">
                  <c:v>#N/A</c:v>
                </c:pt>
                <c:pt idx="3056" formatCode="0.00%">
                  <c:v>#N/A</c:v>
                </c:pt>
                <c:pt idx="3057" formatCode="0.00%">
                  <c:v>#N/A</c:v>
                </c:pt>
                <c:pt idx="3058" formatCode="0.00%">
                  <c:v>#N/A</c:v>
                </c:pt>
                <c:pt idx="3059" formatCode="0.00%">
                  <c:v>#N/A</c:v>
                </c:pt>
                <c:pt idx="3060" formatCode="0.00%">
                  <c:v>#N/A</c:v>
                </c:pt>
                <c:pt idx="3061" formatCode="0.00%">
                  <c:v>#N/A</c:v>
                </c:pt>
                <c:pt idx="3062" formatCode="0.00%">
                  <c:v>#N/A</c:v>
                </c:pt>
                <c:pt idx="3063" formatCode="0.00%">
                  <c:v>#N/A</c:v>
                </c:pt>
                <c:pt idx="3064" formatCode="0.00%">
                  <c:v>#N/A</c:v>
                </c:pt>
                <c:pt idx="3065" formatCode="0.00%">
                  <c:v>#N/A</c:v>
                </c:pt>
                <c:pt idx="3066" formatCode="0.00%">
                  <c:v>#N/A</c:v>
                </c:pt>
                <c:pt idx="3067" formatCode="0.00%">
                  <c:v>#N/A</c:v>
                </c:pt>
                <c:pt idx="3068" formatCode="0.00%">
                  <c:v>#N/A</c:v>
                </c:pt>
                <c:pt idx="3069" formatCode="0.00%">
                  <c:v>#N/A</c:v>
                </c:pt>
                <c:pt idx="3070" formatCode="0.00%">
                  <c:v>#N/A</c:v>
                </c:pt>
                <c:pt idx="3071" formatCode="0.00%">
                  <c:v>#N/A</c:v>
                </c:pt>
                <c:pt idx="3072" formatCode="0.00%">
                  <c:v>#N/A</c:v>
                </c:pt>
                <c:pt idx="3073" formatCode="0.00%">
                  <c:v>#N/A</c:v>
                </c:pt>
                <c:pt idx="3074" formatCode="0.00%">
                  <c:v>#N/A</c:v>
                </c:pt>
                <c:pt idx="3075" formatCode="0.00%">
                  <c:v>#N/A</c:v>
                </c:pt>
                <c:pt idx="3076" formatCode="0.00%">
                  <c:v>#N/A</c:v>
                </c:pt>
                <c:pt idx="3077" formatCode="0.00%">
                  <c:v>#N/A</c:v>
                </c:pt>
                <c:pt idx="3078" formatCode="0.00%">
                  <c:v>#N/A</c:v>
                </c:pt>
                <c:pt idx="3079" formatCode="0.00%">
                  <c:v>#N/A</c:v>
                </c:pt>
                <c:pt idx="3080" formatCode="0.00%">
                  <c:v>#N/A</c:v>
                </c:pt>
                <c:pt idx="3081" formatCode="0.00%">
                  <c:v>#N/A</c:v>
                </c:pt>
                <c:pt idx="3082" formatCode="0.00%">
                  <c:v>#N/A</c:v>
                </c:pt>
                <c:pt idx="3083" formatCode="0.00%">
                  <c:v>#N/A</c:v>
                </c:pt>
                <c:pt idx="3084" formatCode="0.00%">
                  <c:v>#N/A</c:v>
                </c:pt>
                <c:pt idx="3085" formatCode="0.00%">
                  <c:v>#N/A</c:v>
                </c:pt>
                <c:pt idx="3086" formatCode="0.00%">
                  <c:v>#N/A</c:v>
                </c:pt>
                <c:pt idx="3087" formatCode="0.00%">
                  <c:v>#N/A</c:v>
                </c:pt>
                <c:pt idx="3088" formatCode="0.00%">
                  <c:v>#N/A</c:v>
                </c:pt>
                <c:pt idx="3089" formatCode="0.00%">
                  <c:v>#N/A</c:v>
                </c:pt>
                <c:pt idx="3090" formatCode="0.00%">
                  <c:v>#N/A</c:v>
                </c:pt>
                <c:pt idx="3091" formatCode="0.00%">
                  <c:v>#N/A</c:v>
                </c:pt>
                <c:pt idx="3092" formatCode="0.00%">
                  <c:v>#N/A</c:v>
                </c:pt>
                <c:pt idx="3093" formatCode="0.00%">
                  <c:v>#N/A</c:v>
                </c:pt>
                <c:pt idx="3094" formatCode="0.00%">
                  <c:v>#N/A</c:v>
                </c:pt>
                <c:pt idx="3095" formatCode="0.00%">
                  <c:v>#N/A</c:v>
                </c:pt>
                <c:pt idx="3096" formatCode="0.00%">
                  <c:v>#N/A</c:v>
                </c:pt>
                <c:pt idx="3097" formatCode="0.00%">
                  <c:v>#N/A</c:v>
                </c:pt>
                <c:pt idx="3098" formatCode="0.00%">
                  <c:v>#N/A</c:v>
                </c:pt>
                <c:pt idx="3099" formatCode="0.00%">
                  <c:v>#N/A</c:v>
                </c:pt>
                <c:pt idx="3100" formatCode="0.00%">
                  <c:v>#N/A</c:v>
                </c:pt>
                <c:pt idx="3101" formatCode="0.00%">
                  <c:v>#N/A</c:v>
                </c:pt>
                <c:pt idx="3102" formatCode="0.00%">
                  <c:v>#N/A</c:v>
                </c:pt>
                <c:pt idx="3103" formatCode="0.00%">
                  <c:v>#N/A</c:v>
                </c:pt>
                <c:pt idx="3104" formatCode="0.00%">
                  <c:v>#N/A</c:v>
                </c:pt>
                <c:pt idx="3105" formatCode="0.00%">
                  <c:v>#N/A</c:v>
                </c:pt>
                <c:pt idx="3106" formatCode="0.00%">
                  <c:v>#N/A</c:v>
                </c:pt>
                <c:pt idx="3107" formatCode="0.00%">
                  <c:v>#N/A</c:v>
                </c:pt>
                <c:pt idx="3108" formatCode="0.00%">
                  <c:v>#N/A</c:v>
                </c:pt>
                <c:pt idx="3109" formatCode="0.00%">
                  <c:v>#N/A</c:v>
                </c:pt>
                <c:pt idx="3110" formatCode="0.00%">
                  <c:v>#N/A</c:v>
                </c:pt>
                <c:pt idx="3111" formatCode="0.00%">
                  <c:v>#N/A</c:v>
                </c:pt>
                <c:pt idx="3112" formatCode="0.00%">
                  <c:v>#N/A</c:v>
                </c:pt>
                <c:pt idx="3113" formatCode="0.00%">
                  <c:v>#N/A</c:v>
                </c:pt>
                <c:pt idx="3114" formatCode="0.00%">
                  <c:v>#N/A</c:v>
                </c:pt>
                <c:pt idx="3115" formatCode="0.00%">
                  <c:v>#N/A</c:v>
                </c:pt>
                <c:pt idx="3116" formatCode="0.00%">
                  <c:v>#N/A</c:v>
                </c:pt>
                <c:pt idx="3117" formatCode="0.00%">
                  <c:v>#N/A</c:v>
                </c:pt>
                <c:pt idx="3118" formatCode="0.00%">
                  <c:v>#N/A</c:v>
                </c:pt>
                <c:pt idx="3119" formatCode="0.00%">
                  <c:v>#N/A</c:v>
                </c:pt>
                <c:pt idx="3120" formatCode="0.00%">
                  <c:v>#N/A</c:v>
                </c:pt>
                <c:pt idx="3121" formatCode="0.00%">
                  <c:v>#N/A</c:v>
                </c:pt>
                <c:pt idx="3122" formatCode="0.00%">
                  <c:v>#N/A</c:v>
                </c:pt>
                <c:pt idx="3123" formatCode="0.00%">
                  <c:v>#N/A</c:v>
                </c:pt>
                <c:pt idx="3124" formatCode="0.00%">
                  <c:v>#N/A</c:v>
                </c:pt>
                <c:pt idx="3125" formatCode="0.00%">
                  <c:v>#N/A</c:v>
                </c:pt>
                <c:pt idx="3126" formatCode="0.00%">
                  <c:v>#N/A</c:v>
                </c:pt>
                <c:pt idx="3127" formatCode="0.00%">
                  <c:v>#N/A</c:v>
                </c:pt>
                <c:pt idx="3128" formatCode="0.00%">
                  <c:v>#N/A</c:v>
                </c:pt>
                <c:pt idx="3129" formatCode="0.00%">
                  <c:v>#N/A</c:v>
                </c:pt>
                <c:pt idx="3130" formatCode="0.00%">
                  <c:v>#N/A</c:v>
                </c:pt>
                <c:pt idx="3131" formatCode="0.00%">
                  <c:v>#N/A</c:v>
                </c:pt>
                <c:pt idx="3132" formatCode="0.00%">
                  <c:v>#N/A</c:v>
                </c:pt>
                <c:pt idx="3133" formatCode="0.00%">
                  <c:v>#N/A</c:v>
                </c:pt>
                <c:pt idx="3134" formatCode="0.00%">
                  <c:v>#N/A</c:v>
                </c:pt>
                <c:pt idx="3135" formatCode="0.00%">
                  <c:v>#N/A</c:v>
                </c:pt>
                <c:pt idx="3136" formatCode="0.00%">
                  <c:v>#N/A</c:v>
                </c:pt>
                <c:pt idx="3137" formatCode="0.00%">
                  <c:v>#N/A</c:v>
                </c:pt>
                <c:pt idx="3138" formatCode="0.00%">
                  <c:v>#N/A</c:v>
                </c:pt>
                <c:pt idx="3139" formatCode="0.00%">
                  <c:v>#N/A</c:v>
                </c:pt>
                <c:pt idx="3140" formatCode="0.00%">
                  <c:v>#N/A</c:v>
                </c:pt>
                <c:pt idx="3141" formatCode="0.00%">
                  <c:v>#N/A</c:v>
                </c:pt>
                <c:pt idx="3142" formatCode="0.00%">
                  <c:v>#N/A</c:v>
                </c:pt>
                <c:pt idx="3143" formatCode="0.00%">
                  <c:v>#N/A</c:v>
                </c:pt>
                <c:pt idx="3144" formatCode="0.00%">
                  <c:v>#N/A</c:v>
                </c:pt>
                <c:pt idx="3145" formatCode="0.00%">
                  <c:v>#N/A</c:v>
                </c:pt>
                <c:pt idx="3146" formatCode="0.00%">
                  <c:v>#N/A</c:v>
                </c:pt>
                <c:pt idx="3147" formatCode="0.00%">
                  <c:v>#N/A</c:v>
                </c:pt>
                <c:pt idx="3148" formatCode="0.00%">
                  <c:v>#N/A</c:v>
                </c:pt>
                <c:pt idx="3149" formatCode="0.00%">
                  <c:v>#N/A</c:v>
                </c:pt>
                <c:pt idx="3150" formatCode="0.00%">
                  <c:v>#N/A</c:v>
                </c:pt>
                <c:pt idx="3151" formatCode="0.00%">
                  <c:v>#N/A</c:v>
                </c:pt>
                <c:pt idx="3152" formatCode="0.00%">
                  <c:v>#N/A</c:v>
                </c:pt>
                <c:pt idx="3153" formatCode="0.00%">
                  <c:v>#N/A</c:v>
                </c:pt>
                <c:pt idx="3154" formatCode="0.00%">
                  <c:v>#N/A</c:v>
                </c:pt>
                <c:pt idx="3155" formatCode="0.00%">
                  <c:v>#N/A</c:v>
                </c:pt>
                <c:pt idx="3156" formatCode="0.00%">
                  <c:v>#N/A</c:v>
                </c:pt>
                <c:pt idx="3157" formatCode="0.00%">
                  <c:v>#N/A</c:v>
                </c:pt>
                <c:pt idx="3158" formatCode="0.00%">
                  <c:v>#N/A</c:v>
                </c:pt>
                <c:pt idx="3159" formatCode="0.00%">
                  <c:v>#N/A</c:v>
                </c:pt>
                <c:pt idx="3160" formatCode="0.00%">
                  <c:v>#N/A</c:v>
                </c:pt>
                <c:pt idx="3161" formatCode="0.00%">
                  <c:v>#N/A</c:v>
                </c:pt>
                <c:pt idx="3162" formatCode="0.00%">
                  <c:v>#N/A</c:v>
                </c:pt>
                <c:pt idx="3163" formatCode="0.00%">
                  <c:v>#N/A</c:v>
                </c:pt>
                <c:pt idx="3164" formatCode="0.00%">
                  <c:v>#N/A</c:v>
                </c:pt>
                <c:pt idx="3165" formatCode="0.00%">
                  <c:v>#N/A</c:v>
                </c:pt>
                <c:pt idx="3166" formatCode="0.00%">
                  <c:v>#N/A</c:v>
                </c:pt>
                <c:pt idx="3167" formatCode="0.00%">
                  <c:v>#N/A</c:v>
                </c:pt>
                <c:pt idx="3168" formatCode="0.00%">
                  <c:v>#N/A</c:v>
                </c:pt>
                <c:pt idx="3169" formatCode="0.00%">
                  <c:v>#N/A</c:v>
                </c:pt>
                <c:pt idx="3170" formatCode="0.00%">
                  <c:v>#N/A</c:v>
                </c:pt>
                <c:pt idx="3171" formatCode="0.00%">
                  <c:v>#N/A</c:v>
                </c:pt>
                <c:pt idx="3172" formatCode="0.00%">
                  <c:v>#N/A</c:v>
                </c:pt>
                <c:pt idx="3173" formatCode="0.00%">
                  <c:v>#N/A</c:v>
                </c:pt>
                <c:pt idx="3174" formatCode="0.00%">
                  <c:v>#N/A</c:v>
                </c:pt>
                <c:pt idx="3175" formatCode="0.00%">
                  <c:v>#N/A</c:v>
                </c:pt>
                <c:pt idx="3176" formatCode="0.00%">
                  <c:v>#N/A</c:v>
                </c:pt>
                <c:pt idx="3177" formatCode="0.00%">
                  <c:v>#N/A</c:v>
                </c:pt>
                <c:pt idx="3178" formatCode="0.00%">
                  <c:v>#N/A</c:v>
                </c:pt>
                <c:pt idx="3179" formatCode="0.00%">
                  <c:v>#N/A</c:v>
                </c:pt>
                <c:pt idx="3180" formatCode="0.00%">
                  <c:v>#N/A</c:v>
                </c:pt>
                <c:pt idx="3181" formatCode="0.00%">
                  <c:v>#N/A</c:v>
                </c:pt>
                <c:pt idx="3182" formatCode="0.00%">
                  <c:v>#N/A</c:v>
                </c:pt>
                <c:pt idx="3183" formatCode="0.00%">
                  <c:v>#N/A</c:v>
                </c:pt>
                <c:pt idx="3184" formatCode="0.00%">
                  <c:v>#N/A</c:v>
                </c:pt>
                <c:pt idx="3185" formatCode="0.00%">
                  <c:v>#N/A</c:v>
                </c:pt>
                <c:pt idx="3186" formatCode="0.00%">
                  <c:v>#N/A</c:v>
                </c:pt>
                <c:pt idx="3187" formatCode="0.00%">
                  <c:v>#N/A</c:v>
                </c:pt>
                <c:pt idx="3188" formatCode="0.00%">
                  <c:v>#N/A</c:v>
                </c:pt>
                <c:pt idx="3189" formatCode="0.00%">
                  <c:v>#N/A</c:v>
                </c:pt>
                <c:pt idx="3190" formatCode="0.00%">
                  <c:v>#N/A</c:v>
                </c:pt>
                <c:pt idx="3191" formatCode="0.00%">
                  <c:v>#N/A</c:v>
                </c:pt>
                <c:pt idx="3192" formatCode="0.00%">
                  <c:v>#N/A</c:v>
                </c:pt>
                <c:pt idx="3193" formatCode="0.00%">
                  <c:v>#N/A</c:v>
                </c:pt>
                <c:pt idx="3194" formatCode="0.00%">
                  <c:v>#N/A</c:v>
                </c:pt>
                <c:pt idx="3195" formatCode="0.00%">
                  <c:v>#N/A</c:v>
                </c:pt>
                <c:pt idx="3196" formatCode="0.00%">
                  <c:v>#N/A</c:v>
                </c:pt>
                <c:pt idx="3197" formatCode="0.00%">
                  <c:v>#N/A</c:v>
                </c:pt>
                <c:pt idx="3198" formatCode="0.00%">
                  <c:v>#N/A</c:v>
                </c:pt>
                <c:pt idx="3199" formatCode="0.00%">
                  <c:v>#N/A</c:v>
                </c:pt>
                <c:pt idx="3200" formatCode="0.00%">
                  <c:v>#N/A</c:v>
                </c:pt>
                <c:pt idx="3201" formatCode="0.00%">
                  <c:v>#N/A</c:v>
                </c:pt>
                <c:pt idx="3202" formatCode="0.00%">
                  <c:v>#N/A</c:v>
                </c:pt>
                <c:pt idx="3203" formatCode="0.00%">
                  <c:v>#N/A</c:v>
                </c:pt>
                <c:pt idx="3204" formatCode="0.00%">
                  <c:v>#N/A</c:v>
                </c:pt>
                <c:pt idx="3205" formatCode="0.00%">
                  <c:v>#N/A</c:v>
                </c:pt>
                <c:pt idx="3206" formatCode="0.00%">
                  <c:v>#N/A</c:v>
                </c:pt>
                <c:pt idx="3207" formatCode="0.00%">
                  <c:v>#N/A</c:v>
                </c:pt>
                <c:pt idx="3208" formatCode="0.00%">
                  <c:v>#N/A</c:v>
                </c:pt>
                <c:pt idx="3209" formatCode="0.00%">
                  <c:v>#N/A</c:v>
                </c:pt>
                <c:pt idx="3210" formatCode="0.00%">
                  <c:v>#N/A</c:v>
                </c:pt>
                <c:pt idx="3211" formatCode="0.00%">
                  <c:v>#N/A</c:v>
                </c:pt>
                <c:pt idx="3212" formatCode="0.00%">
                  <c:v>#N/A</c:v>
                </c:pt>
                <c:pt idx="3213" formatCode="0.00%">
                  <c:v>#N/A</c:v>
                </c:pt>
                <c:pt idx="3214" formatCode="0.00%">
                  <c:v>#N/A</c:v>
                </c:pt>
                <c:pt idx="3215" formatCode="0.00%">
                  <c:v>#N/A</c:v>
                </c:pt>
                <c:pt idx="3216" formatCode="0.00%">
                  <c:v>#N/A</c:v>
                </c:pt>
                <c:pt idx="3217" formatCode="0.00%">
                  <c:v>#N/A</c:v>
                </c:pt>
                <c:pt idx="3218" formatCode="0.00%">
                  <c:v>#N/A</c:v>
                </c:pt>
                <c:pt idx="3219" formatCode="0.00%">
                  <c:v>#N/A</c:v>
                </c:pt>
                <c:pt idx="3220" formatCode="0.00%">
                  <c:v>#N/A</c:v>
                </c:pt>
                <c:pt idx="3221" formatCode="0.00%">
                  <c:v>#N/A</c:v>
                </c:pt>
                <c:pt idx="3222" formatCode="0.00%">
                  <c:v>#N/A</c:v>
                </c:pt>
                <c:pt idx="3223" formatCode="0.00%">
                  <c:v>#N/A</c:v>
                </c:pt>
                <c:pt idx="3224" formatCode="0.00%">
                  <c:v>#N/A</c:v>
                </c:pt>
                <c:pt idx="3225" formatCode="0.00%">
                  <c:v>#N/A</c:v>
                </c:pt>
                <c:pt idx="3226" formatCode="0.00%">
                  <c:v>#N/A</c:v>
                </c:pt>
                <c:pt idx="3227" formatCode="0.00%">
                  <c:v>#N/A</c:v>
                </c:pt>
                <c:pt idx="3228" formatCode="0.00%">
                  <c:v>#N/A</c:v>
                </c:pt>
                <c:pt idx="3229" formatCode="0.00%">
                  <c:v>#N/A</c:v>
                </c:pt>
                <c:pt idx="3230" formatCode="0.00%">
                  <c:v>#N/A</c:v>
                </c:pt>
                <c:pt idx="3231" formatCode="0.00%">
                  <c:v>#N/A</c:v>
                </c:pt>
                <c:pt idx="3232" formatCode="0.00%">
                  <c:v>#N/A</c:v>
                </c:pt>
                <c:pt idx="3233" formatCode="0.00%">
                  <c:v>#N/A</c:v>
                </c:pt>
                <c:pt idx="3234" formatCode="0.00%">
                  <c:v>#N/A</c:v>
                </c:pt>
                <c:pt idx="3235" formatCode="0.00%">
                  <c:v>#N/A</c:v>
                </c:pt>
                <c:pt idx="3236" formatCode="0.00%">
                  <c:v>#N/A</c:v>
                </c:pt>
                <c:pt idx="3237" formatCode="0.00%">
                  <c:v>#N/A</c:v>
                </c:pt>
                <c:pt idx="3238" formatCode="0.00%">
                  <c:v>#N/A</c:v>
                </c:pt>
                <c:pt idx="3239" formatCode="0.00%">
                  <c:v>#N/A</c:v>
                </c:pt>
                <c:pt idx="3240" formatCode="0.00%">
                  <c:v>#N/A</c:v>
                </c:pt>
                <c:pt idx="3241" formatCode="0.00%">
                  <c:v>#N/A</c:v>
                </c:pt>
                <c:pt idx="3242" formatCode="0.00%">
                  <c:v>#N/A</c:v>
                </c:pt>
                <c:pt idx="3243" formatCode="0.00%">
                  <c:v>#N/A</c:v>
                </c:pt>
                <c:pt idx="3244" formatCode="0.00%">
                  <c:v>#N/A</c:v>
                </c:pt>
                <c:pt idx="3245" formatCode="0.00%">
                  <c:v>#N/A</c:v>
                </c:pt>
                <c:pt idx="3246" formatCode="0.00%">
                  <c:v>#N/A</c:v>
                </c:pt>
                <c:pt idx="3247" formatCode="0.00%">
                  <c:v>#N/A</c:v>
                </c:pt>
                <c:pt idx="3248" formatCode="0.00%">
                  <c:v>#N/A</c:v>
                </c:pt>
                <c:pt idx="3249" formatCode="0.00%">
                  <c:v>#N/A</c:v>
                </c:pt>
                <c:pt idx="3250" formatCode="0.00%">
                  <c:v>#N/A</c:v>
                </c:pt>
                <c:pt idx="3251" formatCode="0.00%">
                  <c:v>#N/A</c:v>
                </c:pt>
                <c:pt idx="3252" formatCode="0.00%">
                  <c:v>#N/A</c:v>
                </c:pt>
                <c:pt idx="3253" formatCode="0.00%">
                  <c:v>#N/A</c:v>
                </c:pt>
                <c:pt idx="3254" formatCode="0.00%">
                  <c:v>#N/A</c:v>
                </c:pt>
                <c:pt idx="3255" formatCode="0.00%">
                  <c:v>#N/A</c:v>
                </c:pt>
                <c:pt idx="3256" formatCode="0.00%">
                  <c:v>#N/A</c:v>
                </c:pt>
                <c:pt idx="3257" formatCode="0.00%">
                  <c:v>#N/A</c:v>
                </c:pt>
                <c:pt idx="3258" formatCode="0.00%">
                  <c:v>#N/A</c:v>
                </c:pt>
                <c:pt idx="3259" formatCode="0.00%">
                  <c:v>#N/A</c:v>
                </c:pt>
                <c:pt idx="3260" formatCode="0.00%">
                  <c:v>#N/A</c:v>
                </c:pt>
                <c:pt idx="3261" formatCode="0.00%">
                  <c:v>#N/A</c:v>
                </c:pt>
                <c:pt idx="3262" formatCode="0.00%">
                  <c:v>#N/A</c:v>
                </c:pt>
                <c:pt idx="3263" formatCode="0.00%">
                  <c:v>#N/A</c:v>
                </c:pt>
                <c:pt idx="3264" formatCode="0.00%">
                  <c:v>#N/A</c:v>
                </c:pt>
                <c:pt idx="3265" formatCode="0.00%">
                  <c:v>#N/A</c:v>
                </c:pt>
                <c:pt idx="3266" formatCode="0.00%">
                  <c:v>#N/A</c:v>
                </c:pt>
                <c:pt idx="3267" formatCode="0.00%">
                  <c:v>#N/A</c:v>
                </c:pt>
                <c:pt idx="3268" formatCode="0.00%">
                  <c:v>#N/A</c:v>
                </c:pt>
                <c:pt idx="3269" formatCode="0.00%">
                  <c:v>#N/A</c:v>
                </c:pt>
                <c:pt idx="3270" formatCode="0.00%">
                  <c:v>#N/A</c:v>
                </c:pt>
                <c:pt idx="3271" formatCode="0.00%">
                  <c:v>#N/A</c:v>
                </c:pt>
                <c:pt idx="3272" formatCode="0.00%">
                  <c:v>#N/A</c:v>
                </c:pt>
                <c:pt idx="3273" formatCode="0.00%">
                  <c:v>#N/A</c:v>
                </c:pt>
                <c:pt idx="3274" formatCode="0.00%">
                  <c:v>#N/A</c:v>
                </c:pt>
                <c:pt idx="3275" formatCode="0.00%">
                  <c:v>#N/A</c:v>
                </c:pt>
                <c:pt idx="3276" formatCode="0.00%">
                  <c:v>#N/A</c:v>
                </c:pt>
                <c:pt idx="3277" formatCode="0.00%">
                  <c:v>#N/A</c:v>
                </c:pt>
                <c:pt idx="3278" formatCode="0.00%">
                  <c:v>#N/A</c:v>
                </c:pt>
                <c:pt idx="3279" formatCode="0.00%">
                  <c:v>#N/A</c:v>
                </c:pt>
                <c:pt idx="3280" formatCode="0.00%">
                  <c:v>#N/A</c:v>
                </c:pt>
                <c:pt idx="3281" formatCode="0.00%">
                  <c:v>#N/A</c:v>
                </c:pt>
                <c:pt idx="3282" formatCode="0.00%">
                  <c:v>#N/A</c:v>
                </c:pt>
                <c:pt idx="3283" formatCode="0.00%">
                  <c:v>#N/A</c:v>
                </c:pt>
                <c:pt idx="3284" formatCode="0.00%">
                  <c:v>#N/A</c:v>
                </c:pt>
                <c:pt idx="3285" formatCode="0.00%">
                  <c:v>#N/A</c:v>
                </c:pt>
                <c:pt idx="3286" formatCode="0.00%">
                  <c:v>#N/A</c:v>
                </c:pt>
                <c:pt idx="3287" formatCode="0.00%">
                  <c:v>#N/A</c:v>
                </c:pt>
                <c:pt idx="3288" formatCode="0.00%">
                  <c:v>#N/A</c:v>
                </c:pt>
                <c:pt idx="3289" formatCode="0.00%">
                  <c:v>#N/A</c:v>
                </c:pt>
                <c:pt idx="3290" formatCode="0.00%">
                  <c:v>#N/A</c:v>
                </c:pt>
                <c:pt idx="3291" formatCode="0.00%">
                  <c:v>#N/A</c:v>
                </c:pt>
                <c:pt idx="3292" formatCode="0.00%">
                  <c:v>#N/A</c:v>
                </c:pt>
                <c:pt idx="3293" formatCode="0.00%">
                  <c:v>#N/A</c:v>
                </c:pt>
                <c:pt idx="3294" formatCode="0.00%">
                  <c:v>#N/A</c:v>
                </c:pt>
                <c:pt idx="3295" formatCode="0.00%">
                  <c:v>#N/A</c:v>
                </c:pt>
                <c:pt idx="3296" formatCode="0.00%">
                  <c:v>#N/A</c:v>
                </c:pt>
                <c:pt idx="3297" formatCode="0.00%">
                  <c:v>#N/A</c:v>
                </c:pt>
                <c:pt idx="3298" formatCode="0.00%">
                  <c:v>#N/A</c:v>
                </c:pt>
                <c:pt idx="3299" formatCode="0.00%">
                  <c:v>#N/A</c:v>
                </c:pt>
                <c:pt idx="3300" formatCode="0.00%">
                  <c:v>#N/A</c:v>
                </c:pt>
                <c:pt idx="3301" formatCode="0.00%">
                  <c:v>#N/A</c:v>
                </c:pt>
                <c:pt idx="3302" formatCode="0.00%">
                  <c:v>#N/A</c:v>
                </c:pt>
                <c:pt idx="3303" formatCode="0.00%">
                  <c:v>#N/A</c:v>
                </c:pt>
                <c:pt idx="3304" formatCode="0.00%">
                  <c:v>#N/A</c:v>
                </c:pt>
                <c:pt idx="3305" formatCode="0.00%">
                  <c:v>#N/A</c:v>
                </c:pt>
                <c:pt idx="3306" formatCode="0.00%">
                  <c:v>#N/A</c:v>
                </c:pt>
                <c:pt idx="3307" formatCode="0.00%">
                  <c:v>#N/A</c:v>
                </c:pt>
                <c:pt idx="3308" formatCode="0.00%">
                  <c:v>#N/A</c:v>
                </c:pt>
                <c:pt idx="3309" formatCode="0.00%">
                  <c:v>#N/A</c:v>
                </c:pt>
                <c:pt idx="3310" formatCode="0.00%">
                  <c:v>#N/A</c:v>
                </c:pt>
                <c:pt idx="3311" formatCode="0.00%">
                  <c:v>#N/A</c:v>
                </c:pt>
                <c:pt idx="3312" formatCode="0.00%">
                  <c:v>#N/A</c:v>
                </c:pt>
                <c:pt idx="3313" formatCode="0.00%">
                  <c:v>#N/A</c:v>
                </c:pt>
                <c:pt idx="3314" formatCode="0.00%">
                  <c:v>#N/A</c:v>
                </c:pt>
                <c:pt idx="3315" formatCode="0.00%">
                  <c:v>#N/A</c:v>
                </c:pt>
                <c:pt idx="3316" formatCode="0.00%">
                  <c:v>#N/A</c:v>
                </c:pt>
                <c:pt idx="3317" formatCode="0.00%">
                  <c:v>#N/A</c:v>
                </c:pt>
                <c:pt idx="3318" formatCode="0.00%">
                  <c:v>#N/A</c:v>
                </c:pt>
                <c:pt idx="3319" formatCode="0.00%">
                  <c:v>#N/A</c:v>
                </c:pt>
                <c:pt idx="3320" formatCode="0.00%">
                  <c:v>#N/A</c:v>
                </c:pt>
                <c:pt idx="3321" formatCode="0.00%">
                  <c:v>#N/A</c:v>
                </c:pt>
                <c:pt idx="3322" formatCode="0.00%">
                  <c:v>#N/A</c:v>
                </c:pt>
                <c:pt idx="3323" formatCode="0.00%">
                  <c:v>#N/A</c:v>
                </c:pt>
                <c:pt idx="3324" formatCode="0.00%">
                  <c:v>#N/A</c:v>
                </c:pt>
                <c:pt idx="3325" formatCode="0.00%">
                  <c:v>#N/A</c:v>
                </c:pt>
                <c:pt idx="3326" formatCode="0.00%">
                  <c:v>#N/A</c:v>
                </c:pt>
                <c:pt idx="3327" formatCode="0.00%">
                  <c:v>#N/A</c:v>
                </c:pt>
                <c:pt idx="3328" formatCode="0.00%">
                  <c:v>#N/A</c:v>
                </c:pt>
                <c:pt idx="3329" formatCode="0.00%">
                  <c:v>#N/A</c:v>
                </c:pt>
                <c:pt idx="3330" formatCode="0.00%">
                  <c:v>#N/A</c:v>
                </c:pt>
                <c:pt idx="3331" formatCode="0.00%">
                  <c:v>#N/A</c:v>
                </c:pt>
                <c:pt idx="3332" formatCode="0.00%">
                  <c:v>#N/A</c:v>
                </c:pt>
                <c:pt idx="3333" formatCode="0.00%">
                  <c:v>#N/A</c:v>
                </c:pt>
                <c:pt idx="3334" formatCode="0.00%">
                  <c:v>#N/A</c:v>
                </c:pt>
                <c:pt idx="3335" formatCode="0.00%">
                  <c:v>#N/A</c:v>
                </c:pt>
                <c:pt idx="3336" formatCode="0.00%">
                  <c:v>#N/A</c:v>
                </c:pt>
                <c:pt idx="3337" formatCode="0.00%">
                  <c:v>#N/A</c:v>
                </c:pt>
                <c:pt idx="3338" formatCode="0.00%">
                  <c:v>#N/A</c:v>
                </c:pt>
                <c:pt idx="3339" formatCode="0.00%">
                  <c:v>#N/A</c:v>
                </c:pt>
                <c:pt idx="3340" formatCode="0.00%">
                  <c:v>#N/A</c:v>
                </c:pt>
                <c:pt idx="3341" formatCode="0.00%">
                  <c:v>#N/A</c:v>
                </c:pt>
                <c:pt idx="3342" formatCode="0.00%">
                  <c:v>#N/A</c:v>
                </c:pt>
                <c:pt idx="3343" formatCode="0.00%">
                  <c:v>#N/A</c:v>
                </c:pt>
                <c:pt idx="3344" formatCode="0.00%">
                  <c:v>#N/A</c:v>
                </c:pt>
                <c:pt idx="3345" formatCode="0.00%">
                  <c:v>#N/A</c:v>
                </c:pt>
                <c:pt idx="3346" formatCode="0.00%">
                  <c:v>#N/A</c:v>
                </c:pt>
                <c:pt idx="3347" formatCode="0.00%">
                  <c:v>#N/A</c:v>
                </c:pt>
                <c:pt idx="3348" formatCode="0.00%">
                  <c:v>#N/A</c:v>
                </c:pt>
                <c:pt idx="3349" formatCode="0.00%">
                  <c:v>#N/A</c:v>
                </c:pt>
                <c:pt idx="3350" formatCode="0.00%">
                  <c:v>#N/A</c:v>
                </c:pt>
                <c:pt idx="3351" formatCode="0.00%">
                  <c:v>#N/A</c:v>
                </c:pt>
                <c:pt idx="3352" formatCode="0.00%">
                  <c:v>#N/A</c:v>
                </c:pt>
                <c:pt idx="3353" formatCode="0.00%">
                  <c:v>#N/A</c:v>
                </c:pt>
                <c:pt idx="3354" formatCode="0.00%">
                  <c:v>#N/A</c:v>
                </c:pt>
                <c:pt idx="3355" formatCode="0.00%">
                  <c:v>#N/A</c:v>
                </c:pt>
                <c:pt idx="3356" formatCode="0.00%">
                  <c:v>#N/A</c:v>
                </c:pt>
                <c:pt idx="3357" formatCode="0.00%">
                  <c:v>#N/A</c:v>
                </c:pt>
                <c:pt idx="3358" formatCode="0.00%">
                  <c:v>#N/A</c:v>
                </c:pt>
                <c:pt idx="3359" formatCode="0.00%">
                  <c:v>#N/A</c:v>
                </c:pt>
                <c:pt idx="3360" formatCode="0.00%">
                  <c:v>#N/A</c:v>
                </c:pt>
                <c:pt idx="3361" formatCode="0.00%">
                  <c:v>#N/A</c:v>
                </c:pt>
                <c:pt idx="3362" formatCode="0.00%">
                  <c:v>#N/A</c:v>
                </c:pt>
                <c:pt idx="3363" formatCode="0.00%">
                  <c:v>#N/A</c:v>
                </c:pt>
                <c:pt idx="3364" formatCode="0.00%">
                  <c:v>#N/A</c:v>
                </c:pt>
                <c:pt idx="3365" formatCode="0.00%">
                  <c:v>#N/A</c:v>
                </c:pt>
                <c:pt idx="3366" formatCode="0.00%">
                  <c:v>#N/A</c:v>
                </c:pt>
                <c:pt idx="3367" formatCode="0.00%">
                  <c:v>#N/A</c:v>
                </c:pt>
                <c:pt idx="3368" formatCode="0.00%">
                  <c:v>#N/A</c:v>
                </c:pt>
                <c:pt idx="3369" formatCode="0.00%">
                  <c:v>#N/A</c:v>
                </c:pt>
                <c:pt idx="3370" formatCode="0.00%">
                  <c:v>#N/A</c:v>
                </c:pt>
                <c:pt idx="3371" formatCode="0.00%">
                  <c:v>#N/A</c:v>
                </c:pt>
                <c:pt idx="3372" formatCode="0.00%">
                  <c:v>#N/A</c:v>
                </c:pt>
                <c:pt idx="3373" formatCode="0.00%">
                  <c:v>#N/A</c:v>
                </c:pt>
                <c:pt idx="3374" formatCode="0.00%">
                  <c:v>#N/A</c:v>
                </c:pt>
                <c:pt idx="3375" formatCode="0.00%">
                  <c:v>#N/A</c:v>
                </c:pt>
                <c:pt idx="3376" formatCode="0.00%">
                  <c:v>#N/A</c:v>
                </c:pt>
                <c:pt idx="3377" formatCode="0.00%">
                  <c:v>#N/A</c:v>
                </c:pt>
                <c:pt idx="3378" formatCode="0.00%">
                  <c:v>#N/A</c:v>
                </c:pt>
                <c:pt idx="3379" formatCode="0.00%">
                  <c:v>#N/A</c:v>
                </c:pt>
                <c:pt idx="3380" formatCode="0.00%">
                  <c:v>#N/A</c:v>
                </c:pt>
                <c:pt idx="3381" formatCode="0.00%">
                  <c:v>#N/A</c:v>
                </c:pt>
                <c:pt idx="3382" formatCode="0.00%">
                  <c:v>#N/A</c:v>
                </c:pt>
                <c:pt idx="3383" formatCode="0.00%">
                  <c:v>#N/A</c:v>
                </c:pt>
                <c:pt idx="3384" formatCode="0.00%">
                  <c:v>#N/A</c:v>
                </c:pt>
                <c:pt idx="3385" formatCode="0.00%">
                  <c:v>#N/A</c:v>
                </c:pt>
                <c:pt idx="3386" formatCode="0.00%">
                  <c:v>#N/A</c:v>
                </c:pt>
                <c:pt idx="3387" formatCode="0.00%">
                  <c:v>#N/A</c:v>
                </c:pt>
                <c:pt idx="3388" formatCode="0.00%">
                  <c:v>#N/A</c:v>
                </c:pt>
                <c:pt idx="3389" formatCode="0.00%">
                  <c:v>#N/A</c:v>
                </c:pt>
                <c:pt idx="3390" formatCode="0.00%">
                  <c:v>#N/A</c:v>
                </c:pt>
                <c:pt idx="3391" formatCode="0.00%">
                  <c:v>#N/A</c:v>
                </c:pt>
                <c:pt idx="3392" formatCode="0.00%">
                  <c:v>#N/A</c:v>
                </c:pt>
                <c:pt idx="3393" formatCode="0.00%">
                  <c:v>#N/A</c:v>
                </c:pt>
                <c:pt idx="3394" formatCode="0.00%">
                  <c:v>#N/A</c:v>
                </c:pt>
                <c:pt idx="3395" formatCode="0.00%">
                  <c:v>#N/A</c:v>
                </c:pt>
                <c:pt idx="3396" formatCode="0.00%">
                  <c:v>#N/A</c:v>
                </c:pt>
                <c:pt idx="3397" formatCode="0.00%">
                  <c:v>#N/A</c:v>
                </c:pt>
                <c:pt idx="3398" formatCode="0.00%">
                  <c:v>#N/A</c:v>
                </c:pt>
                <c:pt idx="3399" formatCode="0.00%">
                  <c:v>#N/A</c:v>
                </c:pt>
                <c:pt idx="3400" formatCode="0.00%">
                  <c:v>#N/A</c:v>
                </c:pt>
                <c:pt idx="3401" formatCode="0.00%">
                  <c:v>#N/A</c:v>
                </c:pt>
                <c:pt idx="3402" formatCode="0.00%">
                  <c:v>#N/A</c:v>
                </c:pt>
                <c:pt idx="3403" formatCode="0.00%">
                  <c:v>#N/A</c:v>
                </c:pt>
                <c:pt idx="3404" formatCode="0.00%">
                  <c:v>#N/A</c:v>
                </c:pt>
                <c:pt idx="3405" formatCode="0.00%">
                  <c:v>#N/A</c:v>
                </c:pt>
                <c:pt idx="3406" formatCode="0.00%">
                  <c:v>#N/A</c:v>
                </c:pt>
                <c:pt idx="3407" formatCode="0.00%">
                  <c:v>#N/A</c:v>
                </c:pt>
                <c:pt idx="3408" formatCode="0.00%">
                  <c:v>#N/A</c:v>
                </c:pt>
                <c:pt idx="3409" formatCode="0.00%">
                  <c:v>#N/A</c:v>
                </c:pt>
                <c:pt idx="3410" formatCode="0.00%">
                  <c:v>#N/A</c:v>
                </c:pt>
                <c:pt idx="3411" formatCode="0.00%">
                  <c:v>#N/A</c:v>
                </c:pt>
                <c:pt idx="3412" formatCode="0.00%">
                  <c:v>#N/A</c:v>
                </c:pt>
                <c:pt idx="3413" formatCode="0.00%">
                  <c:v>#N/A</c:v>
                </c:pt>
                <c:pt idx="3414" formatCode="0.00%">
                  <c:v>#N/A</c:v>
                </c:pt>
                <c:pt idx="3415" formatCode="0.00%">
                  <c:v>#N/A</c:v>
                </c:pt>
                <c:pt idx="3416" formatCode="0.00%">
                  <c:v>#N/A</c:v>
                </c:pt>
                <c:pt idx="3417" formatCode="0.00%">
                  <c:v>#N/A</c:v>
                </c:pt>
                <c:pt idx="3418" formatCode="0.00%">
                  <c:v>#N/A</c:v>
                </c:pt>
                <c:pt idx="3419" formatCode="0.00%">
                  <c:v>#N/A</c:v>
                </c:pt>
                <c:pt idx="3420" formatCode="0.00%">
                  <c:v>#N/A</c:v>
                </c:pt>
                <c:pt idx="3421" formatCode="0.00%">
                  <c:v>#N/A</c:v>
                </c:pt>
                <c:pt idx="3422" formatCode="0.00%">
                  <c:v>#N/A</c:v>
                </c:pt>
                <c:pt idx="3423" formatCode="0.00%">
                  <c:v>#N/A</c:v>
                </c:pt>
                <c:pt idx="3424" formatCode="0.00%">
                  <c:v>#N/A</c:v>
                </c:pt>
                <c:pt idx="3425" formatCode="0.00%">
                  <c:v>#N/A</c:v>
                </c:pt>
                <c:pt idx="3426" formatCode="0.00%">
                  <c:v>#N/A</c:v>
                </c:pt>
                <c:pt idx="3427" formatCode="0.00%">
                  <c:v>#N/A</c:v>
                </c:pt>
                <c:pt idx="3428" formatCode="0.00%">
                  <c:v>#N/A</c:v>
                </c:pt>
                <c:pt idx="3429" formatCode="0.00%">
                  <c:v>#N/A</c:v>
                </c:pt>
                <c:pt idx="3430" formatCode="0.00%">
                  <c:v>#N/A</c:v>
                </c:pt>
                <c:pt idx="3431" formatCode="0.00%">
                  <c:v>#N/A</c:v>
                </c:pt>
                <c:pt idx="3432" formatCode="0.00%">
                  <c:v>#N/A</c:v>
                </c:pt>
                <c:pt idx="3433" formatCode="0.00%">
                  <c:v>#N/A</c:v>
                </c:pt>
                <c:pt idx="3434" formatCode="0.00%">
                  <c:v>#N/A</c:v>
                </c:pt>
                <c:pt idx="3435" formatCode="0.00%">
                  <c:v>#N/A</c:v>
                </c:pt>
                <c:pt idx="3436" formatCode="0.00%">
                  <c:v>#N/A</c:v>
                </c:pt>
                <c:pt idx="3437" formatCode="0.00%">
                  <c:v>#N/A</c:v>
                </c:pt>
                <c:pt idx="3438" formatCode="0.00%">
                  <c:v>#N/A</c:v>
                </c:pt>
                <c:pt idx="3439" formatCode="0.00%">
                  <c:v>#N/A</c:v>
                </c:pt>
                <c:pt idx="3440" formatCode="0.00%">
                  <c:v>#N/A</c:v>
                </c:pt>
                <c:pt idx="3441" formatCode="0.00%">
                  <c:v>#N/A</c:v>
                </c:pt>
                <c:pt idx="3442" formatCode="0.00%">
                  <c:v>#N/A</c:v>
                </c:pt>
                <c:pt idx="3443" formatCode="0.00%">
                  <c:v>#N/A</c:v>
                </c:pt>
                <c:pt idx="3444" formatCode="0.00%">
                  <c:v>#N/A</c:v>
                </c:pt>
                <c:pt idx="3445" formatCode="0.00%">
                  <c:v>#N/A</c:v>
                </c:pt>
                <c:pt idx="3446" formatCode="0.00%">
                  <c:v>#N/A</c:v>
                </c:pt>
                <c:pt idx="3447" formatCode="0.00%">
                  <c:v>#N/A</c:v>
                </c:pt>
                <c:pt idx="3448" formatCode="0.00%">
                  <c:v>#N/A</c:v>
                </c:pt>
                <c:pt idx="3449" formatCode="0.00%">
                  <c:v>#N/A</c:v>
                </c:pt>
                <c:pt idx="3450" formatCode="0.00%">
                  <c:v>#N/A</c:v>
                </c:pt>
                <c:pt idx="3451" formatCode="0.00%">
                  <c:v>#N/A</c:v>
                </c:pt>
                <c:pt idx="3452" formatCode="0.00%">
                  <c:v>#N/A</c:v>
                </c:pt>
                <c:pt idx="3453" formatCode="0.00%">
                  <c:v>#N/A</c:v>
                </c:pt>
                <c:pt idx="3454" formatCode="0.00%">
                  <c:v>#N/A</c:v>
                </c:pt>
                <c:pt idx="3455" formatCode="0.00%">
                  <c:v>#N/A</c:v>
                </c:pt>
                <c:pt idx="3456" formatCode="0.00%">
                  <c:v>#N/A</c:v>
                </c:pt>
                <c:pt idx="3457" formatCode="0.00%">
                  <c:v>#N/A</c:v>
                </c:pt>
                <c:pt idx="3458" formatCode="0.00%">
                  <c:v>#N/A</c:v>
                </c:pt>
                <c:pt idx="3459" formatCode="0.00%">
                  <c:v>#N/A</c:v>
                </c:pt>
                <c:pt idx="3460" formatCode="0.00%">
                  <c:v>#N/A</c:v>
                </c:pt>
                <c:pt idx="3461" formatCode="0.00%">
                  <c:v>#N/A</c:v>
                </c:pt>
                <c:pt idx="3462" formatCode="0.00%">
                  <c:v>#N/A</c:v>
                </c:pt>
                <c:pt idx="3463" formatCode="0.00%">
                  <c:v>#N/A</c:v>
                </c:pt>
                <c:pt idx="3464" formatCode="0.00%">
                  <c:v>#N/A</c:v>
                </c:pt>
                <c:pt idx="3465" formatCode="0.00%">
                  <c:v>#N/A</c:v>
                </c:pt>
                <c:pt idx="3466" formatCode="0.00%">
                  <c:v>#N/A</c:v>
                </c:pt>
                <c:pt idx="3467" formatCode="0.00%">
                  <c:v>#N/A</c:v>
                </c:pt>
                <c:pt idx="3468" formatCode="0.00%">
                  <c:v>#N/A</c:v>
                </c:pt>
                <c:pt idx="3469" formatCode="0.00%">
                  <c:v>#N/A</c:v>
                </c:pt>
                <c:pt idx="3470" formatCode="0.00%">
                  <c:v>#N/A</c:v>
                </c:pt>
                <c:pt idx="3471" formatCode="0.00%">
                  <c:v>#N/A</c:v>
                </c:pt>
                <c:pt idx="3472" formatCode="0.00%">
                  <c:v>#N/A</c:v>
                </c:pt>
                <c:pt idx="3473" formatCode="0.00%">
                  <c:v>#N/A</c:v>
                </c:pt>
                <c:pt idx="3474" formatCode="0.00%">
                  <c:v>#N/A</c:v>
                </c:pt>
                <c:pt idx="3475" formatCode="0.00%">
                  <c:v>#N/A</c:v>
                </c:pt>
                <c:pt idx="3476" formatCode="0.00%">
                  <c:v>#N/A</c:v>
                </c:pt>
                <c:pt idx="3477" formatCode="0.00%">
                  <c:v>#N/A</c:v>
                </c:pt>
                <c:pt idx="3478" formatCode="0.00%">
                  <c:v>#N/A</c:v>
                </c:pt>
                <c:pt idx="3479" formatCode="0.00%">
                  <c:v>#N/A</c:v>
                </c:pt>
                <c:pt idx="3480" formatCode="0.00%">
                  <c:v>#N/A</c:v>
                </c:pt>
                <c:pt idx="3481" formatCode="0.00%">
                  <c:v>#N/A</c:v>
                </c:pt>
                <c:pt idx="3482" formatCode="0.00%">
                  <c:v>#N/A</c:v>
                </c:pt>
                <c:pt idx="3483" formatCode="0.00%">
                  <c:v>#N/A</c:v>
                </c:pt>
                <c:pt idx="3484" formatCode="0.00%">
                  <c:v>#N/A</c:v>
                </c:pt>
                <c:pt idx="3485" formatCode="0.00%">
                  <c:v>#N/A</c:v>
                </c:pt>
                <c:pt idx="3486" formatCode="0.00%">
                  <c:v>#N/A</c:v>
                </c:pt>
                <c:pt idx="3487" formatCode="0.00%">
                  <c:v>#N/A</c:v>
                </c:pt>
                <c:pt idx="3488" formatCode="0.00%">
                  <c:v>#N/A</c:v>
                </c:pt>
                <c:pt idx="3489" formatCode="0.00%">
                  <c:v>#N/A</c:v>
                </c:pt>
                <c:pt idx="3490" formatCode="0.00%">
                  <c:v>#N/A</c:v>
                </c:pt>
                <c:pt idx="3491" formatCode="0.00%">
                  <c:v>#N/A</c:v>
                </c:pt>
                <c:pt idx="3492" formatCode="0.00%">
                  <c:v>#N/A</c:v>
                </c:pt>
                <c:pt idx="3493" formatCode="0.00%">
                  <c:v>#N/A</c:v>
                </c:pt>
                <c:pt idx="3494" formatCode="0.00%">
                  <c:v>#N/A</c:v>
                </c:pt>
                <c:pt idx="3495" formatCode="0.00%">
                  <c:v>#N/A</c:v>
                </c:pt>
                <c:pt idx="3496" formatCode="0.00%">
                  <c:v>#N/A</c:v>
                </c:pt>
                <c:pt idx="3497" formatCode="0.00%">
                  <c:v>#N/A</c:v>
                </c:pt>
                <c:pt idx="3498" formatCode="0.00%">
                  <c:v>#N/A</c:v>
                </c:pt>
                <c:pt idx="3499" formatCode="0.00%">
                  <c:v>#N/A</c:v>
                </c:pt>
                <c:pt idx="3500" formatCode="0.00%">
                  <c:v>#N/A</c:v>
                </c:pt>
                <c:pt idx="3501" formatCode="0.00%">
                  <c:v>#N/A</c:v>
                </c:pt>
                <c:pt idx="3502" formatCode="0.00%">
                  <c:v>#N/A</c:v>
                </c:pt>
                <c:pt idx="3503" formatCode="0.00%">
                  <c:v>#N/A</c:v>
                </c:pt>
                <c:pt idx="3504" formatCode="0.00%">
                  <c:v>#N/A</c:v>
                </c:pt>
                <c:pt idx="3505" formatCode="0.00%">
                  <c:v>#N/A</c:v>
                </c:pt>
                <c:pt idx="3506" formatCode="0.00%">
                  <c:v>#N/A</c:v>
                </c:pt>
                <c:pt idx="3507" formatCode="0.00%">
                  <c:v>#N/A</c:v>
                </c:pt>
                <c:pt idx="3508" formatCode="0.00%">
                  <c:v>#N/A</c:v>
                </c:pt>
                <c:pt idx="3509" formatCode="0.00%">
                  <c:v>#N/A</c:v>
                </c:pt>
                <c:pt idx="3510" formatCode="0.00%">
                  <c:v>#N/A</c:v>
                </c:pt>
                <c:pt idx="3511" formatCode="0.00%">
                  <c:v>#N/A</c:v>
                </c:pt>
                <c:pt idx="3512" formatCode="0.00%">
                  <c:v>#N/A</c:v>
                </c:pt>
                <c:pt idx="3513" formatCode="0.00%">
                  <c:v>#N/A</c:v>
                </c:pt>
                <c:pt idx="3514" formatCode="0.00%">
                  <c:v>#N/A</c:v>
                </c:pt>
                <c:pt idx="3515" formatCode="0.00%">
                  <c:v>#N/A</c:v>
                </c:pt>
                <c:pt idx="3516" formatCode="0.00%">
                  <c:v>#N/A</c:v>
                </c:pt>
                <c:pt idx="3517" formatCode="0.00%">
                  <c:v>#N/A</c:v>
                </c:pt>
                <c:pt idx="3518" formatCode="0.00%">
                  <c:v>#N/A</c:v>
                </c:pt>
                <c:pt idx="3519" formatCode="0.00%">
                  <c:v>#N/A</c:v>
                </c:pt>
                <c:pt idx="3520" formatCode="0.00%">
                  <c:v>#N/A</c:v>
                </c:pt>
                <c:pt idx="3521" formatCode="0.00%">
                  <c:v>#N/A</c:v>
                </c:pt>
                <c:pt idx="3522" formatCode="0.00%">
                  <c:v>#N/A</c:v>
                </c:pt>
                <c:pt idx="3523" formatCode="0.00%">
                  <c:v>#N/A</c:v>
                </c:pt>
                <c:pt idx="3524" formatCode="0.00%">
                  <c:v>#N/A</c:v>
                </c:pt>
                <c:pt idx="3525" formatCode="0.00%">
                  <c:v>#N/A</c:v>
                </c:pt>
                <c:pt idx="3526" formatCode="0.00%">
                  <c:v>#N/A</c:v>
                </c:pt>
                <c:pt idx="3527" formatCode="0.00%">
                  <c:v>#N/A</c:v>
                </c:pt>
                <c:pt idx="3528" formatCode="0.00%">
                  <c:v>#N/A</c:v>
                </c:pt>
                <c:pt idx="3529" formatCode="0.00%">
                  <c:v>#N/A</c:v>
                </c:pt>
                <c:pt idx="3530" formatCode="0.00%">
                  <c:v>#N/A</c:v>
                </c:pt>
                <c:pt idx="3531" formatCode="0.00%">
                  <c:v>#N/A</c:v>
                </c:pt>
                <c:pt idx="3532" formatCode="0.00%">
                  <c:v>#N/A</c:v>
                </c:pt>
                <c:pt idx="3533" formatCode="0.00%">
                  <c:v>#N/A</c:v>
                </c:pt>
                <c:pt idx="3534" formatCode="0.00%">
                  <c:v>#N/A</c:v>
                </c:pt>
                <c:pt idx="3535" formatCode="0.00%">
                  <c:v>#N/A</c:v>
                </c:pt>
                <c:pt idx="3536" formatCode="0.00%">
                  <c:v>#N/A</c:v>
                </c:pt>
                <c:pt idx="3537" formatCode="0.00%">
                  <c:v>#N/A</c:v>
                </c:pt>
                <c:pt idx="3538" formatCode="0.00%">
                  <c:v>#N/A</c:v>
                </c:pt>
                <c:pt idx="3539" formatCode="0.00%">
                  <c:v>#N/A</c:v>
                </c:pt>
                <c:pt idx="3540" formatCode="0.00%">
                  <c:v>#N/A</c:v>
                </c:pt>
                <c:pt idx="3541" formatCode="0.00%">
                  <c:v>#N/A</c:v>
                </c:pt>
                <c:pt idx="3542" formatCode="0.00%">
                  <c:v>#N/A</c:v>
                </c:pt>
                <c:pt idx="3543" formatCode="0.00%">
                  <c:v>#N/A</c:v>
                </c:pt>
                <c:pt idx="3544" formatCode="0.00%">
                  <c:v>#N/A</c:v>
                </c:pt>
                <c:pt idx="3545" formatCode="0.00%">
                  <c:v>#N/A</c:v>
                </c:pt>
                <c:pt idx="3546" formatCode="0.00%">
                  <c:v>#N/A</c:v>
                </c:pt>
                <c:pt idx="3547" formatCode="0.00%">
                  <c:v>#N/A</c:v>
                </c:pt>
                <c:pt idx="3548" formatCode="0.00%">
                  <c:v>#N/A</c:v>
                </c:pt>
                <c:pt idx="3549" formatCode="0.00%">
                  <c:v>#N/A</c:v>
                </c:pt>
                <c:pt idx="3550" formatCode="0.00%">
                  <c:v>#N/A</c:v>
                </c:pt>
                <c:pt idx="3551" formatCode="0.00%">
                  <c:v>#N/A</c:v>
                </c:pt>
                <c:pt idx="3552" formatCode="0.00%">
                  <c:v>#N/A</c:v>
                </c:pt>
                <c:pt idx="3553" formatCode="0.00%">
                  <c:v>#N/A</c:v>
                </c:pt>
                <c:pt idx="3554" formatCode="0.00%">
                  <c:v>#N/A</c:v>
                </c:pt>
                <c:pt idx="3555" formatCode="0.00%">
                  <c:v>#N/A</c:v>
                </c:pt>
                <c:pt idx="3556" formatCode="0.00%">
                  <c:v>#N/A</c:v>
                </c:pt>
                <c:pt idx="3557" formatCode="0.00%">
                  <c:v>#N/A</c:v>
                </c:pt>
                <c:pt idx="3558" formatCode="0.00%">
                  <c:v>#N/A</c:v>
                </c:pt>
                <c:pt idx="3559" formatCode="0.00%">
                  <c:v>#N/A</c:v>
                </c:pt>
                <c:pt idx="3560" formatCode="0.00%">
                  <c:v>#N/A</c:v>
                </c:pt>
                <c:pt idx="3561" formatCode="0.00%">
                  <c:v>#N/A</c:v>
                </c:pt>
                <c:pt idx="3562" formatCode="0.00%">
                  <c:v>#N/A</c:v>
                </c:pt>
                <c:pt idx="3563" formatCode="0.00%">
                  <c:v>#N/A</c:v>
                </c:pt>
                <c:pt idx="3564" formatCode="0.00%">
                  <c:v>#N/A</c:v>
                </c:pt>
                <c:pt idx="3565" formatCode="0.00%">
                  <c:v>#N/A</c:v>
                </c:pt>
                <c:pt idx="3566" formatCode="0.00%">
                  <c:v>#N/A</c:v>
                </c:pt>
                <c:pt idx="3567" formatCode="0.00%">
                  <c:v>#N/A</c:v>
                </c:pt>
                <c:pt idx="3568" formatCode="0.00%">
                  <c:v>#N/A</c:v>
                </c:pt>
                <c:pt idx="3569" formatCode="0.00%">
                  <c:v>#N/A</c:v>
                </c:pt>
                <c:pt idx="3570" formatCode="0.00%">
                  <c:v>#N/A</c:v>
                </c:pt>
                <c:pt idx="3571" formatCode="0.00%">
                  <c:v>#N/A</c:v>
                </c:pt>
                <c:pt idx="3572" formatCode="0.00%">
                  <c:v>#N/A</c:v>
                </c:pt>
                <c:pt idx="3573" formatCode="0.00%">
                  <c:v>#N/A</c:v>
                </c:pt>
                <c:pt idx="3574" formatCode="0.00%">
                  <c:v>#N/A</c:v>
                </c:pt>
                <c:pt idx="3575" formatCode="0.00%">
                  <c:v>#N/A</c:v>
                </c:pt>
                <c:pt idx="3576" formatCode="0.00%">
                  <c:v>#N/A</c:v>
                </c:pt>
                <c:pt idx="3577" formatCode="0.00%">
                  <c:v>#N/A</c:v>
                </c:pt>
                <c:pt idx="3578" formatCode="0.00%">
                  <c:v>#N/A</c:v>
                </c:pt>
                <c:pt idx="3579" formatCode="0.00%">
                  <c:v>#N/A</c:v>
                </c:pt>
                <c:pt idx="3580" formatCode="0.00%">
                  <c:v>#N/A</c:v>
                </c:pt>
                <c:pt idx="3581" formatCode="0.00%">
                  <c:v>#N/A</c:v>
                </c:pt>
                <c:pt idx="3582" formatCode="0.00%">
                  <c:v>#N/A</c:v>
                </c:pt>
                <c:pt idx="3583" formatCode="0.00%">
                  <c:v>#N/A</c:v>
                </c:pt>
                <c:pt idx="3584" formatCode="0.00%">
                  <c:v>#N/A</c:v>
                </c:pt>
                <c:pt idx="3585" formatCode="0.00%">
                  <c:v>#N/A</c:v>
                </c:pt>
                <c:pt idx="3586" formatCode="0.00%">
                  <c:v>#N/A</c:v>
                </c:pt>
                <c:pt idx="3587" formatCode="0.00%">
                  <c:v>#N/A</c:v>
                </c:pt>
                <c:pt idx="3588" formatCode="0.00%">
                  <c:v>#N/A</c:v>
                </c:pt>
                <c:pt idx="3589" formatCode="0.00%">
                  <c:v>#N/A</c:v>
                </c:pt>
                <c:pt idx="3590" formatCode="0.00%">
                  <c:v>#N/A</c:v>
                </c:pt>
                <c:pt idx="3591" formatCode="0.00%">
                  <c:v>#N/A</c:v>
                </c:pt>
                <c:pt idx="3592" formatCode="0.00%">
                  <c:v>#N/A</c:v>
                </c:pt>
                <c:pt idx="3593" formatCode="0.00%">
                  <c:v>#N/A</c:v>
                </c:pt>
                <c:pt idx="3594" formatCode="0.00%">
                  <c:v>#N/A</c:v>
                </c:pt>
                <c:pt idx="3595" formatCode="0.00%">
                  <c:v>#N/A</c:v>
                </c:pt>
                <c:pt idx="3596" formatCode="0.00%">
                  <c:v>#N/A</c:v>
                </c:pt>
                <c:pt idx="3597" formatCode="0.00%">
                  <c:v>#N/A</c:v>
                </c:pt>
                <c:pt idx="3598" formatCode="0.00%">
                  <c:v>#N/A</c:v>
                </c:pt>
                <c:pt idx="3599" formatCode="0.00%">
                  <c:v>#N/A</c:v>
                </c:pt>
                <c:pt idx="3600" formatCode="0.00%">
                  <c:v>#N/A</c:v>
                </c:pt>
                <c:pt idx="3601" formatCode="0.00%">
                  <c:v>#N/A</c:v>
                </c:pt>
                <c:pt idx="3602" formatCode="0.00%">
                  <c:v>#N/A</c:v>
                </c:pt>
                <c:pt idx="3603" formatCode="0.00%">
                  <c:v>#N/A</c:v>
                </c:pt>
                <c:pt idx="3604" formatCode="0.00%">
                  <c:v>#N/A</c:v>
                </c:pt>
                <c:pt idx="3605" formatCode="0.00%">
                  <c:v>#N/A</c:v>
                </c:pt>
                <c:pt idx="3606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7EB-422D-A85F-8C2D5D10A2E8}"/>
            </c:ext>
          </c:extLst>
        </c:ser>
        <c:ser>
          <c:idx val="5"/>
          <c:order val="17"/>
          <c:tx>
            <c:strRef>
              <c:f>Pré!$T$1</c:f>
              <c:strCache>
                <c:ptCount val="1"/>
                <c:pt idx="0">
                  <c:v>NTN-F 01/31</c:v>
                </c:pt>
              </c:strCache>
            </c:strRef>
          </c:tx>
          <c:spPr>
            <a:ln w="2222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Pré!$A$4:$A$3608</c:f>
              <c:numCache>
                <c:formatCode>m/d/yyyy</c:formatCode>
                <c:ptCount val="3605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41592</c:v>
                </c:pt>
                <c:pt idx="68">
                  <c:v>41596</c:v>
                </c:pt>
                <c:pt idx="69">
                  <c:v>41597</c:v>
                </c:pt>
                <c:pt idx="70">
                  <c:v>41599</c:v>
                </c:pt>
                <c:pt idx="71">
                  <c:v>41600</c:v>
                </c:pt>
                <c:pt idx="72">
                  <c:v>41603</c:v>
                </c:pt>
                <c:pt idx="73">
                  <c:v>41604</c:v>
                </c:pt>
                <c:pt idx="74">
                  <c:v>41605</c:v>
                </c:pt>
                <c:pt idx="75">
                  <c:v>41606</c:v>
                </c:pt>
                <c:pt idx="76">
                  <c:v>41607</c:v>
                </c:pt>
                <c:pt idx="77">
                  <c:v>41610</c:v>
                </c:pt>
                <c:pt idx="78">
                  <c:v>41611</c:v>
                </c:pt>
                <c:pt idx="79">
                  <c:v>41612</c:v>
                </c:pt>
                <c:pt idx="80">
                  <c:v>41613</c:v>
                </c:pt>
                <c:pt idx="81">
                  <c:v>41614</c:v>
                </c:pt>
                <c:pt idx="82">
                  <c:v>41617</c:v>
                </c:pt>
                <c:pt idx="83">
                  <c:v>41618</c:v>
                </c:pt>
                <c:pt idx="84">
                  <c:v>41619</c:v>
                </c:pt>
                <c:pt idx="85">
                  <c:v>41620</c:v>
                </c:pt>
                <c:pt idx="86">
                  <c:v>41621</c:v>
                </c:pt>
                <c:pt idx="87">
                  <c:v>41624</c:v>
                </c:pt>
                <c:pt idx="88">
                  <c:v>41625</c:v>
                </c:pt>
                <c:pt idx="89">
                  <c:v>41626</c:v>
                </c:pt>
                <c:pt idx="90">
                  <c:v>41627</c:v>
                </c:pt>
                <c:pt idx="91">
                  <c:v>41628</c:v>
                </c:pt>
                <c:pt idx="92">
                  <c:v>41631</c:v>
                </c:pt>
                <c:pt idx="93">
                  <c:v>41634</c:v>
                </c:pt>
                <c:pt idx="94">
                  <c:v>41635</c:v>
                </c:pt>
                <c:pt idx="95">
                  <c:v>41638</c:v>
                </c:pt>
                <c:pt idx="96">
                  <c:v>41641</c:v>
                </c:pt>
                <c:pt idx="97">
                  <c:v>41642</c:v>
                </c:pt>
                <c:pt idx="98">
                  <c:v>41645</c:v>
                </c:pt>
                <c:pt idx="99">
                  <c:v>41646</c:v>
                </c:pt>
                <c:pt idx="100">
                  <c:v>41647</c:v>
                </c:pt>
                <c:pt idx="101">
                  <c:v>41648</c:v>
                </c:pt>
                <c:pt idx="102">
                  <c:v>41649</c:v>
                </c:pt>
                <c:pt idx="103">
                  <c:v>41652</c:v>
                </c:pt>
                <c:pt idx="104">
                  <c:v>41653</c:v>
                </c:pt>
                <c:pt idx="105">
                  <c:v>41654</c:v>
                </c:pt>
                <c:pt idx="106">
                  <c:v>41655</c:v>
                </c:pt>
                <c:pt idx="107">
                  <c:v>41656</c:v>
                </c:pt>
                <c:pt idx="108">
                  <c:v>41659</c:v>
                </c:pt>
                <c:pt idx="109">
                  <c:v>41660</c:v>
                </c:pt>
                <c:pt idx="110">
                  <c:v>41661</c:v>
                </c:pt>
                <c:pt idx="111">
                  <c:v>41662</c:v>
                </c:pt>
                <c:pt idx="112">
                  <c:v>41663</c:v>
                </c:pt>
                <c:pt idx="113">
                  <c:v>41666</c:v>
                </c:pt>
                <c:pt idx="114">
                  <c:v>41667</c:v>
                </c:pt>
                <c:pt idx="115">
                  <c:v>41668</c:v>
                </c:pt>
                <c:pt idx="116">
                  <c:v>41669</c:v>
                </c:pt>
                <c:pt idx="117">
                  <c:v>41670</c:v>
                </c:pt>
                <c:pt idx="118">
                  <c:v>41673</c:v>
                </c:pt>
                <c:pt idx="119">
                  <c:v>41674</c:v>
                </c:pt>
                <c:pt idx="120">
                  <c:v>41675</c:v>
                </c:pt>
                <c:pt idx="121">
                  <c:v>41676</c:v>
                </c:pt>
                <c:pt idx="122">
                  <c:v>41677</c:v>
                </c:pt>
                <c:pt idx="123">
                  <c:v>41680</c:v>
                </c:pt>
                <c:pt idx="124">
                  <c:v>41681</c:v>
                </c:pt>
                <c:pt idx="125">
                  <c:v>41682</c:v>
                </c:pt>
                <c:pt idx="126">
                  <c:v>41683</c:v>
                </c:pt>
                <c:pt idx="127">
                  <c:v>41684</c:v>
                </c:pt>
                <c:pt idx="128">
                  <c:v>41687</c:v>
                </c:pt>
                <c:pt idx="129">
                  <c:v>41688</c:v>
                </c:pt>
                <c:pt idx="130">
                  <c:v>41689</c:v>
                </c:pt>
                <c:pt idx="131">
                  <c:v>41690</c:v>
                </c:pt>
                <c:pt idx="132">
                  <c:v>41691</c:v>
                </c:pt>
                <c:pt idx="133">
                  <c:v>41694</c:v>
                </c:pt>
                <c:pt idx="134">
                  <c:v>41695</c:v>
                </c:pt>
                <c:pt idx="135">
                  <c:v>41696</c:v>
                </c:pt>
                <c:pt idx="136">
                  <c:v>41697</c:v>
                </c:pt>
                <c:pt idx="137">
                  <c:v>41698</c:v>
                </c:pt>
                <c:pt idx="138">
                  <c:v>41703</c:v>
                </c:pt>
                <c:pt idx="139">
                  <c:v>41704</c:v>
                </c:pt>
                <c:pt idx="140">
                  <c:v>41705</c:v>
                </c:pt>
                <c:pt idx="141">
                  <c:v>41708</c:v>
                </c:pt>
                <c:pt idx="142">
                  <c:v>41709</c:v>
                </c:pt>
                <c:pt idx="143">
                  <c:v>41710</c:v>
                </c:pt>
                <c:pt idx="144">
                  <c:v>41711</c:v>
                </c:pt>
                <c:pt idx="145">
                  <c:v>41712</c:v>
                </c:pt>
                <c:pt idx="146">
                  <c:v>41715</c:v>
                </c:pt>
                <c:pt idx="147">
                  <c:v>41716</c:v>
                </c:pt>
                <c:pt idx="148">
                  <c:v>41717</c:v>
                </c:pt>
                <c:pt idx="149">
                  <c:v>41718</c:v>
                </c:pt>
                <c:pt idx="150">
                  <c:v>41719</c:v>
                </c:pt>
                <c:pt idx="151">
                  <c:v>41722</c:v>
                </c:pt>
                <c:pt idx="152">
                  <c:v>41723</c:v>
                </c:pt>
                <c:pt idx="153">
                  <c:v>41724</c:v>
                </c:pt>
                <c:pt idx="154">
                  <c:v>41725</c:v>
                </c:pt>
                <c:pt idx="155">
                  <c:v>41726</c:v>
                </c:pt>
                <c:pt idx="156">
                  <c:v>41729</c:v>
                </c:pt>
                <c:pt idx="157">
                  <c:v>41730</c:v>
                </c:pt>
                <c:pt idx="158">
                  <c:v>41731</c:v>
                </c:pt>
                <c:pt idx="159">
                  <c:v>41732</c:v>
                </c:pt>
                <c:pt idx="160">
                  <c:v>41733</c:v>
                </c:pt>
                <c:pt idx="161">
                  <c:v>41736</c:v>
                </c:pt>
                <c:pt idx="162">
                  <c:v>41737</c:v>
                </c:pt>
                <c:pt idx="163">
                  <c:v>41738</c:v>
                </c:pt>
                <c:pt idx="164">
                  <c:v>41739</c:v>
                </c:pt>
                <c:pt idx="165">
                  <c:v>41740</c:v>
                </c:pt>
                <c:pt idx="166">
                  <c:v>41743</c:v>
                </c:pt>
                <c:pt idx="167">
                  <c:v>41744</c:v>
                </c:pt>
                <c:pt idx="168">
                  <c:v>41745</c:v>
                </c:pt>
                <c:pt idx="169">
                  <c:v>41746</c:v>
                </c:pt>
                <c:pt idx="170">
                  <c:v>41751</c:v>
                </c:pt>
                <c:pt idx="171">
                  <c:v>41752</c:v>
                </c:pt>
                <c:pt idx="172">
                  <c:v>41753</c:v>
                </c:pt>
                <c:pt idx="173">
                  <c:v>41754</c:v>
                </c:pt>
                <c:pt idx="174">
                  <c:v>41757</c:v>
                </c:pt>
                <c:pt idx="175">
                  <c:v>41758</c:v>
                </c:pt>
                <c:pt idx="176">
                  <c:v>41759</c:v>
                </c:pt>
                <c:pt idx="177">
                  <c:v>41761</c:v>
                </c:pt>
                <c:pt idx="178">
                  <c:v>41764</c:v>
                </c:pt>
                <c:pt idx="179">
                  <c:v>41765</c:v>
                </c:pt>
                <c:pt idx="180">
                  <c:v>41766</c:v>
                </c:pt>
                <c:pt idx="181">
                  <c:v>41767</c:v>
                </c:pt>
                <c:pt idx="182">
                  <c:v>41768</c:v>
                </c:pt>
                <c:pt idx="183">
                  <c:v>41771</c:v>
                </c:pt>
                <c:pt idx="184">
                  <c:v>41772</c:v>
                </c:pt>
                <c:pt idx="185">
                  <c:v>41773</c:v>
                </c:pt>
                <c:pt idx="186">
                  <c:v>41774</c:v>
                </c:pt>
                <c:pt idx="187">
                  <c:v>41775</c:v>
                </c:pt>
                <c:pt idx="188">
                  <c:v>41778</c:v>
                </c:pt>
                <c:pt idx="189">
                  <c:v>41779</c:v>
                </c:pt>
                <c:pt idx="190">
                  <c:v>41780</c:v>
                </c:pt>
                <c:pt idx="191">
                  <c:v>41781</c:v>
                </c:pt>
                <c:pt idx="192">
                  <c:v>41782</c:v>
                </c:pt>
                <c:pt idx="193">
                  <c:v>41785</c:v>
                </c:pt>
                <c:pt idx="194">
                  <c:v>41786</c:v>
                </c:pt>
                <c:pt idx="195">
                  <c:v>41787</c:v>
                </c:pt>
                <c:pt idx="196">
                  <c:v>41788</c:v>
                </c:pt>
                <c:pt idx="197">
                  <c:v>41789</c:v>
                </c:pt>
                <c:pt idx="198">
                  <c:v>41792</c:v>
                </c:pt>
                <c:pt idx="199">
                  <c:v>41793</c:v>
                </c:pt>
                <c:pt idx="200">
                  <c:v>41794</c:v>
                </c:pt>
                <c:pt idx="201">
                  <c:v>41795</c:v>
                </c:pt>
                <c:pt idx="202">
                  <c:v>41796</c:v>
                </c:pt>
                <c:pt idx="203">
                  <c:v>41799</c:v>
                </c:pt>
                <c:pt idx="204">
                  <c:v>41800</c:v>
                </c:pt>
                <c:pt idx="205">
                  <c:v>41801</c:v>
                </c:pt>
                <c:pt idx="206">
                  <c:v>41802</c:v>
                </c:pt>
                <c:pt idx="207">
                  <c:v>41803</c:v>
                </c:pt>
                <c:pt idx="208">
                  <c:v>41806</c:v>
                </c:pt>
                <c:pt idx="209">
                  <c:v>41807</c:v>
                </c:pt>
                <c:pt idx="210">
                  <c:v>41808</c:v>
                </c:pt>
                <c:pt idx="211">
                  <c:v>41810</c:v>
                </c:pt>
                <c:pt idx="212">
                  <c:v>41813</c:v>
                </c:pt>
                <c:pt idx="213">
                  <c:v>41814</c:v>
                </c:pt>
                <c:pt idx="214">
                  <c:v>41815</c:v>
                </c:pt>
                <c:pt idx="215">
                  <c:v>41816</c:v>
                </c:pt>
                <c:pt idx="216">
                  <c:v>41817</c:v>
                </c:pt>
                <c:pt idx="217">
                  <c:v>41820</c:v>
                </c:pt>
                <c:pt idx="218">
                  <c:v>41821</c:v>
                </c:pt>
                <c:pt idx="219">
                  <c:v>41822</c:v>
                </c:pt>
                <c:pt idx="220">
                  <c:v>41823</c:v>
                </c:pt>
                <c:pt idx="221">
                  <c:v>41824</c:v>
                </c:pt>
                <c:pt idx="222">
                  <c:v>41827</c:v>
                </c:pt>
                <c:pt idx="223">
                  <c:v>41828</c:v>
                </c:pt>
                <c:pt idx="224">
                  <c:v>41830</c:v>
                </c:pt>
                <c:pt idx="225">
                  <c:v>41831</c:v>
                </c:pt>
                <c:pt idx="226">
                  <c:v>41834</c:v>
                </c:pt>
                <c:pt idx="227">
                  <c:v>41835</c:v>
                </c:pt>
                <c:pt idx="228">
                  <c:v>41836</c:v>
                </c:pt>
                <c:pt idx="229">
                  <c:v>41837</c:v>
                </c:pt>
                <c:pt idx="230">
                  <c:v>41838</c:v>
                </c:pt>
                <c:pt idx="231">
                  <c:v>41841</c:v>
                </c:pt>
                <c:pt idx="232">
                  <c:v>41842</c:v>
                </c:pt>
                <c:pt idx="233">
                  <c:v>41843</c:v>
                </c:pt>
                <c:pt idx="234">
                  <c:v>41844</c:v>
                </c:pt>
                <c:pt idx="235">
                  <c:v>41845</c:v>
                </c:pt>
                <c:pt idx="236">
                  <c:v>41848</c:v>
                </c:pt>
                <c:pt idx="237">
                  <c:v>41849</c:v>
                </c:pt>
                <c:pt idx="238">
                  <c:v>41850</c:v>
                </c:pt>
                <c:pt idx="239">
                  <c:v>41851</c:v>
                </c:pt>
                <c:pt idx="240">
                  <c:v>41852</c:v>
                </c:pt>
                <c:pt idx="241">
                  <c:v>41855</c:v>
                </c:pt>
                <c:pt idx="242">
                  <c:v>41856</c:v>
                </c:pt>
                <c:pt idx="243">
                  <c:v>41857</c:v>
                </c:pt>
                <c:pt idx="244">
                  <c:v>41858</c:v>
                </c:pt>
                <c:pt idx="245">
                  <c:v>41859</c:v>
                </c:pt>
                <c:pt idx="246">
                  <c:v>41862</c:v>
                </c:pt>
                <c:pt idx="247">
                  <c:v>41863</c:v>
                </c:pt>
                <c:pt idx="248">
                  <c:v>41864</c:v>
                </c:pt>
                <c:pt idx="249">
                  <c:v>41865</c:v>
                </c:pt>
                <c:pt idx="250">
                  <c:v>41866</c:v>
                </c:pt>
                <c:pt idx="251">
                  <c:v>41869</c:v>
                </c:pt>
                <c:pt idx="252">
                  <c:v>41870</c:v>
                </c:pt>
                <c:pt idx="253">
                  <c:v>41871</c:v>
                </c:pt>
                <c:pt idx="254">
                  <c:v>41872</c:v>
                </c:pt>
                <c:pt idx="255">
                  <c:v>41873</c:v>
                </c:pt>
                <c:pt idx="256">
                  <c:v>41876</c:v>
                </c:pt>
                <c:pt idx="257">
                  <c:v>41877</c:v>
                </c:pt>
                <c:pt idx="258">
                  <c:v>41878</c:v>
                </c:pt>
                <c:pt idx="259">
                  <c:v>41879</c:v>
                </c:pt>
                <c:pt idx="260">
                  <c:v>41880</c:v>
                </c:pt>
                <c:pt idx="261">
                  <c:v>41883</c:v>
                </c:pt>
                <c:pt idx="262">
                  <c:v>41884</c:v>
                </c:pt>
                <c:pt idx="263">
                  <c:v>41885</c:v>
                </c:pt>
                <c:pt idx="264">
                  <c:v>41886</c:v>
                </c:pt>
                <c:pt idx="265">
                  <c:v>41887</c:v>
                </c:pt>
                <c:pt idx="266">
                  <c:v>41890</c:v>
                </c:pt>
                <c:pt idx="267">
                  <c:v>41891</c:v>
                </c:pt>
                <c:pt idx="268">
                  <c:v>41892</c:v>
                </c:pt>
                <c:pt idx="269">
                  <c:v>41893</c:v>
                </c:pt>
                <c:pt idx="270">
                  <c:v>41894</c:v>
                </c:pt>
                <c:pt idx="271">
                  <c:v>41897</c:v>
                </c:pt>
                <c:pt idx="272">
                  <c:v>41898</c:v>
                </c:pt>
                <c:pt idx="273">
                  <c:v>41899</c:v>
                </c:pt>
                <c:pt idx="274">
                  <c:v>41900</c:v>
                </c:pt>
                <c:pt idx="275">
                  <c:v>41901</c:v>
                </c:pt>
                <c:pt idx="276">
                  <c:v>41904</c:v>
                </c:pt>
                <c:pt idx="277">
                  <c:v>41905</c:v>
                </c:pt>
                <c:pt idx="278">
                  <c:v>41906</c:v>
                </c:pt>
                <c:pt idx="279">
                  <c:v>41907</c:v>
                </c:pt>
                <c:pt idx="280">
                  <c:v>41908</c:v>
                </c:pt>
                <c:pt idx="281">
                  <c:v>41911</c:v>
                </c:pt>
                <c:pt idx="282">
                  <c:v>41912</c:v>
                </c:pt>
                <c:pt idx="283">
                  <c:v>41913</c:v>
                </c:pt>
                <c:pt idx="284">
                  <c:v>41914</c:v>
                </c:pt>
                <c:pt idx="285">
                  <c:v>41915</c:v>
                </c:pt>
                <c:pt idx="286">
                  <c:v>41918</c:v>
                </c:pt>
                <c:pt idx="287">
                  <c:v>41919</c:v>
                </c:pt>
                <c:pt idx="288">
                  <c:v>41920</c:v>
                </c:pt>
                <c:pt idx="289">
                  <c:v>41921</c:v>
                </c:pt>
                <c:pt idx="290">
                  <c:v>41922</c:v>
                </c:pt>
                <c:pt idx="291">
                  <c:v>41925</c:v>
                </c:pt>
                <c:pt idx="292">
                  <c:v>41926</c:v>
                </c:pt>
                <c:pt idx="293">
                  <c:v>41927</c:v>
                </c:pt>
                <c:pt idx="294">
                  <c:v>41928</c:v>
                </c:pt>
                <c:pt idx="295">
                  <c:v>41929</c:v>
                </c:pt>
                <c:pt idx="296">
                  <c:v>41932</c:v>
                </c:pt>
                <c:pt idx="297">
                  <c:v>41933</c:v>
                </c:pt>
                <c:pt idx="298">
                  <c:v>41934</c:v>
                </c:pt>
                <c:pt idx="299">
                  <c:v>41935</c:v>
                </c:pt>
                <c:pt idx="300">
                  <c:v>41936</c:v>
                </c:pt>
                <c:pt idx="301">
                  <c:v>41939</c:v>
                </c:pt>
                <c:pt idx="302">
                  <c:v>41940</c:v>
                </c:pt>
                <c:pt idx="303">
                  <c:v>41941</c:v>
                </c:pt>
                <c:pt idx="304">
                  <c:v>41942</c:v>
                </c:pt>
                <c:pt idx="305">
                  <c:v>41943</c:v>
                </c:pt>
                <c:pt idx="306">
                  <c:v>41946</c:v>
                </c:pt>
                <c:pt idx="307">
                  <c:v>41947</c:v>
                </c:pt>
                <c:pt idx="308">
                  <c:v>41948</c:v>
                </c:pt>
                <c:pt idx="309">
                  <c:v>41949</c:v>
                </c:pt>
                <c:pt idx="310">
                  <c:v>41950</c:v>
                </c:pt>
                <c:pt idx="311">
                  <c:v>41953</c:v>
                </c:pt>
                <c:pt idx="312">
                  <c:v>41954</c:v>
                </c:pt>
                <c:pt idx="313">
                  <c:v>41955</c:v>
                </c:pt>
                <c:pt idx="314">
                  <c:v>41956</c:v>
                </c:pt>
                <c:pt idx="315">
                  <c:v>41957</c:v>
                </c:pt>
                <c:pt idx="316">
                  <c:v>41960</c:v>
                </c:pt>
                <c:pt idx="317">
                  <c:v>41961</c:v>
                </c:pt>
                <c:pt idx="318">
                  <c:v>41962</c:v>
                </c:pt>
                <c:pt idx="319">
                  <c:v>41964</c:v>
                </c:pt>
                <c:pt idx="320">
                  <c:v>41967</c:v>
                </c:pt>
                <c:pt idx="321">
                  <c:v>41968</c:v>
                </c:pt>
                <c:pt idx="322">
                  <c:v>41969</c:v>
                </c:pt>
                <c:pt idx="323">
                  <c:v>41970</c:v>
                </c:pt>
                <c:pt idx="324">
                  <c:v>41971</c:v>
                </c:pt>
                <c:pt idx="325">
                  <c:v>41974</c:v>
                </c:pt>
                <c:pt idx="326">
                  <c:v>41975</c:v>
                </c:pt>
                <c:pt idx="327">
                  <c:v>41976</c:v>
                </c:pt>
                <c:pt idx="328">
                  <c:v>41977</c:v>
                </c:pt>
                <c:pt idx="329">
                  <c:v>41978</c:v>
                </c:pt>
                <c:pt idx="330">
                  <c:v>41981</c:v>
                </c:pt>
                <c:pt idx="331">
                  <c:v>41982</c:v>
                </c:pt>
                <c:pt idx="332">
                  <c:v>41983</c:v>
                </c:pt>
                <c:pt idx="333">
                  <c:v>41984</c:v>
                </c:pt>
                <c:pt idx="334">
                  <c:v>41985</c:v>
                </c:pt>
                <c:pt idx="335">
                  <c:v>41988</c:v>
                </c:pt>
                <c:pt idx="336">
                  <c:v>41989</c:v>
                </c:pt>
                <c:pt idx="337">
                  <c:v>41990</c:v>
                </c:pt>
                <c:pt idx="338">
                  <c:v>41991</c:v>
                </c:pt>
                <c:pt idx="339">
                  <c:v>41992</c:v>
                </c:pt>
                <c:pt idx="340">
                  <c:v>41995</c:v>
                </c:pt>
                <c:pt idx="341">
                  <c:v>41996</c:v>
                </c:pt>
                <c:pt idx="342">
                  <c:v>41999</c:v>
                </c:pt>
                <c:pt idx="343">
                  <c:v>42002</c:v>
                </c:pt>
                <c:pt idx="344">
                  <c:v>42003</c:v>
                </c:pt>
                <c:pt idx="345">
                  <c:v>42006</c:v>
                </c:pt>
                <c:pt idx="346">
                  <c:v>42009</c:v>
                </c:pt>
                <c:pt idx="347">
                  <c:v>42010</c:v>
                </c:pt>
                <c:pt idx="348">
                  <c:v>42011</c:v>
                </c:pt>
                <c:pt idx="349">
                  <c:v>42012</c:v>
                </c:pt>
                <c:pt idx="350">
                  <c:v>42013</c:v>
                </c:pt>
                <c:pt idx="351">
                  <c:v>42016</c:v>
                </c:pt>
                <c:pt idx="352">
                  <c:v>42018</c:v>
                </c:pt>
                <c:pt idx="353">
                  <c:v>42019</c:v>
                </c:pt>
                <c:pt idx="354">
                  <c:v>42020</c:v>
                </c:pt>
                <c:pt idx="355">
                  <c:v>42023</c:v>
                </c:pt>
                <c:pt idx="356">
                  <c:v>42024</c:v>
                </c:pt>
                <c:pt idx="357">
                  <c:v>42025</c:v>
                </c:pt>
                <c:pt idx="358">
                  <c:v>42026</c:v>
                </c:pt>
                <c:pt idx="359">
                  <c:v>42027</c:v>
                </c:pt>
                <c:pt idx="360">
                  <c:v>42030</c:v>
                </c:pt>
                <c:pt idx="361">
                  <c:v>42031</c:v>
                </c:pt>
                <c:pt idx="362">
                  <c:v>42032</c:v>
                </c:pt>
                <c:pt idx="363">
                  <c:v>42033</c:v>
                </c:pt>
                <c:pt idx="364">
                  <c:v>42034</c:v>
                </c:pt>
                <c:pt idx="365">
                  <c:v>42037</c:v>
                </c:pt>
                <c:pt idx="366">
                  <c:v>42038</c:v>
                </c:pt>
                <c:pt idx="367">
                  <c:v>42039</c:v>
                </c:pt>
                <c:pt idx="368">
                  <c:v>42040</c:v>
                </c:pt>
                <c:pt idx="369">
                  <c:v>42041</c:v>
                </c:pt>
                <c:pt idx="370">
                  <c:v>42044</c:v>
                </c:pt>
                <c:pt idx="371">
                  <c:v>42045</c:v>
                </c:pt>
                <c:pt idx="372">
                  <c:v>42046</c:v>
                </c:pt>
                <c:pt idx="373">
                  <c:v>42047</c:v>
                </c:pt>
                <c:pt idx="374">
                  <c:v>42048</c:v>
                </c:pt>
                <c:pt idx="375">
                  <c:v>42053</c:v>
                </c:pt>
                <c:pt idx="376">
                  <c:v>42054</c:v>
                </c:pt>
                <c:pt idx="377">
                  <c:v>42055</c:v>
                </c:pt>
                <c:pt idx="378">
                  <c:v>42058</c:v>
                </c:pt>
                <c:pt idx="379">
                  <c:v>42059</c:v>
                </c:pt>
                <c:pt idx="380">
                  <c:v>42060</c:v>
                </c:pt>
                <c:pt idx="381">
                  <c:v>42061</c:v>
                </c:pt>
                <c:pt idx="382">
                  <c:v>42062</c:v>
                </c:pt>
                <c:pt idx="383">
                  <c:v>42065</c:v>
                </c:pt>
                <c:pt idx="384">
                  <c:v>42066</c:v>
                </c:pt>
                <c:pt idx="385">
                  <c:v>42067</c:v>
                </c:pt>
                <c:pt idx="386">
                  <c:v>42068</c:v>
                </c:pt>
                <c:pt idx="387">
                  <c:v>42069</c:v>
                </c:pt>
                <c:pt idx="388">
                  <c:v>42072</c:v>
                </c:pt>
                <c:pt idx="389">
                  <c:v>42073</c:v>
                </c:pt>
                <c:pt idx="390">
                  <c:v>42074</c:v>
                </c:pt>
                <c:pt idx="391">
                  <c:v>42075</c:v>
                </c:pt>
                <c:pt idx="392">
                  <c:v>42076</c:v>
                </c:pt>
                <c:pt idx="393">
                  <c:v>42079</c:v>
                </c:pt>
                <c:pt idx="394">
                  <c:v>42080</c:v>
                </c:pt>
                <c:pt idx="395">
                  <c:v>42081</c:v>
                </c:pt>
                <c:pt idx="396">
                  <c:v>42082</c:v>
                </c:pt>
                <c:pt idx="397">
                  <c:v>42083</c:v>
                </c:pt>
                <c:pt idx="398">
                  <c:v>42086</c:v>
                </c:pt>
                <c:pt idx="399">
                  <c:v>42087</c:v>
                </c:pt>
                <c:pt idx="400">
                  <c:v>42088</c:v>
                </c:pt>
                <c:pt idx="401">
                  <c:v>42089</c:v>
                </c:pt>
                <c:pt idx="402">
                  <c:v>42090</c:v>
                </c:pt>
                <c:pt idx="403">
                  <c:v>42093</c:v>
                </c:pt>
                <c:pt idx="404">
                  <c:v>42094</c:v>
                </c:pt>
                <c:pt idx="405">
                  <c:v>42095</c:v>
                </c:pt>
                <c:pt idx="406">
                  <c:v>42096</c:v>
                </c:pt>
                <c:pt idx="407">
                  <c:v>42100</c:v>
                </c:pt>
                <c:pt idx="408">
                  <c:v>42101</c:v>
                </c:pt>
                <c:pt idx="409">
                  <c:v>42102</c:v>
                </c:pt>
                <c:pt idx="410">
                  <c:v>42103</c:v>
                </c:pt>
                <c:pt idx="411">
                  <c:v>42104</c:v>
                </c:pt>
                <c:pt idx="412">
                  <c:v>42107</c:v>
                </c:pt>
                <c:pt idx="413">
                  <c:v>42108</c:v>
                </c:pt>
                <c:pt idx="414">
                  <c:v>42109</c:v>
                </c:pt>
                <c:pt idx="415">
                  <c:v>42110</c:v>
                </c:pt>
                <c:pt idx="416">
                  <c:v>42111</c:v>
                </c:pt>
                <c:pt idx="417">
                  <c:v>42114</c:v>
                </c:pt>
                <c:pt idx="418">
                  <c:v>42116</c:v>
                </c:pt>
                <c:pt idx="419">
                  <c:v>42117</c:v>
                </c:pt>
                <c:pt idx="420">
                  <c:v>42118</c:v>
                </c:pt>
                <c:pt idx="421">
                  <c:v>42121</c:v>
                </c:pt>
                <c:pt idx="422">
                  <c:v>42122</c:v>
                </c:pt>
                <c:pt idx="423">
                  <c:v>42123</c:v>
                </c:pt>
                <c:pt idx="424">
                  <c:v>42124</c:v>
                </c:pt>
                <c:pt idx="425">
                  <c:v>42128</c:v>
                </c:pt>
                <c:pt idx="426">
                  <c:v>42129</c:v>
                </c:pt>
                <c:pt idx="427">
                  <c:v>42130</c:v>
                </c:pt>
                <c:pt idx="428">
                  <c:v>42131</c:v>
                </c:pt>
                <c:pt idx="429">
                  <c:v>42132</c:v>
                </c:pt>
                <c:pt idx="430">
                  <c:v>42135</c:v>
                </c:pt>
                <c:pt idx="431">
                  <c:v>42136</c:v>
                </c:pt>
                <c:pt idx="432">
                  <c:v>42137</c:v>
                </c:pt>
                <c:pt idx="433">
                  <c:v>42138</c:v>
                </c:pt>
                <c:pt idx="434">
                  <c:v>42139</c:v>
                </c:pt>
                <c:pt idx="435">
                  <c:v>42142</c:v>
                </c:pt>
                <c:pt idx="436">
                  <c:v>42143</c:v>
                </c:pt>
                <c:pt idx="437">
                  <c:v>42144</c:v>
                </c:pt>
                <c:pt idx="438">
                  <c:v>42145</c:v>
                </c:pt>
                <c:pt idx="439">
                  <c:v>42146</c:v>
                </c:pt>
                <c:pt idx="440">
                  <c:v>42149</c:v>
                </c:pt>
                <c:pt idx="441">
                  <c:v>42150</c:v>
                </c:pt>
                <c:pt idx="442">
                  <c:v>42151</c:v>
                </c:pt>
                <c:pt idx="443">
                  <c:v>42152</c:v>
                </c:pt>
                <c:pt idx="444">
                  <c:v>42153</c:v>
                </c:pt>
                <c:pt idx="445">
                  <c:v>42156</c:v>
                </c:pt>
                <c:pt idx="446">
                  <c:v>42157</c:v>
                </c:pt>
                <c:pt idx="447">
                  <c:v>42158</c:v>
                </c:pt>
                <c:pt idx="448">
                  <c:v>42160</c:v>
                </c:pt>
                <c:pt idx="449">
                  <c:v>42163</c:v>
                </c:pt>
                <c:pt idx="450">
                  <c:v>42164</c:v>
                </c:pt>
                <c:pt idx="451">
                  <c:v>42165</c:v>
                </c:pt>
                <c:pt idx="452">
                  <c:v>42166</c:v>
                </c:pt>
                <c:pt idx="453">
                  <c:v>42167</c:v>
                </c:pt>
                <c:pt idx="454">
                  <c:v>42170</c:v>
                </c:pt>
                <c:pt idx="455">
                  <c:v>42171</c:v>
                </c:pt>
                <c:pt idx="456">
                  <c:v>42172</c:v>
                </c:pt>
                <c:pt idx="457">
                  <c:v>42173</c:v>
                </c:pt>
                <c:pt idx="458">
                  <c:v>42174</c:v>
                </c:pt>
                <c:pt idx="459">
                  <c:v>42177</c:v>
                </c:pt>
                <c:pt idx="460">
                  <c:v>42178</c:v>
                </c:pt>
                <c:pt idx="461">
                  <c:v>42179</c:v>
                </c:pt>
                <c:pt idx="462">
                  <c:v>42180</c:v>
                </c:pt>
                <c:pt idx="463">
                  <c:v>42181</c:v>
                </c:pt>
                <c:pt idx="464">
                  <c:v>42184</c:v>
                </c:pt>
                <c:pt idx="465">
                  <c:v>42185</c:v>
                </c:pt>
                <c:pt idx="466">
                  <c:v>42186</c:v>
                </c:pt>
                <c:pt idx="467">
                  <c:v>42187</c:v>
                </c:pt>
                <c:pt idx="468">
                  <c:v>42188</c:v>
                </c:pt>
                <c:pt idx="469">
                  <c:v>42191</c:v>
                </c:pt>
                <c:pt idx="470">
                  <c:v>42192</c:v>
                </c:pt>
                <c:pt idx="471">
                  <c:v>42193</c:v>
                </c:pt>
                <c:pt idx="472">
                  <c:v>42195</c:v>
                </c:pt>
                <c:pt idx="473">
                  <c:v>42198</c:v>
                </c:pt>
                <c:pt idx="474">
                  <c:v>42199</c:v>
                </c:pt>
                <c:pt idx="475">
                  <c:v>42200</c:v>
                </c:pt>
                <c:pt idx="476">
                  <c:v>42201</c:v>
                </c:pt>
                <c:pt idx="477">
                  <c:v>42202</c:v>
                </c:pt>
                <c:pt idx="478">
                  <c:v>42205</c:v>
                </c:pt>
                <c:pt idx="479">
                  <c:v>42206</c:v>
                </c:pt>
                <c:pt idx="480">
                  <c:v>42207</c:v>
                </c:pt>
                <c:pt idx="481">
                  <c:v>42208</c:v>
                </c:pt>
                <c:pt idx="482">
                  <c:v>42209</c:v>
                </c:pt>
                <c:pt idx="483">
                  <c:v>42212</c:v>
                </c:pt>
                <c:pt idx="484">
                  <c:v>42213</c:v>
                </c:pt>
                <c:pt idx="485">
                  <c:v>42214</c:v>
                </c:pt>
                <c:pt idx="486">
                  <c:v>42215</c:v>
                </c:pt>
                <c:pt idx="487">
                  <c:v>42216</c:v>
                </c:pt>
                <c:pt idx="488">
                  <c:v>42219</c:v>
                </c:pt>
                <c:pt idx="489">
                  <c:v>42220</c:v>
                </c:pt>
                <c:pt idx="490">
                  <c:v>42221</c:v>
                </c:pt>
                <c:pt idx="491">
                  <c:v>42222</c:v>
                </c:pt>
                <c:pt idx="492">
                  <c:v>42223</c:v>
                </c:pt>
                <c:pt idx="493">
                  <c:v>42226</c:v>
                </c:pt>
                <c:pt idx="494">
                  <c:v>42227</c:v>
                </c:pt>
                <c:pt idx="495">
                  <c:v>42228</c:v>
                </c:pt>
                <c:pt idx="496">
                  <c:v>42229</c:v>
                </c:pt>
                <c:pt idx="497">
                  <c:v>42230</c:v>
                </c:pt>
                <c:pt idx="498">
                  <c:v>42233</c:v>
                </c:pt>
                <c:pt idx="499">
                  <c:v>42234</c:v>
                </c:pt>
                <c:pt idx="500">
                  <c:v>42235</c:v>
                </c:pt>
                <c:pt idx="501">
                  <c:v>42236</c:v>
                </c:pt>
                <c:pt idx="502">
                  <c:v>42237</c:v>
                </c:pt>
                <c:pt idx="503">
                  <c:v>42240</c:v>
                </c:pt>
                <c:pt idx="504">
                  <c:v>42241</c:v>
                </c:pt>
                <c:pt idx="505">
                  <c:v>42242</c:v>
                </c:pt>
                <c:pt idx="506">
                  <c:v>42243</c:v>
                </c:pt>
                <c:pt idx="507">
                  <c:v>42244</c:v>
                </c:pt>
                <c:pt idx="508">
                  <c:v>42247</c:v>
                </c:pt>
                <c:pt idx="509">
                  <c:v>42248</c:v>
                </c:pt>
                <c:pt idx="510">
                  <c:v>42249</c:v>
                </c:pt>
                <c:pt idx="511">
                  <c:v>42250</c:v>
                </c:pt>
                <c:pt idx="512">
                  <c:v>42251</c:v>
                </c:pt>
                <c:pt idx="513">
                  <c:v>42255</c:v>
                </c:pt>
                <c:pt idx="514">
                  <c:v>42256</c:v>
                </c:pt>
                <c:pt idx="515">
                  <c:v>42257</c:v>
                </c:pt>
                <c:pt idx="516">
                  <c:v>42258</c:v>
                </c:pt>
                <c:pt idx="517">
                  <c:v>42261</c:v>
                </c:pt>
                <c:pt idx="518">
                  <c:v>42262</c:v>
                </c:pt>
                <c:pt idx="519">
                  <c:v>42263</c:v>
                </c:pt>
                <c:pt idx="520">
                  <c:v>42264</c:v>
                </c:pt>
                <c:pt idx="521">
                  <c:v>42265</c:v>
                </c:pt>
                <c:pt idx="522">
                  <c:v>42268</c:v>
                </c:pt>
                <c:pt idx="523">
                  <c:v>42269</c:v>
                </c:pt>
                <c:pt idx="524">
                  <c:v>42270</c:v>
                </c:pt>
                <c:pt idx="525">
                  <c:v>42271</c:v>
                </c:pt>
                <c:pt idx="526">
                  <c:v>42272</c:v>
                </c:pt>
                <c:pt idx="527">
                  <c:v>42275</c:v>
                </c:pt>
                <c:pt idx="528">
                  <c:v>42276</c:v>
                </c:pt>
                <c:pt idx="529">
                  <c:v>42277</c:v>
                </c:pt>
                <c:pt idx="530">
                  <c:v>42278</c:v>
                </c:pt>
                <c:pt idx="531">
                  <c:v>42279</c:v>
                </c:pt>
                <c:pt idx="532">
                  <c:v>42282</c:v>
                </c:pt>
                <c:pt idx="533">
                  <c:v>42283</c:v>
                </c:pt>
                <c:pt idx="534">
                  <c:v>42284</c:v>
                </c:pt>
                <c:pt idx="535">
                  <c:v>42285</c:v>
                </c:pt>
                <c:pt idx="536">
                  <c:v>42286</c:v>
                </c:pt>
                <c:pt idx="537">
                  <c:v>42290</c:v>
                </c:pt>
                <c:pt idx="538">
                  <c:v>42291</c:v>
                </c:pt>
                <c:pt idx="539">
                  <c:v>42292</c:v>
                </c:pt>
                <c:pt idx="540">
                  <c:v>42293</c:v>
                </c:pt>
                <c:pt idx="541">
                  <c:v>42296</c:v>
                </c:pt>
                <c:pt idx="542">
                  <c:v>42297</c:v>
                </c:pt>
                <c:pt idx="543">
                  <c:v>42298</c:v>
                </c:pt>
                <c:pt idx="544">
                  <c:v>42299</c:v>
                </c:pt>
                <c:pt idx="545">
                  <c:v>42300</c:v>
                </c:pt>
                <c:pt idx="546">
                  <c:v>42303</c:v>
                </c:pt>
                <c:pt idx="547">
                  <c:v>42304</c:v>
                </c:pt>
                <c:pt idx="548">
                  <c:v>42305</c:v>
                </c:pt>
                <c:pt idx="549">
                  <c:v>42306</c:v>
                </c:pt>
                <c:pt idx="550">
                  <c:v>42307</c:v>
                </c:pt>
                <c:pt idx="551">
                  <c:v>42311</c:v>
                </c:pt>
                <c:pt idx="552">
                  <c:v>42312</c:v>
                </c:pt>
                <c:pt idx="553">
                  <c:v>42313</c:v>
                </c:pt>
                <c:pt idx="554">
                  <c:v>42314</c:v>
                </c:pt>
                <c:pt idx="555">
                  <c:v>42317</c:v>
                </c:pt>
                <c:pt idx="556">
                  <c:v>42318</c:v>
                </c:pt>
                <c:pt idx="557">
                  <c:v>42319</c:v>
                </c:pt>
                <c:pt idx="558">
                  <c:v>42320</c:v>
                </c:pt>
                <c:pt idx="559">
                  <c:v>42321</c:v>
                </c:pt>
                <c:pt idx="560">
                  <c:v>42324</c:v>
                </c:pt>
                <c:pt idx="561">
                  <c:v>42325</c:v>
                </c:pt>
                <c:pt idx="562">
                  <c:v>42326</c:v>
                </c:pt>
                <c:pt idx="563">
                  <c:v>42327</c:v>
                </c:pt>
                <c:pt idx="564">
                  <c:v>42331</c:v>
                </c:pt>
                <c:pt idx="565">
                  <c:v>42332</c:v>
                </c:pt>
                <c:pt idx="566">
                  <c:v>42333</c:v>
                </c:pt>
                <c:pt idx="567">
                  <c:v>42334</c:v>
                </c:pt>
                <c:pt idx="568">
                  <c:v>42335</c:v>
                </c:pt>
                <c:pt idx="569">
                  <c:v>42338</c:v>
                </c:pt>
                <c:pt idx="570">
                  <c:v>42339</c:v>
                </c:pt>
                <c:pt idx="571">
                  <c:v>42340</c:v>
                </c:pt>
                <c:pt idx="572">
                  <c:v>42341</c:v>
                </c:pt>
                <c:pt idx="573">
                  <c:v>42342</c:v>
                </c:pt>
                <c:pt idx="574">
                  <c:v>42345</c:v>
                </c:pt>
                <c:pt idx="575">
                  <c:v>42346</c:v>
                </c:pt>
                <c:pt idx="576">
                  <c:v>42347</c:v>
                </c:pt>
                <c:pt idx="577">
                  <c:v>42348</c:v>
                </c:pt>
                <c:pt idx="578">
                  <c:v>42349</c:v>
                </c:pt>
                <c:pt idx="579">
                  <c:v>42352</c:v>
                </c:pt>
                <c:pt idx="580">
                  <c:v>42353</c:v>
                </c:pt>
                <c:pt idx="581">
                  <c:v>42354</c:v>
                </c:pt>
                <c:pt idx="582">
                  <c:v>42355</c:v>
                </c:pt>
                <c:pt idx="583">
                  <c:v>42356</c:v>
                </c:pt>
                <c:pt idx="584">
                  <c:v>42359</c:v>
                </c:pt>
                <c:pt idx="585">
                  <c:v>42360</c:v>
                </c:pt>
                <c:pt idx="586">
                  <c:v>42361</c:v>
                </c:pt>
                <c:pt idx="587">
                  <c:v>42366</c:v>
                </c:pt>
                <c:pt idx="588">
                  <c:v>42367</c:v>
                </c:pt>
                <c:pt idx="589">
                  <c:v>42368</c:v>
                </c:pt>
                <c:pt idx="590">
                  <c:v>42373</c:v>
                </c:pt>
                <c:pt idx="591">
                  <c:v>42374</c:v>
                </c:pt>
                <c:pt idx="592">
                  <c:v>42375</c:v>
                </c:pt>
                <c:pt idx="593">
                  <c:v>42376</c:v>
                </c:pt>
                <c:pt idx="594">
                  <c:v>42377</c:v>
                </c:pt>
                <c:pt idx="595">
                  <c:v>42380</c:v>
                </c:pt>
                <c:pt idx="596">
                  <c:v>42381</c:v>
                </c:pt>
                <c:pt idx="597">
                  <c:v>42382</c:v>
                </c:pt>
                <c:pt idx="598">
                  <c:v>42383</c:v>
                </c:pt>
                <c:pt idx="599">
                  <c:v>42384</c:v>
                </c:pt>
                <c:pt idx="600">
                  <c:v>42387</c:v>
                </c:pt>
                <c:pt idx="601">
                  <c:v>42388</c:v>
                </c:pt>
                <c:pt idx="602">
                  <c:v>42389</c:v>
                </c:pt>
                <c:pt idx="603">
                  <c:v>42390</c:v>
                </c:pt>
                <c:pt idx="604">
                  <c:v>42391</c:v>
                </c:pt>
                <c:pt idx="605">
                  <c:v>42395</c:v>
                </c:pt>
                <c:pt idx="606">
                  <c:v>42396</c:v>
                </c:pt>
                <c:pt idx="607">
                  <c:v>42397</c:v>
                </c:pt>
                <c:pt idx="608">
                  <c:v>42398</c:v>
                </c:pt>
                <c:pt idx="609">
                  <c:v>42401</c:v>
                </c:pt>
                <c:pt idx="610">
                  <c:v>42402</c:v>
                </c:pt>
                <c:pt idx="611">
                  <c:v>42403</c:v>
                </c:pt>
                <c:pt idx="612">
                  <c:v>42404</c:v>
                </c:pt>
                <c:pt idx="613">
                  <c:v>42405</c:v>
                </c:pt>
                <c:pt idx="614">
                  <c:v>42410</c:v>
                </c:pt>
                <c:pt idx="615">
                  <c:v>42411</c:v>
                </c:pt>
                <c:pt idx="616">
                  <c:v>42412</c:v>
                </c:pt>
                <c:pt idx="617">
                  <c:v>42415</c:v>
                </c:pt>
                <c:pt idx="618">
                  <c:v>42416</c:v>
                </c:pt>
                <c:pt idx="619">
                  <c:v>42417</c:v>
                </c:pt>
                <c:pt idx="620">
                  <c:v>42418</c:v>
                </c:pt>
                <c:pt idx="621">
                  <c:v>42419</c:v>
                </c:pt>
                <c:pt idx="622">
                  <c:v>42422</c:v>
                </c:pt>
                <c:pt idx="623">
                  <c:v>42423</c:v>
                </c:pt>
                <c:pt idx="624">
                  <c:v>42424</c:v>
                </c:pt>
                <c:pt idx="625">
                  <c:v>42425</c:v>
                </c:pt>
                <c:pt idx="626">
                  <c:v>42426</c:v>
                </c:pt>
                <c:pt idx="627">
                  <c:v>42429</c:v>
                </c:pt>
                <c:pt idx="628">
                  <c:v>42430</c:v>
                </c:pt>
                <c:pt idx="629">
                  <c:v>42431</c:v>
                </c:pt>
                <c:pt idx="630">
                  <c:v>42432</c:v>
                </c:pt>
                <c:pt idx="631">
                  <c:v>42433</c:v>
                </c:pt>
                <c:pt idx="632">
                  <c:v>42436</c:v>
                </c:pt>
                <c:pt idx="633">
                  <c:v>42437</c:v>
                </c:pt>
                <c:pt idx="634">
                  <c:v>42438</c:v>
                </c:pt>
                <c:pt idx="635">
                  <c:v>42439</c:v>
                </c:pt>
                <c:pt idx="636">
                  <c:v>42440</c:v>
                </c:pt>
                <c:pt idx="637">
                  <c:v>42443</c:v>
                </c:pt>
                <c:pt idx="638">
                  <c:v>42444</c:v>
                </c:pt>
                <c:pt idx="639">
                  <c:v>42445</c:v>
                </c:pt>
                <c:pt idx="640">
                  <c:v>42446</c:v>
                </c:pt>
                <c:pt idx="641">
                  <c:v>42447</c:v>
                </c:pt>
                <c:pt idx="642">
                  <c:v>42450</c:v>
                </c:pt>
                <c:pt idx="643">
                  <c:v>42451</c:v>
                </c:pt>
                <c:pt idx="644">
                  <c:v>42452</c:v>
                </c:pt>
                <c:pt idx="645">
                  <c:v>42453</c:v>
                </c:pt>
                <c:pt idx="646">
                  <c:v>42457</c:v>
                </c:pt>
                <c:pt idx="647">
                  <c:v>42458</c:v>
                </c:pt>
                <c:pt idx="648">
                  <c:v>42459</c:v>
                </c:pt>
                <c:pt idx="649">
                  <c:v>42460</c:v>
                </c:pt>
                <c:pt idx="650">
                  <c:v>42461</c:v>
                </c:pt>
                <c:pt idx="651">
                  <c:v>42464</c:v>
                </c:pt>
                <c:pt idx="652">
                  <c:v>42465</c:v>
                </c:pt>
                <c:pt idx="653">
                  <c:v>42466</c:v>
                </c:pt>
                <c:pt idx="654">
                  <c:v>42467</c:v>
                </c:pt>
                <c:pt idx="655">
                  <c:v>42468</c:v>
                </c:pt>
                <c:pt idx="656">
                  <c:v>42471</c:v>
                </c:pt>
                <c:pt idx="657">
                  <c:v>42472</c:v>
                </c:pt>
                <c:pt idx="658">
                  <c:v>42473</c:v>
                </c:pt>
                <c:pt idx="659">
                  <c:v>42474</c:v>
                </c:pt>
                <c:pt idx="660">
                  <c:v>42475</c:v>
                </c:pt>
                <c:pt idx="661">
                  <c:v>42478</c:v>
                </c:pt>
                <c:pt idx="662">
                  <c:v>42479</c:v>
                </c:pt>
                <c:pt idx="663">
                  <c:v>42480</c:v>
                </c:pt>
                <c:pt idx="664">
                  <c:v>42482</c:v>
                </c:pt>
                <c:pt idx="665">
                  <c:v>42485</c:v>
                </c:pt>
                <c:pt idx="666">
                  <c:v>42486</c:v>
                </c:pt>
                <c:pt idx="667">
                  <c:v>42487</c:v>
                </c:pt>
                <c:pt idx="668">
                  <c:v>42488</c:v>
                </c:pt>
                <c:pt idx="669">
                  <c:v>42489</c:v>
                </c:pt>
                <c:pt idx="670">
                  <c:v>42492</c:v>
                </c:pt>
                <c:pt idx="671">
                  <c:v>42493</c:v>
                </c:pt>
                <c:pt idx="672">
                  <c:v>42494</c:v>
                </c:pt>
                <c:pt idx="673">
                  <c:v>42495</c:v>
                </c:pt>
                <c:pt idx="674">
                  <c:v>42496</c:v>
                </c:pt>
                <c:pt idx="675">
                  <c:v>42499</c:v>
                </c:pt>
                <c:pt idx="676">
                  <c:v>42500</c:v>
                </c:pt>
                <c:pt idx="677">
                  <c:v>42501</c:v>
                </c:pt>
                <c:pt idx="678">
                  <c:v>42502</c:v>
                </c:pt>
                <c:pt idx="679">
                  <c:v>42503</c:v>
                </c:pt>
                <c:pt idx="680">
                  <c:v>42506</c:v>
                </c:pt>
                <c:pt idx="681">
                  <c:v>42507</c:v>
                </c:pt>
                <c:pt idx="682">
                  <c:v>42508</c:v>
                </c:pt>
                <c:pt idx="683">
                  <c:v>42509</c:v>
                </c:pt>
                <c:pt idx="684">
                  <c:v>42510</c:v>
                </c:pt>
                <c:pt idx="685">
                  <c:v>42513</c:v>
                </c:pt>
                <c:pt idx="686">
                  <c:v>42514</c:v>
                </c:pt>
                <c:pt idx="687">
                  <c:v>42515</c:v>
                </c:pt>
                <c:pt idx="688">
                  <c:v>42517</c:v>
                </c:pt>
                <c:pt idx="689">
                  <c:v>42520</c:v>
                </c:pt>
                <c:pt idx="690">
                  <c:v>42521</c:v>
                </c:pt>
                <c:pt idx="691">
                  <c:v>42522</c:v>
                </c:pt>
                <c:pt idx="692">
                  <c:v>42523</c:v>
                </c:pt>
                <c:pt idx="693">
                  <c:v>42524</c:v>
                </c:pt>
                <c:pt idx="694">
                  <c:v>42527</c:v>
                </c:pt>
                <c:pt idx="695">
                  <c:v>42528</c:v>
                </c:pt>
                <c:pt idx="696">
                  <c:v>42529</c:v>
                </c:pt>
                <c:pt idx="697">
                  <c:v>42530</c:v>
                </c:pt>
                <c:pt idx="698">
                  <c:v>42531</c:v>
                </c:pt>
                <c:pt idx="699">
                  <c:v>42534</c:v>
                </c:pt>
                <c:pt idx="700">
                  <c:v>42535</c:v>
                </c:pt>
                <c:pt idx="701">
                  <c:v>42536</c:v>
                </c:pt>
                <c:pt idx="702">
                  <c:v>42537</c:v>
                </c:pt>
                <c:pt idx="703">
                  <c:v>42538</c:v>
                </c:pt>
                <c:pt idx="704">
                  <c:v>42541</c:v>
                </c:pt>
                <c:pt idx="705">
                  <c:v>42542</c:v>
                </c:pt>
                <c:pt idx="706">
                  <c:v>42543</c:v>
                </c:pt>
                <c:pt idx="707">
                  <c:v>42544</c:v>
                </c:pt>
                <c:pt idx="708">
                  <c:v>42545</c:v>
                </c:pt>
                <c:pt idx="709">
                  <c:v>42548</c:v>
                </c:pt>
                <c:pt idx="710">
                  <c:v>42549</c:v>
                </c:pt>
                <c:pt idx="711">
                  <c:v>42550</c:v>
                </c:pt>
                <c:pt idx="712">
                  <c:v>42551</c:v>
                </c:pt>
                <c:pt idx="713">
                  <c:v>42552</c:v>
                </c:pt>
                <c:pt idx="714">
                  <c:v>42555</c:v>
                </c:pt>
                <c:pt idx="715">
                  <c:v>42556</c:v>
                </c:pt>
                <c:pt idx="716">
                  <c:v>42557</c:v>
                </c:pt>
                <c:pt idx="717">
                  <c:v>42558</c:v>
                </c:pt>
                <c:pt idx="718">
                  <c:v>42559</c:v>
                </c:pt>
                <c:pt idx="719">
                  <c:v>42562</c:v>
                </c:pt>
                <c:pt idx="720">
                  <c:v>42563</c:v>
                </c:pt>
                <c:pt idx="721">
                  <c:v>42564</c:v>
                </c:pt>
                <c:pt idx="722">
                  <c:v>42565</c:v>
                </c:pt>
                <c:pt idx="723">
                  <c:v>42566</c:v>
                </c:pt>
                <c:pt idx="724">
                  <c:v>42569</c:v>
                </c:pt>
                <c:pt idx="725">
                  <c:v>42570</c:v>
                </c:pt>
                <c:pt idx="726">
                  <c:v>42571</c:v>
                </c:pt>
                <c:pt idx="727">
                  <c:v>42572</c:v>
                </c:pt>
                <c:pt idx="728">
                  <c:v>42573</c:v>
                </c:pt>
                <c:pt idx="729">
                  <c:v>42576</c:v>
                </c:pt>
                <c:pt idx="730">
                  <c:v>42577</c:v>
                </c:pt>
                <c:pt idx="731">
                  <c:v>42578</c:v>
                </c:pt>
                <c:pt idx="732">
                  <c:v>42579</c:v>
                </c:pt>
                <c:pt idx="733">
                  <c:v>42580</c:v>
                </c:pt>
                <c:pt idx="734">
                  <c:v>42583</c:v>
                </c:pt>
                <c:pt idx="735">
                  <c:v>42584</c:v>
                </c:pt>
                <c:pt idx="736">
                  <c:v>42585</c:v>
                </c:pt>
                <c:pt idx="737">
                  <c:v>42586</c:v>
                </c:pt>
                <c:pt idx="738">
                  <c:v>42587</c:v>
                </c:pt>
                <c:pt idx="739">
                  <c:v>42590</c:v>
                </c:pt>
                <c:pt idx="740">
                  <c:v>42591</c:v>
                </c:pt>
                <c:pt idx="741">
                  <c:v>42592</c:v>
                </c:pt>
                <c:pt idx="742">
                  <c:v>42593</c:v>
                </c:pt>
                <c:pt idx="743">
                  <c:v>42594</c:v>
                </c:pt>
                <c:pt idx="744">
                  <c:v>42597</c:v>
                </c:pt>
                <c:pt idx="745">
                  <c:v>42598</c:v>
                </c:pt>
                <c:pt idx="746">
                  <c:v>42599</c:v>
                </c:pt>
                <c:pt idx="747">
                  <c:v>42600</c:v>
                </c:pt>
                <c:pt idx="748">
                  <c:v>42601</c:v>
                </c:pt>
                <c:pt idx="749">
                  <c:v>42604</c:v>
                </c:pt>
                <c:pt idx="750">
                  <c:v>42605</c:v>
                </c:pt>
                <c:pt idx="751">
                  <c:v>42606</c:v>
                </c:pt>
                <c:pt idx="752">
                  <c:v>42607</c:v>
                </c:pt>
                <c:pt idx="753">
                  <c:v>42608</c:v>
                </c:pt>
                <c:pt idx="754">
                  <c:v>42611</c:v>
                </c:pt>
                <c:pt idx="755">
                  <c:v>42612</c:v>
                </c:pt>
                <c:pt idx="756">
                  <c:v>42613</c:v>
                </c:pt>
                <c:pt idx="757">
                  <c:v>42614</c:v>
                </c:pt>
                <c:pt idx="758">
                  <c:v>42615</c:v>
                </c:pt>
                <c:pt idx="759">
                  <c:v>42618</c:v>
                </c:pt>
                <c:pt idx="760">
                  <c:v>42619</c:v>
                </c:pt>
                <c:pt idx="761">
                  <c:v>42621</c:v>
                </c:pt>
                <c:pt idx="762">
                  <c:v>42622</c:v>
                </c:pt>
                <c:pt idx="763">
                  <c:v>42625</c:v>
                </c:pt>
                <c:pt idx="764">
                  <c:v>42626</c:v>
                </c:pt>
                <c:pt idx="765">
                  <c:v>42627</c:v>
                </c:pt>
                <c:pt idx="766">
                  <c:v>42628</c:v>
                </c:pt>
                <c:pt idx="767">
                  <c:v>42629</c:v>
                </c:pt>
                <c:pt idx="768">
                  <c:v>42632</c:v>
                </c:pt>
                <c:pt idx="769">
                  <c:v>42633</c:v>
                </c:pt>
                <c:pt idx="770">
                  <c:v>42634</c:v>
                </c:pt>
                <c:pt idx="771">
                  <c:v>42635</c:v>
                </c:pt>
                <c:pt idx="772">
                  <c:v>42636</c:v>
                </c:pt>
                <c:pt idx="773">
                  <c:v>42639</c:v>
                </c:pt>
                <c:pt idx="774">
                  <c:v>42640</c:v>
                </c:pt>
                <c:pt idx="775">
                  <c:v>42641</c:v>
                </c:pt>
                <c:pt idx="776">
                  <c:v>42642</c:v>
                </c:pt>
                <c:pt idx="777">
                  <c:v>42643</c:v>
                </c:pt>
                <c:pt idx="778">
                  <c:v>42646</c:v>
                </c:pt>
                <c:pt idx="779">
                  <c:v>42647</c:v>
                </c:pt>
                <c:pt idx="780">
                  <c:v>42648</c:v>
                </c:pt>
                <c:pt idx="781">
                  <c:v>42649</c:v>
                </c:pt>
                <c:pt idx="782">
                  <c:v>42650</c:v>
                </c:pt>
                <c:pt idx="783">
                  <c:v>42653</c:v>
                </c:pt>
                <c:pt idx="784">
                  <c:v>42654</c:v>
                </c:pt>
                <c:pt idx="785">
                  <c:v>42656</c:v>
                </c:pt>
                <c:pt idx="786">
                  <c:v>42657</c:v>
                </c:pt>
                <c:pt idx="787">
                  <c:v>42660</c:v>
                </c:pt>
                <c:pt idx="788">
                  <c:v>42661</c:v>
                </c:pt>
                <c:pt idx="789">
                  <c:v>42662</c:v>
                </c:pt>
                <c:pt idx="790">
                  <c:v>42663</c:v>
                </c:pt>
                <c:pt idx="791">
                  <c:v>42664</c:v>
                </c:pt>
                <c:pt idx="792">
                  <c:v>42667</c:v>
                </c:pt>
                <c:pt idx="793">
                  <c:v>42668</c:v>
                </c:pt>
                <c:pt idx="794">
                  <c:v>42669</c:v>
                </c:pt>
                <c:pt idx="795">
                  <c:v>42670</c:v>
                </c:pt>
                <c:pt idx="796">
                  <c:v>42671</c:v>
                </c:pt>
                <c:pt idx="797">
                  <c:v>42674</c:v>
                </c:pt>
                <c:pt idx="798">
                  <c:v>42675</c:v>
                </c:pt>
                <c:pt idx="799">
                  <c:v>42677</c:v>
                </c:pt>
                <c:pt idx="800">
                  <c:v>42678</c:v>
                </c:pt>
                <c:pt idx="801">
                  <c:v>42681</c:v>
                </c:pt>
                <c:pt idx="802">
                  <c:v>42682</c:v>
                </c:pt>
                <c:pt idx="803">
                  <c:v>42683</c:v>
                </c:pt>
                <c:pt idx="804">
                  <c:v>42684</c:v>
                </c:pt>
                <c:pt idx="805">
                  <c:v>42685</c:v>
                </c:pt>
                <c:pt idx="806">
                  <c:v>42688</c:v>
                </c:pt>
                <c:pt idx="807">
                  <c:v>42690</c:v>
                </c:pt>
                <c:pt idx="808">
                  <c:v>42691</c:v>
                </c:pt>
                <c:pt idx="809">
                  <c:v>42692</c:v>
                </c:pt>
                <c:pt idx="810">
                  <c:v>42695</c:v>
                </c:pt>
                <c:pt idx="811">
                  <c:v>42696</c:v>
                </c:pt>
                <c:pt idx="812">
                  <c:v>42697</c:v>
                </c:pt>
                <c:pt idx="813">
                  <c:v>42698</c:v>
                </c:pt>
                <c:pt idx="814">
                  <c:v>42699</c:v>
                </c:pt>
                <c:pt idx="815">
                  <c:v>42702</c:v>
                </c:pt>
                <c:pt idx="816">
                  <c:v>42703</c:v>
                </c:pt>
                <c:pt idx="817">
                  <c:v>42704</c:v>
                </c:pt>
                <c:pt idx="818">
                  <c:v>42705</c:v>
                </c:pt>
                <c:pt idx="819">
                  <c:v>42706</c:v>
                </c:pt>
                <c:pt idx="820">
                  <c:v>42709</c:v>
                </c:pt>
                <c:pt idx="821">
                  <c:v>42710</c:v>
                </c:pt>
                <c:pt idx="822">
                  <c:v>42711</c:v>
                </c:pt>
                <c:pt idx="823">
                  <c:v>42712</c:v>
                </c:pt>
                <c:pt idx="824">
                  <c:v>42713</c:v>
                </c:pt>
                <c:pt idx="825">
                  <c:v>42716</c:v>
                </c:pt>
                <c:pt idx="826">
                  <c:v>42717</c:v>
                </c:pt>
                <c:pt idx="827">
                  <c:v>42718</c:v>
                </c:pt>
                <c:pt idx="828">
                  <c:v>42719</c:v>
                </c:pt>
                <c:pt idx="829">
                  <c:v>42720</c:v>
                </c:pt>
                <c:pt idx="830">
                  <c:v>42723</c:v>
                </c:pt>
                <c:pt idx="831">
                  <c:v>42724</c:v>
                </c:pt>
                <c:pt idx="832">
                  <c:v>42725</c:v>
                </c:pt>
                <c:pt idx="833">
                  <c:v>42726</c:v>
                </c:pt>
                <c:pt idx="834">
                  <c:v>42727</c:v>
                </c:pt>
                <c:pt idx="835">
                  <c:v>42730</c:v>
                </c:pt>
                <c:pt idx="836">
                  <c:v>42731</c:v>
                </c:pt>
                <c:pt idx="837">
                  <c:v>42732</c:v>
                </c:pt>
                <c:pt idx="838">
                  <c:v>42737</c:v>
                </c:pt>
                <c:pt idx="839">
                  <c:v>42738</c:v>
                </c:pt>
                <c:pt idx="840">
                  <c:v>42739</c:v>
                </c:pt>
                <c:pt idx="841">
                  <c:v>42740</c:v>
                </c:pt>
                <c:pt idx="842">
                  <c:v>42741</c:v>
                </c:pt>
                <c:pt idx="843">
                  <c:v>42744</c:v>
                </c:pt>
                <c:pt idx="844">
                  <c:v>42745</c:v>
                </c:pt>
                <c:pt idx="845">
                  <c:v>42746</c:v>
                </c:pt>
                <c:pt idx="846">
                  <c:v>42747</c:v>
                </c:pt>
                <c:pt idx="847">
                  <c:v>42748</c:v>
                </c:pt>
                <c:pt idx="848">
                  <c:v>42751</c:v>
                </c:pt>
                <c:pt idx="849">
                  <c:v>42752</c:v>
                </c:pt>
                <c:pt idx="850">
                  <c:v>42753</c:v>
                </c:pt>
                <c:pt idx="851">
                  <c:v>42754</c:v>
                </c:pt>
                <c:pt idx="852">
                  <c:v>42755</c:v>
                </c:pt>
                <c:pt idx="853">
                  <c:v>42758</c:v>
                </c:pt>
                <c:pt idx="854">
                  <c:v>42759</c:v>
                </c:pt>
                <c:pt idx="855">
                  <c:v>42761</c:v>
                </c:pt>
                <c:pt idx="856">
                  <c:v>42762</c:v>
                </c:pt>
                <c:pt idx="857">
                  <c:v>42765</c:v>
                </c:pt>
                <c:pt idx="858">
                  <c:v>42766</c:v>
                </c:pt>
                <c:pt idx="859">
                  <c:v>42767</c:v>
                </c:pt>
                <c:pt idx="860">
                  <c:v>42768</c:v>
                </c:pt>
                <c:pt idx="861">
                  <c:v>42769</c:v>
                </c:pt>
                <c:pt idx="862">
                  <c:v>42772</c:v>
                </c:pt>
                <c:pt idx="863">
                  <c:v>42773</c:v>
                </c:pt>
                <c:pt idx="864">
                  <c:v>42774</c:v>
                </c:pt>
                <c:pt idx="865">
                  <c:v>42775</c:v>
                </c:pt>
                <c:pt idx="866">
                  <c:v>42776</c:v>
                </c:pt>
                <c:pt idx="867">
                  <c:v>42779</c:v>
                </c:pt>
                <c:pt idx="868">
                  <c:v>42780</c:v>
                </c:pt>
                <c:pt idx="869">
                  <c:v>42781</c:v>
                </c:pt>
                <c:pt idx="870">
                  <c:v>42782</c:v>
                </c:pt>
                <c:pt idx="871">
                  <c:v>42783</c:v>
                </c:pt>
                <c:pt idx="872">
                  <c:v>42786</c:v>
                </c:pt>
                <c:pt idx="873">
                  <c:v>42787</c:v>
                </c:pt>
                <c:pt idx="874">
                  <c:v>42788</c:v>
                </c:pt>
                <c:pt idx="875">
                  <c:v>42789</c:v>
                </c:pt>
                <c:pt idx="876">
                  <c:v>42790</c:v>
                </c:pt>
                <c:pt idx="877">
                  <c:v>42795</c:v>
                </c:pt>
                <c:pt idx="878">
                  <c:v>42796</c:v>
                </c:pt>
                <c:pt idx="879">
                  <c:v>42797</c:v>
                </c:pt>
                <c:pt idx="880">
                  <c:v>42800</c:v>
                </c:pt>
                <c:pt idx="881">
                  <c:v>42801</c:v>
                </c:pt>
                <c:pt idx="882">
                  <c:v>42802</c:v>
                </c:pt>
                <c:pt idx="883">
                  <c:v>42803</c:v>
                </c:pt>
                <c:pt idx="884">
                  <c:v>42804</c:v>
                </c:pt>
                <c:pt idx="885">
                  <c:v>42807</c:v>
                </c:pt>
                <c:pt idx="886">
                  <c:v>42808</c:v>
                </c:pt>
                <c:pt idx="887">
                  <c:v>42809</c:v>
                </c:pt>
                <c:pt idx="888">
                  <c:v>42810</c:v>
                </c:pt>
                <c:pt idx="889">
                  <c:v>42811</c:v>
                </c:pt>
                <c:pt idx="890">
                  <c:v>42814</c:v>
                </c:pt>
                <c:pt idx="891">
                  <c:v>42815</c:v>
                </c:pt>
                <c:pt idx="892">
                  <c:v>42816</c:v>
                </c:pt>
                <c:pt idx="893">
                  <c:v>42817</c:v>
                </c:pt>
                <c:pt idx="894">
                  <c:v>42818</c:v>
                </c:pt>
                <c:pt idx="895">
                  <c:v>42821</c:v>
                </c:pt>
                <c:pt idx="896">
                  <c:v>42822</c:v>
                </c:pt>
                <c:pt idx="897">
                  <c:v>42823</c:v>
                </c:pt>
                <c:pt idx="898">
                  <c:v>42824</c:v>
                </c:pt>
                <c:pt idx="899">
                  <c:v>42825</c:v>
                </c:pt>
                <c:pt idx="900">
                  <c:v>42828</c:v>
                </c:pt>
                <c:pt idx="901">
                  <c:v>42829</c:v>
                </c:pt>
                <c:pt idx="902">
                  <c:v>42830</c:v>
                </c:pt>
                <c:pt idx="903">
                  <c:v>42831</c:v>
                </c:pt>
                <c:pt idx="904">
                  <c:v>42832</c:v>
                </c:pt>
                <c:pt idx="905">
                  <c:v>42835</c:v>
                </c:pt>
                <c:pt idx="906">
                  <c:v>42836</c:v>
                </c:pt>
                <c:pt idx="907">
                  <c:v>42837</c:v>
                </c:pt>
                <c:pt idx="908">
                  <c:v>42838</c:v>
                </c:pt>
                <c:pt idx="909">
                  <c:v>42842</c:v>
                </c:pt>
                <c:pt idx="910">
                  <c:v>42843</c:v>
                </c:pt>
                <c:pt idx="911">
                  <c:v>42844</c:v>
                </c:pt>
                <c:pt idx="912">
                  <c:v>42845</c:v>
                </c:pt>
                <c:pt idx="913">
                  <c:v>42849</c:v>
                </c:pt>
                <c:pt idx="914">
                  <c:v>42850</c:v>
                </c:pt>
                <c:pt idx="915">
                  <c:v>42851</c:v>
                </c:pt>
                <c:pt idx="916">
                  <c:v>42852</c:v>
                </c:pt>
                <c:pt idx="917">
                  <c:v>42853</c:v>
                </c:pt>
                <c:pt idx="918">
                  <c:v>42857</c:v>
                </c:pt>
                <c:pt idx="919">
                  <c:v>42858</c:v>
                </c:pt>
                <c:pt idx="920">
                  <c:v>42859</c:v>
                </c:pt>
                <c:pt idx="921">
                  <c:v>42860</c:v>
                </c:pt>
                <c:pt idx="922">
                  <c:v>42863</c:v>
                </c:pt>
                <c:pt idx="923">
                  <c:v>42864</c:v>
                </c:pt>
                <c:pt idx="924">
                  <c:v>42865</c:v>
                </c:pt>
                <c:pt idx="925">
                  <c:v>42866</c:v>
                </c:pt>
                <c:pt idx="926">
                  <c:v>42867</c:v>
                </c:pt>
                <c:pt idx="927">
                  <c:v>42870</c:v>
                </c:pt>
                <c:pt idx="928">
                  <c:v>42871</c:v>
                </c:pt>
                <c:pt idx="929">
                  <c:v>42872</c:v>
                </c:pt>
                <c:pt idx="930">
                  <c:v>42873</c:v>
                </c:pt>
                <c:pt idx="931">
                  <c:v>42874</c:v>
                </c:pt>
                <c:pt idx="932">
                  <c:v>42877</c:v>
                </c:pt>
                <c:pt idx="933">
                  <c:v>42878</c:v>
                </c:pt>
                <c:pt idx="934">
                  <c:v>42879</c:v>
                </c:pt>
                <c:pt idx="935">
                  <c:v>42880</c:v>
                </c:pt>
                <c:pt idx="936">
                  <c:v>42881</c:v>
                </c:pt>
                <c:pt idx="937">
                  <c:v>42884</c:v>
                </c:pt>
                <c:pt idx="938">
                  <c:v>42885</c:v>
                </c:pt>
                <c:pt idx="939">
                  <c:v>42886</c:v>
                </c:pt>
                <c:pt idx="940">
                  <c:v>42887</c:v>
                </c:pt>
                <c:pt idx="941">
                  <c:v>42888</c:v>
                </c:pt>
                <c:pt idx="942">
                  <c:v>42891</c:v>
                </c:pt>
                <c:pt idx="943">
                  <c:v>42892</c:v>
                </c:pt>
                <c:pt idx="944">
                  <c:v>42893</c:v>
                </c:pt>
                <c:pt idx="945">
                  <c:v>42894</c:v>
                </c:pt>
                <c:pt idx="946">
                  <c:v>42895</c:v>
                </c:pt>
                <c:pt idx="947">
                  <c:v>42898</c:v>
                </c:pt>
                <c:pt idx="948">
                  <c:v>42899</c:v>
                </c:pt>
                <c:pt idx="949">
                  <c:v>42900</c:v>
                </c:pt>
                <c:pt idx="950">
                  <c:v>42902</c:v>
                </c:pt>
                <c:pt idx="951">
                  <c:v>42905</c:v>
                </c:pt>
                <c:pt idx="952">
                  <c:v>42906</c:v>
                </c:pt>
                <c:pt idx="953">
                  <c:v>42907</c:v>
                </c:pt>
                <c:pt idx="954">
                  <c:v>42908</c:v>
                </c:pt>
                <c:pt idx="955">
                  <c:v>42909</c:v>
                </c:pt>
                <c:pt idx="956">
                  <c:v>42912</c:v>
                </c:pt>
                <c:pt idx="957">
                  <c:v>42913</c:v>
                </c:pt>
                <c:pt idx="958">
                  <c:v>42914</c:v>
                </c:pt>
                <c:pt idx="959">
                  <c:v>42915</c:v>
                </c:pt>
                <c:pt idx="960">
                  <c:v>42916</c:v>
                </c:pt>
                <c:pt idx="961">
                  <c:v>42919</c:v>
                </c:pt>
                <c:pt idx="962">
                  <c:v>42920</c:v>
                </c:pt>
                <c:pt idx="963">
                  <c:v>42921</c:v>
                </c:pt>
                <c:pt idx="964">
                  <c:v>42922</c:v>
                </c:pt>
                <c:pt idx="965">
                  <c:v>42923</c:v>
                </c:pt>
                <c:pt idx="966">
                  <c:v>42926</c:v>
                </c:pt>
                <c:pt idx="967">
                  <c:v>42927</c:v>
                </c:pt>
                <c:pt idx="968">
                  <c:v>42928</c:v>
                </c:pt>
                <c:pt idx="969">
                  <c:v>42929</c:v>
                </c:pt>
                <c:pt idx="970">
                  <c:v>42930</c:v>
                </c:pt>
                <c:pt idx="971">
                  <c:v>42933</c:v>
                </c:pt>
                <c:pt idx="972">
                  <c:v>42934</c:v>
                </c:pt>
                <c:pt idx="973">
                  <c:v>42935</c:v>
                </c:pt>
                <c:pt idx="974">
                  <c:v>42936</c:v>
                </c:pt>
                <c:pt idx="975">
                  <c:v>42937</c:v>
                </c:pt>
                <c:pt idx="976">
                  <c:v>42940</c:v>
                </c:pt>
                <c:pt idx="977">
                  <c:v>42941</c:v>
                </c:pt>
                <c:pt idx="978">
                  <c:v>42942</c:v>
                </c:pt>
                <c:pt idx="979">
                  <c:v>42943</c:v>
                </c:pt>
                <c:pt idx="980">
                  <c:v>42944</c:v>
                </c:pt>
                <c:pt idx="981">
                  <c:v>42947</c:v>
                </c:pt>
                <c:pt idx="982">
                  <c:v>42948</c:v>
                </c:pt>
                <c:pt idx="983">
                  <c:v>42949</c:v>
                </c:pt>
                <c:pt idx="984">
                  <c:v>42950</c:v>
                </c:pt>
                <c:pt idx="985">
                  <c:v>42951</c:v>
                </c:pt>
                <c:pt idx="986">
                  <c:v>42954</c:v>
                </c:pt>
                <c:pt idx="987">
                  <c:v>42955</c:v>
                </c:pt>
                <c:pt idx="988">
                  <c:v>42956</c:v>
                </c:pt>
                <c:pt idx="989">
                  <c:v>42957</c:v>
                </c:pt>
                <c:pt idx="990">
                  <c:v>42958</c:v>
                </c:pt>
                <c:pt idx="991">
                  <c:v>42961</c:v>
                </c:pt>
                <c:pt idx="992">
                  <c:v>42962</c:v>
                </c:pt>
                <c:pt idx="993">
                  <c:v>42963</c:v>
                </c:pt>
                <c:pt idx="994">
                  <c:v>42964</c:v>
                </c:pt>
                <c:pt idx="995">
                  <c:v>42965</c:v>
                </c:pt>
                <c:pt idx="996">
                  <c:v>42968</c:v>
                </c:pt>
                <c:pt idx="997">
                  <c:v>42969</c:v>
                </c:pt>
                <c:pt idx="998">
                  <c:v>42970</c:v>
                </c:pt>
                <c:pt idx="999">
                  <c:v>42971</c:v>
                </c:pt>
                <c:pt idx="1000">
                  <c:v>42972</c:v>
                </c:pt>
                <c:pt idx="1001">
                  <c:v>42975</c:v>
                </c:pt>
                <c:pt idx="1002">
                  <c:v>42976</c:v>
                </c:pt>
                <c:pt idx="1003">
                  <c:v>42977</c:v>
                </c:pt>
                <c:pt idx="1004">
                  <c:v>42978</c:v>
                </c:pt>
                <c:pt idx="1005">
                  <c:v>42979</c:v>
                </c:pt>
                <c:pt idx="1006">
                  <c:v>42982</c:v>
                </c:pt>
                <c:pt idx="1007">
                  <c:v>42983</c:v>
                </c:pt>
                <c:pt idx="1008">
                  <c:v>42984</c:v>
                </c:pt>
                <c:pt idx="1009">
                  <c:v>42986</c:v>
                </c:pt>
                <c:pt idx="1010">
                  <c:v>42989</c:v>
                </c:pt>
                <c:pt idx="1011">
                  <c:v>42990</c:v>
                </c:pt>
                <c:pt idx="1012">
                  <c:v>42991</c:v>
                </c:pt>
                <c:pt idx="1013">
                  <c:v>42992</c:v>
                </c:pt>
                <c:pt idx="1014">
                  <c:v>42993</c:v>
                </c:pt>
                <c:pt idx="1015">
                  <c:v>42996</c:v>
                </c:pt>
                <c:pt idx="1016">
                  <c:v>42997</c:v>
                </c:pt>
                <c:pt idx="1017">
                  <c:v>42998</c:v>
                </c:pt>
                <c:pt idx="1018">
                  <c:v>42999</c:v>
                </c:pt>
                <c:pt idx="1019">
                  <c:v>43000</c:v>
                </c:pt>
                <c:pt idx="1020">
                  <c:v>43003</c:v>
                </c:pt>
                <c:pt idx="1021">
                  <c:v>43004</c:v>
                </c:pt>
                <c:pt idx="1022">
                  <c:v>43005</c:v>
                </c:pt>
                <c:pt idx="1023">
                  <c:v>43006</c:v>
                </c:pt>
                <c:pt idx="1024">
                  <c:v>43007</c:v>
                </c:pt>
                <c:pt idx="1025">
                  <c:v>43010</c:v>
                </c:pt>
                <c:pt idx="1026">
                  <c:v>43011</c:v>
                </c:pt>
                <c:pt idx="1027">
                  <c:v>43012</c:v>
                </c:pt>
                <c:pt idx="1028">
                  <c:v>43013</c:v>
                </c:pt>
                <c:pt idx="1029">
                  <c:v>43014</c:v>
                </c:pt>
                <c:pt idx="1030">
                  <c:v>43017</c:v>
                </c:pt>
                <c:pt idx="1031">
                  <c:v>43018</c:v>
                </c:pt>
                <c:pt idx="1032">
                  <c:v>43019</c:v>
                </c:pt>
                <c:pt idx="1033">
                  <c:v>43021</c:v>
                </c:pt>
                <c:pt idx="1034">
                  <c:v>43024</c:v>
                </c:pt>
                <c:pt idx="1035">
                  <c:v>43025</c:v>
                </c:pt>
                <c:pt idx="1036">
                  <c:v>43026</c:v>
                </c:pt>
                <c:pt idx="1037">
                  <c:v>43027</c:v>
                </c:pt>
                <c:pt idx="1038">
                  <c:v>43028</c:v>
                </c:pt>
                <c:pt idx="1039">
                  <c:v>43031</c:v>
                </c:pt>
                <c:pt idx="1040">
                  <c:v>43032</c:v>
                </c:pt>
                <c:pt idx="1041">
                  <c:v>43033</c:v>
                </c:pt>
                <c:pt idx="1042">
                  <c:v>43034</c:v>
                </c:pt>
                <c:pt idx="1043">
                  <c:v>43035</c:v>
                </c:pt>
                <c:pt idx="1044">
                  <c:v>43038</c:v>
                </c:pt>
                <c:pt idx="1045">
                  <c:v>43039</c:v>
                </c:pt>
                <c:pt idx="1046">
                  <c:v>43040</c:v>
                </c:pt>
                <c:pt idx="1047">
                  <c:v>43042</c:v>
                </c:pt>
                <c:pt idx="1048">
                  <c:v>43045</c:v>
                </c:pt>
                <c:pt idx="1049">
                  <c:v>43046</c:v>
                </c:pt>
                <c:pt idx="1050">
                  <c:v>43047</c:v>
                </c:pt>
                <c:pt idx="1051">
                  <c:v>43048</c:v>
                </c:pt>
                <c:pt idx="1052">
                  <c:v>43049</c:v>
                </c:pt>
                <c:pt idx="1053">
                  <c:v>43052</c:v>
                </c:pt>
                <c:pt idx="1054">
                  <c:v>43053</c:v>
                </c:pt>
                <c:pt idx="1055">
                  <c:v>43055</c:v>
                </c:pt>
                <c:pt idx="1056">
                  <c:v>43056</c:v>
                </c:pt>
                <c:pt idx="1057">
                  <c:v>43060</c:v>
                </c:pt>
                <c:pt idx="1058">
                  <c:v>43061</c:v>
                </c:pt>
                <c:pt idx="1059">
                  <c:v>43062</c:v>
                </c:pt>
                <c:pt idx="1060">
                  <c:v>43063</c:v>
                </c:pt>
                <c:pt idx="1061">
                  <c:v>43066</c:v>
                </c:pt>
                <c:pt idx="1062">
                  <c:v>43067</c:v>
                </c:pt>
                <c:pt idx="1063">
                  <c:v>43068</c:v>
                </c:pt>
                <c:pt idx="1064">
                  <c:v>43069</c:v>
                </c:pt>
                <c:pt idx="1065">
                  <c:v>43070</c:v>
                </c:pt>
                <c:pt idx="1066">
                  <c:v>43073</c:v>
                </c:pt>
                <c:pt idx="1067">
                  <c:v>43074</c:v>
                </c:pt>
                <c:pt idx="1068">
                  <c:v>43075</c:v>
                </c:pt>
                <c:pt idx="1069">
                  <c:v>43076</c:v>
                </c:pt>
                <c:pt idx="1070">
                  <c:v>43077</c:v>
                </c:pt>
                <c:pt idx="1071">
                  <c:v>43080</c:v>
                </c:pt>
                <c:pt idx="1072">
                  <c:v>43081</c:v>
                </c:pt>
                <c:pt idx="1073">
                  <c:v>43082</c:v>
                </c:pt>
                <c:pt idx="1074">
                  <c:v>43083</c:v>
                </c:pt>
                <c:pt idx="1075">
                  <c:v>43084</c:v>
                </c:pt>
                <c:pt idx="1076">
                  <c:v>43087</c:v>
                </c:pt>
                <c:pt idx="1077">
                  <c:v>43088</c:v>
                </c:pt>
                <c:pt idx="1078">
                  <c:v>43089</c:v>
                </c:pt>
                <c:pt idx="1079">
                  <c:v>43090</c:v>
                </c:pt>
                <c:pt idx="1080">
                  <c:v>43091</c:v>
                </c:pt>
                <c:pt idx="1081">
                  <c:v>43095</c:v>
                </c:pt>
                <c:pt idx="1082">
                  <c:v>43096</c:v>
                </c:pt>
                <c:pt idx="1083">
                  <c:v>43097</c:v>
                </c:pt>
                <c:pt idx="1084">
                  <c:v>43102</c:v>
                </c:pt>
                <c:pt idx="1085">
                  <c:v>43103</c:v>
                </c:pt>
                <c:pt idx="1086">
                  <c:v>43104</c:v>
                </c:pt>
                <c:pt idx="1087">
                  <c:v>43105</c:v>
                </c:pt>
                <c:pt idx="1088">
                  <c:v>43108</c:v>
                </c:pt>
                <c:pt idx="1089">
                  <c:v>43109</c:v>
                </c:pt>
                <c:pt idx="1090">
                  <c:v>43110</c:v>
                </c:pt>
                <c:pt idx="1091">
                  <c:v>43111</c:v>
                </c:pt>
                <c:pt idx="1092">
                  <c:v>43112</c:v>
                </c:pt>
                <c:pt idx="1093">
                  <c:v>43115</c:v>
                </c:pt>
                <c:pt idx="1094">
                  <c:v>43116</c:v>
                </c:pt>
                <c:pt idx="1095">
                  <c:v>43117</c:v>
                </c:pt>
                <c:pt idx="1096">
                  <c:v>43118</c:v>
                </c:pt>
                <c:pt idx="1097">
                  <c:v>43119</c:v>
                </c:pt>
                <c:pt idx="1098">
                  <c:v>43122</c:v>
                </c:pt>
                <c:pt idx="1099">
                  <c:v>43123</c:v>
                </c:pt>
                <c:pt idx="1100">
                  <c:v>43124</c:v>
                </c:pt>
                <c:pt idx="1101">
                  <c:v>43125</c:v>
                </c:pt>
                <c:pt idx="1102">
                  <c:v>43126</c:v>
                </c:pt>
                <c:pt idx="1103">
                  <c:v>43129</c:v>
                </c:pt>
                <c:pt idx="1104">
                  <c:v>43130</c:v>
                </c:pt>
                <c:pt idx="1105">
                  <c:v>43131</c:v>
                </c:pt>
                <c:pt idx="1106">
                  <c:v>43132</c:v>
                </c:pt>
                <c:pt idx="1107">
                  <c:v>43133</c:v>
                </c:pt>
                <c:pt idx="1108">
                  <c:v>43136</c:v>
                </c:pt>
                <c:pt idx="1109">
                  <c:v>43137</c:v>
                </c:pt>
                <c:pt idx="1110">
                  <c:v>43138</c:v>
                </c:pt>
                <c:pt idx="1111">
                  <c:v>43139</c:v>
                </c:pt>
                <c:pt idx="1112">
                  <c:v>43140</c:v>
                </c:pt>
                <c:pt idx="1113">
                  <c:v>43143</c:v>
                </c:pt>
                <c:pt idx="1114">
                  <c:v>43144</c:v>
                </c:pt>
                <c:pt idx="1115">
                  <c:v>43145</c:v>
                </c:pt>
                <c:pt idx="1116">
                  <c:v>43146</c:v>
                </c:pt>
                <c:pt idx="1117">
                  <c:v>43147</c:v>
                </c:pt>
                <c:pt idx="1118">
                  <c:v>43150</c:v>
                </c:pt>
                <c:pt idx="1119">
                  <c:v>43151</c:v>
                </c:pt>
                <c:pt idx="1120">
                  <c:v>43152</c:v>
                </c:pt>
                <c:pt idx="1121">
                  <c:v>43153</c:v>
                </c:pt>
                <c:pt idx="1122">
                  <c:v>43154</c:v>
                </c:pt>
                <c:pt idx="1123">
                  <c:v>43157</c:v>
                </c:pt>
                <c:pt idx="1124">
                  <c:v>43158</c:v>
                </c:pt>
                <c:pt idx="1125">
                  <c:v>43159</c:v>
                </c:pt>
                <c:pt idx="1126">
                  <c:v>43160</c:v>
                </c:pt>
                <c:pt idx="1127">
                  <c:v>43161</c:v>
                </c:pt>
                <c:pt idx="1128">
                  <c:v>43164</c:v>
                </c:pt>
                <c:pt idx="1129">
                  <c:v>43165</c:v>
                </c:pt>
                <c:pt idx="1130">
                  <c:v>43166</c:v>
                </c:pt>
                <c:pt idx="1131">
                  <c:v>43167</c:v>
                </c:pt>
                <c:pt idx="1132">
                  <c:v>43168</c:v>
                </c:pt>
                <c:pt idx="1133">
                  <c:v>43171</c:v>
                </c:pt>
                <c:pt idx="1134">
                  <c:v>43172</c:v>
                </c:pt>
                <c:pt idx="1135">
                  <c:v>43173</c:v>
                </c:pt>
                <c:pt idx="1136">
                  <c:v>43174</c:v>
                </c:pt>
                <c:pt idx="1137">
                  <c:v>43175</c:v>
                </c:pt>
                <c:pt idx="1138">
                  <c:v>43178</c:v>
                </c:pt>
                <c:pt idx="1139">
                  <c:v>43179</c:v>
                </c:pt>
                <c:pt idx="1140">
                  <c:v>43180</c:v>
                </c:pt>
                <c:pt idx="1141">
                  <c:v>43181</c:v>
                </c:pt>
                <c:pt idx="1142">
                  <c:v>43182</c:v>
                </c:pt>
                <c:pt idx="1143">
                  <c:v>43185</c:v>
                </c:pt>
                <c:pt idx="1144">
                  <c:v>43186</c:v>
                </c:pt>
                <c:pt idx="1145">
                  <c:v>43187</c:v>
                </c:pt>
                <c:pt idx="1146">
                  <c:v>43188</c:v>
                </c:pt>
                <c:pt idx="1147">
                  <c:v>43189</c:v>
                </c:pt>
                <c:pt idx="1148">
                  <c:v>43192</c:v>
                </c:pt>
                <c:pt idx="1149">
                  <c:v>43193</c:v>
                </c:pt>
                <c:pt idx="1150">
                  <c:v>43194</c:v>
                </c:pt>
                <c:pt idx="1151">
                  <c:v>43195</c:v>
                </c:pt>
                <c:pt idx="1152">
                  <c:v>43196</c:v>
                </c:pt>
                <c:pt idx="1153">
                  <c:v>43199</c:v>
                </c:pt>
                <c:pt idx="1154">
                  <c:v>43200</c:v>
                </c:pt>
                <c:pt idx="1155">
                  <c:v>43201</c:v>
                </c:pt>
                <c:pt idx="1156">
                  <c:v>43202</c:v>
                </c:pt>
                <c:pt idx="1157">
                  <c:v>43203</c:v>
                </c:pt>
                <c:pt idx="1158">
                  <c:v>43206</c:v>
                </c:pt>
                <c:pt idx="1159">
                  <c:v>43207</c:v>
                </c:pt>
                <c:pt idx="1160">
                  <c:v>43208</c:v>
                </c:pt>
                <c:pt idx="1161">
                  <c:v>43209</c:v>
                </c:pt>
                <c:pt idx="1162">
                  <c:v>43210</c:v>
                </c:pt>
                <c:pt idx="1163">
                  <c:v>43213</c:v>
                </c:pt>
                <c:pt idx="1164">
                  <c:v>43214</c:v>
                </c:pt>
                <c:pt idx="1165">
                  <c:v>43215</c:v>
                </c:pt>
                <c:pt idx="1166">
                  <c:v>43216</c:v>
                </c:pt>
                <c:pt idx="1167">
                  <c:v>43217</c:v>
                </c:pt>
                <c:pt idx="1168">
                  <c:v>43220</c:v>
                </c:pt>
                <c:pt idx="1169">
                  <c:v>43221</c:v>
                </c:pt>
                <c:pt idx="1170">
                  <c:v>43222</c:v>
                </c:pt>
                <c:pt idx="1171">
                  <c:v>43223</c:v>
                </c:pt>
                <c:pt idx="1172">
                  <c:v>43224</c:v>
                </c:pt>
                <c:pt idx="1173">
                  <c:v>43227</c:v>
                </c:pt>
                <c:pt idx="1174">
                  <c:v>43228</c:v>
                </c:pt>
                <c:pt idx="1175">
                  <c:v>43229</c:v>
                </c:pt>
                <c:pt idx="1176">
                  <c:v>43230</c:v>
                </c:pt>
                <c:pt idx="1177">
                  <c:v>43231</c:v>
                </c:pt>
                <c:pt idx="1178">
                  <c:v>43234</c:v>
                </c:pt>
                <c:pt idx="1179">
                  <c:v>43235</c:v>
                </c:pt>
                <c:pt idx="1180">
                  <c:v>43236</c:v>
                </c:pt>
                <c:pt idx="1181">
                  <c:v>43237</c:v>
                </c:pt>
                <c:pt idx="1182">
                  <c:v>43238</c:v>
                </c:pt>
                <c:pt idx="1183">
                  <c:v>43241</c:v>
                </c:pt>
                <c:pt idx="1184">
                  <c:v>43242</c:v>
                </c:pt>
                <c:pt idx="1185">
                  <c:v>43243</c:v>
                </c:pt>
                <c:pt idx="1186">
                  <c:v>43244</c:v>
                </c:pt>
                <c:pt idx="1187">
                  <c:v>43245</c:v>
                </c:pt>
                <c:pt idx="1188">
                  <c:v>43248</c:v>
                </c:pt>
                <c:pt idx="1189">
                  <c:v>43249</c:v>
                </c:pt>
                <c:pt idx="1190">
                  <c:v>43250</c:v>
                </c:pt>
                <c:pt idx="1191">
                  <c:v>43251</c:v>
                </c:pt>
                <c:pt idx="1192">
                  <c:v>43252</c:v>
                </c:pt>
                <c:pt idx="1193">
                  <c:v>43255</c:v>
                </c:pt>
                <c:pt idx="1194">
                  <c:v>43256</c:v>
                </c:pt>
                <c:pt idx="1195">
                  <c:v>43257</c:v>
                </c:pt>
                <c:pt idx="1196">
                  <c:v>43258</c:v>
                </c:pt>
                <c:pt idx="1197">
                  <c:v>43259</c:v>
                </c:pt>
                <c:pt idx="1198">
                  <c:v>43262</c:v>
                </c:pt>
                <c:pt idx="1199">
                  <c:v>43263</c:v>
                </c:pt>
                <c:pt idx="1200">
                  <c:v>43264</c:v>
                </c:pt>
                <c:pt idx="1201">
                  <c:v>43265</c:v>
                </c:pt>
                <c:pt idx="1202">
                  <c:v>43266</c:v>
                </c:pt>
                <c:pt idx="1203">
                  <c:v>43269</c:v>
                </c:pt>
                <c:pt idx="1204">
                  <c:v>43270</c:v>
                </c:pt>
                <c:pt idx="1205">
                  <c:v>43271</c:v>
                </c:pt>
                <c:pt idx="1206">
                  <c:v>43272</c:v>
                </c:pt>
                <c:pt idx="1207">
                  <c:v>43273</c:v>
                </c:pt>
                <c:pt idx="1208">
                  <c:v>43276</c:v>
                </c:pt>
                <c:pt idx="1209">
                  <c:v>43277</c:v>
                </c:pt>
                <c:pt idx="1210">
                  <c:v>43278</c:v>
                </c:pt>
                <c:pt idx="1211">
                  <c:v>43279</c:v>
                </c:pt>
                <c:pt idx="1212">
                  <c:v>43280</c:v>
                </c:pt>
                <c:pt idx="1213">
                  <c:v>43283</c:v>
                </c:pt>
                <c:pt idx="1214">
                  <c:v>43284</c:v>
                </c:pt>
                <c:pt idx="1215">
                  <c:v>43285</c:v>
                </c:pt>
                <c:pt idx="1216">
                  <c:v>43286</c:v>
                </c:pt>
                <c:pt idx="1217">
                  <c:v>43287</c:v>
                </c:pt>
                <c:pt idx="1218">
                  <c:v>43290</c:v>
                </c:pt>
                <c:pt idx="1219">
                  <c:v>43291</c:v>
                </c:pt>
                <c:pt idx="1220">
                  <c:v>43292</c:v>
                </c:pt>
                <c:pt idx="1221">
                  <c:v>43293</c:v>
                </c:pt>
                <c:pt idx="1222">
                  <c:v>43294</c:v>
                </c:pt>
                <c:pt idx="1223">
                  <c:v>43297</c:v>
                </c:pt>
                <c:pt idx="1224">
                  <c:v>43298</c:v>
                </c:pt>
                <c:pt idx="1225">
                  <c:v>43299</c:v>
                </c:pt>
                <c:pt idx="1226">
                  <c:v>43300</c:v>
                </c:pt>
                <c:pt idx="1227">
                  <c:v>43301</c:v>
                </c:pt>
                <c:pt idx="1228">
                  <c:v>43304</c:v>
                </c:pt>
                <c:pt idx="1229">
                  <c:v>43305</c:v>
                </c:pt>
                <c:pt idx="1230">
                  <c:v>43306</c:v>
                </c:pt>
                <c:pt idx="1231">
                  <c:v>43307</c:v>
                </c:pt>
                <c:pt idx="1232">
                  <c:v>43308</c:v>
                </c:pt>
                <c:pt idx="1233">
                  <c:v>43311</c:v>
                </c:pt>
                <c:pt idx="1234">
                  <c:v>43312</c:v>
                </c:pt>
                <c:pt idx="1235">
                  <c:v>43313</c:v>
                </c:pt>
                <c:pt idx="1236">
                  <c:v>43314</c:v>
                </c:pt>
                <c:pt idx="1237">
                  <c:v>43315</c:v>
                </c:pt>
                <c:pt idx="1238">
                  <c:v>43318</c:v>
                </c:pt>
                <c:pt idx="1239">
                  <c:v>43319</c:v>
                </c:pt>
                <c:pt idx="1240">
                  <c:v>43320</c:v>
                </c:pt>
                <c:pt idx="1241">
                  <c:v>43321</c:v>
                </c:pt>
                <c:pt idx="1242">
                  <c:v>43322</c:v>
                </c:pt>
                <c:pt idx="1243">
                  <c:v>43325</c:v>
                </c:pt>
                <c:pt idx="1244">
                  <c:v>43326</c:v>
                </c:pt>
                <c:pt idx="1245">
                  <c:v>43327</c:v>
                </c:pt>
                <c:pt idx="1246">
                  <c:v>43328</c:v>
                </c:pt>
                <c:pt idx="1247">
                  <c:v>43329</c:v>
                </c:pt>
                <c:pt idx="1248">
                  <c:v>43332</c:v>
                </c:pt>
                <c:pt idx="1249">
                  <c:v>43333</c:v>
                </c:pt>
                <c:pt idx="1250">
                  <c:v>43334</c:v>
                </c:pt>
                <c:pt idx="1251">
                  <c:v>43335</c:v>
                </c:pt>
                <c:pt idx="1252">
                  <c:v>43336</c:v>
                </c:pt>
                <c:pt idx="1253">
                  <c:v>43339</c:v>
                </c:pt>
                <c:pt idx="1254">
                  <c:v>43340</c:v>
                </c:pt>
                <c:pt idx="1255">
                  <c:v>43341</c:v>
                </c:pt>
                <c:pt idx="1256">
                  <c:v>43342</c:v>
                </c:pt>
                <c:pt idx="1257">
                  <c:v>43343</c:v>
                </c:pt>
                <c:pt idx="1258">
                  <c:v>43346</c:v>
                </c:pt>
                <c:pt idx="1259">
                  <c:v>43347</c:v>
                </c:pt>
                <c:pt idx="1260">
                  <c:v>43348</c:v>
                </c:pt>
                <c:pt idx="1261">
                  <c:v>43349</c:v>
                </c:pt>
                <c:pt idx="1262">
                  <c:v>43350</c:v>
                </c:pt>
                <c:pt idx="1263">
                  <c:v>43353</c:v>
                </c:pt>
                <c:pt idx="1264">
                  <c:v>43354</c:v>
                </c:pt>
                <c:pt idx="1265">
                  <c:v>43355</c:v>
                </c:pt>
                <c:pt idx="1266">
                  <c:v>43356</c:v>
                </c:pt>
                <c:pt idx="1267">
                  <c:v>43357</c:v>
                </c:pt>
                <c:pt idx="1268">
                  <c:v>43360</c:v>
                </c:pt>
                <c:pt idx="1269">
                  <c:v>43361</c:v>
                </c:pt>
                <c:pt idx="1270">
                  <c:v>43362</c:v>
                </c:pt>
                <c:pt idx="1271">
                  <c:v>43363</c:v>
                </c:pt>
                <c:pt idx="1272">
                  <c:v>43364</c:v>
                </c:pt>
                <c:pt idx="1273">
                  <c:v>43367</c:v>
                </c:pt>
                <c:pt idx="1274">
                  <c:v>43368</c:v>
                </c:pt>
                <c:pt idx="1275">
                  <c:v>43369</c:v>
                </c:pt>
                <c:pt idx="1276">
                  <c:v>43370</c:v>
                </c:pt>
                <c:pt idx="1277">
                  <c:v>43371</c:v>
                </c:pt>
                <c:pt idx="1278">
                  <c:v>43374</c:v>
                </c:pt>
                <c:pt idx="1279">
                  <c:v>43375</c:v>
                </c:pt>
                <c:pt idx="1280">
                  <c:v>43376</c:v>
                </c:pt>
                <c:pt idx="1281">
                  <c:v>43377</c:v>
                </c:pt>
                <c:pt idx="1282">
                  <c:v>43378</c:v>
                </c:pt>
                <c:pt idx="1283">
                  <c:v>43381</c:v>
                </c:pt>
                <c:pt idx="1284">
                  <c:v>43382</c:v>
                </c:pt>
                <c:pt idx="1285">
                  <c:v>43383</c:v>
                </c:pt>
                <c:pt idx="1286">
                  <c:v>43384</c:v>
                </c:pt>
                <c:pt idx="1287">
                  <c:v>43385</c:v>
                </c:pt>
                <c:pt idx="1288">
                  <c:v>43388</c:v>
                </c:pt>
                <c:pt idx="1289">
                  <c:v>43389</c:v>
                </c:pt>
                <c:pt idx="1290">
                  <c:v>43390</c:v>
                </c:pt>
                <c:pt idx="1291">
                  <c:v>43391</c:v>
                </c:pt>
                <c:pt idx="1292">
                  <c:v>43392</c:v>
                </c:pt>
                <c:pt idx="1293">
                  <c:v>43395</c:v>
                </c:pt>
                <c:pt idx="1294">
                  <c:v>43396</c:v>
                </c:pt>
                <c:pt idx="1295">
                  <c:v>43397</c:v>
                </c:pt>
                <c:pt idx="1296">
                  <c:v>43398</c:v>
                </c:pt>
                <c:pt idx="1297">
                  <c:v>43399</c:v>
                </c:pt>
                <c:pt idx="1298">
                  <c:v>43402</c:v>
                </c:pt>
                <c:pt idx="1299">
                  <c:v>43403</c:v>
                </c:pt>
                <c:pt idx="1300">
                  <c:v>43404</c:v>
                </c:pt>
                <c:pt idx="1301">
                  <c:v>43405</c:v>
                </c:pt>
                <c:pt idx="1302">
                  <c:v>43406</c:v>
                </c:pt>
                <c:pt idx="1303">
                  <c:v>43409</c:v>
                </c:pt>
                <c:pt idx="1304">
                  <c:v>43410</c:v>
                </c:pt>
                <c:pt idx="1305">
                  <c:v>43411</c:v>
                </c:pt>
                <c:pt idx="1306">
                  <c:v>43412</c:v>
                </c:pt>
                <c:pt idx="1307">
                  <c:v>43413</c:v>
                </c:pt>
                <c:pt idx="1308">
                  <c:v>43416</c:v>
                </c:pt>
                <c:pt idx="1309">
                  <c:v>43417</c:v>
                </c:pt>
                <c:pt idx="1310">
                  <c:v>43418</c:v>
                </c:pt>
                <c:pt idx="1311">
                  <c:v>43419</c:v>
                </c:pt>
                <c:pt idx="1312">
                  <c:v>43420</c:v>
                </c:pt>
                <c:pt idx="1313">
                  <c:v>43423</c:v>
                </c:pt>
                <c:pt idx="1314">
                  <c:v>43424</c:v>
                </c:pt>
                <c:pt idx="1315">
                  <c:v>43425</c:v>
                </c:pt>
                <c:pt idx="1316">
                  <c:v>43426</c:v>
                </c:pt>
                <c:pt idx="1317">
                  <c:v>43427</c:v>
                </c:pt>
                <c:pt idx="1318">
                  <c:v>43430</c:v>
                </c:pt>
                <c:pt idx="1319">
                  <c:v>43431</c:v>
                </c:pt>
                <c:pt idx="1320">
                  <c:v>43432</c:v>
                </c:pt>
                <c:pt idx="1321">
                  <c:v>43433</c:v>
                </c:pt>
                <c:pt idx="1322">
                  <c:v>43434</c:v>
                </c:pt>
                <c:pt idx="1323">
                  <c:v>43437</c:v>
                </c:pt>
                <c:pt idx="1324">
                  <c:v>43438</c:v>
                </c:pt>
                <c:pt idx="1325">
                  <c:v>43439</c:v>
                </c:pt>
                <c:pt idx="1326">
                  <c:v>43440</c:v>
                </c:pt>
                <c:pt idx="1327">
                  <c:v>43441</c:v>
                </c:pt>
                <c:pt idx="1328">
                  <c:v>43444</c:v>
                </c:pt>
                <c:pt idx="1329">
                  <c:v>43445</c:v>
                </c:pt>
                <c:pt idx="1330">
                  <c:v>43446</c:v>
                </c:pt>
                <c:pt idx="1331">
                  <c:v>43447</c:v>
                </c:pt>
                <c:pt idx="1332">
                  <c:v>43448</c:v>
                </c:pt>
                <c:pt idx="1333">
                  <c:v>43451</c:v>
                </c:pt>
                <c:pt idx="1334">
                  <c:v>43452</c:v>
                </c:pt>
                <c:pt idx="1335">
                  <c:v>43453</c:v>
                </c:pt>
                <c:pt idx="1336">
                  <c:v>43454</c:v>
                </c:pt>
                <c:pt idx="1337">
                  <c:v>43455</c:v>
                </c:pt>
                <c:pt idx="1338">
                  <c:v>43458</c:v>
                </c:pt>
                <c:pt idx="1339">
                  <c:v>43459</c:v>
                </c:pt>
                <c:pt idx="1340">
                  <c:v>43460</c:v>
                </c:pt>
                <c:pt idx="1341">
                  <c:v>43461</c:v>
                </c:pt>
                <c:pt idx="1342">
                  <c:v>43462</c:v>
                </c:pt>
                <c:pt idx="1343">
                  <c:v>43465</c:v>
                </c:pt>
                <c:pt idx="1344">
                  <c:v>43466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43528</c:v>
                </c:pt>
                <c:pt idx="1389">
                  <c:v>43529</c:v>
                </c:pt>
                <c:pt idx="1390">
                  <c:v>43530</c:v>
                </c:pt>
                <c:pt idx="1391">
                  <c:v>43531</c:v>
                </c:pt>
                <c:pt idx="1392">
                  <c:v>43532</c:v>
                </c:pt>
                <c:pt idx="1393">
                  <c:v>43535</c:v>
                </c:pt>
                <c:pt idx="1394">
                  <c:v>43536</c:v>
                </c:pt>
                <c:pt idx="1395">
                  <c:v>43537</c:v>
                </c:pt>
                <c:pt idx="1396">
                  <c:v>43538</c:v>
                </c:pt>
                <c:pt idx="1397">
                  <c:v>43539</c:v>
                </c:pt>
                <c:pt idx="1398">
                  <c:v>43542</c:v>
                </c:pt>
                <c:pt idx="1399">
                  <c:v>43543</c:v>
                </c:pt>
                <c:pt idx="1400">
                  <c:v>43544</c:v>
                </c:pt>
                <c:pt idx="1401">
                  <c:v>43545</c:v>
                </c:pt>
                <c:pt idx="1402">
                  <c:v>43546</c:v>
                </c:pt>
                <c:pt idx="1403">
                  <c:v>43549</c:v>
                </c:pt>
                <c:pt idx="1404">
                  <c:v>43550</c:v>
                </c:pt>
                <c:pt idx="1405">
                  <c:v>43551</c:v>
                </c:pt>
                <c:pt idx="1406">
                  <c:v>43552</c:v>
                </c:pt>
                <c:pt idx="1407">
                  <c:v>43553</c:v>
                </c:pt>
                <c:pt idx="1408">
                  <c:v>43556</c:v>
                </c:pt>
                <c:pt idx="1409">
                  <c:v>43557</c:v>
                </c:pt>
                <c:pt idx="1410">
                  <c:v>43558</c:v>
                </c:pt>
                <c:pt idx="1411">
                  <c:v>43559</c:v>
                </c:pt>
                <c:pt idx="1412">
                  <c:v>43560</c:v>
                </c:pt>
                <c:pt idx="1413">
                  <c:v>43563</c:v>
                </c:pt>
                <c:pt idx="1414">
                  <c:v>43564</c:v>
                </c:pt>
                <c:pt idx="1415">
                  <c:v>43565</c:v>
                </c:pt>
                <c:pt idx="1416">
                  <c:v>43566</c:v>
                </c:pt>
                <c:pt idx="1417">
                  <c:v>43567</c:v>
                </c:pt>
                <c:pt idx="1418">
                  <c:v>43570</c:v>
                </c:pt>
                <c:pt idx="1419">
                  <c:v>43571</c:v>
                </c:pt>
                <c:pt idx="1420">
                  <c:v>43572</c:v>
                </c:pt>
                <c:pt idx="1421">
                  <c:v>43573</c:v>
                </c:pt>
                <c:pt idx="1422">
                  <c:v>43574</c:v>
                </c:pt>
                <c:pt idx="1423">
                  <c:v>43577</c:v>
                </c:pt>
                <c:pt idx="1424">
                  <c:v>43578</c:v>
                </c:pt>
                <c:pt idx="1425">
                  <c:v>43579</c:v>
                </c:pt>
                <c:pt idx="1426">
                  <c:v>43580</c:v>
                </c:pt>
                <c:pt idx="1427">
                  <c:v>43581</c:v>
                </c:pt>
                <c:pt idx="1428">
                  <c:v>43584</c:v>
                </c:pt>
                <c:pt idx="1429">
                  <c:v>43585</c:v>
                </c:pt>
                <c:pt idx="1430">
                  <c:v>43586</c:v>
                </c:pt>
                <c:pt idx="1431">
                  <c:v>43587</c:v>
                </c:pt>
                <c:pt idx="1432">
                  <c:v>43588</c:v>
                </c:pt>
                <c:pt idx="1433">
                  <c:v>43591</c:v>
                </c:pt>
                <c:pt idx="1434">
                  <c:v>43592</c:v>
                </c:pt>
                <c:pt idx="1435">
                  <c:v>43593</c:v>
                </c:pt>
                <c:pt idx="1436">
                  <c:v>43594</c:v>
                </c:pt>
                <c:pt idx="1437">
                  <c:v>43595</c:v>
                </c:pt>
                <c:pt idx="1438">
                  <c:v>43598</c:v>
                </c:pt>
                <c:pt idx="1439">
                  <c:v>43599</c:v>
                </c:pt>
                <c:pt idx="1440">
                  <c:v>43600</c:v>
                </c:pt>
                <c:pt idx="1441">
                  <c:v>43601</c:v>
                </c:pt>
                <c:pt idx="1442">
                  <c:v>43602</c:v>
                </c:pt>
                <c:pt idx="1443">
                  <c:v>43605</c:v>
                </c:pt>
                <c:pt idx="1444">
                  <c:v>43606</c:v>
                </c:pt>
                <c:pt idx="1445">
                  <c:v>43607</c:v>
                </c:pt>
                <c:pt idx="1446">
                  <c:v>43608</c:v>
                </c:pt>
                <c:pt idx="1447">
                  <c:v>43609</c:v>
                </c:pt>
                <c:pt idx="1448">
                  <c:v>43612</c:v>
                </c:pt>
                <c:pt idx="1449">
                  <c:v>43613</c:v>
                </c:pt>
                <c:pt idx="1450">
                  <c:v>43614</c:v>
                </c:pt>
                <c:pt idx="1451">
                  <c:v>43615</c:v>
                </c:pt>
                <c:pt idx="1452">
                  <c:v>43616</c:v>
                </c:pt>
                <c:pt idx="1453">
                  <c:v>43619</c:v>
                </c:pt>
                <c:pt idx="1454">
                  <c:v>43620</c:v>
                </c:pt>
                <c:pt idx="1455">
                  <c:v>43621</c:v>
                </c:pt>
                <c:pt idx="1456">
                  <c:v>43622</c:v>
                </c:pt>
                <c:pt idx="1457">
                  <c:v>43623</c:v>
                </c:pt>
                <c:pt idx="1458">
                  <c:v>43626</c:v>
                </c:pt>
                <c:pt idx="1459">
                  <c:v>43627</c:v>
                </c:pt>
                <c:pt idx="1460">
                  <c:v>43628</c:v>
                </c:pt>
                <c:pt idx="1461">
                  <c:v>43629</c:v>
                </c:pt>
                <c:pt idx="1462">
                  <c:v>43630</c:v>
                </c:pt>
                <c:pt idx="1463">
                  <c:v>43633</c:v>
                </c:pt>
                <c:pt idx="1464">
                  <c:v>43634</c:v>
                </c:pt>
                <c:pt idx="1465">
                  <c:v>43635</c:v>
                </c:pt>
                <c:pt idx="1466">
                  <c:v>43636</c:v>
                </c:pt>
                <c:pt idx="1467">
                  <c:v>43637</c:v>
                </c:pt>
                <c:pt idx="1468">
                  <c:v>43640</c:v>
                </c:pt>
                <c:pt idx="1469">
                  <c:v>43641</c:v>
                </c:pt>
                <c:pt idx="1470">
                  <c:v>43642</c:v>
                </c:pt>
                <c:pt idx="1471">
                  <c:v>43643</c:v>
                </c:pt>
                <c:pt idx="1472">
                  <c:v>43644</c:v>
                </c:pt>
                <c:pt idx="1473">
                  <c:v>43647</c:v>
                </c:pt>
                <c:pt idx="1474">
                  <c:v>43648</c:v>
                </c:pt>
                <c:pt idx="1475">
                  <c:v>43649</c:v>
                </c:pt>
                <c:pt idx="1476">
                  <c:v>43650</c:v>
                </c:pt>
                <c:pt idx="1477">
                  <c:v>43651</c:v>
                </c:pt>
                <c:pt idx="1478">
                  <c:v>43654</c:v>
                </c:pt>
                <c:pt idx="1479">
                  <c:v>43655</c:v>
                </c:pt>
                <c:pt idx="1480">
                  <c:v>43656</c:v>
                </c:pt>
                <c:pt idx="1481">
                  <c:v>43657</c:v>
                </c:pt>
                <c:pt idx="1482">
                  <c:v>43658</c:v>
                </c:pt>
                <c:pt idx="1483">
                  <c:v>43661</c:v>
                </c:pt>
                <c:pt idx="1484">
                  <c:v>43662</c:v>
                </c:pt>
                <c:pt idx="1485">
                  <c:v>43663</c:v>
                </c:pt>
                <c:pt idx="1486">
                  <c:v>43664</c:v>
                </c:pt>
                <c:pt idx="1487">
                  <c:v>43665</c:v>
                </c:pt>
                <c:pt idx="1488">
                  <c:v>43668</c:v>
                </c:pt>
                <c:pt idx="1489">
                  <c:v>43669</c:v>
                </c:pt>
                <c:pt idx="1490">
                  <c:v>43670</c:v>
                </c:pt>
                <c:pt idx="1491">
                  <c:v>43671</c:v>
                </c:pt>
                <c:pt idx="1492">
                  <c:v>43672</c:v>
                </c:pt>
                <c:pt idx="1493">
                  <c:v>43675</c:v>
                </c:pt>
                <c:pt idx="1494">
                  <c:v>43676</c:v>
                </c:pt>
                <c:pt idx="1495">
                  <c:v>43677</c:v>
                </c:pt>
                <c:pt idx="1496">
                  <c:v>43678</c:v>
                </c:pt>
                <c:pt idx="1497">
                  <c:v>43679</c:v>
                </c:pt>
                <c:pt idx="1498">
                  <c:v>43682</c:v>
                </c:pt>
                <c:pt idx="1499">
                  <c:v>43683</c:v>
                </c:pt>
                <c:pt idx="1500">
                  <c:v>43684</c:v>
                </c:pt>
                <c:pt idx="1501">
                  <c:v>43685</c:v>
                </c:pt>
                <c:pt idx="1502">
                  <c:v>43686</c:v>
                </c:pt>
                <c:pt idx="1503">
                  <c:v>43689</c:v>
                </c:pt>
                <c:pt idx="1504">
                  <c:v>43690</c:v>
                </c:pt>
                <c:pt idx="1505">
                  <c:v>43691</c:v>
                </c:pt>
                <c:pt idx="1506">
                  <c:v>43692</c:v>
                </c:pt>
                <c:pt idx="1507">
                  <c:v>43693</c:v>
                </c:pt>
                <c:pt idx="1508">
                  <c:v>43696</c:v>
                </c:pt>
                <c:pt idx="1509">
                  <c:v>43697</c:v>
                </c:pt>
                <c:pt idx="1510">
                  <c:v>43698</c:v>
                </c:pt>
                <c:pt idx="1511">
                  <c:v>43699</c:v>
                </c:pt>
                <c:pt idx="1512">
                  <c:v>43700</c:v>
                </c:pt>
                <c:pt idx="1513">
                  <c:v>43703</c:v>
                </c:pt>
                <c:pt idx="1514">
                  <c:v>43704</c:v>
                </c:pt>
                <c:pt idx="1515">
                  <c:v>43705</c:v>
                </c:pt>
                <c:pt idx="1516">
                  <c:v>43706</c:v>
                </c:pt>
                <c:pt idx="1517">
                  <c:v>43707</c:v>
                </c:pt>
                <c:pt idx="1518">
                  <c:v>43710</c:v>
                </c:pt>
                <c:pt idx="1519">
                  <c:v>43711</c:v>
                </c:pt>
                <c:pt idx="1520">
                  <c:v>43712</c:v>
                </c:pt>
                <c:pt idx="1521">
                  <c:v>43713</c:v>
                </c:pt>
                <c:pt idx="1522">
                  <c:v>43714</c:v>
                </c:pt>
                <c:pt idx="1523">
                  <c:v>43717</c:v>
                </c:pt>
                <c:pt idx="1524">
                  <c:v>43718</c:v>
                </c:pt>
                <c:pt idx="1525">
                  <c:v>43719</c:v>
                </c:pt>
                <c:pt idx="1526">
                  <c:v>43720</c:v>
                </c:pt>
                <c:pt idx="1527">
                  <c:v>43721</c:v>
                </c:pt>
                <c:pt idx="1528">
                  <c:v>43724</c:v>
                </c:pt>
                <c:pt idx="1529">
                  <c:v>43725</c:v>
                </c:pt>
                <c:pt idx="1530">
                  <c:v>43726</c:v>
                </c:pt>
                <c:pt idx="1531">
                  <c:v>43727</c:v>
                </c:pt>
                <c:pt idx="1532">
                  <c:v>43728</c:v>
                </c:pt>
                <c:pt idx="1533">
                  <c:v>43731</c:v>
                </c:pt>
                <c:pt idx="1534">
                  <c:v>43732</c:v>
                </c:pt>
                <c:pt idx="1535">
                  <c:v>43733</c:v>
                </c:pt>
                <c:pt idx="1536">
                  <c:v>43734</c:v>
                </c:pt>
                <c:pt idx="1537">
                  <c:v>43735</c:v>
                </c:pt>
                <c:pt idx="1538">
                  <c:v>43738</c:v>
                </c:pt>
                <c:pt idx="1539">
                  <c:v>43739</c:v>
                </c:pt>
                <c:pt idx="1540">
                  <c:v>43740</c:v>
                </c:pt>
                <c:pt idx="1541">
                  <c:v>43741</c:v>
                </c:pt>
                <c:pt idx="1542">
                  <c:v>43742</c:v>
                </c:pt>
                <c:pt idx="1543">
                  <c:v>43745</c:v>
                </c:pt>
                <c:pt idx="1544">
                  <c:v>43746</c:v>
                </c:pt>
                <c:pt idx="1545">
                  <c:v>43747</c:v>
                </c:pt>
                <c:pt idx="1546">
                  <c:v>43748</c:v>
                </c:pt>
                <c:pt idx="1547">
                  <c:v>43749</c:v>
                </c:pt>
                <c:pt idx="1548">
                  <c:v>43752</c:v>
                </c:pt>
                <c:pt idx="1549">
                  <c:v>43753</c:v>
                </c:pt>
                <c:pt idx="1550">
                  <c:v>43754</c:v>
                </c:pt>
                <c:pt idx="1551">
                  <c:v>43755</c:v>
                </c:pt>
                <c:pt idx="1552">
                  <c:v>43756</c:v>
                </c:pt>
                <c:pt idx="1553">
                  <c:v>43759</c:v>
                </c:pt>
                <c:pt idx="1554">
                  <c:v>43760</c:v>
                </c:pt>
                <c:pt idx="1555">
                  <c:v>43761</c:v>
                </c:pt>
                <c:pt idx="1556">
                  <c:v>43762</c:v>
                </c:pt>
                <c:pt idx="1557">
                  <c:v>43763</c:v>
                </c:pt>
                <c:pt idx="1558">
                  <c:v>43766</c:v>
                </c:pt>
                <c:pt idx="1559">
                  <c:v>43767</c:v>
                </c:pt>
                <c:pt idx="1560">
                  <c:v>43768</c:v>
                </c:pt>
                <c:pt idx="1561">
                  <c:v>43769</c:v>
                </c:pt>
                <c:pt idx="1562">
                  <c:v>43770</c:v>
                </c:pt>
                <c:pt idx="1563">
                  <c:v>43773</c:v>
                </c:pt>
                <c:pt idx="1564">
                  <c:v>43774</c:v>
                </c:pt>
                <c:pt idx="1565">
                  <c:v>43775</c:v>
                </c:pt>
                <c:pt idx="1566">
                  <c:v>43776</c:v>
                </c:pt>
                <c:pt idx="1567">
                  <c:v>43777</c:v>
                </c:pt>
                <c:pt idx="1568">
                  <c:v>43780</c:v>
                </c:pt>
                <c:pt idx="1569">
                  <c:v>43781</c:v>
                </c:pt>
                <c:pt idx="1570">
                  <c:v>43782</c:v>
                </c:pt>
                <c:pt idx="1571">
                  <c:v>43783</c:v>
                </c:pt>
                <c:pt idx="1572">
                  <c:v>43784</c:v>
                </c:pt>
                <c:pt idx="1573">
                  <c:v>43787</c:v>
                </c:pt>
                <c:pt idx="1574">
                  <c:v>43788</c:v>
                </c:pt>
                <c:pt idx="1575">
                  <c:v>43789</c:v>
                </c:pt>
                <c:pt idx="1576">
                  <c:v>43790</c:v>
                </c:pt>
                <c:pt idx="1577">
                  <c:v>43791</c:v>
                </c:pt>
                <c:pt idx="1578">
                  <c:v>43794</c:v>
                </c:pt>
                <c:pt idx="1579">
                  <c:v>43795</c:v>
                </c:pt>
                <c:pt idx="1580">
                  <c:v>43796</c:v>
                </c:pt>
                <c:pt idx="1581">
                  <c:v>43797</c:v>
                </c:pt>
                <c:pt idx="1582">
                  <c:v>43798</c:v>
                </c:pt>
                <c:pt idx="1583">
                  <c:v>43801</c:v>
                </c:pt>
                <c:pt idx="1584">
                  <c:v>43802</c:v>
                </c:pt>
                <c:pt idx="1585">
                  <c:v>43803</c:v>
                </c:pt>
                <c:pt idx="1586">
                  <c:v>43804</c:v>
                </c:pt>
                <c:pt idx="1587">
                  <c:v>43805</c:v>
                </c:pt>
                <c:pt idx="1588">
                  <c:v>43808</c:v>
                </c:pt>
                <c:pt idx="1589">
                  <c:v>43809</c:v>
                </c:pt>
                <c:pt idx="1590">
                  <c:v>43810</c:v>
                </c:pt>
                <c:pt idx="1591">
                  <c:v>43811</c:v>
                </c:pt>
                <c:pt idx="1592">
                  <c:v>43812</c:v>
                </c:pt>
                <c:pt idx="1593">
                  <c:v>43815</c:v>
                </c:pt>
                <c:pt idx="1594">
                  <c:v>43816</c:v>
                </c:pt>
                <c:pt idx="1595">
                  <c:v>43817</c:v>
                </c:pt>
                <c:pt idx="1596">
                  <c:v>43818</c:v>
                </c:pt>
                <c:pt idx="1597">
                  <c:v>43819</c:v>
                </c:pt>
                <c:pt idx="1598">
                  <c:v>43822</c:v>
                </c:pt>
                <c:pt idx="1599">
                  <c:v>43823</c:v>
                </c:pt>
                <c:pt idx="1600">
                  <c:v>43824</c:v>
                </c:pt>
                <c:pt idx="1601">
                  <c:v>43825</c:v>
                </c:pt>
                <c:pt idx="1602">
                  <c:v>43826</c:v>
                </c:pt>
                <c:pt idx="1603">
                  <c:v>43829</c:v>
                </c:pt>
                <c:pt idx="1604">
                  <c:v>43830</c:v>
                </c:pt>
                <c:pt idx="1605">
                  <c:v>43831</c:v>
                </c:pt>
                <c:pt idx="1606">
                  <c:v>43832</c:v>
                </c:pt>
                <c:pt idx="1607">
                  <c:v>43833</c:v>
                </c:pt>
                <c:pt idx="1608">
                  <c:v>43836</c:v>
                </c:pt>
                <c:pt idx="1609">
                  <c:v>43837</c:v>
                </c:pt>
                <c:pt idx="1610">
                  <c:v>43838</c:v>
                </c:pt>
                <c:pt idx="1611">
                  <c:v>43839</c:v>
                </c:pt>
                <c:pt idx="1612">
                  <c:v>43840</c:v>
                </c:pt>
                <c:pt idx="1613">
                  <c:v>43843</c:v>
                </c:pt>
                <c:pt idx="1614">
                  <c:v>43844</c:v>
                </c:pt>
                <c:pt idx="1615">
                  <c:v>43845</c:v>
                </c:pt>
                <c:pt idx="1616">
                  <c:v>43846</c:v>
                </c:pt>
                <c:pt idx="1617">
                  <c:v>43847</c:v>
                </c:pt>
                <c:pt idx="1618">
                  <c:v>43850</c:v>
                </c:pt>
                <c:pt idx="1619">
                  <c:v>43851</c:v>
                </c:pt>
                <c:pt idx="1620">
                  <c:v>43852</c:v>
                </c:pt>
                <c:pt idx="1621">
                  <c:v>43853</c:v>
                </c:pt>
                <c:pt idx="1622">
                  <c:v>43854</c:v>
                </c:pt>
                <c:pt idx="1623">
                  <c:v>43857</c:v>
                </c:pt>
                <c:pt idx="1624">
                  <c:v>43858</c:v>
                </c:pt>
                <c:pt idx="1625">
                  <c:v>43859</c:v>
                </c:pt>
                <c:pt idx="1626">
                  <c:v>43860</c:v>
                </c:pt>
                <c:pt idx="1627">
                  <c:v>43861</c:v>
                </c:pt>
                <c:pt idx="1628">
                  <c:v>43864</c:v>
                </c:pt>
                <c:pt idx="1629">
                  <c:v>43865</c:v>
                </c:pt>
                <c:pt idx="1630">
                  <c:v>43866</c:v>
                </c:pt>
                <c:pt idx="1631">
                  <c:v>43867</c:v>
                </c:pt>
                <c:pt idx="1632">
                  <c:v>43868</c:v>
                </c:pt>
                <c:pt idx="1633">
                  <c:v>43871</c:v>
                </c:pt>
                <c:pt idx="1634">
                  <c:v>43872</c:v>
                </c:pt>
                <c:pt idx="1635">
                  <c:v>43873</c:v>
                </c:pt>
                <c:pt idx="1636">
                  <c:v>43874</c:v>
                </c:pt>
                <c:pt idx="1637">
                  <c:v>43875</c:v>
                </c:pt>
                <c:pt idx="1638">
                  <c:v>43878</c:v>
                </c:pt>
                <c:pt idx="1639">
                  <c:v>43879</c:v>
                </c:pt>
                <c:pt idx="1640">
                  <c:v>43880</c:v>
                </c:pt>
                <c:pt idx="1641">
                  <c:v>43881</c:v>
                </c:pt>
                <c:pt idx="1642">
                  <c:v>43882</c:v>
                </c:pt>
                <c:pt idx="1643">
                  <c:v>43885</c:v>
                </c:pt>
                <c:pt idx="1644">
                  <c:v>43886</c:v>
                </c:pt>
                <c:pt idx="1645">
                  <c:v>43887</c:v>
                </c:pt>
                <c:pt idx="1646">
                  <c:v>43888</c:v>
                </c:pt>
                <c:pt idx="1647">
                  <c:v>43889</c:v>
                </c:pt>
                <c:pt idx="1648">
                  <c:v>43892</c:v>
                </c:pt>
                <c:pt idx="1649">
                  <c:v>43893</c:v>
                </c:pt>
                <c:pt idx="1650">
                  <c:v>43894</c:v>
                </c:pt>
                <c:pt idx="1651">
                  <c:v>43895</c:v>
                </c:pt>
                <c:pt idx="1652">
                  <c:v>43896</c:v>
                </c:pt>
                <c:pt idx="1653">
                  <c:v>43899</c:v>
                </c:pt>
                <c:pt idx="1654">
                  <c:v>43900</c:v>
                </c:pt>
                <c:pt idx="1655">
                  <c:v>43901</c:v>
                </c:pt>
                <c:pt idx="1656">
                  <c:v>43902</c:v>
                </c:pt>
                <c:pt idx="1657">
                  <c:v>43903</c:v>
                </c:pt>
                <c:pt idx="1658">
                  <c:v>43906</c:v>
                </c:pt>
                <c:pt idx="1659">
                  <c:v>43907</c:v>
                </c:pt>
                <c:pt idx="1660">
                  <c:v>43908</c:v>
                </c:pt>
                <c:pt idx="1661">
                  <c:v>43909</c:v>
                </c:pt>
                <c:pt idx="1662">
                  <c:v>43910</c:v>
                </c:pt>
                <c:pt idx="1663">
                  <c:v>43913</c:v>
                </c:pt>
                <c:pt idx="1664">
                  <c:v>43914</c:v>
                </c:pt>
                <c:pt idx="1665">
                  <c:v>43915</c:v>
                </c:pt>
                <c:pt idx="1666">
                  <c:v>43916</c:v>
                </c:pt>
                <c:pt idx="1667">
                  <c:v>43917</c:v>
                </c:pt>
                <c:pt idx="1668">
                  <c:v>43920</c:v>
                </c:pt>
                <c:pt idx="1669">
                  <c:v>43921</c:v>
                </c:pt>
                <c:pt idx="1670">
                  <c:v>43922</c:v>
                </c:pt>
                <c:pt idx="1671">
                  <c:v>43923</c:v>
                </c:pt>
                <c:pt idx="1672">
                  <c:v>43924</c:v>
                </c:pt>
                <c:pt idx="1673">
                  <c:v>43927</c:v>
                </c:pt>
                <c:pt idx="1674">
                  <c:v>43928</c:v>
                </c:pt>
                <c:pt idx="1675">
                  <c:v>43929</c:v>
                </c:pt>
                <c:pt idx="1676">
                  <c:v>43930</c:v>
                </c:pt>
                <c:pt idx="1677">
                  <c:v>43931</c:v>
                </c:pt>
                <c:pt idx="1678">
                  <c:v>43934</c:v>
                </c:pt>
                <c:pt idx="1679">
                  <c:v>43935</c:v>
                </c:pt>
                <c:pt idx="1680">
                  <c:v>43936</c:v>
                </c:pt>
                <c:pt idx="1681">
                  <c:v>43937</c:v>
                </c:pt>
                <c:pt idx="1682">
                  <c:v>43938</c:v>
                </c:pt>
                <c:pt idx="1683">
                  <c:v>43941</c:v>
                </c:pt>
                <c:pt idx="1684">
                  <c:v>43942</c:v>
                </c:pt>
                <c:pt idx="1685">
                  <c:v>43943</c:v>
                </c:pt>
                <c:pt idx="1686">
                  <c:v>43944</c:v>
                </c:pt>
                <c:pt idx="1687">
                  <c:v>43945</c:v>
                </c:pt>
                <c:pt idx="1688">
                  <c:v>43948</c:v>
                </c:pt>
                <c:pt idx="1689">
                  <c:v>43949</c:v>
                </c:pt>
                <c:pt idx="1690">
                  <c:v>43950</c:v>
                </c:pt>
                <c:pt idx="1691">
                  <c:v>43951</c:v>
                </c:pt>
                <c:pt idx="1692">
                  <c:v>43952</c:v>
                </c:pt>
                <c:pt idx="1693">
                  <c:v>43955</c:v>
                </c:pt>
                <c:pt idx="1694">
                  <c:v>43956</c:v>
                </c:pt>
                <c:pt idx="1695">
                  <c:v>43957</c:v>
                </c:pt>
                <c:pt idx="1696">
                  <c:v>43958</c:v>
                </c:pt>
                <c:pt idx="1697">
                  <c:v>43959</c:v>
                </c:pt>
                <c:pt idx="1698">
                  <c:v>43962</c:v>
                </c:pt>
                <c:pt idx="1699">
                  <c:v>43963</c:v>
                </c:pt>
                <c:pt idx="1700">
                  <c:v>43964</c:v>
                </c:pt>
                <c:pt idx="1701">
                  <c:v>43965</c:v>
                </c:pt>
                <c:pt idx="1702">
                  <c:v>43966</c:v>
                </c:pt>
                <c:pt idx="1703">
                  <c:v>43969</c:v>
                </c:pt>
                <c:pt idx="1704">
                  <c:v>43970</c:v>
                </c:pt>
                <c:pt idx="1705">
                  <c:v>43971</c:v>
                </c:pt>
                <c:pt idx="1706">
                  <c:v>43972</c:v>
                </c:pt>
                <c:pt idx="1707">
                  <c:v>43973</c:v>
                </c:pt>
                <c:pt idx="1708">
                  <c:v>43976</c:v>
                </c:pt>
                <c:pt idx="1709">
                  <c:v>43977</c:v>
                </c:pt>
                <c:pt idx="1710">
                  <c:v>43978</c:v>
                </c:pt>
                <c:pt idx="1711">
                  <c:v>43979</c:v>
                </c:pt>
                <c:pt idx="1712">
                  <c:v>43980</c:v>
                </c:pt>
                <c:pt idx="1713">
                  <c:v>43983</c:v>
                </c:pt>
                <c:pt idx="1714">
                  <c:v>43984</c:v>
                </c:pt>
                <c:pt idx="1715">
                  <c:v>43985</c:v>
                </c:pt>
                <c:pt idx="1716">
                  <c:v>43986</c:v>
                </c:pt>
                <c:pt idx="1717">
                  <c:v>43987</c:v>
                </c:pt>
                <c:pt idx="1718">
                  <c:v>43990</c:v>
                </c:pt>
                <c:pt idx="1719">
                  <c:v>43991</c:v>
                </c:pt>
                <c:pt idx="1720">
                  <c:v>43992</c:v>
                </c:pt>
                <c:pt idx="1721">
                  <c:v>43993</c:v>
                </c:pt>
                <c:pt idx="1722">
                  <c:v>43994</c:v>
                </c:pt>
                <c:pt idx="1723">
                  <c:v>43997</c:v>
                </c:pt>
                <c:pt idx="1724">
                  <c:v>43998</c:v>
                </c:pt>
                <c:pt idx="1725">
                  <c:v>43999</c:v>
                </c:pt>
                <c:pt idx="1726">
                  <c:v>44000</c:v>
                </c:pt>
                <c:pt idx="1727">
                  <c:v>44001</c:v>
                </c:pt>
                <c:pt idx="1728">
                  <c:v>44004</c:v>
                </c:pt>
                <c:pt idx="1729">
                  <c:v>44005</c:v>
                </c:pt>
                <c:pt idx="1730">
                  <c:v>44006</c:v>
                </c:pt>
                <c:pt idx="1731">
                  <c:v>44007</c:v>
                </c:pt>
                <c:pt idx="1732">
                  <c:v>44008</c:v>
                </c:pt>
                <c:pt idx="1733">
                  <c:v>44011</c:v>
                </c:pt>
                <c:pt idx="1734">
                  <c:v>44012</c:v>
                </c:pt>
                <c:pt idx="1735">
                  <c:v>44013</c:v>
                </c:pt>
                <c:pt idx="1736">
                  <c:v>44014</c:v>
                </c:pt>
                <c:pt idx="1737">
                  <c:v>44015</c:v>
                </c:pt>
                <c:pt idx="1738">
                  <c:v>44018</c:v>
                </c:pt>
                <c:pt idx="1739">
                  <c:v>44019</c:v>
                </c:pt>
                <c:pt idx="1740">
                  <c:v>44020</c:v>
                </c:pt>
                <c:pt idx="1741">
                  <c:v>44021</c:v>
                </c:pt>
                <c:pt idx="1742">
                  <c:v>44022</c:v>
                </c:pt>
                <c:pt idx="1743">
                  <c:v>44025</c:v>
                </c:pt>
                <c:pt idx="1744">
                  <c:v>44026</c:v>
                </c:pt>
                <c:pt idx="1745">
                  <c:v>44027</c:v>
                </c:pt>
                <c:pt idx="1746">
                  <c:v>44028</c:v>
                </c:pt>
                <c:pt idx="1747">
                  <c:v>44029</c:v>
                </c:pt>
                <c:pt idx="1748">
                  <c:v>44032</c:v>
                </c:pt>
                <c:pt idx="1749">
                  <c:v>44033</c:v>
                </c:pt>
                <c:pt idx="1750">
                  <c:v>44034</c:v>
                </c:pt>
                <c:pt idx="1751">
                  <c:v>44035</c:v>
                </c:pt>
                <c:pt idx="1752">
                  <c:v>44036</c:v>
                </c:pt>
                <c:pt idx="1753">
                  <c:v>44039</c:v>
                </c:pt>
                <c:pt idx="1754">
                  <c:v>44040</c:v>
                </c:pt>
                <c:pt idx="1755">
                  <c:v>44041</c:v>
                </c:pt>
                <c:pt idx="1756">
                  <c:v>44042</c:v>
                </c:pt>
                <c:pt idx="1757">
                  <c:v>44043</c:v>
                </c:pt>
                <c:pt idx="1758">
                  <c:v>44046</c:v>
                </c:pt>
                <c:pt idx="1759">
                  <c:v>44047</c:v>
                </c:pt>
                <c:pt idx="1760">
                  <c:v>44048</c:v>
                </c:pt>
                <c:pt idx="1761">
                  <c:v>44049</c:v>
                </c:pt>
                <c:pt idx="1762">
                  <c:v>44050</c:v>
                </c:pt>
                <c:pt idx="1763">
                  <c:v>44053</c:v>
                </c:pt>
                <c:pt idx="1764">
                  <c:v>44054</c:v>
                </c:pt>
                <c:pt idx="1765">
                  <c:v>44055</c:v>
                </c:pt>
                <c:pt idx="1766">
                  <c:v>44056</c:v>
                </c:pt>
                <c:pt idx="1767">
                  <c:v>44057</c:v>
                </c:pt>
                <c:pt idx="1768">
                  <c:v>44060</c:v>
                </c:pt>
                <c:pt idx="1769">
                  <c:v>44061</c:v>
                </c:pt>
                <c:pt idx="1770">
                  <c:v>44062</c:v>
                </c:pt>
                <c:pt idx="1771">
                  <c:v>44063</c:v>
                </c:pt>
                <c:pt idx="1772">
                  <c:v>44064</c:v>
                </c:pt>
                <c:pt idx="1773">
                  <c:v>44067</c:v>
                </c:pt>
                <c:pt idx="1774">
                  <c:v>44068</c:v>
                </c:pt>
                <c:pt idx="1775">
                  <c:v>44069</c:v>
                </c:pt>
                <c:pt idx="1776">
                  <c:v>44070</c:v>
                </c:pt>
                <c:pt idx="1777">
                  <c:v>44071</c:v>
                </c:pt>
                <c:pt idx="1778">
                  <c:v>44074</c:v>
                </c:pt>
                <c:pt idx="1779">
                  <c:v>44075</c:v>
                </c:pt>
                <c:pt idx="1780">
                  <c:v>44076</c:v>
                </c:pt>
                <c:pt idx="1781">
                  <c:v>44077</c:v>
                </c:pt>
                <c:pt idx="1782">
                  <c:v>44078</c:v>
                </c:pt>
                <c:pt idx="1783">
                  <c:v>44081</c:v>
                </c:pt>
                <c:pt idx="1784">
                  <c:v>44082</c:v>
                </c:pt>
                <c:pt idx="1785">
                  <c:v>44083</c:v>
                </c:pt>
                <c:pt idx="1786">
                  <c:v>44084</c:v>
                </c:pt>
                <c:pt idx="1787">
                  <c:v>44085</c:v>
                </c:pt>
                <c:pt idx="1788">
                  <c:v>44088</c:v>
                </c:pt>
                <c:pt idx="1789">
                  <c:v>44089</c:v>
                </c:pt>
                <c:pt idx="1790">
                  <c:v>44090</c:v>
                </c:pt>
                <c:pt idx="1791">
                  <c:v>44091</c:v>
                </c:pt>
                <c:pt idx="1792">
                  <c:v>44092</c:v>
                </c:pt>
                <c:pt idx="1793">
                  <c:v>44095</c:v>
                </c:pt>
                <c:pt idx="1794">
                  <c:v>44096</c:v>
                </c:pt>
                <c:pt idx="1795">
                  <c:v>44097</c:v>
                </c:pt>
                <c:pt idx="1796">
                  <c:v>44098</c:v>
                </c:pt>
                <c:pt idx="1797">
                  <c:v>44099</c:v>
                </c:pt>
                <c:pt idx="1798">
                  <c:v>44102</c:v>
                </c:pt>
                <c:pt idx="1799">
                  <c:v>44103</c:v>
                </c:pt>
                <c:pt idx="1800">
                  <c:v>44104</c:v>
                </c:pt>
                <c:pt idx="1801">
                  <c:v>44105</c:v>
                </c:pt>
                <c:pt idx="1802">
                  <c:v>44106</c:v>
                </c:pt>
                <c:pt idx="1803">
                  <c:v>44109</c:v>
                </c:pt>
                <c:pt idx="1804">
                  <c:v>44110</c:v>
                </c:pt>
                <c:pt idx="1805">
                  <c:v>44111</c:v>
                </c:pt>
                <c:pt idx="1806">
                  <c:v>44112</c:v>
                </c:pt>
                <c:pt idx="1807">
                  <c:v>44113</c:v>
                </c:pt>
                <c:pt idx="1808">
                  <c:v>44116</c:v>
                </c:pt>
                <c:pt idx="1809">
                  <c:v>44117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cat>
          <c:val>
            <c:numRef>
              <c:f>Pré!$T$4:$T$3608</c:f>
              <c:numCache>
                <c:formatCode>0.00%</c:formatCode>
                <c:ptCount val="3605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7.0050000000000001E-2</c:v>
                </c:pt>
                <c:pt idx="1617">
                  <c:v>6.9949999999999998E-2</c:v>
                </c:pt>
                <c:pt idx="1618">
                  <c:v>7.0699999999999999E-2</c:v>
                </c:pt>
                <c:pt idx="1619">
                  <c:v>7.0449999999999999E-2</c:v>
                </c:pt>
                <c:pt idx="1620">
                  <c:v>6.9900000000000004E-2</c:v>
                </c:pt>
                <c:pt idx="1621">
                  <c:v>6.9850000000000009E-2</c:v>
                </c:pt>
                <c:pt idx="1622">
                  <c:v>6.9949999999999998E-2</c:v>
                </c:pt>
                <c:pt idx="1623">
                  <c:v>6.9449999999999998E-2</c:v>
                </c:pt>
                <c:pt idx="1624">
                  <c:v>6.9449999999999998E-2</c:v>
                </c:pt>
                <c:pt idx="1625">
                  <c:v>6.7900000000000002E-2</c:v>
                </c:pt>
                <c:pt idx="1626">
                  <c:v>6.8699999999999997E-2</c:v>
                </c:pt>
                <c:pt idx="1627">
                  <c:v>6.9099999999999995E-2</c:v>
                </c:pt>
                <c:pt idx="1628">
                  <c:v>6.8099999999999994E-2</c:v>
                </c:pt>
                <c:pt idx="1629">
                  <c:v>6.7350000000000007E-2</c:v>
                </c:pt>
                <c:pt idx="1630">
                  <c:v>6.6900000000000001E-2</c:v>
                </c:pt>
                <c:pt idx="1631">
                  <c:v>6.6900000000000001E-2</c:v>
                </c:pt>
                <c:pt idx="1632">
                  <c:v>6.6600000000000006E-2</c:v>
                </c:pt>
                <c:pt idx="1633">
                  <c:v>6.6600000000000006E-2</c:v>
                </c:pt>
                <c:pt idx="1634">
                  <c:v>6.6100000000000006E-2</c:v>
                </c:pt>
                <c:pt idx="1635">
                  <c:v>6.6250000000000003E-2</c:v>
                </c:pt>
                <c:pt idx="1636">
                  <c:v>6.6650000000000001E-2</c:v>
                </c:pt>
                <c:pt idx="1637">
                  <c:v>6.6049999999999998E-2</c:v>
                </c:pt>
                <c:pt idx="1638">
                  <c:v>6.5449999999999994E-2</c:v>
                </c:pt>
                <c:pt idx="1639">
                  <c:v>6.6199999999999995E-2</c:v>
                </c:pt>
                <c:pt idx="1640">
                  <c:v>6.695000000000001E-2</c:v>
                </c:pt>
                <c:pt idx="1641">
                  <c:v>6.6549999999999998E-2</c:v>
                </c:pt>
                <c:pt idx="1642">
                  <c:v>6.7500000000000004E-2</c:v>
                </c:pt>
                <c:pt idx="1643">
                  <c:v>6.7500000000000004E-2</c:v>
                </c:pt>
                <c:pt idx="1644">
                  <c:v>6.7500000000000004E-2</c:v>
                </c:pt>
                <c:pt idx="1645">
                  <c:v>6.8949999999999997E-2</c:v>
                </c:pt>
                <c:pt idx="1646">
                  <c:v>6.9850000000000009E-2</c:v>
                </c:pt>
                <c:pt idx="1647">
                  <c:v>7.0099999999999996E-2</c:v>
                </c:pt>
                <c:pt idx="1648">
                  <c:v>6.88E-2</c:v>
                </c:pt>
                <c:pt idx="1649">
                  <c:v>6.7850000000000008E-2</c:v>
                </c:pt>
                <c:pt idx="1650">
                  <c:v>6.7500000000000004E-2</c:v>
                </c:pt>
                <c:pt idx="1651">
                  <c:v>6.7500000000000004E-2</c:v>
                </c:pt>
                <c:pt idx="1652">
                  <c:v>7.0999999999999994E-2</c:v>
                </c:pt>
                <c:pt idx="1653">
                  <c:v>7.3099999999999998E-2</c:v>
                </c:pt>
                <c:pt idx="1654">
                  <c:v>7.4200000000000002E-2</c:v>
                </c:pt>
                <c:pt idx="1655">
                  <c:v>7.4200000000000002E-2</c:v>
                </c:pt>
                <c:pt idx="1656">
                  <c:v>9.1499999999999998E-2</c:v>
                </c:pt>
                <c:pt idx="1657">
                  <c:v>8.3490000000000009E-2</c:v>
                </c:pt>
                <c:pt idx="1658">
                  <c:v>9.2989999999999989E-2</c:v>
                </c:pt>
                <c:pt idx="1659">
                  <c:v>8.0500000000000002E-2</c:v>
                </c:pt>
                <c:pt idx="1660">
                  <c:v>8.72E-2</c:v>
                </c:pt>
                <c:pt idx="1661">
                  <c:v>8.8900000000000007E-2</c:v>
                </c:pt>
                <c:pt idx="1662">
                  <c:v>9.0399999999999994E-2</c:v>
                </c:pt>
                <c:pt idx="1663">
                  <c:v>9.0399999999999994E-2</c:v>
                </c:pt>
                <c:pt idx="1664">
                  <c:v>9.5500000000000002E-2</c:v>
                </c:pt>
                <c:pt idx="1665">
                  <c:v>9.1300000000000006E-2</c:v>
                </c:pt>
                <c:pt idx="1666">
                  <c:v>9.1300000000000006E-2</c:v>
                </c:pt>
                <c:pt idx="1667">
                  <c:v>8.1799999999999998E-2</c:v>
                </c:pt>
                <c:pt idx="1668">
                  <c:v>7.8399999999999997E-2</c:v>
                </c:pt>
                <c:pt idx="1669">
                  <c:v>7.8399999999999997E-2</c:v>
                </c:pt>
                <c:pt idx="1670">
                  <c:v>8.0299999999999996E-2</c:v>
                </c:pt>
                <c:pt idx="1671">
                  <c:v>8.1890000000000004E-2</c:v>
                </c:pt>
                <c:pt idx="1672">
                  <c:v>8.0299999999999996E-2</c:v>
                </c:pt>
                <c:pt idx="1673">
                  <c:v>8.0199999999999994E-2</c:v>
                </c:pt>
                <c:pt idx="1674">
                  <c:v>7.9399999999999998E-2</c:v>
                </c:pt>
                <c:pt idx="1675">
                  <c:v>8.14E-2</c:v>
                </c:pt>
                <c:pt idx="1676">
                  <c:v>7.8899999999999998E-2</c:v>
                </c:pt>
                <c:pt idx="1677">
                  <c:v>7.8899999999999998E-2</c:v>
                </c:pt>
                <c:pt idx="1678">
                  <c:v>7.8299999999999995E-2</c:v>
                </c:pt>
                <c:pt idx="1679">
                  <c:v>8.029E-2</c:v>
                </c:pt>
                <c:pt idx="1680">
                  <c:v>7.5700000000000003E-2</c:v>
                </c:pt>
                <c:pt idx="1681">
                  <c:v>7.3700000000000002E-2</c:v>
                </c:pt>
                <c:pt idx="1682">
                  <c:v>7.2499999999999995E-2</c:v>
                </c:pt>
                <c:pt idx="1683">
                  <c:v>7.2700000000000001E-2</c:v>
                </c:pt>
                <c:pt idx="1684">
                  <c:v>7.2700000000000001E-2</c:v>
                </c:pt>
                <c:pt idx="1685">
                  <c:v>7.0800000000000002E-2</c:v>
                </c:pt>
                <c:pt idx="1686">
                  <c:v>7.3300000000000004E-2</c:v>
                </c:pt>
                <c:pt idx="1687">
                  <c:v>7.3300000000000004E-2</c:v>
                </c:pt>
                <c:pt idx="1688">
                  <c:v>8.6999999999999994E-2</c:v>
                </c:pt>
                <c:pt idx="1689">
                  <c:v>8.2899999999999988E-2</c:v>
                </c:pt>
                <c:pt idx="1690">
                  <c:v>8.0299999999999996E-2</c:v>
                </c:pt>
                <c:pt idx="1691">
                  <c:v>7.8E-2</c:v>
                </c:pt>
                <c:pt idx="1692">
                  <c:v>7.8E-2</c:v>
                </c:pt>
                <c:pt idx="1693">
                  <c:v>7.9600000000000004E-2</c:v>
                </c:pt>
                <c:pt idx="1694">
                  <c:v>7.6399999999999996E-2</c:v>
                </c:pt>
                <c:pt idx="1695">
                  <c:v>7.9299999999999995E-2</c:v>
                </c:pt>
                <c:pt idx="1696">
                  <c:v>7.8799999999999995E-2</c:v>
                </c:pt>
                <c:pt idx="1697">
                  <c:v>7.9899999999999999E-2</c:v>
                </c:pt>
                <c:pt idx="1698">
                  <c:v>7.9699999999999993E-2</c:v>
                </c:pt>
                <c:pt idx="1699">
                  <c:v>7.9199999999999993E-2</c:v>
                </c:pt>
                <c:pt idx="1700">
                  <c:v>8.3900000000000002E-2</c:v>
                </c:pt>
                <c:pt idx="1701">
                  <c:v>8.5500000000000007E-2</c:v>
                </c:pt>
                <c:pt idx="1702">
                  <c:v>8.3400000000000002E-2</c:v>
                </c:pt>
                <c:pt idx="1703">
                  <c:v>8.1000000000000003E-2</c:v>
                </c:pt>
                <c:pt idx="1704">
                  <c:v>8.0199999999999994E-2</c:v>
                </c:pt>
                <c:pt idx="1705">
                  <c:v>8.0600000000000005E-2</c:v>
                </c:pt>
                <c:pt idx="1706">
                  <c:v>8.0600000000000005E-2</c:v>
                </c:pt>
                <c:pt idx="1707">
                  <c:v>7.7399999999999997E-2</c:v>
                </c:pt>
                <c:pt idx="1708">
                  <c:v>7.7399999999999997E-2</c:v>
                </c:pt>
                <c:pt idx="1709">
                  <c:v>7.1900000000000006E-2</c:v>
                </c:pt>
                <c:pt idx="1710">
                  <c:v>7.3499999999999996E-2</c:v>
                </c:pt>
                <c:pt idx="1711">
                  <c:v>7.3099999999999998E-2</c:v>
                </c:pt>
                <c:pt idx="1712">
                  <c:v>7.3099999999999998E-2</c:v>
                </c:pt>
                <c:pt idx="1713">
                  <c:v>7.2099999999999997E-2</c:v>
                </c:pt>
                <c:pt idx="1714">
                  <c:v>7.0999999999999994E-2</c:v>
                </c:pt>
                <c:pt idx="1715">
                  <c:v>6.9400000000000003E-2</c:v>
                </c:pt>
                <c:pt idx="1716">
                  <c:v>7.0099999999999996E-2</c:v>
                </c:pt>
                <c:pt idx="1717">
                  <c:v>7.0900000000000005E-2</c:v>
                </c:pt>
                <c:pt idx="1718">
                  <c:v>7.1500000000000008E-2</c:v>
                </c:pt>
                <c:pt idx="1719">
                  <c:v>7.0800000000000002E-2</c:v>
                </c:pt>
                <c:pt idx="1720">
                  <c:v>7.0199999999999999E-2</c:v>
                </c:pt>
                <c:pt idx="1721">
                  <c:v>7.0199999999999999E-2</c:v>
                </c:pt>
                <c:pt idx="1722">
                  <c:v>6.9249999999999992E-2</c:v>
                </c:pt>
                <c:pt idx="1723">
                  <c:v>6.9249999999999992E-2</c:v>
                </c:pt>
                <c:pt idx="1724">
                  <c:v>6.9150000000000003E-2</c:v>
                </c:pt>
                <c:pt idx="1725">
                  <c:v>7.0900000000000005E-2</c:v>
                </c:pt>
                <c:pt idx="1726">
                  <c:v>7.0699999999999999E-2</c:v>
                </c:pt>
                <c:pt idx="1727">
                  <c:v>7.1399999999999991E-2</c:v>
                </c:pt>
                <c:pt idx="1728">
                  <c:v>7.1900000000000006E-2</c:v>
                </c:pt>
                <c:pt idx="1729">
                  <c:v>7.1900000000000006E-2</c:v>
                </c:pt>
                <c:pt idx="1730">
                  <c:v>7.1900000000000006E-2</c:v>
                </c:pt>
                <c:pt idx="1731">
                  <c:v>7.5289999999999996E-2</c:v>
                </c:pt>
                <c:pt idx="1732">
                  <c:v>7.1399999999999991E-2</c:v>
                </c:pt>
                <c:pt idx="1733">
                  <c:v>7.0699999999999999E-2</c:v>
                </c:pt>
                <c:pt idx="1734">
                  <c:v>7.0699999999999999E-2</c:v>
                </c:pt>
                <c:pt idx="1735">
                  <c:v>7.0699999999999999E-2</c:v>
                </c:pt>
                <c:pt idx="1736">
                  <c:v>6.8199999999999997E-2</c:v>
                </c:pt>
                <c:pt idx="1737">
                  <c:v>6.9889999999999994E-2</c:v>
                </c:pt>
                <c:pt idx="1738">
                  <c:v>6.6100000000000006E-2</c:v>
                </c:pt>
                <c:pt idx="1739">
                  <c:v>6.6100000000000006E-2</c:v>
                </c:pt>
                <c:pt idx="1740">
                  <c:v>6.6900000000000001E-2</c:v>
                </c:pt>
                <c:pt idx="1741">
                  <c:v>6.6400000000000001E-2</c:v>
                </c:pt>
                <c:pt idx="1742">
                  <c:v>6.6400000000000001E-2</c:v>
                </c:pt>
                <c:pt idx="1743">
                  <c:v>6.6400000000000001E-2</c:v>
                </c:pt>
                <c:pt idx="1744">
                  <c:v>6.5799999999999997E-2</c:v>
                </c:pt>
                <c:pt idx="1745">
                  <c:v>6.6900000000000001E-2</c:v>
                </c:pt>
                <c:pt idx="1746">
                  <c:v>6.6699999999999995E-2</c:v>
                </c:pt>
                <c:pt idx="1747">
                  <c:v>6.5500000000000003E-2</c:v>
                </c:pt>
                <c:pt idx="1748">
                  <c:v>6.480000000000001E-2</c:v>
                </c:pt>
                <c:pt idx="1749">
                  <c:v>6.5500000000000003E-2</c:v>
                </c:pt>
                <c:pt idx="1750">
                  <c:v>6.5199999999999994E-2</c:v>
                </c:pt>
                <c:pt idx="1751">
                  <c:v>6.5199999999999994E-2</c:v>
                </c:pt>
                <c:pt idx="1752">
                  <c:v>6.8699999999999997E-2</c:v>
                </c:pt>
                <c:pt idx="1753">
                  <c:v>6.8049999999999999E-2</c:v>
                </c:pt>
                <c:pt idx="1754">
                  <c:v>6.8049999999999999E-2</c:v>
                </c:pt>
                <c:pt idx="1755">
                  <c:v>6.7099999999999993E-2</c:v>
                </c:pt>
                <c:pt idx="1756">
                  <c:v>6.7850000000000008E-2</c:v>
                </c:pt>
                <c:pt idx="1757">
                  <c:v>6.54E-2</c:v>
                </c:pt>
                <c:pt idx="1758">
                  <c:v>6.6100000000000006E-2</c:v>
                </c:pt>
                <c:pt idx="1759">
                  <c:v>6.6299999999999998E-2</c:v>
                </c:pt>
                <c:pt idx="1760">
                  <c:v>6.6299999999999998E-2</c:v>
                </c:pt>
                <c:pt idx="1761">
                  <c:v>6.7500000000000004E-2</c:v>
                </c:pt>
                <c:pt idx="1762">
                  <c:v>6.7699999999999996E-2</c:v>
                </c:pt>
                <c:pt idx="1763">
                  <c:v>6.7599999999999993E-2</c:v>
                </c:pt>
                <c:pt idx="1764">
                  <c:v>6.9400000000000003E-2</c:v>
                </c:pt>
                <c:pt idx="1765">
                  <c:v>7.0599999999999996E-2</c:v>
                </c:pt>
                <c:pt idx="1766">
                  <c:v>7.1399999999999991E-2</c:v>
                </c:pt>
                <c:pt idx="1767">
                  <c:v>7.2000000000000008E-2</c:v>
                </c:pt>
                <c:pt idx="1768">
                  <c:v>7.4200000000000002E-2</c:v>
                </c:pt>
                <c:pt idx="1769">
                  <c:v>7.4200000000000002E-2</c:v>
                </c:pt>
                <c:pt idx="1770">
                  <c:v>7.4200000000000002E-2</c:v>
                </c:pt>
                <c:pt idx="1771">
                  <c:v>7.4200000000000002E-2</c:v>
                </c:pt>
                <c:pt idx="1772">
                  <c:v>7.4200000000000002E-2</c:v>
                </c:pt>
                <c:pt idx="1773">
                  <c:v>7.4200000000000002E-2</c:v>
                </c:pt>
                <c:pt idx="1774">
                  <c:v>7.4200000000000002E-2</c:v>
                </c:pt>
                <c:pt idx="1775">
                  <c:v>7.4200000000000002E-2</c:v>
                </c:pt>
                <c:pt idx="1776">
                  <c:v>7.4200000000000002E-2</c:v>
                </c:pt>
                <c:pt idx="1777">
                  <c:v>7.4200000000000002E-2</c:v>
                </c:pt>
                <c:pt idx="1778">
                  <c:v>7.1599999999999997E-2</c:v>
                </c:pt>
                <c:pt idx="1779">
                  <c:v>7.0599999999999996E-2</c:v>
                </c:pt>
                <c:pt idx="1780">
                  <c:v>7.145E-2</c:v>
                </c:pt>
                <c:pt idx="1781">
                  <c:v>7.0599999999999996E-2</c:v>
                </c:pt>
                <c:pt idx="1782">
                  <c:v>7.0199999999999999E-2</c:v>
                </c:pt>
                <c:pt idx="1783">
                  <c:v>7.0199999999999999E-2</c:v>
                </c:pt>
                <c:pt idx="1784">
                  <c:v>7.1199999999999999E-2</c:v>
                </c:pt>
                <c:pt idx="1785">
                  <c:v>7.0900000000000005E-2</c:v>
                </c:pt>
                <c:pt idx="1786">
                  <c:v>7.0900000000000005E-2</c:v>
                </c:pt>
                <c:pt idx="1787">
                  <c:v>7.3849999999999999E-2</c:v>
                </c:pt>
                <c:pt idx="1788">
                  <c:v>7.2550000000000003E-2</c:v>
                </c:pt>
                <c:pt idx="1789">
                  <c:v>7.3599999999999999E-2</c:v>
                </c:pt>
                <c:pt idx="1790">
                  <c:v>7.46E-2</c:v>
                </c:pt>
                <c:pt idx="1791">
                  <c:v>7.3599999999999999E-2</c:v>
                </c:pt>
                <c:pt idx="1792">
                  <c:v>7.5399999999999995E-2</c:v>
                </c:pt>
                <c:pt idx="1793">
                  <c:v>7.690000000000001E-2</c:v>
                </c:pt>
                <c:pt idx="1794">
                  <c:v>7.4999999999999997E-2</c:v>
                </c:pt>
                <c:pt idx="1795">
                  <c:v>7.5600000000000001E-2</c:v>
                </c:pt>
                <c:pt idx="1796">
                  <c:v>7.4299999999999991E-2</c:v>
                </c:pt>
                <c:pt idx="1797">
                  <c:v>7.3800000000000004E-2</c:v>
                </c:pt>
                <c:pt idx="1798">
                  <c:v>7.3300000000000004E-2</c:v>
                </c:pt>
                <c:pt idx="1799">
                  <c:v>7.8899999999999998E-2</c:v>
                </c:pt>
                <c:pt idx="1800">
                  <c:v>7.5999999999999998E-2</c:v>
                </c:pt>
                <c:pt idx="1801">
                  <c:v>7.7199999999999991E-2</c:v>
                </c:pt>
                <c:pt idx="1802">
                  <c:v>7.7300000000000008E-2</c:v>
                </c:pt>
                <c:pt idx="1803">
                  <c:v>7.5899999999999995E-2</c:v>
                </c:pt>
                <c:pt idx="1804">
                  <c:v>7.4800000000000005E-2</c:v>
                </c:pt>
                <c:pt idx="1805">
                  <c:v>7.85E-2</c:v>
                </c:pt>
                <c:pt idx="1806">
                  <c:v>0.08</c:v>
                </c:pt>
                <c:pt idx="1807">
                  <c:v>7.9600000000000004E-2</c:v>
                </c:pt>
                <c:pt idx="1808">
                  <c:v>7.9600000000000004E-2</c:v>
                </c:pt>
                <c:pt idx="1809">
                  <c:v>7.8399999999999997E-2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7EB-422D-A85F-8C2D5D10A2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99051072"/>
        <c:axId val="799055184"/>
        <c:extLst>
          <c:ext xmlns:c15="http://schemas.microsoft.com/office/drawing/2012/chart" uri="{02D57815-91ED-43cb-92C2-25804820EDAC}">
            <c15:filteredLineSeries>
              <c15:ser>
                <c:idx val="18"/>
                <c:order val="18"/>
                <c:tx>
                  <c:strRef>
                    <c:extLst>
                      <c:ext uri="{02D57815-91ED-43cb-92C2-25804820EDAC}">
                        <c15:formulaRef>
                          <c15:sqref>Pré!$U$1</c15:sqref>
                        </c15:formulaRef>
                      </c:ext>
                    </c:extLst>
                    <c:strCache>
                      <c:ptCount val="1"/>
                      <c:pt idx="0">
                        <c:v>SELIC</c:v>
                      </c:pt>
                    </c:strCache>
                  </c:strRef>
                </c:tx>
                <c:spPr>
                  <a:ln w="25400" cap="rnd">
                    <a:solidFill>
                      <a:srgbClr val="7D0D0E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Pré!$A$4:$A$3608</c15:sqref>
                        </c15:formulaRef>
                      </c:ext>
                    </c:extLst>
                    <c:numCache>
                      <c:formatCode>m/d/yyyy</c:formatCode>
                      <c:ptCount val="3605"/>
                      <c:pt idx="0">
                        <c:v>41498</c:v>
                      </c:pt>
                      <c:pt idx="1">
                        <c:v>41499</c:v>
                      </c:pt>
                      <c:pt idx="2">
                        <c:v>41500</c:v>
                      </c:pt>
                      <c:pt idx="3">
                        <c:v>41501</c:v>
                      </c:pt>
                      <c:pt idx="4">
                        <c:v>41502</c:v>
                      </c:pt>
                      <c:pt idx="5">
                        <c:v>41505</c:v>
                      </c:pt>
                      <c:pt idx="6">
                        <c:v>41506</c:v>
                      </c:pt>
                      <c:pt idx="7">
                        <c:v>41507</c:v>
                      </c:pt>
                      <c:pt idx="8">
                        <c:v>41508</c:v>
                      </c:pt>
                      <c:pt idx="9">
                        <c:v>41509</c:v>
                      </c:pt>
                      <c:pt idx="10">
                        <c:v>41512</c:v>
                      </c:pt>
                      <c:pt idx="11">
                        <c:v>41513</c:v>
                      </c:pt>
                      <c:pt idx="12">
                        <c:v>41514</c:v>
                      </c:pt>
                      <c:pt idx="13">
                        <c:v>41515</c:v>
                      </c:pt>
                      <c:pt idx="14">
                        <c:v>41516</c:v>
                      </c:pt>
                      <c:pt idx="15">
                        <c:v>41519</c:v>
                      </c:pt>
                      <c:pt idx="16">
                        <c:v>41520</c:v>
                      </c:pt>
                      <c:pt idx="17">
                        <c:v>41521</c:v>
                      </c:pt>
                      <c:pt idx="18">
                        <c:v>41522</c:v>
                      </c:pt>
                      <c:pt idx="19">
                        <c:v>41523</c:v>
                      </c:pt>
                      <c:pt idx="20">
                        <c:v>41526</c:v>
                      </c:pt>
                      <c:pt idx="21">
                        <c:v>41527</c:v>
                      </c:pt>
                      <c:pt idx="22">
                        <c:v>41528</c:v>
                      </c:pt>
                      <c:pt idx="23">
                        <c:v>41529</c:v>
                      </c:pt>
                      <c:pt idx="24">
                        <c:v>41530</c:v>
                      </c:pt>
                      <c:pt idx="25">
                        <c:v>41533</c:v>
                      </c:pt>
                      <c:pt idx="26">
                        <c:v>41534</c:v>
                      </c:pt>
                      <c:pt idx="27">
                        <c:v>41535</c:v>
                      </c:pt>
                      <c:pt idx="28">
                        <c:v>41536</c:v>
                      </c:pt>
                      <c:pt idx="29">
                        <c:v>41537</c:v>
                      </c:pt>
                      <c:pt idx="30">
                        <c:v>41540</c:v>
                      </c:pt>
                      <c:pt idx="31">
                        <c:v>41541</c:v>
                      </c:pt>
                      <c:pt idx="32">
                        <c:v>41542</c:v>
                      </c:pt>
                      <c:pt idx="33">
                        <c:v>41543</c:v>
                      </c:pt>
                      <c:pt idx="34">
                        <c:v>41544</c:v>
                      </c:pt>
                      <c:pt idx="35">
                        <c:v>41547</c:v>
                      </c:pt>
                      <c:pt idx="36">
                        <c:v>41548</c:v>
                      </c:pt>
                      <c:pt idx="37">
                        <c:v>41549</c:v>
                      </c:pt>
                      <c:pt idx="38">
                        <c:v>41550</c:v>
                      </c:pt>
                      <c:pt idx="39">
                        <c:v>41551</c:v>
                      </c:pt>
                      <c:pt idx="40">
                        <c:v>41554</c:v>
                      </c:pt>
                      <c:pt idx="41">
                        <c:v>41555</c:v>
                      </c:pt>
                      <c:pt idx="42">
                        <c:v>41556</c:v>
                      </c:pt>
                      <c:pt idx="43">
                        <c:v>41557</c:v>
                      </c:pt>
                      <c:pt idx="44">
                        <c:v>41558</c:v>
                      </c:pt>
                      <c:pt idx="45">
                        <c:v>41561</c:v>
                      </c:pt>
                      <c:pt idx="46">
                        <c:v>41562</c:v>
                      </c:pt>
                      <c:pt idx="47">
                        <c:v>41563</c:v>
                      </c:pt>
                      <c:pt idx="48">
                        <c:v>41564</c:v>
                      </c:pt>
                      <c:pt idx="49">
                        <c:v>41565</c:v>
                      </c:pt>
                      <c:pt idx="50">
                        <c:v>41568</c:v>
                      </c:pt>
                      <c:pt idx="51">
                        <c:v>41569</c:v>
                      </c:pt>
                      <c:pt idx="52">
                        <c:v>41570</c:v>
                      </c:pt>
                      <c:pt idx="53">
                        <c:v>41571</c:v>
                      </c:pt>
                      <c:pt idx="54">
                        <c:v>41572</c:v>
                      </c:pt>
                      <c:pt idx="55">
                        <c:v>41575</c:v>
                      </c:pt>
                      <c:pt idx="56">
                        <c:v>41576</c:v>
                      </c:pt>
                      <c:pt idx="57">
                        <c:v>41577</c:v>
                      </c:pt>
                      <c:pt idx="58">
                        <c:v>41578</c:v>
                      </c:pt>
                      <c:pt idx="59">
                        <c:v>41579</c:v>
                      </c:pt>
                      <c:pt idx="60">
                        <c:v>41582</c:v>
                      </c:pt>
                      <c:pt idx="61">
                        <c:v>41583</c:v>
                      </c:pt>
                      <c:pt idx="62">
                        <c:v>41584</c:v>
                      </c:pt>
                      <c:pt idx="63">
                        <c:v>41585</c:v>
                      </c:pt>
                      <c:pt idx="64">
                        <c:v>41586</c:v>
                      </c:pt>
                      <c:pt idx="65">
                        <c:v>41589</c:v>
                      </c:pt>
                      <c:pt idx="66">
                        <c:v>41590</c:v>
                      </c:pt>
                      <c:pt idx="67">
                        <c:v>41592</c:v>
                      </c:pt>
                      <c:pt idx="68">
                        <c:v>41596</c:v>
                      </c:pt>
                      <c:pt idx="69">
                        <c:v>41597</c:v>
                      </c:pt>
                      <c:pt idx="70">
                        <c:v>41599</c:v>
                      </c:pt>
                      <c:pt idx="71">
                        <c:v>41600</c:v>
                      </c:pt>
                      <c:pt idx="72">
                        <c:v>41603</c:v>
                      </c:pt>
                      <c:pt idx="73">
                        <c:v>41604</c:v>
                      </c:pt>
                      <c:pt idx="74">
                        <c:v>41605</c:v>
                      </c:pt>
                      <c:pt idx="75">
                        <c:v>41606</c:v>
                      </c:pt>
                      <c:pt idx="76">
                        <c:v>41607</c:v>
                      </c:pt>
                      <c:pt idx="77">
                        <c:v>41610</c:v>
                      </c:pt>
                      <c:pt idx="78">
                        <c:v>41611</c:v>
                      </c:pt>
                      <c:pt idx="79">
                        <c:v>41612</c:v>
                      </c:pt>
                      <c:pt idx="80">
                        <c:v>41613</c:v>
                      </c:pt>
                      <c:pt idx="81">
                        <c:v>41614</c:v>
                      </c:pt>
                      <c:pt idx="82">
                        <c:v>41617</c:v>
                      </c:pt>
                      <c:pt idx="83">
                        <c:v>41618</c:v>
                      </c:pt>
                      <c:pt idx="84">
                        <c:v>41619</c:v>
                      </c:pt>
                      <c:pt idx="85">
                        <c:v>41620</c:v>
                      </c:pt>
                      <c:pt idx="86">
                        <c:v>41621</c:v>
                      </c:pt>
                      <c:pt idx="87">
                        <c:v>41624</c:v>
                      </c:pt>
                      <c:pt idx="88">
                        <c:v>41625</c:v>
                      </c:pt>
                      <c:pt idx="89">
                        <c:v>41626</c:v>
                      </c:pt>
                      <c:pt idx="90">
                        <c:v>41627</c:v>
                      </c:pt>
                      <c:pt idx="91">
                        <c:v>41628</c:v>
                      </c:pt>
                      <c:pt idx="92">
                        <c:v>41631</c:v>
                      </c:pt>
                      <c:pt idx="93">
                        <c:v>41634</c:v>
                      </c:pt>
                      <c:pt idx="94">
                        <c:v>41635</c:v>
                      </c:pt>
                      <c:pt idx="95">
                        <c:v>41638</c:v>
                      </c:pt>
                      <c:pt idx="96">
                        <c:v>41641</c:v>
                      </c:pt>
                      <c:pt idx="97">
                        <c:v>41642</c:v>
                      </c:pt>
                      <c:pt idx="98">
                        <c:v>41645</c:v>
                      </c:pt>
                      <c:pt idx="99">
                        <c:v>41646</c:v>
                      </c:pt>
                      <c:pt idx="100">
                        <c:v>41647</c:v>
                      </c:pt>
                      <c:pt idx="101">
                        <c:v>41648</c:v>
                      </c:pt>
                      <c:pt idx="102">
                        <c:v>41649</c:v>
                      </c:pt>
                      <c:pt idx="103">
                        <c:v>41652</c:v>
                      </c:pt>
                      <c:pt idx="104">
                        <c:v>41653</c:v>
                      </c:pt>
                      <c:pt idx="105">
                        <c:v>41654</c:v>
                      </c:pt>
                      <c:pt idx="106">
                        <c:v>41655</c:v>
                      </c:pt>
                      <c:pt idx="107">
                        <c:v>41656</c:v>
                      </c:pt>
                      <c:pt idx="108">
                        <c:v>41659</c:v>
                      </c:pt>
                      <c:pt idx="109">
                        <c:v>41660</c:v>
                      </c:pt>
                      <c:pt idx="110">
                        <c:v>41661</c:v>
                      </c:pt>
                      <c:pt idx="111">
                        <c:v>41662</c:v>
                      </c:pt>
                      <c:pt idx="112">
                        <c:v>41663</c:v>
                      </c:pt>
                      <c:pt idx="113">
                        <c:v>41666</c:v>
                      </c:pt>
                      <c:pt idx="114">
                        <c:v>41667</c:v>
                      </c:pt>
                      <c:pt idx="115">
                        <c:v>41668</c:v>
                      </c:pt>
                      <c:pt idx="116">
                        <c:v>41669</c:v>
                      </c:pt>
                      <c:pt idx="117">
                        <c:v>41670</c:v>
                      </c:pt>
                      <c:pt idx="118">
                        <c:v>41673</c:v>
                      </c:pt>
                      <c:pt idx="119">
                        <c:v>41674</c:v>
                      </c:pt>
                      <c:pt idx="120">
                        <c:v>41675</c:v>
                      </c:pt>
                      <c:pt idx="121">
                        <c:v>41676</c:v>
                      </c:pt>
                      <c:pt idx="122">
                        <c:v>41677</c:v>
                      </c:pt>
                      <c:pt idx="123">
                        <c:v>41680</c:v>
                      </c:pt>
                      <c:pt idx="124">
                        <c:v>41681</c:v>
                      </c:pt>
                      <c:pt idx="125">
                        <c:v>41682</c:v>
                      </c:pt>
                      <c:pt idx="126">
                        <c:v>41683</c:v>
                      </c:pt>
                      <c:pt idx="127">
                        <c:v>41684</c:v>
                      </c:pt>
                      <c:pt idx="128">
                        <c:v>41687</c:v>
                      </c:pt>
                      <c:pt idx="129">
                        <c:v>41688</c:v>
                      </c:pt>
                      <c:pt idx="130">
                        <c:v>41689</c:v>
                      </c:pt>
                      <c:pt idx="131">
                        <c:v>41690</c:v>
                      </c:pt>
                      <c:pt idx="132">
                        <c:v>41691</c:v>
                      </c:pt>
                      <c:pt idx="133">
                        <c:v>41694</c:v>
                      </c:pt>
                      <c:pt idx="134">
                        <c:v>41695</c:v>
                      </c:pt>
                      <c:pt idx="135">
                        <c:v>41696</c:v>
                      </c:pt>
                      <c:pt idx="136">
                        <c:v>41697</c:v>
                      </c:pt>
                      <c:pt idx="137">
                        <c:v>41698</c:v>
                      </c:pt>
                      <c:pt idx="138">
                        <c:v>41703</c:v>
                      </c:pt>
                      <c:pt idx="139">
                        <c:v>41704</c:v>
                      </c:pt>
                      <c:pt idx="140">
                        <c:v>41705</c:v>
                      </c:pt>
                      <c:pt idx="141">
                        <c:v>41708</c:v>
                      </c:pt>
                      <c:pt idx="142">
                        <c:v>41709</c:v>
                      </c:pt>
                      <c:pt idx="143">
                        <c:v>41710</c:v>
                      </c:pt>
                      <c:pt idx="144">
                        <c:v>41711</c:v>
                      </c:pt>
                      <c:pt idx="145">
                        <c:v>41712</c:v>
                      </c:pt>
                      <c:pt idx="146">
                        <c:v>41715</c:v>
                      </c:pt>
                      <c:pt idx="147">
                        <c:v>41716</c:v>
                      </c:pt>
                      <c:pt idx="148">
                        <c:v>41717</c:v>
                      </c:pt>
                      <c:pt idx="149">
                        <c:v>41718</c:v>
                      </c:pt>
                      <c:pt idx="150">
                        <c:v>41719</c:v>
                      </c:pt>
                      <c:pt idx="151">
                        <c:v>41722</c:v>
                      </c:pt>
                      <c:pt idx="152">
                        <c:v>41723</c:v>
                      </c:pt>
                      <c:pt idx="153">
                        <c:v>41724</c:v>
                      </c:pt>
                      <c:pt idx="154">
                        <c:v>41725</c:v>
                      </c:pt>
                      <c:pt idx="155">
                        <c:v>41726</c:v>
                      </c:pt>
                      <c:pt idx="156">
                        <c:v>41729</c:v>
                      </c:pt>
                      <c:pt idx="157">
                        <c:v>41730</c:v>
                      </c:pt>
                      <c:pt idx="158">
                        <c:v>41731</c:v>
                      </c:pt>
                      <c:pt idx="159">
                        <c:v>41732</c:v>
                      </c:pt>
                      <c:pt idx="160">
                        <c:v>41733</c:v>
                      </c:pt>
                      <c:pt idx="161">
                        <c:v>41736</c:v>
                      </c:pt>
                      <c:pt idx="162">
                        <c:v>41737</c:v>
                      </c:pt>
                      <c:pt idx="163">
                        <c:v>41738</c:v>
                      </c:pt>
                      <c:pt idx="164">
                        <c:v>41739</c:v>
                      </c:pt>
                      <c:pt idx="165">
                        <c:v>41740</c:v>
                      </c:pt>
                      <c:pt idx="166">
                        <c:v>41743</c:v>
                      </c:pt>
                      <c:pt idx="167">
                        <c:v>41744</c:v>
                      </c:pt>
                      <c:pt idx="168">
                        <c:v>41745</c:v>
                      </c:pt>
                      <c:pt idx="169">
                        <c:v>41746</c:v>
                      </c:pt>
                      <c:pt idx="170">
                        <c:v>41751</c:v>
                      </c:pt>
                      <c:pt idx="171">
                        <c:v>41752</c:v>
                      </c:pt>
                      <c:pt idx="172">
                        <c:v>41753</c:v>
                      </c:pt>
                      <c:pt idx="173">
                        <c:v>41754</c:v>
                      </c:pt>
                      <c:pt idx="174">
                        <c:v>41757</c:v>
                      </c:pt>
                      <c:pt idx="175">
                        <c:v>41758</c:v>
                      </c:pt>
                      <c:pt idx="176">
                        <c:v>41759</c:v>
                      </c:pt>
                      <c:pt idx="177">
                        <c:v>41761</c:v>
                      </c:pt>
                      <c:pt idx="178">
                        <c:v>41764</c:v>
                      </c:pt>
                      <c:pt idx="179">
                        <c:v>41765</c:v>
                      </c:pt>
                      <c:pt idx="180">
                        <c:v>41766</c:v>
                      </c:pt>
                      <c:pt idx="181">
                        <c:v>41767</c:v>
                      </c:pt>
                      <c:pt idx="182">
                        <c:v>41768</c:v>
                      </c:pt>
                      <c:pt idx="183">
                        <c:v>41771</c:v>
                      </c:pt>
                      <c:pt idx="184">
                        <c:v>41772</c:v>
                      </c:pt>
                      <c:pt idx="185">
                        <c:v>41773</c:v>
                      </c:pt>
                      <c:pt idx="186">
                        <c:v>41774</c:v>
                      </c:pt>
                      <c:pt idx="187">
                        <c:v>41775</c:v>
                      </c:pt>
                      <c:pt idx="188">
                        <c:v>41778</c:v>
                      </c:pt>
                      <c:pt idx="189">
                        <c:v>41779</c:v>
                      </c:pt>
                      <c:pt idx="190">
                        <c:v>41780</c:v>
                      </c:pt>
                      <c:pt idx="191">
                        <c:v>41781</c:v>
                      </c:pt>
                      <c:pt idx="192">
                        <c:v>41782</c:v>
                      </c:pt>
                      <c:pt idx="193">
                        <c:v>41785</c:v>
                      </c:pt>
                      <c:pt idx="194">
                        <c:v>41786</c:v>
                      </c:pt>
                      <c:pt idx="195">
                        <c:v>41787</c:v>
                      </c:pt>
                      <c:pt idx="196">
                        <c:v>41788</c:v>
                      </c:pt>
                      <c:pt idx="197">
                        <c:v>41789</c:v>
                      </c:pt>
                      <c:pt idx="198">
                        <c:v>41792</c:v>
                      </c:pt>
                      <c:pt idx="199">
                        <c:v>41793</c:v>
                      </c:pt>
                      <c:pt idx="200">
                        <c:v>41794</c:v>
                      </c:pt>
                      <c:pt idx="201">
                        <c:v>41795</c:v>
                      </c:pt>
                      <c:pt idx="202">
                        <c:v>41796</c:v>
                      </c:pt>
                      <c:pt idx="203">
                        <c:v>41799</c:v>
                      </c:pt>
                      <c:pt idx="204">
                        <c:v>41800</c:v>
                      </c:pt>
                      <c:pt idx="205">
                        <c:v>41801</c:v>
                      </c:pt>
                      <c:pt idx="206">
                        <c:v>41802</c:v>
                      </c:pt>
                      <c:pt idx="207">
                        <c:v>41803</c:v>
                      </c:pt>
                      <c:pt idx="208">
                        <c:v>41806</c:v>
                      </c:pt>
                      <c:pt idx="209">
                        <c:v>41807</c:v>
                      </c:pt>
                      <c:pt idx="210">
                        <c:v>41808</c:v>
                      </c:pt>
                      <c:pt idx="211">
                        <c:v>41810</c:v>
                      </c:pt>
                      <c:pt idx="212">
                        <c:v>41813</c:v>
                      </c:pt>
                      <c:pt idx="213">
                        <c:v>41814</c:v>
                      </c:pt>
                      <c:pt idx="214">
                        <c:v>41815</c:v>
                      </c:pt>
                      <c:pt idx="215">
                        <c:v>41816</c:v>
                      </c:pt>
                      <c:pt idx="216">
                        <c:v>41817</c:v>
                      </c:pt>
                      <c:pt idx="217">
                        <c:v>41820</c:v>
                      </c:pt>
                      <c:pt idx="218">
                        <c:v>41821</c:v>
                      </c:pt>
                      <c:pt idx="219">
                        <c:v>41822</c:v>
                      </c:pt>
                      <c:pt idx="220">
                        <c:v>41823</c:v>
                      </c:pt>
                      <c:pt idx="221">
                        <c:v>41824</c:v>
                      </c:pt>
                      <c:pt idx="222">
                        <c:v>41827</c:v>
                      </c:pt>
                      <c:pt idx="223">
                        <c:v>41828</c:v>
                      </c:pt>
                      <c:pt idx="224">
                        <c:v>41830</c:v>
                      </c:pt>
                      <c:pt idx="225">
                        <c:v>41831</c:v>
                      </c:pt>
                      <c:pt idx="226">
                        <c:v>41834</c:v>
                      </c:pt>
                      <c:pt idx="227">
                        <c:v>41835</c:v>
                      </c:pt>
                      <c:pt idx="228">
                        <c:v>41836</c:v>
                      </c:pt>
                      <c:pt idx="229">
                        <c:v>41837</c:v>
                      </c:pt>
                      <c:pt idx="230">
                        <c:v>41838</c:v>
                      </c:pt>
                      <c:pt idx="231">
                        <c:v>41841</c:v>
                      </c:pt>
                      <c:pt idx="232">
                        <c:v>41842</c:v>
                      </c:pt>
                      <c:pt idx="233">
                        <c:v>41843</c:v>
                      </c:pt>
                      <c:pt idx="234">
                        <c:v>41844</c:v>
                      </c:pt>
                      <c:pt idx="235">
                        <c:v>41845</c:v>
                      </c:pt>
                      <c:pt idx="236">
                        <c:v>41848</c:v>
                      </c:pt>
                      <c:pt idx="237">
                        <c:v>41849</c:v>
                      </c:pt>
                      <c:pt idx="238">
                        <c:v>41850</c:v>
                      </c:pt>
                      <c:pt idx="239">
                        <c:v>41851</c:v>
                      </c:pt>
                      <c:pt idx="240">
                        <c:v>41852</c:v>
                      </c:pt>
                      <c:pt idx="241">
                        <c:v>41855</c:v>
                      </c:pt>
                      <c:pt idx="242">
                        <c:v>41856</c:v>
                      </c:pt>
                      <c:pt idx="243">
                        <c:v>41857</c:v>
                      </c:pt>
                      <c:pt idx="244">
                        <c:v>41858</c:v>
                      </c:pt>
                      <c:pt idx="245">
                        <c:v>41859</c:v>
                      </c:pt>
                      <c:pt idx="246">
                        <c:v>41862</c:v>
                      </c:pt>
                      <c:pt idx="247">
                        <c:v>41863</c:v>
                      </c:pt>
                      <c:pt idx="248">
                        <c:v>41864</c:v>
                      </c:pt>
                      <c:pt idx="249">
                        <c:v>41865</c:v>
                      </c:pt>
                      <c:pt idx="250">
                        <c:v>41866</c:v>
                      </c:pt>
                      <c:pt idx="251">
                        <c:v>41869</c:v>
                      </c:pt>
                      <c:pt idx="252">
                        <c:v>41870</c:v>
                      </c:pt>
                      <c:pt idx="253">
                        <c:v>41871</c:v>
                      </c:pt>
                      <c:pt idx="254">
                        <c:v>41872</c:v>
                      </c:pt>
                      <c:pt idx="255">
                        <c:v>41873</c:v>
                      </c:pt>
                      <c:pt idx="256">
                        <c:v>41876</c:v>
                      </c:pt>
                      <c:pt idx="257">
                        <c:v>41877</c:v>
                      </c:pt>
                      <c:pt idx="258">
                        <c:v>41878</c:v>
                      </c:pt>
                      <c:pt idx="259">
                        <c:v>41879</c:v>
                      </c:pt>
                      <c:pt idx="260">
                        <c:v>41880</c:v>
                      </c:pt>
                      <c:pt idx="261">
                        <c:v>41883</c:v>
                      </c:pt>
                      <c:pt idx="262">
                        <c:v>41884</c:v>
                      </c:pt>
                      <c:pt idx="263">
                        <c:v>41885</c:v>
                      </c:pt>
                      <c:pt idx="264">
                        <c:v>41886</c:v>
                      </c:pt>
                      <c:pt idx="265">
                        <c:v>41887</c:v>
                      </c:pt>
                      <c:pt idx="266">
                        <c:v>41890</c:v>
                      </c:pt>
                      <c:pt idx="267">
                        <c:v>41891</c:v>
                      </c:pt>
                      <c:pt idx="268">
                        <c:v>41892</c:v>
                      </c:pt>
                      <c:pt idx="269">
                        <c:v>41893</c:v>
                      </c:pt>
                      <c:pt idx="270">
                        <c:v>41894</c:v>
                      </c:pt>
                      <c:pt idx="271">
                        <c:v>41897</c:v>
                      </c:pt>
                      <c:pt idx="272">
                        <c:v>41898</c:v>
                      </c:pt>
                      <c:pt idx="273">
                        <c:v>41899</c:v>
                      </c:pt>
                      <c:pt idx="274">
                        <c:v>41900</c:v>
                      </c:pt>
                      <c:pt idx="275">
                        <c:v>41901</c:v>
                      </c:pt>
                      <c:pt idx="276">
                        <c:v>41904</c:v>
                      </c:pt>
                      <c:pt idx="277">
                        <c:v>41905</c:v>
                      </c:pt>
                      <c:pt idx="278">
                        <c:v>41906</c:v>
                      </c:pt>
                      <c:pt idx="279">
                        <c:v>41907</c:v>
                      </c:pt>
                      <c:pt idx="280">
                        <c:v>41908</c:v>
                      </c:pt>
                      <c:pt idx="281">
                        <c:v>41911</c:v>
                      </c:pt>
                      <c:pt idx="282">
                        <c:v>41912</c:v>
                      </c:pt>
                      <c:pt idx="283">
                        <c:v>41913</c:v>
                      </c:pt>
                      <c:pt idx="284">
                        <c:v>41914</c:v>
                      </c:pt>
                      <c:pt idx="285">
                        <c:v>41915</c:v>
                      </c:pt>
                      <c:pt idx="286">
                        <c:v>41918</c:v>
                      </c:pt>
                      <c:pt idx="287">
                        <c:v>41919</c:v>
                      </c:pt>
                      <c:pt idx="288">
                        <c:v>41920</c:v>
                      </c:pt>
                      <c:pt idx="289">
                        <c:v>41921</c:v>
                      </c:pt>
                      <c:pt idx="290">
                        <c:v>41922</c:v>
                      </c:pt>
                      <c:pt idx="291">
                        <c:v>41925</c:v>
                      </c:pt>
                      <c:pt idx="292">
                        <c:v>41926</c:v>
                      </c:pt>
                      <c:pt idx="293">
                        <c:v>41927</c:v>
                      </c:pt>
                      <c:pt idx="294">
                        <c:v>41928</c:v>
                      </c:pt>
                      <c:pt idx="295">
                        <c:v>41929</c:v>
                      </c:pt>
                      <c:pt idx="296">
                        <c:v>41932</c:v>
                      </c:pt>
                      <c:pt idx="297">
                        <c:v>41933</c:v>
                      </c:pt>
                      <c:pt idx="298">
                        <c:v>41934</c:v>
                      </c:pt>
                      <c:pt idx="299">
                        <c:v>41935</c:v>
                      </c:pt>
                      <c:pt idx="300">
                        <c:v>41936</c:v>
                      </c:pt>
                      <c:pt idx="301">
                        <c:v>41939</c:v>
                      </c:pt>
                      <c:pt idx="302">
                        <c:v>41940</c:v>
                      </c:pt>
                      <c:pt idx="303">
                        <c:v>41941</c:v>
                      </c:pt>
                      <c:pt idx="304">
                        <c:v>41942</c:v>
                      </c:pt>
                      <c:pt idx="305">
                        <c:v>41943</c:v>
                      </c:pt>
                      <c:pt idx="306">
                        <c:v>41946</c:v>
                      </c:pt>
                      <c:pt idx="307">
                        <c:v>41947</c:v>
                      </c:pt>
                      <c:pt idx="308">
                        <c:v>41948</c:v>
                      </c:pt>
                      <c:pt idx="309">
                        <c:v>41949</c:v>
                      </c:pt>
                      <c:pt idx="310">
                        <c:v>41950</c:v>
                      </c:pt>
                      <c:pt idx="311">
                        <c:v>41953</c:v>
                      </c:pt>
                      <c:pt idx="312">
                        <c:v>41954</c:v>
                      </c:pt>
                      <c:pt idx="313">
                        <c:v>41955</c:v>
                      </c:pt>
                      <c:pt idx="314">
                        <c:v>41956</c:v>
                      </c:pt>
                      <c:pt idx="315">
                        <c:v>41957</c:v>
                      </c:pt>
                      <c:pt idx="316">
                        <c:v>41960</c:v>
                      </c:pt>
                      <c:pt idx="317">
                        <c:v>41961</c:v>
                      </c:pt>
                      <c:pt idx="318">
                        <c:v>41962</c:v>
                      </c:pt>
                      <c:pt idx="319">
                        <c:v>41964</c:v>
                      </c:pt>
                      <c:pt idx="320">
                        <c:v>41967</c:v>
                      </c:pt>
                      <c:pt idx="321">
                        <c:v>41968</c:v>
                      </c:pt>
                      <c:pt idx="322">
                        <c:v>41969</c:v>
                      </c:pt>
                      <c:pt idx="323">
                        <c:v>41970</c:v>
                      </c:pt>
                      <c:pt idx="324">
                        <c:v>41971</c:v>
                      </c:pt>
                      <c:pt idx="325">
                        <c:v>41974</c:v>
                      </c:pt>
                      <c:pt idx="326">
                        <c:v>41975</c:v>
                      </c:pt>
                      <c:pt idx="327">
                        <c:v>41976</c:v>
                      </c:pt>
                      <c:pt idx="328">
                        <c:v>41977</c:v>
                      </c:pt>
                      <c:pt idx="329">
                        <c:v>41978</c:v>
                      </c:pt>
                      <c:pt idx="330">
                        <c:v>41981</c:v>
                      </c:pt>
                      <c:pt idx="331">
                        <c:v>41982</c:v>
                      </c:pt>
                      <c:pt idx="332">
                        <c:v>41983</c:v>
                      </c:pt>
                      <c:pt idx="333">
                        <c:v>41984</c:v>
                      </c:pt>
                      <c:pt idx="334">
                        <c:v>41985</c:v>
                      </c:pt>
                      <c:pt idx="335">
                        <c:v>41988</c:v>
                      </c:pt>
                      <c:pt idx="336">
                        <c:v>41989</c:v>
                      </c:pt>
                      <c:pt idx="337">
                        <c:v>41990</c:v>
                      </c:pt>
                      <c:pt idx="338">
                        <c:v>41991</c:v>
                      </c:pt>
                      <c:pt idx="339">
                        <c:v>41992</c:v>
                      </c:pt>
                      <c:pt idx="340">
                        <c:v>41995</c:v>
                      </c:pt>
                      <c:pt idx="341">
                        <c:v>41996</c:v>
                      </c:pt>
                      <c:pt idx="342">
                        <c:v>41999</c:v>
                      </c:pt>
                      <c:pt idx="343">
                        <c:v>42002</c:v>
                      </c:pt>
                      <c:pt idx="344">
                        <c:v>42003</c:v>
                      </c:pt>
                      <c:pt idx="345">
                        <c:v>42006</c:v>
                      </c:pt>
                      <c:pt idx="346">
                        <c:v>42009</c:v>
                      </c:pt>
                      <c:pt idx="347">
                        <c:v>42010</c:v>
                      </c:pt>
                      <c:pt idx="348">
                        <c:v>42011</c:v>
                      </c:pt>
                      <c:pt idx="349">
                        <c:v>42012</c:v>
                      </c:pt>
                      <c:pt idx="350">
                        <c:v>42013</c:v>
                      </c:pt>
                      <c:pt idx="351">
                        <c:v>42016</c:v>
                      </c:pt>
                      <c:pt idx="352">
                        <c:v>42018</c:v>
                      </c:pt>
                      <c:pt idx="353">
                        <c:v>42019</c:v>
                      </c:pt>
                      <c:pt idx="354">
                        <c:v>42020</c:v>
                      </c:pt>
                      <c:pt idx="355">
                        <c:v>42023</c:v>
                      </c:pt>
                      <c:pt idx="356">
                        <c:v>42024</c:v>
                      </c:pt>
                      <c:pt idx="357">
                        <c:v>42025</c:v>
                      </c:pt>
                      <c:pt idx="358">
                        <c:v>42026</c:v>
                      </c:pt>
                      <c:pt idx="359">
                        <c:v>42027</c:v>
                      </c:pt>
                      <c:pt idx="360">
                        <c:v>42030</c:v>
                      </c:pt>
                      <c:pt idx="361">
                        <c:v>42031</c:v>
                      </c:pt>
                      <c:pt idx="362">
                        <c:v>42032</c:v>
                      </c:pt>
                      <c:pt idx="363">
                        <c:v>42033</c:v>
                      </c:pt>
                      <c:pt idx="364">
                        <c:v>42034</c:v>
                      </c:pt>
                      <c:pt idx="365">
                        <c:v>42037</c:v>
                      </c:pt>
                      <c:pt idx="366">
                        <c:v>42038</c:v>
                      </c:pt>
                      <c:pt idx="367">
                        <c:v>42039</c:v>
                      </c:pt>
                      <c:pt idx="368">
                        <c:v>42040</c:v>
                      </c:pt>
                      <c:pt idx="369">
                        <c:v>42041</c:v>
                      </c:pt>
                      <c:pt idx="370">
                        <c:v>42044</c:v>
                      </c:pt>
                      <c:pt idx="371">
                        <c:v>42045</c:v>
                      </c:pt>
                      <c:pt idx="372">
                        <c:v>42046</c:v>
                      </c:pt>
                      <c:pt idx="373">
                        <c:v>42047</c:v>
                      </c:pt>
                      <c:pt idx="374">
                        <c:v>42048</c:v>
                      </c:pt>
                      <c:pt idx="375">
                        <c:v>42053</c:v>
                      </c:pt>
                      <c:pt idx="376">
                        <c:v>42054</c:v>
                      </c:pt>
                      <c:pt idx="377">
                        <c:v>42055</c:v>
                      </c:pt>
                      <c:pt idx="378">
                        <c:v>42058</c:v>
                      </c:pt>
                      <c:pt idx="379">
                        <c:v>42059</c:v>
                      </c:pt>
                      <c:pt idx="380">
                        <c:v>42060</c:v>
                      </c:pt>
                      <c:pt idx="381">
                        <c:v>42061</c:v>
                      </c:pt>
                      <c:pt idx="382">
                        <c:v>42062</c:v>
                      </c:pt>
                      <c:pt idx="383">
                        <c:v>42065</c:v>
                      </c:pt>
                      <c:pt idx="384">
                        <c:v>42066</c:v>
                      </c:pt>
                      <c:pt idx="385">
                        <c:v>42067</c:v>
                      </c:pt>
                      <c:pt idx="386">
                        <c:v>42068</c:v>
                      </c:pt>
                      <c:pt idx="387">
                        <c:v>42069</c:v>
                      </c:pt>
                      <c:pt idx="388">
                        <c:v>42072</c:v>
                      </c:pt>
                      <c:pt idx="389">
                        <c:v>42073</c:v>
                      </c:pt>
                      <c:pt idx="390">
                        <c:v>42074</c:v>
                      </c:pt>
                      <c:pt idx="391">
                        <c:v>42075</c:v>
                      </c:pt>
                      <c:pt idx="392">
                        <c:v>42076</c:v>
                      </c:pt>
                      <c:pt idx="393">
                        <c:v>42079</c:v>
                      </c:pt>
                      <c:pt idx="394">
                        <c:v>42080</c:v>
                      </c:pt>
                      <c:pt idx="395">
                        <c:v>42081</c:v>
                      </c:pt>
                      <c:pt idx="396">
                        <c:v>42082</c:v>
                      </c:pt>
                      <c:pt idx="397">
                        <c:v>42083</c:v>
                      </c:pt>
                      <c:pt idx="398">
                        <c:v>42086</c:v>
                      </c:pt>
                      <c:pt idx="399">
                        <c:v>42087</c:v>
                      </c:pt>
                      <c:pt idx="400">
                        <c:v>42088</c:v>
                      </c:pt>
                      <c:pt idx="401">
                        <c:v>42089</c:v>
                      </c:pt>
                      <c:pt idx="402">
                        <c:v>42090</c:v>
                      </c:pt>
                      <c:pt idx="403">
                        <c:v>42093</c:v>
                      </c:pt>
                      <c:pt idx="404">
                        <c:v>42094</c:v>
                      </c:pt>
                      <c:pt idx="405">
                        <c:v>42095</c:v>
                      </c:pt>
                      <c:pt idx="406">
                        <c:v>42096</c:v>
                      </c:pt>
                      <c:pt idx="407">
                        <c:v>42100</c:v>
                      </c:pt>
                      <c:pt idx="408">
                        <c:v>42101</c:v>
                      </c:pt>
                      <c:pt idx="409">
                        <c:v>42102</c:v>
                      </c:pt>
                      <c:pt idx="410">
                        <c:v>42103</c:v>
                      </c:pt>
                      <c:pt idx="411">
                        <c:v>42104</c:v>
                      </c:pt>
                      <c:pt idx="412">
                        <c:v>42107</c:v>
                      </c:pt>
                      <c:pt idx="413">
                        <c:v>42108</c:v>
                      </c:pt>
                      <c:pt idx="414">
                        <c:v>42109</c:v>
                      </c:pt>
                      <c:pt idx="415">
                        <c:v>42110</c:v>
                      </c:pt>
                      <c:pt idx="416">
                        <c:v>42111</c:v>
                      </c:pt>
                      <c:pt idx="417">
                        <c:v>42114</c:v>
                      </c:pt>
                      <c:pt idx="418">
                        <c:v>42116</c:v>
                      </c:pt>
                      <c:pt idx="419">
                        <c:v>42117</c:v>
                      </c:pt>
                      <c:pt idx="420">
                        <c:v>42118</c:v>
                      </c:pt>
                      <c:pt idx="421">
                        <c:v>42121</c:v>
                      </c:pt>
                      <c:pt idx="422">
                        <c:v>42122</c:v>
                      </c:pt>
                      <c:pt idx="423">
                        <c:v>42123</c:v>
                      </c:pt>
                      <c:pt idx="424">
                        <c:v>42124</c:v>
                      </c:pt>
                      <c:pt idx="425">
                        <c:v>42128</c:v>
                      </c:pt>
                      <c:pt idx="426">
                        <c:v>42129</c:v>
                      </c:pt>
                      <c:pt idx="427">
                        <c:v>42130</c:v>
                      </c:pt>
                      <c:pt idx="428">
                        <c:v>42131</c:v>
                      </c:pt>
                      <c:pt idx="429">
                        <c:v>42132</c:v>
                      </c:pt>
                      <c:pt idx="430">
                        <c:v>42135</c:v>
                      </c:pt>
                      <c:pt idx="431">
                        <c:v>42136</c:v>
                      </c:pt>
                      <c:pt idx="432">
                        <c:v>42137</c:v>
                      </c:pt>
                      <c:pt idx="433">
                        <c:v>42138</c:v>
                      </c:pt>
                      <c:pt idx="434">
                        <c:v>42139</c:v>
                      </c:pt>
                      <c:pt idx="435">
                        <c:v>42142</c:v>
                      </c:pt>
                      <c:pt idx="436">
                        <c:v>42143</c:v>
                      </c:pt>
                      <c:pt idx="437">
                        <c:v>42144</c:v>
                      </c:pt>
                      <c:pt idx="438">
                        <c:v>42145</c:v>
                      </c:pt>
                      <c:pt idx="439">
                        <c:v>42146</c:v>
                      </c:pt>
                      <c:pt idx="440">
                        <c:v>42149</c:v>
                      </c:pt>
                      <c:pt idx="441">
                        <c:v>42150</c:v>
                      </c:pt>
                      <c:pt idx="442">
                        <c:v>42151</c:v>
                      </c:pt>
                      <c:pt idx="443">
                        <c:v>42152</c:v>
                      </c:pt>
                      <c:pt idx="444">
                        <c:v>42153</c:v>
                      </c:pt>
                      <c:pt idx="445">
                        <c:v>42156</c:v>
                      </c:pt>
                      <c:pt idx="446">
                        <c:v>42157</c:v>
                      </c:pt>
                      <c:pt idx="447">
                        <c:v>42158</c:v>
                      </c:pt>
                      <c:pt idx="448">
                        <c:v>42160</c:v>
                      </c:pt>
                      <c:pt idx="449">
                        <c:v>42163</c:v>
                      </c:pt>
                      <c:pt idx="450">
                        <c:v>42164</c:v>
                      </c:pt>
                      <c:pt idx="451">
                        <c:v>42165</c:v>
                      </c:pt>
                      <c:pt idx="452">
                        <c:v>42166</c:v>
                      </c:pt>
                      <c:pt idx="453">
                        <c:v>42167</c:v>
                      </c:pt>
                      <c:pt idx="454">
                        <c:v>42170</c:v>
                      </c:pt>
                      <c:pt idx="455">
                        <c:v>42171</c:v>
                      </c:pt>
                      <c:pt idx="456">
                        <c:v>42172</c:v>
                      </c:pt>
                      <c:pt idx="457">
                        <c:v>42173</c:v>
                      </c:pt>
                      <c:pt idx="458">
                        <c:v>42174</c:v>
                      </c:pt>
                      <c:pt idx="459">
                        <c:v>42177</c:v>
                      </c:pt>
                      <c:pt idx="460">
                        <c:v>42178</c:v>
                      </c:pt>
                      <c:pt idx="461">
                        <c:v>42179</c:v>
                      </c:pt>
                      <c:pt idx="462">
                        <c:v>42180</c:v>
                      </c:pt>
                      <c:pt idx="463">
                        <c:v>42181</c:v>
                      </c:pt>
                      <c:pt idx="464">
                        <c:v>42184</c:v>
                      </c:pt>
                      <c:pt idx="465">
                        <c:v>42185</c:v>
                      </c:pt>
                      <c:pt idx="466">
                        <c:v>42186</c:v>
                      </c:pt>
                      <c:pt idx="467">
                        <c:v>42187</c:v>
                      </c:pt>
                      <c:pt idx="468">
                        <c:v>42188</c:v>
                      </c:pt>
                      <c:pt idx="469">
                        <c:v>42191</c:v>
                      </c:pt>
                      <c:pt idx="470">
                        <c:v>42192</c:v>
                      </c:pt>
                      <c:pt idx="471">
                        <c:v>42193</c:v>
                      </c:pt>
                      <c:pt idx="472">
                        <c:v>42195</c:v>
                      </c:pt>
                      <c:pt idx="473">
                        <c:v>42198</c:v>
                      </c:pt>
                      <c:pt idx="474">
                        <c:v>42199</c:v>
                      </c:pt>
                      <c:pt idx="475">
                        <c:v>42200</c:v>
                      </c:pt>
                      <c:pt idx="476">
                        <c:v>42201</c:v>
                      </c:pt>
                      <c:pt idx="477">
                        <c:v>42202</c:v>
                      </c:pt>
                      <c:pt idx="478">
                        <c:v>42205</c:v>
                      </c:pt>
                      <c:pt idx="479">
                        <c:v>42206</c:v>
                      </c:pt>
                      <c:pt idx="480">
                        <c:v>42207</c:v>
                      </c:pt>
                      <c:pt idx="481">
                        <c:v>42208</c:v>
                      </c:pt>
                      <c:pt idx="482">
                        <c:v>42209</c:v>
                      </c:pt>
                      <c:pt idx="483">
                        <c:v>42212</c:v>
                      </c:pt>
                      <c:pt idx="484">
                        <c:v>42213</c:v>
                      </c:pt>
                      <c:pt idx="485">
                        <c:v>42214</c:v>
                      </c:pt>
                      <c:pt idx="486">
                        <c:v>42215</c:v>
                      </c:pt>
                      <c:pt idx="487">
                        <c:v>42216</c:v>
                      </c:pt>
                      <c:pt idx="488">
                        <c:v>42219</c:v>
                      </c:pt>
                      <c:pt idx="489">
                        <c:v>42220</c:v>
                      </c:pt>
                      <c:pt idx="490">
                        <c:v>42221</c:v>
                      </c:pt>
                      <c:pt idx="491">
                        <c:v>42222</c:v>
                      </c:pt>
                      <c:pt idx="492">
                        <c:v>42223</c:v>
                      </c:pt>
                      <c:pt idx="493">
                        <c:v>42226</c:v>
                      </c:pt>
                      <c:pt idx="494">
                        <c:v>42227</c:v>
                      </c:pt>
                      <c:pt idx="495">
                        <c:v>42228</c:v>
                      </c:pt>
                      <c:pt idx="496">
                        <c:v>42229</c:v>
                      </c:pt>
                      <c:pt idx="497">
                        <c:v>42230</c:v>
                      </c:pt>
                      <c:pt idx="498">
                        <c:v>42233</c:v>
                      </c:pt>
                      <c:pt idx="499">
                        <c:v>42234</c:v>
                      </c:pt>
                      <c:pt idx="500">
                        <c:v>42235</c:v>
                      </c:pt>
                      <c:pt idx="501">
                        <c:v>42236</c:v>
                      </c:pt>
                      <c:pt idx="502">
                        <c:v>42237</c:v>
                      </c:pt>
                      <c:pt idx="503">
                        <c:v>42240</c:v>
                      </c:pt>
                      <c:pt idx="504">
                        <c:v>42241</c:v>
                      </c:pt>
                      <c:pt idx="505">
                        <c:v>42242</c:v>
                      </c:pt>
                      <c:pt idx="506">
                        <c:v>42243</c:v>
                      </c:pt>
                      <c:pt idx="507">
                        <c:v>42244</c:v>
                      </c:pt>
                      <c:pt idx="508">
                        <c:v>42247</c:v>
                      </c:pt>
                      <c:pt idx="509">
                        <c:v>42248</c:v>
                      </c:pt>
                      <c:pt idx="510">
                        <c:v>42249</c:v>
                      </c:pt>
                      <c:pt idx="511">
                        <c:v>42250</c:v>
                      </c:pt>
                      <c:pt idx="512">
                        <c:v>42251</c:v>
                      </c:pt>
                      <c:pt idx="513">
                        <c:v>42255</c:v>
                      </c:pt>
                      <c:pt idx="514">
                        <c:v>42256</c:v>
                      </c:pt>
                      <c:pt idx="515">
                        <c:v>42257</c:v>
                      </c:pt>
                      <c:pt idx="516">
                        <c:v>42258</c:v>
                      </c:pt>
                      <c:pt idx="517">
                        <c:v>42261</c:v>
                      </c:pt>
                      <c:pt idx="518">
                        <c:v>42262</c:v>
                      </c:pt>
                      <c:pt idx="519">
                        <c:v>42263</c:v>
                      </c:pt>
                      <c:pt idx="520">
                        <c:v>42264</c:v>
                      </c:pt>
                      <c:pt idx="521">
                        <c:v>42265</c:v>
                      </c:pt>
                      <c:pt idx="522">
                        <c:v>42268</c:v>
                      </c:pt>
                      <c:pt idx="523">
                        <c:v>42269</c:v>
                      </c:pt>
                      <c:pt idx="524">
                        <c:v>42270</c:v>
                      </c:pt>
                      <c:pt idx="525">
                        <c:v>42271</c:v>
                      </c:pt>
                      <c:pt idx="526">
                        <c:v>42272</c:v>
                      </c:pt>
                      <c:pt idx="527">
                        <c:v>42275</c:v>
                      </c:pt>
                      <c:pt idx="528">
                        <c:v>42276</c:v>
                      </c:pt>
                      <c:pt idx="529">
                        <c:v>42277</c:v>
                      </c:pt>
                      <c:pt idx="530">
                        <c:v>42278</c:v>
                      </c:pt>
                      <c:pt idx="531">
                        <c:v>42279</c:v>
                      </c:pt>
                      <c:pt idx="532">
                        <c:v>42282</c:v>
                      </c:pt>
                      <c:pt idx="533">
                        <c:v>42283</c:v>
                      </c:pt>
                      <c:pt idx="534">
                        <c:v>42284</c:v>
                      </c:pt>
                      <c:pt idx="535">
                        <c:v>42285</c:v>
                      </c:pt>
                      <c:pt idx="536">
                        <c:v>42286</c:v>
                      </c:pt>
                      <c:pt idx="537">
                        <c:v>42290</c:v>
                      </c:pt>
                      <c:pt idx="538">
                        <c:v>42291</c:v>
                      </c:pt>
                      <c:pt idx="539">
                        <c:v>42292</c:v>
                      </c:pt>
                      <c:pt idx="540">
                        <c:v>42293</c:v>
                      </c:pt>
                      <c:pt idx="541">
                        <c:v>42296</c:v>
                      </c:pt>
                      <c:pt idx="542">
                        <c:v>42297</c:v>
                      </c:pt>
                      <c:pt idx="543">
                        <c:v>42298</c:v>
                      </c:pt>
                      <c:pt idx="544">
                        <c:v>42299</c:v>
                      </c:pt>
                      <c:pt idx="545">
                        <c:v>42300</c:v>
                      </c:pt>
                      <c:pt idx="546">
                        <c:v>42303</c:v>
                      </c:pt>
                      <c:pt idx="547">
                        <c:v>42304</c:v>
                      </c:pt>
                      <c:pt idx="548">
                        <c:v>42305</c:v>
                      </c:pt>
                      <c:pt idx="549">
                        <c:v>42306</c:v>
                      </c:pt>
                      <c:pt idx="550">
                        <c:v>42307</c:v>
                      </c:pt>
                      <c:pt idx="551">
                        <c:v>42311</c:v>
                      </c:pt>
                      <c:pt idx="552">
                        <c:v>42312</c:v>
                      </c:pt>
                      <c:pt idx="553">
                        <c:v>42313</c:v>
                      </c:pt>
                      <c:pt idx="554">
                        <c:v>42314</c:v>
                      </c:pt>
                      <c:pt idx="555">
                        <c:v>42317</c:v>
                      </c:pt>
                      <c:pt idx="556">
                        <c:v>42318</c:v>
                      </c:pt>
                      <c:pt idx="557">
                        <c:v>42319</c:v>
                      </c:pt>
                      <c:pt idx="558">
                        <c:v>42320</c:v>
                      </c:pt>
                      <c:pt idx="559">
                        <c:v>42321</c:v>
                      </c:pt>
                      <c:pt idx="560">
                        <c:v>42324</c:v>
                      </c:pt>
                      <c:pt idx="561">
                        <c:v>42325</c:v>
                      </c:pt>
                      <c:pt idx="562">
                        <c:v>42326</c:v>
                      </c:pt>
                      <c:pt idx="563">
                        <c:v>42327</c:v>
                      </c:pt>
                      <c:pt idx="564">
                        <c:v>42331</c:v>
                      </c:pt>
                      <c:pt idx="565">
                        <c:v>42332</c:v>
                      </c:pt>
                      <c:pt idx="566">
                        <c:v>42333</c:v>
                      </c:pt>
                      <c:pt idx="567">
                        <c:v>42334</c:v>
                      </c:pt>
                      <c:pt idx="568">
                        <c:v>42335</c:v>
                      </c:pt>
                      <c:pt idx="569">
                        <c:v>42338</c:v>
                      </c:pt>
                      <c:pt idx="570">
                        <c:v>42339</c:v>
                      </c:pt>
                      <c:pt idx="571">
                        <c:v>42340</c:v>
                      </c:pt>
                      <c:pt idx="572">
                        <c:v>42341</c:v>
                      </c:pt>
                      <c:pt idx="573">
                        <c:v>42342</c:v>
                      </c:pt>
                      <c:pt idx="574">
                        <c:v>42345</c:v>
                      </c:pt>
                      <c:pt idx="575">
                        <c:v>42346</c:v>
                      </c:pt>
                      <c:pt idx="576">
                        <c:v>42347</c:v>
                      </c:pt>
                      <c:pt idx="577">
                        <c:v>42348</c:v>
                      </c:pt>
                      <c:pt idx="578">
                        <c:v>42349</c:v>
                      </c:pt>
                      <c:pt idx="579">
                        <c:v>42352</c:v>
                      </c:pt>
                      <c:pt idx="580">
                        <c:v>42353</c:v>
                      </c:pt>
                      <c:pt idx="581">
                        <c:v>42354</c:v>
                      </c:pt>
                      <c:pt idx="582">
                        <c:v>42355</c:v>
                      </c:pt>
                      <c:pt idx="583">
                        <c:v>42356</c:v>
                      </c:pt>
                      <c:pt idx="584">
                        <c:v>42359</c:v>
                      </c:pt>
                      <c:pt idx="585">
                        <c:v>42360</c:v>
                      </c:pt>
                      <c:pt idx="586">
                        <c:v>42361</c:v>
                      </c:pt>
                      <c:pt idx="587">
                        <c:v>42366</c:v>
                      </c:pt>
                      <c:pt idx="588">
                        <c:v>42367</c:v>
                      </c:pt>
                      <c:pt idx="589">
                        <c:v>42368</c:v>
                      </c:pt>
                      <c:pt idx="590">
                        <c:v>42373</c:v>
                      </c:pt>
                      <c:pt idx="591">
                        <c:v>42374</c:v>
                      </c:pt>
                      <c:pt idx="592">
                        <c:v>42375</c:v>
                      </c:pt>
                      <c:pt idx="593">
                        <c:v>42376</c:v>
                      </c:pt>
                      <c:pt idx="594">
                        <c:v>42377</c:v>
                      </c:pt>
                      <c:pt idx="595">
                        <c:v>42380</c:v>
                      </c:pt>
                      <c:pt idx="596">
                        <c:v>42381</c:v>
                      </c:pt>
                      <c:pt idx="597">
                        <c:v>42382</c:v>
                      </c:pt>
                      <c:pt idx="598">
                        <c:v>42383</c:v>
                      </c:pt>
                      <c:pt idx="599">
                        <c:v>42384</c:v>
                      </c:pt>
                      <c:pt idx="600">
                        <c:v>42387</c:v>
                      </c:pt>
                      <c:pt idx="601">
                        <c:v>42388</c:v>
                      </c:pt>
                      <c:pt idx="602">
                        <c:v>42389</c:v>
                      </c:pt>
                      <c:pt idx="603">
                        <c:v>42390</c:v>
                      </c:pt>
                      <c:pt idx="604">
                        <c:v>42391</c:v>
                      </c:pt>
                      <c:pt idx="605">
                        <c:v>42395</c:v>
                      </c:pt>
                      <c:pt idx="606">
                        <c:v>42396</c:v>
                      </c:pt>
                      <c:pt idx="607">
                        <c:v>42397</c:v>
                      </c:pt>
                      <c:pt idx="608">
                        <c:v>42398</c:v>
                      </c:pt>
                      <c:pt idx="609">
                        <c:v>42401</c:v>
                      </c:pt>
                      <c:pt idx="610">
                        <c:v>42402</c:v>
                      </c:pt>
                      <c:pt idx="611">
                        <c:v>42403</c:v>
                      </c:pt>
                      <c:pt idx="612">
                        <c:v>42404</c:v>
                      </c:pt>
                      <c:pt idx="613">
                        <c:v>42405</c:v>
                      </c:pt>
                      <c:pt idx="614">
                        <c:v>42410</c:v>
                      </c:pt>
                      <c:pt idx="615">
                        <c:v>42411</c:v>
                      </c:pt>
                      <c:pt idx="616">
                        <c:v>42412</c:v>
                      </c:pt>
                      <c:pt idx="617">
                        <c:v>42415</c:v>
                      </c:pt>
                      <c:pt idx="618">
                        <c:v>42416</c:v>
                      </c:pt>
                      <c:pt idx="619">
                        <c:v>42417</c:v>
                      </c:pt>
                      <c:pt idx="620">
                        <c:v>42418</c:v>
                      </c:pt>
                      <c:pt idx="621">
                        <c:v>42419</c:v>
                      </c:pt>
                      <c:pt idx="622">
                        <c:v>42422</c:v>
                      </c:pt>
                      <c:pt idx="623">
                        <c:v>42423</c:v>
                      </c:pt>
                      <c:pt idx="624">
                        <c:v>42424</c:v>
                      </c:pt>
                      <c:pt idx="625">
                        <c:v>42425</c:v>
                      </c:pt>
                      <c:pt idx="626">
                        <c:v>42426</c:v>
                      </c:pt>
                      <c:pt idx="627">
                        <c:v>42429</c:v>
                      </c:pt>
                      <c:pt idx="628">
                        <c:v>42430</c:v>
                      </c:pt>
                      <c:pt idx="629">
                        <c:v>42431</c:v>
                      </c:pt>
                      <c:pt idx="630">
                        <c:v>42432</c:v>
                      </c:pt>
                      <c:pt idx="631">
                        <c:v>42433</c:v>
                      </c:pt>
                      <c:pt idx="632">
                        <c:v>42436</c:v>
                      </c:pt>
                      <c:pt idx="633">
                        <c:v>42437</c:v>
                      </c:pt>
                      <c:pt idx="634">
                        <c:v>42438</c:v>
                      </c:pt>
                      <c:pt idx="635">
                        <c:v>42439</c:v>
                      </c:pt>
                      <c:pt idx="636">
                        <c:v>42440</c:v>
                      </c:pt>
                      <c:pt idx="637">
                        <c:v>42443</c:v>
                      </c:pt>
                      <c:pt idx="638">
                        <c:v>42444</c:v>
                      </c:pt>
                      <c:pt idx="639">
                        <c:v>42445</c:v>
                      </c:pt>
                      <c:pt idx="640">
                        <c:v>42446</c:v>
                      </c:pt>
                      <c:pt idx="641">
                        <c:v>42447</c:v>
                      </c:pt>
                      <c:pt idx="642">
                        <c:v>42450</c:v>
                      </c:pt>
                      <c:pt idx="643">
                        <c:v>42451</c:v>
                      </c:pt>
                      <c:pt idx="644">
                        <c:v>42452</c:v>
                      </c:pt>
                      <c:pt idx="645">
                        <c:v>42453</c:v>
                      </c:pt>
                      <c:pt idx="646">
                        <c:v>42457</c:v>
                      </c:pt>
                      <c:pt idx="647">
                        <c:v>42458</c:v>
                      </c:pt>
                      <c:pt idx="648">
                        <c:v>42459</c:v>
                      </c:pt>
                      <c:pt idx="649">
                        <c:v>42460</c:v>
                      </c:pt>
                      <c:pt idx="650">
                        <c:v>42461</c:v>
                      </c:pt>
                      <c:pt idx="651">
                        <c:v>42464</c:v>
                      </c:pt>
                      <c:pt idx="652">
                        <c:v>42465</c:v>
                      </c:pt>
                      <c:pt idx="653">
                        <c:v>42466</c:v>
                      </c:pt>
                      <c:pt idx="654">
                        <c:v>42467</c:v>
                      </c:pt>
                      <c:pt idx="655">
                        <c:v>42468</c:v>
                      </c:pt>
                      <c:pt idx="656">
                        <c:v>42471</c:v>
                      </c:pt>
                      <c:pt idx="657">
                        <c:v>42472</c:v>
                      </c:pt>
                      <c:pt idx="658">
                        <c:v>42473</c:v>
                      </c:pt>
                      <c:pt idx="659">
                        <c:v>42474</c:v>
                      </c:pt>
                      <c:pt idx="660">
                        <c:v>42475</c:v>
                      </c:pt>
                      <c:pt idx="661">
                        <c:v>42478</c:v>
                      </c:pt>
                      <c:pt idx="662">
                        <c:v>42479</c:v>
                      </c:pt>
                      <c:pt idx="663">
                        <c:v>42480</c:v>
                      </c:pt>
                      <c:pt idx="664">
                        <c:v>42482</c:v>
                      </c:pt>
                      <c:pt idx="665">
                        <c:v>42485</c:v>
                      </c:pt>
                      <c:pt idx="666">
                        <c:v>42486</c:v>
                      </c:pt>
                      <c:pt idx="667">
                        <c:v>42487</c:v>
                      </c:pt>
                      <c:pt idx="668">
                        <c:v>42488</c:v>
                      </c:pt>
                      <c:pt idx="669">
                        <c:v>42489</c:v>
                      </c:pt>
                      <c:pt idx="670">
                        <c:v>42492</c:v>
                      </c:pt>
                      <c:pt idx="671">
                        <c:v>42493</c:v>
                      </c:pt>
                      <c:pt idx="672">
                        <c:v>42494</c:v>
                      </c:pt>
                      <c:pt idx="673">
                        <c:v>42495</c:v>
                      </c:pt>
                      <c:pt idx="674">
                        <c:v>42496</c:v>
                      </c:pt>
                      <c:pt idx="675">
                        <c:v>42499</c:v>
                      </c:pt>
                      <c:pt idx="676">
                        <c:v>42500</c:v>
                      </c:pt>
                      <c:pt idx="677">
                        <c:v>42501</c:v>
                      </c:pt>
                      <c:pt idx="678">
                        <c:v>42502</c:v>
                      </c:pt>
                      <c:pt idx="679">
                        <c:v>42503</c:v>
                      </c:pt>
                      <c:pt idx="680">
                        <c:v>42506</c:v>
                      </c:pt>
                      <c:pt idx="681">
                        <c:v>42507</c:v>
                      </c:pt>
                      <c:pt idx="682">
                        <c:v>42508</c:v>
                      </c:pt>
                      <c:pt idx="683">
                        <c:v>42509</c:v>
                      </c:pt>
                      <c:pt idx="684">
                        <c:v>42510</c:v>
                      </c:pt>
                      <c:pt idx="685">
                        <c:v>42513</c:v>
                      </c:pt>
                      <c:pt idx="686">
                        <c:v>42514</c:v>
                      </c:pt>
                      <c:pt idx="687">
                        <c:v>42515</c:v>
                      </c:pt>
                      <c:pt idx="688">
                        <c:v>42517</c:v>
                      </c:pt>
                      <c:pt idx="689">
                        <c:v>42520</c:v>
                      </c:pt>
                      <c:pt idx="690">
                        <c:v>42521</c:v>
                      </c:pt>
                      <c:pt idx="691">
                        <c:v>42522</c:v>
                      </c:pt>
                      <c:pt idx="692">
                        <c:v>42523</c:v>
                      </c:pt>
                      <c:pt idx="693">
                        <c:v>42524</c:v>
                      </c:pt>
                      <c:pt idx="694">
                        <c:v>42527</c:v>
                      </c:pt>
                      <c:pt idx="695">
                        <c:v>42528</c:v>
                      </c:pt>
                      <c:pt idx="696">
                        <c:v>42529</c:v>
                      </c:pt>
                      <c:pt idx="697">
                        <c:v>42530</c:v>
                      </c:pt>
                      <c:pt idx="698">
                        <c:v>42531</c:v>
                      </c:pt>
                      <c:pt idx="699">
                        <c:v>42534</c:v>
                      </c:pt>
                      <c:pt idx="700">
                        <c:v>42535</c:v>
                      </c:pt>
                      <c:pt idx="701">
                        <c:v>42536</c:v>
                      </c:pt>
                      <c:pt idx="702">
                        <c:v>42537</c:v>
                      </c:pt>
                      <c:pt idx="703">
                        <c:v>42538</c:v>
                      </c:pt>
                      <c:pt idx="704">
                        <c:v>42541</c:v>
                      </c:pt>
                      <c:pt idx="705">
                        <c:v>42542</c:v>
                      </c:pt>
                      <c:pt idx="706">
                        <c:v>42543</c:v>
                      </c:pt>
                      <c:pt idx="707">
                        <c:v>42544</c:v>
                      </c:pt>
                      <c:pt idx="708">
                        <c:v>42545</c:v>
                      </c:pt>
                      <c:pt idx="709">
                        <c:v>42548</c:v>
                      </c:pt>
                      <c:pt idx="710">
                        <c:v>42549</c:v>
                      </c:pt>
                      <c:pt idx="711">
                        <c:v>42550</c:v>
                      </c:pt>
                      <c:pt idx="712">
                        <c:v>42551</c:v>
                      </c:pt>
                      <c:pt idx="713">
                        <c:v>42552</c:v>
                      </c:pt>
                      <c:pt idx="714">
                        <c:v>42555</c:v>
                      </c:pt>
                      <c:pt idx="715">
                        <c:v>42556</c:v>
                      </c:pt>
                      <c:pt idx="716">
                        <c:v>42557</c:v>
                      </c:pt>
                      <c:pt idx="717">
                        <c:v>42558</c:v>
                      </c:pt>
                      <c:pt idx="718">
                        <c:v>42559</c:v>
                      </c:pt>
                      <c:pt idx="719">
                        <c:v>42562</c:v>
                      </c:pt>
                      <c:pt idx="720">
                        <c:v>42563</c:v>
                      </c:pt>
                      <c:pt idx="721">
                        <c:v>42564</c:v>
                      </c:pt>
                      <c:pt idx="722">
                        <c:v>42565</c:v>
                      </c:pt>
                      <c:pt idx="723">
                        <c:v>42566</c:v>
                      </c:pt>
                      <c:pt idx="724">
                        <c:v>42569</c:v>
                      </c:pt>
                      <c:pt idx="725">
                        <c:v>42570</c:v>
                      </c:pt>
                      <c:pt idx="726">
                        <c:v>42571</c:v>
                      </c:pt>
                      <c:pt idx="727">
                        <c:v>42572</c:v>
                      </c:pt>
                      <c:pt idx="728">
                        <c:v>42573</c:v>
                      </c:pt>
                      <c:pt idx="729">
                        <c:v>42576</c:v>
                      </c:pt>
                      <c:pt idx="730">
                        <c:v>42577</c:v>
                      </c:pt>
                      <c:pt idx="731">
                        <c:v>42578</c:v>
                      </c:pt>
                      <c:pt idx="732">
                        <c:v>42579</c:v>
                      </c:pt>
                      <c:pt idx="733">
                        <c:v>42580</c:v>
                      </c:pt>
                      <c:pt idx="734">
                        <c:v>42583</c:v>
                      </c:pt>
                      <c:pt idx="735">
                        <c:v>42584</c:v>
                      </c:pt>
                      <c:pt idx="736">
                        <c:v>42585</c:v>
                      </c:pt>
                      <c:pt idx="737">
                        <c:v>42586</c:v>
                      </c:pt>
                      <c:pt idx="738">
                        <c:v>42587</c:v>
                      </c:pt>
                      <c:pt idx="739">
                        <c:v>42590</c:v>
                      </c:pt>
                      <c:pt idx="740">
                        <c:v>42591</c:v>
                      </c:pt>
                      <c:pt idx="741">
                        <c:v>42592</c:v>
                      </c:pt>
                      <c:pt idx="742">
                        <c:v>42593</c:v>
                      </c:pt>
                      <c:pt idx="743">
                        <c:v>42594</c:v>
                      </c:pt>
                      <c:pt idx="744">
                        <c:v>42597</c:v>
                      </c:pt>
                      <c:pt idx="745">
                        <c:v>42598</c:v>
                      </c:pt>
                      <c:pt idx="746">
                        <c:v>42599</c:v>
                      </c:pt>
                      <c:pt idx="747">
                        <c:v>42600</c:v>
                      </c:pt>
                      <c:pt idx="748">
                        <c:v>42601</c:v>
                      </c:pt>
                      <c:pt idx="749">
                        <c:v>42604</c:v>
                      </c:pt>
                      <c:pt idx="750">
                        <c:v>42605</c:v>
                      </c:pt>
                      <c:pt idx="751">
                        <c:v>42606</c:v>
                      </c:pt>
                      <c:pt idx="752">
                        <c:v>42607</c:v>
                      </c:pt>
                      <c:pt idx="753">
                        <c:v>42608</c:v>
                      </c:pt>
                      <c:pt idx="754">
                        <c:v>42611</c:v>
                      </c:pt>
                      <c:pt idx="755">
                        <c:v>42612</c:v>
                      </c:pt>
                      <c:pt idx="756">
                        <c:v>42613</c:v>
                      </c:pt>
                      <c:pt idx="757">
                        <c:v>42614</c:v>
                      </c:pt>
                      <c:pt idx="758">
                        <c:v>42615</c:v>
                      </c:pt>
                      <c:pt idx="759">
                        <c:v>42618</c:v>
                      </c:pt>
                      <c:pt idx="760">
                        <c:v>42619</c:v>
                      </c:pt>
                      <c:pt idx="761">
                        <c:v>42621</c:v>
                      </c:pt>
                      <c:pt idx="762">
                        <c:v>42622</c:v>
                      </c:pt>
                      <c:pt idx="763">
                        <c:v>42625</c:v>
                      </c:pt>
                      <c:pt idx="764">
                        <c:v>42626</c:v>
                      </c:pt>
                      <c:pt idx="765">
                        <c:v>42627</c:v>
                      </c:pt>
                      <c:pt idx="766">
                        <c:v>42628</c:v>
                      </c:pt>
                      <c:pt idx="767">
                        <c:v>42629</c:v>
                      </c:pt>
                      <c:pt idx="768">
                        <c:v>42632</c:v>
                      </c:pt>
                      <c:pt idx="769">
                        <c:v>42633</c:v>
                      </c:pt>
                      <c:pt idx="770">
                        <c:v>42634</c:v>
                      </c:pt>
                      <c:pt idx="771">
                        <c:v>42635</c:v>
                      </c:pt>
                      <c:pt idx="772">
                        <c:v>42636</c:v>
                      </c:pt>
                      <c:pt idx="773">
                        <c:v>42639</c:v>
                      </c:pt>
                      <c:pt idx="774">
                        <c:v>42640</c:v>
                      </c:pt>
                      <c:pt idx="775">
                        <c:v>42641</c:v>
                      </c:pt>
                      <c:pt idx="776">
                        <c:v>42642</c:v>
                      </c:pt>
                      <c:pt idx="777">
                        <c:v>42643</c:v>
                      </c:pt>
                      <c:pt idx="778">
                        <c:v>42646</c:v>
                      </c:pt>
                      <c:pt idx="779">
                        <c:v>42647</c:v>
                      </c:pt>
                      <c:pt idx="780">
                        <c:v>42648</c:v>
                      </c:pt>
                      <c:pt idx="781">
                        <c:v>42649</c:v>
                      </c:pt>
                      <c:pt idx="782">
                        <c:v>42650</c:v>
                      </c:pt>
                      <c:pt idx="783">
                        <c:v>42653</c:v>
                      </c:pt>
                      <c:pt idx="784">
                        <c:v>42654</c:v>
                      </c:pt>
                      <c:pt idx="785">
                        <c:v>42656</c:v>
                      </c:pt>
                      <c:pt idx="786">
                        <c:v>42657</c:v>
                      </c:pt>
                      <c:pt idx="787">
                        <c:v>42660</c:v>
                      </c:pt>
                      <c:pt idx="788">
                        <c:v>42661</c:v>
                      </c:pt>
                      <c:pt idx="789">
                        <c:v>42662</c:v>
                      </c:pt>
                      <c:pt idx="790">
                        <c:v>42663</c:v>
                      </c:pt>
                      <c:pt idx="791">
                        <c:v>42664</c:v>
                      </c:pt>
                      <c:pt idx="792">
                        <c:v>42667</c:v>
                      </c:pt>
                      <c:pt idx="793">
                        <c:v>42668</c:v>
                      </c:pt>
                      <c:pt idx="794">
                        <c:v>42669</c:v>
                      </c:pt>
                      <c:pt idx="795">
                        <c:v>42670</c:v>
                      </c:pt>
                      <c:pt idx="796">
                        <c:v>42671</c:v>
                      </c:pt>
                      <c:pt idx="797">
                        <c:v>42674</c:v>
                      </c:pt>
                      <c:pt idx="798">
                        <c:v>42675</c:v>
                      </c:pt>
                      <c:pt idx="799">
                        <c:v>42677</c:v>
                      </c:pt>
                      <c:pt idx="800">
                        <c:v>42678</c:v>
                      </c:pt>
                      <c:pt idx="801">
                        <c:v>42681</c:v>
                      </c:pt>
                      <c:pt idx="802">
                        <c:v>42682</c:v>
                      </c:pt>
                      <c:pt idx="803">
                        <c:v>42683</c:v>
                      </c:pt>
                      <c:pt idx="804">
                        <c:v>42684</c:v>
                      </c:pt>
                      <c:pt idx="805">
                        <c:v>42685</c:v>
                      </c:pt>
                      <c:pt idx="806">
                        <c:v>42688</c:v>
                      </c:pt>
                      <c:pt idx="807">
                        <c:v>42690</c:v>
                      </c:pt>
                      <c:pt idx="808">
                        <c:v>42691</c:v>
                      </c:pt>
                      <c:pt idx="809">
                        <c:v>42692</c:v>
                      </c:pt>
                      <c:pt idx="810">
                        <c:v>42695</c:v>
                      </c:pt>
                      <c:pt idx="811">
                        <c:v>42696</c:v>
                      </c:pt>
                      <c:pt idx="812">
                        <c:v>42697</c:v>
                      </c:pt>
                      <c:pt idx="813">
                        <c:v>42698</c:v>
                      </c:pt>
                      <c:pt idx="814">
                        <c:v>42699</c:v>
                      </c:pt>
                      <c:pt idx="815">
                        <c:v>42702</c:v>
                      </c:pt>
                      <c:pt idx="816">
                        <c:v>42703</c:v>
                      </c:pt>
                      <c:pt idx="817">
                        <c:v>42704</c:v>
                      </c:pt>
                      <c:pt idx="818">
                        <c:v>42705</c:v>
                      </c:pt>
                      <c:pt idx="819">
                        <c:v>42706</c:v>
                      </c:pt>
                      <c:pt idx="820">
                        <c:v>42709</c:v>
                      </c:pt>
                      <c:pt idx="821">
                        <c:v>42710</c:v>
                      </c:pt>
                      <c:pt idx="822">
                        <c:v>42711</c:v>
                      </c:pt>
                      <c:pt idx="823">
                        <c:v>42712</c:v>
                      </c:pt>
                      <c:pt idx="824">
                        <c:v>42713</c:v>
                      </c:pt>
                      <c:pt idx="825">
                        <c:v>42716</c:v>
                      </c:pt>
                      <c:pt idx="826">
                        <c:v>42717</c:v>
                      </c:pt>
                      <c:pt idx="827">
                        <c:v>42718</c:v>
                      </c:pt>
                      <c:pt idx="828">
                        <c:v>42719</c:v>
                      </c:pt>
                      <c:pt idx="829">
                        <c:v>42720</c:v>
                      </c:pt>
                      <c:pt idx="830">
                        <c:v>42723</c:v>
                      </c:pt>
                      <c:pt idx="831">
                        <c:v>42724</c:v>
                      </c:pt>
                      <c:pt idx="832">
                        <c:v>42725</c:v>
                      </c:pt>
                      <c:pt idx="833">
                        <c:v>42726</c:v>
                      </c:pt>
                      <c:pt idx="834">
                        <c:v>42727</c:v>
                      </c:pt>
                      <c:pt idx="835">
                        <c:v>42730</c:v>
                      </c:pt>
                      <c:pt idx="836">
                        <c:v>42731</c:v>
                      </c:pt>
                      <c:pt idx="837">
                        <c:v>42732</c:v>
                      </c:pt>
                      <c:pt idx="838">
                        <c:v>42737</c:v>
                      </c:pt>
                      <c:pt idx="839">
                        <c:v>42738</c:v>
                      </c:pt>
                      <c:pt idx="840">
                        <c:v>42739</c:v>
                      </c:pt>
                      <c:pt idx="841">
                        <c:v>42740</c:v>
                      </c:pt>
                      <c:pt idx="842">
                        <c:v>42741</c:v>
                      </c:pt>
                      <c:pt idx="843">
                        <c:v>42744</c:v>
                      </c:pt>
                      <c:pt idx="844">
                        <c:v>42745</c:v>
                      </c:pt>
                      <c:pt idx="845">
                        <c:v>42746</c:v>
                      </c:pt>
                      <c:pt idx="846">
                        <c:v>42747</c:v>
                      </c:pt>
                      <c:pt idx="847">
                        <c:v>42748</c:v>
                      </c:pt>
                      <c:pt idx="848">
                        <c:v>42751</c:v>
                      </c:pt>
                      <c:pt idx="849">
                        <c:v>42752</c:v>
                      </c:pt>
                      <c:pt idx="850">
                        <c:v>42753</c:v>
                      </c:pt>
                      <c:pt idx="851">
                        <c:v>42754</c:v>
                      </c:pt>
                      <c:pt idx="852">
                        <c:v>42755</c:v>
                      </c:pt>
                      <c:pt idx="853">
                        <c:v>42758</c:v>
                      </c:pt>
                      <c:pt idx="854">
                        <c:v>42759</c:v>
                      </c:pt>
                      <c:pt idx="855">
                        <c:v>42761</c:v>
                      </c:pt>
                      <c:pt idx="856">
                        <c:v>42762</c:v>
                      </c:pt>
                      <c:pt idx="857">
                        <c:v>42765</c:v>
                      </c:pt>
                      <c:pt idx="858">
                        <c:v>42766</c:v>
                      </c:pt>
                      <c:pt idx="859">
                        <c:v>42767</c:v>
                      </c:pt>
                      <c:pt idx="860">
                        <c:v>42768</c:v>
                      </c:pt>
                      <c:pt idx="861">
                        <c:v>42769</c:v>
                      </c:pt>
                      <c:pt idx="862">
                        <c:v>42772</c:v>
                      </c:pt>
                      <c:pt idx="863">
                        <c:v>42773</c:v>
                      </c:pt>
                      <c:pt idx="864">
                        <c:v>42774</c:v>
                      </c:pt>
                      <c:pt idx="865">
                        <c:v>42775</c:v>
                      </c:pt>
                      <c:pt idx="866">
                        <c:v>42776</c:v>
                      </c:pt>
                      <c:pt idx="867">
                        <c:v>42779</c:v>
                      </c:pt>
                      <c:pt idx="868">
                        <c:v>42780</c:v>
                      </c:pt>
                      <c:pt idx="869">
                        <c:v>42781</c:v>
                      </c:pt>
                      <c:pt idx="870">
                        <c:v>42782</c:v>
                      </c:pt>
                      <c:pt idx="871">
                        <c:v>42783</c:v>
                      </c:pt>
                      <c:pt idx="872">
                        <c:v>42786</c:v>
                      </c:pt>
                      <c:pt idx="873">
                        <c:v>42787</c:v>
                      </c:pt>
                      <c:pt idx="874">
                        <c:v>42788</c:v>
                      </c:pt>
                      <c:pt idx="875">
                        <c:v>42789</c:v>
                      </c:pt>
                      <c:pt idx="876">
                        <c:v>42790</c:v>
                      </c:pt>
                      <c:pt idx="877">
                        <c:v>42795</c:v>
                      </c:pt>
                      <c:pt idx="878">
                        <c:v>42796</c:v>
                      </c:pt>
                      <c:pt idx="879">
                        <c:v>42797</c:v>
                      </c:pt>
                      <c:pt idx="880">
                        <c:v>42800</c:v>
                      </c:pt>
                      <c:pt idx="881">
                        <c:v>42801</c:v>
                      </c:pt>
                      <c:pt idx="882">
                        <c:v>42802</c:v>
                      </c:pt>
                      <c:pt idx="883">
                        <c:v>42803</c:v>
                      </c:pt>
                      <c:pt idx="884">
                        <c:v>42804</c:v>
                      </c:pt>
                      <c:pt idx="885">
                        <c:v>42807</c:v>
                      </c:pt>
                      <c:pt idx="886">
                        <c:v>42808</c:v>
                      </c:pt>
                      <c:pt idx="887">
                        <c:v>42809</c:v>
                      </c:pt>
                      <c:pt idx="888">
                        <c:v>42810</c:v>
                      </c:pt>
                      <c:pt idx="889">
                        <c:v>42811</c:v>
                      </c:pt>
                      <c:pt idx="890">
                        <c:v>42814</c:v>
                      </c:pt>
                      <c:pt idx="891">
                        <c:v>42815</c:v>
                      </c:pt>
                      <c:pt idx="892">
                        <c:v>42816</c:v>
                      </c:pt>
                      <c:pt idx="893">
                        <c:v>42817</c:v>
                      </c:pt>
                      <c:pt idx="894">
                        <c:v>42818</c:v>
                      </c:pt>
                      <c:pt idx="895">
                        <c:v>42821</c:v>
                      </c:pt>
                      <c:pt idx="896">
                        <c:v>42822</c:v>
                      </c:pt>
                      <c:pt idx="897">
                        <c:v>42823</c:v>
                      </c:pt>
                      <c:pt idx="898">
                        <c:v>42824</c:v>
                      </c:pt>
                      <c:pt idx="899">
                        <c:v>42825</c:v>
                      </c:pt>
                      <c:pt idx="900">
                        <c:v>42828</c:v>
                      </c:pt>
                      <c:pt idx="901">
                        <c:v>42829</c:v>
                      </c:pt>
                      <c:pt idx="902">
                        <c:v>42830</c:v>
                      </c:pt>
                      <c:pt idx="903">
                        <c:v>42831</c:v>
                      </c:pt>
                      <c:pt idx="904">
                        <c:v>42832</c:v>
                      </c:pt>
                      <c:pt idx="905">
                        <c:v>42835</c:v>
                      </c:pt>
                      <c:pt idx="906">
                        <c:v>42836</c:v>
                      </c:pt>
                      <c:pt idx="907">
                        <c:v>42837</c:v>
                      </c:pt>
                      <c:pt idx="908">
                        <c:v>42838</c:v>
                      </c:pt>
                      <c:pt idx="909">
                        <c:v>42842</c:v>
                      </c:pt>
                      <c:pt idx="910">
                        <c:v>42843</c:v>
                      </c:pt>
                      <c:pt idx="911">
                        <c:v>42844</c:v>
                      </c:pt>
                      <c:pt idx="912">
                        <c:v>42845</c:v>
                      </c:pt>
                      <c:pt idx="913">
                        <c:v>42849</c:v>
                      </c:pt>
                      <c:pt idx="914">
                        <c:v>42850</c:v>
                      </c:pt>
                      <c:pt idx="915">
                        <c:v>42851</c:v>
                      </c:pt>
                      <c:pt idx="916">
                        <c:v>42852</c:v>
                      </c:pt>
                      <c:pt idx="917">
                        <c:v>42853</c:v>
                      </c:pt>
                      <c:pt idx="918">
                        <c:v>42857</c:v>
                      </c:pt>
                      <c:pt idx="919">
                        <c:v>42858</c:v>
                      </c:pt>
                      <c:pt idx="920">
                        <c:v>42859</c:v>
                      </c:pt>
                      <c:pt idx="921">
                        <c:v>42860</c:v>
                      </c:pt>
                      <c:pt idx="922">
                        <c:v>42863</c:v>
                      </c:pt>
                      <c:pt idx="923">
                        <c:v>42864</c:v>
                      </c:pt>
                      <c:pt idx="924">
                        <c:v>42865</c:v>
                      </c:pt>
                      <c:pt idx="925">
                        <c:v>42866</c:v>
                      </c:pt>
                      <c:pt idx="926">
                        <c:v>42867</c:v>
                      </c:pt>
                      <c:pt idx="927">
                        <c:v>42870</c:v>
                      </c:pt>
                      <c:pt idx="928">
                        <c:v>42871</c:v>
                      </c:pt>
                      <c:pt idx="929">
                        <c:v>42872</c:v>
                      </c:pt>
                      <c:pt idx="930">
                        <c:v>42873</c:v>
                      </c:pt>
                      <c:pt idx="931">
                        <c:v>42874</c:v>
                      </c:pt>
                      <c:pt idx="932">
                        <c:v>42877</c:v>
                      </c:pt>
                      <c:pt idx="933">
                        <c:v>42878</c:v>
                      </c:pt>
                      <c:pt idx="934">
                        <c:v>42879</c:v>
                      </c:pt>
                      <c:pt idx="935">
                        <c:v>42880</c:v>
                      </c:pt>
                      <c:pt idx="936">
                        <c:v>42881</c:v>
                      </c:pt>
                      <c:pt idx="937">
                        <c:v>42884</c:v>
                      </c:pt>
                      <c:pt idx="938">
                        <c:v>42885</c:v>
                      </c:pt>
                      <c:pt idx="939">
                        <c:v>42886</c:v>
                      </c:pt>
                      <c:pt idx="940">
                        <c:v>42887</c:v>
                      </c:pt>
                      <c:pt idx="941">
                        <c:v>42888</c:v>
                      </c:pt>
                      <c:pt idx="942">
                        <c:v>42891</c:v>
                      </c:pt>
                      <c:pt idx="943">
                        <c:v>42892</c:v>
                      </c:pt>
                      <c:pt idx="944">
                        <c:v>42893</c:v>
                      </c:pt>
                      <c:pt idx="945">
                        <c:v>42894</c:v>
                      </c:pt>
                      <c:pt idx="946">
                        <c:v>42895</c:v>
                      </c:pt>
                      <c:pt idx="947">
                        <c:v>42898</c:v>
                      </c:pt>
                      <c:pt idx="948">
                        <c:v>42899</c:v>
                      </c:pt>
                      <c:pt idx="949">
                        <c:v>42900</c:v>
                      </c:pt>
                      <c:pt idx="950">
                        <c:v>42902</c:v>
                      </c:pt>
                      <c:pt idx="951">
                        <c:v>42905</c:v>
                      </c:pt>
                      <c:pt idx="952">
                        <c:v>42906</c:v>
                      </c:pt>
                      <c:pt idx="953">
                        <c:v>42907</c:v>
                      </c:pt>
                      <c:pt idx="954">
                        <c:v>42908</c:v>
                      </c:pt>
                      <c:pt idx="955">
                        <c:v>42909</c:v>
                      </c:pt>
                      <c:pt idx="956">
                        <c:v>42912</c:v>
                      </c:pt>
                      <c:pt idx="957">
                        <c:v>42913</c:v>
                      </c:pt>
                      <c:pt idx="958">
                        <c:v>42914</c:v>
                      </c:pt>
                      <c:pt idx="959">
                        <c:v>42915</c:v>
                      </c:pt>
                      <c:pt idx="960">
                        <c:v>42916</c:v>
                      </c:pt>
                      <c:pt idx="961">
                        <c:v>42919</c:v>
                      </c:pt>
                      <c:pt idx="962">
                        <c:v>42920</c:v>
                      </c:pt>
                      <c:pt idx="963">
                        <c:v>42921</c:v>
                      </c:pt>
                      <c:pt idx="964">
                        <c:v>42922</c:v>
                      </c:pt>
                      <c:pt idx="965">
                        <c:v>42923</c:v>
                      </c:pt>
                      <c:pt idx="966">
                        <c:v>42926</c:v>
                      </c:pt>
                      <c:pt idx="967">
                        <c:v>42927</c:v>
                      </c:pt>
                      <c:pt idx="968">
                        <c:v>42928</c:v>
                      </c:pt>
                      <c:pt idx="969">
                        <c:v>42929</c:v>
                      </c:pt>
                      <c:pt idx="970">
                        <c:v>42930</c:v>
                      </c:pt>
                      <c:pt idx="971">
                        <c:v>42933</c:v>
                      </c:pt>
                      <c:pt idx="972">
                        <c:v>42934</c:v>
                      </c:pt>
                      <c:pt idx="973">
                        <c:v>42935</c:v>
                      </c:pt>
                      <c:pt idx="974">
                        <c:v>42936</c:v>
                      </c:pt>
                      <c:pt idx="975">
                        <c:v>42937</c:v>
                      </c:pt>
                      <c:pt idx="976">
                        <c:v>42940</c:v>
                      </c:pt>
                      <c:pt idx="977">
                        <c:v>42941</c:v>
                      </c:pt>
                      <c:pt idx="978">
                        <c:v>42942</c:v>
                      </c:pt>
                      <c:pt idx="979">
                        <c:v>42943</c:v>
                      </c:pt>
                      <c:pt idx="980">
                        <c:v>42944</c:v>
                      </c:pt>
                      <c:pt idx="981">
                        <c:v>42947</c:v>
                      </c:pt>
                      <c:pt idx="982">
                        <c:v>42948</c:v>
                      </c:pt>
                      <c:pt idx="983">
                        <c:v>42949</c:v>
                      </c:pt>
                      <c:pt idx="984">
                        <c:v>42950</c:v>
                      </c:pt>
                      <c:pt idx="985">
                        <c:v>42951</c:v>
                      </c:pt>
                      <c:pt idx="986">
                        <c:v>42954</c:v>
                      </c:pt>
                      <c:pt idx="987">
                        <c:v>42955</c:v>
                      </c:pt>
                      <c:pt idx="988">
                        <c:v>42956</c:v>
                      </c:pt>
                      <c:pt idx="989">
                        <c:v>42957</c:v>
                      </c:pt>
                      <c:pt idx="990">
                        <c:v>42958</c:v>
                      </c:pt>
                      <c:pt idx="991">
                        <c:v>42961</c:v>
                      </c:pt>
                      <c:pt idx="992">
                        <c:v>42962</c:v>
                      </c:pt>
                      <c:pt idx="993">
                        <c:v>42963</c:v>
                      </c:pt>
                      <c:pt idx="994">
                        <c:v>42964</c:v>
                      </c:pt>
                      <c:pt idx="995">
                        <c:v>42965</c:v>
                      </c:pt>
                      <c:pt idx="996">
                        <c:v>42968</c:v>
                      </c:pt>
                      <c:pt idx="997">
                        <c:v>42969</c:v>
                      </c:pt>
                      <c:pt idx="998">
                        <c:v>42970</c:v>
                      </c:pt>
                      <c:pt idx="999">
                        <c:v>42971</c:v>
                      </c:pt>
                      <c:pt idx="1000">
                        <c:v>42972</c:v>
                      </c:pt>
                      <c:pt idx="1001">
                        <c:v>42975</c:v>
                      </c:pt>
                      <c:pt idx="1002">
                        <c:v>42976</c:v>
                      </c:pt>
                      <c:pt idx="1003">
                        <c:v>42977</c:v>
                      </c:pt>
                      <c:pt idx="1004">
                        <c:v>42978</c:v>
                      </c:pt>
                      <c:pt idx="1005">
                        <c:v>42979</c:v>
                      </c:pt>
                      <c:pt idx="1006">
                        <c:v>42982</c:v>
                      </c:pt>
                      <c:pt idx="1007">
                        <c:v>42983</c:v>
                      </c:pt>
                      <c:pt idx="1008">
                        <c:v>42984</c:v>
                      </c:pt>
                      <c:pt idx="1009">
                        <c:v>42986</c:v>
                      </c:pt>
                      <c:pt idx="1010">
                        <c:v>42989</c:v>
                      </c:pt>
                      <c:pt idx="1011">
                        <c:v>42990</c:v>
                      </c:pt>
                      <c:pt idx="1012">
                        <c:v>42991</c:v>
                      </c:pt>
                      <c:pt idx="1013">
                        <c:v>42992</c:v>
                      </c:pt>
                      <c:pt idx="1014">
                        <c:v>42993</c:v>
                      </c:pt>
                      <c:pt idx="1015">
                        <c:v>42996</c:v>
                      </c:pt>
                      <c:pt idx="1016">
                        <c:v>42997</c:v>
                      </c:pt>
                      <c:pt idx="1017">
                        <c:v>42998</c:v>
                      </c:pt>
                      <c:pt idx="1018">
                        <c:v>42999</c:v>
                      </c:pt>
                      <c:pt idx="1019">
                        <c:v>43000</c:v>
                      </c:pt>
                      <c:pt idx="1020">
                        <c:v>43003</c:v>
                      </c:pt>
                      <c:pt idx="1021">
                        <c:v>43004</c:v>
                      </c:pt>
                      <c:pt idx="1022">
                        <c:v>43005</c:v>
                      </c:pt>
                      <c:pt idx="1023">
                        <c:v>43006</c:v>
                      </c:pt>
                      <c:pt idx="1024">
                        <c:v>43007</c:v>
                      </c:pt>
                      <c:pt idx="1025">
                        <c:v>43010</c:v>
                      </c:pt>
                      <c:pt idx="1026">
                        <c:v>43011</c:v>
                      </c:pt>
                      <c:pt idx="1027">
                        <c:v>43012</c:v>
                      </c:pt>
                      <c:pt idx="1028">
                        <c:v>43013</c:v>
                      </c:pt>
                      <c:pt idx="1029">
                        <c:v>43014</c:v>
                      </c:pt>
                      <c:pt idx="1030">
                        <c:v>43017</c:v>
                      </c:pt>
                      <c:pt idx="1031">
                        <c:v>43018</c:v>
                      </c:pt>
                      <c:pt idx="1032">
                        <c:v>43019</c:v>
                      </c:pt>
                      <c:pt idx="1033">
                        <c:v>43021</c:v>
                      </c:pt>
                      <c:pt idx="1034">
                        <c:v>43024</c:v>
                      </c:pt>
                      <c:pt idx="1035">
                        <c:v>43025</c:v>
                      </c:pt>
                      <c:pt idx="1036">
                        <c:v>43026</c:v>
                      </c:pt>
                      <c:pt idx="1037">
                        <c:v>43027</c:v>
                      </c:pt>
                      <c:pt idx="1038">
                        <c:v>43028</c:v>
                      </c:pt>
                      <c:pt idx="1039">
                        <c:v>43031</c:v>
                      </c:pt>
                      <c:pt idx="1040">
                        <c:v>43032</c:v>
                      </c:pt>
                      <c:pt idx="1041">
                        <c:v>43033</c:v>
                      </c:pt>
                      <c:pt idx="1042">
                        <c:v>43034</c:v>
                      </c:pt>
                      <c:pt idx="1043">
                        <c:v>43035</c:v>
                      </c:pt>
                      <c:pt idx="1044">
                        <c:v>43038</c:v>
                      </c:pt>
                      <c:pt idx="1045">
                        <c:v>43039</c:v>
                      </c:pt>
                      <c:pt idx="1046">
                        <c:v>43040</c:v>
                      </c:pt>
                      <c:pt idx="1047">
                        <c:v>43042</c:v>
                      </c:pt>
                      <c:pt idx="1048">
                        <c:v>43045</c:v>
                      </c:pt>
                      <c:pt idx="1049">
                        <c:v>43046</c:v>
                      </c:pt>
                      <c:pt idx="1050">
                        <c:v>43047</c:v>
                      </c:pt>
                      <c:pt idx="1051">
                        <c:v>43048</c:v>
                      </c:pt>
                      <c:pt idx="1052">
                        <c:v>43049</c:v>
                      </c:pt>
                      <c:pt idx="1053">
                        <c:v>43052</c:v>
                      </c:pt>
                      <c:pt idx="1054">
                        <c:v>43053</c:v>
                      </c:pt>
                      <c:pt idx="1055">
                        <c:v>43055</c:v>
                      </c:pt>
                      <c:pt idx="1056">
                        <c:v>43056</c:v>
                      </c:pt>
                      <c:pt idx="1057">
                        <c:v>43060</c:v>
                      </c:pt>
                      <c:pt idx="1058">
                        <c:v>43061</c:v>
                      </c:pt>
                      <c:pt idx="1059">
                        <c:v>43062</c:v>
                      </c:pt>
                      <c:pt idx="1060">
                        <c:v>43063</c:v>
                      </c:pt>
                      <c:pt idx="1061">
                        <c:v>43066</c:v>
                      </c:pt>
                      <c:pt idx="1062">
                        <c:v>43067</c:v>
                      </c:pt>
                      <c:pt idx="1063">
                        <c:v>43068</c:v>
                      </c:pt>
                      <c:pt idx="1064">
                        <c:v>43069</c:v>
                      </c:pt>
                      <c:pt idx="1065">
                        <c:v>43070</c:v>
                      </c:pt>
                      <c:pt idx="1066">
                        <c:v>43073</c:v>
                      </c:pt>
                      <c:pt idx="1067">
                        <c:v>43074</c:v>
                      </c:pt>
                      <c:pt idx="1068">
                        <c:v>43075</c:v>
                      </c:pt>
                      <c:pt idx="1069">
                        <c:v>43076</c:v>
                      </c:pt>
                      <c:pt idx="1070">
                        <c:v>43077</c:v>
                      </c:pt>
                      <c:pt idx="1071">
                        <c:v>43080</c:v>
                      </c:pt>
                      <c:pt idx="1072">
                        <c:v>43081</c:v>
                      </c:pt>
                      <c:pt idx="1073">
                        <c:v>43082</c:v>
                      </c:pt>
                      <c:pt idx="1074">
                        <c:v>43083</c:v>
                      </c:pt>
                      <c:pt idx="1075">
                        <c:v>43084</c:v>
                      </c:pt>
                      <c:pt idx="1076">
                        <c:v>43087</c:v>
                      </c:pt>
                      <c:pt idx="1077">
                        <c:v>43088</c:v>
                      </c:pt>
                      <c:pt idx="1078">
                        <c:v>43089</c:v>
                      </c:pt>
                      <c:pt idx="1079">
                        <c:v>43090</c:v>
                      </c:pt>
                      <c:pt idx="1080">
                        <c:v>43091</c:v>
                      </c:pt>
                      <c:pt idx="1081">
                        <c:v>43095</c:v>
                      </c:pt>
                      <c:pt idx="1082">
                        <c:v>43096</c:v>
                      </c:pt>
                      <c:pt idx="1083">
                        <c:v>43097</c:v>
                      </c:pt>
                      <c:pt idx="1084">
                        <c:v>43102</c:v>
                      </c:pt>
                      <c:pt idx="1085">
                        <c:v>43103</c:v>
                      </c:pt>
                      <c:pt idx="1086">
                        <c:v>43104</c:v>
                      </c:pt>
                      <c:pt idx="1087">
                        <c:v>43105</c:v>
                      </c:pt>
                      <c:pt idx="1088">
                        <c:v>43108</c:v>
                      </c:pt>
                      <c:pt idx="1089">
                        <c:v>43109</c:v>
                      </c:pt>
                      <c:pt idx="1090">
                        <c:v>43110</c:v>
                      </c:pt>
                      <c:pt idx="1091">
                        <c:v>43111</c:v>
                      </c:pt>
                      <c:pt idx="1092">
                        <c:v>43112</c:v>
                      </c:pt>
                      <c:pt idx="1093">
                        <c:v>43115</c:v>
                      </c:pt>
                      <c:pt idx="1094">
                        <c:v>43116</c:v>
                      </c:pt>
                      <c:pt idx="1095">
                        <c:v>43117</c:v>
                      </c:pt>
                      <c:pt idx="1096">
                        <c:v>43118</c:v>
                      </c:pt>
                      <c:pt idx="1097">
                        <c:v>43119</c:v>
                      </c:pt>
                      <c:pt idx="1098">
                        <c:v>43122</c:v>
                      </c:pt>
                      <c:pt idx="1099">
                        <c:v>43123</c:v>
                      </c:pt>
                      <c:pt idx="1100">
                        <c:v>43124</c:v>
                      </c:pt>
                      <c:pt idx="1101">
                        <c:v>43125</c:v>
                      </c:pt>
                      <c:pt idx="1102">
                        <c:v>43126</c:v>
                      </c:pt>
                      <c:pt idx="1103">
                        <c:v>43129</c:v>
                      </c:pt>
                      <c:pt idx="1104">
                        <c:v>43130</c:v>
                      </c:pt>
                      <c:pt idx="1105">
                        <c:v>43131</c:v>
                      </c:pt>
                      <c:pt idx="1106">
                        <c:v>43132</c:v>
                      </c:pt>
                      <c:pt idx="1107">
                        <c:v>43133</c:v>
                      </c:pt>
                      <c:pt idx="1108">
                        <c:v>43136</c:v>
                      </c:pt>
                      <c:pt idx="1109">
                        <c:v>43137</c:v>
                      </c:pt>
                      <c:pt idx="1110">
                        <c:v>43138</c:v>
                      </c:pt>
                      <c:pt idx="1111">
                        <c:v>43139</c:v>
                      </c:pt>
                      <c:pt idx="1112">
                        <c:v>43140</c:v>
                      </c:pt>
                      <c:pt idx="1113">
                        <c:v>43143</c:v>
                      </c:pt>
                      <c:pt idx="1114">
                        <c:v>43144</c:v>
                      </c:pt>
                      <c:pt idx="1115">
                        <c:v>43145</c:v>
                      </c:pt>
                      <c:pt idx="1116">
                        <c:v>43146</c:v>
                      </c:pt>
                      <c:pt idx="1117">
                        <c:v>43147</c:v>
                      </c:pt>
                      <c:pt idx="1118">
                        <c:v>43150</c:v>
                      </c:pt>
                      <c:pt idx="1119">
                        <c:v>43151</c:v>
                      </c:pt>
                      <c:pt idx="1120">
                        <c:v>43152</c:v>
                      </c:pt>
                      <c:pt idx="1121">
                        <c:v>43153</c:v>
                      </c:pt>
                      <c:pt idx="1122">
                        <c:v>43154</c:v>
                      </c:pt>
                      <c:pt idx="1123">
                        <c:v>43157</c:v>
                      </c:pt>
                      <c:pt idx="1124">
                        <c:v>43158</c:v>
                      </c:pt>
                      <c:pt idx="1125">
                        <c:v>43159</c:v>
                      </c:pt>
                      <c:pt idx="1126">
                        <c:v>43160</c:v>
                      </c:pt>
                      <c:pt idx="1127">
                        <c:v>43161</c:v>
                      </c:pt>
                      <c:pt idx="1128">
                        <c:v>43164</c:v>
                      </c:pt>
                      <c:pt idx="1129">
                        <c:v>43165</c:v>
                      </c:pt>
                      <c:pt idx="1130">
                        <c:v>43166</c:v>
                      </c:pt>
                      <c:pt idx="1131">
                        <c:v>43167</c:v>
                      </c:pt>
                      <c:pt idx="1132">
                        <c:v>43168</c:v>
                      </c:pt>
                      <c:pt idx="1133">
                        <c:v>43171</c:v>
                      </c:pt>
                      <c:pt idx="1134">
                        <c:v>43172</c:v>
                      </c:pt>
                      <c:pt idx="1135">
                        <c:v>43173</c:v>
                      </c:pt>
                      <c:pt idx="1136">
                        <c:v>43174</c:v>
                      </c:pt>
                      <c:pt idx="1137">
                        <c:v>43175</c:v>
                      </c:pt>
                      <c:pt idx="1138">
                        <c:v>43178</c:v>
                      </c:pt>
                      <c:pt idx="1139">
                        <c:v>43179</c:v>
                      </c:pt>
                      <c:pt idx="1140">
                        <c:v>43180</c:v>
                      </c:pt>
                      <c:pt idx="1141">
                        <c:v>43181</c:v>
                      </c:pt>
                      <c:pt idx="1142">
                        <c:v>43182</c:v>
                      </c:pt>
                      <c:pt idx="1143">
                        <c:v>43185</c:v>
                      </c:pt>
                      <c:pt idx="1144">
                        <c:v>43186</c:v>
                      </c:pt>
                      <c:pt idx="1145">
                        <c:v>43187</c:v>
                      </c:pt>
                      <c:pt idx="1146">
                        <c:v>43188</c:v>
                      </c:pt>
                      <c:pt idx="1147">
                        <c:v>43189</c:v>
                      </c:pt>
                      <c:pt idx="1148">
                        <c:v>43192</c:v>
                      </c:pt>
                      <c:pt idx="1149">
                        <c:v>43193</c:v>
                      </c:pt>
                      <c:pt idx="1150">
                        <c:v>43194</c:v>
                      </c:pt>
                      <c:pt idx="1151">
                        <c:v>43195</c:v>
                      </c:pt>
                      <c:pt idx="1152">
                        <c:v>43196</c:v>
                      </c:pt>
                      <c:pt idx="1153">
                        <c:v>43199</c:v>
                      </c:pt>
                      <c:pt idx="1154">
                        <c:v>43200</c:v>
                      </c:pt>
                      <c:pt idx="1155">
                        <c:v>43201</c:v>
                      </c:pt>
                      <c:pt idx="1156">
                        <c:v>43202</c:v>
                      </c:pt>
                      <c:pt idx="1157">
                        <c:v>43203</c:v>
                      </c:pt>
                      <c:pt idx="1158">
                        <c:v>43206</c:v>
                      </c:pt>
                      <c:pt idx="1159">
                        <c:v>43207</c:v>
                      </c:pt>
                      <c:pt idx="1160">
                        <c:v>43208</c:v>
                      </c:pt>
                      <c:pt idx="1161">
                        <c:v>43209</c:v>
                      </c:pt>
                      <c:pt idx="1162">
                        <c:v>43210</c:v>
                      </c:pt>
                      <c:pt idx="1163">
                        <c:v>43213</c:v>
                      </c:pt>
                      <c:pt idx="1164">
                        <c:v>43214</c:v>
                      </c:pt>
                      <c:pt idx="1165">
                        <c:v>43215</c:v>
                      </c:pt>
                      <c:pt idx="1166">
                        <c:v>43216</c:v>
                      </c:pt>
                      <c:pt idx="1167">
                        <c:v>43217</c:v>
                      </c:pt>
                      <c:pt idx="1168">
                        <c:v>43220</c:v>
                      </c:pt>
                      <c:pt idx="1169">
                        <c:v>43221</c:v>
                      </c:pt>
                      <c:pt idx="1170">
                        <c:v>43222</c:v>
                      </c:pt>
                      <c:pt idx="1171">
                        <c:v>43223</c:v>
                      </c:pt>
                      <c:pt idx="1172">
                        <c:v>43224</c:v>
                      </c:pt>
                      <c:pt idx="1173">
                        <c:v>43227</c:v>
                      </c:pt>
                      <c:pt idx="1174">
                        <c:v>43228</c:v>
                      </c:pt>
                      <c:pt idx="1175">
                        <c:v>43229</c:v>
                      </c:pt>
                      <c:pt idx="1176">
                        <c:v>43230</c:v>
                      </c:pt>
                      <c:pt idx="1177">
                        <c:v>43231</c:v>
                      </c:pt>
                      <c:pt idx="1178">
                        <c:v>43234</c:v>
                      </c:pt>
                      <c:pt idx="1179">
                        <c:v>43235</c:v>
                      </c:pt>
                      <c:pt idx="1180">
                        <c:v>43236</c:v>
                      </c:pt>
                      <c:pt idx="1181">
                        <c:v>43237</c:v>
                      </c:pt>
                      <c:pt idx="1182">
                        <c:v>43238</c:v>
                      </c:pt>
                      <c:pt idx="1183">
                        <c:v>43241</c:v>
                      </c:pt>
                      <c:pt idx="1184">
                        <c:v>43242</c:v>
                      </c:pt>
                      <c:pt idx="1185">
                        <c:v>43243</c:v>
                      </c:pt>
                      <c:pt idx="1186">
                        <c:v>43244</c:v>
                      </c:pt>
                      <c:pt idx="1187">
                        <c:v>43245</c:v>
                      </c:pt>
                      <c:pt idx="1188">
                        <c:v>43248</c:v>
                      </c:pt>
                      <c:pt idx="1189">
                        <c:v>43249</c:v>
                      </c:pt>
                      <c:pt idx="1190">
                        <c:v>43250</c:v>
                      </c:pt>
                      <c:pt idx="1191">
                        <c:v>43251</c:v>
                      </c:pt>
                      <c:pt idx="1192">
                        <c:v>43252</c:v>
                      </c:pt>
                      <c:pt idx="1193">
                        <c:v>43255</c:v>
                      </c:pt>
                      <c:pt idx="1194">
                        <c:v>43256</c:v>
                      </c:pt>
                      <c:pt idx="1195">
                        <c:v>43257</c:v>
                      </c:pt>
                      <c:pt idx="1196">
                        <c:v>43258</c:v>
                      </c:pt>
                      <c:pt idx="1197">
                        <c:v>43259</c:v>
                      </c:pt>
                      <c:pt idx="1198">
                        <c:v>43262</c:v>
                      </c:pt>
                      <c:pt idx="1199">
                        <c:v>43263</c:v>
                      </c:pt>
                      <c:pt idx="1200">
                        <c:v>43264</c:v>
                      </c:pt>
                      <c:pt idx="1201">
                        <c:v>43265</c:v>
                      </c:pt>
                      <c:pt idx="1202">
                        <c:v>43266</c:v>
                      </c:pt>
                      <c:pt idx="1203">
                        <c:v>43269</c:v>
                      </c:pt>
                      <c:pt idx="1204">
                        <c:v>43270</c:v>
                      </c:pt>
                      <c:pt idx="1205">
                        <c:v>43271</c:v>
                      </c:pt>
                      <c:pt idx="1206">
                        <c:v>43272</c:v>
                      </c:pt>
                      <c:pt idx="1207">
                        <c:v>43273</c:v>
                      </c:pt>
                      <c:pt idx="1208">
                        <c:v>43276</c:v>
                      </c:pt>
                      <c:pt idx="1209">
                        <c:v>43277</c:v>
                      </c:pt>
                      <c:pt idx="1210">
                        <c:v>43278</c:v>
                      </c:pt>
                      <c:pt idx="1211">
                        <c:v>43279</c:v>
                      </c:pt>
                      <c:pt idx="1212">
                        <c:v>43280</c:v>
                      </c:pt>
                      <c:pt idx="1213">
                        <c:v>43283</c:v>
                      </c:pt>
                      <c:pt idx="1214">
                        <c:v>43284</c:v>
                      </c:pt>
                      <c:pt idx="1215">
                        <c:v>43285</c:v>
                      </c:pt>
                      <c:pt idx="1216">
                        <c:v>43286</c:v>
                      </c:pt>
                      <c:pt idx="1217">
                        <c:v>43287</c:v>
                      </c:pt>
                      <c:pt idx="1218">
                        <c:v>43290</c:v>
                      </c:pt>
                      <c:pt idx="1219">
                        <c:v>43291</c:v>
                      </c:pt>
                      <c:pt idx="1220">
                        <c:v>43292</c:v>
                      </c:pt>
                      <c:pt idx="1221">
                        <c:v>43293</c:v>
                      </c:pt>
                      <c:pt idx="1222">
                        <c:v>43294</c:v>
                      </c:pt>
                      <c:pt idx="1223">
                        <c:v>43297</c:v>
                      </c:pt>
                      <c:pt idx="1224">
                        <c:v>43298</c:v>
                      </c:pt>
                      <c:pt idx="1225">
                        <c:v>43299</c:v>
                      </c:pt>
                      <c:pt idx="1226">
                        <c:v>43300</c:v>
                      </c:pt>
                      <c:pt idx="1227">
                        <c:v>43301</c:v>
                      </c:pt>
                      <c:pt idx="1228">
                        <c:v>43304</c:v>
                      </c:pt>
                      <c:pt idx="1229">
                        <c:v>43305</c:v>
                      </c:pt>
                      <c:pt idx="1230">
                        <c:v>43306</c:v>
                      </c:pt>
                      <c:pt idx="1231">
                        <c:v>43307</c:v>
                      </c:pt>
                      <c:pt idx="1232">
                        <c:v>43308</c:v>
                      </c:pt>
                      <c:pt idx="1233">
                        <c:v>43311</c:v>
                      </c:pt>
                      <c:pt idx="1234">
                        <c:v>43312</c:v>
                      </c:pt>
                      <c:pt idx="1235">
                        <c:v>43313</c:v>
                      </c:pt>
                      <c:pt idx="1236">
                        <c:v>43314</c:v>
                      </c:pt>
                      <c:pt idx="1237">
                        <c:v>43315</c:v>
                      </c:pt>
                      <c:pt idx="1238">
                        <c:v>43318</c:v>
                      </c:pt>
                      <c:pt idx="1239">
                        <c:v>43319</c:v>
                      </c:pt>
                      <c:pt idx="1240">
                        <c:v>43320</c:v>
                      </c:pt>
                      <c:pt idx="1241">
                        <c:v>43321</c:v>
                      </c:pt>
                      <c:pt idx="1242">
                        <c:v>43322</c:v>
                      </c:pt>
                      <c:pt idx="1243">
                        <c:v>43325</c:v>
                      </c:pt>
                      <c:pt idx="1244">
                        <c:v>43326</c:v>
                      </c:pt>
                      <c:pt idx="1245">
                        <c:v>43327</c:v>
                      </c:pt>
                      <c:pt idx="1246">
                        <c:v>43328</c:v>
                      </c:pt>
                      <c:pt idx="1247">
                        <c:v>43329</c:v>
                      </c:pt>
                      <c:pt idx="1248">
                        <c:v>43332</c:v>
                      </c:pt>
                      <c:pt idx="1249">
                        <c:v>43333</c:v>
                      </c:pt>
                      <c:pt idx="1250">
                        <c:v>43334</c:v>
                      </c:pt>
                      <c:pt idx="1251">
                        <c:v>43335</c:v>
                      </c:pt>
                      <c:pt idx="1252">
                        <c:v>43336</c:v>
                      </c:pt>
                      <c:pt idx="1253">
                        <c:v>43339</c:v>
                      </c:pt>
                      <c:pt idx="1254">
                        <c:v>43340</c:v>
                      </c:pt>
                      <c:pt idx="1255">
                        <c:v>43341</c:v>
                      </c:pt>
                      <c:pt idx="1256">
                        <c:v>43342</c:v>
                      </c:pt>
                      <c:pt idx="1257">
                        <c:v>43343</c:v>
                      </c:pt>
                      <c:pt idx="1258">
                        <c:v>43346</c:v>
                      </c:pt>
                      <c:pt idx="1259">
                        <c:v>43347</c:v>
                      </c:pt>
                      <c:pt idx="1260">
                        <c:v>43348</c:v>
                      </c:pt>
                      <c:pt idx="1261">
                        <c:v>43349</c:v>
                      </c:pt>
                      <c:pt idx="1262">
                        <c:v>43350</c:v>
                      </c:pt>
                      <c:pt idx="1263">
                        <c:v>43353</c:v>
                      </c:pt>
                      <c:pt idx="1264">
                        <c:v>43354</c:v>
                      </c:pt>
                      <c:pt idx="1265">
                        <c:v>43355</c:v>
                      </c:pt>
                      <c:pt idx="1266">
                        <c:v>43356</c:v>
                      </c:pt>
                      <c:pt idx="1267">
                        <c:v>43357</c:v>
                      </c:pt>
                      <c:pt idx="1268">
                        <c:v>43360</c:v>
                      </c:pt>
                      <c:pt idx="1269">
                        <c:v>43361</c:v>
                      </c:pt>
                      <c:pt idx="1270">
                        <c:v>43362</c:v>
                      </c:pt>
                      <c:pt idx="1271">
                        <c:v>43363</c:v>
                      </c:pt>
                      <c:pt idx="1272">
                        <c:v>43364</c:v>
                      </c:pt>
                      <c:pt idx="1273">
                        <c:v>43367</c:v>
                      </c:pt>
                      <c:pt idx="1274">
                        <c:v>43368</c:v>
                      </c:pt>
                      <c:pt idx="1275">
                        <c:v>43369</c:v>
                      </c:pt>
                      <c:pt idx="1276">
                        <c:v>43370</c:v>
                      </c:pt>
                      <c:pt idx="1277">
                        <c:v>43371</c:v>
                      </c:pt>
                      <c:pt idx="1278">
                        <c:v>43374</c:v>
                      </c:pt>
                      <c:pt idx="1279">
                        <c:v>43375</c:v>
                      </c:pt>
                      <c:pt idx="1280">
                        <c:v>43376</c:v>
                      </c:pt>
                      <c:pt idx="1281">
                        <c:v>43377</c:v>
                      </c:pt>
                      <c:pt idx="1282">
                        <c:v>43378</c:v>
                      </c:pt>
                      <c:pt idx="1283">
                        <c:v>43381</c:v>
                      </c:pt>
                      <c:pt idx="1284">
                        <c:v>43382</c:v>
                      </c:pt>
                      <c:pt idx="1285">
                        <c:v>43383</c:v>
                      </c:pt>
                      <c:pt idx="1286">
                        <c:v>43384</c:v>
                      </c:pt>
                      <c:pt idx="1287">
                        <c:v>43385</c:v>
                      </c:pt>
                      <c:pt idx="1288">
                        <c:v>43388</c:v>
                      </c:pt>
                      <c:pt idx="1289">
                        <c:v>43389</c:v>
                      </c:pt>
                      <c:pt idx="1290">
                        <c:v>43390</c:v>
                      </c:pt>
                      <c:pt idx="1291">
                        <c:v>43391</c:v>
                      </c:pt>
                      <c:pt idx="1292">
                        <c:v>43392</c:v>
                      </c:pt>
                      <c:pt idx="1293">
                        <c:v>43395</c:v>
                      </c:pt>
                      <c:pt idx="1294">
                        <c:v>43396</c:v>
                      </c:pt>
                      <c:pt idx="1295">
                        <c:v>43397</c:v>
                      </c:pt>
                      <c:pt idx="1296">
                        <c:v>43398</c:v>
                      </c:pt>
                      <c:pt idx="1297">
                        <c:v>43399</c:v>
                      </c:pt>
                      <c:pt idx="1298">
                        <c:v>43402</c:v>
                      </c:pt>
                      <c:pt idx="1299">
                        <c:v>43403</c:v>
                      </c:pt>
                      <c:pt idx="1300">
                        <c:v>43404</c:v>
                      </c:pt>
                      <c:pt idx="1301">
                        <c:v>43405</c:v>
                      </c:pt>
                      <c:pt idx="1302">
                        <c:v>43406</c:v>
                      </c:pt>
                      <c:pt idx="1303">
                        <c:v>43409</c:v>
                      </c:pt>
                      <c:pt idx="1304">
                        <c:v>43410</c:v>
                      </c:pt>
                      <c:pt idx="1305">
                        <c:v>43411</c:v>
                      </c:pt>
                      <c:pt idx="1306">
                        <c:v>43412</c:v>
                      </c:pt>
                      <c:pt idx="1307">
                        <c:v>43413</c:v>
                      </c:pt>
                      <c:pt idx="1308">
                        <c:v>43416</c:v>
                      </c:pt>
                      <c:pt idx="1309">
                        <c:v>43417</c:v>
                      </c:pt>
                      <c:pt idx="1310">
                        <c:v>43418</c:v>
                      </c:pt>
                      <c:pt idx="1311">
                        <c:v>43419</c:v>
                      </c:pt>
                      <c:pt idx="1312">
                        <c:v>43420</c:v>
                      </c:pt>
                      <c:pt idx="1313">
                        <c:v>43423</c:v>
                      </c:pt>
                      <c:pt idx="1314">
                        <c:v>43424</c:v>
                      </c:pt>
                      <c:pt idx="1315">
                        <c:v>43425</c:v>
                      </c:pt>
                      <c:pt idx="1316">
                        <c:v>43426</c:v>
                      </c:pt>
                      <c:pt idx="1317">
                        <c:v>43427</c:v>
                      </c:pt>
                      <c:pt idx="1318">
                        <c:v>43430</c:v>
                      </c:pt>
                      <c:pt idx="1319">
                        <c:v>43431</c:v>
                      </c:pt>
                      <c:pt idx="1320">
                        <c:v>43432</c:v>
                      </c:pt>
                      <c:pt idx="1321">
                        <c:v>43433</c:v>
                      </c:pt>
                      <c:pt idx="1322">
                        <c:v>43434</c:v>
                      </c:pt>
                      <c:pt idx="1323">
                        <c:v>43437</c:v>
                      </c:pt>
                      <c:pt idx="1324">
                        <c:v>43438</c:v>
                      </c:pt>
                      <c:pt idx="1325">
                        <c:v>43439</c:v>
                      </c:pt>
                      <c:pt idx="1326">
                        <c:v>43440</c:v>
                      </c:pt>
                      <c:pt idx="1327">
                        <c:v>43441</c:v>
                      </c:pt>
                      <c:pt idx="1328">
                        <c:v>43444</c:v>
                      </c:pt>
                      <c:pt idx="1329">
                        <c:v>43445</c:v>
                      </c:pt>
                      <c:pt idx="1330">
                        <c:v>43446</c:v>
                      </c:pt>
                      <c:pt idx="1331">
                        <c:v>43447</c:v>
                      </c:pt>
                      <c:pt idx="1332">
                        <c:v>43448</c:v>
                      </c:pt>
                      <c:pt idx="1333">
                        <c:v>43451</c:v>
                      </c:pt>
                      <c:pt idx="1334">
                        <c:v>43452</c:v>
                      </c:pt>
                      <c:pt idx="1335">
                        <c:v>43453</c:v>
                      </c:pt>
                      <c:pt idx="1336">
                        <c:v>43454</c:v>
                      </c:pt>
                      <c:pt idx="1337">
                        <c:v>43455</c:v>
                      </c:pt>
                      <c:pt idx="1338">
                        <c:v>43458</c:v>
                      </c:pt>
                      <c:pt idx="1339">
                        <c:v>43459</c:v>
                      </c:pt>
                      <c:pt idx="1340">
                        <c:v>43460</c:v>
                      </c:pt>
                      <c:pt idx="1341">
                        <c:v>43461</c:v>
                      </c:pt>
                      <c:pt idx="1342">
                        <c:v>43462</c:v>
                      </c:pt>
                      <c:pt idx="1343">
                        <c:v>43465</c:v>
                      </c:pt>
                      <c:pt idx="1344">
                        <c:v>43466</c:v>
                      </c:pt>
                      <c:pt idx="1345">
                        <c:v>43467</c:v>
                      </c:pt>
                      <c:pt idx="1346">
                        <c:v>43468</c:v>
                      </c:pt>
                      <c:pt idx="1347">
                        <c:v>43469</c:v>
                      </c:pt>
                      <c:pt idx="1348">
                        <c:v>43472</c:v>
                      </c:pt>
                      <c:pt idx="1349">
                        <c:v>43473</c:v>
                      </c:pt>
                      <c:pt idx="1350">
                        <c:v>43474</c:v>
                      </c:pt>
                      <c:pt idx="1351">
                        <c:v>43475</c:v>
                      </c:pt>
                      <c:pt idx="1352">
                        <c:v>43476</c:v>
                      </c:pt>
                      <c:pt idx="1353">
                        <c:v>43479</c:v>
                      </c:pt>
                      <c:pt idx="1354">
                        <c:v>43480</c:v>
                      </c:pt>
                      <c:pt idx="1355">
                        <c:v>43481</c:v>
                      </c:pt>
                      <c:pt idx="1356">
                        <c:v>43482</c:v>
                      </c:pt>
                      <c:pt idx="1357">
                        <c:v>43483</c:v>
                      </c:pt>
                      <c:pt idx="1358">
                        <c:v>43486</c:v>
                      </c:pt>
                      <c:pt idx="1359">
                        <c:v>43487</c:v>
                      </c:pt>
                      <c:pt idx="1360">
                        <c:v>43488</c:v>
                      </c:pt>
                      <c:pt idx="1361">
                        <c:v>43489</c:v>
                      </c:pt>
                      <c:pt idx="1362">
                        <c:v>43490</c:v>
                      </c:pt>
                      <c:pt idx="1363">
                        <c:v>43493</c:v>
                      </c:pt>
                      <c:pt idx="1364">
                        <c:v>43494</c:v>
                      </c:pt>
                      <c:pt idx="1365">
                        <c:v>43495</c:v>
                      </c:pt>
                      <c:pt idx="1366">
                        <c:v>43496</c:v>
                      </c:pt>
                      <c:pt idx="1367">
                        <c:v>43497</c:v>
                      </c:pt>
                      <c:pt idx="1368">
                        <c:v>43500</c:v>
                      </c:pt>
                      <c:pt idx="1369">
                        <c:v>43501</c:v>
                      </c:pt>
                      <c:pt idx="1370">
                        <c:v>43502</c:v>
                      </c:pt>
                      <c:pt idx="1371">
                        <c:v>43503</c:v>
                      </c:pt>
                      <c:pt idx="1372">
                        <c:v>43504</c:v>
                      </c:pt>
                      <c:pt idx="1373">
                        <c:v>43507</c:v>
                      </c:pt>
                      <c:pt idx="1374">
                        <c:v>43508</c:v>
                      </c:pt>
                      <c:pt idx="1375">
                        <c:v>43509</c:v>
                      </c:pt>
                      <c:pt idx="1376">
                        <c:v>43510</c:v>
                      </c:pt>
                      <c:pt idx="1377">
                        <c:v>43511</c:v>
                      </c:pt>
                      <c:pt idx="1378">
                        <c:v>43514</c:v>
                      </c:pt>
                      <c:pt idx="1379">
                        <c:v>43515</c:v>
                      </c:pt>
                      <c:pt idx="1380">
                        <c:v>43516</c:v>
                      </c:pt>
                      <c:pt idx="1381">
                        <c:v>43517</c:v>
                      </c:pt>
                      <c:pt idx="1382">
                        <c:v>43518</c:v>
                      </c:pt>
                      <c:pt idx="1383">
                        <c:v>43521</c:v>
                      </c:pt>
                      <c:pt idx="1384">
                        <c:v>43522</c:v>
                      </c:pt>
                      <c:pt idx="1385">
                        <c:v>43523</c:v>
                      </c:pt>
                      <c:pt idx="1386">
                        <c:v>43524</c:v>
                      </c:pt>
                      <c:pt idx="1387">
                        <c:v>43525</c:v>
                      </c:pt>
                      <c:pt idx="1388">
                        <c:v>43528</c:v>
                      </c:pt>
                      <c:pt idx="1389">
                        <c:v>43529</c:v>
                      </c:pt>
                      <c:pt idx="1390">
                        <c:v>43530</c:v>
                      </c:pt>
                      <c:pt idx="1391">
                        <c:v>43531</c:v>
                      </c:pt>
                      <c:pt idx="1392">
                        <c:v>43532</c:v>
                      </c:pt>
                      <c:pt idx="1393">
                        <c:v>43535</c:v>
                      </c:pt>
                      <c:pt idx="1394">
                        <c:v>43536</c:v>
                      </c:pt>
                      <c:pt idx="1395">
                        <c:v>43537</c:v>
                      </c:pt>
                      <c:pt idx="1396">
                        <c:v>43538</c:v>
                      </c:pt>
                      <c:pt idx="1397">
                        <c:v>43539</c:v>
                      </c:pt>
                      <c:pt idx="1398">
                        <c:v>43542</c:v>
                      </c:pt>
                      <c:pt idx="1399">
                        <c:v>43543</c:v>
                      </c:pt>
                      <c:pt idx="1400">
                        <c:v>43544</c:v>
                      </c:pt>
                      <c:pt idx="1401">
                        <c:v>43545</c:v>
                      </c:pt>
                      <c:pt idx="1402">
                        <c:v>43546</c:v>
                      </c:pt>
                      <c:pt idx="1403">
                        <c:v>43549</c:v>
                      </c:pt>
                      <c:pt idx="1404">
                        <c:v>43550</c:v>
                      </c:pt>
                      <c:pt idx="1405">
                        <c:v>43551</c:v>
                      </c:pt>
                      <c:pt idx="1406">
                        <c:v>43552</c:v>
                      </c:pt>
                      <c:pt idx="1407">
                        <c:v>43553</c:v>
                      </c:pt>
                      <c:pt idx="1408">
                        <c:v>43556</c:v>
                      </c:pt>
                      <c:pt idx="1409">
                        <c:v>43557</c:v>
                      </c:pt>
                      <c:pt idx="1410">
                        <c:v>43558</c:v>
                      </c:pt>
                      <c:pt idx="1411">
                        <c:v>43559</c:v>
                      </c:pt>
                      <c:pt idx="1412">
                        <c:v>43560</c:v>
                      </c:pt>
                      <c:pt idx="1413">
                        <c:v>43563</c:v>
                      </c:pt>
                      <c:pt idx="1414">
                        <c:v>43564</c:v>
                      </c:pt>
                      <c:pt idx="1415">
                        <c:v>43565</c:v>
                      </c:pt>
                      <c:pt idx="1416">
                        <c:v>43566</c:v>
                      </c:pt>
                      <c:pt idx="1417">
                        <c:v>43567</c:v>
                      </c:pt>
                      <c:pt idx="1418">
                        <c:v>43570</c:v>
                      </c:pt>
                      <c:pt idx="1419">
                        <c:v>43571</c:v>
                      </c:pt>
                      <c:pt idx="1420">
                        <c:v>43572</c:v>
                      </c:pt>
                      <c:pt idx="1421">
                        <c:v>43573</c:v>
                      </c:pt>
                      <c:pt idx="1422">
                        <c:v>43574</c:v>
                      </c:pt>
                      <c:pt idx="1423">
                        <c:v>43577</c:v>
                      </c:pt>
                      <c:pt idx="1424">
                        <c:v>43578</c:v>
                      </c:pt>
                      <c:pt idx="1425">
                        <c:v>43579</c:v>
                      </c:pt>
                      <c:pt idx="1426">
                        <c:v>43580</c:v>
                      </c:pt>
                      <c:pt idx="1427">
                        <c:v>43581</c:v>
                      </c:pt>
                      <c:pt idx="1428">
                        <c:v>43584</c:v>
                      </c:pt>
                      <c:pt idx="1429">
                        <c:v>43585</c:v>
                      </c:pt>
                      <c:pt idx="1430">
                        <c:v>43586</c:v>
                      </c:pt>
                      <c:pt idx="1431">
                        <c:v>43587</c:v>
                      </c:pt>
                      <c:pt idx="1432">
                        <c:v>43588</c:v>
                      </c:pt>
                      <c:pt idx="1433">
                        <c:v>43591</c:v>
                      </c:pt>
                      <c:pt idx="1434">
                        <c:v>43592</c:v>
                      </c:pt>
                      <c:pt idx="1435">
                        <c:v>43593</c:v>
                      </c:pt>
                      <c:pt idx="1436">
                        <c:v>43594</c:v>
                      </c:pt>
                      <c:pt idx="1437">
                        <c:v>43595</c:v>
                      </c:pt>
                      <c:pt idx="1438">
                        <c:v>43598</c:v>
                      </c:pt>
                      <c:pt idx="1439">
                        <c:v>43599</c:v>
                      </c:pt>
                      <c:pt idx="1440">
                        <c:v>43600</c:v>
                      </c:pt>
                      <c:pt idx="1441">
                        <c:v>43601</c:v>
                      </c:pt>
                      <c:pt idx="1442">
                        <c:v>43602</c:v>
                      </c:pt>
                      <c:pt idx="1443">
                        <c:v>43605</c:v>
                      </c:pt>
                      <c:pt idx="1444">
                        <c:v>43606</c:v>
                      </c:pt>
                      <c:pt idx="1445">
                        <c:v>43607</c:v>
                      </c:pt>
                      <c:pt idx="1446">
                        <c:v>43608</c:v>
                      </c:pt>
                      <c:pt idx="1447">
                        <c:v>43609</c:v>
                      </c:pt>
                      <c:pt idx="1448">
                        <c:v>43612</c:v>
                      </c:pt>
                      <c:pt idx="1449">
                        <c:v>43613</c:v>
                      </c:pt>
                      <c:pt idx="1450">
                        <c:v>43614</c:v>
                      </c:pt>
                      <c:pt idx="1451">
                        <c:v>43615</c:v>
                      </c:pt>
                      <c:pt idx="1452">
                        <c:v>43616</c:v>
                      </c:pt>
                      <c:pt idx="1453">
                        <c:v>43619</c:v>
                      </c:pt>
                      <c:pt idx="1454">
                        <c:v>43620</c:v>
                      </c:pt>
                      <c:pt idx="1455">
                        <c:v>43621</c:v>
                      </c:pt>
                      <c:pt idx="1456">
                        <c:v>43622</c:v>
                      </c:pt>
                      <c:pt idx="1457">
                        <c:v>43623</c:v>
                      </c:pt>
                      <c:pt idx="1458">
                        <c:v>43626</c:v>
                      </c:pt>
                      <c:pt idx="1459">
                        <c:v>43627</c:v>
                      </c:pt>
                      <c:pt idx="1460">
                        <c:v>43628</c:v>
                      </c:pt>
                      <c:pt idx="1461">
                        <c:v>43629</c:v>
                      </c:pt>
                      <c:pt idx="1462">
                        <c:v>43630</c:v>
                      </c:pt>
                      <c:pt idx="1463">
                        <c:v>43633</c:v>
                      </c:pt>
                      <c:pt idx="1464">
                        <c:v>43634</c:v>
                      </c:pt>
                      <c:pt idx="1465">
                        <c:v>43635</c:v>
                      </c:pt>
                      <c:pt idx="1466">
                        <c:v>43636</c:v>
                      </c:pt>
                      <c:pt idx="1467">
                        <c:v>43637</c:v>
                      </c:pt>
                      <c:pt idx="1468">
                        <c:v>43640</c:v>
                      </c:pt>
                      <c:pt idx="1469">
                        <c:v>43641</c:v>
                      </c:pt>
                      <c:pt idx="1470">
                        <c:v>43642</c:v>
                      </c:pt>
                      <c:pt idx="1471">
                        <c:v>43643</c:v>
                      </c:pt>
                      <c:pt idx="1472">
                        <c:v>43644</c:v>
                      </c:pt>
                      <c:pt idx="1473">
                        <c:v>43647</c:v>
                      </c:pt>
                      <c:pt idx="1474">
                        <c:v>43648</c:v>
                      </c:pt>
                      <c:pt idx="1475">
                        <c:v>43649</c:v>
                      </c:pt>
                      <c:pt idx="1476">
                        <c:v>43650</c:v>
                      </c:pt>
                      <c:pt idx="1477">
                        <c:v>43651</c:v>
                      </c:pt>
                      <c:pt idx="1478">
                        <c:v>43654</c:v>
                      </c:pt>
                      <c:pt idx="1479">
                        <c:v>43655</c:v>
                      </c:pt>
                      <c:pt idx="1480">
                        <c:v>43656</c:v>
                      </c:pt>
                      <c:pt idx="1481">
                        <c:v>43657</c:v>
                      </c:pt>
                      <c:pt idx="1482">
                        <c:v>43658</c:v>
                      </c:pt>
                      <c:pt idx="1483">
                        <c:v>43661</c:v>
                      </c:pt>
                      <c:pt idx="1484">
                        <c:v>43662</c:v>
                      </c:pt>
                      <c:pt idx="1485">
                        <c:v>43663</c:v>
                      </c:pt>
                      <c:pt idx="1486">
                        <c:v>43664</c:v>
                      </c:pt>
                      <c:pt idx="1487">
                        <c:v>43665</c:v>
                      </c:pt>
                      <c:pt idx="1488">
                        <c:v>43668</c:v>
                      </c:pt>
                      <c:pt idx="1489">
                        <c:v>43669</c:v>
                      </c:pt>
                      <c:pt idx="1490">
                        <c:v>43670</c:v>
                      </c:pt>
                      <c:pt idx="1491">
                        <c:v>43671</c:v>
                      </c:pt>
                      <c:pt idx="1492">
                        <c:v>43672</c:v>
                      </c:pt>
                      <c:pt idx="1493">
                        <c:v>43675</c:v>
                      </c:pt>
                      <c:pt idx="1494">
                        <c:v>43676</c:v>
                      </c:pt>
                      <c:pt idx="1495">
                        <c:v>43677</c:v>
                      </c:pt>
                      <c:pt idx="1496">
                        <c:v>43678</c:v>
                      </c:pt>
                      <c:pt idx="1497">
                        <c:v>43679</c:v>
                      </c:pt>
                      <c:pt idx="1498">
                        <c:v>43682</c:v>
                      </c:pt>
                      <c:pt idx="1499">
                        <c:v>43683</c:v>
                      </c:pt>
                      <c:pt idx="1500">
                        <c:v>43684</c:v>
                      </c:pt>
                      <c:pt idx="1501">
                        <c:v>43685</c:v>
                      </c:pt>
                      <c:pt idx="1502">
                        <c:v>43686</c:v>
                      </c:pt>
                      <c:pt idx="1503">
                        <c:v>43689</c:v>
                      </c:pt>
                      <c:pt idx="1504">
                        <c:v>43690</c:v>
                      </c:pt>
                      <c:pt idx="1505">
                        <c:v>43691</c:v>
                      </c:pt>
                      <c:pt idx="1506">
                        <c:v>43692</c:v>
                      </c:pt>
                      <c:pt idx="1507">
                        <c:v>43693</c:v>
                      </c:pt>
                      <c:pt idx="1508">
                        <c:v>43696</c:v>
                      </c:pt>
                      <c:pt idx="1509">
                        <c:v>43697</c:v>
                      </c:pt>
                      <c:pt idx="1510">
                        <c:v>43698</c:v>
                      </c:pt>
                      <c:pt idx="1511">
                        <c:v>43699</c:v>
                      </c:pt>
                      <c:pt idx="1512">
                        <c:v>43700</c:v>
                      </c:pt>
                      <c:pt idx="1513">
                        <c:v>43703</c:v>
                      </c:pt>
                      <c:pt idx="1514">
                        <c:v>43704</c:v>
                      </c:pt>
                      <c:pt idx="1515">
                        <c:v>43705</c:v>
                      </c:pt>
                      <c:pt idx="1516">
                        <c:v>43706</c:v>
                      </c:pt>
                      <c:pt idx="1517">
                        <c:v>43707</c:v>
                      </c:pt>
                      <c:pt idx="1518">
                        <c:v>43710</c:v>
                      </c:pt>
                      <c:pt idx="1519">
                        <c:v>43711</c:v>
                      </c:pt>
                      <c:pt idx="1520">
                        <c:v>43712</c:v>
                      </c:pt>
                      <c:pt idx="1521">
                        <c:v>43713</c:v>
                      </c:pt>
                      <c:pt idx="1522">
                        <c:v>43714</c:v>
                      </c:pt>
                      <c:pt idx="1523">
                        <c:v>43717</c:v>
                      </c:pt>
                      <c:pt idx="1524">
                        <c:v>43718</c:v>
                      </c:pt>
                      <c:pt idx="1525">
                        <c:v>43719</c:v>
                      </c:pt>
                      <c:pt idx="1526">
                        <c:v>43720</c:v>
                      </c:pt>
                      <c:pt idx="1527">
                        <c:v>43721</c:v>
                      </c:pt>
                      <c:pt idx="1528">
                        <c:v>43724</c:v>
                      </c:pt>
                      <c:pt idx="1529">
                        <c:v>43725</c:v>
                      </c:pt>
                      <c:pt idx="1530">
                        <c:v>43726</c:v>
                      </c:pt>
                      <c:pt idx="1531">
                        <c:v>43727</c:v>
                      </c:pt>
                      <c:pt idx="1532">
                        <c:v>43728</c:v>
                      </c:pt>
                      <c:pt idx="1533">
                        <c:v>43731</c:v>
                      </c:pt>
                      <c:pt idx="1534">
                        <c:v>43732</c:v>
                      </c:pt>
                      <c:pt idx="1535">
                        <c:v>43733</c:v>
                      </c:pt>
                      <c:pt idx="1536">
                        <c:v>43734</c:v>
                      </c:pt>
                      <c:pt idx="1537">
                        <c:v>43735</c:v>
                      </c:pt>
                      <c:pt idx="1538">
                        <c:v>43738</c:v>
                      </c:pt>
                      <c:pt idx="1539">
                        <c:v>43739</c:v>
                      </c:pt>
                      <c:pt idx="1540">
                        <c:v>43740</c:v>
                      </c:pt>
                      <c:pt idx="1541">
                        <c:v>43741</c:v>
                      </c:pt>
                      <c:pt idx="1542">
                        <c:v>43742</c:v>
                      </c:pt>
                      <c:pt idx="1543">
                        <c:v>43745</c:v>
                      </c:pt>
                      <c:pt idx="1544">
                        <c:v>43746</c:v>
                      </c:pt>
                      <c:pt idx="1545">
                        <c:v>43747</c:v>
                      </c:pt>
                      <c:pt idx="1546">
                        <c:v>43748</c:v>
                      </c:pt>
                      <c:pt idx="1547">
                        <c:v>43749</c:v>
                      </c:pt>
                      <c:pt idx="1548">
                        <c:v>43752</c:v>
                      </c:pt>
                      <c:pt idx="1549">
                        <c:v>43753</c:v>
                      </c:pt>
                      <c:pt idx="1550">
                        <c:v>43754</c:v>
                      </c:pt>
                      <c:pt idx="1551">
                        <c:v>43755</c:v>
                      </c:pt>
                      <c:pt idx="1552">
                        <c:v>43756</c:v>
                      </c:pt>
                      <c:pt idx="1553">
                        <c:v>43759</c:v>
                      </c:pt>
                      <c:pt idx="1554">
                        <c:v>43760</c:v>
                      </c:pt>
                      <c:pt idx="1555">
                        <c:v>43761</c:v>
                      </c:pt>
                      <c:pt idx="1556">
                        <c:v>43762</c:v>
                      </c:pt>
                      <c:pt idx="1557">
                        <c:v>43763</c:v>
                      </c:pt>
                      <c:pt idx="1558">
                        <c:v>43766</c:v>
                      </c:pt>
                      <c:pt idx="1559">
                        <c:v>43767</c:v>
                      </c:pt>
                      <c:pt idx="1560">
                        <c:v>43768</c:v>
                      </c:pt>
                      <c:pt idx="1561">
                        <c:v>43769</c:v>
                      </c:pt>
                      <c:pt idx="1562">
                        <c:v>43770</c:v>
                      </c:pt>
                      <c:pt idx="1563">
                        <c:v>43773</c:v>
                      </c:pt>
                      <c:pt idx="1564">
                        <c:v>43774</c:v>
                      </c:pt>
                      <c:pt idx="1565">
                        <c:v>43775</c:v>
                      </c:pt>
                      <c:pt idx="1566">
                        <c:v>43776</c:v>
                      </c:pt>
                      <c:pt idx="1567">
                        <c:v>43777</c:v>
                      </c:pt>
                      <c:pt idx="1568">
                        <c:v>43780</c:v>
                      </c:pt>
                      <c:pt idx="1569">
                        <c:v>43781</c:v>
                      </c:pt>
                      <c:pt idx="1570">
                        <c:v>43782</c:v>
                      </c:pt>
                      <c:pt idx="1571">
                        <c:v>43783</c:v>
                      </c:pt>
                      <c:pt idx="1572">
                        <c:v>43784</c:v>
                      </c:pt>
                      <c:pt idx="1573">
                        <c:v>43787</c:v>
                      </c:pt>
                      <c:pt idx="1574">
                        <c:v>43788</c:v>
                      </c:pt>
                      <c:pt idx="1575">
                        <c:v>43789</c:v>
                      </c:pt>
                      <c:pt idx="1576">
                        <c:v>43790</c:v>
                      </c:pt>
                      <c:pt idx="1577">
                        <c:v>43791</c:v>
                      </c:pt>
                      <c:pt idx="1578">
                        <c:v>43794</c:v>
                      </c:pt>
                      <c:pt idx="1579">
                        <c:v>43795</c:v>
                      </c:pt>
                      <c:pt idx="1580">
                        <c:v>43796</c:v>
                      </c:pt>
                      <c:pt idx="1581">
                        <c:v>43797</c:v>
                      </c:pt>
                      <c:pt idx="1582">
                        <c:v>43798</c:v>
                      </c:pt>
                      <c:pt idx="1583">
                        <c:v>43801</c:v>
                      </c:pt>
                      <c:pt idx="1584">
                        <c:v>43802</c:v>
                      </c:pt>
                      <c:pt idx="1585">
                        <c:v>43803</c:v>
                      </c:pt>
                      <c:pt idx="1586">
                        <c:v>43804</c:v>
                      </c:pt>
                      <c:pt idx="1587">
                        <c:v>43805</c:v>
                      </c:pt>
                      <c:pt idx="1588">
                        <c:v>43808</c:v>
                      </c:pt>
                      <c:pt idx="1589">
                        <c:v>43809</c:v>
                      </c:pt>
                      <c:pt idx="1590">
                        <c:v>43810</c:v>
                      </c:pt>
                      <c:pt idx="1591">
                        <c:v>43811</c:v>
                      </c:pt>
                      <c:pt idx="1592">
                        <c:v>43812</c:v>
                      </c:pt>
                      <c:pt idx="1593">
                        <c:v>43815</c:v>
                      </c:pt>
                      <c:pt idx="1594">
                        <c:v>43816</c:v>
                      </c:pt>
                      <c:pt idx="1595">
                        <c:v>43817</c:v>
                      </c:pt>
                      <c:pt idx="1596">
                        <c:v>43818</c:v>
                      </c:pt>
                      <c:pt idx="1597">
                        <c:v>43819</c:v>
                      </c:pt>
                      <c:pt idx="1598">
                        <c:v>43822</c:v>
                      </c:pt>
                      <c:pt idx="1599">
                        <c:v>43823</c:v>
                      </c:pt>
                      <c:pt idx="1600">
                        <c:v>43824</c:v>
                      </c:pt>
                      <c:pt idx="1601">
                        <c:v>43825</c:v>
                      </c:pt>
                      <c:pt idx="1602">
                        <c:v>43826</c:v>
                      </c:pt>
                      <c:pt idx="1603">
                        <c:v>43829</c:v>
                      </c:pt>
                      <c:pt idx="1604">
                        <c:v>43830</c:v>
                      </c:pt>
                      <c:pt idx="1605">
                        <c:v>43831</c:v>
                      </c:pt>
                      <c:pt idx="1606">
                        <c:v>43832</c:v>
                      </c:pt>
                      <c:pt idx="1607">
                        <c:v>43833</c:v>
                      </c:pt>
                      <c:pt idx="1608">
                        <c:v>43836</c:v>
                      </c:pt>
                      <c:pt idx="1609">
                        <c:v>43837</c:v>
                      </c:pt>
                      <c:pt idx="1610">
                        <c:v>43838</c:v>
                      </c:pt>
                      <c:pt idx="1611">
                        <c:v>43839</c:v>
                      </c:pt>
                      <c:pt idx="1612">
                        <c:v>43840</c:v>
                      </c:pt>
                      <c:pt idx="1613">
                        <c:v>43843</c:v>
                      </c:pt>
                      <c:pt idx="1614">
                        <c:v>43844</c:v>
                      </c:pt>
                      <c:pt idx="1615">
                        <c:v>43845</c:v>
                      </c:pt>
                      <c:pt idx="1616">
                        <c:v>43846</c:v>
                      </c:pt>
                      <c:pt idx="1617">
                        <c:v>43847</c:v>
                      </c:pt>
                      <c:pt idx="1618">
                        <c:v>43850</c:v>
                      </c:pt>
                      <c:pt idx="1619">
                        <c:v>43851</c:v>
                      </c:pt>
                      <c:pt idx="1620">
                        <c:v>43852</c:v>
                      </c:pt>
                      <c:pt idx="1621">
                        <c:v>43853</c:v>
                      </c:pt>
                      <c:pt idx="1622">
                        <c:v>43854</c:v>
                      </c:pt>
                      <c:pt idx="1623">
                        <c:v>43857</c:v>
                      </c:pt>
                      <c:pt idx="1624">
                        <c:v>43858</c:v>
                      </c:pt>
                      <c:pt idx="1625">
                        <c:v>43859</c:v>
                      </c:pt>
                      <c:pt idx="1626">
                        <c:v>43860</c:v>
                      </c:pt>
                      <c:pt idx="1627">
                        <c:v>43861</c:v>
                      </c:pt>
                      <c:pt idx="1628">
                        <c:v>43864</c:v>
                      </c:pt>
                      <c:pt idx="1629">
                        <c:v>43865</c:v>
                      </c:pt>
                      <c:pt idx="1630">
                        <c:v>43866</c:v>
                      </c:pt>
                      <c:pt idx="1631">
                        <c:v>43867</c:v>
                      </c:pt>
                      <c:pt idx="1632">
                        <c:v>43868</c:v>
                      </c:pt>
                      <c:pt idx="1633">
                        <c:v>43871</c:v>
                      </c:pt>
                      <c:pt idx="1634">
                        <c:v>43872</c:v>
                      </c:pt>
                      <c:pt idx="1635">
                        <c:v>43873</c:v>
                      </c:pt>
                      <c:pt idx="1636">
                        <c:v>43874</c:v>
                      </c:pt>
                      <c:pt idx="1637">
                        <c:v>43875</c:v>
                      </c:pt>
                      <c:pt idx="1638">
                        <c:v>43878</c:v>
                      </c:pt>
                      <c:pt idx="1639">
                        <c:v>43879</c:v>
                      </c:pt>
                      <c:pt idx="1640">
                        <c:v>43880</c:v>
                      </c:pt>
                      <c:pt idx="1641">
                        <c:v>43881</c:v>
                      </c:pt>
                      <c:pt idx="1642">
                        <c:v>43882</c:v>
                      </c:pt>
                      <c:pt idx="1643">
                        <c:v>43885</c:v>
                      </c:pt>
                      <c:pt idx="1644">
                        <c:v>43886</c:v>
                      </c:pt>
                      <c:pt idx="1645">
                        <c:v>43887</c:v>
                      </c:pt>
                      <c:pt idx="1646">
                        <c:v>43888</c:v>
                      </c:pt>
                      <c:pt idx="1647">
                        <c:v>43889</c:v>
                      </c:pt>
                      <c:pt idx="1648">
                        <c:v>43892</c:v>
                      </c:pt>
                      <c:pt idx="1649">
                        <c:v>43893</c:v>
                      </c:pt>
                      <c:pt idx="1650">
                        <c:v>43894</c:v>
                      </c:pt>
                      <c:pt idx="1651">
                        <c:v>43895</c:v>
                      </c:pt>
                      <c:pt idx="1652">
                        <c:v>43896</c:v>
                      </c:pt>
                      <c:pt idx="1653">
                        <c:v>43899</c:v>
                      </c:pt>
                      <c:pt idx="1654">
                        <c:v>43900</c:v>
                      </c:pt>
                      <c:pt idx="1655">
                        <c:v>43901</c:v>
                      </c:pt>
                      <c:pt idx="1656">
                        <c:v>43902</c:v>
                      </c:pt>
                      <c:pt idx="1657">
                        <c:v>43903</c:v>
                      </c:pt>
                      <c:pt idx="1658">
                        <c:v>43906</c:v>
                      </c:pt>
                      <c:pt idx="1659">
                        <c:v>43907</c:v>
                      </c:pt>
                      <c:pt idx="1660">
                        <c:v>43908</c:v>
                      </c:pt>
                      <c:pt idx="1661">
                        <c:v>43909</c:v>
                      </c:pt>
                      <c:pt idx="1662">
                        <c:v>43910</c:v>
                      </c:pt>
                      <c:pt idx="1663">
                        <c:v>43913</c:v>
                      </c:pt>
                      <c:pt idx="1664">
                        <c:v>43914</c:v>
                      </c:pt>
                      <c:pt idx="1665">
                        <c:v>43915</c:v>
                      </c:pt>
                      <c:pt idx="1666">
                        <c:v>43916</c:v>
                      </c:pt>
                      <c:pt idx="1667">
                        <c:v>43917</c:v>
                      </c:pt>
                      <c:pt idx="1668">
                        <c:v>43920</c:v>
                      </c:pt>
                      <c:pt idx="1669">
                        <c:v>43921</c:v>
                      </c:pt>
                      <c:pt idx="1670">
                        <c:v>43922</c:v>
                      </c:pt>
                      <c:pt idx="1671">
                        <c:v>43923</c:v>
                      </c:pt>
                      <c:pt idx="1672">
                        <c:v>43924</c:v>
                      </c:pt>
                      <c:pt idx="1673">
                        <c:v>43927</c:v>
                      </c:pt>
                      <c:pt idx="1674">
                        <c:v>43928</c:v>
                      </c:pt>
                      <c:pt idx="1675">
                        <c:v>43929</c:v>
                      </c:pt>
                      <c:pt idx="1676">
                        <c:v>43930</c:v>
                      </c:pt>
                      <c:pt idx="1677">
                        <c:v>43931</c:v>
                      </c:pt>
                      <c:pt idx="1678">
                        <c:v>43934</c:v>
                      </c:pt>
                      <c:pt idx="1679">
                        <c:v>43935</c:v>
                      </c:pt>
                      <c:pt idx="1680">
                        <c:v>43936</c:v>
                      </c:pt>
                      <c:pt idx="1681">
                        <c:v>43937</c:v>
                      </c:pt>
                      <c:pt idx="1682">
                        <c:v>43938</c:v>
                      </c:pt>
                      <c:pt idx="1683">
                        <c:v>43941</c:v>
                      </c:pt>
                      <c:pt idx="1684">
                        <c:v>43942</c:v>
                      </c:pt>
                      <c:pt idx="1685">
                        <c:v>43943</c:v>
                      </c:pt>
                      <c:pt idx="1686">
                        <c:v>43944</c:v>
                      </c:pt>
                      <c:pt idx="1687">
                        <c:v>43945</c:v>
                      </c:pt>
                      <c:pt idx="1688">
                        <c:v>43948</c:v>
                      </c:pt>
                      <c:pt idx="1689">
                        <c:v>43949</c:v>
                      </c:pt>
                      <c:pt idx="1690">
                        <c:v>43950</c:v>
                      </c:pt>
                      <c:pt idx="1691">
                        <c:v>43951</c:v>
                      </c:pt>
                      <c:pt idx="1692">
                        <c:v>43952</c:v>
                      </c:pt>
                      <c:pt idx="1693">
                        <c:v>43955</c:v>
                      </c:pt>
                      <c:pt idx="1694">
                        <c:v>43956</c:v>
                      </c:pt>
                      <c:pt idx="1695">
                        <c:v>43957</c:v>
                      </c:pt>
                      <c:pt idx="1696">
                        <c:v>43958</c:v>
                      </c:pt>
                      <c:pt idx="1697">
                        <c:v>43959</c:v>
                      </c:pt>
                      <c:pt idx="1698">
                        <c:v>43962</c:v>
                      </c:pt>
                      <c:pt idx="1699">
                        <c:v>43963</c:v>
                      </c:pt>
                      <c:pt idx="1700">
                        <c:v>43964</c:v>
                      </c:pt>
                      <c:pt idx="1701">
                        <c:v>43965</c:v>
                      </c:pt>
                      <c:pt idx="1702">
                        <c:v>43966</c:v>
                      </c:pt>
                      <c:pt idx="1703">
                        <c:v>43969</c:v>
                      </c:pt>
                      <c:pt idx="1704">
                        <c:v>43970</c:v>
                      </c:pt>
                      <c:pt idx="1705">
                        <c:v>43971</c:v>
                      </c:pt>
                      <c:pt idx="1706">
                        <c:v>43972</c:v>
                      </c:pt>
                      <c:pt idx="1707">
                        <c:v>43973</c:v>
                      </c:pt>
                      <c:pt idx="1708">
                        <c:v>43976</c:v>
                      </c:pt>
                      <c:pt idx="1709">
                        <c:v>43977</c:v>
                      </c:pt>
                      <c:pt idx="1710">
                        <c:v>43978</c:v>
                      </c:pt>
                      <c:pt idx="1711">
                        <c:v>43979</c:v>
                      </c:pt>
                      <c:pt idx="1712">
                        <c:v>43980</c:v>
                      </c:pt>
                      <c:pt idx="1713">
                        <c:v>43983</c:v>
                      </c:pt>
                      <c:pt idx="1714">
                        <c:v>43984</c:v>
                      </c:pt>
                      <c:pt idx="1715">
                        <c:v>43985</c:v>
                      </c:pt>
                      <c:pt idx="1716">
                        <c:v>43986</c:v>
                      </c:pt>
                      <c:pt idx="1717">
                        <c:v>43987</c:v>
                      </c:pt>
                      <c:pt idx="1718">
                        <c:v>43990</c:v>
                      </c:pt>
                      <c:pt idx="1719">
                        <c:v>43991</c:v>
                      </c:pt>
                      <c:pt idx="1720">
                        <c:v>43992</c:v>
                      </c:pt>
                      <c:pt idx="1721">
                        <c:v>43993</c:v>
                      </c:pt>
                      <c:pt idx="1722">
                        <c:v>43994</c:v>
                      </c:pt>
                      <c:pt idx="1723">
                        <c:v>43997</c:v>
                      </c:pt>
                      <c:pt idx="1724">
                        <c:v>43998</c:v>
                      </c:pt>
                      <c:pt idx="1725">
                        <c:v>43999</c:v>
                      </c:pt>
                      <c:pt idx="1726">
                        <c:v>44000</c:v>
                      </c:pt>
                      <c:pt idx="1727">
                        <c:v>44001</c:v>
                      </c:pt>
                      <c:pt idx="1728">
                        <c:v>44004</c:v>
                      </c:pt>
                      <c:pt idx="1729">
                        <c:v>44005</c:v>
                      </c:pt>
                      <c:pt idx="1730">
                        <c:v>44006</c:v>
                      </c:pt>
                      <c:pt idx="1731">
                        <c:v>44007</c:v>
                      </c:pt>
                      <c:pt idx="1732">
                        <c:v>44008</c:v>
                      </c:pt>
                      <c:pt idx="1733">
                        <c:v>44011</c:v>
                      </c:pt>
                      <c:pt idx="1734">
                        <c:v>44012</c:v>
                      </c:pt>
                      <c:pt idx="1735">
                        <c:v>44013</c:v>
                      </c:pt>
                      <c:pt idx="1736">
                        <c:v>44014</c:v>
                      </c:pt>
                      <c:pt idx="1737">
                        <c:v>44015</c:v>
                      </c:pt>
                      <c:pt idx="1738">
                        <c:v>44018</c:v>
                      </c:pt>
                      <c:pt idx="1739">
                        <c:v>44019</c:v>
                      </c:pt>
                      <c:pt idx="1740">
                        <c:v>44020</c:v>
                      </c:pt>
                      <c:pt idx="1741">
                        <c:v>44021</c:v>
                      </c:pt>
                      <c:pt idx="1742">
                        <c:v>44022</c:v>
                      </c:pt>
                      <c:pt idx="1743">
                        <c:v>44025</c:v>
                      </c:pt>
                      <c:pt idx="1744">
                        <c:v>44026</c:v>
                      </c:pt>
                      <c:pt idx="1745">
                        <c:v>44027</c:v>
                      </c:pt>
                      <c:pt idx="1746">
                        <c:v>44028</c:v>
                      </c:pt>
                      <c:pt idx="1747">
                        <c:v>44029</c:v>
                      </c:pt>
                      <c:pt idx="1748">
                        <c:v>44032</c:v>
                      </c:pt>
                      <c:pt idx="1749">
                        <c:v>44033</c:v>
                      </c:pt>
                      <c:pt idx="1750">
                        <c:v>44034</c:v>
                      </c:pt>
                      <c:pt idx="1751">
                        <c:v>44035</c:v>
                      </c:pt>
                      <c:pt idx="1752">
                        <c:v>44036</c:v>
                      </c:pt>
                      <c:pt idx="1753">
                        <c:v>44039</c:v>
                      </c:pt>
                      <c:pt idx="1754">
                        <c:v>44040</c:v>
                      </c:pt>
                      <c:pt idx="1755">
                        <c:v>44041</c:v>
                      </c:pt>
                      <c:pt idx="1756">
                        <c:v>44042</c:v>
                      </c:pt>
                      <c:pt idx="1757">
                        <c:v>44043</c:v>
                      </c:pt>
                      <c:pt idx="1758">
                        <c:v>44046</c:v>
                      </c:pt>
                      <c:pt idx="1759">
                        <c:v>44047</c:v>
                      </c:pt>
                      <c:pt idx="1760">
                        <c:v>44048</c:v>
                      </c:pt>
                      <c:pt idx="1761">
                        <c:v>44049</c:v>
                      </c:pt>
                      <c:pt idx="1762">
                        <c:v>44050</c:v>
                      </c:pt>
                      <c:pt idx="1763">
                        <c:v>44053</c:v>
                      </c:pt>
                      <c:pt idx="1764">
                        <c:v>44054</c:v>
                      </c:pt>
                      <c:pt idx="1765">
                        <c:v>44055</c:v>
                      </c:pt>
                      <c:pt idx="1766">
                        <c:v>44056</c:v>
                      </c:pt>
                      <c:pt idx="1767">
                        <c:v>44057</c:v>
                      </c:pt>
                      <c:pt idx="1768">
                        <c:v>44060</c:v>
                      </c:pt>
                      <c:pt idx="1769">
                        <c:v>44061</c:v>
                      </c:pt>
                      <c:pt idx="1770">
                        <c:v>44062</c:v>
                      </c:pt>
                      <c:pt idx="1771">
                        <c:v>44063</c:v>
                      </c:pt>
                      <c:pt idx="1772">
                        <c:v>44064</c:v>
                      </c:pt>
                      <c:pt idx="1773">
                        <c:v>44067</c:v>
                      </c:pt>
                      <c:pt idx="1774">
                        <c:v>44068</c:v>
                      </c:pt>
                      <c:pt idx="1775">
                        <c:v>44069</c:v>
                      </c:pt>
                      <c:pt idx="1776">
                        <c:v>44070</c:v>
                      </c:pt>
                      <c:pt idx="1777">
                        <c:v>44071</c:v>
                      </c:pt>
                      <c:pt idx="1778">
                        <c:v>44074</c:v>
                      </c:pt>
                      <c:pt idx="1779">
                        <c:v>44075</c:v>
                      </c:pt>
                      <c:pt idx="1780">
                        <c:v>44076</c:v>
                      </c:pt>
                      <c:pt idx="1781">
                        <c:v>44077</c:v>
                      </c:pt>
                      <c:pt idx="1782">
                        <c:v>44078</c:v>
                      </c:pt>
                      <c:pt idx="1783">
                        <c:v>44081</c:v>
                      </c:pt>
                      <c:pt idx="1784">
                        <c:v>44082</c:v>
                      </c:pt>
                      <c:pt idx="1785">
                        <c:v>44083</c:v>
                      </c:pt>
                      <c:pt idx="1786">
                        <c:v>44084</c:v>
                      </c:pt>
                      <c:pt idx="1787">
                        <c:v>44085</c:v>
                      </c:pt>
                      <c:pt idx="1788">
                        <c:v>44088</c:v>
                      </c:pt>
                      <c:pt idx="1789">
                        <c:v>44089</c:v>
                      </c:pt>
                      <c:pt idx="1790">
                        <c:v>44090</c:v>
                      </c:pt>
                      <c:pt idx="1791">
                        <c:v>44091</c:v>
                      </c:pt>
                      <c:pt idx="1792">
                        <c:v>44092</c:v>
                      </c:pt>
                      <c:pt idx="1793">
                        <c:v>44095</c:v>
                      </c:pt>
                      <c:pt idx="1794">
                        <c:v>44096</c:v>
                      </c:pt>
                      <c:pt idx="1795">
                        <c:v>44097</c:v>
                      </c:pt>
                      <c:pt idx="1796">
                        <c:v>44098</c:v>
                      </c:pt>
                      <c:pt idx="1797">
                        <c:v>44099</c:v>
                      </c:pt>
                      <c:pt idx="1798">
                        <c:v>44102</c:v>
                      </c:pt>
                      <c:pt idx="1799">
                        <c:v>44103</c:v>
                      </c:pt>
                      <c:pt idx="1800">
                        <c:v>44104</c:v>
                      </c:pt>
                      <c:pt idx="1801">
                        <c:v>44105</c:v>
                      </c:pt>
                      <c:pt idx="1802">
                        <c:v>44106</c:v>
                      </c:pt>
                      <c:pt idx="1803">
                        <c:v>44109</c:v>
                      </c:pt>
                      <c:pt idx="1804">
                        <c:v>44110</c:v>
                      </c:pt>
                      <c:pt idx="1805">
                        <c:v>44111</c:v>
                      </c:pt>
                      <c:pt idx="1806">
                        <c:v>44112</c:v>
                      </c:pt>
                      <c:pt idx="1807">
                        <c:v>44113</c:v>
                      </c:pt>
                      <c:pt idx="1808">
                        <c:v>44116</c:v>
                      </c:pt>
                      <c:pt idx="1809">
                        <c:v>44117</c:v>
                      </c:pt>
                      <c:pt idx="1810">
                        <c:v>#N/A</c:v>
                      </c:pt>
                      <c:pt idx="1811">
                        <c:v>#N/A</c:v>
                      </c:pt>
                      <c:pt idx="1812">
                        <c:v>#N/A</c:v>
                      </c:pt>
                      <c:pt idx="1813">
                        <c:v>#N/A</c:v>
                      </c:pt>
                      <c:pt idx="1814">
                        <c:v>#N/A</c:v>
                      </c:pt>
                      <c:pt idx="1815">
                        <c:v>#N/A</c:v>
                      </c:pt>
                      <c:pt idx="1816">
                        <c:v>#N/A</c:v>
                      </c:pt>
                      <c:pt idx="1817">
                        <c:v>#N/A</c:v>
                      </c:pt>
                      <c:pt idx="1818">
                        <c:v>#N/A</c:v>
                      </c:pt>
                      <c:pt idx="1819">
                        <c:v>#N/A</c:v>
                      </c:pt>
                      <c:pt idx="1820">
                        <c:v>#N/A</c:v>
                      </c:pt>
                      <c:pt idx="1821">
                        <c:v>#N/A</c:v>
                      </c:pt>
                      <c:pt idx="1822">
                        <c:v>#N/A</c:v>
                      </c:pt>
                      <c:pt idx="1823">
                        <c:v>#N/A</c:v>
                      </c:pt>
                      <c:pt idx="1824">
                        <c:v>#N/A</c:v>
                      </c:pt>
                      <c:pt idx="1825">
                        <c:v>#N/A</c:v>
                      </c:pt>
                      <c:pt idx="1826">
                        <c:v>#N/A</c:v>
                      </c:pt>
                      <c:pt idx="1827">
                        <c:v>#N/A</c:v>
                      </c:pt>
                      <c:pt idx="1828">
                        <c:v>#N/A</c:v>
                      </c:pt>
                      <c:pt idx="1829">
                        <c:v>#N/A</c:v>
                      </c:pt>
                      <c:pt idx="1830">
                        <c:v>#N/A</c:v>
                      </c:pt>
                      <c:pt idx="1831">
                        <c:v>#N/A</c:v>
                      </c:pt>
                      <c:pt idx="1832">
                        <c:v>#N/A</c:v>
                      </c:pt>
                      <c:pt idx="1833">
                        <c:v>#N/A</c:v>
                      </c:pt>
                      <c:pt idx="1834">
                        <c:v>#N/A</c:v>
                      </c:pt>
                      <c:pt idx="1835">
                        <c:v>#N/A</c:v>
                      </c:pt>
                      <c:pt idx="1836">
                        <c:v>#N/A</c:v>
                      </c:pt>
                      <c:pt idx="1837">
                        <c:v>#N/A</c:v>
                      </c:pt>
                      <c:pt idx="1838">
                        <c:v>#N/A</c:v>
                      </c:pt>
                      <c:pt idx="1839">
                        <c:v>#N/A</c:v>
                      </c:pt>
                      <c:pt idx="1840">
                        <c:v>#N/A</c:v>
                      </c:pt>
                      <c:pt idx="1841">
                        <c:v>#N/A</c:v>
                      </c:pt>
                      <c:pt idx="1842">
                        <c:v>#N/A</c:v>
                      </c:pt>
                      <c:pt idx="1843">
                        <c:v>#N/A</c:v>
                      </c:pt>
                      <c:pt idx="1844">
                        <c:v>#N/A</c:v>
                      </c:pt>
                      <c:pt idx="1845">
                        <c:v>#N/A</c:v>
                      </c:pt>
                      <c:pt idx="1846">
                        <c:v>#N/A</c:v>
                      </c:pt>
                      <c:pt idx="1847">
                        <c:v>#N/A</c:v>
                      </c:pt>
                      <c:pt idx="1848">
                        <c:v>#N/A</c:v>
                      </c:pt>
                      <c:pt idx="1849">
                        <c:v>#N/A</c:v>
                      </c:pt>
                      <c:pt idx="1850">
                        <c:v>#N/A</c:v>
                      </c:pt>
                      <c:pt idx="1851">
                        <c:v>#N/A</c:v>
                      </c:pt>
                      <c:pt idx="1852">
                        <c:v>#N/A</c:v>
                      </c:pt>
                      <c:pt idx="1853">
                        <c:v>#N/A</c:v>
                      </c:pt>
                      <c:pt idx="1854">
                        <c:v>#N/A</c:v>
                      </c:pt>
                      <c:pt idx="1855">
                        <c:v>#N/A</c:v>
                      </c:pt>
                      <c:pt idx="1856">
                        <c:v>#N/A</c:v>
                      </c:pt>
                      <c:pt idx="1857">
                        <c:v>#N/A</c:v>
                      </c:pt>
                      <c:pt idx="1858">
                        <c:v>#N/A</c:v>
                      </c:pt>
                      <c:pt idx="1859">
                        <c:v>#N/A</c:v>
                      </c:pt>
                      <c:pt idx="1860">
                        <c:v>#N/A</c:v>
                      </c:pt>
                      <c:pt idx="1861">
                        <c:v>#N/A</c:v>
                      </c:pt>
                      <c:pt idx="1862">
                        <c:v>#N/A</c:v>
                      </c:pt>
                      <c:pt idx="1863">
                        <c:v>#N/A</c:v>
                      </c:pt>
                      <c:pt idx="1864">
                        <c:v>#N/A</c:v>
                      </c:pt>
                      <c:pt idx="1865">
                        <c:v>#N/A</c:v>
                      </c:pt>
                      <c:pt idx="1866">
                        <c:v>#N/A</c:v>
                      </c:pt>
                      <c:pt idx="1867">
                        <c:v>#N/A</c:v>
                      </c:pt>
                      <c:pt idx="1868">
                        <c:v>#N/A</c:v>
                      </c:pt>
                      <c:pt idx="1869">
                        <c:v>#N/A</c:v>
                      </c:pt>
                      <c:pt idx="1870">
                        <c:v>#N/A</c:v>
                      </c:pt>
                      <c:pt idx="1871">
                        <c:v>#N/A</c:v>
                      </c:pt>
                      <c:pt idx="1872">
                        <c:v>#N/A</c:v>
                      </c:pt>
                      <c:pt idx="1873">
                        <c:v>#N/A</c:v>
                      </c:pt>
                      <c:pt idx="1874">
                        <c:v>#N/A</c:v>
                      </c:pt>
                      <c:pt idx="1875">
                        <c:v>#N/A</c:v>
                      </c:pt>
                      <c:pt idx="1876">
                        <c:v>#N/A</c:v>
                      </c:pt>
                      <c:pt idx="1877">
                        <c:v>#N/A</c:v>
                      </c:pt>
                      <c:pt idx="1878">
                        <c:v>#N/A</c:v>
                      </c:pt>
                      <c:pt idx="1879">
                        <c:v>#N/A</c:v>
                      </c:pt>
                      <c:pt idx="1880">
                        <c:v>#N/A</c:v>
                      </c:pt>
                      <c:pt idx="1881">
                        <c:v>#N/A</c:v>
                      </c:pt>
                      <c:pt idx="1882">
                        <c:v>#N/A</c:v>
                      </c:pt>
                      <c:pt idx="1883">
                        <c:v>#N/A</c:v>
                      </c:pt>
                      <c:pt idx="1884">
                        <c:v>#N/A</c:v>
                      </c:pt>
                      <c:pt idx="1885">
                        <c:v>#N/A</c:v>
                      </c:pt>
                      <c:pt idx="1886">
                        <c:v>#N/A</c:v>
                      </c:pt>
                      <c:pt idx="1887">
                        <c:v>#N/A</c:v>
                      </c:pt>
                      <c:pt idx="1888">
                        <c:v>#N/A</c:v>
                      </c:pt>
                      <c:pt idx="1889">
                        <c:v>#N/A</c:v>
                      </c:pt>
                      <c:pt idx="1890">
                        <c:v>#N/A</c:v>
                      </c:pt>
                      <c:pt idx="1891">
                        <c:v>#N/A</c:v>
                      </c:pt>
                      <c:pt idx="1892">
                        <c:v>#N/A</c:v>
                      </c:pt>
                      <c:pt idx="1893">
                        <c:v>#N/A</c:v>
                      </c:pt>
                      <c:pt idx="1894">
                        <c:v>#N/A</c:v>
                      </c:pt>
                      <c:pt idx="1895">
                        <c:v>#N/A</c:v>
                      </c:pt>
                      <c:pt idx="1896">
                        <c:v>#N/A</c:v>
                      </c:pt>
                      <c:pt idx="1897">
                        <c:v>#N/A</c:v>
                      </c:pt>
                      <c:pt idx="1898">
                        <c:v>#N/A</c:v>
                      </c:pt>
                      <c:pt idx="1899">
                        <c:v>#N/A</c:v>
                      </c:pt>
                      <c:pt idx="1900">
                        <c:v>#N/A</c:v>
                      </c:pt>
                      <c:pt idx="1901">
                        <c:v>#N/A</c:v>
                      </c:pt>
                      <c:pt idx="1902">
                        <c:v>#N/A</c:v>
                      </c:pt>
                      <c:pt idx="1903">
                        <c:v>#N/A</c:v>
                      </c:pt>
                      <c:pt idx="1904">
                        <c:v>#N/A</c:v>
                      </c:pt>
                      <c:pt idx="1905">
                        <c:v>#N/A</c:v>
                      </c:pt>
                      <c:pt idx="1906">
                        <c:v>#N/A</c:v>
                      </c:pt>
                      <c:pt idx="1907">
                        <c:v>#N/A</c:v>
                      </c:pt>
                      <c:pt idx="1908">
                        <c:v>#N/A</c:v>
                      </c:pt>
                      <c:pt idx="1909">
                        <c:v>#N/A</c:v>
                      </c:pt>
                      <c:pt idx="1910">
                        <c:v>#N/A</c:v>
                      </c:pt>
                      <c:pt idx="1911">
                        <c:v>#N/A</c:v>
                      </c:pt>
                      <c:pt idx="1912">
                        <c:v>#N/A</c:v>
                      </c:pt>
                      <c:pt idx="1913">
                        <c:v>#N/A</c:v>
                      </c:pt>
                      <c:pt idx="1914">
                        <c:v>#N/A</c:v>
                      </c:pt>
                      <c:pt idx="1915">
                        <c:v>#N/A</c:v>
                      </c:pt>
                      <c:pt idx="1916">
                        <c:v>#N/A</c:v>
                      </c:pt>
                      <c:pt idx="1917">
                        <c:v>#N/A</c:v>
                      </c:pt>
                      <c:pt idx="1918">
                        <c:v>#N/A</c:v>
                      </c:pt>
                      <c:pt idx="1919">
                        <c:v>#N/A</c:v>
                      </c:pt>
                      <c:pt idx="1920">
                        <c:v>#N/A</c:v>
                      </c:pt>
                      <c:pt idx="1921">
                        <c:v>#N/A</c:v>
                      </c:pt>
                      <c:pt idx="1922">
                        <c:v>#N/A</c:v>
                      </c:pt>
                      <c:pt idx="1923">
                        <c:v>#N/A</c:v>
                      </c:pt>
                      <c:pt idx="1924">
                        <c:v>#N/A</c:v>
                      </c:pt>
                      <c:pt idx="1925">
                        <c:v>#N/A</c:v>
                      </c:pt>
                      <c:pt idx="1926">
                        <c:v>#N/A</c:v>
                      </c:pt>
                      <c:pt idx="1927">
                        <c:v>#N/A</c:v>
                      </c:pt>
                      <c:pt idx="1928">
                        <c:v>#N/A</c:v>
                      </c:pt>
                      <c:pt idx="1929">
                        <c:v>#N/A</c:v>
                      </c:pt>
                      <c:pt idx="1930">
                        <c:v>#N/A</c:v>
                      </c:pt>
                      <c:pt idx="1931">
                        <c:v>#N/A</c:v>
                      </c:pt>
                      <c:pt idx="1932">
                        <c:v>#N/A</c:v>
                      </c:pt>
                      <c:pt idx="1933">
                        <c:v>#N/A</c:v>
                      </c:pt>
                      <c:pt idx="1934">
                        <c:v>#N/A</c:v>
                      </c:pt>
                      <c:pt idx="1935">
                        <c:v>#N/A</c:v>
                      </c:pt>
                      <c:pt idx="1936">
                        <c:v>#N/A</c:v>
                      </c:pt>
                      <c:pt idx="1937">
                        <c:v>#N/A</c:v>
                      </c:pt>
                      <c:pt idx="1938">
                        <c:v>#N/A</c:v>
                      </c:pt>
                      <c:pt idx="1939">
                        <c:v>#N/A</c:v>
                      </c:pt>
                      <c:pt idx="1940">
                        <c:v>#N/A</c:v>
                      </c:pt>
                      <c:pt idx="1941">
                        <c:v>#N/A</c:v>
                      </c:pt>
                      <c:pt idx="1942">
                        <c:v>#N/A</c:v>
                      </c:pt>
                      <c:pt idx="1943">
                        <c:v>#N/A</c:v>
                      </c:pt>
                      <c:pt idx="1944">
                        <c:v>#N/A</c:v>
                      </c:pt>
                      <c:pt idx="1945">
                        <c:v>#N/A</c:v>
                      </c:pt>
                      <c:pt idx="1946">
                        <c:v>#N/A</c:v>
                      </c:pt>
                      <c:pt idx="1947">
                        <c:v>#N/A</c:v>
                      </c:pt>
                      <c:pt idx="1948">
                        <c:v>#N/A</c:v>
                      </c:pt>
                      <c:pt idx="1949">
                        <c:v>#N/A</c:v>
                      </c:pt>
                      <c:pt idx="1950">
                        <c:v>#N/A</c:v>
                      </c:pt>
                      <c:pt idx="1951">
                        <c:v>#N/A</c:v>
                      </c:pt>
                      <c:pt idx="1952">
                        <c:v>#N/A</c:v>
                      </c:pt>
                      <c:pt idx="1953">
                        <c:v>#N/A</c:v>
                      </c:pt>
                      <c:pt idx="1954">
                        <c:v>#N/A</c:v>
                      </c:pt>
                      <c:pt idx="1955">
                        <c:v>#N/A</c:v>
                      </c:pt>
                      <c:pt idx="1956">
                        <c:v>#N/A</c:v>
                      </c:pt>
                      <c:pt idx="1957">
                        <c:v>#N/A</c:v>
                      </c:pt>
                      <c:pt idx="1958">
                        <c:v>#N/A</c:v>
                      </c:pt>
                      <c:pt idx="1959">
                        <c:v>#N/A</c:v>
                      </c:pt>
                      <c:pt idx="1960">
                        <c:v>#N/A</c:v>
                      </c:pt>
                      <c:pt idx="1961">
                        <c:v>#N/A</c:v>
                      </c:pt>
                      <c:pt idx="1962">
                        <c:v>#N/A</c:v>
                      </c:pt>
                      <c:pt idx="1963">
                        <c:v>#N/A</c:v>
                      </c:pt>
                      <c:pt idx="1964">
                        <c:v>#N/A</c:v>
                      </c:pt>
                      <c:pt idx="1965">
                        <c:v>#N/A</c:v>
                      </c:pt>
                      <c:pt idx="1966">
                        <c:v>#N/A</c:v>
                      </c:pt>
                      <c:pt idx="1967">
                        <c:v>#N/A</c:v>
                      </c:pt>
                      <c:pt idx="1968">
                        <c:v>#N/A</c:v>
                      </c:pt>
                      <c:pt idx="1969">
                        <c:v>#N/A</c:v>
                      </c:pt>
                      <c:pt idx="1970">
                        <c:v>#N/A</c:v>
                      </c:pt>
                      <c:pt idx="1971">
                        <c:v>#N/A</c:v>
                      </c:pt>
                      <c:pt idx="1972">
                        <c:v>#N/A</c:v>
                      </c:pt>
                      <c:pt idx="1973">
                        <c:v>#N/A</c:v>
                      </c:pt>
                      <c:pt idx="1974">
                        <c:v>#N/A</c:v>
                      </c:pt>
                      <c:pt idx="1975">
                        <c:v>#N/A</c:v>
                      </c:pt>
                      <c:pt idx="1976">
                        <c:v>#N/A</c:v>
                      </c:pt>
                      <c:pt idx="1977">
                        <c:v>#N/A</c:v>
                      </c:pt>
                      <c:pt idx="1978">
                        <c:v>#N/A</c:v>
                      </c:pt>
                      <c:pt idx="1979">
                        <c:v>#N/A</c:v>
                      </c:pt>
                      <c:pt idx="1980">
                        <c:v>#N/A</c:v>
                      </c:pt>
                      <c:pt idx="1981">
                        <c:v>#N/A</c:v>
                      </c:pt>
                      <c:pt idx="1982">
                        <c:v>#N/A</c:v>
                      </c:pt>
                      <c:pt idx="1983">
                        <c:v>#N/A</c:v>
                      </c:pt>
                      <c:pt idx="1984">
                        <c:v>#N/A</c:v>
                      </c:pt>
                      <c:pt idx="1985">
                        <c:v>#N/A</c:v>
                      </c:pt>
                      <c:pt idx="1986">
                        <c:v>#N/A</c:v>
                      </c:pt>
                      <c:pt idx="1987">
                        <c:v>#N/A</c:v>
                      </c:pt>
                      <c:pt idx="1988">
                        <c:v>#N/A</c:v>
                      </c:pt>
                      <c:pt idx="1989">
                        <c:v>#N/A</c:v>
                      </c:pt>
                      <c:pt idx="1990">
                        <c:v>#N/A</c:v>
                      </c:pt>
                      <c:pt idx="1991">
                        <c:v>#N/A</c:v>
                      </c:pt>
                      <c:pt idx="1992">
                        <c:v>#N/A</c:v>
                      </c:pt>
                      <c:pt idx="1993">
                        <c:v>#N/A</c:v>
                      </c:pt>
                      <c:pt idx="1994">
                        <c:v>#N/A</c:v>
                      </c:pt>
                      <c:pt idx="1995">
                        <c:v>#N/A</c:v>
                      </c:pt>
                      <c:pt idx="1996">
                        <c:v>#N/A</c:v>
                      </c:pt>
                      <c:pt idx="1997">
                        <c:v>#N/A</c:v>
                      </c:pt>
                      <c:pt idx="1998">
                        <c:v>#N/A</c:v>
                      </c:pt>
                      <c:pt idx="1999">
                        <c:v>#N/A</c:v>
                      </c:pt>
                      <c:pt idx="2000">
                        <c:v>#N/A</c:v>
                      </c:pt>
                      <c:pt idx="2001">
                        <c:v>#N/A</c:v>
                      </c:pt>
                      <c:pt idx="2002">
                        <c:v>#N/A</c:v>
                      </c:pt>
                      <c:pt idx="2003">
                        <c:v>#N/A</c:v>
                      </c:pt>
                      <c:pt idx="2004">
                        <c:v>#N/A</c:v>
                      </c:pt>
                      <c:pt idx="2005">
                        <c:v>#N/A</c:v>
                      </c:pt>
                      <c:pt idx="2006">
                        <c:v>#N/A</c:v>
                      </c:pt>
                      <c:pt idx="2007">
                        <c:v>#N/A</c:v>
                      </c:pt>
                      <c:pt idx="2008">
                        <c:v>#N/A</c:v>
                      </c:pt>
                      <c:pt idx="2009">
                        <c:v>#N/A</c:v>
                      </c:pt>
                      <c:pt idx="2010">
                        <c:v>#N/A</c:v>
                      </c:pt>
                      <c:pt idx="2011">
                        <c:v>#N/A</c:v>
                      </c:pt>
                      <c:pt idx="2012">
                        <c:v>#N/A</c:v>
                      </c:pt>
                      <c:pt idx="2013">
                        <c:v>#N/A</c:v>
                      </c:pt>
                      <c:pt idx="2014">
                        <c:v>#N/A</c:v>
                      </c:pt>
                      <c:pt idx="2015">
                        <c:v>#N/A</c:v>
                      </c:pt>
                      <c:pt idx="2016">
                        <c:v>#N/A</c:v>
                      </c:pt>
                      <c:pt idx="2017">
                        <c:v>#N/A</c:v>
                      </c:pt>
                      <c:pt idx="2018">
                        <c:v>#N/A</c:v>
                      </c:pt>
                      <c:pt idx="2019">
                        <c:v>#N/A</c:v>
                      </c:pt>
                      <c:pt idx="2020">
                        <c:v>#N/A</c:v>
                      </c:pt>
                      <c:pt idx="2021">
                        <c:v>#N/A</c:v>
                      </c:pt>
                      <c:pt idx="2022">
                        <c:v>#N/A</c:v>
                      </c:pt>
                      <c:pt idx="2023">
                        <c:v>#N/A</c:v>
                      </c:pt>
                      <c:pt idx="2024">
                        <c:v>#N/A</c:v>
                      </c:pt>
                      <c:pt idx="2025">
                        <c:v>#N/A</c:v>
                      </c:pt>
                      <c:pt idx="2026">
                        <c:v>#N/A</c:v>
                      </c:pt>
                      <c:pt idx="2027">
                        <c:v>#N/A</c:v>
                      </c:pt>
                      <c:pt idx="2028">
                        <c:v>#N/A</c:v>
                      </c:pt>
                      <c:pt idx="2029">
                        <c:v>#N/A</c:v>
                      </c:pt>
                      <c:pt idx="2030">
                        <c:v>#N/A</c:v>
                      </c:pt>
                      <c:pt idx="2031">
                        <c:v>#N/A</c:v>
                      </c:pt>
                      <c:pt idx="2032">
                        <c:v>#N/A</c:v>
                      </c:pt>
                      <c:pt idx="2033">
                        <c:v>#N/A</c:v>
                      </c:pt>
                      <c:pt idx="2034">
                        <c:v>#N/A</c:v>
                      </c:pt>
                      <c:pt idx="2035">
                        <c:v>#N/A</c:v>
                      </c:pt>
                      <c:pt idx="2036">
                        <c:v>#N/A</c:v>
                      </c:pt>
                      <c:pt idx="2037">
                        <c:v>#N/A</c:v>
                      </c:pt>
                      <c:pt idx="2038">
                        <c:v>#N/A</c:v>
                      </c:pt>
                      <c:pt idx="2039">
                        <c:v>#N/A</c:v>
                      </c:pt>
                      <c:pt idx="2040">
                        <c:v>#N/A</c:v>
                      </c:pt>
                      <c:pt idx="2041">
                        <c:v>#N/A</c:v>
                      </c:pt>
                      <c:pt idx="2042">
                        <c:v>#N/A</c:v>
                      </c:pt>
                      <c:pt idx="2043">
                        <c:v>#N/A</c:v>
                      </c:pt>
                      <c:pt idx="2044">
                        <c:v>#N/A</c:v>
                      </c:pt>
                      <c:pt idx="2045">
                        <c:v>#N/A</c:v>
                      </c:pt>
                      <c:pt idx="2046">
                        <c:v>#N/A</c:v>
                      </c:pt>
                      <c:pt idx="2047">
                        <c:v>#N/A</c:v>
                      </c:pt>
                      <c:pt idx="2048">
                        <c:v>#N/A</c:v>
                      </c:pt>
                      <c:pt idx="2049">
                        <c:v>#N/A</c:v>
                      </c:pt>
                      <c:pt idx="2050">
                        <c:v>#N/A</c:v>
                      </c:pt>
                      <c:pt idx="2051">
                        <c:v>#N/A</c:v>
                      </c:pt>
                      <c:pt idx="2052">
                        <c:v>#N/A</c:v>
                      </c:pt>
                      <c:pt idx="2053">
                        <c:v>#N/A</c:v>
                      </c:pt>
                      <c:pt idx="2054">
                        <c:v>#N/A</c:v>
                      </c:pt>
                      <c:pt idx="2055">
                        <c:v>#N/A</c:v>
                      </c:pt>
                      <c:pt idx="2056">
                        <c:v>#N/A</c:v>
                      </c:pt>
                      <c:pt idx="2057">
                        <c:v>#N/A</c:v>
                      </c:pt>
                      <c:pt idx="2058">
                        <c:v>#N/A</c:v>
                      </c:pt>
                      <c:pt idx="2059">
                        <c:v>#N/A</c:v>
                      </c:pt>
                      <c:pt idx="2060">
                        <c:v>#N/A</c:v>
                      </c:pt>
                      <c:pt idx="2061">
                        <c:v>#N/A</c:v>
                      </c:pt>
                      <c:pt idx="2062">
                        <c:v>#N/A</c:v>
                      </c:pt>
                      <c:pt idx="2063">
                        <c:v>#N/A</c:v>
                      </c:pt>
                      <c:pt idx="2064">
                        <c:v>#N/A</c:v>
                      </c:pt>
                      <c:pt idx="2065">
                        <c:v>#N/A</c:v>
                      </c:pt>
                      <c:pt idx="2066">
                        <c:v>#N/A</c:v>
                      </c:pt>
                      <c:pt idx="2067">
                        <c:v>#N/A</c:v>
                      </c:pt>
                      <c:pt idx="2068">
                        <c:v>#N/A</c:v>
                      </c:pt>
                      <c:pt idx="2069">
                        <c:v>#N/A</c:v>
                      </c:pt>
                      <c:pt idx="2070">
                        <c:v>#N/A</c:v>
                      </c:pt>
                      <c:pt idx="2071">
                        <c:v>#N/A</c:v>
                      </c:pt>
                      <c:pt idx="2072">
                        <c:v>#N/A</c:v>
                      </c:pt>
                      <c:pt idx="2073">
                        <c:v>#N/A</c:v>
                      </c:pt>
                      <c:pt idx="2074">
                        <c:v>#N/A</c:v>
                      </c:pt>
                      <c:pt idx="2075">
                        <c:v>#N/A</c:v>
                      </c:pt>
                      <c:pt idx="2076">
                        <c:v>#N/A</c:v>
                      </c:pt>
                      <c:pt idx="2077">
                        <c:v>#N/A</c:v>
                      </c:pt>
                      <c:pt idx="2078">
                        <c:v>#N/A</c:v>
                      </c:pt>
                      <c:pt idx="2079">
                        <c:v>#N/A</c:v>
                      </c:pt>
                      <c:pt idx="2080">
                        <c:v>#N/A</c:v>
                      </c:pt>
                      <c:pt idx="2081">
                        <c:v>#N/A</c:v>
                      </c:pt>
                      <c:pt idx="2082">
                        <c:v>#N/A</c:v>
                      </c:pt>
                      <c:pt idx="2083">
                        <c:v>#N/A</c:v>
                      </c:pt>
                      <c:pt idx="2084">
                        <c:v>#N/A</c:v>
                      </c:pt>
                      <c:pt idx="2085">
                        <c:v>#N/A</c:v>
                      </c:pt>
                      <c:pt idx="2086">
                        <c:v>#N/A</c:v>
                      </c:pt>
                      <c:pt idx="2087">
                        <c:v>#N/A</c:v>
                      </c:pt>
                      <c:pt idx="2088">
                        <c:v>#N/A</c:v>
                      </c:pt>
                      <c:pt idx="2089">
                        <c:v>#N/A</c:v>
                      </c:pt>
                      <c:pt idx="2090">
                        <c:v>#N/A</c:v>
                      </c:pt>
                      <c:pt idx="2091">
                        <c:v>#N/A</c:v>
                      </c:pt>
                      <c:pt idx="2092">
                        <c:v>#N/A</c:v>
                      </c:pt>
                      <c:pt idx="2093">
                        <c:v>#N/A</c:v>
                      </c:pt>
                      <c:pt idx="2094">
                        <c:v>#N/A</c:v>
                      </c:pt>
                      <c:pt idx="2095">
                        <c:v>#N/A</c:v>
                      </c:pt>
                      <c:pt idx="2096">
                        <c:v>#N/A</c:v>
                      </c:pt>
                      <c:pt idx="2097">
                        <c:v>#N/A</c:v>
                      </c:pt>
                      <c:pt idx="2098">
                        <c:v>#N/A</c:v>
                      </c:pt>
                      <c:pt idx="2099">
                        <c:v>#N/A</c:v>
                      </c:pt>
                      <c:pt idx="2100">
                        <c:v>#N/A</c:v>
                      </c:pt>
                      <c:pt idx="2101">
                        <c:v>#N/A</c:v>
                      </c:pt>
                      <c:pt idx="2102">
                        <c:v>#N/A</c:v>
                      </c:pt>
                      <c:pt idx="2103">
                        <c:v>#N/A</c:v>
                      </c:pt>
                      <c:pt idx="2104">
                        <c:v>#N/A</c:v>
                      </c:pt>
                      <c:pt idx="2105">
                        <c:v>#N/A</c:v>
                      </c:pt>
                      <c:pt idx="2106">
                        <c:v>#N/A</c:v>
                      </c:pt>
                      <c:pt idx="2107">
                        <c:v>#N/A</c:v>
                      </c:pt>
                      <c:pt idx="2108">
                        <c:v>#N/A</c:v>
                      </c:pt>
                      <c:pt idx="2109">
                        <c:v>#N/A</c:v>
                      </c:pt>
                      <c:pt idx="2110">
                        <c:v>#N/A</c:v>
                      </c:pt>
                      <c:pt idx="2111">
                        <c:v>#N/A</c:v>
                      </c:pt>
                      <c:pt idx="2112">
                        <c:v>#N/A</c:v>
                      </c:pt>
                      <c:pt idx="2113">
                        <c:v>#N/A</c:v>
                      </c:pt>
                      <c:pt idx="2114">
                        <c:v>#N/A</c:v>
                      </c:pt>
                      <c:pt idx="2115">
                        <c:v>#N/A</c:v>
                      </c:pt>
                      <c:pt idx="2116">
                        <c:v>#N/A</c:v>
                      </c:pt>
                      <c:pt idx="2117">
                        <c:v>#N/A</c:v>
                      </c:pt>
                      <c:pt idx="2118">
                        <c:v>#N/A</c:v>
                      </c:pt>
                      <c:pt idx="2119">
                        <c:v>#N/A</c:v>
                      </c:pt>
                      <c:pt idx="2120">
                        <c:v>#N/A</c:v>
                      </c:pt>
                      <c:pt idx="2121">
                        <c:v>#N/A</c:v>
                      </c:pt>
                      <c:pt idx="2122">
                        <c:v>#N/A</c:v>
                      </c:pt>
                      <c:pt idx="2123">
                        <c:v>#N/A</c:v>
                      </c:pt>
                      <c:pt idx="2124">
                        <c:v>#N/A</c:v>
                      </c:pt>
                      <c:pt idx="2125">
                        <c:v>#N/A</c:v>
                      </c:pt>
                      <c:pt idx="2126">
                        <c:v>#N/A</c:v>
                      </c:pt>
                      <c:pt idx="2127">
                        <c:v>#N/A</c:v>
                      </c:pt>
                      <c:pt idx="2128">
                        <c:v>#N/A</c:v>
                      </c:pt>
                      <c:pt idx="2129">
                        <c:v>#N/A</c:v>
                      </c:pt>
                      <c:pt idx="2130">
                        <c:v>#N/A</c:v>
                      </c:pt>
                      <c:pt idx="2131">
                        <c:v>#N/A</c:v>
                      </c:pt>
                      <c:pt idx="2132">
                        <c:v>#N/A</c:v>
                      </c:pt>
                      <c:pt idx="2133">
                        <c:v>#N/A</c:v>
                      </c:pt>
                      <c:pt idx="2134">
                        <c:v>#N/A</c:v>
                      </c:pt>
                      <c:pt idx="2135">
                        <c:v>#N/A</c:v>
                      </c:pt>
                      <c:pt idx="2136">
                        <c:v>#N/A</c:v>
                      </c:pt>
                      <c:pt idx="2137">
                        <c:v>#N/A</c:v>
                      </c:pt>
                      <c:pt idx="2138">
                        <c:v>#N/A</c:v>
                      </c:pt>
                      <c:pt idx="2139">
                        <c:v>#N/A</c:v>
                      </c:pt>
                      <c:pt idx="2140">
                        <c:v>#N/A</c:v>
                      </c:pt>
                      <c:pt idx="2141">
                        <c:v>#N/A</c:v>
                      </c:pt>
                      <c:pt idx="2142">
                        <c:v>#N/A</c:v>
                      </c:pt>
                      <c:pt idx="2143">
                        <c:v>#N/A</c:v>
                      </c:pt>
                      <c:pt idx="2144">
                        <c:v>#N/A</c:v>
                      </c:pt>
                      <c:pt idx="2145">
                        <c:v>#N/A</c:v>
                      </c:pt>
                      <c:pt idx="2146">
                        <c:v>#N/A</c:v>
                      </c:pt>
                      <c:pt idx="2147">
                        <c:v>#N/A</c:v>
                      </c:pt>
                      <c:pt idx="2148">
                        <c:v>#N/A</c:v>
                      </c:pt>
                      <c:pt idx="2149">
                        <c:v>#N/A</c:v>
                      </c:pt>
                      <c:pt idx="2150">
                        <c:v>#N/A</c:v>
                      </c:pt>
                      <c:pt idx="2151">
                        <c:v>#N/A</c:v>
                      </c:pt>
                      <c:pt idx="2152">
                        <c:v>#N/A</c:v>
                      </c:pt>
                      <c:pt idx="2153">
                        <c:v>#N/A</c:v>
                      </c:pt>
                      <c:pt idx="2154">
                        <c:v>#N/A</c:v>
                      </c:pt>
                      <c:pt idx="2155">
                        <c:v>#N/A</c:v>
                      </c:pt>
                      <c:pt idx="2156">
                        <c:v>#N/A</c:v>
                      </c:pt>
                      <c:pt idx="2157">
                        <c:v>#N/A</c:v>
                      </c:pt>
                      <c:pt idx="2158">
                        <c:v>#N/A</c:v>
                      </c:pt>
                      <c:pt idx="2159">
                        <c:v>#N/A</c:v>
                      </c:pt>
                      <c:pt idx="2160">
                        <c:v>#N/A</c:v>
                      </c:pt>
                      <c:pt idx="2161">
                        <c:v>#N/A</c:v>
                      </c:pt>
                      <c:pt idx="2162">
                        <c:v>#N/A</c:v>
                      </c:pt>
                      <c:pt idx="2163">
                        <c:v>#N/A</c:v>
                      </c:pt>
                      <c:pt idx="2164">
                        <c:v>#N/A</c:v>
                      </c:pt>
                      <c:pt idx="2165">
                        <c:v>#N/A</c:v>
                      </c:pt>
                      <c:pt idx="2166">
                        <c:v>#N/A</c:v>
                      </c:pt>
                      <c:pt idx="2167">
                        <c:v>#N/A</c:v>
                      </c:pt>
                      <c:pt idx="2168">
                        <c:v>#N/A</c:v>
                      </c:pt>
                      <c:pt idx="2169">
                        <c:v>#N/A</c:v>
                      </c:pt>
                      <c:pt idx="2170">
                        <c:v>#N/A</c:v>
                      </c:pt>
                      <c:pt idx="2171">
                        <c:v>#N/A</c:v>
                      </c:pt>
                      <c:pt idx="2172">
                        <c:v>#N/A</c:v>
                      </c:pt>
                      <c:pt idx="2173">
                        <c:v>#N/A</c:v>
                      </c:pt>
                      <c:pt idx="2174">
                        <c:v>#N/A</c:v>
                      </c:pt>
                      <c:pt idx="2175">
                        <c:v>#N/A</c:v>
                      </c:pt>
                      <c:pt idx="2176">
                        <c:v>#N/A</c:v>
                      </c:pt>
                      <c:pt idx="2177">
                        <c:v>#N/A</c:v>
                      </c:pt>
                      <c:pt idx="2178">
                        <c:v>#N/A</c:v>
                      </c:pt>
                      <c:pt idx="2179">
                        <c:v>#N/A</c:v>
                      </c:pt>
                      <c:pt idx="2180">
                        <c:v>#N/A</c:v>
                      </c:pt>
                      <c:pt idx="2181">
                        <c:v>#N/A</c:v>
                      </c:pt>
                      <c:pt idx="2182">
                        <c:v>#N/A</c:v>
                      </c:pt>
                      <c:pt idx="2183">
                        <c:v>#N/A</c:v>
                      </c:pt>
                      <c:pt idx="2184">
                        <c:v>#N/A</c:v>
                      </c:pt>
                      <c:pt idx="2185">
                        <c:v>#N/A</c:v>
                      </c:pt>
                      <c:pt idx="2186">
                        <c:v>#N/A</c:v>
                      </c:pt>
                      <c:pt idx="2187">
                        <c:v>#N/A</c:v>
                      </c:pt>
                      <c:pt idx="2188">
                        <c:v>#N/A</c:v>
                      </c:pt>
                      <c:pt idx="2189">
                        <c:v>#N/A</c:v>
                      </c:pt>
                      <c:pt idx="2190">
                        <c:v>#N/A</c:v>
                      </c:pt>
                      <c:pt idx="2191">
                        <c:v>#N/A</c:v>
                      </c:pt>
                      <c:pt idx="2192">
                        <c:v>#N/A</c:v>
                      </c:pt>
                      <c:pt idx="2193">
                        <c:v>#N/A</c:v>
                      </c:pt>
                      <c:pt idx="2194">
                        <c:v>#N/A</c:v>
                      </c:pt>
                      <c:pt idx="2195">
                        <c:v>#N/A</c:v>
                      </c:pt>
                      <c:pt idx="2196">
                        <c:v>#N/A</c:v>
                      </c:pt>
                      <c:pt idx="2197">
                        <c:v>#N/A</c:v>
                      </c:pt>
                      <c:pt idx="2198">
                        <c:v>#N/A</c:v>
                      </c:pt>
                      <c:pt idx="2199">
                        <c:v>#N/A</c:v>
                      </c:pt>
                      <c:pt idx="2200">
                        <c:v>#N/A</c:v>
                      </c:pt>
                      <c:pt idx="2201">
                        <c:v>#N/A</c:v>
                      </c:pt>
                      <c:pt idx="2202">
                        <c:v>#N/A</c:v>
                      </c:pt>
                      <c:pt idx="2203">
                        <c:v>#N/A</c:v>
                      </c:pt>
                      <c:pt idx="2204">
                        <c:v>#N/A</c:v>
                      </c:pt>
                      <c:pt idx="2205">
                        <c:v>#N/A</c:v>
                      </c:pt>
                      <c:pt idx="2206">
                        <c:v>#N/A</c:v>
                      </c:pt>
                      <c:pt idx="2207">
                        <c:v>#N/A</c:v>
                      </c:pt>
                      <c:pt idx="2208">
                        <c:v>#N/A</c:v>
                      </c:pt>
                      <c:pt idx="2209">
                        <c:v>#N/A</c:v>
                      </c:pt>
                      <c:pt idx="2210">
                        <c:v>#N/A</c:v>
                      </c:pt>
                      <c:pt idx="2211">
                        <c:v>#N/A</c:v>
                      </c:pt>
                      <c:pt idx="2212">
                        <c:v>#N/A</c:v>
                      </c:pt>
                      <c:pt idx="2213">
                        <c:v>#N/A</c:v>
                      </c:pt>
                      <c:pt idx="2214">
                        <c:v>#N/A</c:v>
                      </c:pt>
                      <c:pt idx="2215">
                        <c:v>#N/A</c:v>
                      </c:pt>
                      <c:pt idx="2216">
                        <c:v>#N/A</c:v>
                      </c:pt>
                      <c:pt idx="2217">
                        <c:v>#N/A</c:v>
                      </c:pt>
                      <c:pt idx="2218">
                        <c:v>#N/A</c:v>
                      </c:pt>
                      <c:pt idx="2219">
                        <c:v>#N/A</c:v>
                      </c:pt>
                      <c:pt idx="2220">
                        <c:v>#N/A</c:v>
                      </c:pt>
                      <c:pt idx="2221">
                        <c:v>#N/A</c:v>
                      </c:pt>
                      <c:pt idx="2222">
                        <c:v>#N/A</c:v>
                      </c:pt>
                      <c:pt idx="2223">
                        <c:v>#N/A</c:v>
                      </c:pt>
                      <c:pt idx="2224">
                        <c:v>#N/A</c:v>
                      </c:pt>
                      <c:pt idx="2225">
                        <c:v>#N/A</c:v>
                      </c:pt>
                      <c:pt idx="2226">
                        <c:v>#N/A</c:v>
                      </c:pt>
                      <c:pt idx="2227">
                        <c:v>#N/A</c:v>
                      </c:pt>
                      <c:pt idx="2228">
                        <c:v>#N/A</c:v>
                      </c:pt>
                      <c:pt idx="2229">
                        <c:v>#N/A</c:v>
                      </c:pt>
                      <c:pt idx="2230">
                        <c:v>#N/A</c:v>
                      </c:pt>
                      <c:pt idx="2231">
                        <c:v>#N/A</c:v>
                      </c:pt>
                      <c:pt idx="2232">
                        <c:v>#N/A</c:v>
                      </c:pt>
                      <c:pt idx="2233">
                        <c:v>#N/A</c:v>
                      </c:pt>
                      <c:pt idx="2234">
                        <c:v>#N/A</c:v>
                      </c:pt>
                      <c:pt idx="2235">
                        <c:v>#N/A</c:v>
                      </c:pt>
                      <c:pt idx="2236">
                        <c:v>#N/A</c:v>
                      </c:pt>
                      <c:pt idx="2237">
                        <c:v>#N/A</c:v>
                      </c:pt>
                      <c:pt idx="2238">
                        <c:v>#N/A</c:v>
                      </c:pt>
                      <c:pt idx="2239">
                        <c:v>#N/A</c:v>
                      </c:pt>
                      <c:pt idx="2240">
                        <c:v>#N/A</c:v>
                      </c:pt>
                      <c:pt idx="2241">
                        <c:v>#N/A</c:v>
                      </c:pt>
                      <c:pt idx="2242">
                        <c:v>#N/A</c:v>
                      </c:pt>
                      <c:pt idx="2243">
                        <c:v>#N/A</c:v>
                      </c:pt>
                      <c:pt idx="2244">
                        <c:v>#N/A</c:v>
                      </c:pt>
                      <c:pt idx="2245">
                        <c:v>#N/A</c:v>
                      </c:pt>
                      <c:pt idx="2246">
                        <c:v>#N/A</c:v>
                      </c:pt>
                      <c:pt idx="2247">
                        <c:v>#N/A</c:v>
                      </c:pt>
                      <c:pt idx="2248">
                        <c:v>#N/A</c:v>
                      </c:pt>
                      <c:pt idx="2249">
                        <c:v>#N/A</c:v>
                      </c:pt>
                      <c:pt idx="2250">
                        <c:v>#N/A</c:v>
                      </c:pt>
                      <c:pt idx="2251">
                        <c:v>#N/A</c:v>
                      </c:pt>
                      <c:pt idx="2252">
                        <c:v>#N/A</c:v>
                      </c:pt>
                      <c:pt idx="2253">
                        <c:v>#N/A</c:v>
                      </c:pt>
                      <c:pt idx="2254">
                        <c:v>#N/A</c:v>
                      </c:pt>
                      <c:pt idx="2255">
                        <c:v>#N/A</c:v>
                      </c:pt>
                      <c:pt idx="2256">
                        <c:v>#N/A</c:v>
                      </c:pt>
                      <c:pt idx="2257">
                        <c:v>#N/A</c:v>
                      </c:pt>
                      <c:pt idx="2258">
                        <c:v>#N/A</c:v>
                      </c:pt>
                      <c:pt idx="2259">
                        <c:v>#N/A</c:v>
                      </c:pt>
                      <c:pt idx="2260">
                        <c:v>#N/A</c:v>
                      </c:pt>
                      <c:pt idx="2261">
                        <c:v>#N/A</c:v>
                      </c:pt>
                      <c:pt idx="2262">
                        <c:v>#N/A</c:v>
                      </c:pt>
                      <c:pt idx="2263">
                        <c:v>#N/A</c:v>
                      </c:pt>
                      <c:pt idx="2264">
                        <c:v>#N/A</c:v>
                      </c:pt>
                      <c:pt idx="2265">
                        <c:v>#N/A</c:v>
                      </c:pt>
                      <c:pt idx="2266">
                        <c:v>#N/A</c:v>
                      </c:pt>
                      <c:pt idx="2267">
                        <c:v>#N/A</c:v>
                      </c:pt>
                      <c:pt idx="2268">
                        <c:v>#N/A</c:v>
                      </c:pt>
                      <c:pt idx="2269">
                        <c:v>#N/A</c:v>
                      </c:pt>
                      <c:pt idx="2270">
                        <c:v>#N/A</c:v>
                      </c:pt>
                      <c:pt idx="2271">
                        <c:v>#N/A</c:v>
                      </c:pt>
                      <c:pt idx="2272">
                        <c:v>#N/A</c:v>
                      </c:pt>
                      <c:pt idx="2273">
                        <c:v>#N/A</c:v>
                      </c:pt>
                      <c:pt idx="2274">
                        <c:v>#N/A</c:v>
                      </c:pt>
                      <c:pt idx="2275">
                        <c:v>#N/A</c:v>
                      </c:pt>
                      <c:pt idx="2276">
                        <c:v>#N/A</c:v>
                      </c:pt>
                      <c:pt idx="2277">
                        <c:v>#N/A</c:v>
                      </c:pt>
                      <c:pt idx="2278">
                        <c:v>#N/A</c:v>
                      </c:pt>
                      <c:pt idx="2279">
                        <c:v>#N/A</c:v>
                      </c:pt>
                      <c:pt idx="2280">
                        <c:v>#N/A</c:v>
                      </c:pt>
                      <c:pt idx="2281">
                        <c:v>#N/A</c:v>
                      </c:pt>
                      <c:pt idx="2282">
                        <c:v>#N/A</c:v>
                      </c:pt>
                      <c:pt idx="2283">
                        <c:v>#N/A</c:v>
                      </c:pt>
                      <c:pt idx="2284">
                        <c:v>#N/A</c:v>
                      </c:pt>
                      <c:pt idx="2285">
                        <c:v>#N/A</c:v>
                      </c:pt>
                      <c:pt idx="2286">
                        <c:v>#N/A</c:v>
                      </c:pt>
                      <c:pt idx="2287">
                        <c:v>#N/A</c:v>
                      </c:pt>
                      <c:pt idx="2288">
                        <c:v>#N/A</c:v>
                      </c:pt>
                      <c:pt idx="2289">
                        <c:v>#N/A</c:v>
                      </c:pt>
                      <c:pt idx="2290">
                        <c:v>#N/A</c:v>
                      </c:pt>
                      <c:pt idx="2291">
                        <c:v>#N/A</c:v>
                      </c:pt>
                      <c:pt idx="2292">
                        <c:v>#N/A</c:v>
                      </c:pt>
                      <c:pt idx="2293">
                        <c:v>#N/A</c:v>
                      </c:pt>
                      <c:pt idx="2294">
                        <c:v>#N/A</c:v>
                      </c:pt>
                      <c:pt idx="2295">
                        <c:v>#N/A</c:v>
                      </c:pt>
                      <c:pt idx="2296">
                        <c:v>#N/A</c:v>
                      </c:pt>
                      <c:pt idx="2297">
                        <c:v>#N/A</c:v>
                      </c:pt>
                      <c:pt idx="2298">
                        <c:v>#N/A</c:v>
                      </c:pt>
                      <c:pt idx="2299">
                        <c:v>#N/A</c:v>
                      </c:pt>
                      <c:pt idx="2300">
                        <c:v>#N/A</c:v>
                      </c:pt>
                      <c:pt idx="2301">
                        <c:v>#N/A</c:v>
                      </c:pt>
                      <c:pt idx="2302">
                        <c:v>#N/A</c:v>
                      </c:pt>
                      <c:pt idx="2303">
                        <c:v>#N/A</c:v>
                      </c:pt>
                      <c:pt idx="2304">
                        <c:v>#N/A</c:v>
                      </c:pt>
                      <c:pt idx="2305">
                        <c:v>#N/A</c:v>
                      </c:pt>
                      <c:pt idx="2306">
                        <c:v>#N/A</c:v>
                      </c:pt>
                      <c:pt idx="2307">
                        <c:v>#N/A</c:v>
                      </c:pt>
                      <c:pt idx="2308">
                        <c:v>#N/A</c:v>
                      </c:pt>
                      <c:pt idx="2309">
                        <c:v>#N/A</c:v>
                      </c:pt>
                      <c:pt idx="2310">
                        <c:v>#N/A</c:v>
                      </c:pt>
                      <c:pt idx="2311">
                        <c:v>#N/A</c:v>
                      </c:pt>
                      <c:pt idx="2312">
                        <c:v>#N/A</c:v>
                      </c:pt>
                      <c:pt idx="2313">
                        <c:v>#N/A</c:v>
                      </c:pt>
                      <c:pt idx="2314">
                        <c:v>#N/A</c:v>
                      </c:pt>
                      <c:pt idx="2315">
                        <c:v>#N/A</c:v>
                      </c:pt>
                      <c:pt idx="2316">
                        <c:v>#N/A</c:v>
                      </c:pt>
                      <c:pt idx="2317">
                        <c:v>#N/A</c:v>
                      </c:pt>
                      <c:pt idx="2318">
                        <c:v>#N/A</c:v>
                      </c:pt>
                      <c:pt idx="2319">
                        <c:v>#N/A</c:v>
                      </c:pt>
                      <c:pt idx="2320">
                        <c:v>#N/A</c:v>
                      </c:pt>
                      <c:pt idx="2321">
                        <c:v>#N/A</c:v>
                      </c:pt>
                      <c:pt idx="2322">
                        <c:v>#N/A</c:v>
                      </c:pt>
                      <c:pt idx="2323">
                        <c:v>#N/A</c:v>
                      </c:pt>
                      <c:pt idx="2324">
                        <c:v>#N/A</c:v>
                      </c:pt>
                      <c:pt idx="2325">
                        <c:v>#N/A</c:v>
                      </c:pt>
                      <c:pt idx="2326">
                        <c:v>#N/A</c:v>
                      </c:pt>
                      <c:pt idx="2327">
                        <c:v>#N/A</c:v>
                      </c:pt>
                      <c:pt idx="2328">
                        <c:v>#N/A</c:v>
                      </c:pt>
                      <c:pt idx="2329">
                        <c:v>#N/A</c:v>
                      </c:pt>
                      <c:pt idx="2330">
                        <c:v>#N/A</c:v>
                      </c:pt>
                      <c:pt idx="2331">
                        <c:v>#N/A</c:v>
                      </c:pt>
                      <c:pt idx="2332">
                        <c:v>#N/A</c:v>
                      </c:pt>
                      <c:pt idx="2333">
                        <c:v>#N/A</c:v>
                      </c:pt>
                      <c:pt idx="2334">
                        <c:v>#N/A</c:v>
                      </c:pt>
                      <c:pt idx="2335">
                        <c:v>#N/A</c:v>
                      </c:pt>
                      <c:pt idx="2336">
                        <c:v>#N/A</c:v>
                      </c:pt>
                      <c:pt idx="2337">
                        <c:v>#N/A</c:v>
                      </c:pt>
                      <c:pt idx="2338">
                        <c:v>#N/A</c:v>
                      </c:pt>
                      <c:pt idx="2339">
                        <c:v>#N/A</c:v>
                      </c:pt>
                      <c:pt idx="2340">
                        <c:v>#N/A</c:v>
                      </c:pt>
                      <c:pt idx="2341">
                        <c:v>#N/A</c:v>
                      </c:pt>
                      <c:pt idx="2342">
                        <c:v>#N/A</c:v>
                      </c:pt>
                      <c:pt idx="2343">
                        <c:v>#N/A</c:v>
                      </c:pt>
                      <c:pt idx="2344">
                        <c:v>#N/A</c:v>
                      </c:pt>
                      <c:pt idx="2345">
                        <c:v>#N/A</c:v>
                      </c:pt>
                      <c:pt idx="2346">
                        <c:v>#N/A</c:v>
                      </c:pt>
                      <c:pt idx="2347">
                        <c:v>#N/A</c:v>
                      </c:pt>
                      <c:pt idx="2348">
                        <c:v>#N/A</c:v>
                      </c:pt>
                      <c:pt idx="2349">
                        <c:v>#N/A</c:v>
                      </c:pt>
                      <c:pt idx="2350">
                        <c:v>#N/A</c:v>
                      </c:pt>
                      <c:pt idx="2351">
                        <c:v>#N/A</c:v>
                      </c:pt>
                      <c:pt idx="2352">
                        <c:v>#N/A</c:v>
                      </c:pt>
                      <c:pt idx="2353">
                        <c:v>#N/A</c:v>
                      </c:pt>
                      <c:pt idx="2354">
                        <c:v>#N/A</c:v>
                      </c:pt>
                      <c:pt idx="2355">
                        <c:v>#N/A</c:v>
                      </c:pt>
                      <c:pt idx="2356">
                        <c:v>#N/A</c:v>
                      </c:pt>
                      <c:pt idx="2357">
                        <c:v>#N/A</c:v>
                      </c:pt>
                      <c:pt idx="2358">
                        <c:v>#N/A</c:v>
                      </c:pt>
                      <c:pt idx="2359">
                        <c:v>#N/A</c:v>
                      </c:pt>
                      <c:pt idx="2360">
                        <c:v>#N/A</c:v>
                      </c:pt>
                      <c:pt idx="2361">
                        <c:v>#N/A</c:v>
                      </c:pt>
                      <c:pt idx="2362">
                        <c:v>#N/A</c:v>
                      </c:pt>
                      <c:pt idx="2363">
                        <c:v>#N/A</c:v>
                      </c:pt>
                      <c:pt idx="2364">
                        <c:v>#N/A</c:v>
                      </c:pt>
                      <c:pt idx="2365">
                        <c:v>#N/A</c:v>
                      </c:pt>
                      <c:pt idx="2366">
                        <c:v>#N/A</c:v>
                      </c:pt>
                      <c:pt idx="2367">
                        <c:v>#N/A</c:v>
                      </c:pt>
                      <c:pt idx="2368">
                        <c:v>#N/A</c:v>
                      </c:pt>
                      <c:pt idx="2369">
                        <c:v>#N/A</c:v>
                      </c:pt>
                      <c:pt idx="2370">
                        <c:v>#N/A</c:v>
                      </c:pt>
                      <c:pt idx="2371">
                        <c:v>#N/A</c:v>
                      </c:pt>
                      <c:pt idx="2372">
                        <c:v>#N/A</c:v>
                      </c:pt>
                      <c:pt idx="2373">
                        <c:v>#N/A</c:v>
                      </c:pt>
                      <c:pt idx="2374">
                        <c:v>#N/A</c:v>
                      </c:pt>
                      <c:pt idx="2375">
                        <c:v>#N/A</c:v>
                      </c:pt>
                      <c:pt idx="2376">
                        <c:v>#N/A</c:v>
                      </c:pt>
                      <c:pt idx="2377">
                        <c:v>#N/A</c:v>
                      </c:pt>
                      <c:pt idx="2378">
                        <c:v>#N/A</c:v>
                      </c:pt>
                      <c:pt idx="2379">
                        <c:v>#N/A</c:v>
                      </c:pt>
                      <c:pt idx="2380">
                        <c:v>#N/A</c:v>
                      </c:pt>
                      <c:pt idx="2381">
                        <c:v>#N/A</c:v>
                      </c:pt>
                      <c:pt idx="2382">
                        <c:v>#N/A</c:v>
                      </c:pt>
                      <c:pt idx="2383">
                        <c:v>#N/A</c:v>
                      </c:pt>
                      <c:pt idx="2384">
                        <c:v>#N/A</c:v>
                      </c:pt>
                      <c:pt idx="2385">
                        <c:v>#N/A</c:v>
                      </c:pt>
                      <c:pt idx="2386">
                        <c:v>#N/A</c:v>
                      </c:pt>
                      <c:pt idx="2387">
                        <c:v>#N/A</c:v>
                      </c:pt>
                      <c:pt idx="2388">
                        <c:v>#N/A</c:v>
                      </c:pt>
                      <c:pt idx="2389">
                        <c:v>#N/A</c:v>
                      </c:pt>
                      <c:pt idx="2390">
                        <c:v>#N/A</c:v>
                      </c:pt>
                      <c:pt idx="2391">
                        <c:v>#N/A</c:v>
                      </c:pt>
                      <c:pt idx="2392">
                        <c:v>#N/A</c:v>
                      </c:pt>
                      <c:pt idx="2393">
                        <c:v>#N/A</c:v>
                      </c:pt>
                      <c:pt idx="2394">
                        <c:v>#N/A</c:v>
                      </c:pt>
                      <c:pt idx="2395">
                        <c:v>#N/A</c:v>
                      </c:pt>
                      <c:pt idx="2396">
                        <c:v>#N/A</c:v>
                      </c:pt>
                      <c:pt idx="2397">
                        <c:v>#N/A</c:v>
                      </c:pt>
                      <c:pt idx="2398">
                        <c:v>#N/A</c:v>
                      </c:pt>
                      <c:pt idx="2399">
                        <c:v>#N/A</c:v>
                      </c:pt>
                      <c:pt idx="2400">
                        <c:v>#N/A</c:v>
                      </c:pt>
                      <c:pt idx="2401">
                        <c:v>#N/A</c:v>
                      </c:pt>
                      <c:pt idx="2402">
                        <c:v>#N/A</c:v>
                      </c:pt>
                      <c:pt idx="2403">
                        <c:v>#N/A</c:v>
                      </c:pt>
                      <c:pt idx="2404">
                        <c:v>#N/A</c:v>
                      </c:pt>
                      <c:pt idx="2405">
                        <c:v>#N/A</c:v>
                      </c:pt>
                      <c:pt idx="2406">
                        <c:v>#N/A</c:v>
                      </c:pt>
                      <c:pt idx="2407">
                        <c:v>#N/A</c:v>
                      </c:pt>
                      <c:pt idx="2408">
                        <c:v>#N/A</c:v>
                      </c:pt>
                      <c:pt idx="2409">
                        <c:v>#N/A</c:v>
                      </c:pt>
                      <c:pt idx="2410">
                        <c:v>#N/A</c:v>
                      </c:pt>
                      <c:pt idx="2411">
                        <c:v>#N/A</c:v>
                      </c:pt>
                      <c:pt idx="2412">
                        <c:v>#N/A</c:v>
                      </c:pt>
                      <c:pt idx="2413">
                        <c:v>#N/A</c:v>
                      </c:pt>
                      <c:pt idx="2414">
                        <c:v>#N/A</c:v>
                      </c:pt>
                      <c:pt idx="2415">
                        <c:v>#N/A</c:v>
                      </c:pt>
                      <c:pt idx="2416">
                        <c:v>#N/A</c:v>
                      </c:pt>
                      <c:pt idx="2417">
                        <c:v>#N/A</c:v>
                      </c:pt>
                      <c:pt idx="2418">
                        <c:v>#N/A</c:v>
                      </c:pt>
                      <c:pt idx="2419">
                        <c:v>#N/A</c:v>
                      </c:pt>
                      <c:pt idx="2420">
                        <c:v>#N/A</c:v>
                      </c:pt>
                      <c:pt idx="2421">
                        <c:v>#N/A</c:v>
                      </c:pt>
                      <c:pt idx="2422">
                        <c:v>#N/A</c:v>
                      </c:pt>
                      <c:pt idx="2423">
                        <c:v>#N/A</c:v>
                      </c:pt>
                      <c:pt idx="2424">
                        <c:v>#N/A</c:v>
                      </c:pt>
                      <c:pt idx="2425">
                        <c:v>#N/A</c:v>
                      </c:pt>
                      <c:pt idx="2426">
                        <c:v>#N/A</c:v>
                      </c:pt>
                      <c:pt idx="2427">
                        <c:v>#N/A</c:v>
                      </c:pt>
                      <c:pt idx="2428">
                        <c:v>#N/A</c:v>
                      </c:pt>
                      <c:pt idx="2429">
                        <c:v>#N/A</c:v>
                      </c:pt>
                      <c:pt idx="2430">
                        <c:v>#N/A</c:v>
                      </c:pt>
                      <c:pt idx="2431">
                        <c:v>#N/A</c:v>
                      </c:pt>
                      <c:pt idx="2432">
                        <c:v>#N/A</c:v>
                      </c:pt>
                      <c:pt idx="2433">
                        <c:v>#N/A</c:v>
                      </c:pt>
                      <c:pt idx="2434">
                        <c:v>#N/A</c:v>
                      </c:pt>
                      <c:pt idx="2435">
                        <c:v>#N/A</c:v>
                      </c:pt>
                      <c:pt idx="2436">
                        <c:v>#N/A</c:v>
                      </c:pt>
                      <c:pt idx="2437">
                        <c:v>#N/A</c:v>
                      </c:pt>
                      <c:pt idx="2438">
                        <c:v>#N/A</c:v>
                      </c:pt>
                      <c:pt idx="2439">
                        <c:v>#N/A</c:v>
                      </c:pt>
                      <c:pt idx="2440">
                        <c:v>#N/A</c:v>
                      </c:pt>
                      <c:pt idx="2441">
                        <c:v>#N/A</c:v>
                      </c:pt>
                      <c:pt idx="2442">
                        <c:v>#N/A</c:v>
                      </c:pt>
                      <c:pt idx="2443">
                        <c:v>#N/A</c:v>
                      </c:pt>
                      <c:pt idx="2444">
                        <c:v>#N/A</c:v>
                      </c:pt>
                      <c:pt idx="2445">
                        <c:v>#N/A</c:v>
                      </c:pt>
                      <c:pt idx="2446">
                        <c:v>#N/A</c:v>
                      </c:pt>
                      <c:pt idx="2447">
                        <c:v>#N/A</c:v>
                      </c:pt>
                      <c:pt idx="2448">
                        <c:v>#N/A</c:v>
                      </c:pt>
                      <c:pt idx="2449">
                        <c:v>#N/A</c:v>
                      </c:pt>
                      <c:pt idx="2450">
                        <c:v>#N/A</c:v>
                      </c:pt>
                      <c:pt idx="2451">
                        <c:v>#N/A</c:v>
                      </c:pt>
                      <c:pt idx="2452">
                        <c:v>#N/A</c:v>
                      </c:pt>
                      <c:pt idx="2453">
                        <c:v>#N/A</c:v>
                      </c:pt>
                      <c:pt idx="2454">
                        <c:v>#N/A</c:v>
                      </c:pt>
                      <c:pt idx="2455">
                        <c:v>#N/A</c:v>
                      </c:pt>
                      <c:pt idx="2456">
                        <c:v>#N/A</c:v>
                      </c:pt>
                      <c:pt idx="2457">
                        <c:v>#N/A</c:v>
                      </c:pt>
                      <c:pt idx="2458">
                        <c:v>#N/A</c:v>
                      </c:pt>
                      <c:pt idx="2459">
                        <c:v>#N/A</c:v>
                      </c:pt>
                      <c:pt idx="2460">
                        <c:v>#N/A</c:v>
                      </c:pt>
                      <c:pt idx="2461">
                        <c:v>#N/A</c:v>
                      </c:pt>
                      <c:pt idx="2462">
                        <c:v>#N/A</c:v>
                      </c:pt>
                      <c:pt idx="2463">
                        <c:v>#N/A</c:v>
                      </c:pt>
                      <c:pt idx="2464">
                        <c:v>#N/A</c:v>
                      </c:pt>
                      <c:pt idx="2465">
                        <c:v>#N/A</c:v>
                      </c:pt>
                      <c:pt idx="2466">
                        <c:v>#N/A</c:v>
                      </c:pt>
                      <c:pt idx="2467">
                        <c:v>#N/A</c:v>
                      </c:pt>
                      <c:pt idx="2468">
                        <c:v>#N/A</c:v>
                      </c:pt>
                      <c:pt idx="2469">
                        <c:v>#N/A</c:v>
                      </c:pt>
                      <c:pt idx="2470">
                        <c:v>#N/A</c:v>
                      </c:pt>
                      <c:pt idx="2471">
                        <c:v>#N/A</c:v>
                      </c:pt>
                      <c:pt idx="2472">
                        <c:v>#N/A</c:v>
                      </c:pt>
                      <c:pt idx="2473">
                        <c:v>#N/A</c:v>
                      </c:pt>
                      <c:pt idx="2474">
                        <c:v>#N/A</c:v>
                      </c:pt>
                      <c:pt idx="2475">
                        <c:v>#N/A</c:v>
                      </c:pt>
                      <c:pt idx="2476">
                        <c:v>#N/A</c:v>
                      </c:pt>
                      <c:pt idx="2477">
                        <c:v>#N/A</c:v>
                      </c:pt>
                      <c:pt idx="2478">
                        <c:v>#N/A</c:v>
                      </c:pt>
                      <c:pt idx="2479">
                        <c:v>#N/A</c:v>
                      </c:pt>
                      <c:pt idx="2480">
                        <c:v>#N/A</c:v>
                      </c:pt>
                      <c:pt idx="2481">
                        <c:v>#N/A</c:v>
                      </c:pt>
                      <c:pt idx="2482">
                        <c:v>#N/A</c:v>
                      </c:pt>
                      <c:pt idx="2483">
                        <c:v>#N/A</c:v>
                      </c:pt>
                      <c:pt idx="2484">
                        <c:v>#N/A</c:v>
                      </c:pt>
                      <c:pt idx="2485">
                        <c:v>#N/A</c:v>
                      </c:pt>
                      <c:pt idx="2486">
                        <c:v>#N/A</c:v>
                      </c:pt>
                      <c:pt idx="2487">
                        <c:v>#N/A</c:v>
                      </c:pt>
                      <c:pt idx="2488">
                        <c:v>#N/A</c:v>
                      </c:pt>
                      <c:pt idx="2489">
                        <c:v>#N/A</c:v>
                      </c:pt>
                      <c:pt idx="2490">
                        <c:v>#N/A</c:v>
                      </c:pt>
                      <c:pt idx="2491">
                        <c:v>#N/A</c:v>
                      </c:pt>
                      <c:pt idx="2492">
                        <c:v>#N/A</c:v>
                      </c:pt>
                      <c:pt idx="2493">
                        <c:v>#N/A</c:v>
                      </c:pt>
                      <c:pt idx="2494">
                        <c:v>#N/A</c:v>
                      </c:pt>
                      <c:pt idx="2495">
                        <c:v>#N/A</c:v>
                      </c:pt>
                      <c:pt idx="2496">
                        <c:v>#N/A</c:v>
                      </c:pt>
                      <c:pt idx="2497">
                        <c:v>#N/A</c:v>
                      </c:pt>
                      <c:pt idx="2498">
                        <c:v>#N/A</c:v>
                      </c:pt>
                      <c:pt idx="2499">
                        <c:v>#N/A</c:v>
                      </c:pt>
                      <c:pt idx="2500">
                        <c:v>#N/A</c:v>
                      </c:pt>
                      <c:pt idx="2501">
                        <c:v>#N/A</c:v>
                      </c:pt>
                      <c:pt idx="2502">
                        <c:v>#N/A</c:v>
                      </c:pt>
                      <c:pt idx="2503">
                        <c:v>#N/A</c:v>
                      </c:pt>
                      <c:pt idx="2504">
                        <c:v>#N/A</c:v>
                      </c:pt>
                      <c:pt idx="2505">
                        <c:v>#N/A</c:v>
                      </c:pt>
                      <c:pt idx="2506">
                        <c:v>#N/A</c:v>
                      </c:pt>
                      <c:pt idx="2507">
                        <c:v>#N/A</c:v>
                      </c:pt>
                      <c:pt idx="2508">
                        <c:v>#N/A</c:v>
                      </c:pt>
                      <c:pt idx="2509">
                        <c:v>#N/A</c:v>
                      </c:pt>
                      <c:pt idx="2510">
                        <c:v>#N/A</c:v>
                      </c:pt>
                      <c:pt idx="2511">
                        <c:v>#N/A</c:v>
                      </c:pt>
                      <c:pt idx="2512">
                        <c:v>#N/A</c:v>
                      </c:pt>
                      <c:pt idx="2513">
                        <c:v>#N/A</c:v>
                      </c:pt>
                      <c:pt idx="2514">
                        <c:v>#N/A</c:v>
                      </c:pt>
                      <c:pt idx="2515">
                        <c:v>#N/A</c:v>
                      </c:pt>
                      <c:pt idx="2516">
                        <c:v>#N/A</c:v>
                      </c:pt>
                      <c:pt idx="2517">
                        <c:v>#N/A</c:v>
                      </c:pt>
                      <c:pt idx="2518">
                        <c:v>#N/A</c:v>
                      </c:pt>
                      <c:pt idx="2519">
                        <c:v>#N/A</c:v>
                      </c:pt>
                      <c:pt idx="2520">
                        <c:v>#N/A</c:v>
                      </c:pt>
                      <c:pt idx="2521">
                        <c:v>#N/A</c:v>
                      </c:pt>
                      <c:pt idx="2522">
                        <c:v>#N/A</c:v>
                      </c:pt>
                      <c:pt idx="2523">
                        <c:v>#N/A</c:v>
                      </c:pt>
                      <c:pt idx="2524">
                        <c:v>#N/A</c:v>
                      </c:pt>
                      <c:pt idx="2525">
                        <c:v>#N/A</c:v>
                      </c:pt>
                      <c:pt idx="2526">
                        <c:v>#N/A</c:v>
                      </c:pt>
                      <c:pt idx="2527">
                        <c:v>#N/A</c:v>
                      </c:pt>
                      <c:pt idx="2528">
                        <c:v>#N/A</c:v>
                      </c:pt>
                      <c:pt idx="2529">
                        <c:v>#N/A</c:v>
                      </c:pt>
                      <c:pt idx="2530">
                        <c:v>#N/A</c:v>
                      </c:pt>
                      <c:pt idx="2531">
                        <c:v>#N/A</c:v>
                      </c:pt>
                      <c:pt idx="2532">
                        <c:v>#N/A</c:v>
                      </c:pt>
                      <c:pt idx="2533">
                        <c:v>#N/A</c:v>
                      </c:pt>
                      <c:pt idx="2534">
                        <c:v>#N/A</c:v>
                      </c:pt>
                      <c:pt idx="2535">
                        <c:v>#N/A</c:v>
                      </c:pt>
                      <c:pt idx="2536">
                        <c:v>#N/A</c:v>
                      </c:pt>
                      <c:pt idx="2537">
                        <c:v>#N/A</c:v>
                      </c:pt>
                      <c:pt idx="2538">
                        <c:v>#N/A</c:v>
                      </c:pt>
                      <c:pt idx="2539">
                        <c:v>#N/A</c:v>
                      </c:pt>
                      <c:pt idx="2540">
                        <c:v>#N/A</c:v>
                      </c:pt>
                      <c:pt idx="2541">
                        <c:v>#N/A</c:v>
                      </c:pt>
                      <c:pt idx="2542">
                        <c:v>#N/A</c:v>
                      </c:pt>
                      <c:pt idx="2543">
                        <c:v>#N/A</c:v>
                      </c:pt>
                      <c:pt idx="2544">
                        <c:v>#N/A</c:v>
                      </c:pt>
                      <c:pt idx="2545">
                        <c:v>#N/A</c:v>
                      </c:pt>
                      <c:pt idx="2546">
                        <c:v>#N/A</c:v>
                      </c:pt>
                      <c:pt idx="2547">
                        <c:v>#N/A</c:v>
                      </c:pt>
                      <c:pt idx="2548">
                        <c:v>#N/A</c:v>
                      </c:pt>
                      <c:pt idx="2549">
                        <c:v>#N/A</c:v>
                      </c:pt>
                      <c:pt idx="2550">
                        <c:v>#N/A</c:v>
                      </c:pt>
                      <c:pt idx="2551">
                        <c:v>#N/A</c:v>
                      </c:pt>
                      <c:pt idx="2552">
                        <c:v>#N/A</c:v>
                      </c:pt>
                      <c:pt idx="2553">
                        <c:v>#N/A</c:v>
                      </c:pt>
                      <c:pt idx="2554">
                        <c:v>#N/A</c:v>
                      </c:pt>
                      <c:pt idx="2555">
                        <c:v>#N/A</c:v>
                      </c:pt>
                      <c:pt idx="2556">
                        <c:v>#N/A</c:v>
                      </c:pt>
                      <c:pt idx="2557">
                        <c:v>#N/A</c:v>
                      </c:pt>
                      <c:pt idx="2558">
                        <c:v>#N/A</c:v>
                      </c:pt>
                      <c:pt idx="2559">
                        <c:v>#N/A</c:v>
                      </c:pt>
                      <c:pt idx="2560">
                        <c:v>#N/A</c:v>
                      </c:pt>
                      <c:pt idx="2561">
                        <c:v>#N/A</c:v>
                      </c:pt>
                      <c:pt idx="2562">
                        <c:v>#N/A</c:v>
                      </c:pt>
                      <c:pt idx="2563">
                        <c:v>#N/A</c:v>
                      </c:pt>
                      <c:pt idx="2564">
                        <c:v>#N/A</c:v>
                      </c:pt>
                      <c:pt idx="2565">
                        <c:v>#N/A</c:v>
                      </c:pt>
                      <c:pt idx="2566">
                        <c:v>#N/A</c:v>
                      </c:pt>
                      <c:pt idx="2567">
                        <c:v>#N/A</c:v>
                      </c:pt>
                      <c:pt idx="2568">
                        <c:v>#N/A</c:v>
                      </c:pt>
                      <c:pt idx="2569">
                        <c:v>#N/A</c:v>
                      </c:pt>
                      <c:pt idx="2570">
                        <c:v>#N/A</c:v>
                      </c:pt>
                      <c:pt idx="2571">
                        <c:v>#N/A</c:v>
                      </c:pt>
                      <c:pt idx="2572">
                        <c:v>#N/A</c:v>
                      </c:pt>
                      <c:pt idx="2573">
                        <c:v>#N/A</c:v>
                      </c:pt>
                      <c:pt idx="2574">
                        <c:v>#N/A</c:v>
                      </c:pt>
                      <c:pt idx="2575">
                        <c:v>#N/A</c:v>
                      </c:pt>
                      <c:pt idx="2576">
                        <c:v>#N/A</c:v>
                      </c:pt>
                      <c:pt idx="2577">
                        <c:v>#N/A</c:v>
                      </c:pt>
                      <c:pt idx="2578">
                        <c:v>#N/A</c:v>
                      </c:pt>
                      <c:pt idx="2579">
                        <c:v>#N/A</c:v>
                      </c:pt>
                      <c:pt idx="2580">
                        <c:v>#N/A</c:v>
                      </c:pt>
                      <c:pt idx="2581">
                        <c:v>#N/A</c:v>
                      </c:pt>
                      <c:pt idx="2582">
                        <c:v>#N/A</c:v>
                      </c:pt>
                      <c:pt idx="2583">
                        <c:v>#N/A</c:v>
                      </c:pt>
                      <c:pt idx="2584">
                        <c:v>#N/A</c:v>
                      </c:pt>
                      <c:pt idx="2585">
                        <c:v>#N/A</c:v>
                      </c:pt>
                      <c:pt idx="2586">
                        <c:v>#N/A</c:v>
                      </c:pt>
                      <c:pt idx="2587">
                        <c:v>#N/A</c:v>
                      </c:pt>
                      <c:pt idx="2588">
                        <c:v>#N/A</c:v>
                      </c:pt>
                      <c:pt idx="2589">
                        <c:v>#N/A</c:v>
                      </c:pt>
                      <c:pt idx="2590">
                        <c:v>#N/A</c:v>
                      </c:pt>
                      <c:pt idx="2591">
                        <c:v>#N/A</c:v>
                      </c:pt>
                      <c:pt idx="2592">
                        <c:v>#N/A</c:v>
                      </c:pt>
                      <c:pt idx="2593">
                        <c:v>#N/A</c:v>
                      </c:pt>
                      <c:pt idx="2594">
                        <c:v>#N/A</c:v>
                      </c:pt>
                      <c:pt idx="2595">
                        <c:v>#N/A</c:v>
                      </c:pt>
                      <c:pt idx="2596">
                        <c:v>#N/A</c:v>
                      </c:pt>
                      <c:pt idx="2597">
                        <c:v>#N/A</c:v>
                      </c:pt>
                      <c:pt idx="2598">
                        <c:v>#N/A</c:v>
                      </c:pt>
                      <c:pt idx="2599">
                        <c:v>#N/A</c:v>
                      </c:pt>
                      <c:pt idx="2600">
                        <c:v>#N/A</c:v>
                      </c:pt>
                      <c:pt idx="2601">
                        <c:v>#N/A</c:v>
                      </c:pt>
                      <c:pt idx="2602">
                        <c:v>#N/A</c:v>
                      </c:pt>
                      <c:pt idx="2603">
                        <c:v>#N/A</c:v>
                      </c:pt>
                      <c:pt idx="2604">
                        <c:v>#N/A</c:v>
                      </c:pt>
                      <c:pt idx="2605">
                        <c:v>#N/A</c:v>
                      </c:pt>
                      <c:pt idx="2606">
                        <c:v>#N/A</c:v>
                      </c:pt>
                      <c:pt idx="2607">
                        <c:v>#N/A</c:v>
                      </c:pt>
                      <c:pt idx="2608">
                        <c:v>#N/A</c:v>
                      </c:pt>
                      <c:pt idx="2609">
                        <c:v>#N/A</c:v>
                      </c:pt>
                      <c:pt idx="2610">
                        <c:v>#N/A</c:v>
                      </c:pt>
                      <c:pt idx="2611">
                        <c:v>#N/A</c:v>
                      </c:pt>
                      <c:pt idx="2612">
                        <c:v>#N/A</c:v>
                      </c:pt>
                      <c:pt idx="2613">
                        <c:v>#N/A</c:v>
                      </c:pt>
                      <c:pt idx="2614">
                        <c:v>#N/A</c:v>
                      </c:pt>
                      <c:pt idx="2615">
                        <c:v>#N/A</c:v>
                      </c:pt>
                      <c:pt idx="2616">
                        <c:v>#N/A</c:v>
                      </c:pt>
                      <c:pt idx="2617">
                        <c:v>#N/A</c:v>
                      </c:pt>
                      <c:pt idx="2618">
                        <c:v>#N/A</c:v>
                      </c:pt>
                      <c:pt idx="2619">
                        <c:v>#N/A</c:v>
                      </c:pt>
                      <c:pt idx="2620">
                        <c:v>#N/A</c:v>
                      </c:pt>
                      <c:pt idx="2621">
                        <c:v>#N/A</c:v>
                      </c:pt>
                      <c:pt idx="2622">
                        <c:v>#N/A</c:v>
                      </c:pt>
                      <c:pt idx="2623">
                        <c:v>#N/A</c:v>
                      </c:pt>
                      <c:pt idx="2624">
                        <c:v>#N/A</c:v>
                      </c:pt>
                      <c:pt idx="2625">
                        <c:v>#N/A</c:v>
                      </c:pt>
                      <c:pt idx="2626">
                        <c:v>#N/A</c:v>
                      </c:pt>
                      <c:pt idx="2627">
                        <c:v>#N/A</c:v>
                      </c:pt>
                      <c:pt idx="2628">
                        <c:v>#N/A</c:v>
                      </c:pt>
                      <c:pt idx="2629">
                        <c:v>#N/A</c:v>
                      </c:pt>
                      <c:pt idx="2630">
                        <c:v>#N/A</c:v>
                      </c:pt>
                      <c:pt idx="2631">
                        <c:v>#N/A</c:v>
                      </c:pt>
                      <c:pt idx="2632">
                        <c:v>#N/A</c:v>
                      </c:pt>
                      <c:pt idx="2633">
                        <c:v>#N/A</c:v>
                      </c:pt>
                      <c:pt idx="2634">
                        <c:v>#N/A</c:v>
                      </c:pt>
                      <c:pt idx="2635">
                        <c:v>#N/A</c:v>
                      </c:pt>
                      <c:pt idx="2636">
                        <c:v>#N/A</c:v>
                      </c:pt>
                      <c:pt idx="2637">
                        <c:v>#N/A</c:v>
                      </c:pt>
                      <c:pt idx="2638">
                        <c:v>#N/A</c:v>
                      </c:pt>
                      <c:pt idx="2639">
                        <c:v>#N/A</c:v>
                      </c:pt>
                      <c:pt idx="2640">
                        <c:v>#N/A</c:v>
                      </c:pt>
                      <c:pt idx="2641">
                        <c:v>#N/A</c:v>
                      </c:pt>
                      <c:pt idx="2642">
                        <c:v>#N/A</c:v>
                      </c:pt>
                      <c:pt idx="2643">
                        <c:v>#N/A</c:v>
                      </c:pt>
                      <c:pt idx="2644">
                        <c:v>#N/A</c:v>
                      </c:pt>
                      <c:pt idx="2645">
                        <c:v>#N/A</c:v>
                      </c:pt>
                      <c:pt idx="2646">
                        <c:v>#N/A</c:v>
                      </c:pt>
                      <c:pt idx="2647">
                        <c:v>#N/A</c:v>
                      </c:pt>
                      <c:pt idx="2648">
                        <c:v>#N/A</c:v>
                      </c:pt>
                      <c:pt idx="2649">
                        <c:v>#N/A</c:v>
                      </c:pt>
                      <c:pt idx="2650">
                        <c:v>#N/A</c:v>
                      </c:pt>
                      <c:pt idx="2651">
                        <c:v>#N/A</c:v>
                      </c:pt>
                      <c:pt idx="2652">
                        <c:v>#N/A</c:v>
                      </c:pt>
                      <c:pt idx="2653">
                        <c:v>#N/A</c:v>
                      </c:pt>
                      <c:pt idx="2654">
                        <c:v>#N/A</c:v>
                      </c:pt>
                      <c:pt idx="2655">
                        <c:v>#N/A</c:v>
                      </c:pt>
                      <c:pt idx="2656">
                        <c:v>#N/A</c:v>
                      </c:pt>
                      <c:pt idx="2657">
                        <c:v>#N/A</c:v>
                      </c:pt>
                      <c:pt idx="2658">
                        <c:v>#N/A</c:v>
                      </c:pt>
                      <c:pt idx="2659">
                        <c:v>#N/A</c:v>
                      </c:pt>
                      <c:pt idx="2660">
                        <c:v>#N/A</c:v>
                      </c:pt>
                      <c:pt idx="2661">
                        <c:v>#N/A</c:v>
                      </c:pt>
                      <c:pt idx="2662">
                        <c:v>#N/A</c:v>
                      </c:pt>
                      <c:pt idx="2663">
                        <c:v>#N/A</c:v>
                      </c:pt>
                      <c:pt idx="2664">
                        <c:v>#N/A</c:v>
                      </c:pt>
                      <c:pt idx="2665">
                        <c:v>#N/A</c:v>
                      </c:pt>
                      <c:pt idx="2666">
                        <c:v>#N/A</c:v>
                      </c:pt>
                      <c:pt idx="2667">
                        <c:v>#N/A</c:v>
                      </c:pt>
                      <c:pt idx="2668">
                        <c:v>#N/A</c:v>
                      </c:pt>
                      <c:pt idx="2669">
                        <c:v>#N/A</c:v>
                      </c:pt>
                      <c:pt idx="2670">
                        <c:v>#N/A</c:v>
                      </c:pt>
                      <c:pt idx="2671">
                        <c:v>#N/A</c:v>
                      </c:pt>
                      <c:pt idx="2672">
                        <c:v>#N/A</c:v>
                      </c:pt>
                      <c:pt idx="2673">
                        <c:v>#N/A</c:v>
                      </c:pt>
                      <c:pt idx="2674">
                        <c:v>#N/A</c:v>
                      </c:pt>
                      <c:pt idx="2675">
                        <c:v>#N/A</c:v>
                      </c:pt>
                      <c:pt idx="2676">
                        <c:v>#N/A</c:v>
                      </c:pt>
                      <c:pt idx="2677">
                        <c:v>#N/A</c:v>
                      </c:pt>
                      <c:pt idx="2678">
                        <c:v>#N/A</c:v>
                      </c:pt>
                      <c:pt idx="2679">
                        <c:v>#N/A</c:v>
                      </c:pt>
                      <c:pt idx="2680">
                        <c:v>#N/A</c:v>
                      </c:pt>
                      <c:pt idx="2681">
                        <c:v>#N/A</c:v>
                      </c:pt>
                      <c:pt idx="2682">
                        <c:v>#N/A</c:v>
                      </c:pt>
                      <c:pt idx="2683">
                        <c:v>#N/A</c:v>
                      </c:pt>
                      <c:pt idx="2684">
                        <c:v>#N/A</c:v>
                      </c:pt>
                      <c:pt idx="2685">
                        <c:v>#N/A</c:v>
                      </c:pt>
                      <c:pt idx="2686">
                        <c:v>#N/A</c:v>
                      </c:pt>
                      <c:pt idx="2687">
                        <c:v>#N/A</c:v>
                      </c:pt>
                      <c:pt idx="2688">
                        <c:v>#N/A</c:v>
                      </c:pt>
                      <c:pt idx="2689">
                        <c:v>#N/A</c:v>
                      </c:pt>
                      <c:pt idx="2690">
                        <c:v>#N/A</c:v>
                      </c:pt>
                      <c:pt idx="2691">
                        <c:v>#N/A</c:v>
                      </c:pt>
                      <c:pt idx="2692">
                        <c:v>#N/A</c:v>
                      </c:pt>
                      <c:pt idx="2693">
                        <c:v>#N/A</c:v>
                      </c:pt>
                      <c:pt idx="2694">
                        <c:v>#N/A</c:v>
                      </c:pt>
                      <c:pt idx="2695">
                        <c:v>#N/A</c:v>
                      </c:pt>
                      <c:pt idx="2696">
                        <c:v>#N/A</c:v>
                      </c:pt>
                      <c:pt idx="2697">
                        <c:v>#N/A</c:v>
                      </c:pt>
                      <c:pt idx="2698">
                        <c:v>#N/A</c:v>
                      </c:pt>
                      <c:pt idx="2699">
                        <c:v>#N/A</c:v>
                      </c:pt>
                      <c:pt idx="2700">
                        <c:v>#N/A</c:v>
                      </c:pt>
                      <c:pt idx="2701">
                        <c:v>#N/A</c:v>
                      </c:pt>
                      <c:pt idx="2702">
                        <c:v>#N/A</c:v>
                      </c:pt>
                      <c:pt idx="2703">
                        <c:v>#N/A</c:v>
                      </c:pt>
                      <c:pt idx="2704">
                        <c:v>#N/A</c:v>
                      </c:pt>
                      <c:pt idx="2705">
                        <c:v>#N/A</c:v>
                      </c:pt>
                      <c:pt idx="2706">
                        <c:v>#N/A</c:v>
                      </c:pt>
                      <c:pt idx="2707">
                        <c:v>#N/A</c:v>
                      </c:pt>
                      <c:pt idx="2708">
                        <c:v>#N/A</c:v>
                      </c:pt>
                      <c:pt idx="2709">
                        <c:v>#N/A</c:v>
                      </c:pt>
                      <c:pt idx="2710">
                        <c:v>#N/A</c:v>
                      </c:pt>
                      <c:pt idx="2711">
                        <c:v>#N/A</c:v>
                      </c:pt>
                      <c:pt idx="2712">
                        <c:v>#N/A</c:v>
                      </c:pt>
                      <c:pt idx="2713">
                        <c:v>#N/A</c:v>
                      </c:pt>
                      <c:pt idx="2714">
                        <c:v>#N/A</c:v>
                      </c:pt>
                      <c:pt idx="2715">
                        <c:v>#N/A</c:v>
                      </c:pt>
                      <c:pt idx="2716">
                        <c:v>#N/A</c:v>
                      </c:pt>
                      <c:pt idx="2717">
                        <c:v>#N/A</c:v>
                      </c:pt>
                      <c:pt idx="2718">
                        <c:v>#N/A</c:v>
                      </c:pt>
                      <c:pt idx="2719">
                        <c:v>#N/A</c:v>
                      </c:pt>
                      <c:pt idx="2720">
                        <c:v>#N/A</c:v>
                      </c:pt>
                      <c:pt idx="2721">
                        <c:v>#N/A</c:v>
                      </c:pt>
                      <c:pt idx="2722">
                        <c:v>#N/A</c:v>
                      </c:pt>
                      <c:pt idx="2723">
                        <c:v>#N/A</c:v>
                      </c:pt>
                      <c:pt idx="2724">
                        <c:v>#N/A</c:v>
                      </c:pt>
                      <c:pt idx="2725">
                        <c:v>#N/A</c:v>
                      </c:pt>
                      <c:pt idx="2726">
                        <c:v>#N/A</c:v>
                      </c:pt>
                      <c:pt idx="2727">
                        <c:v>#N/A</c:v>
                      </c:pt>
                      <c:pt idx="2728">
                        <c:v>#N/A</c:v>
                      </c:pt>
                      <c:pt idx="2729">
                        <c:v>#N/A</c:v>
                      </c:pt>
                      <c:pt idx="2730">
                        <c:v>#N/A</c:v>
                      </c:pt>
                      <c:pt idx="2731">
                        <c:v>#N/A</c:v>
                      </c:pt>
                      <c:pt idx="2732">
                        <c:v>#N/A</c:v>
                      </c:pt>
                      <c:pt idx="2733">
                        <c:v>#N/A</c:v>
                      </c:pt>
                      <c:pt idx="2734">
                        <c:v>#N/A</c:v>
                      </c:pt>
                      <c:pt idx="2735">
                        <c:v>#N/A</c:v>
                      </c:pt>
                      <c:pt idx="2736">
                        <c:v>#N/A</c:v>
                      </c:pt>
                      <c:pt idx="2737">
                        <c:v>#N/A</c:v>
                      </c:pt>
                      <c:pt idx="2738">
                        <c:v>#N/A</c:v>
                      </c:pt>
                      <c:pt idx="2739">
                        <c:v>#N/A</c:v>
                      </c:pt>
                      <c:pt idx="2740">
                        <c:v>#N/A</c:v>
                      </c:pt>
                      <c:pt idx="2741">
                        <c:v>#N/A</c:v>
                      </c:pt>
                      <c:pt idx="2742">
                        <c:v>#N/A</c:v>
                      </c:pt>
                      <c:pt idx="2743">
                        <c:v>#N/A</c:v>
                      </c:pt>
                      <c:pt idx="2744">
                        <c:v>#N/A</c:v>
                      </c:pt>
                      <c:pt idx="2745">
                        <c:v>#N/A</c:v>
                      </c:pt>
                      <c:pt idx="2746">
                        <c:v>#N/A</c:v>
                      </c:pt>
                      <c:pt idx="2747">
                        <c:v>#N/A</c:v>
                      </c:pt>
                      <c:pt idx="2748">
                        <c:v>#N/A</c:v>
                      </c:pt>
                      <c:pt idx="2749">
                        <c:v>#N/A</c:v>
                      </c:pt>
                      <c:pt idx="2750">
                        <c:v>#N/A</c:v>
                      </c:pt>
                      <c:pt idx="2751">
                        <c:v>#N/A</c:v>
                      </c:pt>
                      <c:pt idx="2752">
                        <c:v>#N/A</c:v>
                      </c:pt>
                      <c:pt idx="2753">
                        <c:v>#N/A</c:v>
                      </c:pt>
                      <c:pt idx="2754">
                        <c:v>#N/A</c:v>
                      </c:pt>
                      <c:pt idx="2755">
                        <c:v>#N/A</c:v>
                      </c:pt>
                      <c:pt idx="2756">
                        <c:v>#N/A</c:v>
                      </c:pt>
                      <c:pt idx="2757">
                        <c:v>#N/A</c:v>
                      </c:pt>
                      <c:pt idx="2758">
                        <c:v>#N/A</c:v>
                      </c:pt>
                      <c:pt idx="2759">
                        <c:v>#N/A</c:v>
                      </c:pt>
                      <c:pt idx="2760">
                        <c:v>#N/A</c:v>
                      </c:pt>
                      <c:pt idx="2761">
                        <c:v>#N/A</c:v>
                      </c:pt>
                      <c:pt idx="2762">
                        <c:v>#N/A</c:v>
                      </c:pt>
                      <c:pt idx="2763">
                        <c:v>#N/A</c:v>
                      </c:pt>
                      <c:pt idx="2764">
                        <c:v>#N/A</c:v>
                      </c:pt>
                      <c:pt idx="2765">
                        <c:v>#N/A</c:v>
                      </c:pt>
                      <c:pt idx="2766">
                        <c:v>#N/A</c:v>
                      </c:pt>
                      <c:pt idx="2767">
                        <c:v>#N/A</c:v>
                      </c:pt>
                      <c:pt idx="2768">
                        <c:v>#N/A</c:v>
                      </c:pt>
                      <c:pt idx="2769">
                        <c:v>#N/A</c:v>
                      </c:pt>
                      <c:pt idx="2770">
                        <c:v>#N/A</c:v>
                      </c:pt>
                      <c:pt idx="2771">
                        <c:v>#N/A</c:v>
                      </c:pt>
                      <c:pt idx="2772">
                        <c:v>#N/A</c:v>
                      </c:pt>
                      <c:pt idx="2773">
                        <c:v>#N/A</c:v>
                      </c:pt>
                      <c:pt idx="2774">
                        <c:v>#N/A</c:v>
                      </c:pt>
                      <c:pt idx="2775">
                        <c:v>#N/A</c:v>
                      </c:pt>
                      <c:pt idx="2776">
                        <c:v>#N/A</c:v>
                      </c:pt>
                      <c:pt idx="2777">
                        <c:v>#N/A</c:v>
                      </c:pt>
                      <c:pt idx="2778">
                        <c:v>#N/A</c:v>
                      </c:pt>
                      <c:pt idx="2779">
                        <c:v>#N/A</c:v>
                      </c:pt>
                      <c:pt idx="2780">
                        <c:v>#N/A</c:v>
                      </c:pt>
                      <c:pt idx="2781">
                        <c:v>#N/A</c:v>
                      </c:pt>
                      <c:pt idx="2782">
                        <c:v>#N/A</c:v>
                      </c:pt>
                      <c:pt idx="2783">
                        <c:v>#N/A</c:v>
                      </c:pt>
                      <c:pt idx="2784">
                        <c:v>#N/A</c:v>
                      </c:pt>
                      <c:pt idx="2785">
                        <c:v>#N/A</c:v>
                      </c:pt>
                      <c:pt idx="2786">
                        <c:v>#N/A</c:v>
                      </c:pt>
                      <c:pt idx="2787">
                        <c:v>#N/A</c:v>
                      </c:pt>
                      <c:pt idx="2788">
                        <c:v>#N/A</c:v>
                      </c:pt>
                      <c:pt idx="2789">
                        <c:v>#N/A</c:v>
                      </c:pt>
                      <c:pt idx="2790">
                        <c:v>#N/A</c:v>
                      </c:pt>
                      <c:pt idx="2791">
                        <c:v>#N/A</c:v>
                      </c:pt>
                      <c:pt idx="2792">
                        <c:v>#N/A</c:v>
                      </c:pt>
                      <c:pt idx="2793">
                        <c:v>#N/A</c:v>
                      </c:pt>
                      <c:pt idx="2794">
                        <c:v>#N/A</c:v>
                      </c:pt>
                      <c:pt idx="2795">
                        <c:v>#N/A</c:v>
                      </c:pt>
                      <c:pt idx="2796">
                        <c:v>#N/A</c:v>
                      </c:pt>
                      <c:pt idx="2797">
                        <c:v>#N/A</c:v>
                      </c:pt>
                      <c:pt idx="2798">
                        <c:v>#N/A</c:v>
                      </c:pt>
                      <c:pt idx="2799">
                        <c:v>#N/A</c:v>
                      </c:pt>
                      <c:pt idx="2800">
                        <c:v>#N/A</c:v>
                      </c:pt>
                      <c:pt idx="2801">
                        <c:v>#N/A</c:v>
                      </c:pt>
                      <c:pt idx="2802">
                        <c:v>#N/A</c:v>
                      </c:pt>
                      <c:pt idx="2803">
                        <c:v>#N/A</c:v>
                      </c:pt>
                      <c:pt idx="2804">
                        <c:v>#N/A</c:v>
                      </c:pt>
                      <c:pt idx="2805">
                        <c:v>#N/A</c:v>
                      </c:pt>
                      <c:pt idx="2806">
                        <c:v>#N/A</c:v>
                      </c:pt>
                      <c:pt idx="2807">
                        <c:v>#N/A</c:v>
                      </c:pt>
                      <c:pt idx="2808">
                        <c:v>#N/A</c:v>
                      </c:pt>
                      <c:pt idx="2809">
                        <c:v>#N/A</c:v>
                      </c:pt>
                      <c:pt idx="2810">
                        <c:v>#N/A</c:v>
                      </c:pt>
                      <c:pt idx="2811">
                        <c:v>#N/A</c:v>
                      </c:pt>
                      <c:pt idx="2812">
                        <c:v>#N/A</c:v>
                      </c:pt>
                      <c:pt idx="2813">
                        <c:v>#N/A</c:v>
                      </c:pt>
                      <c:pt idx="2814">
                        <c:v>#N/A</c:v>
                      </c:pt>
                      <c:pt idx="2815">
                        <c:v>#N/A</c:v>
                      </c:pt>
                      <c:pt idx="2816">
                        <c:v>#N/A</c:v>
                      </c:pt>
                      <c:pt idx="2817">
                        <c:v>#N/A</c:v>
                      </c:pt>
                      <c:pt idx="2818">
                        <c:v>#N/A</c:v>
                      </c:pt>
                      <c:pt idx="2819">
                        <c:v>#N/A</c:v>
                      </c:pt>
                      <c:pt idx="2820">
                        <c:v>#N/A</c:v>
                      </c:pt>
                      <c:pt idx="2821">
                        <c:v>#N/A</c:v>
                      </c:pt>
                      <c:pt idx="2822">
                        <c:v>#N/A</c:v>
                      </c:pt>
                      <c:pt idx="2823">
                        <c:v>#N/A</c:v>
                      </c:pt>
                      <c:pt idx="2824">
                        <c:v>#N/A</c:v>
                      </c:pt>
                      <c:pt idx="2825">
                        <c:v>#N/A</c:v>
                      </c:pt>
                      <c:pt idx="2826">
                        <c:v>#N/A</c:v>
                      </c:pt>
                      <c:pt idx="2827">
                        <c:v>#N/A</c:v>
                      </c:pt>
                      <c:pt idx="2828">
                        <c:v>#N/A</c:v>
                      </c:pt>
                      <c:pt idx="2829">
                        <c:v>#N/A</c:v>
                      </c:pt>
                      <c:pt idx="2830">
                        <c:v>#N/A</c:v>
                      </c:pt>
                      <c:pt idx="2831">
                        <c:v>#N/A</c:v>
                      </c:pt>
                      <c:pt idx="2832">
                        <c:v>#N/A</c:v>
                      </c:pt>
                      <c:pt idx="2833">
                        <c:v>#N/A</c:v>
                      </c:pt>
                      <c:pt idx="2834">
                        <c:v>#N/A</c:v>
                      </c:pt>
                      <c:pt idx="2835">
                        <c:v>#N/A</c:v>
                      </c:pt>
                      <c:pt idx="2836">
                        <c:v>#N/A</c:v>
                      </c:pt>
                      <c:pt idx="2837">
                        <c:v>#N/A</c:v>
                      </c:pt>
                      <c:pt idx="2838">
                        <c:v>#N/A</c:v>
                      </c:pt>
                      <c:pt idx="2839">
                        <c:v>#N/A</c:v>
                      </c:pt>
                      <c:pt idx="2840">
                        <c:v>#N/A</c:v>
                      </c:pt>
                      <c:pt idx="2841">
                        <c:v>#N/A</c:v>
                      </c:pt>
                      <c:pt idx="2842">
                        <c:v>#N/A</c:v>
                      </c:pt>
                      <c:pt idx="2843">
                        <c:v>#N/A</c:v>
                      </c:pt>
                      <c:pt idx="2844">
                        <c:v>#N/A</c:v>
                      </c:pt>
                      <c:pt idx="2845">
                        <c:v>#N/A</c:v>
                      </c:pt>
                      <c:pt idx="2846">
                        <c:v>#N/A</c:v>
                      </c:pt>
                      <c:pt idx="2847">
                        <c:v>#N/A</c:v>
                      </c:pt>
                      <c:pt idx="2848">
                        <c:v>#N/A</c:v>
                      </c:pt>
                      <c:pt idx="2849">
                        <c:v>#N/A</c:v>
                      </c:pt>
                      <c:pt idx="2850">
                        <c:v>#N/A</c:v>
                      </c:pt>
                      <c:pt idx="2851">
                        <c:v>#N/A</c:v>
                      </c:pt>
                      <c:pt idx="2852">
                        <c:v>#N/A</c:v>
                      </c:pt>
                      <c:pt idx="2853">
                        <c:v>#N/A</c:v>
                      </c:pt>
                      <c:pt idx="2854">
                        <c:v>#N/A</c:v>
                      </c:pt>
                      <c:pt idx="2855">
                        <c:v>#N/A</c:v>
                      </c:pt>
                      <c:pt idx="2856">
                        <c:v>#N/A</c:v>
                      </c:pt>
                      <c:pt idx="2857">
                        <c:v>#N/A</c:v>
                      </c:pt>
                      <c:pt idx="2858">
                        <c:v>#N/A</c:v>
                      </c:pt>
                      <c:pt idx="2859">
                        <c:v>#N/A</c:v>
                      </c:pt>
                      <c:pt idx="2860">
                        <c:v>#N/A</c:v>
                      </c:pt>
                      <c:pt idx="2861">
                        <c:v>#N/A</c:v>
                      </c:pt>
                      <c:pt idx="2862">
                        <c:v>#N/A</c:v>
                      </c:pt>
                      <c:pt idx="2863">
                        <c:v>#N/A</c:v>
                      </c:pt>
                      <c:pt idx="2864">
                        <c:v>#N/A</c:v>
                      </c:pt>
                      <c:pt idx="2865">
                        <c:v>#N/A</c:v>
                      </c:pt>
                      <c:pt idx="2866">
                        <c:v>#N/A</c:v>
                      </c:pt>
                      <c:pt idx="2867">
                        <c:v>#N/A</c:v>
                      </c:pt>
                      <c:pt idx="2868">
                        <c:v>#N/A</c:v>
                      </c:pt>
                      <c:pt idx="2869">
                        <c:v>#N/A</c:v>
                      </c:pt>
                      <c:pt idx="2870">
                        <c:v>#N/A</c:v>
                      </c:pt>
                      <c:pt idx="2871">
                        <c:v>#N/A</c:v>
                      </c:pt>
                      <c:pt idx="2872">
                        <c:v>#N/A</c:v>
                      </c:pt>
                      <c:pt idx="2873">
                        <c:v>#N/A</c:v>
                      </c:pt>
                      <c:pt idx="2874">
                        <c:v>#N/A</c:v>
                      </c:pt>
                      <c:pt idx="2875">
                        <c:v>#N/A</c:v>
                      </c:pt>
                      <c:pt idx="2876">
                        <c:v>#N/A</c:v>
                      </c:pt>
                      <c:pt idx="2877">
                        <c:v>#N/A</c:v>
                      </c:pt>
                      <c:pt idx="2878">
                        <c:v>#N/A</c:v>
                      </c:pt>
                      <c:pt idx="2879">
                        <c:v>#N/A</c:v>
                      </c:pt>
                      <c:pt idx="2880">
                        <c:v>#N/A</c:v>
                      </c:pt>
                      <c:pt idx="2881">
                        <c:v>#N/A</c:v>
                      </c:pt>
                      <c:pt idx="2882">
                        <c:v>#N/A</c:v>
                      </c:pt>
                      <c:pt idx="2883">
                        <c:v>#N/A</c:v>
                      </c:pt>
                      <c:pt idx="2884">
                        <c:v>#N/A</c:v>
                      </c:pt>
                      <c:pt idx="2885">
                        <c:v>#N/A</c:v>
                      </c:pt>
                      <c:pt idx="2886">
                        <c:v>#N/A</c:v>
                      </c:pt>
                      <c:pt idx="2887">
                        <c:v>#N/A</c:v>
                      </c:pt>
                      <c:pt idx="2888">
                        <c:v>#N/A</c:v>
                      </c:pt>
                      <c:pt idx="2889">
                        <c:v>#N/A</c:v>
                      </c:pt>
                      <c:pt idx="2890">
                        <c:v>#N/A</c:v>
                      </c:pt>
                      <c:pt idx="2891">
                        <c:v>#N/A</c:v>
                      </c:pt>
                      <c:pt idx="2892">
                        <c:v>#N/A</c:v>
                      </c:pt>
                      <c:pt idx="2893">
                        <c:v>#N/A</c:v>
                      </c:pt>
                      <c:pt idx="2894">
                        <c:v>#N/A</c:v>
                      </c:pt>
                      <c:pt idx="2895">
                        <c:v>#N/A</c:v>
                      </c:pt>
                      <c:pt idx="2896">
                        <c:v>#N/A</c:v>
                      </c:pt>
                      <c:pt idx="2897">
                        <c:v>#N/A</c:v>
                      </c:pt>
                      <c:pt idx="2898">
                        <c:v>#N/A</c:v>
                      </c:pt>
                      <c:pt idx="2899">
                        <c:v>#N/A</c:v>
                      </c:pt>
                      <c:pt idx="2900">
                        <c:v>#N/A</c:v>
                      </c:pt>
                      <c:pt idx="2901">
                        <c:v>#N/A</c:v>
                      </c:pt>
                      <c:pt idx="2902">
                        <c:v>#N/A</c:v>
                      </c:pt>
                      <c:pt idx="2903">
                        <c:v>#N/A</c:v>
                      </c:pt>
                      <c:pt idx="2904">
                        <c:v>#N/A</c:v>
                      </c:pt>
                      <c:pt idx="2905">
                        <c:v>#N/A</c:v>
                      </c:pt>
                      <c:pt idx="2906">
                        <c:v>#N/A</c:v>
                      </c:pt>
                      <c:pt idx="2907">
                        <c:v>#N/A</c:v>
                      </c:pt>
                      <c:pt idx="2908">
                        <c:v>#N/A</c:v>
                      </c:pt>
                      <c:pt idx="2909">
                        <c:v>#N/A</c:v>
                      </c:pt>
                      <c:pt idx="2910">
                        <c:v>#N/A</c:v>
                      </c:pt>
                      <c:pt idx="2911">
                        <c:v>#N/A</c:v>
                      </c:pt>
                      <c:pt idx="2912">
                        <c:v>#N/A</c:v>
                      </c:pt>
                      <c:pt idx="2913">
                        <c:v>#N/A</c:v>
                      </c:pt>
                      <c:pt idx="2914">
                        <c:v>#N/A</c:v>
                      </c:pt>
                      <c:pt idx="2915">
                        <c:v>#N/A</c:v>
                      </c:pt>
                      <c:pt idx="2916">
                        <c:v>#N/A</c:v>
                      </c:pt>
                      <c:pt idx="2917">
                        <c:v>#N/A</c:v>
                      </c:pt>
                      <c:pt idx="2918">
                        <c:v>#N/A</c:v>
                      </c:pt>
                      <c:pt idx="2919">
                        <c:v>#N/A</c:v>
                      </c:pt>
                      <c:pt idx="2920">
                        <c:v>#N/A</c:v>
                      </c:pt>
                      <c:pt idx="2921">
                        <c:v>#N/A</c:v>
                      </c:pt>
                      <c:pt idx="2922">
                        <c:v>#N/A</c:v>
                      </c:pt>
                      <c:pt idx="2923">
                        <c:v>#N/A</c:v>
                      </c:pt>
                      <c:pt idx="2924">
                        <c:v>#N/A</c:v>
                      </c:pt>
                      <c:pt idx="2925">
                        <c:v>#N/A</c:v>
                      </c:pt>
                      <c:pt idx="2926">
                        <c:v>#N/A</c:v>
                      </c:pt>
                      <c:pt idx="2927">
                        <c:v>#N/A</c:v>
                      </c:pt>
                      <c:pt idx="2928">
                        <c:v>#N/A</c:v>
                      </c:pt>
                      <c:pt idx="2929">
                        <c:v>#N/A</c:v>
                      </c:pt>
                      <c:pt idx="2930">
                        <c:v>#N/A</c:v>
                      </c:pt>
                      <c:pt idx="2931">
                        <c:v>#N/A</c:v>
                      </c:pt>
                      <c:pt idx="2932">
                        <c:v>#N/A</c:v>
                      </c:pt>
                      <c:pt idx="2933">
                        <c:v>#N/A</c:v>
                      </c:pt>
                      <c:pt idx="2934">
                        <c:v>#N/A</c:v>
                      </c:pt>
                      <c:pt idx="2935">
                        <c:v>#N/A</c:v>
                      </c:pt>
                      <c:pt idx="2936">
                        <c:v>#N/A</c:v>
                      </c:pt>
                      <c:pt idx="2937">
                        <c:v>#N/A</c:v>
                      </c:pt>
                      <c:pt idx="2938">
                        <c:v>#N/A</c:v>
                      </c:pt>
                      <c:pt idx="2939">
                        <c:v>#N/A</c:v>
                      </c:pt>
                      <c:pt idx="2940">
                        <c:v>#N/A</c:v>
                      </c:pt>
                      <c:pt idx="2941">
                        <c:v>#N/A</c:v>
                      </c:pt>
                      <c:pt idx="2942">
                        <c:v>#N/A</c:v>
                      </c:pt>
                      <c:pt idx="2943">
                        <c:v>#N/A</c:v>
                      </c:pt>
                      <c:pt idx="2944">
                        <c:v>#N/A</c:v>
                      </c:pt>
                      <c:pt idx="2945">
                        <c:v>#N/A</c:v>
                      </c:pt>
                      <c:pt idx="2946">
                        <c:v>#N/A</c:v>
                      </c:pt>
                      <c:pt idx="2947">
                        <c:v>#N/A</c:v>
                      </c:pt>
                      <c:pt idx="2948">
                        <c:v>#N/A</c:v>
                      </c:pt>
                      <c:pt idx="2949">
                        <c:v>#N/A</c:v>
                      </c:pt>
                      <c:pt idx="2950">
                        <c:v>#N/A</c:v>
                      </c:pt>
                      <c:pt idx="2951">
                        <c:v>#N/A</c:v>
                      </c:pt>
                      <c:pt idx="2952">
                        <c:v>#N/A</c:v>
                      </c:pt>
                      <c:pt idx="2953">
                        <c:v>#N/A</c:v>
                      </c:pt>
                      <c:pt idx="2954">
                        <c:v>#N/A</c:v>
                      </c:pt>
                      <c:pt idx="2955">
                        <c:v>#N/A</c:v>
                      </c:pt>
                      <c:pt idx="2956">
                        <c:v>#N/A</c:v>
                      </c:pt>
                      <c:pt idx="2957">
                        <c:v>#N/A</c:v>
                      </c:pt>
                      <c:pt idx="2958">
                        <c:v>#N/A</c:v>
                      </c:pt>
                      <c:pt idx="2959">
                        <c:v>#N/A</c:v>
                      </c:pt>
                      <c:pt idx="2960">
                        <c:v>#N/A</c:v>
                      </c:pt>
                      <c:pt idx="2961">
                        <c:v>#N/A</c:v>
                      </c:pt>
                      <c:pt idx="2962">
                        <c:v>#N/A</c:v>
                      </c:pt>
                      <c:pt idx="2963">
                        <c:v>#N/A</c:v>
                      </c:pt>
                      <c:pt idx="2964">
                        <c:v>#N/A</c:v>
                      </c:pt>
                      <c:pt idx="2965">
                        <c:v>#N/A</c:v>
                      </c:pt>
                      <c:pt idx="2966">
                        <c:v>#N/A</c:v>
                      </c:pt>
                      <c:pt idx="2967">
                        <c:v>#N/A</c:v>
                      </c:pt>
                      <c:pt idx="2968">
                        <c:v>#N/A</c:v>
                      </c:pt>
                      <c:pt idx="2969">
                        <c:v>#N/A</c:v>
                      </c:pt>
                      <c:pt idx="2970">
                        <c:v>#N/A</c:v>
                      </c:pt>
                      <c:pt idx="2971">
                        <c:v>#N/A</c:v>
                      </c:pt>
                      <c:pt idx="2972">
                        <c:v>#N/A</c:v>
                      </c:pt>
                      <c:pt idx="2973">
                        <c:v>#N/A</c:v>
                      </c:pt>
                      <c:pt idx="2974">
                        <c:v>#N/A</c:v>
                      </c:pt>
                      <c:pt idx="2975">
                        <c:v>#N/A</c:v>
                      </c:pt>
                      <c:pt idx="2976">
                        <c:v>#N/A</c:v>
                      </c:pt>
                      <c:pt idx="2977">
                        <c:v>#N/A</c:v>
                      </c:pt>
                      <c:pt idx="2978">
                        <c:v>#N/A</c:v>
                      </c:pt>
                      <c:pt idx="2979">
                        <c:v>#N/A</c:v>
                      </c:pt>
                      <c:pt idx="2980">
                        <c:v>#N/A</c:v>
                      </c:pt>
                      <c:pt idx="2981">
                        <c:v>#N/A</c:v>
                      </c:pt>
                      <c:pt idx="2982">
                        <c:v>#N/A</c:v>
                      </c:pt>
                      <c:pt idx="2983">
                        <c:v>#N/A</c:v>
                      </c:pt>
                      <c:pt idx="2984">
                        <c:v>#N/A</c:v>
                      </c:pt>
                      <c:pt idx="2985">
                        <c:v>#N/A</c:v>
                      </c:pt>
                      <c:pt idx="2986">
                        <c:v>#N/A</c:v>
                      </c:pt>
                      <c:pt idx="2987">
                        <c:v>#N/A</c:v>
                      </c:pt>
                      <c:pt idx="2988">
                        <c:v>#N/A</c:v>
                      </c:pt>
                      <c:pt idx="2989">
                        <c:v>#N/A</c:v>
                      </c:pt>
                      <c:pt idx="2990">
                        <c:v>#N/A</c:v>
                      </c:pt>
                      <c:pt idx="2991">
                        <c:v>#N/A</c:v>
                      </c:pt>
                      <c:pt idx="2992">
                        <c:v>#N/A</c:v>
                      </c:pt>
                      <c:pt idx="2993">
                        <c:v>#N/A</c:v>
                      </c:pt>
                      <c:pt idx="2994">
                        <c:v>#N/A</c:v>
                      </c:pt>
                      <c:pt idx="2995">
                        <c:v>#N/A</c:v>
                      </c:pt>
                      <c:pt idx="2996">
                        <c:v>#N/A</c:v>
                      </c:pt>
                      <c:pt idx="2997">
                        <c:v>#N/A</c:v>
                      </c:pt>
                      <c:pt idx="2998">
                        <c:v>#N/A</c:v>
                      </c:pt>
                      <c:pt idx="2999">
                        <c:v>#N/A</c:v>
                      </c:pt>
                      <c:pt idx="3000">
                        <c:v>#N/A</c:v>
                      </c:pt>
                      <c:pt idx="3001">
                        <c:v>#N/A</c:v>
                      </c:pt>
                      <c:pt idx="3002">
                        <c:v>#N/A</c:v>
                      </c:pt>
                      <c:pt idx="3003">
                        <c:v>#N/A</c:v>
                      </c:pt>
                      <c:pt idx="3004">
                        <c:v>#N/A</c:v>
                      </c:pt>
                      <c:pt idx="3005">
                        <c:v>#N/A</c:v>
                      </c:pt>
                      <c:pt idx="3006">
                        <c:v>#N/A</c:v>
                      </c:pt>
                      <c:pt idx="3007">
                        <c:v>#N/A</c:v>
                      </c:pt>
                      <c:pt idx="3008">
                        <c:v>#N/A</c:v>
                      </c:pt>
                      <c:pt idx="3009">
                        <c:v>#N/A</c:v>
                      </c:pt>
                      <c:pt idx="3010">
                        <c:v>#N/A</c:v>
                      </c:pt>
                      <c:pt idx="3011">
                        <c:v>#N/A</c:v>
                      </c:pt>
                      <c:pt idx="3012">
                        <c:v>#N/A</c:v>
                      </c:pt>
                      <c:pt idx="3013">
                        <c:v>#N/A</c:v>
                      </c:pt>
                      <c:pt idx="3014">
                        <c:v>#N/A</c:v>
                      </c:pt>
                      <c:pt idx="3015">
                        <c:v>#N/A</c:v>
                      </c:pt>
                      <c:pt idx="3016">
                        <c:v>#N/A</c:v>
                      </c:pt>
                      <c:pt idx="3017">
                        <c:v>#N/A</c:v>
                      </c:pt>
                      <c:pt idx="3018">
                        <c:v>#N/A</c:v>
                      </c:pt>
                      <c:pt idx="3019">
                        <c:v>#N/A</c:v>
                      </c:pt>
                      <c:pt idx="3020">
                        <c:v>#N/A</c:v>
                      </c:pt>
                      <c:pt idx="3021">
                        <c:v>#N/A</c:v>
                      </c:pt>
                      <c:pt idx="3022">
                        <c:v>#N/A</c:v>
                      </c:pt>
                      <c:pt idx="3023">
                        <c:v>#N/A</c:v>
                      </c:pt>
                      <c:pt idx="3024">
                        <c:v>#N/A</c:v>
                      </c:pt>
                      <c:pt idx="3025">
                        <c:v>#N/A</c:v>
                      </c:pt>
                      <c:pt idx="3026">
                        <c:v>#N/A</c:v>
                      </c:pt>
                      <c:pt idx="3027">
                        <c:v>#N/A</c:v>
                      </c:pt>
                      <c:pt idx="3028">
                        <c:v>#N/A</c:v>
                      </c:pt>
                      <c:pt idx="3029">
                        <c:v>#N/A</c:v>
                      </c:pt>
                      <c:pt idx="3030">
                        <c:v>#N/A</c:v>
                      </c:pt>
                      <c:pt idx="3031">
                        <c:v>#N/A</c:v>
                      </c:pt>
                      <c:pt idx="3032">
                        <c:v>#N/A</c:v>
                      </c:pt>
                      <c:pt idx="3033">
                        <c:v>#N/A</c:v>
                      </c:pt>
                      <c:pt idx="3034">
                        <c:v>#N/A</c:v>
                      </c:pt>
                      <c:pt idx="3035">
                        <c:v>#N/A</c:v>
                      </c:pt>
                      <c:pt idx="3036">
                        <c:v>#N/A</c:v>
                      </c:pt>
                      <c:pt idx="3037">
                        <c:v>#N/A</c:v>
                      </c:pt>
                      <c:pt idx="3038">
                        <c:v>#N/A</c:v>
                      </c:pt>
                      <c:pt idx="3039">
                        <c:v>#N/A</c:v>
                      </c:pt>
                      <c:pt idx="3040">
                        <c:v>#N/A</c:v>
                      </c:pt>
                      <c:pt idx="3041">
                        <c:v>#N/A</c:v>
                      </c:pt>
                      <c:pt idx="3042">
                        <c:v>#N/A</c:v>
                      </c:pt>
                      <c:pt idx="3043">
                        <c:v>#N/A</c:v>
                      </c:pt>
                      <c:pt idx="3044">
                        <c:v>#N/A</c:v>
                      </c:pt>
                      <c:pt idx="3045">
                        <c:v>#N/A</c:v>
                      </c:pt>
                      <c:pt idx="3046">
                        <c:v>#N/A</c:v>
                      </c:pt>
                      <c:pt idx="3047">
                        <c:v>#N/A</c:v>
                      </c:pt>
                      <c:pt idx="3048">
                        <c:v>#N/A</c:v>
                      </c:pt>
                      <c:pt idx="3049">
                        <c:v>#N/A</c:v>
                      </c:pt>
                      <c:pt idx="3050">
                        <c:v>#N/A</c:v>
                      </c:pt>
                      <c:pt idx="3051">
                        <c:v>#N/A</c:v>
                      </c:pt>
                      <c:pt idx="3052">
                        <c:v>#N/A</c:v>
                      </c:pt>
                      <c:pt idx="3053">
                        <c:v>#N/A</c:v>
                      </c:pt>
                      <c:pt idx="3054">
                        <c:v>#N/A</c:v>
                      </c:pt>
                      <c:pt idx="3055">
                        <c:v>#N/A</c:v>
                      </c:pt>
                      <c:pt idx="3056">
                        <c:v>#N/A</c:v>
                      </c:pt>
                      <c:pt idx="3057">
                        <c:v>#N/A</c:v>
                      </c:pt>
                      <c:pt idx="3058">
                        <c:v>#N/A</c:v>
                      </c:pt>
                      <c:pt idx="3059">
                        <c:v>#N/A</c:v>
                      </c:pt>
                      <c:pt idx="3060">
                        <c:v>#N/A</c:v>
                      </c:pt>
                      <c:pt idx="3061">
                        <c:v>#N/A</c:v>
                      </c:pt>
                      <c:pt idx="3062">
                        <c:v>#N/A</c:v>
                      </c:pt>
                      <c:pt idx="3063">
                        <c:v>#N/A</c:v>
                      </c:pt>
                      <c:pt idx="3064">
                        <c:v>#N/A</c:v>
                      </c:pt>
                      <c:pt idx="3065">
                        <c:v>#N/A</c:v>
                      </c:pt>
                      <c:pt idx="3066">
                        <c:v>#N/A</c:v>
                      </c:pt>
                      <c:pt idx="3067">
                        <c:v>#N/A</c:v>
                      </c:pt>
                      <c:pt idx="3068">
                        <c:v>#N/A</c:v>
                      </c:pt>
                      <c:pt idx="3069">
                        <c:v>#N/A</c:v>
                      </c:pt>
                      <c:pt idx="3070">
                        <c:v>#N/A</c:v>
                      </c:pt>
                      <c:pt idx="3071">
                        <c:v>#N/A</c:v>
                      </c:pt>
                      <c:pt idx="3072">
                        <c:v>#N/A</c:v>
                      </c:pt>
                      <c:pt idx="3073">
                        <c:v>#N/A</c:v>
                      </c:pt>
                      <c:pt idx="3074">
                        <c:v>#N/A</c:v>
                      </c:pt>
                      <c:pt idx="3075">
                        <c:v>#N/A</c:v>
                      </c:pt>
                      <c:pt idx="3076">
                        <c:v>#N/A</c:v>
                      </c:pt>
                      <c:pt idx="3077">
                        <c:v>#N/A</c:v>
                      </c:pt>
                      <c:pt idx="3078">
                        <c:v>#N/A</c:v>
                      </c:pt>
                      <c:pt idx="3079">
                        <c:v>#N/A</c:v>
                      </c:pt>
                      <c:pt idx="3080">
                        <c:v>#N/A</c:v>
                      </c:pt>
                      <c:pt idx="3081">
                        <c:v>#N/A</c:v>
                      </c:pt>
                      <c:pt idx="3082">
                        <c:v>#N/A</c:v>
                      </c:pt>
                      <c:pt idx="3083">
                        <c:v>#N/A</c:v>
                      </c:pt>
                      <c:pt idx="3084">
                        <c:v>#N/A</c:v>
                      </c:pt>
                      <c:pt idx="3085">
                        <c:v>#N/A</c:v>
                      </c:pt>
                      <c:pt idx="3086">
                        <c:v>#N/A</c:v>
                      </c:pt>
                      <c:pt idx="3087">
                        <c:v>#N/A</c:v>
                      </c:pt>
                      <c:pt idx="3088">
                        <c:v>#N/A</c:v>
                      </c:pt>
                      <c:pt idx="3089">
                        <c:v>#N/A</c:v>
                      </c:pt>
                      <c:pt idx="3090">
                        <c:v>#N/A</c:v>
                      </c:pt>
                      <c:pt idx="3091">
                        <c:v>#N/A</c:v>
                      </c:pt>
                      <c:pt idx="3092">
                        <c:v>#N/A</c:v>
                      </c:pt>
                      <c:pt idx="3093">
                        <c:v>#N/A</c:v>
                      </c:pt>
                      <c:pt idx="3094">
                        <c:v>#N/A</c:v>
                      </c:pt>
                      <c:pt idx="3095">
                        <c:v>#N/A</c:v>
                      </c:pt>
                      <c:pt idx="3096">
                        <c:v>#N/A</c:v>
                      </c:pt>
                      <c:pt idx="3097">
                        <c:v>#N/A</c:v>
                      </c:pt>
                      <c:pt idx="3098">
                        <c:v>#N/A</c:v>
                      </c:pt>
                      <c:pt idx="3099">
                        <c:v>#N/A</c:v>
                      </c:pt>
                      <c:pt idx="3100">
                        <c:v>#N/A</c:v>
                      </c:pt>
                      <c:pt idx="3101">
                        <c:v>#N/A</c:v>
                      </c:pt>
                      <c:pt idx="3102">
                        <c:v>#N/A</c:v>
                      </c:pt>
                      <c:pt idx="3103">
                        <c:v>#N/A</c:v>
                      </c:pt>
                      <c:pt idx="3104">
                        <c:v>#N/A</c:v>
                      </c:pt>
                      <c:pt idx="3105">
                        <c:v>#N/A</c:v>
                      </c:pt>
                      <c:pt idx="3106">
                        <c:v>#N/A</c:v>
                      </c:pt>
                      <c:pt idx="3107">
                        <c:v>#N/A</c:v>
                      </c:pt>
                      <c:pt idx="3108">
                        <c:v>#N/A</c:v>
                      </c:pt>
                      <c:pt idx="3109">
                        <c:v>#N/A</c:v>
                      </c:pt>
                      <c:pt idx="3110">
                        <c:v>#N/A</c:v>
                      </c:pt>
                      <c:pt idx="3111">
                        <c:v>#N/A</c:v>
                      </c:pt>
                      <c:pt idx="3112">
                        <c:v>#N/A</c:v>
                      </c:pt>
                      <c:pt idx="3113">
                        <c:v>#N/A</c:v>
                      </c:pt>
                      <c:pt idx="3114">
                        <c:v>#N/A</c:v>
                      </c:pt>
                      <c:pt idx="3115">
                        <c:v>#N/A</c:v>
                      </c:pt>
                      <c:pt idx="3116">
                        <c:v>#N/A</c:v>
                      </c:pt>
                      <c:pt idx="3117">
                        <c:v>#N/A</c:v>
                      </c:pt>
                      <c:pt idx="3118">
                        <c:v>#N/A</c:v>
                      </c:pt>
                      <c:pt idx="3119">
                        <c:v>#N/A</c:v>
                      </c:pt>
                      <c:pt idx="3120">
                        <c:v>#N/A</c:v>
                      </c:pt>
                      <c:pt idx="3121">
                        <c:v>#N/A</c:v>
                      </c:pt>
                      <c:pt idx="3122">
                        <c:v>#N/A</c:v>
                      </c:pt>
                      <c:pt idx="3123">
                        <c:v>#N/A</c:v>
                      </c:pt>
                      <c:pt idx="3124">
                        <c:v>#N/A</c:v>
                      </c:pt>
                      <c:pt idx="3125">
                        <c:v>#N/A</c:v>
                      </c:pt>
                      <c:pt idx="3126">
                        <c:v>#N/A</c:v>
                      </c:pt>
                      <c:pt idx="3127">
                        <c:v>#N/A</c:v>
                      </c:pt>
                      <c:pt idx="3128">
                        <c:v>#N/A</c:v>
                      </c:pt>
                      <c:pt idx="3129">
                        <c:v>#N/A</c:v>
                      </c:pt>
                      <c:pt idx="3130">
                        <c:v>#N/A</c:v>
                      </c:pt>
                      <c:pt idx="3131">
                        <c:v>#N/A</c:v>
                      </c:pt>
                      <c:pt idx="3132">
                        <c:v>#N/A</c:v>
                      </c:pt>
                      <c:pt idx="3133">
                        <c:v>#N/A</c:v>
                      </c:pt>
                      <c:pt idx="3134">
                        <c:v>#N/A</c:v>
                      </c:pt>
                      <c:pt idx="3135">
                        <c:v>#N/A</c:v>
                      </c:pt>
                      <c:pt idx="3136">
                        <c:v>#N/A</c:v>
                      </c:pt>
                      <c:pt idx="3137">
                        <c:v>#N/A</c:v>
                      </c:pt>
                      <c:pt idx="3138">
                        <c:v>#N/A</c:v>
                      </c:pt>
                      <c:pt idx="3139">
                        <c:v>#N/A</c:v>
                      </c:pt>
                      <c:pt idx="3140">
                        <c:v>#N/A</c:v>
                      </c:pt>
                      <c:pt idx="3141">
                        <c:v>#N/A</c:v>
                      </c:pt>
                      <c:pt idx="3142">
                        <c:v>#N/A</c:v>
                      </c:pt>
                      <c:pt idx="3143">
                        <c:v>#N/A</c:v>
                      </c:pt>
                      <c:pt idx="3144">
                        <c:v>#N/A</c:v>
                      </c:pt>
                      <c:pt idx="3145">
                        <c:v>#N/A</c:v>
                      </c:pt>
                      <c:pt idx="3146">
                        <c:v>#N/A</c:v>
                      </c:pt>
                      <c:pt idx="3147">
                        <c:v>#N/A</c:v>
                      </c:pt>
                      <c:pt idx="3148">
                        <c:v>#N/A</c:v>
                      </c:pt>
                      <c:pt idx="3149">
                        <c:v>#N/A</c:v>
                      </c:pt>
                      <c:pt idx="3150">
                        <c:v>#N/A</c:v>
                      </c:pt>
                      <c:pt idx="3151">
                        <c:v>#N/A</c:v>
                      </c:pt>
                      <c:pt idx="3152">
                        <c:v>#N/A</c:v>
                      </c:pt>
                      <c:pt idx="3153">
                        <c:v>#N/A</c:v>
                      </c:pt>
                      <c:pt idx="3154">
                        <c:v>#N/A</c:v>
                      </c:pt>
                      <c:pt idx="3155">
                        <c:v>#N/A</c:v>
                      </c:pt>
                      <c:pt idx="3156">
                        <c:v>#N/A</c:v>
                      </c:pt>
                      <c:pt idx="3157">
                        <c:v>#N/A</c:v>
                      </c:pt>
                      <c:pt idx="3158">
                        <c:v>#N/A</c:v>
                      </c:pt>
                      <c:pt idx="3159">
                        <c:v>#N/A</c:v>
                      </c:pt>
                      <c:pt idx="3160">
                        <c:v>#N/A</c:v>
                      </c:pt>
                      <c:pt idx="3161">
                        <c:v>#N/A</c:v>
                      </c:pt>
                      <c:pt idx="3162">
                        <c:v>#N/A</c:v>
                      </c:pt>
                      <c:pt idx="3163">
                        <c:v>#N/A</c:v>
                      </c:pt>
                      <c:pt idx="3164">
                        <c:v>#N/A</c:v>
                      </c:pt>
                      <c:pt idx="3165">
                        <c:v>#N/A</c:v>
                      </c:pt>
                      <c:pt idx="3166">
                        <c:v>#N/A</c:v>
                      </c:pt>
                      <c:pt idx="3167">
                        <c:v>#N/A</c:v>
                      </c:pt>
                      <c:pt idx="3168">
                        <c:v>#N/A</c:v>
                      </c:pt>
                      <c:pt idx="3169">
                        <c:v>#N/A</c:v>
                      </c:pt>
                      <c:pt idx="3170">
                        <c:v>#N/A</c:v>
                      </c:pt>
                      <c:pt idx="3171">
                        <c:v>#N/A</c:v>
                      </c:pt>
                      <c:pt idx="3172">
                        <c:v>#N/A</c:v>
                      </c:pt>
                      <c:pt idx="3173">
                        <c:v>#N/A</c:v>
                      </c:pt>
                      <c:pt idx="3174">
                        <c:v>#N/A</c:v>
                      </c:pt>
                      <c:pt idx="3175">
                        <c:v>#N/A</c:v>
                      </c:pt>
                      <c:pt idx="3176">
                        <c:v>#N/A</c:v>
                      </c:pt>
                      <c:pt idx="3177">
                        <c:v>#N/A</c:v>
                      </c:pt>
                      <c:pt idx="3178">
                        <c:v>#N/A</c:v>
                      </c:pt>
                      <c:pt idx="3179">
                        <c:v>#N/A</c:v>
                      </c:pt>
                      <c:pt idx="3180">
                        <c:v>#N/A</c:v>
                      </c:pt>
                      <c:pt idx="3181">
                        <c:v>#N/A</c:v>
                      </c:pt>
                      <c:pt idx="3182">
                        <c:v>#N/A</c:v>
                      </c:pt>
                      <c:pt idx="3183">
                        <c:v>#N/A</c:v>
                      </c:pt>
                      <c:pt idx="3184">
                        <c:v>#N/A</c:v>
                      </c:pt>
                      <c:pt idx="3185">
                        <c:v>#N/A</c:v>
                      </c:pt>
                      <c:pt idx="3186">
                        <c:v>#N/A</c:v>
                      </c:pt>
                      <c:pt idx="3187">
                        <c:v>#N/A</c:v>
                      </c:pt>
                      <c:pt idx="3188">
                        <c:v>#N/A</c:v>
                      </c:pt>
                      <c:pt idx="3189">
                        <c:v>#N/A</c:v>
                      </c:pt>
                      <c:pt idx="3190">
                        <c:v>#N/A</c:v>
                      </c:pt>
                      <c:pt idx="3191">
                        <c:v>#N/A</c:v>
                      </c:pt>
                      <c:pt idx="3192">
                        <c:v>#N/A</c:v>
                      </c:pt>
                      <c:pt idx="3193">
                        <c:v>#N/A</c:v>
                      </c:pt>
                      <c:pt idx="3194">
                        <c:v>#N/A</c:v>
                      </c:pt>
                      <c:pt idx="3195">
                        <c:v>#N/A</c:v>
                      </c:pt>
                      <c:pt idx="3196">
                        <c:v>#N/A</c:v>
                      </c:pt>
                      <c:pt idx="3197">
                        <c:v>#N/A</c:v>
                      </c:pt>
                      <c:pt idx="3198">
                        <c:v>#N/A</c:v>
                      </c:pt>
                      <c:pt idx="3199">
                        <c:v>#N/A</c:v>
                      </c:pt>
                      <c:pt idx="3200">
                        <c:v>#N/A</c:v>
                      </c:pt>
                      <c:pt idx="3201">
                        <c:v>#N/A</c:v>
                      </c:pt>
                      <c:pt idx="3202">
                        <c:v>#N/A</c:v>
                      </c:pt>
                      <c:pt idx="3203">
                        <c:v>#N/A</c:v>
                      </c:pt>
                      <c:pt idx="3204">
                        <c:v>#N/A</c:v>
                      </c:pt>
                      <c:pt idx="3205">
                        <c:v>#N/A</c:v>
                      </c:pt>
                      <c:pt idx="3206">
                        <c:v>#N/A</c:v>
                      </c:pt>
                      <c:pt idx="3207">
                        <c:v>#N/A</c:v>
                      </c:pt>
                      <c:pt idx="3208">
                        <c:v>#N/A</c:v>
                      </c:pt>
                      <c:pt idx="3209">
                        <c:v>#N/A</c:v>
                      </c:pt>
                      <c:pt idx="3210">
                        <c:v>#N/A</c:v>
                      </c:pt>
                      <c:pt idx="3211">
                        <c:v>#N/A</c:v>
                      </c:pt>
                      <c:pt idx="3212">
                        <c:v>#N/A</c:v>
                      </c:pt>
                      <c:pt idx="3213">
                        <c:v>#N/A</c:v>
                      </c:pt>
                      <c:pt idx="3214">
                        <c:v>#N/A</c:v>
                      </c:pt>
                      <c:pt idx="3215">
                        <c:v>#N/A</c:v>
                      </c:pt>
                      <c:pt idx="3216">
                        <c:v>#N/A</c:v>
                      </c:pt>
                      <c:pt idx="3217">
                        <c:v>#N/A</c:v>
                      </c:pt>
                      <c:pt idx="3218">
                        <c:v>#N/A</c:v>
                      </c:pt>
                      <c:pt idx="3219">
                        <c:v>#N/A</c:v>
                      </c:pt>
                      <c:pt idx="3220">
                        <c:v>#N/A</c:v>
                      </c:pt>
                      <c:pt idx="3221">
                        <c:v>#N/A</c:v>
                      </c:pt>
                      <c:pt idx="3222">
                        <c:v>#N/A</c:v>
                      </c:pt>
                      <c:pt idx="3223">
                        <c:v>#N/A</c:v>
                      </c:pt>
                      <c:pt idx="3224">
                        <c:v>#N/A</c:v>
                      </c:pt>
                      <c:pt idx="3225">
                        <c:v>#N/A</c:v>
                      </c:pt>
                      <c:pt idx="3226">
                        <c:v>#N/A</c:v>
                      </c:pt>
                      <c:pt idx="3227">
                        <c:v>#N/A</c:v>
                      </c:pt>
                      <c:pt idx="3228">
                        <c:v>#N/A</c:v>
                      </c:pt>
                      <c:pt idx="3229">
                        <c:v>#N/A</c:v>
                      </c:pt>
                      <c:pt idx="3230">
                        <c:v>#N/A</c:v>
                      </c:pt>
                      <c:pt idx="3231">
                        <c:v>#N/A</c:v>
                      </c:pt>
                      <c:pt idx="3232">
                        <c:v>#N/A</c:v>
                      </c:pt>
                      <c:pt idx="3233">
                        <c:v>#N/A</c:v>
                      </c:pt>
                      <c:pt idx="3234">
                        <c:v>#N/A</c:v>
                      </c:pt>
                      <c:pt idx="3235">
                        <c:v>#N/A</c:v>
                      </c:pt>
                      <c:pt idx="3236">
                        <c:v>#N/A</c:v>
                      </c:pt>
                      <c:pt idx="3237">
                        <c:v>#N/A</c:v>
                      </c:pt>
                      <c:pt idx="3238">
                        <c:v>#N/A</c:v>
                      </c:pt>
                      <c:pt idx="3239">
                        <c:v>#N/A</c:v>
                      </c:pt>
                      <c:pt idx="3240">
                        <c:v>#N/A</c:v>
                      </c:pt>
                      <c:pt idx="3241">
                        <c:v>#N/A</c:v>
                      </c:pt>
                      <c:pt idx="3242">
                        <c:v>#N/A</c:v>
                      </c:pt>
                      <c:pt idx="3243">
                        <c:v>#N/A</c:v>
                      </c:pt>
                      <c:pt idx="3244">
                        <c:v>#N/A</c:v>
                      </c:pt>
                      <c:pt idx="3245">
                        <c:v>#N/A</c:v>
                      </c:pt>
                      <c:pt idx="3246">
                        <c:v>#N/A</c:v>
                      </c:pt>
                      <c:pt idx="3247">
                        <c:v>#N/A</c:v>
                      </c:pt>
                      <c:pt idx="3248">
                        <c:v>#N/A</c:v>
                      </c:pt>
                      <c:pt idx="3249">
                        <c:v>#N/A</c:v>
                      </c:pt>
                      <c:pt idx="3250">
                        <c:v>#N/A</c:v>
                      </c:pt>
                      <c:pt idx="3251">
                        <c:v>#N/A</c:v>
                      </c:pt>
                      <c:pt idx="3252">
                        <c:v>#N/A</c:v>
                      </c:pt>
                      <c:pt idx="3253">
                        <c:v>#N/A</c:v>
                      </c:pt>
                      <c:pt idx="3254">
                        <c:v>#N/A</c:v>
                      </c:pt>
                      <c:pt idx="3255">
                        <c:v>#N/A</c:v>
                      </c:pt>
                      <c:pt idx="3256">
                        <c:v>#N/A</c:v>
                      </c:pt>
                      <c:pt idx="3257">
                        <c:v>#N/A</c:v>
                      </c:pt>
                      <c:pt idx="3258">
                        <c:v>#N/A</c:v>
                      </c:pt>
                      <c:pt idx="3259">
                        <c:v>#N/A</c:v>
                      </c:pt>
                      <c:pt idx="3260">
                        <c:v>#N/A</c:v>
                      </c:pt>
                      <c:pt idx="3261">
                        <c:v>#N/A</c:v>
                      </c:pt>
                      <c:pt idx="3262">
                        <c:v>#N/A</c:v>
                      </c:pt>
                      <c:pt idx="3263">
                        <c:v>#N/A</c:v>
                      </c:pt>
                      <c:pt idx="3264">
                        <c:v>#N/A</c:v>
                      </c:pt>
                      <c:pt idx="3265">
                        <c:v>#N/A</c:v>
                      </c:pt>
                      <c:pt idx="3266">
                        <c:v>#N/A</c:v>
                      </c:pt>
                      <c:pt idx="3267">
                        <c:v>#N/A</c:v>
                      </c:pt>
                      <c:pt idx="3268">
                        <c:v>#N/A</c:v>
                      </c:pt>
                      <c:pt idx="3269">
                        <c:v>#N/A</c:v>
                      </c:pt>
                      <c:pt idx="3270">
                        <c:v>#N/A</c:v>
                      </c:pt>
                      <c:pt idx="3271">
                        <c:v>#N/A</c:v>
                      </c:pt>
                      <c:pt idx="3272">
                        <c:v>#N/A</c:v>
                      </c:pt>
                      <c:pt idx="3273">
                        <c:v>#N/A</c:v>
                      </c:pt>
                      <c:pt idx="3274">
                        <c:v>#N/A</c:v>
                      </c:pt>
                      <c:pt idx="3275">
                        <c:v>#N/A</c:v>
                      </c:pt>
                      <c:pt idx="3276">
                        <c:v>#N/A</c:v>
                      </c:pt>
                      <c:pt idx="3277">
                        <c:v>#N/A</c:v>
                      </c:pt>
                      <c:pt idx="3278">
                        <c:v>#N/A</c:v>
                      </c:pt>
                      <c:pt idx="3279">
                        <c:v>#N/A</c:v>
                      </c:pt>
                      <c:pt idx="3280">
                        <c:v>#N/A</c:v>
                      </c:pt>
                      <c:pt idx="3281">
                        <c:v>#N/A</c:v>
                      </c:pt>
                      <c:pt idx="3282">
                        <c:v>#N/A</c:v>
                      </c:pt>
                      <c:pt idx="3283">
                        <c:v>#N/A</c:v>
                      </c:pt>
                      <c:pt idx="3284">
                        <c:v>#N/A</c:v>
                      </c:pt>
                      <c:pt idx="3285">
                        <c:v>#N/A</c:v>
                      </c:pt>
                      <c:pt idx="3286">
                        <c:v>#N/A</c:v>
                      </c:pt>
                      <c:pt idx="3287">
                        <c:v>#N/A</c:v>
                      </c:pt>
                      <c:pt idx="3288">
                        <c:v>#N/A</c:v>
                      </c:pt>
                      <c:pt idx="3289">
                        <c:v>#N/A</c:v>
                      </c:pt>
                      <c:pt idx="3290">
                        <c:v>#N/A</c:v>
                      </c:pt>
                      <c:pt idx="3291">
                        <c:v>#N/A</c:v>
                      </c:pt>
                      <c:pt idx="3292">
                        <c:v>#N/A</c:v>
                      </c:pt>
                      <c:pt idx="3293">
                        <c:v>#N/A</c:v>
                      </c:pt>
                      <c:pt idx="3294">
                        <c:v>#N/A</c:v>
                      </c:pt>
                      <c:pt idx="3295">
                        <c:v>#N/A</c:v>
                      </c:pt>
                      <c:pt idx="3296">
                        <c:v>#N/A</c:v>
                      </c:pt>
                      <c:pt idx="3297">
                        <c:v>#N/A</c:v>
                      </c:pt>
                      <c:pt idx="3298">
                        <c:v>#N/A</c:v>
                      </c:pt>
                      <c:pt idx="3299">
                        <c:v>#N/A</c:v>
                      </c:pt>
                      <c:pt idx="3300">
                        <c:v>#N/A</c:v>
                      </c:pt>
                      <c:pt idx="3301">
                        <c:v>#N/A</c:v>
                      </c:pt>
                      <c:pt idx="3302">
                        <c:v>#N/A</c:v>
                      </c:pt>
                      <c:pt idx="3303">
                        <c:v>#N/A</c:v>
                      </c:pt>
                      <c:pt idx="3304">
                        <c:v>#N/A</c:v>
                      </c:pt>
                      <c:pt idx="3305">
                        <c:v>#N/A</c:v>
                      </c:pt>
                      <c:pt idx="3306">
                        <c:v>#N/A</c:v>
                      </c:pt>
                      <c:pt idx="3307">
                        <c:v>#N/A</c:v>
                      </c:pt>
                      <c:pt idx="3308">
                        <c:v>#N/A</c:v>
                      </c:pt>
                      <c:pt idx="3309">
                        <c:v>#N/A</c:v>
                      </c:pt>
                      <c:pt idx="3310">
                        <c:v>#N/A</c:v>
                      </c:pt>
                      <c:pt idx="3311">
                        <c:v>#N/A</c:v>
                      </c:pt>
                      <c:pt idx="3312">
                        <c:v>#N/A</c:v>
                      </c:pt>
                      <c:pt idx="3313">
                        <c:v>#N/A</c:v>
                      </c:pt>
                      <c:pt idx="3314">
                        <c:v>#N/A</c:v>
                      </c:pt>
                      <c:pt idx="3315">
                        <c:v>#N/A</c:v>
                      </c:pt>
                      <c:pt idx="3316">
                        <c:v>#N/A</c:v>
                      </c:pt>
                      <c:pt idx="3317">
                        <c:v>#N/A</c:v>
                      </c:pt>
                      <c:pt idx="3318">
                        <c:v>#N/A</c:v>
                      </c:pt>
                      <c:pt idx="3319">
                        <c:v>#N/A</c:v>
                      </c:pt>
                      <c:pt idx="3320">
                        <c:v>#N/A</c:v>
                      </c:pt>
                      <c:pt idx="3321">
                        <c:v>#N/A</c:v>
                      </c:pt>
                      <c:pt idx="3322">
                        <c:v>#N/A</c:v>
                      </c:pt>
                      <c:pt idx="3323">
                        <c:v>#N/A</c:v>
                      </c:pt>
                      <c:pt idx="3324">
                        <c:v>#N/A</c:v>
                      </c:pt>
                      <c:pt idx="3325">
                        <c:v>#N/A</c:v>
                      </c:pt>
                      <c:pt idx="3326">
                        <c:v>#N/A</c:v>
                      </c:pt>
                      <c:pt idx="3327">
                        <c:v>#N/A</c:v>
                      </c:pt>
                      <c:pt idx="3328">
                        <c:v>#N/A</c:v>
                      </c:pt>
                      <c:pt idx="3329">
                        <c:v>#N/A</c:v>
                      </c:pt>
                      <c:pt idx="3330">
                        <c:v>#N/A</c:v>
                      </c:pt>
                      <c:pt idx="3331">
                        <c:v>#N/A</c:v>
                      </c:pt>
                      <c:pt idx="3332">
                        <c:v>#N/A</c:v>
                      </c:pt>
                      <c:pt idx="3333">
                        <c:v>#N/A</c:v>
                      </c:pt>
                      <c:pt idx="3334">
                        <c:v>#N/A</c:v>
                      </c:pt>
                      <c:pt idx="3335">
                        <c:v>#N/A</c:v>
                      </c:pt>
                      <c:pt idx="3336">
                        <c:v>#N/A</c:v>
                      </c:pt>
                      <c:pt idx="3337">
                        <c:v>#N/A</c:v>
                      </c:pt>
                      <c:pt idx="3338">
                        <c:v>#N/A</c:v>
                      </c:pt>
                      <c:pt idx="3339">
                        <c:v>#N/A</c:v>
                      </c:pt>
                      <c:pt idx="3340">
                        <c:v>#N/A</c:v>
                      </c:pt>
                      <c:pt idx="3341">
                        <c:v>#N/A</c:v>
                      </c:pt>
                      <c:pt idx="3342">
                        <c:v>#N/A</c:v>
                      </c:pt>
                      <c:pt idx="3343">
                        <c:v>#N/A</c:v>
                      </c:pt>
                      <c:pt idx="3344">
                        <c:v>#N/A</c:v>
                      </c:pt>
                      <c:pt idx="3345">
                        <c:v>#N/A</c:v>
                      </c:pt>
                      <c:pt idx="3346">
                        <c:v>#N/A</c:v>
                      </c:pt>
                      <c:pt idx="3347">
                        <c:v>#N/A</c:v>
                      </c:pt>
                      <c:pt idx="3348">
                        <c:v>#N/A</c:v>
                      </c:pt>
                      <c:pt idx="3349">
                        <c:v>#N/A</c:v>
                      </c:pt>
                      <c:pt idx="3350">
                        <c:v>#N/A</c:v>
                      </c:pt>
                      <c:pt idx="3351">
                        <c:v>#N/A</c:v>
                      </c:pt>
                      <c:pt idx="3352">
                        <c:v>#N/A</c:v>
                      </c:pt>
                      <c:pt idx="3353">
                        <c:v>#N/A</c:v>
                      </c:pt>
                      <c:pt idx="3354">
                        <c:v>#N/A</c:v>
                      </c:pt>
                      <c:pt idx="3355">
                        <c:v>#N/A</c:v>
                      </c:pt>
                      <c:pt idx="3356">
                        <c:v>#N/A</c:v>
                      </c:pt>
                      <c:pt idx="3357">
                        <c:v>#N/A</c:v>
                      </c:pt>
                      <c:pt idx="3358">
                        <c:v>#N/A</c:v>
                      </c:pt>
                      <c:pt idx="3359">
                        <c:v>#N/A</c:v>
                      </c:pt>
                      <c:pt idx="3360">
                        <c:v>#N/A</c:v>
                      </c:pt>
                      <c:pt idx="3361">
                        <c:v>#N/A</c:v>
                      </c:pt>
                      <c:pt idx="3362">
                        <c:v>#N/A</c:v>
                      </c:pt>
                      <c:pt idx="3363">
                        <c:v>#N/A</c:v>
                      </c:pt>
                      <c:pt idx="3364">
                        <c:v>#N/A</c:v>
                      </c:pt>
                      <c:pt idx="3365">
                        <c:v>#N/A</c:v>
                      </c:pt>
                      <c:pt idx="3366">
                        <c:v>#N/A</c:v>
                      </c:pt>
                      <c:pt idx="3367">
                        <c:v>#N/A</c:v>
                      </c:pt>
                      <c:pt idx="3368">
                        <c:v>#N/A</c:v>
                      </c:pt>
                      <c:pt idx="3369">
                        <c:v>#N/A</c:v>
                      </c:pt>
                      <c:pt idx="3370">
                        <c:v>#N/A</c:v>
                      </c:pt>
                      <c:pt idx="3371">
                        <c:v>#N/A</c:v>
                      </c:pt>
                      <c:pt idx="3372">
                        <c:v>#N/A</c:v>
                      </c:pt>
                      <c:pt idx="3373">
                        <c:v>#N/A</c:v>
                      </c:pt>
                      <c:pt idx="3374">
                        <c:v>#N/A</c:v>
                      </c:pt>
                      <c:pt idx="3375">
                        <c:v>#N/A</c:v>
                      </c:pt>
                      <c:pt idx="3376">
                        <c:v>#N/A</c:v>
                      </c:pt>
                      <c:pt idx="3377">
                        <c:v>#N/A</c:v>
                      </c:pt>
                      <c:pt idx="3378">
                        <c:v>#N/A</c:v>
                      </c:pt>
                      <c:pt idx="3379">
                        <c:v>#N/A</c:v>
                      </c:pt>
                      <c:pt idx="3380">
                        <c:v>#N/A</c:v>
                      </c:pt>
                      <c:pt idx="3381">
                        <c:v>#N/A</c:v>
                      </c:pt>
                      <c:pt idx="3382">
                        <c:v>#N/A</c:v>
                      </c:pt>
                      <c:pt idx="3383">
                        <c:v>#N/A</c:v>
                      </c:pt>
                      <c:pt idx="3384">
                        <c:v>#N/A</c:v>
                      </c:pt>
                      <c:pt idx="3385">
                        <c:v>#N/A</c:v>
                      </c:pt>
                      <c:pt idx="3386">
                        <c:v>#N/A</c:v>
                      </c:pt>
                      <c:pt idx="3387">
                        <c:v>#N/A</c:v>
                      </c:pt>
                      <c:pt idx="3388">
                        <c:v>#N/A</c:v>
                      </c:pt>
                      <c:pt idx="3389">
                        <c:v>#N/A</c:v>
                      </c:pt>
                      <c:pt idx="3390">
                        <c:v>#N/A</c:v>
                      </c:pt>
                      <c:pt idx="3391">
                        <c:v>#N/A</c:v>
                      </c:pt>
                      <c:pt idx="3392">
                        <c:v>#N/A</c:v>
                      </c:pt>
                      <c:pt idx="3393">
                        <c:v>#N/A</c:v>
                      </c:pt>
                      <c:pt idx="3394">
                        <c:v>#N/A</c:v>
                      </c:pt>
                      <c:pt idx="3395">
                        <c:v>#N/A</c:v>
                      </c:pt>
                      <c:pt idx="3396">
                        <c:v>#N/A</c:v>
                      </c:pt>
                      <c:pt idx="3397">
                        <c:v>#N/A</c:v>
                      </c:pt>
                      <c:pt idx="3398">
                        <c:v>#N/A</c:v>
                      </c:pt>
                      <c:pt idx="3399">
                        <c:v>#N/A</c:v>
                      </c:pt>
                      <c:pt idx="3400">
                        <c:v>#N/A</c:v>
                      </c:pt>
                      <c:pt idx="3401">
                        <c:v>#N/A</c:v>
                      </c:pt>
                      <c:pt idx="3402">
                        <c:v>#N/A</c:v>
                      </c:pt>
                      <c:pt idx="3403">
                        <c:v>#N/A</c:v>
                      </c:pt>
                      <c:pt idx="3404">
                        <c:v>#N/A</c:v>
                      </c:pt>
                      <c:pt idx="3405">
                        <c:v>#N/A</c:v>
                      </c:pt>
                      <c:pt idx="3406">
                        <c:v>#N/A</c:v>
                      </c:pt>
                      <c:pt idx="3407">
                        <c:v>#N/A</c:v>
                      </c:pt>
                      <c:pt idx="3408">
                        <c:v>#N/A</c:v>
                      </c:pt>
                      <c:pt idx="3409">
                        <c:v>#N/A</c:v>
                      </c:pt>
                      <c:pt idx="3410">
                        <c:v>#N/A</c:v>
                      </c:pt>
                      <c:pt idx="3411">
                        <c:v>#N/A</c:v>
                      </c:pt>
                      <c:pt idx="3412">
                        <c:v>#N/A</c:v>
                      </c:pt>
                      <c:pt idx="3413">
                        <c:v>#N/A</c:v>
                      </c:pt>
                      <c:pt idx="3414">
                        <c:v>#N/A</c:v>
                      </c:pt>
                      <c:pt idx="3415">
                        <c:v>#N/A</c:v>
                      </c:pt>
                      <c:pt idx="3416">
                        <c:v>#N/A</c:v>
                      </c:pt>
                      <c:pt idx="3417">
                        <c:v>#N/A</c:v>
                      </c:pt>
                      <c:pt idx="3418">
                        <c:v>#N/A</c:v>
                      </c:pt>
                      <c:pt idx="3419">
                        <c:v>#N/A</c:v>
                      </c:pt>
                      <c:pt idx="3420">
                        <c:v>#N/A</c:v>
                      </c:pt>
                      <c:pt idx="3421">
                        <c:v>#N/A</c:v>
                      </c:pt>
                      <c:pt idx="3422">
                        <c:v>#N/A</c:v>
                      </c:pt>
                      <c:pt idx="3423">
                        <c:v>#N/A</c:v>
                      </c:pt>
                      <c:pt idx="3424">
                        <c:v>#N/A</c:v>
                      </c:pt>
                      <c:pt idx="3425">
                        <c:v>#N/A</c:v>
                      </c:pt>
                      <c:pt idx="3426">
                        <c:v>#N/A</c:v>
                      </c:pt>
                      <c:pt idx="3427">
                        <c:v>#N/A</c:v>
                      </c:pt>
                      <c:pt idx="3428">
                        <c:v>#N/A</c:v>
                      </c:pt>
                      <c:pt idx="3429">
                        <c:v>#N/A</c:v>
                      </c:pt>
                      <c:pt idx="3430">
                        <c:v>#N/A</c:v>
                      </c:pt>
                      <c:pt idx="3431">
                        <c:v>#N/A</c:v>
                      </c:pt>
                      <c:pt idx="3432">
                        <c:v>#N/A</c:v>
                      </c:pt>
                      <c:pt idx="3433">
                        <c:v>#N/A</c:v>
                      </c:pt>
                      <c:pt idx="3434">
                        <c:v>#N/A</c:v>
                      </c:pt>
                      <c:pt idx="3435">
                        <c:v>#N/A</c:v>
                      </c:pt>
                      <c:pt idx="3436">
                        <c:v>#N/A</c:v>
                      </c:pt>
                      <c:pt idx="3437">
                        <c:v>#N/A</c:v>
                      </c:pt>
                      <c:pt idx="3438">
                        <c:v>#N/A</c:v>
                      </c:pt>
                      <c:pt idx="3439">
                        <c:v>#N/A</c:v>
                      </c:pt>
                      <c:pt idx="3440">
                        <c:v>#N/A</c:v>
                      </c:pt>
                      <c:pt idx="3441">
                        <c:v>#N/A</c:v>
                      </c:pt>
                      <c:pt idx="3442">
                        <c:v>#N/A</c:v>
                      </c:pt>
                      <c:pt idx="3443">
                        <c:v>#N/A</c:v>
                      </c:pt>
                      <c:pt idx="3444">
                        <c:v>#N/A</c:v>
                      </c:pt>
                      <c:pt idx="3445">
                        <c:v>#N/A</c:v>
                      </c:pt>
                      <c:pt idx="3446">
                        <c:v>#N/A</c:v>
                      </c:pt>
                      <c:pt idx="3447">
                        <c:v>#N/A</c:v>
                      </c:pt>
                      <c:pt idx="3448">
                        <c:v>#N/A</c:v>
                      </c:pt>
                      <c:pt idx="3449">
                        <c:v>#N/A</c:v>
                      </c:pt>
                      <c:pt idx="3450">
                        <c:v>#N/A</c:v>
                      </c:pt>
                      <c:pt idx="3451">
                        <c:v>#N/A</c:v>
                      </c:pt>
                      <c:pt idx="3452">
                        <c:v>#N/A</c:v>
                      </c:pt>
                      <c:pt idx="3453">
                        <c:v>#N/A</c:v>
                      </c:pt>
                      <c:pt idx="3454">
                        <c:v>#N/A</c:v>
                      </c:pt>
                      <c:pt idx="3455">
                        <c:v>#N/A</c:v>
                      </c:pt>
                      <c:pt idx="3456">
                        <c:v>#N/A</c:v>
                      </c:pt>
                      <c:pt idx="3457">
                        <c:v>#N/A</c:v>
                      </c:pt>
                      <c:pt idx="3458">
                        <c:v>#N/A</c:v>
                      </c:pt>
                      <c:pt idx="3459">
                        <c:v>#N/A</c:v>
                      </c:pt>
                      <c:pt idx="3460">
                        <c:v>#N/A</c:v>
                      </c:pt>
                      <c:pt idx="3461">
                        <c:v>#N/A</c:v>
                      </c:pt>
                      <c:pt idx="3462">
                        <c:v>#N/A</c:v>
                      </c:pt>
                      <c:pt idx="3463">
                        <c:v>#N/A</c:v>
                      </c:pt>
                      <c:pt idx="3464">
                        <c:v>#N/A</c:v>
                      </c:pt>
                      <c:pt idx="3465">
                        <c:v>#N/A</c:v>
                      </c:pt>
                      <c:pt idx="3466">
                        <c:v>#N/A</c:v>
                      </c:pt>
                      <c:pt idx="3467">
                        <c:v>#N/A</c:v>
                      </c:pt>
                      <c:pt idx="3468">
                        <c:v>#N/A</c:v>
                      </c:pt>
                      <c:pt idx="3469">
                        <c:v>#N/A</c:v>
                      </c:pt>
                      <c:pt idx="3470">
                        <c:v>#N/A</c:v>
                      </c:pt>
                      <c:pt idx="3471">
                        <c:v>#N/A</c:v>
                      </c:pt>
                      <c:pt idx="3472">
                        <c:v>#N/A</c:v>
                      </c:pt>
                      <c:pt idx="3473">
                        <c:v>#N/A</c:v>
                      </c:pt>
                      <c:pt idx="3474">
                        <c:v>#N/A</c:v>
                      </c:pt>
                      <c:pt idx="3475">
                        <c:v>#N/A</c:v>
                      </c:pt>
                      <c:pt idx="3476">
                        <c:v>#N/A</c:v>
                      </c:pt>
                      <c:pt idx="3477">
                        <c:v>#N/A</c:v>
                      </c:pt>
                      <c:pt idx="3478">
                        <c:v>#N/A</c:v>
                      </c:pt>
                      <c:pt idx="3479">
                        <c:v>#N/A</c:v>
                      </c:pt>
                      <c:pt idx="3480">
                        <c:v>#N/A</c:v>
                      </c:pt>
                      <c:pt idx="3481">
                        <c:v>#N/A</c:v>
                      </c:pt>
                      <c:pt idx="3482">
                        <c:v>#N/A</c:v>
                      </c:pt>
                      <c:pt idx="3483">
                        <c:v>#N/A</c:v>
                      </c:pt>
                      <c:pt idx="3484">
                        <c:v>#N/A</c:v>
                      </c:pt>
                      <c:pt idx="3485">
                        <c:v>#N/A</c:v>
                      </c:pt>
                      <c:pt idx="3486">
                        <c:v>#N/A</c:v>
                      </c:pt>
                      <c:pt idx="3487">
                        <c:v>#N/A</c:v>
                      </c:pt>
                      <c:pt idx="3488">
                        <c:v>#N/A</c:v>
                      </c:pt>
                      <c:pt idx="3489">
                        <c:v>#N/A</c:v>
                      </c:pt>
                      <c:pt idx="3490">
                        <c:v>#N/A</c:v>
                      </c:pt>
                      <c:pt idx="3491">
                        <c:v>#N/A</c:v>
                      </c:pt>
                      <c:pt idx="3492">
                        <c:v>#N/A</c:v>
                      </c:pt>
                      <c:pt idx="3493">
                        <c:v>#N/A</c:v>
                      </c:pt>
                      <c:pt idx="3494">
                        <c:v>#N/A</c:v>
                      </c:pt>
                      <c:pt idx="3495">
                        <c:v>#N/A</c:v>
                      </c:pt>
                      <c:pt idx="3496">
                        <c:v>#N/A</c:v>
                      </c:pt>
                      <c:pt idx="3497">
                        <c:v>#N/A</c:v>
                      </c:pt>
                      <c:pt idx="3498">
                        <c:v>#N/A</c:v>
                      </c:pt>
                      <c:pt idx="3499">
                        <c:v>#N/A</c:v>
                      </c:pt>
                      <c:pt idx="3500">
                        <c:v>#N/A</c:v>
                      </c:pt>
                      <c:pt idx="3501">
                        <c:v>#N/A</c:v>
                      </c:pt>
                      <c:pt idx="3502">
                        <c:v>#N/A</c:v>
                      </c:pt>
                      <c:pt idx="3503">
                        <c:v>#N/A</c:v>
                      </c:pt>
                      <c:pt idx="3504">
                        <c:v>#N/A</c:v>
                      </c:pt>
                      <c:pt idx="3505">
                        <c:v>#N/A</c:v>
                      </c:pt>
                      <c:pt idx="3506">
                        <c:v>#N/A</c:v>
                      </c:pt>
                      <c:pt idx="3507">
                        <c:v>#N/A</c:v>
                      </c:pt>
                      <c:pt idx="3508">
                        <c:v>#N/A</c:v>
                      </c:pt>
                      <c:pt idx="3509">
                        <c:v>#N/A</c:v>
                      </c:pt>
                      <c:pt idx="3510">
                        <c:v>#N/A</c:v>
                      </c:pt>
                      <c:pt idx="3511">
                        <c:v>#N/A</c:v>
                      </c:pt>
                      <c:pt idx="3512">
                        <c:v>#N/A</c:v>
                      </c:pt>
                      <c:pt idx="3513">
                        <c:v>#N/A</c:v>
                      </c:pt>
                      <c:pt idx="3514">
                        <c:v>#N/A</c:v>
                      </c:pt>
                      <c:pt idx="3515">
                        <c:v>#N/A</c:v>
                      </c:pt>
                      <c:pt idx="3516">
                        <c:v>#N/A</c:v>
                      </c:pt>
                      <c:pt idx="3517">
                        <c:v>#N/A</c:v>
                      </c:pt>
                      <c:pt idx="3518">
                        <c:v>#N/A</c:v>
                      </c:pt>
                      <c:pt idx="3519">
                        <c:v>#N/A</c:v>
                      </c:pt>
                      <c:pt idx="3520">
                        <c:v>#N/A</c:v>
                      </c:pt>
                      <c:pt idx="3521">
                        <c:v>#N/A</c:v>
                      </c:pt>
                      <c:pt idx="3522">
                        <c:v>#N/A</c:v>
                      </c:pt>
                      <c:pt idx="3523">
                        <c:v>#N/A</c:v>
                      </c:pt>
                      <c:pt idx="3524">
                        <c:v>#N/A</c:v>
                      </c:pt>
                      <c:pt idx="3525">
                        <c:v>#N/A</c:v>
                      </c:pt>
                      <c:pt idx="3526">
                        <c:v>#N/A</c:v>
                      </c:pt>
                      <c:pt idx="3527">
                        <c:v>#N/A</c:v>
                      </c:pt>
                      <c:pt idx="3528">
                        <c:v>#N/A</c:v>
                      </c:pt>
                      <c:pt idx="3529">
                        <c:v>#N/A</c:v>
                      </c:pt>
                      <c:pt idx="3530">
                        <c:v>#N/A</c:v>
                      </c:pt>
                      <c:pt idx="3531">
                        <c:v>#N/A</c:v>
                      </c:pt>
                      <c:pt idx="3532">
                        <c:v>#N/A</c:v>
                      </c:pt>
                      <c:pt idx="3533">
                        <c:v>#N/A</c:v>
                      </c:pt>
                      <c:pt idx="3534">
                        <c:v>#N/A</c:v>
                      </c:pt>
                      <c:pt idx="3535">
                        <c:v>#N/A</c:v>
                      </c:pt>
                      <c:pt idx="3536">
                        <c:v>#N/A</c:v>
                      </c:pt>
                      <c:pt idx="3537">
                        <c:v>#N/A</c:v>
                      </c:pt>
                      <c:pt idx="3538">
                        <c:v>#N/A</c:v>
                      </c:pt>
                      <c:pt idx="3539">
                        <c:v>#N/A</c:v>
                      </c:pt>
                      <c:pt idx="3540">
                        <c:v>#N/A</c:v>
                      </c:pt>
                      <c:pt idx="3541">
                        <c:v>#N/A</c:v>
                      </c:pt>
                      <c:pt idx="3542">
                        <c:v>#N/A</c:v>
                      </c:pt>
                      <c:pt idx="3543">
                        <c:v>#N/A</c:v>
                      </c:pt>
                      <c:pt idx="3544">
                        <c:v>#N/A</c:v>
                      </c:pt>
                      <c:pt idx="3545">
                        <c:v>#N/A</c:v>
                      </c:pt>
                      <c:pt idx="3546">
                        <c:v>#N/A</c:v>
                      </c:pt>
                      <c:pt idx="3547">
                        <c:v>#N/A</c:v>
                      </c:pt>
                      <c:pt idx="3548">
                        <c:v>#N/A</c:v>
                      </c:pt>
                      <c:pt idx="3549">
                        <c:v>#N/A</c:v>
                      </c:pt>
                      <c:pt idx="3550">
                        <c:v>#N/A</c:v>
                      </c:pt>
                      <c:pt idx="3551">
                        <c:v>#N/A</c:v>
                      </c:pt>
                      <c:pt idx="3552">
                        <c:v>#N/A</c:v>
                      </c:pt>
                      <c:pt idx="3553">
                        <c:v>#N/A</c:v>
                      </c:pt>
                      <c:pt idx="3554">
                        <c:v>#N/A</c:v>
                      </c:pt>
                      <c:pt idx="3555">
                        <c:v>#N/A</c:v>
                      </c:pt>
                      <c:pt idx="3556">
                        <c:v>#N/A</c:v>
                      </c:pt>
                      <c:pt idx="3557">
                        <c:v>#N/A</c:v>
                      </c:pt>
                      <c:pt idx="3558">
                        <c:v>#N/A</c:v>
                      </c:pt>
                      <c:pt idx="3559">
                        <c:v>#N/A</c:v>
                      </c:pt>
                      <c:pt idx="3560">
                        <c:v>#N/A</c:v>
                      </c:pt>
                      <c:pt idx="3561">
                        <c:v>#N/A</c:v>
                      </c:pt>
                      <c:pt idx="3562">
                        <c:v>#N/A</c:v>
                      </c:pt>
                      <c:pt idx="3563">
                        <c:v>#N/A</c:v>
                      </c:pt>
                      <c:pt idx="3564">
                        <c:v>#N/A</c:v>
                      </c:pt>
                      <c:pt idx="3565">
                        <c:v>#N/A</c:v>
                      </c:pt>
                      <c:pt idx="3566">
                        <c:v>#N/A</c:v>
                      </c:pt>
                      <c:pt idx="3567">
                        <c:v>#N/A</c:v>
                      </c:pt>
                      <c:pt idx="3568">
                        <c:v>#N/A</c:v>
                      </c:pt>
                      <c:pt idx="3569">
                        <c:v>#N/A</c:v>
                      </c:pt>
                      <c:pt idx="3570">
                        <c:v>#N/A</c:v>
                      </c:pt>
                      <c:pt idx="3571">
                        <c:v>#N/A</c:v>
                      </c:pt>
                      <c:pt idx="3572">
                        <c:v>#N/A</c:v>
                      </c:pt>
                      <c:pt idx="3573">
                        <c:v>#N/A</c:v>
                      </c:pt>
                      <c:pt idx="3574">
                        <c:v>#N/A</c:v>
                      </c:pt>
                      <c:pt idx="3575">
                        <c:v>#N/A</c:v>
                      </c:pt>
                      <c:pt idx="3576">
                        <c:v>#N/A</c:v>
                      </c:pt>
                      <c:pt idx="3577">
                        <c:v>#N/A</c:v>
                      </c:pt>
                      <c:pt idx="3578">
                        <c:v>#N/A</c:v>
                      </c:pt>
                      <c:pt idx="3579">
                        <c:v>#N/A</c:v>
                      </c:pt>
                      <c:pt idx="3580">
                        <c:v>#N/A</c:v>
                      </c:pt>
                      <c:pt idx="3581">
                        <c:v>#N/A</c:v>
                      </c:pt>
                      <c:pt idx="3582">
                        <c:v>#N/A</c:v>
                      </c:pt>
                      <c:pt idx="3583">
                        <c:v>#N/A</c:v>
                      </c:pt>
                      <c:pt idx="3584">
                        <c:v>#N/A</c:v>
                      </c:pt>
                      <c:pt idx="3585">
                        <c:v>#N/A</c:v>
                      </c:pt>
                      <c:pt idx="3586">
                        <c:v>#N/A</c:v>
                      </c:pt>
                      <c:pt idx="3587">
                        <c:v>#N/A</c:v>
                      </c:pt>
                      <c:pt idx="3588">
                        <c:v>#N/A</c:v>
                      </c:pt>
                      <c:pt idx="3589">
                        <c:v>#N/A</c:v>
                      </c:pt>
                      <c:pt idx="3590">
                        <c:v>#N/A</c:v>
                      </c:pt>
                      <c:pt idx="3591">
                        <c:v>#N/A</c:v>
                      </c:pt>
                      <c:pt idx="3592">
                        <c:v>#N/A</c:v>
                      </c:pt>
                      <c:pt idx="3593">
                        <c:v>#N/A</c:v>
                      </c:pt>
                      <c:pt idx="3594">
                        <c:v>#N/A</c:v>
                      </c:pt>
                      <c:pt idx="3595">
                        <c:v>#N/A</c:v>
                      </c:pt>
                      <c:pt idx="3596">
                        <c:v>#N/A</c:v>
                      </c:pt>
                      <c:pt idx="3597">
                        <c:v>#N/A</c:v>
                      </c:pt>
                      <c:pt idx="3598">
                        <c:v>#N/A</c:v>
                      </c:pt>
                      <c:pt idx="3599">
                        <c:v>#N/A</c:v>
                      </c:pt>
                      <c:pt idx="3600">
                        <c:v>#N/A</c:v>
                      </c:pt>
                      <c:pt idx="3601">
                        <c:v>#N/A</c:v>
                      </c:pt>
                      <c:pt idx="3602">
                        <c:v>#N/A</c:v>
                      </c:pt>
                      <c:pt idx="3603">
                        <c:v>#N/A</c:v>
                      </c:pt>
                      <c:pt idx="3604">
                        <c:v>#N/A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Pré!$U$2:$U$3608</c15:sqref>
                        </c15:formulaRef>
                      </c:ext>
                    </c:extLst>
                    <c:numCache>
                      <c:formatCode>General</c:formatCode>
                      <c:ptCount val="3607"/>
                      <c:pt idx="2" formatCode="0.00%">
                        <c:v>8.5000000000000006E-2</c:v>
                      </c:pt>
                      <c:pt idx="3" formatCode="0.00%">
                        <c:v>8.5000000000000006E-2</c:v>
                      </c:pt>
                      <c:pt idx="4" formatCode="0.00%">
                        <c:v>8.5000000000000006E-2</c:v>
                      </c:pt>
                      <c:pt idx="5" formatCode="0.00%">
                        <c:v>8.5000000000000006E-2</c:v>
                      </c:pt>
                      <c:pt idx="6" formatCode="0.00%">
                        <c:v>8.5000000000000006E-2</c:v>
                      </c:pt>
                      <c:pt idx="7" formatCode="0.00%">
                        <c:v>8.5000000000000006E-2</c:v>
                      </c:pt>
                      <c:pt idx="8" formatCode="0.00%">
                        <c:v>8.5000000000000006E-2</c:v>
                      </c:pt>
                      <c:pt idx="9" formatCode="0.00%">
                        <c:v>8.5000000000000006E-2</c:v>
                      </c:pt>
                      <c:pt idx="10" formatCode="0.00%">
                        <c:v>8.5000000000000006E-2</c:v>
                      </c:pt>
                      <c:pt idx="11" formatCode="0.00%">
                        <c:v>8.5000000000000006E-2</c:v>
                      </c:pt>
                      <c:pt idx="12" formatCode="0.00%">
                        <c:v>8.5000000000000006E-2</c:v>
                      </c:pt>
                      <c:pt idx="13" formatCode="0.00%">
                        <c:v>8.5000000000000006E-2</c:v>
                      </c:pt>
                      <c:pt idx="14" formatCode="0.00%">
                        <c:v>0.09</c:v>
                      </c:pt>
                      <c:pt idx="15" formatCode="0.00%">
                        <c:v>0.09</c:v>
                      </c:pt>
                      <c:pt idx="16" formatCode="0.00%">
                        <c:v>0.09</c:v>
                      </c:pt>
                      <c:pt idx="17" formatCode="0.00%">
                        <c:v>0.09</c:v>
                      </c:pt>
                      <c:pt idx="18" formatCode="0.00%">
                        <c:v>0.09</c:v>
                      </c:pt>
                      <c:pt idx="19" formatCode="0.00%">
                        <c:v>0.09</c:v>
                      </c:pt>
                      <c:pt idx="20" formatCode="0.00%">
                        <c:v>0.09</c:v>
                      </c:pt>
                      <c:pt idx="21" formatCode="0.00%">
                        <c:v>0.09</c:v>
                      </c:pt>
                      <c:pt idx="22" formatCode="0.00%">
                        <c:v>0.09</c:v>
                      </c:pt>
                      <c:pt idx="23" formatCode="0.00%">
                        <c:v>0.09</c:v>
                      </c:pt>
                      <c:pt idx="24" formatCode="0.00%">
                        <c:v>0.09</c:v>
                      </c:pt>
                      <c:pt idx="25" formatCode="0.00%">
                        <c:v>0.09</c:v>
                      </c:pt>
                      <c:pt idx="26" formatCode="0.00%">
                        <c:v>0.09</c:v>
                      </c:pt>
                      <c:pt idx="27" formatCode="0.00%">
                        <c:v>0.09</c:v>
                      </c:pt>
                      <c:pt idx="28" formatCode="0.00%">
                        <c:v>0.09</c:v>
                      </c:pt>
                      <c:pt idx="29" formatCode="0.00%">
                        <c:v>0.09</c:v>
                      </c:pt>
                      <c:pt idx="30" formatCode="0.00%">
                        <c:v>0.09</c:v>
                      </c:pt>
                      <c:pt idx="31" formatCode="0.00%">
                        <c:v>0.09</c:v>
                      </c:pt>
                      <c:pt idx="32" formatCode="0.00%">
                        <c:v>0.09</c:v>
                      </c:pt>
                      <c:pt idx="33" formatCode="0.00%">
                        <c:v>0.09</c:v>
                      </c:pt>
                      <c:pt idx="34" formatCode="0.00%">
                        <c:v>0.09</c:v>
                      </c:pt>
                      <c:pt idx="35" formatCode="0.00%">
                        <c:v>0.09</c:v>
                      </c:pt>
                      <c:pt idx="36" formatCode="0.00%">
                        <c:v>0.09</c:v>
                      </c:pt>
                      <c:pt idx="37" formatCode="0.00%">
                        <c:v>0.09</c:v>
                      </c:pt>
                      <c:pt idx="38" formatCode="0.00%">
                        <c:v>0.09</c:v>
                      </c:pt>
                      <c:pt idx="39" formatCode="0.00%">
                        <c:v>0.09</c:v>
                      </c:pt>
                      <c:pt idx="40" formatCode="0.00%">
                        <c:v>0.09</c:v>
                      </c:pt>
                      <c:pt idx="41" formatCode="0.00%">
                        <c:v>0.09</c:v>
                      </c:pt>
                      <c:pt idx="42" formatCode="0.00%">
                        <c:v>0.09</c:v>
                      </c:pt>
                      <c:pt idx="43" formatCode="0.00%">
                        <c:v>0.09</c:v>
                      </c:pt>
                      <c:pt idx="44" formatCode="0.00%">
                        <c:v>9.5000000000000001E-2</c:v>
                      </c:pt>
                      <c:pt idx="45" formatCode="0.00%">
                        <c:v>9.5000000000000001E-2</c:v>
                      </c:pt>
                      <c:pt idx="46" formatCode="0.00%">
                        <c:v>9.5000000000000001E-2</c:v>
                      </c:pt>
                      <c:pt idx="47" formatCode="0.00%">
                        <c:v>9.5000000000000001E-2</c:v>
                      </c:pt>
                      <c:pt idx="48" formatCode="0.00%">
                        <c:v>9.5000000000000001E-2</c:v>
                      </c:pt>
                      <c:pt idx="49" formatCode="0.00%">
                        <c:v>9.5000000000000001E-2</c:v>
                      </c:pt>
                      <c:pt idx="50" formatCode="0.00%">
                        <c:v>9.5000000000000001E-2</c:v>
                      </c:pt>
                      <c:pt idx="51" formatCode="0.00%">
                        <c:v>9.5000000000000001E-2</c:v>
                      </c:pt>
                      <c:pt idx="52" formatCode="0.00%">
                        <c:v>9.5000000000000001E-2</c:v>
                      </c:pt>
                      <c:pt idx="53" formatCode="0.00%">
                        <c:v>9.5000000000000001E-2</c:v>
                      </c:pt>
                      <c:pt idx="54" formatCode="0.00%">
                        <c:v>9.5000000000000001E-2</c:v>
                      </c:pt>
                      <c:pt idx="55" formatCode="0.00%">
                        <c:v>9.5000000000000001E-2</c:v>
                      </c:pt>
                      <c:pt idx="56" formatCode="0.00%">
                        <c:v>9.5000000000000001E-2</c:v>
                      </c:pt>
                      <c:pt idx="57" formatCode="0.00%">
                        <c:v>9.5000000000000001E-2</c:v>
                      </c:pt>
                      <c:pt idx="58" formatCode="0.00%">
                        <c:v>9.5000000000000001E-2</c:v>
                      </c:pt>
                      <c:pt idx="59" formatCode="0.00%">
                        <c:v>9.5000000000000001E-2</c:v>
                      </c:pt>
                      <c:pt idx="60" formatCode="0.00%">
                        <c:v>9.5000000000000001E-2</c:v>
                      </c:pt>
                      <c:pt idx="61" formatCode="0.00%">
                        <c:v>9.5000000000000001E-2</c:v>
                      </c:pt>
                      <c:pt idx="62" formatCode="0.00%">
                        <c:v>9.5000000000000001E-2</c:v>
                      </c:pt>
                      <c:pt idx="63" formatCode="0.00%">
                        <c:v>9.5000000000000001E-2</c:v>
                      </c:pt>
                      <c:pt idx="64" formatCode="0.00%">
                        <c:v>9.5000000000000001E-2</c:v>
                      </c:pt>
                      <c:pt idx="65" formatCode="0.00%">
                        <c:v>9.5000000000000001E-2</c:v>
                      </c:pt>
                      <c:pt idx="66" formatCode="0.00%">
                        <c:v>9.5000000000000001E-2</c:v>
                      </c:pt>
                      <c:pt idx="67" formatCode="0.00%">
                        <c:v>9.5000000000000001E-2</c:v>
                      </c:pt>
                      <c:pt idx="68" formatCode="0.00%">
                        <c:v>9.5000000000000001E-2</c:v>
                      </c:pt>
                      <c:pt idx="69" formatCode="0.00%">
                        <c:v>9.5000000000000001E-2</c:v>
                      </c:pt>
                      <c:pt idx="70" formatCode="0.00%">
                        <c:v>9.5000000000000001E-2</c:v>
                      </c:pt>
                      <c:pt idx="71" formatCode="0.00%">
                        <c:v>9.5000000000000001E-2</c:v>
                      </c:pt>
                      <c:pt idx="72" formatCode="0.00%">
                        <c:v>9.5000000000000001E-2</c:v>
                      </c:pt>
                      <c:pt idx="73" formatCode="0.00%">
                        <c:v>9.5000000000000001E-2</c:v>
                      </c:pt>
                      <c:pt idx="74" formatCode="0.00%">
                        <c:v>9.5000000000000001E-2</c:v>
                      </c:pt>
                      <c:pt idx="75" formatCode="0.00%">
                        <c:v>9.5000000000000001E-2</c:v>
                      </c:pt>
                      <c:pt idx="76" formatCode="0.00%">
                        <c:v>0.1</c:v>
                      </c:pt>
                      <c:pt idx="77" formatCode="0.00%">
                        <c:v>0.1</c:v>
                      </c:pt>
                      <c:pt idx="78" formatCode="0.00%">
                        <c:v>0.1</c:v>
                      </c:pt>
                      <c:pt idx="79" formatCode="0.00%">
                        <c:v>0.1</c:v>
                      </c:pt>
                      <c:pt idx="80" formatCode="0.00%">
                        <c:v>0.1</c:v>
                      </c:pt>
                      <c:pt idx="81" formatCode="0.00%">
                        <c:v>0.1</c:v>
                      </c:pt>
                      <c:pt idx="82" formatCode="0.00%">
                        <c:v>0.1</c:v>
                      </c:pt>
                      <c:pt idx="83" formatCode="0.00%">
                        <c:v>0.1</c:v>
                      </c:pt>
                      <c:pt idx="84" formatCode="0.00%">
                        <c:v>0.1</c:v>
                      </c:pt>
                      <c:pt idx="85" formatCode="0.00%">
                        <c:v>0.1</c:v>
                      </c:pt>
                      <c:pt idx="86" formatCode="0.00%">
                        <c:v>0.1</c:v>
                      </c:pt>
                      <c:pt idx="87" formatCode="0.00%">
                        <c:v>0.1</c:v>
                      </c:pt>
                      <c:pt idx="88" formatCode="0.00%">
                        <c:v>0.1</c:v>
                      </c:pt>
                      <c:pt idx="89" formatCode="0.00%">
                        <c:v>0.1</c:v>
                      </c:pt>
                      <c:pt idx="90" formatCode="0.00%">
                        <c:v>0.1</c:v>
                      </c:pt>
                      <c:pt idx="91" formatCode="0.00%">
                        <c:v>0.1</c:v>
                      </c:pt>
                      <c:pt idx="92" formatCode="0.00%">
                        <c:v>0.1</c:v>
                      </c:pt>
                      <c:pt idx="93" formatCode="0.00%">
                        <c:v>0.1</c:v>
                      </c:pt>
                      <c:pt idx="94" formatCode="0.00%">
                        <c:v>0.1</c:v>
                      </c:pt>
                      <c:pt idx="95" formatCode="0.00%">
                        <c:v>0.1</c:v>
                      </c:pt>
                      <c:pt idx="96" formatCode="0.00%">
                        <c:v>0.1</c:v>
                      </c:pt>
                      <c:pt idx="97" formatCode="0.00%">
                        <c:v>0.1</c:v>
                      </c:pt>
                      <c:pt idx="98" formatCode="0.00%">
                        <c:v>0.1</c:v>
                      </c:pt>
                      <c:pt idx="99" formatCode="0.00%">
                        <c:v>0.1</c:v>
                      </c:pt>
                      <c:pt idx="100" formatCode="0.00%">
                        <c:v>0.1</c:v>
                      </c:pt>
                      <c:pt idx="101" formatCode="0.00%">
                        <c:v>0.1</c:v>
                      </c:pt>
                      <c:pt idx="102" formatCode="0.00%">
                        <c:v>0.1</c:v>
                      </c:pt>
                      <c:pt idx="103" formatCode="0.00%">
                        <c:v>0.1</c:v>
                      </c:pt>
                      <c:pt idx="104" formatCode="0.00%">
                        <c:v>0.1</c:v>
                      </c:pt>
                      <c:pt idx="105" formatCode="0.00%">
                        <c:v>0.1</c:v>
                      </c:pt>
                      <c:pt idx="106" formatCode="0.00%">
                        <c:v>0.1</c:v>
                      </c:pt>
                      <c:pt idx="107" formatCode="0.00%">
                        <c:v>0.105</c:v>
                      </c:pt>
                      <c:pt idx="108" formatCode="0.00%">
                        <c:v>0.105</c:v>
                      </c:pt>
                      <c:pt idx="109" formatCode="0.00%">
                        <c:v>0.105</c:v>
                      </c:pt>
                      <c:pt idx="110" formatCode="0.00%">
                        <c:v>0.105</c:v>
                      </c:pt>
                      <c:pt idx="111" formatCode="0.00%">
                        <c:v>0.105</c:v>
                      </c:pt>
                      <c:pt idx="112" formatCode="0.00%">
                        <c:v>0.105</c:v>
                      </c:pt>
                      <c:pt idx="113" formatCode="0.00%">
                        <c:v>0.105</c:v>
                      </c:pt>
                      <c:pt idx="114" formatCode="0.00%">
                        <c:v>0.105</c:v>
                      </c:pt>
                      <c:pt idx="115" formatCode="0.00%">
                        <c:v>0.105</c:v>
                      </c:pt>
                      <c:pt idx="116" formatCode="0.00%">
                        <c:v>0.105</c:v>
                      </c:pt>
                      <c:pt idx="117" formatCode="0.00%">
                        <c:v>0.105</c:v>
                      </c:pt>
                      <c:pt idx="118" formatCode="0.00%">
                        <c:v>0.105</c:v>
                      </c:pt>
                      <c:pt idx="119" formatCode="0.00%">
                        <c:v>0.105</c:v>
                      </c:pt>
                      <c:pt idx="120" formatCode="0.00%">
                        <c:v>0.105</c:v>
                      </c:pt>
                      <c:pt idx="121" formatCode="0.00%">
                        <c:v>0.105</c:v>
                      </c:pt>
                      <c:pt idx="122" formatCode="0.00%">
                        <c:v>0.105</c:v>
                      </c:pt>
                      <c:pt idx="123" formatCode="0.00%">
                        <c:v>0.105</c:v>
                      </c:pt>
                      <c:pt idx="124" formatCode="0.00%">
                        <c:v>0.105</c:v>
                      </c:pt>
                      <c:pt idx="125" formatCode="0.00%">
                        <c:v>0.105</c:v>
                      </c:pt>
                      <c:pt idx="126" formatCode="0.00%">
                        <c:v>0.105</c:v>
                      </c:pt>
                      <c:pt idx="127" formatCode="0.00%">
                        <c:v>0.105</c:v>
                      </c:pt>
                      <c:pt idx="128" formatCode="0.00%">
                        <c:v>0.105</c:v>
                      </c:pt>
                      <c:pt idx="129" formatCode="0.00%">
                        <c:v>0.105</c:v>
                      </c:pt>
                      <c:pt idx="130" formatCode="0.00%">
                        <c:v>0.105</c:v>
                      </c:pt>
                      <c:pt idx="131" formatCode="0.00%">
                        <c:v>0.105</c:v>
                      </c:pt>
                      <c:pt idx="132" formatCode="0.00%">
                        <c:v>0.105</c:v>
                      </c:pt>
                      <c:pt idx="133" formatCode="0.00%">
                        <c:v>0.105</c:v>
                      </c:pt>
                      <c:pt idx="134" formatCode="0.00%">
                        <c:v>0.105</c:v>
                      </c:pt>
                      <c:pt idx="135" formatCode="0.00%">
                        <c:v>0.105</c:v>
                      </c:pt>
                      <c:pt idx="136" formatCode="0.00%">
                        <c:v>0.105</c:v>
                      </c:pt>
                      <c:pt idx="137" formatCode="0.00%">
                        <c:v>0.1075</c:v>
                      </c:pt>
                      <c:pt idx="138" formatCode="0.00%">
                        <c:v>0.1075</c:v>
                      </c:pt>
                      <c:pt idx="139" formatCode="0.00%">
                        <c:v>0.1075</c:v>
                      </c:pt>
                      <c:pt idx="140" formatCode="0.00%">
                        <c:v>0.1075</c:v>
                      </c:pt>
                      <c:pt idx="141" formatCode="0.00%">
                        <c:v>0.1075</c:v>
                      </c:pt>
                      <c:pt idx="142" formatCode="0.00%">
                        <c:v>0.1075</c:v>
                      </c:pt>
                      <c:pt idx="143" formatCode="0.00%">
                        <c:v>0.1075</c:v>
                      </c:pt>
                      <c:pt idx="144" formatCode="0.00%">
                        <c:v>0.1075</c:v>
                      </c:pt>
                      <c:pt idx="145" formatCode="0.00%">
                        <c:v>0.1075</c:v>
                      </c:pt>
                      <c:pt idx="146" formatCode="0.00%">
                        <c:v>0.1075</c:v>
                      </c:pt>
                      <c:pt idx="147" formatCode="0.00%">
                        <c:v>0.1075</c:v>
                      </c:pt>
                      <c:pt idx="148" formatCode="0.00%">
                        <c:v>0.1075</c:v>
                      </c:pt>
                      <c:pt idx="149" formatCode="0.00%">
                        <c:v>0.1075</c:v>
                      </c:pt>
                      <c:pt idx="150" formatCode="0.00%">
                        <c:v>0.1075</c:v>
                      </c:pt>
                      <c:pt idx="151" formatCode="0.00%">
                        <c:v>0.1075</c:v>
                      </c:pt>
                      <c:pt idx="152" formatCode="0.00%">
                        <c:v>0.1075</c:v>
                      </c:pt>
                      <c:pt idx="153" formatCode="0.00%">
                        <c:v>0.1075</c:v>
                      </c:pt>
                      <c:pt idx="154" formatCode="0.00%">
                        <c:v>0.1075</c:v>
                      </c:pt>
                      <c:pt idx="155" formatCode="0.00%">
                        <c:v>0.1075</c:v>
                      </c:pt>
                      <c:pt idx="156" formatCode="0.00%">
                        <c:v>0.1075</c:v>
                      </c:pt>
                      <c:pt idx="157" formatCode="0.00%">
                        <c:v>0.1075</c:v>
                      </c:pt>
                      <c:pt idx="158" formatCode="0.00%">
                        <c:v>0.1075</c:v>
                      </c:pt>
                      <c:pt idx="159" formatCode="0.00%">
                        <c:v>0.1075</c:v>
                      </c:pt>
                      <c:pt idx="160" formatCode="0.00%">
                        <c:v>0.11</c:v>
                      </c:pt>
                      <c:pt idx="161" formatCode="0.00%">
                        <c:v>0.11</c:v>
                      </c:pt>
                      <c:pt idx="162" formatCode="0.00%">
                        <c:v>0.11</c:v>
                      </c:pt>
                      <c:pt idx="163" formatCode="0.00%">
                        <c:v>0.11</c:v>
                      </c:pt>
                      <c:pt idx="164" formatCode="0.00%">
                        <c:v>0.11</c:v>
                      </c:pt>
                      <c:pt idx="165" formatCode="0.00%">
                        <c:v>0.11</c:v>
                      </c:pt>
                      <c:pt idx="166" formatCode="0.00%">
                        <c:v>0.11</c:v>
                      </c:pt>
                      <c:pt idx="167" formatCode="0.00%">
                        <c:v>0.11</c:v>
                      </c:pt>
                      <c:pt idx="168" formatCode="0.00%">
                        <c:v>0.11</c:v>
                      </c:pt>
                      <c:pt idx="169" formatCode="0.00%">
                        <c:v>0.11</c:v>
                      </c:pt>
                      <c:pt idx="170" formatCode="0.00%">
                        <c:v>0.11</c:v>
                      </c:pt>
                      <c:pt idx="171" formatCode="0.00%">
                        <c:v>0.11</c:v>
                      </c:pt>
                      <c:pt idx="172" formatCode="0.00%">
                        <c:v>0.11</c:v>
                      </c:pt>
                      <c:pt idx="173" formatCode="0.00%">
                        <c:v>0.11</c:v>
                      </c:pt>
                      <c:pt idx="174" formatCode="0.00%">
                        <c:v>0.11</c:v>
                      </c:pt>
                      <c:pt idx="175" formatCode="0.00%">
                        <c:v>0.11</c:v>
                      </c:pt>
                      <c:pt idx="176" formatCode="0.00%">
                        <c:v>0.11</c:v>
                      </c:pt>
                      <c:pt idx="177" formatCode="0.00%">
                        <c:v>0.11</c:v>
                      </c:pt>
                      <c:pt idx="178" formatCode="0.00%">
                        <c:v>0.11</c:v>
                      </c:pt>
                      <c:pt idx="179" formatCode="0.00%">
                        <c:v>0.11</c:v>
                      </c:pt>
                      <c:pt idx="180" formatCode="0.00%">
                        <c:v>0.11</c:v>
                      </c:pt>
                      <c:pt idx="181" formatCode="0.00%">
                        <c:v>0.11</c:v>
                      </c:pt>
                      <c:pt idx="182" formatCode="0.00%">
                        <c:v>0.11</c:v>
                      </c:pt>
                      <c:pt idx="183" formatCode="0.00%">
                        <c:v>0.11</c:v>
                      </c:pt>
                      <c:pt idx="184" formatCode="0.00%">
                        <c:v>0.11</c:v>
                      </c:pt>
                      <c:pt idx="185" formatCode="0.00%">
                        <c:v>0.11</c:v>
                      </c:pt>
                      <c:pt idx="186" formatCode="0.00%">
                        <c:v>0.11</c:v>
                      </c:pt>
                      <c:pt idx="187" formatCode="0.00%">
                        <c:v>0.11</c:v>
                      </c:pt>
                      <c:pt idx="188" formatCode="0.00%">
                        <c:v>0.11</c:v>
                      </c:pt>
                      <c:pt idx="189" formatCode="0.00%">
                        <c:v>0.11</c:v>
                      </c:pt>
                      <c:pt idx="190" formatCode="0.00%">
                        <c:v>0.11</c:v>
                      </c:pt>
                      <c:pt idx="191" formatCode="0.00%">
                        <c:v>0.11</c:v>
                      </c:pt>
                      <c:pt idx="192" formatCode="0.00%">
                        <c:v>0.11</c:v>
                      </c:pt>
                      <c:pt idx="193" formatCode="0.00%">
                        <c:v>0.11</c:v>
                      </c:pt>
                      <c:pt idx="194" formatCode="0.00%">
                        <c:v>0.11</c:v>
                      </c:pt>
                      <c:pt idx="195" formatCode="0.00%">
                        <c:v>0.11</c:v>
                      </c:pt>
                      <c:pt idx="196" formatCode="0.00%">
                        <c:v>0.11</c:v>
                      </c:pt>
                      <c:pt idx="197" formatCode="0.00%">
                        <c:v>0.11</c:v>
                      </c:pt>
                      <c:pt idx="198" formatCode="0.00%">
                        <c:v>0.11</c:v>
                      </c:pt>
                      <c:pt idx="199" formatCode="0.00%">
                        <c:v>0.11</c:v>
                      </c:pt>
                      <c:pt idx="200" formatCode="0.00%">
                        <c:v>0.11</c:v>
                      </c:pt>
                      <c:pt idx="201" formatCode="0.00%">
                        <c:v>0.11</c:v>
                      </c:pt>
                      <c:pt idx="202" formatCode="0.00%">
                        <c:v>0.11</c:v>
                      </c:pt>
                      <c:pt idx="203" formatCode="0.00%">
                        <c:v>0.11</c:v>
                      </c:pt>
                      <c:pt idx="204" formatCode="0.00%">
                        <c:v>0.11</c:v>
                      </c:pt>
                      <c:pt idx="205" formatCode="0.00%">
                        <c:v>0.11</c:v>
                      </c:pt>
                      <c:pt idx="206" formatCode="0.00%">
                        <c:v>0.11</c:v>
                      </c:pt>
                      <c:pt idx="207" formatCode="0.00%">
                        <c:v>0.11</c:v>
                      </c:pt>
                      <c:pt idx="208" formatCode="0.00%">
                        <c:v>0.11</c:v>
                      </c:pt>
                      <c:pt idx="209" formatCode="0.00%">
                        <c:v>0.11</c:v>
                      </c:pt>
                      <c:pt idx="210" formatCode="0.00%">
                        <c:v>0.11</c:v>
                      </c:pt>
                      <c:pt idx="211" formatCode="0.00%">
                        <c:v>0.11</c:v>
                      </c:pt>
                      <c:pt idx="212" formatCode="0.00%">
                        <c:v>0.11</c:v>
                      </c:pt>
                      <c:pt idx="213" formatCode="0.00%">
                        <c:v>0.11</c:v>
                      </c:pt>
                      <c:pt idx="214" formatCode="0.00%">
                        <c:v>0.11</c:v>
                      </c:pt>
                      <c:pt idx="215" formatCode="0.00%">
                        <c:v>0.11</c:v>
                      </c:pt>
                      <c:pt idx="216" formatCode="0.00%">
                        <c:v>0.11</c:v>
                      </c:pt>
                      <c:pt idx="217" formatCode="0.00%">
                        <c:v>0.11</c:v>
                      </c:pt>
                      <c:pt idx="218" formatCode="0.00%">
                        <c:v>0.11</c:v>
                      </c:pt>
                      <c:pt idx="219" formatCode="0.00%">
                        <c:v>0.11</c:v>
                      </c:pt>
                      <c:pt idx="220" formatCode="0.00%">
                        <c:v>0.11</c:v>
                      </c:pt>
                      <c:pt idx="221" formatCode="0.00%">
                        <c:v>0.11</c:v>
                      </c:pt>
                      <c:pt idx="222" formatCode="0.00%">
                        <c:v>0.11</c:v>
                      </c:pt>
                      <c:pt idx="223" formatCode="0.00%">
                        <c:v>0.11</c:v>
                      </c:pt>
                      <c:pt idx="224" formatCode="0.00%">
                        <c:v>0.11</c:v>
                      </c:pt>
                      <c:pt idx="225" formatCode="0.00%">
                        <c:v>0.11</c:v>
                      </c:pt>
                      <c:pt idx="226" formatCode="0.00%">
                        <c:v>0.11</c:v>
                      </c:pt>
                      <c:pt idx="227" formatCode="0.00%">
                        <c:v>0.11</c:v>
                      </c:pt>
                      <c:pt idx="228" formatCode="0.00%">
                        <c:v>0.11</c:v>
                      </c:pt>
                      <c:pt idx="229" formatCode="0.00%">
                        <c:v>0.11</c:v>
                      </c:pt>
                      <c:pt idx="230" formatCode="0.00%">
                        <c:v>0.11</c:v>
                      </c:pt>
                      <c:pt idx="231" formatCode="0.00%">
                        <c:v>0.11</c:v>
                      </c:pt>
                      <c:pt idx="232" formatCode="0.00%">
                        <c:v>0.11</c:v>
                      </c:pt>
                      <c:pt idx="233" formatCode="0.00%">
                        <c:v>0.11</c:v>
                      </c:pt>
                      <c:pt idx="234" formatCode="0.00%">
                        <c:v>0.11</c:v>
                      </c:pt>
                      <c:pt idx="235" formatCode="0.00%">
                        <c:v>0.11</c:v>
                      </c:pt>
                      <c:pt idx="236" formatCode="0.00%">
                        <c:v>0.11</c:v>
                      </c:pt>
                      <c:pt idx="237" formatCode="0.00%">
                        <c:v>0.11</c:v>
                      </c:pt>
                      <c:pt idx="238" formatCode="0.00%">
                        <c:v>0.11</c:v>
                      </c:pt>
                      <c:pt idx="239" formatCode="0.00%">
                        <c:v>0.11</c:v>
                      </c:pt>
                      <c:pt idx="240" formatCode="0.00%">
                        <c:v>0.11</c:v>
                      </c:pt>
                      <c:pt idx="241" formatCode="0.00%">
                        <c:v>0.11</c:v>
                      </c:pt>
                      <c:pt idx="242" formatCode="0.00%">
                        <c:v>0.11</c:v>
                      </c:pt>
                      <c:pt idx="243" formatCode="0.00%">
                        <c:v>0.11</c:v>
                      </c:pt>
                      <c:pt idx="244" formatCode="0.00%">
                        <c:v>0.11</c:v>
                      </c:pt>
                      <c:pt idx="245" formatCode="0.00%">
                        <c:v>0.11</c:v>
                      </c:pt>
                      <c:pt idx="246" formatCode="0.00%">
                        <c:v>0.11</c:v>
                      </c:pt>
                      <c:pt idx="247" formatCode="0.00%">
                        <c:v>0.11</c:v>
                      </c:pt>
                      <c:pt idx="248" formatCode="0.00%">
                        <c:v>0.11</c:v>
                      </c:pt>
                      <c:pt idx="249" formatCode="0.00%">
                        <c:v>0.11</c:v>
                      </c:pt>
                      <c:pt idx="250" formatCode="0.00%">
                        <c:v>0.11</c:v>
                      </c:pt>
                      <c:pt idx="251" formatCode="0.00%">
                        <c:v>0.11</c:v>
                      </c:pt>
                      <c:pt idx="252" formatCode="0.00%">
                        <c:v>0.11</c:v>
                      </c:pt>
                      <c:pt idx="253" formatCode="0.00%">
                        <c:v>0.11</c:v>
                      </c:pt>
                      <c:pt idx="254" formatCode="0.00%">
                        <c:v>0.11</c:v>
                      </c:pt>
                      <c:pt idx="255" formatCode="0.00%">
                        <c:v>0.11</c:v>
                      </c:pt>
                      <c:pt idx="256" formatCode="0.00%">
                        <c:v>0.11</c:v>
                      </c:pt>
                      <c:pt idx="257" formatCode="0.00%">
                        <c:v>0.11</c:v>
                      </c:pt>
                      <c:pt idx="258" formatCode="0.00%">
                        <c:v>0.11</c:v>
                      </c:pt>
                      <c:pt idx="259" formatCode="0.00%">
                        <c:v>0.11</c:v>
                      </c:pt>
                      <c:pt idx="260" formatCode="0.00%">
                        <c:v>0.11</c:v>
                      </c:pt>
                      <c:pt idx="261" formatCode="0.00%">
                        <c:v>0.11</c:v>
                      </c:pt>
                      <c:pt idx="262" formatCode="0.00%">
                        <c:v>0.11</c:v>
                      </c:pt>
                      <c:pt idx="263" formatCode="0.00%">
                        <c:v>0.11</c:v>
                      </c:pt>
                      <c:pt idx="264" formatCode="0.00%">
                        <c:v>0.11</c:v>
                      </c:pt>
                      <c:pt idx="265" formatCode="0.00%">
                        <c:v>0.11</c:v>
                      </c:pt>
                      <c:pt idx="266" formatCode="0.00%">
                        <c:v>0.11</c:v>
                      </c:pt>
                      <c:pt idx="267" formatCode="0.00%">
                        <c:v>0.11</c:v>
                      </c:pt>
                      <c:pt idx="268" formatCode="0.00%">
                        <c:v>0.11</c:v>
                      </c:pt>
                      <c:pt idx="269" formatCode="0.00%">
                        <c:v>0.11</c:v>
                      </c:pt>
                      <c:pt idx="270" formatCode="0.00%">
                        <c:v>0.11</c:v>
                      </c:pt>
                      <c:pt idx="271" formatCode="0.00%">
                        <c:v>0.11</c:v>
                      </c:pt>
                      <c:pt idx="272" formatCode="0.00%">
                        <c:v>0.11</c:v>
                      </c:pt>
                      <c:pt idx="273" formatCode="0.00%">
                        <c:v>0.11</c:v>
                      </c:pt>
                      <c:pt idx="274" formatCode="0.00%">
                        <c:v>0.11</c:v>
                      </c:pt>
                      <c:pt idx="275" formatCode="0.00%">
                        <c:v>0.11</c:v>
                      </c:pt>
                      <c:pt idx="276" formatCode="0.00%">
                        <c:v>0.11</c:v>
                      </c:pt>
                      <c:pt idx="277" formatCode="0.00%">
                        <c:v>0.11</c:v>
                      </c:pt>
                      <c:pt idx="278" formatCode="0.00%">
                        <c:v>0.11</c:v>
                      </c:pt>
                      <c:pt idx="279" formatCode="0.00%">
                        <c:v>0.11</c:v>
                      </c:pt>
                      <c:pt idx="280" formatCode="0.00%">
                        <c:v>0.11</c:v>
                      </c:pt>
                      <c:pt idx="281" formatCode="0.00%">
                        <c:v>0.11</c:v>
                      </c:pt>
                      <c:pt idx="282" formatCode="0.00%">
                        <c:v>0.11</c:v>
                      </c:pt>
                      <c:pt idx="283" formatCode="0.00%">
                        <c:v>0.11</c:v>
                      </c:pt>
                      <c:pt idx="284" formatCode="0.00%">
                        <c:v>0.11</c:v>
                      </c:pt>
                      <c:pt idx="285" formatCode="0.00%">
                        <c:v>0.11</c:v>
                      </c:pt>
                      <c:pt idx="286" formatCode="0.00%">
                        <c:v>0.11</c:v>
                      </c:pt>
                      <c:pt idx="287" formatCode="0.00%">
                        <c:v>0.11</c:v>
                      </c:pt>
                      <c:pt idx="288" formatCode="0.00%">
                        <c:v>0.11</c:v>
                      </c:pt>
                      <c:pt idx="289" formatCode="0.00%">
                        <c:v>0.11</c:v>
                      </c:pt>
                      <c:pt idx="290" formatCode="0.00%">
                        <c:v>0.11</c:v>
                      </c:pt>
                      <c:pt idx="291" formatCode="0.00%">
                        <c:v>0.11</c:v>
                      </c:pt>
                      <c:pt idx="292" formatCode="0.00%">
                        <c:v>0.11</c:v>
                      </c:pt>
                      <c:pt idx="293" formatCode="0.00%">
                        <c:v>0.11</c:v>
                      </c:pt>
                      <c:pt idx="294" formatCode="0.00%">
                        <c:v>0.11</c:v>
                      </c:pt>
                      <c:pt idx="295" formatCode="0.00%">
                        <c:v>0.11</c:v>
                      </c:pt>
                      <c:pt idx="296" formatCode="0.00%">
                        <c:v>0.11</c:v>
                      </c:pt>
                      <c:pt idx="297" formatCode="0.00%">
                        <c:v>0.11</c:v>
                      </c:pt>
                      <c:pt idx="298" formatCode="0.00%">
                        <c:v>0.11</c:v>
                      </c:pt>
                      <c:pt idx="299" formatCode="0.00%">
                        <c:v>0.11</c:v>
                      </c:pt>
                      <c:pt idx="300" formatCode="0.00%">
                        <c:v>0.11</c:v>
                      </c:pt>
                      <c:pt idx="301" formatCode="0.00%">
                        <c:v>0.11</c:v>
                      </c:pt>
                      <c:pt idx="302" formatCode="0.00%">
                        <c:v>0.11</c:v>
                      </c:pt>
                      <c:pt idx="303" formatCode="0.00%">
                        <c:v>0.11</c:v>
                      </c:pt>
                      <c:pt idx="304" formatCode="0.00%">
                        <c:v>0.11</c:v>
                      </c:pt>
                      <c:pt idx="305" formatCode="0.00%">
                        <c:v>0.1125</c:v>
                      </c:pt>
                      <c:pt idx="306" formatCode="0.00%">
                        <c:v>0.1125</c:v>
                      </c:pt>
                      <c:pt idx="307" formatCode="0.00%">
                        <c:v>0.1125</c:v>
                      </c:pt>
                      <c:pt idx="308" formatCode="0.00%">
                        <c:v>0.1125</c:v>
                      </c:pt>
                      <c:pt idx="309" formatCode="0.00%">
                        <c:v>0.1125</c:v>
                      </c:pt>
                      <c:pt idx="310" formatCode="0.00%">
                        <c:v>0.1125</c:v>
                      </c:pt>
                      <c:pt idx="311" formatCode="0.00%">
                        <c:v>0.1125</c:v>
                      </c:pt>
                      <c:pt idx="312" formatCode="0.00%">
                        <c:v>0.1125</c:v>
                      </c:pt>
                      <c:pt idx="313" formatCode="0.00%">
                        <c:v>0.1125</c:v>
                      </c:pt>
                      <c:pt idx="314" formatCode="0.00%">
                        <c:v>0.1125</c:v>
                      </c:pt>
                      <c:pt idx="315" formatCode="0.00%">
                        <c:v>0.1125</c:v>
                      </c:pt>
                      <c:pt idx="316" formatCode="0.00%">
                        <c:v>0.1125</c:v>
                      </c:pt>
                      <c:pt idx="317" formatCode="0.00%">
                        <c:v>0.1125</c:v>
                      </c:pt>
                      <c:pt idx="318" formatCode="0.00%">
                        <c:v>0.1125</c:v>
                      </c:pt>
                      <c:pt idx="319" formatCode="0.00%">
                        <c:v>0.1125</c:v>
                      </c:pt>
                      <c:pt idx="320" formatCode="0.00%">
                        <c:v>0.1125</c:v>
                      </c:pt>
                      <c:pt idx="321" formatCode="0.00%">
                        <c:v>0.1125</c:v>
                      </c:pt>
                      <c:pt idx="322" formatCode="0.00%">
                        <c:v>0.1125</c:v>
                      </c:pt>
                      <c:pt idx="323" formatCode="0.00%">
                        <c:v>0.1125</c:v>
                      </c:pt>
                      <c:pt idx="324" formatCode="0.00%">
                        <c:v>0.1125</c:v>
                      </c:pt>
                      <c:pt idx="325" formatCode="0.00%">
                        <c:v>0.1125</c:v>
                      </c:pt>
                      <c:pt idx="326" formatCode="0.00%">
                        <c:v>0.1125</c:v>
                      </c:pt>
                      <c:pt idx="327" formatCode="0.00%">
                        <c:v>0.1125</c:v>
                      </c:pt>
                      <c:pt idx="328" formatCode="0.00%">
                        <c:v>0.1125</c:v>
                      </c:pt>
                      <c:pt idx="329" formatCode="0.00%">
                        <c:v>0.1125</c:v>
                      </c:pt>
                      <c:pt idx="330" formatCode="0.00%">
                        <c:v>0.11749999999999999</c:v>
                      </c:pt>
                      <c:pt idx="331" formatCode="0.00%">
                        <c:v>0.11749999999999999</c:v>
                      </c:pt>
                      <c:pt idx="332" formatCode="0.00%">
                        <c:v>0.11749999999999999</c:v>
                      </c:pt>
                      <c:pt idx="333" formatCode="0.00%">
                        <c:v>0.11749999999999999</c:v>
                      </c:pt>
                      <c:pt idx="334" formatCode="0.00%">
                        <c:v>0.11749999999999999</c:v>
                      </c:pt>
                      <c:pt idx="335" formatCode="0.00%">
                        <c:v>0.11749999999999999</c:v>
                      </c:pt>
                      <c:pt idx="336" formatCode="0.00%">
                        <c:v>0.11749999999999999</c:v>
                      </c:pt>
                      <c:pt idx="337" formatCode="0.00%">
                        <c:v>0.11749999999999999</c:v>
                      </c:pt>
                      <c:pt idx="338" formatCode="0.00%">
                        <c:v>0.11749999999999999</c:v>
                      </c:pt>
                      <c:pt idx="339" formatCode="0.00%">
                        <c:v>0.11749999999999999</c:v>
                      </c:pt>
                      <c:pt idx="340" formatCode="0.00%">
                        <c:v>0.11749999999999999</c:v>
                      </c:pt>
                      <c:pt idx="341" formatCode="0.00%">
                        <c:v>0.11749999999999999</c:v>
                      </c:pt>
                      <c:pt idx="342" formatCode="0.00%">
                        <c:v>0.11749999999999999</c:v>
                      </c:pt>
                      <c:pt idx="343" formatCode="0.00%">
                        <c:v>0.11749999999999999</c:v>
                      </c:pt>
                      <c:pt idx="344" formatCode="0.00%">
                        <c:v>0.11749999999999999</c:v>
                      </c:pt>
                      <c:pt idx="345" formatCode="0.00%">
                        <c:v>0.11749999999999999</c:v>
                      </c:pt>
                      <c:pt idx="346" formatCode="0.00%">
                        <c:v>0.11749999999999999</c:v>
                      </c:pt>
                      <c:pt idx="347" formatCode="0.00%">
                        <c:v>0.11749999999999999</c:v>
                      </c:pt>
                      <c:pt idx="348" formatCode="0.00%">
                        <c:v>0.11749999999999999</c:v>
                      </c:pt>
                      <c:pt idx="349" formatCode="0.00%">
                        <c:v>0.11749999999999999</c:v>
                      </c:pt>
                      <c:pt idx="350" formatCode="0.00%">
                        <c:v>0.11749999999999999</c:v>
                      </c:pt>
                      <c:pt idx="351" formatCode="0.00%">
                        <c:v>0.11749999999999999</c:v>
                      </c:pt>
                      <c:pt idx="352" formatCode="0.00%">
                        <c:v>0.11749999999999999</c:v>
                      </c:pt>
                      <c:pt idx="353" formatCode="0.00%">
                        <c:v>0.11749999999999999</c:v>
                      </c:pt>
                      <c:pt idx="354" formatCode="0.00%">
                        <c:v>0.11749999999999999</c:v>
                      </c:pt>
                      <c:pt idx="355" formatCode="0.00%">
                        <c:v>0.11749999999999999</c:v>
                      </c:pt>
                      <c:pt idx="356" formatCode="0.00%">
                        <c:v>0.11749999999999999</c:v>
                      </c:pt>
                      <c:pt idx="357" formatCode="0.00%">
                        <c:v>0.11749999999999999</c:v>
                      </c:pt>
                      <c:pt idx="358" formatCode="0.00%">
                        <c:v>0.11749999999999999</c:v>
                      </c:pt>
                      <c:pt idx="359" formatCode="0.00%">
                        <c:v>0.1225</c:v>
                      </c:pt>
                      <c:pt idx="360" formatCode="0.00%">
                        <c:v>0.1225</c:v>
                      </c:pt>
                      <c:pt idx="361" formatCode="0.00%">
                        <c:v>0.1225</c:v>
                      </c:pt>
                      <c:pt idx="362" formatCode="0.00%">
                        <c:v>0.1225</c:v>
                      </c:pt>
                      <c:pt idx="363" formatCode="0.00%">
                        <c:v>0.1225</c:v>
                      </c:pt>
                      <c:pt idx="364" formatCode="0.00%">
                        <c:v>0.1225</c:v>
                      </c:pt>
                      <c:pt idx="365" formatCode="0.00%">
                        <c:v>0.1225</c:v>
                      </c:pt>
                      <c:pt idx="366" formatCode="0.00%">
                        <c:v>0.1225</c:v>
                      </c:pt>
                      <c:pt idx="367" formatCode="0.00%">
                        <c:v>0.1225</c:v>
                      </c:pt>
                      <c:pt idx="368" formatCode="0.00%">
                        <c:v>0.1225</c:v>
                      </c:pt>
                      <c:pt idx="369" formatCode="0.00%">
                        <c:v>0.1225</c:v>
                      </c:pt>
                      <c:pt idx="370" formatCode="0.00%">
                        <c:v>0.1225</c:v>
                      </c:pt>
                      <c:pt idx="371" formatCode="0.00%">
                        <c:v>0.1225</c:v>
                      </c:pt>
                      <c:pt idx="372" formatCode="0.00%">
                        <c:v>0.1225</c:v>
                      </c:pt>
                      <c:pt idx="373" formatCode="0.00%">
                        <c:v>0.1225</c:v>
                      </c:pt>
                      <c:pt idx="374" formatCode="0.00%">
                        <c:v>0.1225</c:v>
                      </c:pt>
                      <c:pt idx="375" formatCode="0.00%">
                        <c:v>0.1225</c:v>
                      </c:pt>
                      <c:pt idx="376" formatCode="0.00%">
                        <c:v>0.1225</c:v>
                      </c:pt>
                      <c:pt idx="377" formatCode="0.00%">
                        <c:v>0.1225</c:v>
                      </c:pt>
                      <c:pt idx="378" formatCode="0.00%">
                        <c:v>0.1225</c:v>
                      </c:pt>
                      <c:pt idx="379" formatCode="0.00%">
                        <c:v>0.1225</c:v>
                      </c:pt>
                      <c:pt idx="380" formatCode="0.00%">
                        <c:v>0.1225</c:v>
                      </c:pt>
                      <c:pt idx="381" formatCode="0.00%">
                        <c:v>0.1225</c:v>
                      </c:pt>
                      <c:pt idx="382" formatCode="0.00%">
                        <c:v>0.1225</c:v>
                      </c:pt>
                      <c:pt idx="383" formatCode="0.00%">
                        <c:v>0.1225</c:v>
                      </c:pt>
                      <c:pt idx="384" formatCode="0.00%">
                        <c:v>0.1225</c:v>
                      </c:pt>
                      <c:pt idx="385" formatCode="0.00%">
                        <c:v>0.1225</c:v>
                      </c:pt>
                      <c:pt idx="386" formatCode="0.00%">
                        <c:v>0.1225</c:v>
                      </c:pt>
                      <c:pt idx="387" formatCode="0.00%">
                        <c:v>0.1275</c:v>
                      </c:pt>
                      <c:pt idx="388" formatCode="0.00%">
                        <c:v>0.1275</c:v>
                      </c:pt>
                      <c:pt idx="389" formatCode="0.00%">
                        <c:v>0.1275</c:v>
                      </c:pt>
                      <c:pt idx="390" formatCode="0.00%">
                        <c:v>0.1275</c:v>
                      </c:pt>
                      <c:pt idx="391" formatCode="0.00%">
                        <c:v>0.1275</c:v>
                      </c:pt>
                      <c:pt idx="392" formatCode="0.00%">
                        <c:v>0.1275</c:v>
                      </c:pt>
                      <c:pt idx="393" formatCode="0.00%">
                        <c:v>0.1275</c:v>
                      </c:pt>
                      <c:pt idx="394" formatCode="0.00%">
                        <c:v>0.1275</c:v>
                      </c:pt>
                      <c:pt idx="395" formatCode="0.00%">
                        <c:v>0.1275</c:v>
                      </c:pt>
                      <c:pt idx="396" formatCode="0.00%">
                        <c:v>0.1275</c:v>
                      </c:pt>
                      <c:pt idx="397" formatCode="0.00%">
                        <c:v>0.1275</c:v>
                      </c:pt>
                      <c:pt idx="398" formatCode="0.00%">
                        <c:v>0.1275</c:v>
                      </c:pt>
                      <c:pt idx="399" formatCode="0.00%">
                        <c:v>0.1275</c:v>
                      </c:pt>
                      <c:pt idx="400" formatCode="0.00%">
                        <c:v>0.1275</c:v>
                      </c:pt>
                      <c:pt idx="401" formatCode="0.00%">
                        <c:v>0.1275</c:v>
                      </c:pt>
                      <c:pt idx="402" formatCode="0.00%">
                        <c:v>0.1275</c:v>
                      </c:pt>
                      <c:pt idx="403" formatCode="0.00%">
                        <c:v>0.1275</c:v>
                      </c:pt>
                      <c:pt idx="404" formatCode="0.00%">
                        <c:v>0.1275</c:v>
                      </c:pt>
                      <c:pt idx="405" formatCode="0.00%">
                        <c:v>0.1275</c:v>
                      </c:pt>
                      <c:pt idx="406" formatCode="0.00%">
                        <c:v>0.1275</c:v>
                      </c:pt>
                      <c:pt idx="407" formatCode="0.00%">
                        <c:v>0.1275</c:v>
                      </c:pt>
                      <c:pt idx="408" formatCode="0.00%">
                        <c:v>0.1275</c:v>
                      </c:pt>
                      <c:pt idx="409" formatCode="0.00%">
                        <c:v>0.1275</c:v>
                      </c:pt>
                      <c:pt idx="410" formatCode="0.00%">
                        <c:v>0.1275</c:v>
                      </c:pt>
                      <c:pt idx="411" formatCode="0.00%">
                        <c:v>0.1275</c:v>
                      </c:pt>
                      <c:pt idx="412" formatCode="0.00%">
                        <c:v>0.1275</c:v>
                      </c:pt>
                      <c:pt idx="413" formatCode="0.00%">
                        <c:v>0.1275</c:v>
                      </c:pt>
                      <c:pt idx="414" formatCode="0.00%">
                        <c:v>0.1275</c:v>
                      </c:pt>
                      <c:pt idx="415" formatCode="0.00%">
                        <c:v>0.1275</c:v>
                      </c:pt>
                      <c:pt idx="416" formatCode="0.00%">
                        <c:v>0.1275</c:v>
                      </c:pt>
                      <c:pt idx="417" formatCode="0.00%">
                        <c:v>0.1275</c:v>
                      </c:pt>
                      <c:pt idx="418" formatCode="0.00%">
                        <c:v>0.1275</c:v>
                      </c:pt>
                      <c:pt idx="419" formatCode="0.00%">
                        <c:v>0.1275</c:v>
                      </c:pt>
                      <c:pt idx="420" formatCode="0.00%">
                        <c:v>0.1275</c:v>
                      </c:pt>
                      <c:pt idx="421" formatCode="0.00%">
                        <c:v>0.1275</c:v>
                      </c:pt>
                      <c:pt idx="422" formatCode="0.00%">
                        <c:v>0.1275</c:v>
                      </c:pt>
                      <c:pt idx="423" formatCode="0.00%">
                        <c:v>0.1275</c:v>
                      </c:pt>
                      <c:pt idx="424" formatCode="0.00%">
                        <c:v>0.1275</c:v>
                      </c:pt>
                      <c:pt idx="425" formatCode="0.00%">
                        <c:v>0.13250000000000001</c:v>
                      </c:pt>
                      <c:pt idx="426" formatCode="0.00%">
                        <c:v>0.13250000000000001</c:v>
                      </c:pt>
                      <c:pt idx="427" formatCode="0.00%">
                        <c:v>0.13250000000000001</c:v>
                      </c:pt>
                      <c:pt idx="428" formatCode="0.00%">
                        <c:v>0.13250000000000001</c:v>
                      </c:pt>
                      <c:pt idx="429" formatCode="0.00%">
                        <c:v>0.13250000000000001</c:v>
                      </c:pt>
                      <c:pt idx="430" formatCode="0.00%">
                        <c:v>0.13250000000000001</c:v>
                      </c:pt>
                      <c:pt idx="431" formatCode="0.00%">
                        <c:v>0.13250000000000001</c:v>
                      </c:pt>
                      <c:pt idx="432" formatCode="0.00%">
                        <c:v>0.13250000000000001</c:v>
                      </c:pt>
                      <c:pt idx="433" formatCode="0.00%">
                        <c:v>0.13250000000000001</c:v>
                      </c:pt>
                      <c:pt idx="434" formatCode="0.00%">
                        <c:v>0.13250000000000001</c:v>
                      </c:pt>
                      <c:pt idx="435" formatCode="0.00%">
                        <c:v>0.13250000000000001</c:v>
                      </c:pt>
                      <c:pt idx="436" formatCode="0.00%">
                        <c:v>0.13250000000000001</c:v>
                      </c:pt>
                      <c:pt idx="437" formatCode="0.00%">
                        <c:v>0.13250000000000001</c:v>
                      </c:pt>
                      <c:pt idx="438" formatCode="0.00%">
                        <c:v>0.13250000000000001</c:v>
                      </c:pt>
                      <c:pt idx="439" formatCode="0.00%">
                        <c:v>0.13250000000000001</c:v>
                      </c:pt>
                      <c:pt idx="440" formatCode="0.00%">
                        <c:v>0.13250000000000001</c:v>
                      </c:pt>
                      <c:pt idx="441" formatCode="0.00%">
                        <c:v>0.13250000000000001</c:v>
                      </c:pt>
                      <c:pt idx="442" formatCode="0.00%">
                        <c:v>0.13250000000000001</c:v>
                      </c:pt>
                      <c:pt idx="443" formatCode="0.00%">
                        <c:v>0.13250000000000001</c:v>
                      </c:pt>
                      <c:pt idx="444" formatCode="0.00%">
                        <c:v>0.13250000000000001</c:v>
                      </c:pt>
                      <c:pt idx="445" formatCode="0.00%">
                        <c:v>0.13250000000000001</c:v>
                      </c:pt>
                      <c:pt idx="446" formatCode="0.00%">
                        <c:v>0.13250000000000001</c:v>
                      </c:pt>
                      <c:pt idx="447" formatCode="0.00%">
                        <c:v>0.13250000000000001</c:v>
                      </c:pt>
                      <c:pt idx="448" formatCode="0.00%">
                        <c:v>0.13250000000000001</c:v>
                      </c:pt>
                      <c:pt idx="449" formatCode="0.00%">
                        <c:v>0.13750000000000001</c:v>
                      </c:pt>
                      <c:pt idx="450" formatCode="0.00%">
                        <c:v>0.13750000000000001</c:v>
                      </c:pt>
                      <c:pt idx="451" formatCode="0.00%">
                        <c:v>0.13750000000000001</c:v>
                      </c:pt>
                      <c:pt idx="452" formatCode="0.00%">
                        <c:v>0.13750000000000001</c:v>
                      </c:pt>
                      <c:pt idx="453" formatCode="0.00%">
                        <c:v>0.13750000000000001</c:v>
                      </c:pt>
                      <c:pt idx="454" formatCode="0.00%">
                        <c:v>0.13750000000000001</c:v>
                      </c:pt>
                      <c:pt idx="455" formatCode="0.00%">
                        <c:v>0.13750000000000001</c:v>
                      </c:pt>
                      <c:pt idx="456" formatCode="0.00%">
                        <c:v>0.13750000000000001</c:v>
                      </c:pt>
                      <c:pt idx="457" formatCode="0.00%">
                        <c:v>0.13750000000000001</c:v>
                      </c:pt>
                      <c:pt idx="458" formatCode="0.00%">
                        <c:v>0.13750000000000001</c:v>
                      </c:pt>
                      <c:pt idx="459" formatCode="0.00%">
                        <c:v>0.13750000000000001</c:v>
                      </c:pt>
                      <c:pt idx="460" formatCode="0.00%">
                        <c:v>0.13750000000000001</c:v>
                      </c:pt>
                      <c:pt idx="461" formatCode="0.00%">
                        <c:v>0.13750000000000001</c:v>
                      </c:pt>
                      <c:pt idx="462" formatCode="0.00%">
                        <c:v>0.13750000000000001</c:v>
                      </c:pt>
                      <c:pt idx="463" formatCode="0.00%">
                        <c:v>0.13750000000000001</c:v>
                      </c:pt>
                      <c:pt idx="464" formatCode="0.00%">
                        <c:v>0.13750000000000001</c:v>
                      </c:pt>
                      <c:pt idx="465" formatCode="0.00%">
                        <c:v>0.13750000000000001</c:v>
                      </c:pt>
                      <c:pt idx="466" formatCode="0.00%">
                        <c:v>0.13750000000000001</c:v>
                      </c:pt>
                      <c:pt idx="467" formatCode="0.00%">
                        <c:v>0.13750000000000001</c:v>
                      </c:pt>
                      <c:pt idx="468" formatCode="0.00%">
                        <c:v>0.13750000000000001</c:v>
                      </c:pt>
                      <c:pt idx="469" formatCode="0.00%">
                        <c:v>0.13750000000000001</c:v>
                      </c:pt>
                      <c:pt idx="470" formatCode="0.00%">
                        <c:v>0.13750000000000001</c:v>
                      </c:pt>
                      <c:pt idx="471" formatCode="0.00%">
                        <c:v>0.13750000000000001</c:v>
                      </c:pt>
                      <c:pt idx="472" formatCode="0.00%">
                        <c:v>0.13750000000000001</c:v>
                      </c:pt>
                      <c:pt idx="473" formatCode="0.00%">
                        <c:v>0.13750000000000001</c:v>
                      </c:pt>
                      <c:pt idx="474" formatCode="0.00%">
                        <c:v>0.13750000000000001</c:v>
                      </c:pt>
                      <c:pt idx="475" formatCode="0.00%">
                        <c:v>0.13750000000000001</c:v>
                      </c:pt>
                      <c:pt idx="476" formatCode="0.00%">
                        <c:v>0.13750000000000001</c:v>
                      </c:pt>
                      <c:pt idx="477" formatCode="0.00%">
                        <c:v>0.13750000000000001</c:v>
                      </c:pt>
                      <c:pt idx="478" formatCode="0.00%">
                        <c:v>0.13750000000000001</c:v>
                      </c:pt>
                      <c:pt idx="479" formatCode="0.00%">
                        <c:v>0.13750000000000001</c:v>
                      </c:pt>
                      <c:pt idx="480" formatCode="0.00%">
                        <c:v>0.13750000000000001</c:v>
                      </c:pt>
                      <c:pt idx="481" formatCode="0.00%">
                        <c:v>0.13750000000000001</c:v>
                      </c:pt>
                      <c:pt idx="482" formatCode="0.00%">
                        <c:v>0.13750000000000001</c:v>
                      </c:pt>
                      <c:pt idx="483" formatCode="0.00%">
                        <c:v>0.13750000000000001</c:v>
                      </c:pt>
                      <c:pt idx="484" formatCode="0.00%">
                        <c:v>0.13750000000000001</c:v>
                      </c:pt>
                      <c:pt idx="485" formatCode="0.00%">
                        <c:v>0.13750000000000001</c:v>
                      </c:pt>
                      <c:pt idx="486" formatCode="0.00%">
                        <c:v>0.13750000000000001</c:v>
                      </c:pt>
                      <c:pt idx="487" formatCode="0.00%">
                        <c:v>0.14249999999999999</c:v>
                      </c:pt>
                      <c:pt idx="488" formatCode="0.00%">
                        <c:v>0.14249999999999999</c:v>
                      </c:pt>
                      <c:pt idx="489" formatCode="0.00%">
                        <c:v>0.14249999999999999</c:v>
                      </c:pt>
                      <c:pt idx="490" formatCode="0.00%">
                        <c:v>0.14249999999999999</c:v>
                      </c:pt>
                      <c:pt idx="491" formatCode="0.00%">
                        <c:v>0.14249999999999999</c:v>
                      </c:pt>
                      <c:pt idx="492" formatCode="0.00%">
                        <c:v>0.14249999999999999</c:v>
                      </c:pt>
                      <c:pt idx="493" formatCode="0.00%">
                        <c:v>0.14249999999999999</c:v>
                      </c:pt>
                      <c:pt idx="494" formatCode="0.00%">
                        <c:v>0.14249999999999999</c:v>
                      </c:pt>
                      <c:pt idx="495" formatCode="0.00%">
                        <c:v>0.14249999999999999</c:v>
                      </c:pt>
                      <c:pt idx="496" formatCode="0.00%">
                        <c:v>0.14249999999999999</c:v>
                      </c:pt>
                      <c:pt idx="497" formatCode="0.00%">
                        <c:v>0.14249999999999999</c:v>
                      </c:pt>
                      <c:pt idx="498" formatCode="0.00%">
                        <c:v>0.14249999999999999</c:v>
                      </c:pt>
                      <c:pt idx="499" formatCode="0.00%">
                        <c:v>0.14249999999999999</c:v>
                      </c:pt>
                      <c:pt idx="500" formatCode="0.00%">
                        <c:v>0.14249999999999999</c:v>
                      </c:pt>
                      <c:pt idx="501" formatCode="0.00%">
                        <c:v>0.14249999999999999</c:v>
                      </c:pt>
                      <c:pt idx="502" formatCode="0.00%">
                        <c:v>0.14249999999999999</c:v>
                      </c:pt>
                      <c:pt idx="503" formatCode="0.00%">
                        <c:v>0.14249999999999999</c:v>
                      </c:pt>
                      <c:pt idx="504" formatCode="0.00%">
                        <c:v>0.14249999999999999</c:v>
                      </c:pt>
                      <c:pt idx="505" formatCode="0.00%">
                        <c:v>0.14249999999999999</c:v>
                      </c:pt>
                      <c:pt idx="506" formatCode="0.00%">
                        <c:v>0.14249999999999999</c:v>
                      </c:pt>
                      <c:pt idx="507" formatCode="0.00%">
                        <c:v>0.14249999999999999</c:v>
                      </c:pt>
                      <c:pt idx="508" formatCode="0.00%">
                        <c:v>0.14249999999999999</c:v>
                      </c:pt>
                      <c:pt idx="509" formatCode="0.00%">
                        <c:v>0.14249999999999999</c:v>
                      </c:pt>
                      <c:pt idx="510" formatCode="0.00%">
                        <c:v>0.14249999999999999</c:v>
                      </c:pt>
                      <c:pt idx="511" formatCode="0.00%">
                        <c:v>0.14249999999999999</c:v>
                      </c:pt>
                      <c:pt idx="512" formatCode="0.00%">
                        <c:v>0.14249999999999999</c:v>
                      </c:pt>
                      <c:pt idx="513" formatCode="0.00%">
                        <c:v>0.14249999999999999</c:v>
                      </c:pt>
                      <c:pt idx="514" formatCode="0.00%">
                        <c:v>0.14249999999999999</c:v>
                      </c:pt>
                      <c:pt idx="515" formatCode="0.00%">
                        <c:v>0.14249999999999999</c:v>
                      </c:pt>
                      <c:pt idx="516" formatCode="0.00%">
                        <c:v>0.14249999999999999</c:v>
                      </c:pt>
                      <c:pt idx="517" formatCode="0.00%">
                        <c:v>0.14249999999999999</c:v>
                      </c:pt>
                      <c:pt idx="518" formatCode="0.00%">
                        <c:v>0.14249999999999999</c:v>
                      </c:pt>
                      <c:pt idx="519" formatCode="0.00%">
                        <c:v>0.14249999999999999</c:v>
                      </c:pt>
                      <c:pt idx="520" formatCode="0.00%">
                        <c:v>0.14249999999999999</c:v>
                      </c:pt>
                      <c:pt idx="521" formatCode="0.00%">
                        <c:v>0.14249999999999999</c:v>
                      </c:pt>
                      <c:pt idx="522" formatCode="0.00%">
                        <c:v>0.14249999999999999</c:v>
                      </c:pt>
                      <c:pt idx="523" formatCode="0.00%">
                        <c:v>0.14249999999999999</c:v>
                      </c:pt>
                      <c:pt idx="524" formatCode="0.00%">
                        <c:v>0.14249999999999999</c:v>
                      </c:pt>
                      <c:pt idx="525" formatCode="0.00%">
                        <c:v>0.14249999999999999</c:v>
                      </c:pt>
                      <c:pt idx="526" formatCode="0.00%">
                        <c:v>0.14249999999999999</c:v>
                      </c:pt>
                      <c:pt idx="527" formatCode="0.00%">
                        <c:v>0.14249999999999999</c:v>
                      </c:pt>
                      <c:pt idx="528" formatCode="0.00%">
                        <c:v>0.14249999999999999</c:v>
                      </c:pt>
                      <c:pt idx="529" formatCode="0.00%">
                        <c:v>0.14249999999999999</c:v>
                      </c:pt>
                      <c:pt idx="530" formatCode="0.00%">
                        <c:v>0.14249999999999999</c:v>
                      </c:pt>
                      <c:pt idx="531" formatCode="0.00%">
                        <c:v>0.14249999999999999</c:v>
                      </c:pt>
                      <c:pt idx="532" formatCode="0.00%">
                        <c:v>0.14249999999999999</c:v>
                      </c:pt>
                      <c:pt idx="533" formatCode="0.00%">
                        <c:v>0.14249999999999999</c:v>
                      </c:pt>
                      <c:pt idx="534" formatCode="0.00%">
                        <c:v>0.14249999999999999</c:v>
                      </c:pt>
                      <c:pt idx="535" formatCode="0.00%">
                        <c:v>0.14249999999999999</c:v>
                      </c:pt>
                      <c:pt idx="536" formatCode="0.00%">
                        <c:v>0.14249999999999999</c:v>
                      </c:pt>
                      <c:pt idx="537" formatCode="0.00%">
                        <c:v>0.14249999999999999</c:v>
                      </c:pt>
                      <c:pt idx="538" formatCode="0.00%">
                        <c:v>0.14249999999999999</c:v>
                      </c:pt>
                      <c:pt idx="539" formatCode="0.00%">
                        <c:v>0.14249999999999999</c:v>
                      </c:pt>
                      <c:pt idx="540" formatCode="0.00%">
                        <c:v>0.14249999999999999</c:v>
                      </c:pt>
                      <c:pt idx="541" formatCode="0.00%">
                        <c:v>0.14249999999999999</c:v>
                      </c:pt>
                      <c:pt idx="542" formatCode="0.00%">
                        <c:v>0.14249999999999999</c:v>
                      </c:pt>
                      <c:pt idx="543" formatCode="0.00%">
                        <c:v>0.14249999999999999</c:v>
                      </c:pt>
                      <c:pt idx="544" formatCode="0.00%">
                        <c:v>0.14249999999999999</c:v>
                      </c:pt>
                      <c:pt idx="545" formatCode="0.00%">
                        <c:v>0.14249999999999999</c:v>
                      </c:pt>
                      <c:pt idx="546" formatCode="0.00%">
                        <c:v>0.14249999999999999</c:v>
                      </c:pt>
                      <c:pt idx="547" formatCode="0.00%">
                        <c:v>0.14249999999999999</c:v>
                      </c:pt>
                      <c:pt idx="548" formatCode="0.00%">
                        <c:v>0.14249999999999999</c:v>
                      </c:pt>
                      <c:pt idx="549" formatCode="0.00%">
                        <c:v>0.14249999999999999</c:v>
                      </c:pt>
                      <c:pt idx="550" formatCode="0.00%">
                        <c:v>0.14249999999999999</c:v>
                      </c:pt>
                      <c:pt idx="551" formatCode="0.00%">
                        <c:v>0.14249999999999999</c:v>
                      </c:pt>
                      <c:pt idx="552" formatCode="0.00%">
                        <c:v>0.14249999999999999</c:v>
                      </c:pt>
                      <c:pt idx="553" formatCode="0.00%">
                        <c:v>0.14249999999999999</c:v>
                      </c:pt>
                      <c:pt idx="554" formatCode="0.00%">
                        <c:v>0.14249999999999999</c:v>
                      </c:pt>
                      <c:pt idx="555" formatCode="0.00%">
                        <c:v>0.14249999999999999</c:v>
                      </c:pt>
                      <c:pt idx="556" formatCode="0.00%">
                        <c:v>0.14249999999999999</c:v>
                      </c:pt>
                      <c:pt idx="557" formatCode="0.00%">
                        <c:v>0.14249999999999999</c:v>
                      </c:pt>
                      <c:pt idx="558" formatCode="0.00%">
                        <c:v>0.14249999999999999</c:v>
                      </c:pt>
                      <c:pt idx="559" formatCode="0.00%">
                        <c:v>0.14249999999999999</c:v>
                      </c:pt>
                      <c:pt idx="560" formatCode="0.00%">
                        <c:v>0.14249999999999999</c:v>
                      </c:pt>
                      <c:pt idx="561" formatCode="0.00%">
                        <c:v>0.14249999999999999</c:v>
                      </c:pt>
                      <c:pt idx="562" formatCode="0.00%">
                        <c:v>0.14249999999999999</c:v>
                      </c:pt>
                      <c:pt idx="563" formatCode="0.00%">
                        <c:v>0.14249999999999999</c:v>
                      </c:pt>
                      <c:pt idx="564" formatCode="0.00%">
                        <c:v>0.14249999999999999</c:v>
                      </c:pt>
                      <c:pt idx="565" formatCode="0.00%">
                        <c:v>0.14249999999999999</c:v>
                      </c:pt>
                      <c:pt idx="566" formatCode="0.00%">
                        <c:v>0.14249999999999999</c:v>
                      </c:pt>
                      <c:pt idx="567" formatCode="0.00%">
                        <c:v>0.14249999999999999</c:v>
                      </c:pt>
                      <c:pt idx="568" formatCode="0.00%">
                        <c:v>0.14249999999999999</c:v>
                      </c:pt>
                      <c:pt idx="569" formatCode="0.00%">
                        <c:v>0.14249999999999999</c:v>
                      </c:pt>
                      <c:pt idx="570" formatCode="0.00%">
                        <c:v>0.14249999999999999</c:v>
                      </c:pt>
                      <c:pt idx="571" formatCode="0.00%">
                        <c:v>0.14249999999999999</c:v>
                      </c:pt>
                      <c:pt idx="572" formatCode="0.00%">
                        <c:v>0.14249999999999999</c:v>
                      </c:pt>
                      <c:pt idx="573" formatCode="0.00%">
                        <c:v>0.14249999999999999</c:v>
                      </c:pt>
                      <c:pt idx="574" formatCode="0.00%">
                        <c:v>0.14249999999999999</c:v>
                      </c:pt>
                      <c:pt idx="575" formatCode="0.00%">
                        <c:v>0.14249999999999999</c:v>
                      </c:pt>
                      <c:pt idx="576" formatCode="0.00%">
                        <c:v>0.14249999999999999</c:v>
                      </c:pt>
                      <c:pt idx="577" formatCode="0.00%">
                        <c:v>0.14249999999999999</c:v>
                      </c:pt>
                      <c:pt idx="578" formatCode="0.00%">
                        <c:v>0.14249999999999999</c:v>
                      </c:pt>
                      <c:pt idx="579" formatCode="0.00%">
                        <c:v>0.14249999999999999</c:v>
                      </c:pt>
                      <c:pt idx="580" formatCode="0.00%">
                        <c:v>0.14249999999999999</c:v>
                      </c:pt>
                      <c:pt idx="581" formatCode="0.00%">
                        <c:v>0.14249999999999999</c:v>
                      </c:pt>
                      <c:pt idx="582" formatCode="0.00%">
                        <c:v>0.14249999999999999</c:v>
                      </c:pt>
                      <c:pt idx="583" formatCode="0.00%">
                        <c:v>0.14249999999999999</c:v>
                      </c:pt>
                      <c:pt idx="584" formatCode="0.00%">
                        <c:v>0.14249999999999999</c:v>
                      </c:pt>
                      <c:pt idx="585" formatCode="0.00%">
                        <c:v>0.14249999999999999</c:v>
                      </c:pt>
                      <c:pt idx="586" formatCode="0.00%">
                        <c:v>0.14249999999999999</c:v>
                      </c:pt>
                      <c:pt idx="587" formatCode="0.00%">
                        <c:v>0.14249999999999999</c:v>
                      </c:pt>
                      <c:pt idx="588" formatCode="0.00%">
                        <c:v>0.14249999999999999</c:v>
                      </c:pt>
                      <c:pt idx="589" formatCode="0.00%">
                        <c:v>0.14249999999999999</c:v>
                      </c:pt>
                      <c:pt idx="590" formatCode="0.00%">
                        <c:v>0.14249999999999999</c:v>
                      </c:pt>
                      <c:pt idx="591" formatCode="0.00%">
                        <c:v>0.14249999999999999</c:v>
                      </c:pt>
                      <c:pt idx="592" formatCode="0.00%">
                        <c:v>0.14249999999999999</c:v>
                      </c:pt>
                      <c:pt idx="593" formatCode="0.00%">
                        <c:v>0.14249999999999999</c:v>
                      </c:pt>
                      <c:pt idx="594" formatCode="0.00%">
                        <c:v>0.14249999999999999</c:v>
                      </c:pt>
                      <c:pt idx="595" formatCode="0.00%">
                        <c:v>0.14249999999999999</c:v>
                      </c:pt>
                      <c:pt idx="596" formatCode="0.00%">
                        <c:v>0.14249999999999999</c:v>
                      </c:pt>
                      <c:pt idx="597" formatCode="0.00%">
                        <c:v>0.14249999999999999</c:v>
                      </c:pt>
                      <c:pt idx="598" formatCode="0.00%">
                        <c:v>0.14249999999999999</c:v>
                      </c:pt>
                      <c:pt idx="599" formatCode="0.00%">
                        <c:v>0.14249999999999999</c:v>
                      </c:pt>
                      <c:pt idx="600" formatCode="0.00%">
                        <c:v>0.14249999999999999</c:v>
                      </c:pt>
                      <c:pt idx="601" formatCode="0.00%">
                        <c:v>0.14249999999999999</c:v>
                      </c:pt>
                      <c:pt idx="602" formatCode="0.00%">
                        <c:v>0.14249999999999999</c:v>
                      </c:pt>
                      <c:pt idx="603" formatCode="0.00%">
                        <c:v>0.14249999999999999</c:v>
                      </c:pt>
                      <c:pt idx="604" formatCode="0.00%">
                        <c:v>0.14249999999999999</c:v>
                      </c:pt>
                      <c:pt idx="605" formatCode="0.00%">
                        <c:v>0.14249999999999999</c:v>
                      </c:pt>
                      <c:pt idx="606" formatCode="0.00%">
                        <c:v>0.14249999999999999</c:v>
                      </c:pt>
                      <c:pt idx="607" formatCode="0.00%">
                        <c:v>0.14249999999999999</c:v>
                      </c:pt>
                      <c:pt idx="608" formatCode="0.00%">
                        <c:v>0.14249999999999999</c:v>
                      </c:pt>
                      <c:pt idx="609" formatCode="0.00%">
                        <c:v>0.14249999999999999</c:v>
                      </c:pt>
                      <c:pt idx="610" formatCode="0.00%">
                        <c:v>0.14249999999999999</c:v>
                      </c:pt>
                      <c:pt idx="611" formatCode="0.00%">
                        <c:v>0.14249999999999999</c:v>
                      </c:pt>
                      <c:pt idx="612" formatCode="0.00%">
                        <c:v>0.14249999999999999</c:v>
                      </c:pt>
                      <c:pt idx="613" formatCode="0.00%">
                        <c:v>0.14249999999999999</c:v>
                      </c:pt>
                      <c:pt idx="614" formatCode="0.00%">
                        <c:v>0.14249999999999999</c:v>
                      </c:pt>
                      <c:pt idx="615" formatCode="0.00%">
                        <c:v>0.14249999999999999</c:v>
                      </c:pt>
                      <c:pt idx="616" formatCode="0.00%">
                        <c:v>0.14249999999999999</c:v>
                      </c:pt>
                      <c:pt idx="617" formatCode="0.00%">
                        <c:v>0.14249999999999999</c:v>
                      </c:pt>
                      <c:pt idx="618" formatCode="0.00%">
                        <c:v>0.14249999999999999</c:v>
                      </c:pt>
                      <c:pt idx="619" formatCode="0.00%">
                        <c:v>0.14249999999999999</c:v>
                      </c:pt>
                      <c:pt idx="620" formatCode="0.00%">
                        <c:v>0.14249999999999999</c:v>
                      </c:pt>
                      <c:pt idx="621" formatCode="0.00%">
                        <c:v>0.14249999999999999</c:v>
                      </c:pt>
                      <c:pt idx="622" formatCode="0.00%">
                        <c:v>0.14249999999999999</c:v>
                      </c:pt>
                      <c:pt idx="623" formatCode="0.00%">
                        <c:v>0.14249999999999999</c:v>
                      </c:pt>
                      <c:pt idx="624" formatCode="0.00%">
                        <c:v>0.14249999999999999</c:v>
                      </c:pt>
                      <c:pt idx="625" formatCode="0.00%">
                        <c:v>0.14249999999999999</c:v>
                      </c:pt>
                      <c:pt idx="626" formatCode="0.00%">
                        <c:v>0.14249999999999999</c:v>
                      </c:pt>
                      <c:pt idx="627" formatCode="0.00%">
                        <c:v>0.14249999999999999</c:v>
                      </c:pt>
                      <c:pt idx="628" formatCode="0.00%">
                        <c:v>0.14249999999999999</c:v>
                      </c:pt>
                      <c:pt idx="629" formatCode="0.00%">
                        <c:v>0.14249999999999999</c:v>
                      </c:pt>
                      <c:pt idx="630" formatCode="0.00%">
                        <c:v>0.14249999999999999</c:v>
                      </c:pt>
                      <c:pt idx="631" formatCode="0.00%">
                        <c:v>0.14249999999999999</c:v>
                      </c:pt>
                      <c:pt idx="632" formatCode="0.00%">
                        <c:v>0.14249999999999999</c:v>
                      </c:pt>
                      <c:pt idx="633" formatCode="0.00%">
                        <c:v>0.14249999999999999</c:v>
                      </c:pt>
                      <c:pt idx="634" formatCode="0.00%">
                        <c:v>0.14249999999999999</c:v>
                      </c:pt>
                      <c:pt idx="635" formatCode="0.00%">
                        <c:v>0.14249999999999999</c:v>
                      </c:pt>
                      <c:pt idx="636" formatCode="0.00%">
                        <c:v>0.14249999999999999</c:v>
                      </c:pt>
                      <c:pt idx="637" formatCode="0.00%">
                        <c:v>0.14249999999999999</c:v>
                      </c:pt>
                      <c:pt idx="638" formatCode="0.00%">
                        <c:v>0.14249999999999999</c:v>
                      </c:pt>
                      <c:pt idx="639" formatCode="0.00%">
                        <c:v>0.14249999999999999</c:v>
                      </c:pt>
                      <c:pt idx="640" formatCode="0.00%">
                        <c:v>0.14249999999999999</c:v>
                      </c:pt>
                      <c:pt idx="641" formatCode="0.00%">
                        <c:v>0.14249999999999999</c:v>
                      </c:pt>
                      <c:pt idx="642" formatCode="0.00%">
                        <c:v>0.14249999999999999</c:v>
                      </c:pt>
                      <c:pt idx="643" formatCode="0.00%">
                        <c:v>0.14249999999999999</c:v>
                      </c:pt>
                      <c:pt idx="644" formatCode="0.00%">
                        <c:v>0.14249999999999999</c:v>
                      </c:pt>
                      <c:pt idx="645" formatCode="0.00%">
                        <c:v>0.14249999999999999</c:v>
                      </c:pt>
                      <c:pt idx="646" formatCode="0.00%">
                        <c:v>0.14249999999999999</c:v>
                      </c:pt>
                      <c:pt idx="647" formatCode="0.00%">
                        <c:v>0.14249999999999999</c:v>
                      </c:pt>
                      <c:pt idx="648" formatCode="0.00%">
                        <c:v>0.14249999999999999</c:v>
                      </c:pt>
                      <c:pt idx="649" formatCode="0.00%">
                        <c:v>0.14249999999999999</c:v>
                      </c:pt>
                      <c:pt idx="650" formatCode="0.00%">
                        <c:v>0.14249999999999999</c:v>
                      </c:pt>
                      <c:pt idx="651" formatCode="0.00%">
                        <c:v>0.14249999999999999</c:v>
                      </c:pt>
                      <c:pt idx="652" formatCode="0.00%">
                        <c:v>0.14249999999999999</c:v>
                      </c:pt>
                      <c:pt idx="653" formatCode="0.00%">
                        <c:v>0.14249999999999999</c:v>
                      </c:pt>
                      <c:pt idx="654" formatCode="0.00%">
                        <c:v>0.14249999999999999</c:v>
                      </c:pt>
                      <c:pt idx="655" formatCode="0.00%">
                        <c:v>0.14249999999999999</c:v>
                      </c:pt>
                      <c:pt idx="656" formatCode="0.00%">
                        <c:v>0.14249999999999999</c:v>
                      </c:pt>
                      <c:pt idx="657" formatCode="0.00%">
                        <c:v>0.14249999999999999</c:v>
                      </c:pt>
                      <c:pt idx="658" formatCode="0.00%">
                        <c:v>0.14249999999999999</c:v>
                      </c:pt>
                      <c:pt idx="659" formatCode="0.00%">
                        <c:v>0.14249999999999999</c:v>
                      </c:pt>
                      <c:pt idx="660" formatCode="0.00%">
                        <c:v>0.14249999999999999</c:v>
                      </c:pt>
                      <c:pt idx="661" formatCode="0.00%">
                        <c:v>0.14249999999999999</c:v>
                      </c:pt>
                      <c:pt idx="662" formatCode="0.00%">
                        <c:v>0.14249999999999999</c:v>
                      </c:pt>
                      <c:pt idx="663" formatCode="0.00%">
                        <c:v>0.14249999999999999</c:v>
                      </c:pt>
                      <c:pt idx="664" formatCode="0.00%">
                        <c:v>0.14249999999999999</c:v>
                      </c:pt>
                      <c:pt idx="665" formatCode="0.00%">
                        <c:v>0.14249999999999999</c:v>
                      </c:pt>
                      <c:pt idx="666" formatCode="0.00%">
                        <c:v>0.14249999999999999</c:v>
                      </c:pt>
                      <c:pt idx="667" formatCode="0.00%">
                        <c:v>0.14249999999999999</c:v>
                      </c:pt>
                      <c:pt idx="668" formatCode="0.00%">
                        <c:v>0.14249999999999999</c:v>
                      </c:pt>
                      <c:pt idx="669" formatCode="0.00%">
                        <c:v>0.14249999999999999</c:v>
                      </c:pt>
                      <c:pt idx="670" formatCode="0.00%">
                        <c:v>0.14249999999999999</c:v>
                      </c:pt>
                      <c:pt idx="671" formatCode="0.00%">
                        <c:v>0.14249999999999999</c:v>
                      </c:pt>
                      <c:pt idx="672" formatCode="0.00%">
                        <c:v>0.14249999999999999</c:v>
                      </c:pt>
                      <c:pt idx="673" formatCode="0.00%">
                        <c:v>0.14249999999999999</c:v>
                      </c:pt>
                      <c:pt idx="674" formatCode="0.00%">
                        <c:v>0.14249999999999999</c:v>
                      </c:pt>
                      <c:pt idx="675" formatCode="0.00%">
                        <c:v>0.14249999999999999</c:v>
                      </c:pt>
                      <c:pt idx="676" formatCode="0.00%">
                        <c:v>0.14249999999999999</c:v>
                      </c:pt>
                      <c:pt idx="677" formatCode="0.00%">
                        <c:v>0.14249999999999999</c:v>
                      </c:pt>
                      <c:pt idx="678" formatCode="0.00%">
                        <c:v>0.14249999999999999</c:v>
                      </c:pt>
                      <c:pt idx="679" formatCode="0.00%">
                        <c:v>0.14249999999999999</c:v>
                      </c:pt>
                      <c:pt idx="680" formatCode="0.00%">
                        <c:v>0.14249999999999999</c:v>
                      </c:pt>
                      <c:pt idx="681" formatCode="0.00%">
                        <c:v>0.14249999999999999</c:v>
                      </c:pt>
                      <c:pt idx="682" formatCode="0.00%">
                        <c:v>0.14249999999999999</c:v>
                      </c:pt>
                      <c:pt idx="683" formatCode="0.00%">
                        <c:v>0.14249999999999999</c:v>
                      </c:pt>
                      <c:pt idx="684" formatCode="0.00%">
                        <c:v>0.14249999999999999</c:v>
                      </c:pt>
                      <c:pt idx="685" formatCode="0.00%">
                        <c:v>0.14249999999999999</c:v>
                      </c:pt>
                      <c:pt idx="686" formatCode="0.00%">
                        <c:v>0.14249999999999999</c:v>
                      </c:pt>
                      <c:pt idx="687" formatCode="0.00%">
                        <c:v>0.14249999999999999</c:v>
                      </c:pt>
                      <c:pt idx="688" formatCode="0.00%">
                        <c:v>0.14249999999999999</c:v>
                      </c:pt>
                      <c:pt idx="689" formatCode="0.00%">
                        <c:v>0.14249999999999999</c:v>
                      </c:pt>
                      <c:pt idx="690" formatCode="0.00%">
                        <c:v>0.14249999999999999</c:v>
                      </c:pt>
                      <c:pt idx="691" formatCode="0.00%">
                        <c:v>0.14249999999999999</c:v>
                      </c:pt>
                      <c:pt idx="692" formatCode="0.00%">
                        <c:v>0.14249999999999999</c:v>
                      </c:pt>
                      <c:pt idx="693" formatCode="0.00%">
                        <c:v>0.14249999999999999</c:v>
                      </c:pt>
                      <c:pt idx="694" formatCode="0.00%">
                        <c:v>0.14249999999999999</c:v>
                      </c:pt>
                      <c:pt idx="695" formatCode="0.00%">
                        <c:v>0.14249999999999999</c:v>
                      </c:pt>
                      <c:pt idx="696" formatCode="0.00%">
                        <c:v>0.14249999999999999</c:v>
                      </c:pt>
                      <c:pt idx="697" formatCode="0.00%">
                        <c:v>0.14249999999999999</c:v>
                      </c:pt>
                      <c:pt idx="698" formatCode="0.00%">
                        <c:v>0.14249999999999999</c:v>
                      </c:pt>
                      <c:pt idx="699" formatCode="0.00%">
                        <c:v>0.14249999999999999</c:v>
                      </c:pt>
                      <c:pt idx="700" formatCode="0.00%">
                        <c:v>0.14249999999999999</c:v>
                      </c:pt>
                      <c:pt idx="701" formatCode="0.00%">
                        <c:v>0.14249999999999999</c:v>
                      </c:pt>
                      <c:pt idx="702" formatCode="0.00%">
                        <c:v>0.14249999999999999</c:v>
                      </c:pt>
                      <c:pt idx="703" formatCode="0.00%">
                        <c:v>0.14249999999999999</c:v>
                      </c:pt>
                      <c:pt idx="704" formatCode="0.00%">
                        <c:v>0.14249999999999999</c:v>
                      </c:pt>
                      <c:pt idx="705" formatCode="0.00%">
                        <c:v>0.14249999999999999</c:v>
                      </c:pt>
                      <c:pt idx="706" formatCode="0.00%">
                        <c:v>0.14249999999999999</c:v>
                      </c:pt>
                      <c:pt idx="707" formatCode="0.00%">
                        <c:v>0.14249999999999999</c:v>
                      </c:pt>
                      <c:pt idx="708" formatCode="0.00%">
                        <c:v>0.14249999999999999</c:v>
                      </c:pt>
                      <c:pt idx="709" formatCode="0.00%">
                        <c:v>0.14249999999999999</c:v>
                      </c:pt>
                      <c:pt idx="710" formatCode="0.00%">
                        <c:v>0.14249999999999999</c:v>
                      </c:pt>
                      <c:pt idx="711" formatCode="0.00%">
                        <c:v>0.14249999999999999</c:v>
                      </c:pt>
                      <c:pt idx="712" formatCode="0.00%">
                        <c:v>0.14249999999999999</c:v>
                      </c:pt>
                      <c:pt idx="713" formatCode="0.00%">
                        <c:v>0.14249999999999999</c:v>
                      </c:pt>
                      <c:pt idx="714" formatCode="0.00%">
                        <c:v>0.14249999999999999</c:v>
                      </c:pt>
                      <c:pt idx="715" formatCode="0.00%">
                        <c:v>0.14249999999999999</c:v>
                      </c:pt>
                      <c:pt idx="716" formatCode="0.00%">
                        <c:v>0.14249999999999999</c:v>
                      </c:pt>
                      <c:pt idx="717" formatCode="0.00%">
                        <c:v>0.14249999999999999</c:v>
                      </c:pt>
                      <c:pt idx="718" formatCode="0.00%">
                        <c:v>0.14249999999999999</c:v>
                      </c:pt>
                      <c:pt idx="719" formatCode="0.00%">
                        <c:v>0.14249999999999999</c:v>
                      </c:pt>
                      <c:pt idx="720" formatCode="0.00%">
                        <c:v>0.14249999999999999</c:v>
                      </c:pt>
                      <c:pt idx="721" formatCode="0.00%">
                        <c:v>0.14249999999999999</c:v>
                      </c:pt>
                      <c:pt idx="722" formatCode="0.00%">
                        <c:v>0.14249999999999999</c:v>
                      </c:pt>
                      <c:pt idx="723" formatCode="0.00%">
                        <c:v>0.14249999999999999</c:v>
                      </c:pt>
                      <c:pt idx="724" formatCode="0.00%">
                        <c:v>0.14249999999999999</c:v>
                      </c:pt>
                      <c:pt idx="725" formatCode="0.00%">
                        <c:v>0.14249999999999999</c:v>
                      </c:pt>
                      <c:pt idx="726" formatCode="0.00%">
                        <c:v>0.14249999999999999</c:v>
                      </c:pt>
                      <c:pt idx="727" formatCode="0.00%">
                        <c:v>0.14249999999999999</c:v>
                      </c:pt>
                      <c:pt idx="728" formatCode="0.00%">
                        <c:v>0.14249999999999999</c:v>
                      </c:pt>
                      <c:pt idx="729" formatCode="0.00%">
                        <c:v>0.14249999999999999</c:v>
                      </c:pt>
                      <c:pt idx="730" formatCode="0.00%">
                        <c:v>0.14249999999999999</c:v>
                      </c:pt>
                      <c:pt idx="731" formatCode="0.00%">
                        <c:v>0.14249999999999999</c:v>
                      </c:pt>
                      <c:pt idx="732" formatCode="0.00%">
                        <c:v>0.14249999999999999</c:v>
                      </c:pt>
                      <c:pt idx="733" formatCode="0.00%">
                        <c:v>0.14249999999999999</c:v>
                      </c:pt>
                      <c:pt idx="734" formatCode="0.00%">
                        <c:v>0.14249999999999999</c:v>
                      </c:pt>
                      <c:pt idx="735" formatCode="0.00%">
                        <c:v>0.14249999999999999</c:v>
                      </c:pt>
                      <c:pt idx="736" formatCode="0.00%">
                        <c:v>0.14249999999999999</c:v>
                      </c:pt>
                      <c:pt idx="737" formatCode="0.00%">
                        <c:v>0.14249999999999999</c:v>
                      </c:pt>
                      <c:pt idx="738" formatCode="0.00%">
                        <c:v>0.14249999999999999</c:v>
                      </c:pt>
                      <c:pt idx="739" formatCode="0.00%">
                        <c:v>0.14249999999999999</c:v>
                      </c:pt>
                      <c:pt idx="740" formatCode="0.00%">
                        <c:v>0.14249999999999999</c:v>
                      </c:pt>
                      <c:pt idx="741" formatCode="0.00%">
                        <c:v>0.14249999999999999</c:v>
                      </c:pt>
                      <c:pt idx="742" formatCode="0.00%">
                        <c:v>0.14249999999999999</c:v>
                      </c:pt>
                      <c:pt idx="743" formatCode="0.00%">
                        <c:v>0.14249999999999999</c:v>
                      </c:pt>
                      <c:pt idx="744" formatCode="0.00%">
                        <c:v>0.14249999999999999</c:v>
                      </c:pt>
                      <c:pt idx="745" formatCode="0.00%">
                        <c:v>0.14249999999999999</c:v>
                      </c:pt>
                      <c:pt idx="746" formatCode="0.00%">
                        <c:v>0.14249999999999999</c:v>
                      </c:pt>
                      <c:pt idx="747" formatCode="0.00%">
                        <c:v>0.14249999999999999</c:v>
                      </c:pt>
                      <c:pt idx="748" formatCode="0.00%">
                        <c:v>0.14249999999999999</c:v>
                      </c:pt>
                      <c:pt idx="749" formatCode="0.00%">
                        <c:v>0.14249999999999999</c:v>
                      </c:pt>
                      <c:pt idx="750" formatCode="0.00%">
                        <c:v>0.14249999999999999</c:v>
                      </c:pt>
                      <c:pt idx="751" formatCode="0.00%">
                        <c:v>0.14249999999999999</c:v>
                      </c:pt>
                      <c:pt idx="752" formatCode="0.00%">
                        <c:v>0.14249999999999999</c:v>
                      </c:pt>
                      <c:pt idx="753" formatCode="0.00%">
                        <c:v>0.14249999999999999</c:v>
                      </c:pt>
                      <c:pt idx="754" formatCode="0.00%">
                        <c:v>0.14249999999999999</c:v>
                      </c:pt>
                      <c:pt idx="755" formatCode="0.00%">
                        <c:v>0.14249999999999999</c:v>
                      </c:pt>
                      <c:pt idx="756" formatCode="0.00%">
                        <c:v>0.14249999999999999</c:v>
                      </c:pt>
                      <c:pt idx="757" formatCode="0.00%">
                        <c:v>0.14249999999999999</c:v>
                      </c:pt>
                      <c:pt idx="758" formatCode="0.00%">
                        <c:v>0.14249999999999999</c:v>
                      </c:pt>
                      <c:pt idx="759" formatCode="0.00%">
                        <c:v>0.14249999999999999</c:v>
                      </c:pt>
                      <c:pt idx="760" formatCode="0.00%">
                        <c:v>0.14249999999999999</c:v>
                      </c:pt>
                      <c:pt idx="761" formatCode="0.00%">
                        <c:v>0.14249999999999999</c:v>
                      </c:pt>
                      <c:pt idx="762" formatCode="0.00%">
                        <c:v>0.14249999999999999</c:v>
                      </c:pt>
                      <c:pt idx="763" formatCode="0.00%">
                        <c:v>0.14249999999999999</c:v>
                      </c:pt>
                      <c:pt idx="764" formatCode="0.00%">
                        <c:v>0.14249999999999999</c:v>
                      </c:pt>
                      <c:pt idx="765" formatCode="0.00%">
                        <c:v>0.14249999999999999</c:v>
                      </c:pt>
                      <c:pt idx="766" formatCode="0.00%">
                        <c:v>0.14249999999999999</c:v>
                      </c:pt>
                      <c:pt idx="767" formatCode="0.00%">
                        <c:v>0.14249999999999999</c:v>
                      </c:pt>
                      <c:pt idx="768" formatCode="0.00%">
                        <c:v>0.14249999999999999</c:v>
                      </c:pt>
                      <c:pt idx="769" formatCode="0.00%">
                        <c:v>0.14249999999999999</c:v>
                      </c:pt>
                      <c:pt idx="770" formatCode="0.00%">
                        <c:v>0.14249999999999999</c:v>
                      </c:pt>
                      <c:pt idx="771" formatCode="0.00%">
                        <c:v>0.14249999999999999</c:v>
                      </c:pt>
                      <c:pt idx="772" formatCode="0.00%">
                        <c:v>0.14249999999999999</c:v>
                      </c:pt>
                      <c:pt idx="773" formatCode="0.00%">
                        <c:v>0.14249999999999999</c:v>
                      </c:pt>
                      <c:pt idx="774" formatCode="0.00%">
                        <c:v>0.14249999999999999</c:v>
                      </c:pt>
                      <c:pt idx="775" formatCode="0.00%">
                        <c:v>0.14249999999999999</c:v>
                      </c:pt>
                      <c:pt idx="776" formatCode="0.00%">
                        <c:v>0.14249999999999999</c:v>
                      </c:pt>
                      <c:pt idx="777" formatCode="0.00%">
                        <c:v>0.14249999999999999</c:v>
                      </c:pt>
                      <c:pt idx="778" formatCode="0.00%">
                        <c:v>0.14249999999999999</c:v>
                      </c:pt>
                      <c:pt idx="779" formatCode="0.00%">
                        <c:v>0.14249999999999999</c:v>
                      </c:pt>
                      <c:pt idx="780" formatCode="0.00%">
                        <c:v>0.14249999999999999</c:v>
                      </c:pt>
                      <c:pt idx="781" formatCode="0.00%">
                        <c:v>0.14249999999999999</c:v>
                      </c:pt>
                      <c:pt idx="782" formatCode="0.00%">
                        <c:v>0.14249999999999999</c:v>
                      </c:pt>
                      <c:pt idx="783" formatCode="0.00%">
                        <c:v>0.14249999999999999</c:v>
                      </c:pt>
                      <c:pt idx="784" formatCode="0.00%">
                        <c:v>0.14249999999999999</c:v>
                      </c:pt>
                      <c:pt idx="785" formatCode="0.00%">
                        <c:v>0.14249999999999999</c:v>
                      </c:pt>
                      <c:pt idx="786" formatCode="0.00%">
                        <c:v>0.14249999999999999</c:v>
                      </c:pt>
                      <c:pt idx="787" formatCode="0.00%">
                        <c:v>0.14249999999999999</c:v>
                      </c:pt>
                      <c:pt idx="788" formatCode="0.00%">
                        <c:v>0.14249999999999999</c:v>
                      </c:pt>
                      <c:pt idx="789" formatCode="0.00%">
                        <c:v>0.14249999999999999</c:v>
                      </c:pt>
                      <c:pt idx="790" formatCode="0.00%">
                        <c:v>0.14249999999999999</c:v>
                      </c:pt>
                      <c:pt idx="791" formatCode="0.00%">
                        <c:v>0.14000000000000001</c:v>
                      </c:pt>
                      <c:pt idx="792" formatCode="0.00%">
                        <c:v>0.14000000000000001</c:v>
                      </c:pt>
                      <c:pt idx="793" formatCode="0.00%">
                        <c:v>0.14000000000000001</c:v>
                      </c:pt>
                      <c:pt idx="794" formatCode="0.00%">
                        <c:v>0.14000000000000001</c:v>
                      </c:pt>
                      <c:pt idx="795" formatCode="0.00%">
                        <c:v>0.14000000000000001</c:v>
                      </c:pt>
                      <c:pt idx="796" formatCode="0.00%">
                        <c:v>0.14000000000000001</c:v>
                      </c:pt>
                      <c:pt idx="797" formatCode="0.00%">
                        <c:v>0.14000000000000001</c:v>
                      </c:pt>
                      <c:pt idx="798" formatCode="0.00%">
                        <c:v>0.14000000000000001</c:v>
                      </c:pt>
                      <c:pt idx="799" formatCode="0.00%">
                        <c:v>0.14000000000000001</c:v>
                      </c:pt>
                      <c:pt idx="800" formatCode="0.00%">
                        <c:v>0.14000000000000001</c:v>
                      </c:pt>
                      <c:pt idx="801" formatCode="0.00%">
                        <c:v>0.14000000000000001</c:v>
                      </c:pt>
                      <c:pt idx="802" formatCode="0.00%">
                        <c:v>0.14000000000000001</c:v>
                      </c:pt>
                      <c:pt idx="803" formatCode="0.00%">
                        <c:v>0.14000000000000001</c:v>
                      </c:pt>
                      <c:pt idx="804" formatCode="0.00%">
                        <c:v>0.14000000000000001</c:v>
                      </c:pt>
                      <c:pt idx="805" formatCode="0.00%">
                        <c:v>0.14000000000000001</c:v>
                      </c:pt>
                      <c:pt idx="806" formatCode="0.00%">
                        <c:v>0.14000000000000001</c:v>
                      </c:pt>
                      <c:pt idx="807" formatCode="0.00%">
                        <c:v>0.14000000000000001</c:v>
                      </c:pt>
                      <c:pt idx="808" formatCode="0.00%">
                        <c:v>0.14000000000000001</c:v>
                      </c:pt>
                      <c:pt idx="809" formatCode="0.00%">
                        <c:v>0.14000000000000001</c:v>
                      </c:pt>
                      <c:pt idx="810" formatCode="0.00%">
                        <c:v>0.14000000000000001</c:v>
                      </c:pt>
                      <c:pt idx="811" formatCode="0.00%">
                        <c:v>0.14000000000000001</c:v>
                      </c:pt>
                      <c:pt idx="812" formatCode="0.00%">
                        <c:v>0.14000000000000001</c:v>
                      </c:pt>
                      <c:pt idx="813" formatCode="0.00%">
                        <c:v>0.14000000000000001</c:v>
                      </c:pt>
                      <c:pt idx="814" formatCode="0.00%">
                        <c:v>0.14000000000000001</c:v>
                      </c:pt>
                      <c:pt idx="815" formatCode="0.00%">
                        <c:v>0.14000000000000001</c:v>
                      </c:pt>
                      <c:pt idx="816" formatCode="0.00%">
                        <c:v>0.14000000000000001</c:v>
                      </c:pt>
                      <c:pt idx="817" formatCode="0.00%">
                        <c:v>0.14000000000000001</c:v>
                      </c:pt>
                      <c:pt idx="818" formatCode="0.00%">
                        <c:v>0.14000000000000001</c:v>
                      </c:pt>
                      <c:pt idx="819" formatCode="0.00%">
                        <c:v>0.13750000000000001</c:v>
                      </c:pt>
                      <c:pt idx="820" formatCode="0.00%">
                        <c:v>0.13750000000000001</c:v>
                      </c:pt>
                      <c:pt idx="821" formatCode="0.00%">
                        <c:v>0.13750000000000001</c:v>
                      </c:pt>
                      <c:pt idx="822" formatCode="0.00%">
                        <c:v>0.13750000000000001</c:v>
                      </c:pt>
                      <c:pt idx="823" formatCode="0.00%">
                        <c:v>0.13750000000000001</c:v>
                      </c:pt>
                      <c:pt idx="824" formatCode="0.00%">
                        <c:v>0.13750000000000001</c:v>
                      </c:pt>
                      <c:pt idx="825" formatCode="0.00%">
                        <c:v>0.13750000000000001</c:v>
                      </c:pt>
                      <c:pt idx="826" formatCode="0.00%">
                        <c:v>0.13750000000000001</c:v>
                      </c:pt>
                      <c:pt idx="827" formatCode="0.00%">
                        <c:v>0.13750000000000001</c:v>
                      </c:pt>
                      <c:pt idx="828" formatCode="0.00%">
                        <c:v>0.13750000000000001</c:v>
                      </c:pt>
                      <c:pt idx="829" formatCode="0.00%">
                        <c:v>0.13750000000000001</c:v>
                      </c:pt>
                      <c:pt idx="830" formatCode="0.00%">
                        <c:v>0.13750000000000001</c:v>
                      </c:pt>
                      <c:pt idx="831" formatCode="0.00%">
                        <c:v>0.13750000000000001</c:v>
                      </c:pt>
                      <c:pt idx="832" formatCode="0.00%">
                        <c:v>0.13750000000000001</c:v>
                      </c:pt>
                      <c:pt idx="833" formatCode="0.00%">
                        <c:v>0.13750000000000001</c:v>
                      </c:pt>
                      <c:pt idx="834" formatCode="0.00%">
                        <c:v>0.13750000000000001</c:v>
                      </c:pt>
                      <c:pt idx="835" formatCode="0.00%">
                        <c:v>0.13750000000000001</c:v>
                      </c:pt>
                      <c:pt idx="836" formatCode="0.00%">
                        <c:v>0.13750000000000001</c:v>
                      </c:pt>
                      <c:pt idx="837" formatCode="0.00%">
                        <c:v>0.13750000000000001</c:v>
                      </c:pt>
                      <c:pt idx="838" formatCode="0.00%">
                        <c:v>0.13750000000000001</c:v>
                      </c:pt>
                      <c:pt idx="839" formatCode="0.00%">
                        <c:v>0.13750000000000001</c:v>
                      </c:pt>
                      <c:pt idx="840" formatCode="0.00%">
                        <c:v>0.13750000000000001</c:v>
                      </c:pt>
                      <c:pt idx="841" formatCode="0.00%">
                        <c:v>0.13750000000000001</c:v>
                      </c:pt>
                      <c:pt idx="842" formatCode="0.00%">
                        <c:v>0.13750000000000001</c:v>
                      </c:pt>
                      <c:pt idx="843" formatCode="0.00%">
                        <c:v>0.13750000000000001</c:v>
                      </c:pt>
                      <c:pt idx="844" formatCode="0.00%">
                        <c:v>0.13750000000000001</c:v>
                      </c:pt>
                      <c:pt idx="845" formatCode="0.00%">
                        <c:v>0.13750000000000001</c:v>
                      </c:pt>
                      <c:pt idx="846" formatCode="0.00%">
                        <c:v>0.13750000000000001</c:v>
                      </c:pt>
                      <c:pt idx="847" formatCode="0.00%">
                        <c:v>0.13</c:v>
                      </c:pt>
                      <c:pt idx="848" formatCode="0.00%">
                        <c:v>0.13</c:v>
                      </c:pt>
                      <c:pt idx="849" formatCode="0.00%">
                        <c:v>0.13</c:v>
                      </c:pt>
                      <c:pt idx="850" formatCode="0.00%">
                        <c:v>0.13</c:v>
                      </c:pt>
                      <c:pt idx="851" formatCode="0.00%">
                        <c:v>0.13</c:v>
                      </c:pt>
                      <c:pt idx="852" formatCode="0.00%">
                        <c:v>0.13</c:v>
                      </c:pt>
                      <c:pt idx="853" formatCode="0.00%">
                        <c:v>0.13</c:v>
                      </c:pt>
                      <c:pt idx="854" formatCode="0.00%">
                        <c:v>0.13</c:v>
                      </c:pt>
                      <c:pt idx="855" formatCode="0.00%">
                        <c:v>0.13</c:v>
                      </c:pt>
                      <c:pt idx="856" formatCode="0.00%">
                        <c:v>0.13</c:v>
                      </c:pt>
                      <c:pt idx="857" formatCode="0.00%">
                        <c:v>0.13</c:v>
                      </c:pt>
                      <c:pt idx="858" formatCode="0.00%">
                        <c:v>0.13</c:v>
                      </c:pt>
                      <c:pt idx="859" formatCode="0.00%">
                        <c:v>0.13</c:v>
                      </c:pt>
                      <c:pt idx="860" formatCode="0.00%">
                        <c:v>0.13</c:v>
                      </c:pt>
                      <c:pt idx="861" formatCode="0.00%">
                        <c:v>0.13</c:v>
                      </c:pt>
                      <c:pt idx="862" formatCode="0.00%">
                        <c:v>0.13</c:v>
                      </c:pt>
                      <c:pt idx="863" formatCode="0.00%">
                        <c:v>0.13</c:v>
                      </c:pt>
                      <c:pt idx="864" formatCode="0.00%">
                        <c:v>0.13</c:v>
                      </c:pt>
                      <c:pt idx="865" formatCode="0.00%">
                        <c:v>0.13</c:v>
                      </c:pt>
                      <c:pt idx="866" formatCode="0.00%">
                        <c:v>0.13</c:v>
                      </c:pt>
                      <c:pt idx="867" formatCode="0.00%">
                        <c:v>0.13</c:v>
                      </c:pt>
                      <c:pt idx="868" formatCode="0.00%">
                        <c:v>0.13</c:v>
                      </c:pt>
                      <c:pt idx="869" formatCode="0.00%">
                        <c:v>0.13</c:v>
                      </c:pt>
                      <c:pt idx="870" formatCode="0.00%">
                        <c:v>0.13</c:v>
                      </c:pt>
                      <c:pt idx="871" formatCode="0.00%">
                        <c:v>0.13</c:v>
                      </c:pt>
                      <c:pt idx="872" formatCode="0.00%">
                        <c:v>0.13</c:v>
                      </c:pt>
                      <c:pt idx="873" formatCode="0.00%">
                        <c:v>0.13</c:v>
                      </c:pt>
                      <c:pt idx="874" formatCode="0.00%">
                        <c:v>0.13</c:v>
                      </c:pt>
                      <c:pt idx="875" formatCode="0.00%">
                        <c:v>0.13</c:v>
                      </c:pt>
                      <c:pt idx="876" formatCode="0.00%">
                        <c:v>0.1225</c:v>
                      </c:pt>
                      <c:pt idx="877" formatCode="0.00%">
                        <c:v>0.1225</c:v>
                      </c:pt>
                      <c:pt idx="878" formatCode="0.00%">
                        <c:v>0.1225</c:v>
                      </c:pt>
                      <c:pt idx="879" formatCode="0.00%">
                        <c:v>0.1225</c:v>
                      </c:pt>
                      <c:pt idx="880" formatCode="0.00%">
                        <c:v>0.1225</c:v>
                      </c:pt>
                      <c:pt idx="881" formatCode="0.00%">
                        <c:v>0.1225</c:v>
                      </c:pt>
                      <c:pt idx="882" formatCode="0.00%">
                        <c:v>0.1225</c:v>
                      </c:pt>
                      <c:pt idx="883" formatCode="0.00%">
                        <c:v>0.1225</c:v>
                      </c:pt>
                      <c:pt idx="884" formatCode="0.00%">
                        <c:v>0.1225</c:v>
                      </c:pt>
                      <c:pt idx="885" formatCode="0.00%">
                        <c:v>0.1225</c:v>
                      </c:pt>
                      <c:pt idx="886" formatCode="0.00%">
                        <c:v>0.1225</c:v>
                      </c:pt>
                      <c:pt idx="887" formatCode="0.00%">
                        <c:v>0.1225</c:v>
                      </c:pt>
                      <c:pt idx="888" formatCode="0.00%">
                        <c:v>0.1225</c:v>
                      </c:pt>
                      <c:pt idx="889" formatCode="0.00%">
                        <c:v>0.1225</c:v>
                      </c:pt>
                      <c:pt idx="890" formatCode="0.00%">
                        <c:v>0.1225</c:v>
                      </c:pt>
                      <c:pt idx="891" formatCode="0.00%">
                        <c:v>0.1225</c:v>
                      </c:pt>
                      <c:pt idx="892" formatCode="0.00%">
                        <c:v>0.1225</c:v>
                      </c:pt>
                      <c:pt idx="893" formatCode="0.00%">
                        <c:v>0.1225</c:v>
                      </c:pt>
                      <c:pt idx="894" formatCode="0.00%">
                        <c:v>0.1225</c:v>
                      </c:pt>
                      <c:pt idx="895" formatCode="0.00%">
                        <c:v>0.1225</c:v>
                      </c:pt>
                      <c:pt idx="896" formatCode="0.00%">
                        <c:v>0.1225</c:v>
                      </c:pt>
                      <c:pt idx="897" formatCode="0.00%">
                        <c:v>0.1225</c:v>
                      </c:pt>
                      <c:pt idx="898" formatCode="0.00%">
                        <c:v>0.1225</c:v>
                      </c:pt>
                      <c:pt idx="899" formatCode="0.00%">
                        <c:v>0.1225</c:v>
                      </c:pt>
                      <c:pt idx="900" formatCode="0.00%">
                        <c:v>0.1225</c:v>
                      </c:pt>
                      <c:pt idx="901" formatCode="0.00%">
                        <c:v>0.1225</c:v>
                      </c:pt>
                      <c:pt idx="902" formatCode="0.00%">
                        <c:v>0.1225</c:v>
                      </c:pt>
                      <c:pt idx="903" formatCode="0.00%">
                        <c:v>0.1225</c:v>
                      </c:pt>
                      <c:pt idx="904" formatCode="0.00%">
                        <c:v>0.1225</c:v>
                      </c:pt>
                      <c:pt idx="905" formatCode="0.00%">
                        <c:v>0.1225</c:v>
                      </c:pt>
                      <c:pt idx="906" formatCode="0.00%">
                        <c:v>0.1225</c:v>
                      </c:pt>
                      <c:pt idx="907" formatCode="0.00%">
                        <c:v>0.1225</c:v>
                      </c:pt>
                      <c:pt idx="908" formatCode="0.00%">
                        <c:v>0.1225</c:v>
                      </c:pt>
                      <c:pt idx="909" formatCode="0.00%">
                        <c:v>0.1125</c:v>
                      </c:pt>
                      <c:pt idx="910" formatCode="0.00%">
                        <c:v>0.1125</c:v>
                      </c:pt>
                      <c:pt idx="911" formatCode="0.00%">
                        <c:v>0.1125</c:v>
                      </c:pt>
                      <c:pt idx="912" formatCode="0.00%">
                        <c:v>0.1125</c:v>
                      </c:pt>
                      <c:pt idx="913" formatCode="0.00%">
                        <c:v>0.1125</c:v>
                      </c:pt>
                      <c:pt idx="914" formatCode="0.00%">
                        <c:v>0.1125</c:v>
                      </c:pt>
                      <c:pt idx="915" formatCode="0.00%">
                        <c:v>0.1125</c:v>
                      </c:pt>
                      <c:pt idx="916" formatCode="0.00%">
                        <c:v>0.1125</c:v>
                      </c:pt>
                      <c:pt idx="917" formatCode="0.00%">
                        <c:v>0.1125</c:v>
                      </c:pt>
                      <c:pt idx="918" formatCode="0.00%">
                        <c:v>0.1125</c:v>
                      </c:pt>
                      <c:pt idx="919" formatCode="0.00%">
                        <c:v>0.1125</c:v>
                      </c:pt>
                      <c:pt idx="920" formatCode="0.00%">
                        <c:v>0.1125</c:v>
                      </c:pt>
                      <c:pt idx="921" formatCode="0.00%">
                        <c:v>0.1125</c:v>
                      </c:pt>
                      <c:pt idx="922" formatCode="0.00%">
                        <c:v>0.1125</c:v>
                      </c:pt>
                      <c:pt idx="923" formatCode="0.00%">
                        <c:v>0.1125</c:v>
                      </c:pt>
                      <c:pt idx="924" formatCode="0.00%">
                        <c:v>0.1125</c:v>
                      </c:pt>
                      <c:pt idx="925" formatCode="0.00%">
                        <c:v>0.1125</c:v>
                      </c:pt>
                      <c:pt idx="926" formatCode="0.00%">
                        <c:v>0.1125</c:v>
                      </c:pt>
                      <c:pt idx="927" formatCode="0.00%">
                        <c:v>0.1125</c:v>
                      </c:pt>
                      <c:pt idx="928" formatCode="0.00%">
                        <c:v>0.1125</c:v>
                      </c:pt>
                      <c:pt idx="929" formatCode="0.00%">
                        <c:v>0.1125</c:v>
                      </c:pt>
                      <c:pt idx="930" formatCode="0.00%">
                        <c:v>0.1125</c:v>
                      </c:pt>
                      <c:pt idx="931" formatCode="0.00%">
                        <c:v>0.1125</c:v>
                      </c:pt>
                      <c:pt idx="932" formatCode="0.00%">
                        <c:v>0.1125</c:v>
                      </c:pt>
                      <c:pt idx="933" formatCode="0.00%">
                        <c:v>0.1125</c:v>
                      </c:pt>
                      <c:pt idx="934" formatCode="0.00%">
                        <c:v>0.1125</c:v>
                      </c:pt>
                      <c:pt idx="935" formatCode="0.00%">
                        <c:v>0.1125</c:v>
                      </c:pt>
                      <c:pt idx="936" formatCode="0.00%">
                        <c:v>0.1125</c:v>
                      </c:pt>
                      <c:pt idx="937" formatCode="0.00%">
                        <c:v>0.1125</c:v>
                      </c:pt>
                      <c:pt idx="938" formatCode="0.00%">
                        <c:v>0.1125</c:v>
                      </c:pt>
                      <c:pt idx="939" formatCode="0.00%">
                        <c:v>0.1125</c:v>
                      </c:pt>
                      <c:pt idx="940" formatCode="0.00%">
                        <c:v>0.1125</c:v>
                      </c:pt>
                      <c:pt idx="941" formatCode="0.00%">
                        <c:v>0.10249999999999999</c:v>
                      </c:pt>
                      <c:pt idx="942" formatCode="0.00%">
                        <c:v>0.10249999999999999</c:v>
                      </c:pt>
                      <c:pt idx="943" formatCode="0.00%">
                        <c:v>0.10249999999999999</c:v>
                      </c:pt>
                      <c:pt idx="944" formatCode="0.00%">
                        <c:v>0.10249999999999999</c:v>
                      </c:pt>
                      <c:pt idx="945" formatCode="0.00%">
                        <c:v>0.10249999999999999</c:v>
                      </c:pt>
                      <c:pt idx="946" formatCode="0.00%">
                        <c:v>0.10249999999999999</c:v>
                      </c:pt>
                      <c:pt idx="947" formatCode="0.00%">
                        <c:v>0.10249999999999999</c:v>
                      </c:pt>
                      <c:pt idx="948" formatCode="0.00%">
                        <c:v>0.10249999999999999</c:v>
                      </c:pt>
                      <c:pt idx="949" formatCode="0.00%">
                        <c:v>0.10249999999999999</c:v>
                      </c:pt>
                      <c:pt idx="950" formatCode="0.00%">
                        <c:v>0.10249999999999999</c:v>
                      </c:pt>
                      <c:pt idx="951" formatCode="0.00%">
                        <c:v>0.10249999999999999</c:v>
                      </c:pt>
                      <c:pt idx="952" formatCode="0.00%">
                        <c:v>0.10249999999999999</c:v>
                      </c:pt>
                      <c:pt idx="953" formatCode="0.00%">
                        <c:v>0.10249999999999999</c:v>
                      </c:pt>
                      <c:pt idx="954" formatCode="0.00%">
                        <c:v>0.10249999999999999</c:v>
                      </c:pt>
                      <c:pt idx="955" formatCode="0.00%">
                        <c:v>0.10249999999999999</c:v>
                      </c:pt>
                      <c:pt idx="956" formatCode="0.00%">
                        <c:v>0.10249999999999999</c:v>
                      </c:pt>
                      <c:pt idx="957" formatCode="0.00%">
                        <c:v>0.10249999999999999</c:v>
                      </c:pt>
                      <c:pt idx="958" formatCode="0.00%">
                        <c:v>0.10249999999999999</c:v>
                      </c:pt>
                      <c:pt idx="959" formatCode="0.00%">
                        <c:v>0.10249999999999999</c:v>
                      </c:pt>
                      <c:pt idx="960" formatCode="0.00%">
                        <c:v>0.10249999999999999</c:v>
                      </c:pt>
                      <c:pt idx="961" formatCode="0.00%">
                        <c:v>0.10249999999999999</c:v>
                      </c:pt>
                      <c:pt idx="962" formatCode="0.00%">
                        <c:v>0.10249999999999999</c:v>
                      </c:pt>
                      <c:pt idx="963" formatCode="0.00%">
                        <c:v>0.10249999999999999</c:v>
                      </c:pt>
                      <c:pt idx="964" formatCode="0.00%">
                        <c:v>0.10249999999999999</c:v>
                      </c:pt>
                      <c:pt idx="965" formatCode="0.00%">
                        <c:v>0.10249999999999999</c:v>
                      </c:pt>
                      <c:pt idx="966" formatCode="0.00%">
                        <c:v>0.10249999999999999</c:v>
                      </c:pt>
                      <c:pt idx="967" formatCode="0.00%">
                        <c:v>0.10249999999999999</c:v>
                      </c:pt>
                      <c:pt idx="968" formatCode="0.00%">
                        <c:v>0.10249999999999999</c:v>
                      </c:pt>
                      <c:pt idx="969" formatCode="0.00%">
                        <c:v>0.10249999999999999</c:v>
                      </c:pt>
                      <c:pt idx="970" formatCode="0.00%">
                        <c:v>0.10249999999999999</c:v>
                      </c:pt>
                      <c:pt idx="971" formatCode="0.00%">
                        <c:v>0.10249999999999999</c:v>
                      </c:pt>
                      <c:pt idx="972" formatCode="0.00%">
                        <c:v>0.10249999999999999</c:v>
                      </c:pt>
                      <c:pt idx="973" formatCode="0.00%">
                        <c:v>0.10249999999999999</c:v>
                      </c:pt>
                      <c:pt idx="974" formatCode="0.00%">
                        <c:v>0.10249999999999999</c:v>
                      </c:pt>
                      <c:pt idx="975" formatCode="0.00%">
                        <c:v>0.10249999999999999</c:v>
                      </c:pt>
                      <c:pt idx="976" formatCode="0.00%">
                        <c:v>0.10249999999999999</c:v>
                      </c:pt>
                      <c:pt idx="977" formatCode="0.00%">
                        <c:v>0.10249999999999999</c:v>
                      </c:pt>
                      <c:pt idx="978" formatCode="0.00%">
                        <c:v>0.10249999999999999</c:v>
                      </c:pt>
                      <c:pt idx="979" formatCode="0.00%">
                        <c:v>0.10249999999999999</c:v>
                      </c:pt>
                      <c:pt idx="980" formatCode="0.00%">
                        <c:v>9.2499999999999999E-2</c:v>
                      </c:pt>
                      <c:pt idx="981" formatCode="0.00%">
                        <c:v>9.2499999999999999E-2</c:v>
                      </c:pt>
                      <c:pt idx="982" formatCode="0.00%">
                        <c:v>9.2499999999999999E-2</c:v>
                      </c:pt>
                      <c:pt idx="983" formatCode="0.00%">
                        <c:v>9.2499999999999999E-2</c:v>
                      </c:pt>
                      <c:pt idx="984" formatCode="0.00%">
                        <c:v>9.2499999999999999E-2</c:v>
                      </c:pt>
                      <c:pt idx="985" formatCode="0.00%">
                        <c:v>9.2499999999999999E-2</c:v>
                      </c:pt>
                      <c:pt idx="986" formatCode="0.00%">
                        <c:v>9.2499999999999999E-2</c:v>
                      </c:pt>
                      <c:pt idx="987" formatCode="0.00%">
                        <c:v>9.2499999999999999E-2</c:v>
                      </c:pt>
                      <c:pt idx="988" formatCode="0.00%">
                        <c:v>9.2499999999999999E-2</c:v>
                      </c:pt>
                      <c:pt idx="989" formatCode="0.00%">
                        <c:v>9.2499999999999999E-2</c:v>
                      </c:pt>
                      <c:pt idx="990" formatCode="0.00%">
                        <c:v>9.2499999999999999E-2</c:v>
                      </c:pt>
                      <c:pt idx="991" formatCode="0.00%">
                        <c:v>9.2499999999999999E-2</c:v>
                      </c:pt>
                      <c:pt idx="992" formatCode="0.00%">
                        <c:v>9.2499999999999999E-2</c:v>
                      </c:pt>
                      <c:pt idx="993" formatCode="0.00%">
                        <c:v>9.2499999999999999E-2</c:v>
                      </c:pt>
                      <c:pt idx="994" formatCode="0.00%">
                        <c:v>9.2499999999999999E-2</c:v>
                      </c:pt>
                      <c:pt idx="995" formatCode="0.00%">
                        <c:v>9.2499999999999999E-2</c:v>
                      </c:pt>
                      <c:pt idx="996" formatCode="0.00%">
                        <c:v>9.2499999999999999E-2</c:v>
                      </c:pt>
                      <c:pt idx="997" formatCode="0.00%">
                        <c:v>9.2499999999999999E-2</c:v>
                      </c:pt>
                      <c:pt idx="998" formatCode="0.00%">
                        <c:v>9.2499999999999999E-2</c:v>
                      </c:pt>
                      <c:pt idx="999" formatCode="0.00%">
                        <c:v>9.2499999999999999E-2</c:v>
                      </c:pt>
                      <c:pt idx="1000" formatCode="0.00%">
                        <c:v>9.2499999999999999E-2</c:v>
                      </c:pt>
                      <c:pt idx="1001" formatCode="0.00%">
                        <c:v>9.2499999999999999E-2</c:v>
                      </c:pt>
                      <c:pt idx="1002" formatCode="0.00%">
                        <c:v>9.2499999999999999E-2</c:v>
                      </c:pt>
                      <c:pt idx="1003" formatCode="0.00%">
                        <c:v>9.2499999999999999E-2</c:v>
                      </c:pt>
                      <c:pt idx="1004" formatCode="0.00%">
                        <c:v>9.2499999999999999E-2</c:v>
                      </c:pt>
                      <c:pt idx="1005" formatCode="0.00%">
                        <c:v>9.2499999999999999E-2</c:v>
                      </c:pt>
                      <c:pt idx="1006" formatCode="0.00%">
                        <c:v>9.2499999999999999E-2</c:v>
                      </c:pt>
                      <c:pt idx="1007" formatCode="0.00%">
                        <c:v>9.2499999999999999E-2</c:v>
                      </c:pt>
                      <c:pt idx="1008" formatCode="0.00%">
                        <c:v>9.2499999999999999E-2</c:v>
                      </c:pt>
                      <c:pt idx="1009" formatCode="0.00%">
                        <c:v>9.2499999999999999E-2</c:v>
                      </c:pt>
                      <c:pt idx="1010" formatCode="0.00%">
                        <c:v>8.2500000000000004E-2</c:v>
                      </c:pt>
                      <c:pt idx="1011" formatCode="0.00%">
                        <c:v>8.2500000000000004E-2</c:v>
                      </c:pt>
                      <c:pt idx="1012" formatCode="0.00%">
                        <c:v>8.2500000000000004E-2</c:v>
                      </c:pt>
                      <c:pt idx="1013" formatCode="0.00%">
                        <c:v>8.2500000000000004E-2</c:v>
                      </c:pt>
                      <c:pt idx="1014" formatCode="0.00%">
                        <c:v>8.2500000000000004E-2</c:v>
                      </c:pt>
                      <c:pt idx="1015" formatCode="0.00%">
                        <c:v>8.2500000000000004E-2</c:v>
                      </c:pt>
                      <c:pt idx="1016" formatCode="0.00%">
                        <c:v>8.2500000000000004E-2</c:v>
                      </c:pt>
                      <c:pt idx="1017" formatCode="0.00%">
                        <c:v>8.2500000000000004E-2</c:v>
                      </c:pt>
                      <c:pt idx="1018" formatCode="0.00%">
                        <c:v>8.2500000000000004E-2</c:v>
                      </c:pt>
                      <c:pt idx="1019" formatCode="0.00%">
                        <c:v>8.2500000000000004E-2</c:v>
                      </c:pt>
                      <c:pt idx="1020" formatCode="0.00%">
                        <c:v>8.2500000000000004E-2</c:v>
                      </c:pt>
                      <c:pt idx="1021" formatCode="0.00%">
                        <c:v>8.2500000000000004E-2</c:v>
                      </c:pt>
                      <c:pt idx="1022" formatCode="0.00%">
                        <c:v>8.2500000000000004E-2</c:v>
                      </c:pt>
                      <c:pt idx="1023" formatCode="0.00%">
                        <c:v>8.2500000000000004E-2</c:v>
                      </c:pt>
                      <c:pt idx="1024" formatCode="0.00%">
                        <c:v>8.2500000000000004E-2</c:v>
                      </c:pt>
                      <c:pt idx="1025" formatCode="0.00%">
                        <c:v>8.2500000000000004E-2</c:v>
                      </c:pt>
                      <c:pt idx="1026" formatCode="0.00%">
                        <c:v>8.2500000000000004E-2</c:v>
                      </c:pt>
                      <c:pt idx="1027" formatCode="0.00%">
                        <c:v>8.2500000000000004E-2</c:v>
                      </c:pt>
                      <c:pt idx="1028" formatCode="0.00%">
                        <c:v>8.2500000000000004E-2</c:v>
                      </c:pt>
                      <c:pt idx="1029" formatCode="0.00%">
                        <c:v>8.2500000000000004E-2</c:v>
                      </c:pt>
                      <c:pt idx="1030" formatCode="0.00%">
                        <c:v>8.2500000000000004E-2</c:v>
                      </c:pt>
                      <c:pt idx="1031" formatCode="0.00%">
                        <c:v>8.2500000000000004E-2</c:v>
                      </c:pt>
                      <c:pt idx="1032" formatCode="0.00%">
                        <c:v>8.2500000000000004E-2</c:v>
                      </c:pt>
                      <c:pt idx="1033" formatCode="0.00%">
                        <c:v>8.2500000000000004E-2</c:v>
                      </c:pt>
                      <c:pt idx="1034" formatCode="0.00%">
                        <c:v>8.2500000000000004E-2</c:v>
                      </c:pt>
                      <c:pt idx="1035" formatCode="0.00%">
                        <c:v>8.2500000000000004E-2</c:v>
                      </c:pt>
                      <c:pt idx="1036" formatCode="0.00%">
                        <c:v>8.2500000000000004E-2</c:v>
                      </c:pt>
                      <c:pt idx="1037" formatCode="0.00%">
                        <c:v>8.2500000000000004E-2</c:v>
                      </c:pt>
                      <c:pt idx="1038" formatCode="0.00%">
                        <c:v>8.2500000000000004E-2</c:v>
                      </c:pt>
                      <c:pt idx="1039" formatCode="0.00%">
                        <c:v>8.2500000000000004E-2</c:v>
                      </c:pt>
                      <c:pt idx="1040" formatCode="0.00%">
                        <c:v>8.2500000000000004E-2</c:v>
                      </c:pt>
                      <c:pt idx="1041" formatCode="0.00%">
                        <c:v>8.2500000000000004E-2</c:v>
                      </c:pt>
                      <c:pt idx="1042" formatCode="0.00%">
                        <c:v>8.2500000000000004E-2</c:v>
                      </c:pt>
                      <c:pt idx="1043" formatCode="0.00%">
                        <c:v>7.4999999999999997E-2</c:v>
                      </c:pt>
                      <c:pt idx="1044" formatCode="0.00%">
                        <c:v>7.4999999999999997E-2</c:v>
                      </c:pt>
                      <c:pt idx="1045" formatCode="0.00%">
                        <c:v>7.4999999999999997E-2</c:v>
                      </c:pt>
                      <c:pt idx="1046" formatCode="0.00%">
                        <c:v>7.4999999999999997E-2</c:v>
                      </c:pt>
                      <c:pt idx="1047" formatCode="0.00%">
                        <c:v>7.4999999999999997E-2</c:v>
                      </c:pt>
                      <c:pt idx="1048" formatCode="0.00%">
                        <c:v>7.4999999999999997E-2</c:v>
                      </c:pt>
                      <c:pt idx="1049" formatCode="0.00%">
                        <c:v>7.4999999999999997E-2</c:v>
                      </c:pt>
                      <c:pt idx="1050" formatCode="0.00%">
                        <c:v>7.4999999999999997E-2</c:v>
                      </c:pt>
                      <c:pt idx="1051" formatCode="0.00%">
                        <c:v>7.4999999999999997E-2</c:v>
                      </c:pt>
                      <c:pt idx="1052" formatCode="0.00%">
                        <c:v>7.4999999999999997E-2</c:v>
                      </c:pt>
                      <c:pt idx="1053" formatCode="0.00%">
                        <c:v>7.4999999999999997E-2</c:v>
                      </c:pt>
                      <c:pt idx="1054" formatCode="0.00%">
                        <c:v>7.4999999999999997E-2</c:v>
                      </c:pt>
                      <c:pt idx="1055" formatCode="0.00%">
                        <c:v>7.4999999999999997E-2</c:v>
                      </c:pt>
                      <c:pt idx="1056" formatCode="0.00%">
                        <c:v>7.4999999999999997E-2</c:v>
                      </c:pt>
                      <c:pt idx="1057" formatCode="0.00%">
                        <c:v>7.4999999999999997E-2</c:v>
                      </c:pt>
                      <c:pt idx="1058" formatCode="0.00%">
                        <c:v>7.4999999999999997E-2</c:v>
                      </c:pt>
                      <c:pt idx="1059" formatCode="0.00%">
                        <c:v>7.4999999999999997E-2</c:v>
                      </c:pt>
                      <c:pt idx="1060" formatCode="0.00%">
                        <c:v>7.4999999999999997E-2</c:v>
                      </c:pt>
                      <c:pt idx="1061" formatCode="0.00%">
                        <c:v>7.4999999999999997E-2</c:v>
                      </c:pt>
                      <c:pt idx="1062" formatCode="0.00%">
                        <c:v>7.4999999999999997E-2</c:v>
                      </c:pt>
                      <c:pt idx="1063" formatCode="0.00%">
                        <c:v>7.4999999999999997E-2</c:v>
                      </c:pt>
                      <c:pt idx="1064" formatCode="0.00%">
                        <c:v>7.4999999999999997E-2</c:v>
                      </c:pt>
                      <c:pt idx="1065" formatCode="0.00%">
                        <c:v>7.4999999999999997E-2</c:v>
                      </c:pt>
                      <c:pt idx="1066" formatCode="0.00%">
                        <c:v>7.4999999999999997E-2</c:v>
                      </c:pt>
                      <c:pt idx="1067" formatCode="0.00%">
                        <c:v>7.4999999999999997E-2</c:v>
                      </c:pt>
                      <c:pt idx="1068" formatCode="0.00%">
                        <c:v>7.4999999999999997E-2</c:v>
                      </c:pt>
                      <c:pt idx="1069" formatCode="0.00%">
                        <c:v>7.4999999999999997E-2</c:v>
                      </c:pt>
                      <c:pt idx="1070" formatCode="0.00%">
                        <c:v>7.0000000000000007E-2</c:v>
                      </c:pt>
                      <c:pt idx="1071" formatCode="0.00%">
                        <c:v>7.0000000000000007E-2</c:v>
                      </c:pt>
                      <c:pt idx="1072" formatCode="0.00%">
                        <c:v>7.0000000000000007E-2</c:v>
                      </c:pt>
                      <c:pt idx="1073" formatCode="0.00%">
                        <c:v>7.0000000000000007E-2</c:v>
                      </c:pt>
                      <c:pt idx="1074" formatCode="0.00%">
                        <c:v>7.0000000000000007E-2</c:v>
                      </c:pt>
                      <c:pt idx="1075" formatCode="0.00%">
                        <c:v>7.0000000000000007E-2</c:v>
                      </c:pt>
                      <c:pt idx="1076" formatCode="0.00%">
                        <c:v>7.0000000000000007E-2</c:v>
                      </c:pt>
                      <c:pt idx="1077" formatCode="0.00%">
                        <c:v>7.0000000000000007E-2</c:v>
                      </c:pt>
                      <c:pt idx="1078" formatCode="0.00%">
                        <c:v>7.0000000000000007E-2</c:v>
                      </c:pt>
                      <c:pt idx="1079" formatCode="0.00%">
                        <c:v>7.0000000000000007E-2</c:v>
                      </c:pt>
                      <c:pt idx="1080" formatCode="0.00%">
                        <c:v>7.0000000000000007E-2</c:v>
                      </c:pt>
                      <c:pt idx="1081" formatCode="0.00%">
                        <c:v>7.0000000000000007E-2</c:v>
                      </c:pt>
                      <c:pt idx="1082" formatCode="0.00%">
                        <c:v>7.0000000000000007E-2</c:v>
                      </c:pt>
                      <c:pt idx="1083" formatCode="0.00%">
                        <c:v>7.0000000000000007E-2</c:v>
                      </c:pt>
                      <c:pt idx="1084" formatCode="0.00%">
                        <c:v>7.0000000000000007E-2</c:v>
                      </c:pt>
                      <c:pt idx="1085" formatCode="0.00%">
                        <c:v>7.0000000000000007E-2</c:v>
                      </c:pt>
                      <c:pt idx="1086" formatCode="0.00%">
                        <c:v>7.0000000000000007E-2</c:v>
                      </c:pt>
                      <c:pt idx="1087" formatCode="0.00%">
                        <c:v>7.0000000000000007E-2</c:v>
                      </c:pt>
                      <c:pt idx="1088" formatCode="0.00%">
                        <c:v>7.0000000000000007E-2</c:v>
                      </c:pt>
                      <c:pt idx="1089" formatCode="0.00%">
                        <c:v>7.0000000000000007E-2</c:v>
                      </c:pt>
                      <c:pt idx="1090" formatCode="0.00%">
                        <c:v>7.0000000000000007E-2</c:v>
                      </c:pt>
                      <c:pt idx="1091" formatCode="0.00%">
                        <c:v>7.0000000000000007E-2</c:v>
                      </c:pt>
                      <c:pt idx="1092" formatCode="0.00%">
                        <c:v>7.0000000000000007E-2</c:v>
                      </c:pt>
                      <c:pt idx="1093" formatCode="0.00%">
                        <c:v>7.0000000000000007E-2</c:v>
                      </c:pt>
                      <c:pt idx="1094" formatCode="0.00%">
                        <c:v>7.0000000000000007E-2</c:v>
                      </c:pt>
                      <c:pt idx="1095" formatCode="0.00%">
                        <c:v>7.0000000000000007E-2</c:v>
                      </c:pt>
                      <c:pt idx="1096" formatCode="0.00%">
                        <c:v>7.0000000000000007E-2</c:v>
                      </c:pt>
                      <c:pt idx="1097" formatCode="0.00%">
                        <c:v>7.0000000000000007E-2</c:v>
                      </c:pt>
                      <c:pt idx="1098" formatCode="0.00%">
                        <c:v>7.0000000000000007E-2</c:v>
                      </c:pt>
                      <c:pt idx="1099" formatCode="0.00%">
                        <c:v>7.0000000000000007E-2</c:v>
                      </c:pt>
                      <c:pt idx="1100" formatCode="0.00%">
                        <c:v>7.0000000000000007E-2</c:v>
                      </c:pt>
                      <c:pt idx="1101" formatCode="0.00%">
                        <c:v>7.0000000000000007E-2</c:v>
                      </c:pt>
                      <c:pt idx="1102" formatCode="0.00%">
                        <c:v>7.0000000000000007E-2</c:v>
                      </c:pt>
                      <c:pt idx="1103" formatCode="0.00%">
                        <c:v>7.0000000000000007E-2</c:v>
                      </c:pt>
                      <c:pt idx="1104" formatCode="0.00%">
                        <c:v>7.0000000000000007E-2</c:v>
                      </c:pt>
                      <c:pt idx="1105" formatCode="0.00%">
                        <c:v>7.0000000000000007E-2</c:v>
                      </c:pt>
                      <c:pt idx="1106" formatCode="0.00%">
                        <c:v>7.0000000000000007E-2</c:v>
                      </c:pt>
                      <c:pt idx="1107" formatCode="0.00%">
                        <c:v>7.0000000000000007E-2</c:v>
                      </c:pt>
                      <c:pt idx="1108" formatCode="0.00%">
                        <c:v>7.0000000000000007E-2</c:v>
                      </c:pt>
                      <c:pt idx="1109" formatCode="0.00%">
                        <c:v>7.0000000000000007E-2</c:v>
                      </c:pt>
                      <c:pt idx="1110" formatCode="0.00%">
                        <c:v>7.0000000000000007E-2</c:v>
                      </c:pt>
                      <c:pt idx="1111" formatCode="0.00%">
                        <c:v>7.0000000000000007E-2</c:v>
                      </c:pt>
                      <c:pt idx="1112" formatCode="0.00%">
                        <c:v>6.7500000000000004E-2</c:v>
                      </c:pt>
                      <c:pt idx="1113" formatCode="0.00%">
                        <c:v>6.7500000000000004E-2</c:v>
                      </c:pt>
                      <c:pt idx="1114" formatCode="0.00%">
                        <c:v>6.7500000000000004E-2</c:v>
                      </c:pt>
                      <c:pt idx="1115" formatCode="0.00%">
                        <c:v>#N/A</c:v>
                      </c:pt>
                      <c:pt idx="1116" formatCode="0.00%">
                        <c:v>#N/A</c:v>
                      </c:pt>
                      <c:pt idx="1117" formatCode="0.00%">
                        <c:v>6.7500000000000004E-2</c:v>
                      </c:pt>
                      <c:pt idx="1118" formatCode="0.00%">
                        <c:v>6.7500000000000004E-2</c:v>
                      </c:pt>
                      <c:pt idx="1119" formatCode="0.00%">
                        <c:v>6.7500000000000004E-2</c:v>
                      </c:pt>
                      <c:pt idx="1120" formatCode="0.00%">
                        <c:v>6.7500000000000004E-2</c:v>
                      </c:pt>
                      <c:pt idx="1121" formatCode="0.00%">
                        <c:v>6.7500000000000004E-2</c:v>
                      </c:pt>
                      <c:pt idx="1122" formatCode="0.00%">
                        <c:v>6.7500000000000004E-2</c:v>
                      </c:pt>
                      <c:pt idx="1123" formatCode="0.00%">
                        <c:v>6.7500000000000004E-2</c:v>
                      </c:pt>
                      <c:pt idx="1124" formatCode="0.00%">
                        <c:v>6.7500000000000004E-2</c:v>
                      </c:pt>
                      <c:pt idx="1125" formatCode="0.00%">
                        <c:v>6.7500000000000004E-2</c:v>
                      </c:pt>
                      <c:pt idx="1126" formatCode="0.00%">
                        <c:v>6.7500000000000004E-2</c:v>
                      </c:pt>
                      <c:pt idx="1127" formatCode="0.00%">
                        <c:v>6.7500000000000004E-2</c:v>
                      </c:pt>
                      <c:pt idx="1128" formatCode="0.00%">
                        <c:v>6.7500000000000004E-2</c:v>
                      </c:pt>
                      <c:pt idx="1129" formatCode="0.00%">
                        <c:v>6.7500000000000004E-2</c:v>
                      </c:pt>
                      <c:pt idx="1130" formatCode="0.00%">
                        <c:v>6.7500000000000004E-2</c:v>
                      </c:pt>
                      <c:pt idx="1131" formatCode="0.00%">
                        <c:v>6.7500000000000004E-2</c:v>
                      </c:pt>
                      <c:pt idx="1132" formatCode="0.00%">
                        <c:v>6.7500000000000004E-2</c:v>
                      </c:pt>
                      <c:pt idx="1133" formatCode="0.00%">
                        <c:v>6.7500000000000004E-2</c:v>
                      </c:pt>
                      <c:pt idx="1134" formatCode="0.00%">
                        <c:v>6.7500000000000004E-2</c:v>
                      </c:pt>
                      <c:pt idx="1135" formatCode="0.00%">
                        <c:v>6.7500000000000004E-2</c:v>
                      </c:pt>
                      <c:pt idx="1136" formatCode="0.00%">
                        <c:v>6.7500000000000004E-2</c:v>
                      </c:pt>
                      <c:pt idx="1137" formatCode="0.00%">
                        <c:v>6.7500000000000004E-2</c:v>
                      </c:pt>
                      <c:pt idx="1138" formatCode="0.00%">
                        <c:v>6.7500000000000004E-2</c:v>
                      </c:pt>
                      <c:pt idx="1139" formatCode="0.00%">
                        <c:v>6.7500000000000004E-2</c:v>
                      </c:pt>
                      <c:pt idx="1140" formatCode="0.00%">
                        <c:v>6.7500000000000004E-2</c:v>
                      </c:pt>
                      <c:pt idx="1141" formatCode="0.00%">
                        <c:v>6.7500000000000004E-2</c:v>
                      </c:pt>
                      <c:pt idx="1142" formatCode="0.00%">
                        <c:v>6.5000000000000002E-2</c:v>
                      </c:pt>
                      <c:pt idx="1143" formatCode="0.00%">
                        <c:v>6.5000000000000002E-2</c:v>
                      </c:pt>
                      <c:pt idx="1144" formatCode="0.00%">
                        <c:v>6.5000000000000002E-2</c:v>
                      </c:pt>
                      <c:pt idx="1145" formatCode="0.00%">
                        <c:v>6.5000000000000002E-2</c:v>
                      </c:pt>
                      <c:pt idx="1146" formatCode="0.00%">
                        <c:v>6.5000000000000002E-2</c:v>
                      </c:pt>
                      <c:pt idx="1147" formatCode="0.00%">
                        <c:v>6.5000000000000002E-2</c:v>
                      </c:pt>
                      <c:pt idx="1148" formatCode="0.00%">
                        <c:v>6.5000000000000002E-2</c:v>
                      </c:pt>
                      <c:pt idx="1149" formatCode="0.00%">
                        <c:v>#N/A</c:v>
                      </c:pt>
                      <c:pt idx="1150" formatCode="0.00%">
                        <c:v>6.5000000000000002E-2</c:v>
                      </c:pt>
                      <c:pt idx="1151" formatCode="0.00%">
                        <c:v>6.5000000000000002E-2</c:v>
                      </c:pt>
                      <c:pt idx="1152" formatCode="0.00%">
                        <c:v>6.5000000000000002E-2</c:v>
                      </c:pt>
                      <c:pt idx="1153" formatCode="0.00%">
                        <c:v>6.5000000000000002E-2</c:v>
                      </c:pt>
                      <c:pt idx="1154" formatCode="0.00%">
                        <c:v>6.5000000000000002E-2</c:v>
                      </c:pt>
                      <c:pt idx="1155" formatCode="0.00%">
                        <c:v>6.5000000000000002E-2</c:v>
                      </c:pt>
                      <c:pt idx="1156" formatCode="0.00%">
                        <c:v>6.5000000000000002E-2</c:v>
                      </c:pt>
                      <c:pt idx="1157" formatCode="0.00%">
                        <c:v>6.5000000000000002E-2</c:v>
                      </c:pt>
                      <c:pt idx="1158" formatCode="0.00%">
                        <c:v>6.5000000000000002E-2</c:v>
                      </c:pt>
                      <c:pt idx="1159" formatCode="0.00%">
                        <c:v>6.5000000000000002E-2</c:v>
                      </c:pt>
                      <c:pt idx="1160" formatCode="0.00%">
                        <c:v>6.5000000000000002E-2</c:v>
                      </c:pt>
                      <c:pt idx="1161" formatCode="0.00%">
                        <c:v>6.5000000000000002E-2</c:v>
                      </c:pt>
                      <c:pt idx="1162" formatCode="0.00%">
                        <c:v>6.5000000000000002E-2</c:v>
                      </c:pt>
                      <c:pt idx="1163" formatCode="0.00%">
                        <c:v>6.5000000000000002E-2</c:v>
                      </c:pt>
                      <c:pt idx="1164" formatCode="0.00%">
                        <c:v>6.5000000000000002E-2</c:v>
                      </c:pt>
                      <c:pt idx="1165" formatCode="0.00%">
                        <c:v>6.5000000000000002E-2</c:v>
                      </c:pt>
                      <c:pt idx="1166" formatCode="0.00%">
                        <c:v>6.5000000000000002E-2</c:v>
                      </c:pt>
                      <c:pt idx="1167" formatCode="0.00%">
                        <c:v>6.5000000000000002E-2</c:v>
                      </c:pt>
                      <c:pt idx="1168" formatCode="0.00%">
                        <c:v>6.5000000000000002E-2</c:v>
                      </c:pt>
                      <c:pt idx="1169" formatCode="0.00%">
                        <c:v>6.5000000000000002E-2</c:v>
                      </c:pt>
                      <c:pt idx="1170" formatCode="0.00%">
                        <c:v>6.5000000000000002E-2</c:v>
                      </c:pt>
                      <c:pt idx="1171" formatCode="0.00%">
                        <c:v>#N/A</c:v>
                      </c:pt>
                      <c:pt idx="1172" formatCode="0.00%">
                        <c:v>6.5000000000000002E-2</c:v>
                      </c:pt>
                      <c:pt idx="1173" formatCode="0.00%">
                        <c:v>6.5000000000000002E-2</c:v>
                      </c:pt>
                      <c:pt idx="1174" formatCode="0.00%">
                        <c:v>6.5000000000000002E-2</c:v>
                      </c:pt>
                      <c:pt idx="1175" formatCode="0.00%">
                        <c:v>6.5000000000000002E-2</c:v>
                      </c:pt>
                      <c:pt idx="1176" formatCode="0.00%">
                        <c:v>6.5000000000000002E-2</c:v>
                      </c:pt>
                      <c:pt idx="1177" formatCode="0.00%">
                        <c:v>6.5000000000000002E-2</c:v>
                      </c:pt>
                      <c:pt idx="1178" formatCode="0.00%">
                        <c:v>6.5000000000000002E-2</c:v>
                      </c:pt>
                      <c:pt idx="1179" formatCode="0.00%">
                        <c:v>6.5000000000000002E-2</c:v>
                      </c:pt>
                      <c:pt idx="1180" formatCode="0.00%">
                        <c:v>6.5000000000000002E-2</c:v>
                      </c:pt>
                      <c:pt idx="1181" formatCode="0.00%">
                        <c:v>6.5000000000000002E-2</c:v>
                      </c:pt>
                      <c:pt idx="1182" formatCode="0.00%">
                        <c:v>6.5000000000000002E-2</c:v>
                      </c:pt>
                      <c:pt idx="1183" formatCode="0.00%">
                        <c:v>6.5000000000000002E-2</c:v>
                      </c:pt>
                      <c:pt idx="1184" formatCode="0.00%">
                        <c:v>6.5000000000000002E-2</c:v>
                      </c:pt>
                      <c:pt idx="1185" formatCode="0.00%">
                        <c:v>6.5000000000000002E-2</c:v>
                      </c:pt>
                      <c:pt idx="1186" formatCode="0.00%">
                        <c:v>6.5000000000000002E-2</c:v>
                      </c:pt>
                      <c:pt idx="1187" formatCode="0.00%">
                        <c:v>6.5000000000000002E-2</c:v>
                      </c:pt>
                      <c:pt idx="1188" formatCode="0.00%">
                        <c:v>6.5000000000000002E-2</c:v>
                      </c:pt>
                      <c:pt idx="1189" formatCode="0.00%">
                        <c:v>6.5000000000000002E-2</c:v>
                      </c:pt>
                      <c:pt idx="1190" formatCode="0.00%">
                        <c:v>6.5000000000000002E-2</c:v>
                      </c:pt>
                      <c:pt idx="1191" formatCode="0.00%">
                        <c:v>6.5000000000000002E-2</c:v>
                      </c:pt>
                      <c:pt idx="1192" formatCode="0.00%">
                        <c:v>6.5000000000000002E-2</c:v>
                      </c:pt>
                      <c:pt idx="1193" formatCode="0.00%">
                        <c:v>#N/A</c:v>
                      </c:pt>
                      <c:pt idx="1194" formatCode="0.00%">
                        <c:v>6.5000000000000002E-2</c:v>
                      </c:pt>
                      <c:pt idx="1195" formatCode="0.00%">
                        <c:v>6.5000000000000002E-2</c:v>
                      </c:pt>
                      <c:pt idx="1196" formatCode="0.00%">
                        <c:v>6.5000000000000002E-2</c:v>
                      </c:pt>
                      <c:pt idx="1197" formatCode="0.00%">
                        <c:v>6.5000000000000002E-2</c:v>
                      </c:pt>
                      <c:pt idx="1198" formatCode="0.00%">
                        <c:v>6.5000000000000002E-2</c:v>
                      </c:pt>
                      <c:pt idx="1199" formatCode="0.00%">
                        <c:v>6.5000000000000002E-2</c:v>
                      </c:pt>
                      <c:pt idx="1200" formatCode="0.00%">
                        <c:v>6.5000000000000002E-2</c:v>
                      </c:pt>
                      <c:pt idx="1201" formatCode="0.00%">
                        <c:v>6.5000000000000002E-2</c:v>
                      </c:pt>
                      <c:pt idx="1202" formatCode="0.00%">
                        <c:v>6.5000000000000002E-2</c:v>
                      </c:pt>
                      <c:pt idx="1203" formatCode="0.00%">
                        <c:v>6.5000000000000002E-2</c:v>
                      </c:pt>
                      <c:pt idx="1204" formatCode="0.00%">
                        <c:v>6.5000000000000002E-2</c:v>
                      </c:pt>
                      <c:pt idx="1205" formatCode="0.00%">
                        <c:v>6.5000000000000002E-2</c:v>
                      </c:pt>
                      <c:pt idx="1206" formatCode="0.00%">
                        <c:v>6.5000000000000002E-2</c:v>
                      </c:pt>
                      <c:pt idx="1207" formatCode="0.00%">
                        <c:v>6.5000000000000002E-2</c:v>
                      </c:pt>
                      <c:pt idx="1208" formatCode="0.00%">
                        <c:v>6.5000000000000002E-2</c:v>
                      </c:pt>
                      <c:pt idx="1209" formatCode="0.00%">
                        <c:v>6.5000000000000002E-2</c:v>
                      </c:pt>
                      <c:pt idx="1210" formatCode="0.00%">
                        <c:v>6.5000000000000002E-2</c:v>
                      </c:pt>
                      <c:pt idx="1211" formatCode="0.00%">
                        <c:v>6.5000000000000002E-2</c:v>
                      </c:pt>
                      <c:pt idx="1212" formatCode="0.00%">
                        <c:v>6.5000000000000002E-2</c:v>
                      </c:pt>
                      <c:pt idx="1213" formatCode="0.00%">
                        <c:v>6.5000000000000002E-2</c:v>
                      </c:pt>
                      <c:pt idx="1214" formatCode="0.00%">
                        <c:v>6.5000000000000002E-2</c:v>
                      </c:pt>
                      <c:pt idx="1215" formatCode="0.00%">
                        <c:v>6.5000000000000002E-2</c:v>
                      </c:pt>
                      <c:pt idx="1216" formatCode="0.00%">
                        <c:v>6.5000000000000002E-2</c:v>
                      </c:pt>
                      <c:pt idx="1217" formatCode="0.00%">
                        <c:v>6.5000000000000002E-2</c:v>
                      </c:pt>
                      <c:pt idx="1218" formatCode="0.00%">
                        <c:v>6.5000000000000002E-2</c:v>
                      </c:pt>
                      <c:pt idx="1219" formatCode="0.00%">
                        <c:v>6.5000000000000002E-2</c:v>
                      </c:pt>
                      <c:pt idx="1220" formatCode="0.00%">
                        <c:v>6.5000000000000002E-2</c:v>
                      </c:pt>
                      <c:pt idx="1221" formatCode="0.00%">
                        <c:v>6.5000000000000002E-2</c:v>
                      </c:pt>
                      <c:pt idx="1222" formatCode="0.00%">
                        <c:v>6.5000000000000002E-2</c:v>
                      </c:pt>
                      <c:pt idx="1223" formatCode="0.00%">
                        <c:v>6.5000000000000002E-2</c:v>
                      </c:pt>
                      <c:pt idx="1224" formatCode="0.00%">
                        <c:v>6.5000000000000002E-2</c:v>
                      </c:pt>
                      <c:pt idx="1225" formatCode="0.00%">
                        <c:v>6.5000000000000002E-2</c:v>
                      </c:pt>
                      <c:pt idx="1226" formatCode="0.00%">
                        <c:v>6.5000000000000002E-2</c:v>
                      </c:pt>
                      <c:pt idx="1227" formatCode="0.00%">
                        <c:v>6.5000000000000002E-2</c:v>
                      </c:pt>
                      <c:pt idx="1228" formatCode="0.00%">
                        <c:v>6.5000000000000002E-2</c:v>
                      </c:pt>
                      <c:pt idx="1229" formatCode="0.00%">
                        <c:v>6.5000000000000002E-2</c:v>
                      </c:pt>
                      <c:pt idx="1230" formatCode="0.00%">
                        <c:v>6.5000000000000002E-2</c:v>
                      </c:pt>
                      <c:pt idx="1231" formatCode="0.00%">
                        <c:v>6.5000000000000002E-2</c:v>
                      </c:pt>
                      <c:pt idx="1232" formatCode="0.00%">
                        <c:v>6.5000000000000002E-2</c:v>
                      </c:pt>
                      <c:pt idx="1233" formatCode="0.00%">
                        <c:v>6.5000000000000002E-2</c:v>
                      </c:pt>
                      <c:pt idx="1234" formatCode="0.00%">
                        <c:v>6.5000000000000002E-2</c:v>
                      </c:pt>
                      <c:pt idx="1235" formatCode="0.00%">
                        <c:v>6.5000000000000002E-2</c:v>
                      </c:pt>
                      <c:pt idx="1236" formatCode="0.00%">
                        <c:v>6.5000000000000002E-2</c:v>
                      </c:pt>
                      <c:pt idx="1237" formatCode="0.00%">
                        <c:v>6.5000000000000002E-2</c:v>
                      </c:pt>
                      <c:pt idx="1238" formatCode="0.00%">
                        <c:v>6.5000000000000002E-2</c:v>
                      </c:pt>
                      <c:pt idx="1239" formatCode="0.00%">
                        <c:v>6.5000000000000002E-2</c:v>
                      </c:pt>
                      <c:pt idx="1240" formatCode="0.00%">
                        <c:v>6.5000000000000002E-2</c:v>
                      </c:pt>
                      <c:pt idx="1241" formatCode="0.00%">
                        <c:v>6.5000000000000002E-2</c:v>
                      </c:pt>
                      <c:pt idx="1242" formatCode="0.00%">
                        <c:v>6.5000000000000002E-2</c:v>
                      </c:pt>
                      <c:pt idx="1243" formatCode="0.00%">
                        <c:v>6.5000000000000002E-2</c:v>
                      </c:pt>
                      <c:pt idx="1244" formatCode="0.00%">
                        <c:v>6.5000000000000002E-2</c:v>
                      </c:pt>
                      <c:pt idx="1245" formatCode="0.00%">
                        <c:v>6.5000000000000002E-2</c:v>
                      </c:pt>
                      <c:pt idx="1246" formatCode="0.00%">
                        <c:v>6.5000000000000002E-2</c:v>
                      </c:pt>
                      <c:pt idx="1247" formatCode="0.00%">
                        <c:v>6.5000000000000002E-2</c:v>
                      </c:pt>
                      <c:pt idx="1248" formatCode="0.00%">
                        <c:v>6.5000000000000002E-2</c:v>
                      </c:pt>
                      <c:pt idx="1249" formatCode="0.00%">
                        <c:v>6.5000000000000002E-2</c:v>
                      </c:pt>
                      <c:pt idx="1250" formatCode="0.00%">
                        <c:v>6.5000000000000002E-2</c:v>
                      </c:pt>
                      <c:pt idx="1251" formatCode="0.00%">
                        <c:v>6.5000000000000002E-2</c:v>
                      </c:pt>
                      <c:pt idx="1252" formatCode="0.00%">
                        <c:v>6.5000000000000002E-2</c:v>
                      </c:pt>
                      <c:pt idx="1253" formatCode="0.00%">
                        <c:v>6.5000000000000002E-2</c:v>
                      </c:pt>
                      <c:pt idx="1254" formatCode="0.00%">
                        <c:v>6.5000000000000002E-2</c:v>
                      </c:pt>
                      <c:pt idx="1255" formatCode="0.00%">
                        <c:v>6.5000000000000002E-2</c:v>
                      </c:pt>
                      <c:pt idx="1256" formatCode="0.00%">
                        <c:v>6.5000000000000002E-2</c:v>
                      </c:pt>
                      <c:pt idx="1257" formatCode="0.00%">
                        <c:v>6.5000000000000002E-2</c:v>
                      </c:pt>
                      <c:pt idx="1258" formatCode="0.00%">
                        <c:v>6.5000000000000002E-2</c:v>
                      </c:pt>
                      <c:pt idx="1259" formatCode="0.00%">
                        <c:v>6.5000000000000002E-2</c:v>
                      </c:pt>
                      <c:pt idx="1260" formatCode="0.00%">
                        <c:v>6.5000000000000002E-2</c:v>
                      </c:pt>
                      <c:pt idx="1261" formatCode="0.00%">
                        <c:v>6.5000000000000002E-2</c:v>
                      </c:pt>
                      <c:pt idx="1262" formatCode="0.00%">
                        <c:v>6.5000000000000002E-2</c:v>
                      </c:pt>
                      <c:pt idx="1263" formatCode="0.00%">
                        <c:v>6.5000000000000002E-2</c:v>
                      </c:pt>
                      <c:pt idx="1264" formatCode="0.00%">
                        <c:v>#N/A</c:v>
                      </c:pt>
                      <c:pt idx="1265" formatCode="0.00%">
                        <c:v>6.5000000000000002E-2</c:v>
                      </c:pt>
                      <c:pt idx="1266" formatCode="0.00%">
                        <c:v>6.5000000000000002E-2</c:v>
                      </c:pt>
                      <c:pt idx="1267" formatCode="0.00%">
                        <c:v>6.5000000000000002E-2</c:v>
                      </c:pt>
                      <c:pt idx="1268" formatCode="0.00%">
                        <c:v>6.5000000000000002E-2</c:v>
                      </c:pt>
                      <c:pt idx="1269" formatCode="0.00%">
                        <c:v>6.5000000000000002E-2</c:v>
                      </c:pt>
                      <c:pt idx="1270" formatCode="0.00%">
                        <c:v>6.5000000000000002E-2</c:v>
                      </c:pt>
                      <c:pt idx="1271" formatCode="0.00%">
                        <c:v>6.5000000000000002E-2</c:v>
                      </c:pt>
                      <c:pt idx="1272" formatCode="0.00%">
                        <c:v>6.5000000000000002E-2</c:v>
                      </c:pt>
                      <c:pt idx="1273" formatCode="0.00%">
                        <c:v>6.5000000000000002E-2</c:v>
                      </c:pt>
                      <c:pt idx="1274" formatCode="0.00%">
                        <c:v>6.5000000000000002E-2</c:v>
                      </c:pt>
                      <c:pt idx="1275" formatCode="0.00%">
                        <c:v>6.5000000000000002E-2</c:v>
                      </c:pt>
                      <c:pt idx="1276" formatCode="0.00%">
                        <c:v>6.5000000000000002E-2</c:v>
                      </c:pt>
                      <c:pt idx="1277" formatCode="0.00%">
                        <c:v>6.5000000000000002E-2</c:v>
                      </c:pt>
                      <c:pt idx="1278" formatCode="0.00%">
                        <c:v>6.5000000000000002E-2</c:v>
                      </c:pt>
                      <c:pt idx="1279" formatCode="0.00%">
                        <c:v>6.5000000000000002E-2</c:v>
                      </c:pt>
                      <c:pt idx="1280" formatCode="0.00%">
                        <c:v>6.5000000000000002E-2</c:v>
                      </c:pt>
                      <c:pt idx="1281" formatCode="0.00%">
                        <c:v>6.5000000000000002E-2</c:v>
                      </c:pt>
                      <c:pt idx="1282" formatCode="0.00%">
                        <c:v>6.5000000000000002E-2</c:v>
                      </c:pt>
                      <c:pt idx="1283" formatCode="0.00%">
                        <c:v>6.5000000000000002E-2</c:v>
                      </c:pt>
                      <c:pt idx="1284" formatCode="0.00%">
                        <c:v>6.5000000000000002E-2</c:v>
                      </c:pt>
                      <c:pt idx="1285" formatCode="0.00%">
                        <c:v>6.5000000000000002E-2</c:v>
                      </c:pt>
                      <c:pt idx="1286" formatCode="0.00%">
                        <c:v>6.5000000000000002E-2</c:v>
                      </c:pt>
                      <c:pt idx="1287" formatCode="0.00%">
                        <c:v>6.5000000000000002E-2</c:v>
                      </c:pt>
                      <c:pt idx="1288" formatCode="0.00%">
                        <c:v>6.5000000000000002E-2</c:v>
                      </c:pt>
                      <c:pt idx="1289" formatCode="0.00%">
                        <c:v>#N/A</c:v>
                      </c:pt>
                      <c:pt idx="1290" formatCode="0.00%">
                        <c:v>6.5000000000000002E-2</c:v>
                      </c:pt>
                      <c:pt idx="1291" formatCode="0.00%">
                        <c:v>6.5000000000000002E-2</c:v>
                      </c:pt>
                      <c:pt idx="1292" formatCode="0.00%">
                        <c:v>6.5000000000000002E-2</c:v>
                      </c:pt>
                      <c:pt idx="1293" formatCode="0.00%">
                        <c:v>6.5000000000000002E-2</c:v>
                      </c:pt>
                      <c:pt idx="1294" formatCode="0.00%">
                        <c:v>6.5000000000000002E-2</c:v>
                      </c:pt>
                      <c:pt idx="1295" formatCode="0.00%">
                        <c:v>6.5000000000000002E-2</c:v>
                      </c:pt>
                      <c:pt idx="1296" formatCode="0.00%">
                        <c:v>6.5000000000000002E-2</c:v>
                      </c:pt>
                      <c:pt idx="1297" formatCode="0.00%">
                        <c:v>6.5000000000000002E-2</c:v>
                      </c:pt>
                      <c:pt idx="1298" formatCode="0.00%">
                        <c:v>6.5000000000000002E-2</c:v>
                      </c:pt>
                      <c:pt idx="1299" formatCode="0.00%">
                        <c:v>6.5000000000000002E-2</c:v>
                      </c:pt>
                      <c:pt idx="1300" formatCode="0.00%">
                        <c:v>6.5000000000000002E-2</c:v>
                      </c:pt>
                      <c:pt idx="1301" formatCode="0.00%">
                        <c:v>6.5000000000000002E-2</c:v>
                      </c:pt>
                      <c:pt idx="1302" formatCode="0.00%">
                        <c:v>6.5000000000000002E-2</c:v>
                      </c:pt>
                      <c:pt idx="1303" formatCode="0.00%">
                        <c:v>6.5000000000000002E-2</c:v>
                      </c:pt>
                      <c:pt idx="1304" formatCode="0.00%">
                        <c:v>#N/A</c:v>
                      </c:pt>
                      <c:pt idx="1305" formatCode="0.00%">
                        <c:v>6.5000000000000002E-2</c:v>
                      </c:pt>
                      <c:pt idx="1306" formatCode="0.00%">
                        <c:v>6.5000000000000002E-2</c:v>
                      </c:pt>
                      <c:pt idx="1307" formatCode="0.00%">
                        <c:v>6.5000000000000002E-2</c:v>
                      </c:pt>
                      <c:pt idx="1308" formatCode="0.00%">
                        <c:v>6.5000000000000002E-2</c:v>
                      </c:pt>
                      <c:pt idx="1309" formatCode="0.00%">
                        <c:v>6.5000000000000002E-2</c:v>
                      </c:pt>
                      <c:pt idx="1310" formatCode="0.00%">
                        <c:v>6.5000000000000002E-2</c:v>
                      </c:pt>
                      <c:pt idx="1311" formatCode="0.00%">
                        <c:v>6.5000000000000002E-2</c:v>
                      </c:pt>
                      <c:pt idx="1312" formatCode="0.00%">
                        <c:v>6.5000000000000002E-2</c:v>
                      </c:pt>
                      <c:pt idx="1313" formatCode="0.00%">
                        <c:v>#N/A</c:v>
                      </c:pt>
                      <c:pt idx="1314" formatCode="0.00%">
                        <c:v>6.5000000000000002E-2</c:v>
                      </c:pt>
                      <c:pt idx="1315" formatCode="0.00%">
                        <c:v>6.5000000000000002E-2</c:v>
                      </c:pt>
                      <c:pt idx="1316" formatCode="0.00%">
                        <c:v>6.5000000000000002E-2</c:v>
                      </c:pt>
                      <c:pt idx="1317" formatCode="0.00%">
                        <c:v>6.5000000000000002E-2</c:v>
                      </c:pt>
                      <c:pt idx="1318" formatCode="0.00%">
                        <c:v>6.5000000000000002E-2</c:v>
                      </c:pt>
                      <c:pt idx="1319" formatCode="0.00%">
                        <c:v>6.5000000000000002E-2</c:v>
                      </c:pt>
                      <c:pt idx="1320" formatCode="0.00%">
                        <c:v>6.5000000000000002E-2</c:v>
                      </c:pt>
                      <c:pt idx="1321" formatCode="0.00%">
                        <c:v>6.5000000000000002E-2</c:v>
                      </c:pt>
                      <c:pt idx="1322" formatCode="0.00%">
                        <c:v>6.5000000000000002E-2</c:v>
                      </c:pt>
                      <c:pt idx="1323" formatCode="0.00%">
                        <c:v>6.5000000000000002E-2</c:v>
                      </c:pt>
                      <c:pt idx="1324" formatCode="0.00%">
                        <c:v>6.5000000000000002E-2</c:v>
                      </c:pt>
                      <c:pt idx="1325" formatCode="0.00%">
                        <c:v>6.5000000000000002E-2</c:v>
                      </c:pt>
                      <c:pt idx="1326" formatCode="0.00%">
                        <c:v>6.5000000000000002E-2</c:v>
                      </c:pt>
                      <c:pt idx="1327" formatCode="0.00%">
                        <c:v>6.5000000000000002E-2</c:v>
                      </c:pt>
                      <c:pt idx="1328" formatCode="0.00%">
                        <c:v>6.5000000000000002E-2</c:v>
                      </c:pt>
                      <c:pt idx="1329" formatCode="0.00%">
                        <c:v>6.5000000000000002E-2</c:v>
                      </c:pt>
                      <c:pt idx="1330" formatCode="0.00%">
                        <c:v>6.5000000000000002E-2</c:v>
                      </c:pt>
                      <c:pt idx="1331" formatCode="0.00%">
                        <c:v>6.5000000000000002E-2</c:v>
                      </c:pt>
                      <c:pt idx="1332" formatCode="0.00%">
                        <c:v>6.5000000000000002E-2</c:v>
                      </c:pt>
                      <c:pt idx="1333" formatCode="0.00%">
                        <c:v>6.5000000000000002E-2</c:v>
                      </c:pt>
                      <c:pt idx="1334" formatCode="0.00%">
                        <c:v>6.5000000000000002E-2</c:v>
                      </c:pt>
                      <c:pt idx="1335" formatCode="0.00%">
                        <c:v>6.5000000000000002E-2</c:v>
                      </c:pt>
                      <c:pt idx="1336" formatCode="0.00%">
                        <c:v>6.5000000000000002E-2</c:v>
                      </c:pt>
                      <c:pt idx="1337" formatCode="0.00%">
                        <c:v>6.5000000000000002E-2</c:v>
                      </c:pt>
                      <c:pt idx="1338" formatCode="0.00%">
                        <c:v>6.5000000000000002E-2</c:v>
                      </c:pt>
                      <c:pt idx="1339" formatCode="0.00%">
                        <c:v>6.5000000000000002E-2</c:v>
                      </c:pt>
                      <c:pt idx="1340" formatCode="0.00%">
                        <c:v>6.5000000000000002E-2</c:v>
                      </c:pt>
                      <c:pt idx="1341" formatCode="0.00%">
                        <c:v>#N/A</c:v>
                      </c:pt>
                      <c:pt idx="1342" formatCode="0.00%">
                        <c:v>6.5000000000000002E-2</c:v>
                      </c:pt>
                      <c:pt idx="1343" formatCode="0.00%">
                        <c:v>6.5000000000000002E-2</c:v>
                      </c:pt>
                      <c:pt idx="1344" formatCode="0.00%">
                        <c:v>6.5000000000000002E-2</c:v>
                      </c:pt>
                      <c:pt idx="1345" formatCode="0.00%">
                        <c:v>6.5000000000000002E-2</c:v>
                      </c:pt>
                      <c:pt idx="1346" formatCode="0.00%">
                        <c:v>#N/A</c:v>
                      </c:pt>
                      <c:pt idx="1347" formatCode="0.00%">
                        <c:v>6.5000000000000002E-2</c:v>
                      </c:pt>
                      <c:pt idx="1348" formatCode="0.00%">
                        <c:v>6.5000000000000002E-2</c:v>
                      </c:pt>
                      <c:pt idx="1349" formatCode="0.00%">
                        <c:v>6.5000000000000002E-2</c:v>
                      </c:pt>
                      <c:pt idx="1350" formatCode="0.00%">
                        <c:v>6.5000000000000002E-2</c:v>
                      </c:pt>
                      <c:pt idx="1351" formatCode="0.00%">
                        <c:v>6.5000000000000002E-2</c:v>
                      </c:pt>
                      <c:pt idx="1352" formatCode="0.00%">
                        <c:v>6.5000000000000002E-2</c:v>
                      </c:pt>
                      <c:pt idx="1353" formatCode="0.00%">
                        <c:v>6.5000000000000002E-2</c:v>
                      </c:pt>
                      <c:pt idx="1354" formatCode="0.00%">
                        <c:v>6.5000000000000002E-2</c:v>
                      </c:pt>
                      <c:pt idx="1355" formatCode="0.00%">
                        <c:v>6.5000000000000002E-2</c:v>
                      </c:pt>
                      <c:pt idx="1356" formatCode="0.00%">
                        <c:v>6.5000000000000002E-2</c:v>
                      </c:pt>
                      <c:pt idx="1357" formatCode="0.00%">
                        <c:v>6.5000000000000002E-2</c:v>
                      </c:pt>
                      <c:pt idx="1358" formatCode="0.00%">
                        <c:v>6.5000000000000002E-2</c:v>
                      </c:pt>
                      <c:pt idx="1359" formatCode="0.00%">
                        <c:v>6.5000000000000002E-2</c:v>
                      </c:pt>
                      <c:pt idx="1360" formatCode="0.00%">
                        <c:v>6.5000000000000002E-2</c:v>
                      </c:pt>
                      <c:pt idx="1361" formatCode="0.00%">
                        <c:v>6.5000000000000002E-2</c:v>
                      </c:pt>
                      <c:pt idx="1362" formatCode="0.00%">
                        <c:v>6.5000000000000002E-2</c:v>
                      </c:pt>
                      <c:pt idx="1363" formatCode="0.00%">
                        <c:v>6.5000000000000002E-2</c:v>
                      </c:pt>
                      <c:pt idx="1364" formatCode="0.00%">
                        <c:v>6.5000000000000002E-2</c:v>
                      </c:pt>
                      <c:pt idx="1365" formatCode="0.00%">
                        <c:v>6.5000000000000002E-2</c:v>
                      </c:pt>
                      <c:pt idx="1366" formatCode="0.00%">
                        <c:v>6.5000000000000002E-2</c:v>
                      </c:pt>
                      <c:pt idx="1367" formatCode="0.00%">
                        <c:v>6.5000000000000002E-2</c:v>
                      </c:pt>
                      <c:pt idx="1368" formatCode="0.00%">
                        <c:v>6.5000000000000002E-2</c:v>
                      </c:pt>
                      <c:pt idx="1369" formatCode="0.00%">
                        <c:v>6.5000000000000002E-2</c:v>
                      </c:pt>
                      <c:pt idx="1370" formatCode="0.00%">
                        <c:v>6.5000000000000002E-2</c:v>
                      </c:pt>
                      <c:pt idx="1371" formatCode="0.00%">
                        <c:v>6.5000000000000002E-2</c:v>
                      </c:pt>
                      <c:pt idx="1372" formatCode="0.00%">
                        <c:v>6.5000000000000002E-2</c:v>
                      </c:pt>
                      <c:pt idx="1373" formatCode="0.00%">
                        <c:v>6.5000000000000002E-2</c:v>
                      </c:pt>
                      <c:pt idx="1374" formatCode="0.00%">
                        <c:v>6.5000000000000002E-2</c:v>
                      </c:pt>
                      <c:pt idx="1375" formatCode="0.00%">
                        <c:v>6.5000000000000002E-2</c:v>
                      </c:pt>
                      <c:pt idx="1376" formatCode="0.00%">
                        <c:v>6.5000000000000002E-2</c:v>
                      </c:pt>
                      <c:pt idx="1377" formatCode="0.00%">
                        <c:v>6.5000000000000002E-2</c:v>
                      </c:pt>
                      <c:pt idx="1378" formatCode="0.00%">
                        <c:v>6.5000000000000002E-2</c:v>
                      </c:pt>
                      <c:pt idx="1379" formatCode="0.00%">
                        <c:v>6.5000000000000002E-2</c:v>
                      </c:pt>
                      <c:pt idx="1380" formatCode="0.00%">
                        <c:v>6.5000000000000002E-2</c:v>
                      </c:pt>
                      <c:pt idx="1381" formatCode="0.00%">
                        <c:v>6.5000000000000002E-2</c:v>
                      </c:pt>
                      <c:pt idx="1382" formatCode="0.00%">
                        <c:v>6.5000000000000002E-2</c:v>
                      </c:pt>
                      <c:pt idx="1383" formatCode="0.00%">
                        <c:v>6.5000000000000002E-2</c:v>
                      </c:pt>
                      <c:pt idx="1384" formatCode="0.00%">
                        <c:v>6.5000000000000002E-2</c:v>
                      </c:pt>
                      <c:pt idx="1385" formatCode="0.00%">
                        <c:v>6.5000000000000002E-2</c:v>
                      </c:pt>
                      <c:pt idx="1386" formatCode="0.00%">
                        <c:v>6.5000000000000002E-2</c:v>
                      </c:pt>
                      <c:pt idx="1387" formatCode="0.00%">
                        <c:v>6.5000000000000002E-2</c:v>
                      </c:pt>
                      <c:pt idx="1388" formatCode="0.00%">
                        <c:v>6.5000000000000002E-2</c:v>
                      </c:pt>
                      <c:pt idx="1389" formatCode="0.00%">
                        <c:v>6.5000000000000002E-2</c:v>
                      </c:pt>
                      <c:pt idx="1390" formatCode="0.00%">
                        <c:v>#N/A</c:v>
                      </c:pt>
                      <c:pt idx="1391" formatCode="0.00%">
                        <c:v>#N/A</c:v>
                      </c:pt>
                      <c:pt idx="1392" formatCode="0.00%">
                        <c:v>6.5000000000000002E-2</c:v>
                      </c:pt>
                      <c:pt idx="1393" formatCode="0.00%">
                        <c:v>6.5000000000000002E-2</c:v>
                      </c:pt>
                      <c:pt idx="1394" formatCode="0.00%">
                        <c:v>6.5000000000000002E-2</c:v>
                      </c:pt>
                      <c:pt idx="1395" formatCode="0.00%">
                        <c:v>6.5000000000000002E-2</c:v>
                      </c:pt>
                      <c:pt idx="1396" formatCode="0.00%">
                        <c:v>6.5000000000000002E-2</c:v>
                      </c:pt>
                      <c:pt idx="1397" formatCode="0.00%">
                        <c:v>6.5000000000000002E-2</c:v>
                      </c:pt>
                      <c:pt idx="1398" formatCode="0.00%">
                        <c:v>6.5000000000000002E-2</c:v>
                      </c:pt>
                      <c:pt idx="1399" formatCode="0.00%">
                        <c:v>6.5000000000000002E-2</c:v>
                      </c:pt>
                      <c:pt idx="1400" formatCode="0.00%">
                        <c:v>6.5000000000000002E-2</c:v>
                      </c:pt>
                      <c:pt idx="1401" formatCode="0.00%">
                        <c:v>6.5000000000000002E-2</c:v>
                      </c:pt>
                      <c:pt idx="1402" formatCode="0.00%">
                        <c:v>6.5000000000000002E-2</c:v>
                      </c:pt>
                      <c:pt idx="1403" formatCode="0.00%">
                        <c:v>6.5000000000000002E-2</c:v>
                      </c:pt>
                      <c:pt idx="1404" formatCode="0.00%">
                        <c:v>6.5000000000000002E-2</c:v>
                      </c:pt>
                      <c:pt idx="1405" formatCode="0.00%">
                        <c:v>6.5000000000000002E-2</c:v>
                      </c:pt>
                      <c:pt idx="1406" formatCode="0.00%">
                        <c:v>6.5000000000000002E-2</c:v>
                      </c:pt>
                      <c:pt idx="1407" formatCode="0.00%">
                        <c:v>6.5000000000000002E-2</c:v>
                      </c:pt>
                      <c:pt idx="1408" formatCode="0.00%">
                        <c:v>6.5000000000000002E-2</c:v>
                      </c:pt>
                      <c:pt idx="1409" formatCode="0.00%">
                        <c:v>6.5000000000000002E-2</c:v>
                      </c:pt>
                      <c:pt idx="1410" formatCode="0.00%">
                        <c:v>6.5000000000000002E-2</c:v>
                      </c:pt>
                      <c:pt idx="1411" formatCode="0.00%">
                        <c:v>6.5000000000000002E-2</c:v>
                      </c:pt>
                      <c:pt idx="1412" formatCode="0.00%">
                        <c:v>6.5000000000000002E-2</c:v>
                      </c:pt>
                      <c:pt idx="1413" formatCode="0.00%">
                        <c:v>6.5000000000000002E-2</c:v>
                      </c:pt>
                      <c:pt idx="1414" formatCode="0.00%">
                        <c:v>6.5000000000000002E-2</c:v>
                      </c:pt>
                      <c:pt idx="1415" formatCode="0.00%">
                        <c:v>6.5000000000000002E-2</c:v>
                      </c:pt>
                      <c:pt idx="1416" formatCode="0.00%">
                        <c:v>6.5000000000000002E-2</c:v>
                      </c:pt>
                      <c:pt idx="1417" formatCode="0.00%">
                        <c:v>6.5000000000000002E-2</c:v>
                      </c:pt>
                      <c:pt idx="1418" formatCode="0.00%">
                        <c:v>6.5000000000000002E-2</c:v>
                      </c:pt>
                      <c:pt idx="1419" formatCode="0.00%">
                        <c:v>6.5000000000000002E-2</c:v>
                      </c:pt>
                      <c:pt idx="1420" formatCode="0.00%">
                        <c:v>6.5000000000000002E-2</c:v>
                      </c:pt>
                      <c:pt idx="1421" formatCode="0.00%">
                        <c:v>6.5000000000000002E-2</c:v>
                      </c:pt>
                      <c:pt idx="1422" formatCode="0.00%">
                        <c:v>6.5000000000000002E-2</c:v>
                      </c:pt>
                      <c:pt idx="1423" formatCode="0.00%">
                        <c:v>6.5000000000000002E-2</c:v>
                      </c:pt>
                      <c:pt idx="1424" formatCode="0.00%">
                        <c:v>#N/A</c:v>
                      </c:pt>
                      <c:pt idx="1425" formatCode="0.00%">
                        <c:v>6.5000000000000002E-2</c:v>
                      </c:pt>
                      <c:pt idx="1426" formatCode="0.00%">
                        <c:v>6.5000000000000002E-2</c:v>
                      </c:pt>
                      <c:pt idx="1427" formatCode="0.00%">
                        <c:v>6.5000000000000002E-2</c:v>
                      </c:pt>
                      <c:pt idx="1428" formatCode="0.00%">
                        <c:v>6.5000000000000002E-2</c:v>
                      </c:pt>
                      <c:pt idx="1429" formatCode="0.00%">
                        <c:v>6.5000000000000002E-2</c:v>
                      </c:pt>
                      <c:pt idx="1430" formatCode="0.00%">
                        <c:v>6.5000000000000002E-2</c:v>
                      </c:pt>
                      <c:pt idx="1431" formatCode="0.00%">
                        <c:v>6.5000000000000002E-2</c:v>
                      </c:pt>
                      <c:pt idx="1432" formatCode="0.00%">
                        <c:v>#N/A</c:v>
                      </c:pt>
                      <c:pt idx="1433" formatCode="0.00%">
                        <c:v>6.5000000000000002E-2</c:v>
                      </c:pt>
                      <c:pt idx="1434" formatCode="0.00%">
                        <c:v>6.5000000000000002E-2</c:v>
                      </c:pt>
                      <c:pt idx="1435" formatCode="0.00%">
                        <c:v>6.5000000000000002E-2</c:v>
                      </c:pt>
                      <c:pt idx="1436" formatCode="0.00%">
                        <c:v>6.5000000000000002E-2</c:v>
                      </c:pt>
                      <c:pt idx="1437" formatCode="0.00%">
                        <c:v>6.5000000000000002E-2</c:v>
                      </c:pt>
                      <c:pt idx="1438" formatCode="0.00%">
                        <c:v>6.5000000000000002E-2</c:v>
                      </c:pt>
                      <c:pt idx="1439" formatCode="0.00%">
                        <c:v>6.5000000000000002E-2</c:v>
                      </c:pt>
                      <c:pt idx="1440" formatCode="0.00%">
                        <c:v>6.5000000000000002E-2</c:v>
                      </c:pt>
                      <c:pt idx="1441" formatCode="0.00%">
                        <c:v>6.5000000000000002E-2</c:v>
                      </c:pt>
                      <c:pt idx="1442" formatCode="0.00%">
                        <c:v>6.5000000000000002E-2</c:v>
                      </c:pt>
                      <c:pt idx="1443" formatCode="0.00%">
                        <c:v>6.5000000000000002E-2</c:v>
                      </c:pt>
                      <c:pt idx="1444" formatCode="0.00%">
                        <c:v>6.5000000000000002E-2</c:v>
                      </c:pt>
                      <c:pt idx="1445" formatCode="0.00%">
                        <c:v>6.5000000000000002E-2</c:v>
                      </c:pt>
                      <c:pt idx="1446" formatCode="0.00%">
                        <c:v>6.5000000000000002E-2</c:v>
                      </c:pt>
                      <c:pt idx="1447" formatCode="0.00%">
                        <c:v>6.5000000000000002E-2</c:v>
                      </c:pt>
                      <c:pt idx="1448" formatCode="0.00%">
                        <c:v>6.5000000000000002E-2</c:v>
                      </c:pt>
                      <c:pt idx="1449" formatCode="0.00%">
                        <c:v>6.5000000000000002E-2</c:v>
                      </c:pt>
                      <c:pt idx="1450" formatCode="0.00%">
                        <c:v>6.5000000000000002E-2</c:v>
                      </c:pt>
                      <c:pt idx="1451" formatCode="0.00%">
                        <c:v>6.5000000000000002E-2</c:v>
                      </c:pt>
                      <c:pt idx="1452" formatCode="0.00%">
                        <c:v>6.5000000000000002E-2</c:v>
                      </c:pt>
                      <c:pt idx="1453" formatCode="0.00%">
                        <c:v>6.5000000000000002E-2</c:v>
                      </c:pt>
                      <c:pt idx="1454" formatCode="0.00%">
                        <c:v>6.5000000000000002E-2</c:v>
                      </c:pt>
                      <c:pt idx="1455" formatCode="0.00%">
                        <c:v>6.5000000000000002E-2</c:v>
                      </c:pt>
                      <c:pt idx="1456" formatCode="0.00%">
                        <c:v>6.5000000000000002E-2</c:v>
                      </c:pt>
                      <c:pt idx="1457" formatCode="0.00%">
                        <c:v>6.5000000000000002E-2</c:v>
                      </c:pt>
                      <c:pt idx="1458" formatCode="0.00%">
                        <c:v>6.5000000000000002E-2</c:v>
                      </c:pt>
                      <c:pt idx="1459" formatCode="0.00%">
                        <c:v>6.5000000000000002E-2</c:v>
                      </c:pt>
                      <c:pt idx="1460" formatCode="0.00%">
                        <c:v>6.5000000000000002E-2</c:v>
                      </c:pt>
                      <c:pt idx="1461" formatCode="0.00%">
                        <c:v>6.5000000000000002E-2</c:v>
                      </c:pt>
                      <c:pt idx="1462" formatCode="0.00%">
                        <c:v>6.5000000000000002E-2</c:v>
                      </c:pt>
                      <c:pt idx="1463" formatCode="0.00%">
                        <c:v>6.5000000000000002E-2</c:v>
                      </c:pt>
                      <c:pt idx="1464" formatCode="0.00%">
                        <c:v>6.5000000000000002E-2</c:v>
                      </c:pt>
                      <c:pt idx="1465" formatCode="0.00%">
                        <c:v>6.5000000000000002E-2</c:v>
                      </c:pt>
                      <c:pt idx="1466" formatCode="0.00%">
                        <c:v>6.5000000000000002E-2</c:v>
                      </c:pt>
                      <c:pt idx="1467" formatCode="0.00%">
                        <c:v>6.5000000000000002E-2</c:v>
                      </c:pt>
                      <c:pt idx="1468" formatCode="0.00%">
                        <c:v>#N/A</c:v>
                      </c:pt>
                      <c:pt idx="1469" formatCode="0.00%">
                        <c:v>6.5000000000000002E-2</c:v>
                      </c:pt>
                      <c:pt idx="1470" formatCode="0.00%">
                        <c:v>6.5000000000000002E-2</c:v>
                      </c:pt>
                      <c:pt idx="1471" formatCode="0.00%">
                        <c:v>6.5000000000000002E-2</c:v>
                      </c:pt>
                      <c:pt idx="1472" formatCode="0.00%">
                        <c:v>6.5000000000000002E-2</c:v>
                      </c:pt>
                      <c:pt idx="1473" formatCode="0.00%">
                        <c:v>6.5000000000000002E-2</c:v>
                      </c:pt>
                      <c:pt idx="1474" formatCode="0.00%">
                        <c:v>6.5000000000000002E-2</c:v>
                      </c:pt>
                      <c:pt idx="1475" formatCode="0.00%">
                        <c:v>6.5000000000000002E-2</c:v>
                      </c:pt>
                      <c:pt idx="1476" formatCode="0.00%">
                        <c:v>6.5000000000000002E-2</c:v>
                      </c:pt>
                      <c:pt idx="1477" formatCode="0.00%">
                        <c:v>6.5000000000000002E-2</c:v>
                      </c:pt>
                      <c:pt idx="1478" formatCode="0.00%">
                        <c:v>6.5000000000000002E-2</c:v>
                      </c:pt>
                      <c:pt idx="1479" formatCode="0.00%">
                        <c:v>6.5000000000000002E-2</c:v>
                      </c:pt>
                      <c:pt idx="1480" formatCode="0.00%">
                        <c:v>6.5000000000000002E-2</c:v>
                      </c:pt>
                      <c:pt idx="1481" formatCode="0.00%">
                        <c:v>6.5000000000000002E-2</c:v>
                      </c:pt>
                      <c:pt idx="1482" formatCode="0.00%">
                        <c:v>6.5000000000000002E-2</c:v>
                      </c:pt>
                      <c:pt idx="1483" formatCode="0.00%">
                        <c:v>6.5000000000000002E-2</c:v>
                      </c:pt>
                      <c:pt idx="1484" formatCode="0.00%">
                        <c:v>6.5000000000000002E-2</c:v>
                      </c:pt>
                      <c:pt idx="1485" formatCode="0.00%">
                        <c:v>6.5000000000000002E-2</c:v>
                      </c:pt>
                      <c:pt idx="1486" formatCode="0.00%">
                        <c:v>6.5000000000000002E-2</c:v>
                      </c:pt>
                      <c:pt idx="1487" formatCode="0.00%">
                        <c:v>6.5000000000000002E-2</c:v>
                      </c:pt>
                      <c:pt idx="1488" formatCode="0.00%">
                        <c:v>6.5000000000000002E-2</c:v>
                      </c:pt>
                      <c:pt idx="1489" formatCode="0.00%">
                        <c:v>6.5000000000000002E-2</c:v>
                      </c:pt>
                      <c:pt idx="1490" formatCode="0.00%">
                        <c:v>6.5000000000000002E-2</c:v>
                      </c:pt>
                      <c:pt idx="1491" formatCode="0.00%">
                        <c:v>6.5000000000000002E-2</c:v>
                      </c:pt>
                      <c:pt idx="1492" formatCode="0.00%">
                        <c:v>6.5000000000000002E-2</c:v>
                      </c:pt>
                      <c:pt idx="1493" formatCode="0.00%">
                        <c:v>6.5000000000000002E-2</c:v>
                      </c:pt>
                      <c:pt idx="1494" formatCode="0.00%">
                        <c:v>6.5000000000000002E-2</c:v>
                      </c:pt>
                      <c:pt idx="1495" formatCode="0.00%">
                        <c:v>6.5000000000000002E-2</c:v>
                      </c:pt>
                      <c:pt idx="1496" formatCode="0.00%">
                        <c:v>6.5000000000000002E-2</c:v>
                      </c:pt>
                      <c:pt idx="1497" formatCode="0.00%">
                        <c:v>0.06</c:v>
                      </c:pt>
                      <c:pt idx="1498" formatCode="0.00%">
                        <c:v>0.06</c:v>
                      </c:pt>
                      <c:pt idx="1499" formatCode="0.00%">
                        <c:v>0.06</c:v>
                      </c:pt>
                      <c:pt idx="1500" formatCode="0.00%">
                        <c:v>0.06</c:v>
                      </c:pt>
                      <c:pt idx="1501" formatCode="0.00%">
                        <c:v>0.06</c:v>
                      </c:pt>
                      <c:pt idx="1502" formatCode="0.00%">
                        <c:v>0.06</c:v>
                      </c:pt>
                      <c:pt idx="1503" formatCode="0.00%">
                        <c:v>0.06</c:v>
                      </c:pt>
                      <c:pt idx="1504" formatCode="0.00%">
                        <c:v>0.06</c:v>
                      </c:pt>
                      <c:pt idx="1505" formatCode="0.00%">
                        <c:v>0.06</c:v>
                      </c:pt>
                      <c:pt idx="1506" formatCode="0.00%">
                        <c:v>0.06</c:v>
                      </c:pt>
                      <c:pt idx="1507" formatCode="0.00%">
                        <c:v>0.06</c:v>
                      </c:pt>
                      <c:pt idx="1508" formatCode="0.00%">
                        <c:v>0.06</c:v>
                      </c:pt>
                      <c:pt idx="1509" formatCode="0.00%">
                        <c:v>0.06</c:v>
                      </c:pt>
                      <c:pt idx="1510" formatCode="0.00%">
                        <c:v>0.06</c:v>
                      </c:pt>
                      <c:pt idx="1511" formatCode="0.00%">
                        <c:v>0.06</c:v>
                      </c:pt>
                      <c:pt idx="1512" formatCode="0.00%">
                        <c:v>0.06</c:v>
                      </c:pt>
                      <c:pt idx="1513" formatCode="0.00%">
                        <c:v>0.06</c:v>
                      </c:pt>
                      <c:pt idx="1514" formatCode="0.00%">
                        <c:v>0.06</c:v>
                      </c:pt>
                      <c:pt idx="1515" formatCode="0.00%">
                        <c:v>0.06</c:v>
                      </c:pt>
                      <c:pt idx="1516" formatCode="0.00%">
                        <c:v>0.06</c:v>
                      </c:pt>
                      <c:pt idx="1517" formatCode="0.00%">
                        <c:v>0.06</c:v>
                      </c:pt>
                      <c:pt idx="1518" formatCode="0.00%">
                        <c:v>0.06</c:v>
                      </c:pt>
                      <c:pt idx="1519" formatCode="0.00%">
                        <c:v>0.06</c:v>
                      </c:pt>
                      <c:pt idx="1520" formatCode="0.00%">
                        <c:v>0.06</c:v>
                      </c:pt>
                      <c:pt idx="1521" formatCode="0.00%">
                        <c:v>0.06</c:v>
                      </c:pt>
                      <c:pt idx="1522" formatCode="0.00%">
                        <c:v>0.06</c:v>
                      </c:pt>
                      <c:pt idx="1523" formatCode="0.00%">
                        <c:v>0.06</c:v>
                      </c:pt>
                      <c:pt idx="1524" formatCode="0.00%">
                        <c:v>0.06</c:v>
                      </c:pt>
                      <c:pt idx="1525" formatCode="0.00%">
                        <c:v>0.06</c:v>
                      </c:pt>
                      <c:pt idx="1526" formatCode="0.00%">
                        <c:v>0.06</c:v>
                      </c:pt>
                      <c:pt idx="1527" formatCode="0.00%">
                        <c:v>0.06</c:v>
                      </c:pt>
                      <c:pt idx="1528" formatCode="0.00%">
                        <c:v>0.06</c:v>
                      </c:pt>
                      <c:pt idx="1529" formatCode="0.00%">
                        <c:v>0.06</c:v>
                      </c:pt>
                      <c:pt idx="1530" formatCode="0.00%">
                        <c:v>0.06</c:v>
                      </c:pt>
                      <c:pt idx="1531" formatCode="0.00%">
                        <c:v>0.06</c:v>
                      </c:pt>
                      <c:pt idx="1532" formatCode="0.00%">
                        <c:v>5.5E-2</c:v>
                      </c:pt>
                      <c:pt idx="1533" formatCode="0.00%">
                        <c:v>5.5E-2</c:v>
                      </c:pt>
                      <c:pt idx="1534" formatCode="0.00%">
                        <c:v>5.5E-2</c:v>
                      </c:pt>
                      <c:pt idx="1535" formatCode="0.00%">
                        <c:v>5.5E-2</c:v>
                      </c:pt>
                      <c:pt idx="1536" formatCode="0.00%">
                        <c:v>5.5E-2</c:v>
                      </c:pt>
                      <c:pt idx="1537" formatCode="0.00%">
                        <c:v>5.5E-2</c:v>
                      </c:pt>
                      <c:pt idx="1538" formatCode="0.00%">
                        <c:v>5.5E-2</c:v>
                      </c:pt>
                      <c:pt idx="1539" formatCode="0.00%">
                        <c:v>5.5E-2</c:v>
                      </c:pt>
                      <c:pt idx="1540" formatCode="0.00%">
                        <c:v>5.5E-2</c:v>
                      </c:pt>
                      <c:pt idx="1541" formatCode="0.00%">
                        <c:v>5.5E-2</c:v>
                      </c:pt>
                      <c:pt idx="1542" formatCode="0.00%">
                        <c:v>5.5E-2</c:v>
                      </c:pt>
                      <c:pt idx="1543" formatCode="0.00%">
                        <c:v>5.5E-2</c:v>
                      </c:pt>
                      <c:pt idx="1544" formatCode="0.00%">
                        <c:v>5.5E-2</c:v>
                      </c:pt>
                      <c:pt idx="1545" formatCode="0.00%">
                        <c:v>5.5E-2</c:v>
                      </c:pt>
                      <c:pt idx="1546" formatCode="0.00%">
                        <c:v>5.5E-2</c:v>
                      </c:pt>
                      <c:pt idx="1547" formatCode="0.00%">
                        <c:v>5.5E-2</c:v>
                      </c:pt>
                      <c:pt idx="1548" formatCode="0.00%">
                        <c:v>5.5E-2</c:v>
                      </c:pt>
                      <c:pt idx="1549" formatCode="0.00%">
                        <c:v>5.5E-2</c:v>
                      </c:pt>
                      <c:pt idx="1550" formatCode="0.00%">
                        <c:v>5.5E-2</c:v>
                      </c:pt>
                      <c:pt idx="1551" formatCode="0.00%">
                        <c:v>5.5E-2</c:v>
                      </c:pt>
                      <c:pt idx="1552" formatCode="0.00%">
                        <c:v>5.5E-2</c:v>
                      </c:pt>
                      <c:pt idx="1553" formatCode="0.00%">
                        <c:v>5.5E-2</c:v>
                      </c:pt>
                      <c:pt idx="1554" formatCode="0.00%">
                        <c:v>5.5E-2</c:v>
                      </c:pt>
                      <c:pt idx="1555" formatCode="0.00%">
                        <c:v>5.5E-2</c:v>
                      </c:pt>
                      <c:pt idx="1556" formatCode="0.00%">
                        <c:v>5.5E-2</c:v>
                      </c:pt>
                      <c:pt idx="1557" formatCode="0.00%">
                        <c:v>5.5E-2</c:v>
                      </c:pt>
                      <c:pt idx="1558" formatCode="0.00%">
                        <c:v>5.5E-2</c:v>
                      </c:pt>
                      <c:pt idx="1559" formatCode="0.00%">
                        <c:v>5.5E-2</c:v>
                      </c:pt>
                      <c:pt idx="1560" formatCode="0.00%">
                        <c:v>5.5E-2</c:v>
                      </c:pt>
                      <c:pt idx="1561" formatCode="0.00%">
                        <c:v>5.5E-2</c:v>
                      </c:pt>
                      <c:pt idx="1562" formatCode="0.00%">
                        <c:v>0.05</c:v>
                      </c:pt>
                      <c:pt idx="1563" formatCode="0.00%">
                        <c:v>0.05</c:v>
                      </c:pt>
                      <c:pt idx="1564" formatCode="0.00%">
                        <c:v>0.05</c:v>
                      </c:pt>
                      <c:pt idx="1565" formatCode="0.00%">
                        <c:v>0.05</c:v>
                      </c:pt>
                      <c:pt idx="1566" formatCode="0.00%">
                        <c:v>0.05</c:v>
                      </c:pt>
                      <c:pt idx="1567" formatCode="0.00%">
                        <c:v>0.05</c:v>
                      </c:pt>
                      <c:pt idx="1568" formatCode="0.00%">
                        <c:v>0.05</c:v>
                      </c:pt>
                      <c:pt idx="1569" formatCode="0.00%">
                        <c:v>0.05</c:v>
                      </c:pt>
                      <c:pt idx="1570" formatCode="0.00%">
                        <c:v>0.05</c:v>
                      </c:pt>
                      <c:pt idx="1571" formatCode="0.00%">
                        <c:v>0.05</c:v>
                      </c:pt>
                      <c:pt idx="1572" formatCode="0.00%">
                        <c:v>0.05</c:v>
                      </c:pt>
                      <c:pt idx="1573" formatCode="0.00%">
                        <c:v>0.05</c:v>
                      </c:pt>
                      <c:pt idx="1574" formatCode="0.00%">
                        <c:v>#N/A</c:v>
                      </c:pt>
                      <c:pt idx="1575" formatCode="0.00%">
                        <c:v>0.05</c:v>
                      </c:pt>
                      <c:pt idx="1576" formatCode="0.00%">
                        <c:v>0.05</c:v>
                      </c:pt>
                      <c:pt idx="1577" formatCode="0.00%">
                        <c:v>0.05</c:v>
                      </c:pt>
                      <c:pt idx="1578" formatCode="0.00%">
                        <c:v>0.05</c:v>
                      </c:pt>
                      <c:pt idx="1579" formatCode="0.00%">
                        <c:v>0.05</c:v>
                      </c:pt>
                      <c:pt idx="1580" formatCode="0.00%">
                        <c:v>0.05</c:v>
                      </c:pt>
                      <c:pt idx="1581" formatCode="0.00%">
                        <c:v>0.05</c:v>
                      </c:pt>
                      <c:pt idx="1582" formatCode="0.00%">
                        <c:v>0.05</c:v>
                      </c:pt>
                      <c:pt idx="1583" formatCode="0.00%">
                        <c:v>0.05</c:v>
                      </c:pt>
                      <c:pt idx="1584" formatCode="0.00%">
                        <c:v>0.05</c:v>
                      </c:pt>
                      <c:pt idx="1585" formatCode="0.00%">
                        <c:v>0.05</c:v>
                      </c:pt>
                      <c:pt idx="1586" formatCode="0.00%">
                        <c:v>0.05</c:v>
                      </c:pt>
                      <c:pt idx="1587" formatCode="0.00%">
                        <c:v>0.05</c:v>
                      </c:pt>
                      <c:pt idx="1588" formatCode="0.00%">
                        <c:v>0.05</c:v>
                      </c:pt>
                      <c:pt idx="1589" formatCode="0.00%">
                        <c:v>0.05</c:v>
                      </c:pt>
                      <c:pt idx="1590" formatCode="0.00%">
                        <c:v>0.05</c:v>
                      </c:pt>
                      <c:pt idx="1591" formatCode="0.00%">
                        <c:v>0.05</c:v>
                      </c:pt>
                      <c:pt idx="1592" formatCode="0.00%">
                        <c:v>4.4999999999999998E-2</c:v>
                      </c:pt>
                      <c:pt idx="1593" formatCode="0.00%">
                        <c:v>4.4999999999999998E-2</c:v>
                      </c:pt>
                      <c:pt idx="1594" formatCode="0.00%">
                        <c:v>4.4999999999999998E-2</c:v>
                      </c:pt>
                      <c:pt idx="1595" formatCode="0.00%">
                        <c:v>4.4999999999999998E-2</c:v>
                      </c:pt>
                      <c:pt idx="1596" formatCode="0.00%">
                        <c:v>4.4999999999999998E-2</c:v>
                      </c:pt>
                      <c:pt idx="1597" formatCode="0.00%">
                        <c:v>4.4999999999999998E-2</c:v>
                      </c:pt>
                      <c:pt idx="1598" formatCode="0.00%">
                        <c:v>4.4999999999999998E-2</c:v>
                      </c:pt>
                      <c:pt idx="1599" formatCode="0.00%">
                        <c:v>4.4999999999999998E-2</c:v>
                      </c:pt>
                      <c:pt idx="1600" formatCode="0.00%">
                        <c:v>4.4999999999999998E-2</c:v>
                      </c:pt>
                      <c:pt idx="1601" formatCode="0.00%">
                        <c:v>4.4999999999999998E-2</c:v>
                      </c:pt>
                      <c:pt idx="1602" formatCode="0.00%">
                        <c:v>#N/A</c:v>
                      </c:pt>
                      <c:pt idx="1603" formatCode="0.00%">
                        <c:v>4.4999999999999998E-2</c:v>
                      </c:pt>
                      <c:pt idx="1604" formatCode="0.00%">
                        <c:v>4.4999999999999998E-2</c:v>
                      </c:pt>
                      <c:pt idx="1605" formatCode="0.00%">
                        <c:v>4.4999999999999998E-2</c:v>
                      </c:pt>
                      <c:pt idx="1606" formatCode="0.00%">
                        <c:v>4.4999999999999998E-2</c:v>
                      </c:pt>
                      <c:pt idx="1607" formatCode="0.00%">
                        <c:v>#N/A</c:v>
                      </c:pt>
                      <c:pt idx="1608" formatCode="0.00%">
                        <c:v>4.4999999999999998E-2</c:v>
                      </c:pt>
                      <c:pt idx="1609" formatCode="0.00%">
                        <c:v>4.4999999999999998E-2</c:v>
                      </c:pt>
                      <c:pt idx="1610" formatCode="0.00%">
                        <c:v>4.4999999999999998E-2</c:v>
                      </c:pt>
                      <c:pt idx="1611" formatCode="0.00%">
                        <c:v>4.4999999999999998E-2</c:v>
                      </c:pt>
                      <c:pt idx="1612" formatCode="0.00%">
                        <c:v>4.4999999999999998E-2</c:v>
                      </c:pt>
                      <c:pt idx="1613" formatCode="0.00%">
                        <c:v>4.4999999999999998E-2</c:v>
                      </c:pt>
                      <c:pt idx="1614" formatCode="0.00%">
                        <c:v>4.4999999999999998E-2</c:v>
                      </c:pt>
                      <c:pt idx="1615" formatCode="0.00%">
                        <c:v>4.4999999999999998E-2</c:v>
                      </c:pt>
                      <c:pt idx="1616" formatCode="0.00%">
                        <c:v>4.4999999999999998E-2</c:v>
                      </c:pt>
                      <c:pt idx="1617" formatCode="0.00%">
                        <c:v>4.4999999999999998E-2</c:v>
                      </c:pt>
                      <c:pt idx="1618" formatCode="0.00%">
                        <c:v>4.4999999999999998E-2</c:v>
                      </c:pt>
                      <c:pt idx="1619" formatCode="0.00%">
                        <c:v>4.4999999999999998E-2</c:v>
                      </c:pt>
                      <c:pt idx="1620" formatCode="0.00%">
                        <c:v>4.4999999999999998E-2</c:v>
                      </c:pt>
                      <c:pt idx="1621" formatCode="0.00%">
                        <c:v>4.4999999999999998E-2</c:v>
                      </c:pt>
                      <c:pt idx="1622" formatCode="0.00%">
                        <c:v>4.4999999999999998E-2</c:v>
                      </c:pt>
                      <c:pt idx="1623" formatCode="0.00%">
                        <c:v>4.4999999999999998E-2</c:v>
                      </c:pt>
                      <c:pt idx="1624" formatCode="0.00%">
                        <c:v>4.4999999999999998E-2</c:v>
                      </c:pt>
                      <c:pt idx="1625" formatCode="0.00%">
                        <c:v>4.4999999999999998E-2</c:v>
                      </c:pt>
                      <c:pt idx="1626" formatCode="0.00%">
                        <c:v>4.4999999999999998E-2</c:v>
                      </c:pt>
                      <c:pt idx="1627" formatCode="0.00%">
                        <c:v>4.4999999999999998E-2</c:v>
                      </c:pt>
                      <c:pt idx="1628" formatCode="0.00%">
                        <c:v>4.4999999999999998E-2</c:v>
                      </c:pt>
                      <c:pt idx="1629" formatCode="0.00%">
                        <c:v>4.4999999999999998E-2</c:v>
                      </c:pt>
                      <c:pt idx="1630" formatCode="0.00%">
                        <c:v>4.4999999999999998E-2</c:v>
                      </c:pt>
                      <c:pt idx="1631" formatCode="0.00%">
                        <c:v>4.4999999999999998E-2</c:v>
                      </c:pt>
                      <c:pt idx="1632" formatCode="0.00%">
                        <c:v>4.2500000000000003E-2</c:v>
                      </c:pt>
                      <c:pt idx="1633" formatCode="0.00%">
                        <c:v>4.2500000000000003E-2</c:v>
                      </c:pt>
                      <c:pt idx="1634" formatCode="0.00%">
                        <c:v>4.2500000000000003E-2</c:v>
                      </c:pt>
                      <c:pt idx="1635" formatCode="0.00%">
                        <c:v>4.2500000000000003E-2</c:v>
                      </c:pt>
                      <c:pt idx="1636" formatCode="0.00%">
                        <c:v>4.2500000000000003E-2</c:v>
                      </c:pt>
                      <c:pt idx="1637" formatCode="0.00%">
                        <c:v>4.2500000000000003E-2</c:v>
                      </c:pt>
                      <c:pt idx="1638" formatCode="0.00%">
                        <c:v>4.2500000000000003E-2</c:v>
                      </c:pt>
                      <c:pt idx="1639" formatCode="0.00%">
                        <c:v>4.2500000000000003E-2</c:v>
                      </c:pt>
                      <c:pt idx="1640" formatCode="0.00%">
                        <c:v>4.2500000000000003E-2</c:v>
                      </c:pt>
                      <c:pt idx="1641" formatCode="0.00%">
                        <c:v>4.2500000000000003E-2</c:v>
                      </c:pt>
                      <c:pt idx="1642" formatCode="0.00%">
                        <c:v>4.2500000000000003E-2</c:v>
                      </c:pt>
                      <c:pt idx="1643" formatCode="0.00%">
                        <c:v>4.2500000000000003E-2</c:v>
                      </c:pt>
                      <c:pt idx="1644" formatCode="0.00%">
                        <c:v>4.2500000000000003E-2</c:v>
                      </c:pt>
                      <c:pt idx="1645" formatCode="0.00%">
                        <c:v>#N/A</c:v>
                      </c:pt>
                      <c:pt idx="1646" formatCode="0.00%">
                        <c:v>#N/A</c:v>
                      </c:pt>
                      <c:pt idx="1647" formatCode="0.00%">
                        <c:v>4.2500000000000003E-2</c:v>
                      </c:pt>
                      <c:pt idx="1648" formatCode="0.00%">
                        <c:v>4.2500000000000003E-2</c:v>
                      </c:pt>
                      <c:pt idx="1649" formatCode="0.00%">
                        <c:v>4.2500000000000003E-2</c:v>
                      </c:pt>
                      <c:pt idx="1650" formatCode="0.00%">
                        <c:v>4.2500000000000003E-2</c:v>
                      </c:pt>
                      <c:pt idx="1651" formatCode="0.00%">
                        <c:v>4.2500000000000003E-2</c:v>
                      </c:pt>
                      <c:pt idx="1652" formatCode="0.00%">
                        <c:v>4.2500000000000003E-2</c:v>
                      </c:pt>
                      <c:pt idx="1653" formatCode="0.00%">
                        <c:v>4.2500000000000003E-2</c:v>
                      </c:pt>
                      <c:pt idx="1654" formatCode="0.00%">
                        <c:v>4.2500000000000003E-2</c:v>
                      </c:pt>
                      <c:pt idx="1655" formatCode="0.00%">
                        <c:v>4.2500000000000003E-2</c:v>
                      </c:pt>
                      <c:pt idx="1656" formatCode="0.00%">
                        <c:v>4.2500000000000003E-2</c:v>
                      </c:pt>
                      <c:pt idx="1657" formatCode="0.00%">
                        <c:v>4.2500000000000003E-2</c:v>
                      </c:pt>
                      <c:pt idx="1658" formatCode="0.00%">
                        <c:v>4.2500000000000003E-2</c:v>
                      </c:pt>
                      <c:pt idx="1659" formatCode="0.00%">
                        <c:v>4.2500000000000003E-2</c:v>
                      </c:pt>
                      <c:pt idx="1660" formatCode="0.00%">
                        <c:v>4.2500000000000003E-2</c:v>
                      </c:pt>
                      <c:pt idx="1661" formatCode="0.00%">
                        <c:v>4.2500000000000003E-2</c:v>
                      </c:pt>
                      <c:pt idx="1662" formatCode="0.00%">
                        <c:v>3.7499999999999999E-2</c:v>
                      </c:pt>
                      <c:pt idx="1663" formatCode="0.00%">
                        <c:v>3.7499999999999999E-2</c:v>
                      </c:pt>
                      <c:pt idx="1664" formatCode="0.00%">
                        <c:v>3.7499999999999999E-2</c:v>
                      </c:pt>
                      <c:pt idx="1665" formatCode="0.00%">
                        <c:v>3.7499999999999999E-2</c:v>
                      </c:pt>
                      <c:pt idx="1666" formatCode="0.00%">
                        <c:v>3.7499999999999999E-2</c:v>
                      </c:pt>
                      <c:pt idx="1667" formatCode="0.00%">
                        <c:v>3.7499999999999999E-2</c:v>
                      </c:pt>
                      <c:pt idx="1668" formatCode="0.00%">
                        <c:v>3.7499999999999999E-2</c:v>
                      </c:pt>
                      <c:pt idx="1669" formatCode="0.00%">
                        <c:v>3.7499999999999999E-2</c:v>
                      </c:pt>
                      <c:pt idx="1670" formatCode="0.00%">
                        <c:v>3.7499999999999999E-2</c:v>
                      </c:pt>
                      <c:pt idx="1671" formatCode="0.00%">
                        <c:v>3.7499999999999999E-2</c:v>
                      </c:pt>
                      <c:pt idx="1672" formatCode="0.00%">
                        <c:v>3.7499999999999999E-2</c:v>
                      </c:pt>
                      <c:pt idx="1673" formatCode="0.00%">
                        <c:v>3.7499999999999999E-2</c:v>
                      </c:pt>
                      <c:pt idx="1674" formatCode="0.00%">
                        <c:v>3.7499999999999999E-2</c:v>
                      </c:pt>
                      <c:pt idx="1675" formatCode="0.00%">
                        <c:v>3.7499999999999999E-2</c:v>
                      </c:pt>
                      <c:pt idx="1676" formatCode="0.00%">
                        <c:v>3.7499999999999999E-2</c:v>
                      </c:pt>
                      <c:pt idx="1677" formatCode="0.00%">
                        <c:v>3.7499999999999999E-2</c:v>
                      </c:pt>
                      <c:pt idx="1678" formatCode="0.00%">
                        <c:v>3.7499999999999999E-2</c:v>
                      </c:pt>
                      <c:pt idx="1679" formatCode="0.00%">
                        <c:v>#N/A</c:v>
                      </c:pt>
                      <c:pt idx="1680" formatCode="0.00%">
                        <c:v>3.7499999999999999E-2</c:v>
                      </c:pt>
                      <c:pt idx="1681" formatCode="0.00%">
                        <c:v>3.7499999999999999E-2</c:v>
                      </c:pt>
                      <c:pt idx="1682" formatCode="0.00%">
                        <c:v>3.7499999999999999E-2</c:v>
                      </c:pt>
                      <c:pt idx="1683" formatCode="0.00%">
                        <c:v>3.7499999999999999E-2</c:v>
                      </c:pt>
                      <c:pt idx="1684" formatCode="0.00%">
                        <c:v>3.7499999999999999E-2</c:v>
                      </c:pt>
                      <c:pt idx="1685" formatCode="0.00%">
                        <c:v>3.7499999999999999E-2</c:v>
                      </c:pt>
                      <c:pt idx="1686" formatCode="0.00%">
                        <c:v>#N/A</c:v>
                      </c:pt>
                      <c:pt idx="1687" formatCode="0.00%">
                        <c:v>3.7499999999999999E-2</c:v>
                      </c:pt>
                      <c:pt idx="1688" formatCode="0.00%">
                        <c:v>3.7499999999999999E-2</c:v>
                      </c:pt>
                      <c:pt idx="1689" formatCode="0.00%">
                        <c:v>3.7499999999999999E-2</c:v>
                      </c:pt>
                      <c:pt idx="1690" formatCode="0.00%">
                        <c:v>3.7499999999999999E-2</c:v>
                      </c:pt>
                      <c:pt idx="1691" formatCode="0.00%">
                        <c:v>3.7499999999999999E-2</c:v>
                      </c:pt>
                      <c:pt idx="1692" formatCode="0.00%">
                        <c:v>3.7499999999999999E-2</c:v>
                      </c:pt>
                      <c:pt idx="1693" formatCode="0.00%">
                        <c:v>3.7499999999999999E-2</c:v>
                      </c:pt>
                      <c:pt idx="1694" formatCode="0.00%">
                        <c:v>#N/A</c:v>
                      </c:pt>
                      <c:pt idx="1695" formatCode="0.00%">
                        <c:v>3.7499999999999999E-2</c:v>
                      </c:pt>
                      <c:pt idx="1696" formatCode="0.00%">
                        <c:v>3.7499999999999999E-2</c:v>
                      </c:pt>
                      <c:pt idx="1697" formatCode="0.00%">
                        <c:v>0.03</c:v>
                      </c:pt>
                      <c:pt idx="1698" formatCode="0.00%">
                        <c:v>0.03</c:v>
                      </c:pt>
                      <c:pt idx="1699" formatCode="0.00%">
                        <c:v>0.03</c:v>
                      </c:pt>
                      <c:pt idx="1700" formatCode="0.00%">
                        <c:v>0.03</c:v>
                      </c:pt>
                      <c:pt idx="1701" formatCode="0.00%">
                        <c:v>0.03</c:v>
                      </c:pt>
                      <c:pt idx="1702" formatCode="0.00%">
                        <c:v>0.03</c:v>
                      </c:pt>
                      <c:pt idx="1703" formatCode="0.00%">
                        <c:v>0.03</c:v>
                      </c:pt>
                      <c:pt idx="1704" formatCode="0.00%">
                        <c:v>0.03</c:v>
                      </c:pt>
                      <c:pt idx="1705" formatCode="0.00%">
                        <c:v>0.03</c:v>
                      </c:pt>
                      <c:pt idx="1706" formatCode="0.00%">
                        <c:v>0.03</c:v>
                      </c:pt>
                      <c:pt idx="1707" formatCode="0.00%">
                        <c:v>0.03</c:v>
                      </c:pt>
                      <c:pt idx="1708" formatCode="0.00%">
                        <c:v>0.03</c:v>
                      </c:pt>
                      <c:pt idx="1709" formatCode="0.00%">
                        <c:v>0.03</c:v>
                      </c:pt>
                      <c:pt idx="1710" formatCode="0.00%">
                        <c:v>0.03</c:v>
                      </c:pt>
                      <c:pt idx="1711" formatCode="0.00%">
                        <c:v>0.03</c:v>
                      </c:pt>
                      <c:pt idx="1712" formatCode="0.00%">
                        <c:v>0.03</c:v>
                      </c:pt>
                      <c:pt idx="1713" formatCode="0.00%">
                        <c:v>0.03</c:v>
                      </c:pt>
                      <c:pt idx="1714" formatCode="0.00%">
                        <c:v>0.03</c:v>
                      </c:pt>
                      <c:pt idx="1715" formatCode="0.00%">
                        <c:v>0.03</c:v>
                      </c:pt>
                      <c:pt idx="1716" formatCode="0.00%">
                        <c:v>0.03</c:v>
                      </c:pt>
                      <c:pt idx="1717" formatCode="0.00%">
                        <c:v>0.03</c:v>
                      </c:pt>
                      <c:pt idx="1718" formatCode="0.00%">
                        <c:v>0.03</c:v>
                      </c:pt>
                      <c:pt idx="1719" formatCode="0.00%">
                        <c:v>0.03</c:v>
                      </c:pt>
                      <c:pt idx="1720" formatCode="0.00%">
                        <c:v>0.03</c:v>
                      </c:pt>
                      <c:pt idx="1721" formatCode="0.00%">
                        <c:v>0.03</c:v>
                      </c:pt>
                      <c:pt idx="1722" formatCode="0.00%">
                        <c:v>0.03</c:v>
                      </c:pt>
                      <c:pt idx="1723" formatCode="0.00%">
                        <c:v>#N/A</c:v>
                      </c:pt>
                      <c:pt idx="1724" formatCode="0.00%">
                        <c:v>0.03</c:v>
                      </c:pt>
                      <c:pt idx="1725" formatCode="0.00%">
                        <c:v>0.03</c:v>
                      </c:pt>
                      <c:pt idx="1726" formatCode="0.00%">
                        <c:v>0.03</c:v>
                      </c:pt>
                      <c:pt idx="1727" formatCode="0.00%">
                        <c:v>2.2499999999999999E-2</c:v>
                      </c:pt>
                      <c:pt idx="1728" formatCode="0.00%">
                        <c:v>2.2499999999999999E-2</c:v>
                      </c:pt>
                      <c:pt idx="1729" formatCode="0.00%">
                        <c:v>2.2499999999999999E-2</c:v>
                      </c:pt>
                      <c:pt idx="1730" formatCode="0.00%">
                        <c:v>2.2499999999999999E-2</c:v>
                      </c:pt>
                      <c:pt idx="1731" formatCode="0.00%">
                        <c:v>2.2499999999999999E-2</c:v>
                      </c:pt>
                      <c:pt idx="1732" formatCode="0.00%">
                        <c:v>2.2499999999999999E-2</c:v>
                      </c:pt>
                      <c:pt idx="1733" formatCode="0.00%">
                        <c:v>2.2499999999999999E-2</c:v>
                      </c:pt>
                      <c:pt idx="1734" formatCode="0.00%">
                        <c:v>2.2499999999999999E-2</c:v>
                      </c:pt>
                      <c:pt idx="1735" formatCode="0.00%">
                        <c:v>2.2499999999999999E-2</c:v>
                      </c:pt>
                      <c:pt idx="1736" formatCode="0.00%">
                        <c:v>2.2499999999999999E-2</c:v>
                      </c:pt>
                      <c:pt idx="1737" formatCode="0.00%">
                        <c:v>2.2499999999999999E-2</c:v>
                      </c:pt>
                      <c:pt idx="1738" formatCode="0.00%">
                        <c:v>2.2499999999999999E-2</c:v>
                      </c:pt>
                      <c:pt idx="1739" formatCode="0.00%">
                        <c:v>2.2499999999999999E-2</c:v>
                      </c:pt>
                      <c:pt idx="1740" formatCode="0.00%">
                        <c:v>2.2499999999999999E-2</c:v>
                      </c:pt>
                      <c:pt idx="1741" formatCode="0.00%">
                        <c:v>2.2499999999999999E-2</c:v>
                      </c:pt>
                      <c:pt idx="1742" formatCode="0.00%">
                        <c:v>2.2499999999999999E-2</c:v>
                      </c:pt>
                      <c:pt idx="1743" formatCode="0.00%">
                        <c:v>2.2499999999999999E-2</c:v>
                      </c:pt>
                      <c:pt idx="1744" formatCode="0.00%">
                        <c:v>2.2499999999999999E-2</c:v>
                      </c:pt>
                      <c:pt idx="1745" formatCode="0.00%">
                        <c:v>2.2499999999999999E-2</c:v>
                      </c:pt>
                      <c:pt idx="1746" formatCode="0.00%">
                        <c:v>2.2499999999999999E-2</c:v>
                      </c:pt>
                      <c:pt idx="1747" formatCode="0.00%">
                        <c:v>2.2499999999999999E-2</c:v>
                      </c:pt>
                      <c:pt idx="1748" formatCode="0.00%">
                        <c:v>2.2499999999999999E-2</c:v>
                      </c:pt>
                      <c:pt idx="1749" formatCode="0.00%">
                        <c:v>2.2499999999999999E-2</c:v>
                      </c:pt>
                      <c:pt idx="1750" formatCode="0.00%">
                        <c:v>2.2499999999999999E-2</c:v>
                      </c:pt>
                      <c:pt idx="1751" formatCode="0.00%">
                        <c:v>2.2499999999999999E-2</c:v>
                      </c:pt>
                      <c:pt idx="1752" formatCode="0.00%">
                        <c:v>2.2499999999999999E-2</c:v>
                      </c:pt>
                      <c:pt idx="1753" formatCode="0.00%">
                        <c:v>2.2499999999999999E-2</c:v>
                      </c:pt>
                      <c:pt idx="1754" formatCode="0.00%">
                        <c:v>2.2499999999999999E-2</c:v>
                      </c:pt>
                      <c:pt idx="1755" formatCode="0.00%">
                        <c:v>2.2499999999999999E-2</c:v>
                      </c:pt>
                      <c:pt idx="1756" formatCode="0.00%">
                        <c:v>2.2499999999999999E-2</c:v>
                      </c:pt>
                      <c:pt idx="1757" formatCode="0.00%">
                        <c:v>2.2499999999999999E-2</c:v>
                      </c:pt>
                      <c:pt idx="1758" formatCode="0.00%">
                        <c:v>2.2499999999999999E-2</c:v>
                      </c:pt>
                      <c:pt idx="1759" formatCode="0.00%">
                        <c:v>2.2499999999999999E-2</c:v>
                      </c:pt>
                      <c:pt idx="1760" formatCode="0.00%">
                        <c:v>2.2499999999999999E-2</c:v>
                      </c:pt>
                      <c:pt idx="1761" formatCode="0.00%">
                        <c:v>2.2499999999999999E-2</c:v>
                      </c:pt>
                      <c:pt idx="1762" formatCode="0.00%">
                        <c:v>0.02</c:v>
                      </c:pt>
                      <c:pt idx="1763" formatCode="0.00%">
                        <c:v>0.02</c:v>
                      </c:pt>
                      <c:pt idx="1764" formatCode="0.00%">
                        <c:v>0.02</c:v>
                      </c:pt>
                      <c:pt idx="1765" formatCode="0.00%">
                        <c:v>0.02</c:v>
                      </c:pt>
                      <c:pt idx="1766" formatCode="0.00%">
                        <c:v>0.02</c:v>
                      </c:pt>
                      <c:pt idx="1767" formatCode="0.00%">
                        <c:v>0.02</c:v>
                      </c:pt>
                      <c:pt idx="1768" formatCode="0.00%">
                        <c:v>0.02</c:v>
                      </c:pt>
                      <c:pt idx="1769" formatCode="0.00%">
                        <c:v>0.02</c:v>
                      </c:pt>
                      <c:pt idx="1770" formatCode="0.00%">
                        <c:v>0.02</c:v>
                      </c:pt>
                      <c:pt idx="1771" formatCode="0.00%">
                        <c:v>0.02</c:v>
                      </c:pt>
                      <c:pt idx="1772" formatCode="0.00%">
                        <c:v>0.02</c:v>
                      </c:pt>
                      <c:pt idx="1773" formatCode="0.00%">
                        <c:v>0.02</c:v>
                      </c:pt>
                      <c:pt idx="1774" formatCode="0.00%">
                        <c:v>0.02</c:v>
                      </c:pt>
                      <c:pt idx="1775" formatCode="0.00%">
                        <c:v>0.02</c:v>
                      </c:pt>
                      <c:pt idx="1776" formatCode="0.00%">
                        <c:v>0.02</c:v>
                      </c:pt>
                      <c:pt idx="1777" formatCode="0.00%">
                        <c:v>0.02</c:v>
                      </c:pt>
                      <c:pt idx="1778" formatCode="0.00%">
                        <c:v>0.02</c:v>
                      </c:pt>
                      <c:pt idx="1779" formatCode="0.00%">
                        <c:v>0.02</c:v>
                      </c:pt>
                      <c:pt idx="1780" formatCode="0.00%">
                        <c:v>0.02</c:v>
                      </c:pt>
                      <c:pt idx="1781" formatCode="0.00%">
                        <c:v>0.02</c:v>
                      </c:pt>
                      <c:pt idx="1782" formatCode="0.00%">
                        <c:v>0.02</c:v>
                      </c:pt>
                      <c:pt idx="1783" formatCode="0.00%">
                        <c:v>0.02</c:v>
                      </c:pt>
                      <c:pt idx="1784" formatCode="0.00%">
                        <c:v>0.02</c:v>
                      </c:pt>
                      <c:pt idx="1785" formatCode="0.00%">
                        <c:v>#N/A</c:v>
                      </c:pt>
                      <c:pt idx="1786" formatCode="0.00%">
                        <c:v>0.02</c:v>
                      </c:pt>
                      <c:pt idx="1787" formatCode="0.00%">
                        <c:v>0.02</c:v>
                      </c:pt>
                      <c:pt idx="1788" formatCode="0.00%">
                        <c:v>0.02</c:v>
                      </c:pt>
                      <c:pt idx="1789" formatCode="0.00%">
                        <c:v>0.02</c:v>
                      </c:pt>
                      <c:pt idx="1790" formatCode="0.00%">
                        <c:v>0.02</c:v>
                      </c:pt>
                      <c:pt idx="1791" formatCode="0.00%">
                        <c:v>0.02</c:v>
                      </c:pt>
                      <c:pt idx="1792" formatCode="0.00%">
                        <c:v>0.02</c:v>
                      </c:pt>
                      <c:pt idx="1793" formatCode="0.00%">
                        <c:v>0.02</c:v>
                      </c:pt>
                      <c:pt idx="1794" formatCode="0.00%">
                        <c:v>0.02</c:v>
                      </c:pt>
                      <c:pt idx="1795" formatCode="0.00%">
                        <c:v>0.02</c:v>
                      </c:pt>
                      <c:pt idx="1796" formatCode="0.00%">
                        <c:v>0.02</c:v>
                      </c:pt>
                      <c:pt idx="1797" formatCode="0.00%">
                        <c:v>0.02</c:v>
                      </c:pt>
                      <c:pt idx="1798" formatCode="0.00%">
                        <c:v>0.02</c:v>
                      </c:pt>
                      <c:pt idx="1799" formatCode="0.00%">
                        <c:v>0.02</c:v>
                      </c:pt>
                      <c:pt idx="1800" formatCode="0.00%">
                        <c:v>0.02</c:v>
                      </c:pt>
                      <c:pt idx="1801" formatCode="0.00%">
                        <c:v>0.02</c:v>
                      </c:pt>
                      <c:pt idx="1802" formatCode="0.00%">
                        <c:v>0.02</c:v>
                      </c:pt>
                      <c:pt idx="1803" formatCode="0.00%">
                        <c:v>0.02</c:v>
                      </c:pt>
                      <c:pt idx="1804" formatCode="0.00%">
                        <c:v>0.02</c:v>
                      </c:pt>
                      <c:pt idx="1805" formatCode="0.00%">
                        <c:v>0.02</c:v>
                      </c:pt>
                      <c:pt idx="1806" formatCode="0.00%">
                        <c:v>0.02</c:v>
                      </c:pt>
                      <c:pt idx="1807" formatCode="0.00%">
                        <c:v>0.02</c:v>
                      </c:pt>
                      <c:pt idx="1808" formatCode="0.00%">
                        <c:v>0.02</c:v>
                      </c:pt>
                      <c:pt idx="1809" formatCode="0.00%">
                        <c:v>0.02</c:v>
                      </c:pt>
                      <c:pt idx="1810" formatCode="0.00%">
                        <c:v>#N/A</c:v>
                      </c:pt>
                      <c:pt idx="1811" formatCode="0.00%">
                        <c:v>#N/A</c:v>
                      </c:pt>
                      <c:pt idx="1812" formatCode="0.00%">
                        <c:v>#N/A</c:v>
                      </c:pt>
                      <c:pt idx="1813" formatCode="0.00%">
                        <c:v>#N/A</c:v>
                      </c:pt>
                      <c:pt idx="1814" formatCode="0.00%">
                        <c:v>#N/A</c:v>
                      </c:pt>
                      <c:pt idx="1815" formatCode="0.00%">
                        <c:v>#N/A</c:v>
                      </c:pt>
                      <c:pt idx="1816" formatCode="0.00%">
                        <c:v>#N/A</c:v>
                      </c:pt>
                      <c:pt idx="1817" formatCode="0.00%">
                        <c:v>#N/A</c:v>
                      </c:pt>
                      <c:pt idx="1818" formatCode="0.00%">
                        <c:v>#N/A</c:v>
                      </c:pt>
                      <c:pt idx="1819" formatCode="0.00%">
                        <c:v>#N/A</c:v>
                      </c:pt>
                      <c:pt idx="1820" formatCode="0.00%">
                        <c:v>#N/A</c:v>
                      </c:pt>
                      <c:pt idx="1821" formatCode="0.00%">
                        <c:v>#N/A</c:v>
                      </c:pt>
                      <c:pt idx="1822" formatCode="0.00%">
                        <c:v>#N/A</c:v>
                      </c:pt>
                      <c:pt idx="1823" formatCode="0.00%">
                        <c:v>#N/A</c:v>
                      </c:pt>
                      <c:pt idx="1824" formatCode="0.00%">
                        <c:v>#N/A</c:v>
                      </c:pt>
                      <c:pt idx="1825" formatCode="0.00%">
                        <c:v>#N/A</c:v>
                      </c:pt>
                      <c:pt idx="1826" formatCode="0.00%">
                        <c:v>#N/A</c:v>
                      </c:pt>
                      <c:pt idx="1827" formatCode="0.00%">
                        <c:v>#N/A</c:v>
                      </c:pt>
                      <c:pt idx="1828" formatCode="0.00%">
                        <c:v>#N/A</c:v>
                      </c:pt>
                      <c:pt idx="1829" formatCode="0.00%">
                        <c:v>#N/A</c:v>
                      </c:pt>
                      <c:pt idx="1830" formatCode="0.00%">
                        <c:v>#N/A</c:v>
                      </c:pt>
                      <c:pt idx="1831" formatCode="0.00%">
                        <c:v>#N/A</c:v>
                      </c:pt>
                      <c:pt idx="1832" formatCode="0.00%">
                        <c:v>#N/A</c:v>
                      </c:pt>
                      <c:pt idx="1833" formatCode="0.00%">
                        <c:v>#N/A</c:v>
                      </c:pt>
                      <c:pt idx="1834" formatCode="0.00%">
                        <c:v>#N/A</c:v>
                      </c:pt>
                      <c:pt idx="1835" formatCode="0.00%">
                        <c:v>#N/A</c:v>
                      </c:pt>
                      <c:pt idx="1836" formatCode="0.00%">
                        <c:v>#N/A</c:v>
                      </c:pt>
                      <c:pt idx="1837" formatCode="0.00%">
                        <c:v>#N/A</c:v>
                      </c:pt>
                      <c:pt idx="1838" formatCode="0.00%">
                        <c:v>#N/A</c:v>
                      </c:pt>
                      <c:pt idx="1839" formatCode="0.00%">
                        <c:v>#N/A</c:v>
                      </c:pt>
                      <c:pt idx="1840" formatCode="0.00%">
                        <c:v>#N/A</c:v>
                      </c:pt>
                      <c:pt idx="1841" formatCode="0.00%">
                        <c:v>#N/A</c:v>
                      </c:pt>
                      <c:pt idx="1842" formatCode="0.00%">
                        <c:v>#N/A</c:v>
                      </c:pt>
                      <c:pt idx="1843" formatCode="0.00%">
                        <c:v>#N/A</c:v>
                      </c:pt>
                      <c:pt idx="1844" formatCode="0.00%">
                        <c:v>#N/A</c:v>
                      </c:pt>
                      <c:pt idx="1845" formatCode="0.00%">
                        <c:v>#N/A</c:v>
                      </c:pt>
                      <c:pt idx="1846" formatCode="0.00%">
                        <c:v>#N/A</c:v>
                      </c:pt>
                      <c:pt idx="1847" formatCode="0.00%">
                        <c:v>#N/A</c:v>
                      </c:pt>
                      <c:pt idx="1848" formatCode="0.00%">
                        <c:v>#N/A</c:v>
                      </c:pt>
                      <c:pt idx="1849" formatCode="0.00%">
                        <c:v>#N/A</c:v>
                      </c:pt>
                      <c:pt idx="1850" formatCode="0.00%">
                        <c:v>#N/A</c:v>
                      </c:pt>
                      <c:pt idx="1851" formatCode="0.00%">
                        <c:v>#N/A</c:v>
                      </c:pt>
                      <c:pt idx="1852" formatCode="0.00%">
                        <c:v>#N/A</c:v>
                      </c:pt>
                      <c:pt idx="1853" formatCode="0.00%">
                        <c:v>#N/A</c:v>
                      </c:pt>
                      <c:pt idx="1854" formatCode="0.00%">
                        <c:v>#N/A</c:v>
                      </c:pt>
                      <c:pt idx="1855" formatCode="0.00%">
                        <c:v>#N/A</c:v>
                      </c:pt>
                      <c:pt idx="1856" formatCode="0.00%">
                        <c:v>#N/A</c:v>
                      </c:pt>
                      <c:pt idx="1857" formatCode="0.00%">
                        <c:v>#N/A</c:v>
                      </c:pt>
                      <c:pt idx="1858" formatCode="0.00%">
                        <c:v>#N/A</c:v>
                      </c:pt>
                      <c:pt idx="1859" formatCode="0.00%">
                        <c:v>#N/A</c:v>
                      </c:pt>
                      <c:pt idx="1860" formatCode="0.00%">
                        <c:v>#N/A</c:v>
                      </c:pt>
                      <c:pt idx="1861" formatCode="0.00%">
                        <c:v>#N/A</c:v>
                      </c:pt>
                      <c:pt idx="1862" formatCode="0.00%">
                        <c:v>#N/A</c:v>
                      </c:pt>
                      <c:pt idx="1863" formatCode="0.00%">
                        <c:v>#N/A</c:v>
                      </c:pt>
                      <c:pt idx="1864" formatCode="0.00%">
                        <c:v>#N/A</c:v>
                      </c:pt>
                      <c:pt idx="1865" formatCode="0.00%">
                        <c:v>#N/A</c:v>
                      </c:pt>
                      <c:pt idx="1866" formatCode="0.00%">
                        <c:v>#N/A</c:v>
                      </c:pt>
                      <c:pt idx="1867" formatCode="0.00%">
                        <c:v>#N/A</c:v>
                      </c:pt>
                      <c:pt idx="1868" formatCode="0.00%">
                        <c:v>#N/A</c:v>
                      </c:pt>
                      <c:pt idx="1869" formatCode="0.00%">
                        <c:v>#N/A</c:v>
                      </c:pt>
                      <c:pt idx="1870" formatCode="0.00%">
                        <c:v>#N/A</c:v>
                      </c:pt>
                      <c:pt idx="1871" formatCode="0.00%">
                        <c:v>#N/A</c:v>
                      </c:pt>
                      <c:pt idx="1872" formatCode="0.00%">
                        <c:v>#N/A</c:v>
                      </c:pt>
                      <c:pt idx="1873" formatCode="0.00%">
                        <c:v>#N/A</c:v>
                      </c:pt>
                      <c:pt idx="1874" formatCode="0.00%">
                        <c:v>#N/A</c:v>
                      </c:pt>
                      <c:pt idx="1875" formatCode="0.00%">
                        <c:v>#N/A</c:v>
                      </c:pt>
                      <c:pt idx="1876" formatCode="0.00%">
                        <c:v>#N/A</c:v>
                      </c:pt>
                      <c:pt idx="1877" formatCode="0.00%">
                        <c:v>#N/A</c:v>
                      </c:pt>
                      <c:pt idx="1878" formatCode="0.00%">
                        <c:v>#N/A</c:v>
                      </c:pt>
                      <c:pt idx="1879" formatCode="0.00%">
                        <c:v>#N/A</c:v>
                      </c:pt>
                      <c:pt idx="1880" formatCode="0.00%">
                        <c:v>#N/A</c:v>
                      </c:pt>
                      <c:pt idx="1881" formatCode="0.00%">
                        <c:v>#N/A</c:v>
                      </c:pt>
                      <c:pt idx="1882" formatCode="0.00%">
                        <c:v>#N/A</c:v>
                      </c:pt>
                      <c:pt idx="1883" formatCode="0.00%">
                        <c:v>#N/A</c:v>
                      </c:pt>
                      <c:pt idx="1884" formatCode="0.00%">
                        <c:v>#N/A</c:v>
                      </c:pt>
                      <c:pt idx="1885" formatCode="0.00%">
                        <c:v>#N/A</c:v>
                      </c:pt>
                      <c:pt idx="1886" formatCode="0.00%">
                        <c:v>#N/A</c:v>
                      </c:pt>
                      <c:pt idx="1887" formatCode="0.00%">
                        <c:v>#N/A</c:v>
                      </c:pt>
                      <c:pt idx="1888" formatCode="0.00%">
                        <c:v>#N/A</c:v>
                      </c:pt>
                      <c:pt idx="1889" formatCode="0.00%">
                        <c:v>#N/A</c:v>
                      </c:pt>
                      <c:pt idx="1890" formatCode="0.00%">
                        <c:v>#N/A</c:v>
                      </c:pt>
                      <c:pt idx="1891" formatCode="0.00%">
                        <c:v>#N/A</c:v>
                      </c:pt>
                      <c:pt idx="1892" formatCode="0.00%">
                        <c:v>#N/A</c:v>
                      </c:pt>
                      <c:pt idx="1893" formatCode="0.00%">
                        <c:v>#N/A</c:v>
                      </c:pt>
                      <c:pt idx="1894" formatCode="0.00%">
                        <c:v>#N/A</c:v>
                      </c:pt>
                      <c:pt idx="1895" formatCode="0.00%">
                        <c:v>#N/A</c:v>
                      </c:pt>
                      <c:pt idx="1896" formatCode="0.00%">
                        <c:v>#N/A</c:v>
                      </c:pt>
                      <c:pt idx="1897" formatCode="0.00%">
                        <c:v>#N/A</c:v>
                      </c:pt>
                      <c:pt idx="1898" formatCode="0.00%">
                        <c:v>#N/A</c:v>
                      </c:pt>
                      <c:pt idx="1899" formatCode="0.00%">
                        <c:v>#N/A</c:v>
                      </c:pt>
                      <c:pt idx="1900" formatCode="0.00%">
                        <c:v>#N/A</c:v>
                      </c:pt>
                      <c:pt idx="1901" formatCode="0.00%">
                        <c:v>#N/A</c:v>
                      </c:pt>
                      <c:pt idx="1902" formatCode="0.00%">
                        <c:v>#N/A</c:v>
                      </c:pt>
                      <c:pt idx="1903" formatCode="0.00%">
                        <c:v>#N/A</c:v>
                      </c:pt>
                      <c:pt idx="1904" formatCode="0.00%">
                        <c:v>#N/A</c:v>
                      </c:pt>
                      <c:pt idx="1905" formatCode="0.00%">
                        <c:v>#N/A</c:v>
                      </c:pt>
                      <c:pt idx="1906" formatCode="0.00%">
                        <c:v>#N/A</c:v>
                      </c:pt>
                      <c:pt idx="1907" formatCode="0.00%">
                        <c:v>#N/A</c:v>
                      </c:pt>
                      <c:pt idx="1908" formatCode="0.00%">
                        <c:v>#N/A</c:v>
                      </c:pt>
                      <c:pt idx="1909" formatCode="0.00%">
                        <c:v>#N/A</c:v>
                      </c:pt>
                      <c:pt idx="1910" formatCode="0.00%">
                        <c:v>#N/A</c:v>
                      </c:pt>
                      <c:pt idx="1911" formatCode="0.00%">
                        <c:v>#N/A</c:v>
                      </c:pt>
                      <c:pt idx="1912" formatCode="0.00%">
                        <c:v>#N/A</c:v>
                      </c:pt>
                      <c:pt idx="1913" formatCode="0.00%">
                        <c:v>#N/A</c:v>
                      </c:pt>
                      <c:pt idx="1914" formatCode="0.00%">
                        <c:v>#N/A</c:v>
                      </c:pt>
                      <c:pt idx="1915" formatCode="0.00%">
                        <c:v>#N/A</c:v>
                      </c:pt>
                      <c:pt idx="1916" formatCode="0.00%">
                        <c:v>#N/A</c:v>
                      </c:pt>
                      <c:pt idx="1917" formatCode="0.00%">
                        <c:v>#N/A</c:v>
                      </c:pt>
                      <c:pt idx="1918" formatCode="0.00%">
                        <c:v>#N/A</c:v>
                      </c:pt>
                      <c:pt idx="1919" formatCode="0.00%">
                        <c:v>#N/A</c:v>
                      </c:pt>
                      <c:pt idx="1920" formatCode="0.00%">
                        <c:v>#N/A</c:v>
                      </c:pt>
                      <c:pt idx="1921" formatCode="0.00%">
                        <c:v>#N/A</c:v>
                      </c:pt>
                      <c:pt idx="1922" formatCode="0.00%">
                        <c:v>#N/A</c:v>
                      </c:pt>
                      <c:pt idx="1923" formatCode="0.00%">
                        <c:v>#N/A</c:v>
                      </c:pt>
                      <c:pt idx="1924" formatCode="0.00%">
                        <c:v>#N/A</c:v>
                      </c:pt>
                      <c:pt idx="1925" formatCode="0.00%">
                        <c:v>#N/A</c:v>
                      </c:pt>
                      <c:pt idx="1926" formatCode="0.00%">
                        <c:v>#N/A</c:v>
                      </c:pt>
                      <c:pt idx="1927" formatCode="0.00%">
                        <c:v>#N/A</c:v>
                      </c:pt>
                      <c:pt idx="1928" formatCode="0.00%">
                        <c:v>#N/A</c:v>
                      </c:pt>
                      <c:pt idx="1929" formatCode="0.00%">
                        <c:v>#N/A</c:v>
                      </c:pt>
                      <c:pt idx="1930" formatCode="0.00%">
                        <c:v>#N/A</c:v>
                      </c:pt>
                      <c:pt idx="1931" formatCode="0.00%">
                        <c:v>#N/A</c:v>
                      </c:pt>
                      <c:pt idx="1932" formatCode="0.00%">
                        <c:v>#N/A</c:v>
                      </c:pt>
                      <c:pt idx="1933" formatCode="0.00%">
                        <c:v>#N/A</c:v>
                      </c:pt>
                      <c:pt idx="1934" formatCode="0.00%">
                        <c:v>#N/A</c:v>
                      </c:pt>
                      <c:pt idx="1935" formatCode="0.00%">
                        <c:v>#N/A</c:v>
                      </c:pt>
                      <c:pt idx="1936" formatCode="0.00%">
                        <c:v>#N/A</c:v>
                      </c:pt>
                      <c:pt idx="1937" formatCode="0.00%">
                        <c:v>#N/A</c:v>
                      </c:pt>
                      <c:pt idx="1938" formatCode="0.00%">
                        <c:v>#N/A</c:v>
                      </c:pt>
                      <c:pt idx="1939" formatCode="0.00%">
                        <c:v>#N/A</c:v>
                      </c:pt>
                      <c:pt idx="1940" formatCode="0.00%">
                        <c:v>#N/A</c:v>
                      </c:pt>
                      <c:pt idx="1941" formatCode="0.00%">
                        <c:v>#N/A</c:v>
                      </c:pt>
                      <c:pt idx="1942" formatCode="0.00%">
                        <c:v>#N/A</c:v>
                      </c:pt>
                      <c:pt idx="1943" formatCode="0.00%">
                        <c:v>#N/A</c:v>
                      </c:pt>
                      <c:pt idx="1944" formatCode="0.00%">
                        <c:v>#N/A</c:v>
                      </c:pt>
                      <c:pt idx="1945" formatCode="0.00%">
                        <c:v>#N/A</c:v>
                      </c:pt>
                      <c:pt idx="1946" formatCode="0.00%">
                        <c:v>#N/A</c:v>
                      </c:pt>
                      <c:pt idx="1947" formatCode="0.00%">
                        <c:v>#N/A</c:v>
                      </c:pt>
                      <c:pt idx="1948" formatCode="0.00%">
                        <c:v>#N/A</c:v>
                      </c:pt>
                      <c:pt idx="1949" formatCode="0.00%">
                        <c:v>#N/A</c:v>
                      </c:pt>
                      <c:pt idx="1950" formatCode="0.00%">
                        <c:v>#N/A</c:v>
                      </c:pt>
                      <c:pt idx="1951" formatCode="0.00%">
                        <c:v>#N/A</c:v>
                      </c:pt>
                      <c:pt idx="1952" formatCode="0.00%">
                        <c:v>#N/A</c:v>
                      </c:pt>
                      <c:pt idx="1953" formatCode="0.00%">
                        <c:v>#N/A</c:v>
                      </c:pt>
                      <c:pt idx="1954" formatCode="0.00%">
                        <c:v>#N/A</c:v>
                      </c:pt>
                      <c:pt idx="1955" formatCode="0.00%">
                        <c:v>#N/A</c:v>
                      </c:pt>
                      <c:pt idx="1956" formatCode="0.00%">
                        <c:v>#N/A</c:v>
                      </c:pt>
                      <c:pt idx="1957" formatCode="0.00%">
                        <c:v>#N/A</c:v>
                      </c:pt>
                      <c:pt idx="1958" formatCode="0.00%">
                        <c:v>#N/A</c:v>
                      </c:pt>
                      <c:pt idx="1959" formatCode="0.00%">
                        <c:v>#N/A</c:v>
                      </c:pt>
                      <c:pt idx="1960" formatCode="0.00%">
                        <c:v>#N/A</c:v>
                      </c:pt>
                      <c:pt idx="1961" formatCode="0.00%">
                        <c:v>#N/A</c:v>
                      </c:pt>
                      <c:pt idx="1962" formatCode="0.00%">
                        <c:v>#N/A</c:v>
                      </c:pt>
                      <c:pt idx="1963" formatCode="0.00%">
                        <c:v>#N/A</c:v>
                      </c:pt>
                      <c:pt idx="1964" formatCode="0.00%">
                        <c:v>#N/A</c:v>
                      </c:pt>
                      <c:pt idx="1965" formatCode="0.00%">
                        <c:v>#N/A</c:v>
                      </c:pt>
                      <c:pt idx="1966" formatCode="0.00%">
                        <c:v>#N/A</c:v>
                      </c:pt>
                      <c:pt idx="1967" formatCode="0.00%">
                        <c:v>#N/A</c:v>
                      </c:pt>
                      <c:pt idx="1968" formatCode="0.00%">
                        <c:v>#N/A</c:v>
                      </c:pt>
                      <c:pt idx="1969" formatCode="0.00%">
                        <c:v>#N/A</c:v>
                      </c:pt>
                      <c:pt idx="1970" formatCode="0.00%">
                        <c:v>#N/A</c:v>
                      </c:pt>
                      <c:pt idx="1971" formatCode="0.00%">
                        <c:v>#N/A</c:v>
                      </c:pt>
                      <c:pt idx="1972" formatCode="0.00%">
                        <c:v>#N/A</c:v>
                      </c:pt>
                      <c:pt idx="1973" formatCode="0.00%">
                        <c:v>#N/A</c:v>
                      </c:pt>
                      <c:pt idx="1974" formatCode="0.00%">
                        <c:v>#N/A</c:v>
                      </c:pt>
                      <c:pt idx="1975" formatCode="0.00%">
                        <c:v>#N/A</c:v>
                      </c:pt>
                      <c:pt idx="1976" formatCode="0.00%">
                        <c:v>#N/A</c:v>
                      </c:pt>
                      <c:pt idx="1977" formatCode="0.00%">
                        <c:v>#N/A</c:v>
                      </c:pt>
                      <c:pt idx="1978" formatCode="0.00%">
                        <c:v>#N/A</c:v>
                      </c:pt>
                      <c:pt idx="1979" formatCode="0.00%">
                        <c:v>#N/A</c:v>
                      </c:pt>
                      <c:pt idx="1980" formatCode="0.00%">
                        <c:v>#N/A</c:v>
                      </c:pt>
                      <c:pt idx="1981" formatCode="0.00%">
                        <c:v>#N/A</c:v>
                      </c:pt>
                      <c:pt idx="1982" formatCode="0.00%">
                        <c:v>#N/A</c:v>
                      </c:pt>
                      <c:pt idx="1983" formatCode="0.00%">
                        <c:v>#N/A</c:v>
                      </c:pt>
                      <c:pt idx="1984" formatCode="0.00%">
                        <c:v>#N/A</c:v>
                      </c:pt>
                      <c:pt idx="1985" formatCode="0.00%">
                        <c:v>#N/A</c:v>
                      </c:pt>
                      <c:pt idx="1986" formatCode="0.00%">
                        <c:v>#N/A</c:v>
                      </c:pt>
                      <c:pt idx="1987" formatCode="0.00%">
                        <c:v>#N/A</c:v>
                      </c:pt>
                      <c:pt idx="1988" formatCode="0.00%">
                        <c:v>#N/A</c:v>
                      </c:pt>
                      <c:pt idx="1989" formatCode="0.00%">
                        <c:v>#N/A</c:v>
                      </c:pt>
                      <c:pt idx="1990" formatCode="0.00%">
                        <c:v>#N/A</c:v>
                      </c:pt>
                      <c:pt idx="1991" formatCode="0.00%">
                        <c:v>#N/A</c:v>
                      </c:pt>
                      <c:pt idx="1992" formatCode="0.00%">
                        <c:v>#N/A</c:v>
                      </c:pt>
                      <c:pt idx="1993" formatCode="0.00%">
                        <c:v>#N/A</c:v>
                      </c:pt>
                      <c:pt idx="1994" formatCode="0.00%">
                        <c:v>#N/A</c:v>
                      </c:pt>
                      <c:pt idx="1995" formatCode="0.00%">
                        <c:v>#N/A</c:v>
                      </c:pt>
                      <c:pt idx="1996" formatCode="0.00%">
                        <c:v>#N/A</c:v>
                      </c:pt>
                      <c:pt idx="1997" formatCode="0.00%">
                        <c:v>#N/A</c:v>
                      </c:pt>
                      <c:pt idx="1998" formatCode="0.00%">
                        <c:v>#N/A</c:v>
                      </c:pt>
                      <c:pt idx="1999" formatCode="0.00%">
                        <c:v>#N/A</c:v>
                      </c:pt>
                      <c:pt idx="2000" formatCode="0.00%">
                        <c:v>#N/A</c:v>
                      </c:pt>
                      <c:pt idx="2001" formatCode="0.00%">
                        <c:v>#N/A</c:v>
                      </c:pt>
                      <c:pt idx="2002" formatCode="0.00%">
                        <c:v>#N/A</c:v>
                      </c:pt>
                      <c:pt idx="2003" formatCode="0.00%">
                        <c:v>#N/A</c:v>
                      </c:pt>
                      <c:pt idx="2004" formatCode="0.00%">
                        <c:v>#N/A</c:v>
                      </c:pt>
                      <c:pt idx="2005" formatCode="0.00%">
                        <c:v>#N/A</c:v>
                      </c:pt>
                      <c:pt idx="2006" formatCode="0.00%">
                        <c:v>#N/A</c:v>
                      </c:pt>
                      <c:pt idx="2007" formatCode="0.00%">
                        <c:v>#N/A</c:v>
                      </c:pt>
                      <c:pt idx="2008" formatCode="0.00%">
                        <c:v>#N/A</c:v>
                      </c:pt>
                      <c:pt idx="2009" formatCode="0.00%">
                        <c:v>#N/A</c:v>
                      </c:pt>
                      <c:pt idx="2010" formatCode="0.00%">
                        <c:v>#N/A</c:v>
                      </c:pt>
                      <c:pt idx="2011" formatCode="0.00%">
                        <c:v>#N/A</c:v>
                      </c:pt>
                      <c:pt idx="2012" formatCode="0.00%">
                        <c:v>#N/A</c:v>
                      </c:pt>
                      <c:pt idx="2013" formatCode="0.00%">
                        <c:v>#N/A</c:v>
                      </c:pt>
                      <c:pt idx="2014" formatCode="0.00%">
                        <c:v>#N/A</c:v>
                      </c:pt>
                      <c:pt idx="2015" formatCode="0.00%">
                        <c:v>#N/A</c:v>
                      </c:pt>
                      <c:pt idx="2016" formatCode="0.00%">
                        <c:v>#N/A</c:v>
                      </c:pt>
                      <c:pt idx="2017" formatCode="0.00%">
                        <c:v>#N/A</c:v>
                      </c:pt>
                      <c:pt idx="2018" formatCode="0.00%">
                        <c:v>#N/A</c:v>
                      </c:pt>
                      <c:pt idx="2019" formatCode="0.00%">
                        <c:v>#N/A</c:v>
                      </c:pt>
                      <c:pt idx="2020" formatCode="0.00%">
                        <c:v>#N/A</c:v>
                      </c:pt>
                      <c:pt idx="2021" formatCode="0.00%">
                        <c:v>#N/A</c:v>
                      </c:pt>
                      <c:pt idx="2022" formatCode="0.00%">
                        <c:v>#N/A</c:v>
                      </c:pt>
                      <c:pt idx="2023" formatCode="0.00%">
                        <c:v>#N/A</c:v>
                      </c:pt>
                      <c:pt idx="2024" formatCode="0.00%">
                        <c:v>#N/A</c:v>
                      </c:pt>
                      <c:pt idx="2025" formatCode="0.00%">
                        <c:v>#N/A</c:v>
                      </c:pt>
                      <c:pt idx="2026" formatCode="0.00%">
                        <c:v>#N/A</c:v>
                      </c:pt>
                      <c:pt idx="2027" formatCode="0.00%">
                        <c:v>#N/A</c:v>
                      </c:pt>
                      <c:pt idx="2028" formatCode="0.00%">
                        <c:v>#N/A</c:v>
                      </c:pt>
                      <c:pt idx="2029" formatCode="0.00%">
                        <c:v>#N/A</c:v>
                      </c:pt>
                      <c:pt idx="2030" formatCode="0.00%">
                        <c:v>#N/A</c:v>
                      </c:pt>
                      <c:pt idx="2031" formatCode="0.00%">
                        <c:v>#N/A</c:v>
                      </c:pt>
                      <c:pt idx="2032" formatCode="0.00%">
                        <c:v>#N/A</c:v>
                      </c:pt>
                      <c:pt idx="2033" formatCode="0.00%">
                        <c:v>#N/A</c:v>
                      </c:pt>
                      <c:pt idx="2034" formatCode="0.00%">
                        <c:v>#N/A</c:v>
                      </c:pt>
                      <c:pt idx="2035" formatCode="0.00%">
                        <c:v>#N/A</c:v>
                      </c:pt>
                      <c:pt idx="2036" formatCode="0.00%">
                        <c:v>#N/A</c:v>
                      </c:pt>
                      <c:pt idx="2037" formatCode="0.00%">
                        <c:v>#N/A</c:v>
                      </c:pt>
                      <c:pt idx="2038" formatCode="0.00%">
                        <c:v>#N/A</c:v>
                      </c:pt>
                      <c:pt idx="2039" formatCode="0.00%">
                        <c:v>#N/A</c:v>
                      </c:pt>
                      <c:pt idx="2040" formatCode="0.00%">
                        <c:v>#N/A</c:v>
                      </c:pt>
                      <c:pt idx="2041" formatCode="0.00%">
                        <c:v>#N/A</c:v>
                      </c:pt>
                      <c:pt idx="2042" formatCode="0.00%">
                        <c:v>#N/A</c:v>
                      </c:pt>
                      <c:pt idx="2043" formatCode="0.00%">
                        <c:v>#N/A</c:v>
                      </c:pt>
                      <c:pt idx="2044" formatCode="0.00%">
                        <c:v>#N/A</c:v>
                      </c:pt>
                      <c:pt idx="2045" formatCode="0.00%">
                        <c:v>#N/A</c:v>
                      </c:pt>
                      <c:pt idx="2046" formatCode="0.00%">
                        <c:v>#N/A</c:v>
                      </c:pt>
                      <c:pt idx="2047" formatCode="0.00%">
                        <c:v>#N/A</c:v>
                      </c:pt>
                      <c:pt idx="2048" formatCode="0.00%">
                        <c:v>#N/A</c:v>
                      </c:pt>
                      <c:pt idx="2049" formatCode="0.00%">
                        <c:v>#N/A</c:v>
                      </c:pt>
                      <c:pt idx="2050" formatCode="0.00%">
                        <c:v>#N/A</c:v>
                      </c:pt>
                      <c:pt idx="2051" formatCode="0.00%">
                        <c:v>#N/A</c:v>
                      </c:pt>
                      <c:pt idx="2052" formatCode="0.00%">
                        <c:v>#N/A</c:v>
                      </c:pt>
                      <c:pt idx="2053" formatCode="0.00%">
                        <c:v>#N/A</c:v>
                      </c:pt>
                      <c:pt idx="2054" formatCode="0.00%">
                        <c:v>#N/A</c:v>
                      </c:pt>
                      <c:pt idx="2055" formatCode="0.00%">
                        <c:v>#N/A</c:v>
                      </c:pt>
                      <c:pt idx="2056" formatCode="0.00%">
                        <c:v>#N/A</c:v>
                      </c:pt>
                      <c:pt idx="2057" formatCode="0.00%">
                        <c:v>#N/A</c:v>
                      </c:pt>
                      <c:pt idx="2058" formatCode="0.00%">
                        <c:v>#N/A</c:v>
                      </c:pt>
                      <c:pt idx="2059" formatCode="0.00%">
                        <c:v>#N/A</c:v>
                      </c:pt>
                      <c:pt idx="2060" formatCode="0.00%">
                        <c:v>#N/A</c:v>
                      </c:pt>
                      <c:pt idx="2061" formatCode="0.00%">
                        <c:v>#N/A</c:v>
                      </c:pt>
                      <c:pt idx="2062" formatCode="0.00%">
                        <c:v>#N/A</c:v>
                      </c:pt>
                      <c:pt idx="2063" formatCode="0.00%">
                        <c:v>#N/A</c:v>
                      </c:pt>
                      <c:pt idx="2064" formatCode="0.00%">
                        <c:v>#N/A</c:v>
                      </c:pt>
                      <c:pt idx="2065" formatCode="0.00%">
                        <c:v>#N/A</c:v>
                      </c:pt>
                      <c:pt idx="2066" formatCode="0.00%">
                        <c:v>#N/A</c:v>
                      </c:pt>
                      <c:pt idx="2067" formatCode="0.00%">
                        <c:v>#N/A</c:v>
                      </c:pt>
                      <c:pt idx="2068" formatCode="0.00%">
                        <c:v>#N/A</c:v>
                      </c:pt>
                      <c:pt idx="2069" formatCode="0.00%">
                        <c:v>#N/A</c:v>
                      </c:pt>
                      <c:pt idx="2070" formatCode="0.00%">
                        <c:v>#N/A</c:v>
                      </c:pt>
                      <c:pt idx="2071" formatCode="0.00%">
                        <c:v>#N/A</c:v>
                      </c:pt>
                      <c:pt idx="2072" formatCode="0.00%">
                        <c:v>#N/A</c:v>
                      </c:pt>
                      <c:pt idx="2073" formatCode="0.00%">
                        <c:v>#N/A</c:v>
                      </c:pt>
                      <c:pt idx="2074" formatCode="0.00%">
                        <c:v>#N/A</c:v>
                      </c:pt>
                      <c:pt idx="2075" formatCode="0.00%">
                        <c:v>#N/A</c:v>
                      </c:pt>
                      <c:pt idx="2076" formatCode="0.00%">
                        <c:v>#N/A</c:v>
                      </c:pt>
                      <c:pt idx="2077" formatCode="0.00%">
                        <c:v>#N/A</c:v>
                      </c:pt>
                      <c:pt idx="2078" formatCode="0.00%">
                        <c:v>#N/A</c:v>
                      </c:pt>
                      <c:pt idx="2079" formatCode="0.00%">
                        <c:v>#N/A</c:v>
                      </c:pt>
                      <c:pt idx="2080" formatCode="0.00%">
                        <c:v>#N/A</c:v>
                      </c:pt>
                      <c:pt idx="2081" formatCode="0.00%">
                        <c:v>#N/A</c:v>
                      </c:pt>
                      <c:pt idx="2082" formatCode="0.00%">
                        <c:v>#N/A</c:v>
                      </c:pt>
                      <c:pt idx="2083" formatCode="0.00%">
                        <c:v>#N/A</c:v>
                      </c:pt>
                      <c:pt idx="2084" formatCode="0.00%">
                        <c:v>#N/A</c:v>
                      </c:pt>
                      <c:pt idx="2085" formatCode="0.00%">
                        <c:v>#N/A</c:v>
                      </c:pt>
                      <c:pt idx="2086" formatCode="0.00%">
                        <c:v>#N/A</c:v>
                      </c:pt>
                      <c:pt idx="2087" formatCode="0.00%">
                        <c:v>#N/A</c:v>
                      </c:pt>
                      <c:pt idx="2088" formatCode="0.00%">
                        <c:v>#N/A</c:v>
                      </c:pt>
                      <c:pt idx="2089" formatCode="0.00%">
                        <c:v>#N/A</c:v>
                      </c:pt>
                      <c:pt idx="2090" formatCode="0.00%">
                        <c:v>#N/A</c:v>
                      </c:pt>
                      <c:pt idx="2091" formatCode="0.00%">
                        <c:v>#N/A</c:v>
                      </c:pt>
                      <c:pt idx="2092" formatCode="0.00%">
                        <c:v>#N/A</c:v>
                      </c:pt>
                      <c:pt idx="2093" formatCode="0.00%">
                        <c:v>#N/A</c:v>
                      </c:pt>
                      <c:pt idx="2094" formatCode="0.00%">
                        <c:v>#N/A</c:v>
                      </c:pt>
                      <c:pt idx="2095" formatCode="0.00%">
                        <c:v>#N/A</c:v>
                      </c:pt>
                      <c:pt idx="2096" formatCode="0.00%">
                        <c:v>#N/A</c:v>
                      </c:pt>
                      <c:pt idx="2097" formatCode="0.00%">
                        <c:v>#N/A</c:v>
                      </c:pt>
                      <c:pt idx="2098" formatCode="0.00%">
                        <c:v>#N/A</c:v>
                      </c:pt>
                      <c:pt idx="2099" formatCode="0.00%">
                        <c:v>#N/A</c:v>
                      </c:pt>
                      <c:pt idx="2100" formatCode="0.00%">
                        <c:v>#N/A</c:v>
                      </c:pt>
                      <c:pt idx="2101" formatCode="0.00%">
                        <c:v>#N/A</c:v>
                      </c:pt>
                      <c:pt idx="2102" formatCode="0.00%">
                        <c:v>#N/A</c:v>
                      </c:pt>
                      <c:pt idx="2103" formatCode="0.00%">
                        <c:v>#N/A</c:v>
                      </c:pt>
                      <c:pt idx="2104" formatCode="0.00%">
                        <c:v>#N/A</c:v>
                      </c:pt>
                      <c:pt idx="2105" formatCode="0.00%">
                        <c:v>#N/A</c:v>
                      </c:pt>
                      <c:pt idx="2106" formatCode="0.00%">
                        <c:v>#N/A</c:v>
                      </c:pt>
                      <c:pt idx="2107" formatCode="0.00%">
                        <c:v>#N/A</c:v>
                      </c:pt>
                      <c:pt idx="2108" formatCode="0.00%">
                        <c:v>#N/A</c:v>
                      </c:pt>
                      <c:pt idx="2109" formatCode="0.00%">
                        <c:v>#N/A</c:v>
                      </c:pt>
                      <c:pt idx="2110" formatCode="0.00%">
                        <c:v>#N/A</c:v>
                      </c:pt>
                      <c:pt idx="2111" formatCode="0.00%">
                        <c:v>#N/A</c:v>
                      </c:pt>
                      <c:pt idx="2112" formatCode="0.00%">
                        <c:v>#N/A</c:v>
                      </c:pt>
                      <c:pt idx="2113" formatCode="0.00%">
                        <c:v>#N/A</c:v>
                      </c:pt>
                      <c:pt idx="2114" formatCode="0.00%">
                        <c:v>#N/A</c:v>
                      </c:pt>
                      <c:pt idx="2115" formatCode="0.00%">
                        <c:v>#N/A</c:v>
                      </c:pt>
                      <c:pt idx="2116" formatCode="0.00%">
                        <c:v>#N/A</c:v>
                      </c:pt>
                      <c:pt idx="2117" formatCode="0.00%">
                        <c:v>#N/A</c:v>
                      </c:pt>
                      <c:pt idx="2118" formatCode="0.00%">
                        <c:v>#N/A</c:v>
                      </c:pt>
                      <c:pt idx="2119" formatCode="0.00%">
                        <c:v>#N/A</c:v>
                      </c:pt>
                      <c:pt idx="2120" formatCode="0.00%">
                        <c:v>#N/A</c:v>
                      </c:pt>
                      <c:pt idx="2121" formatCode="0.00%">
                        <c:v>#N/A</c:v>
                      </c:pt>
                      <c:pt idx="2122" formatCode="0.00%">
                        <c:v>#N/A</c:v>
                      </c:pt>
                      <c:pt idx="2123" formatCode="0.00%">
                        <c:v>#N/A</c:v>
                      </c:pt>
                      <c:pt idx="2124" formatCode="0.00%">
                        <c:v>#N/A</c:v>
                      </c:pt>
                      <c:pt idx="2125" formatCode="0.00%">
                        <c:v>#N/A</c:v>
                      </c:pt>
                      <c:pt idx="2126" formatCode="0.00%">
                        <c:v>#N/A</c:v>
                      </c:pt>
                      <c:pt idx="2127" formatCode="0.00%">
                        <c:v>#N/A</c:v>
                      </c:pt>
                      <c:pt idx="2128" formatCode="0.00%">
                        <c:v>#N/A</c:v>
                      </c:pt>
                      <c:pt idx="2129" formatCode="0.00%">
                        <c:v>#N/A</c:v>
                      </c:pt>
                      <c:pt idx="2130" formatCode="0.00%">
                        <c:v>#N/A</c:v>
                      </c:pt>
                      <c:pt idx="2131" formatCode="0.00%">
                        <c:v>#N/A</c:v>
                      </c:pt>
                      <c:pt idx="2132" formatCode="0.00%">
                        <c:v>#N/A</c:v>
                      </c:pt>
                      <c:pt idx="2133" formatCode="0.00%">
                        <c:v>#N/A</c:v>
                      </c:pt>
                      <c:pt idx="2134" formatCode="0.00%">
                        <c:v>#N/A</c:v>
                      </c:pt>
                      <c:pt idx="2135" formatCode="0.00%">
                        <c:v>#N/A</c:v>
                      </c:pt>
                      <c:pt idx="2136" formatCode="0.00%">
                        <c:v>#N/A</c:v>
                      </c:pt>
                      <c:pt idx="2137" formatCode="0.00%">
                        <c:v>#N/A</c:v>
                      </c:pt>
                      <c:pt idx="2138" formatCode="0.00%">
                        <c:v>#N/A</c:v>
                      </c:pt>
                      <c:pt idx="2139" formatCode="0.00%">
                        <c:v>#N/A</c:v>
                      </c:pt>
                      <c:pt idx="2140" formatCode="0.00%">
                        <c:v>#N/A</c:v>
                      </c:pt>
                      <c:pt idx="2141" formatCode="0.00%">
                        <c:v>#N/A</c:v>
                      </c:pt>
                      <c:pt idx="2142" formatCode="0.00%">
                        <c:v>#N/A</c:v>
                      </c:pt>
                      <c:pt idx="2143" formatCode="0.00%">
                        <c:v>#N/A</c:v>
                      </c:pt>
                      <c:pt idx="2144" formatCode="0.00%">
                        <c:v>#N/A</c:v>
                      </c:pt>
                      <c:pt idx="2145" formatCode="0.00%">
                        <c:v>#N/A</c:v>
                      </c:pt>
                      <c:pt idx="2146" formatCode="0.00%">
                        <c:v>#N/A</c:v>
                      </c:pt>
                      <c:pt idx="2147" formatCode="0.00%">
                        <c:v>#N/A</c:v>
                      </c:pt>
                      <c:pt idx="2148" formatCode="0.00%">
                        <c:v>#N/A</c:v>
                      </c:pt>
                      <c:pt idx="2149" formatCode="0.00%">
                        <c:v>#N/A</c:v>
                      </c:pt>
                      <c:pt idx="2150" formatCode="0.00%">
                        <c:v>#N/A</c:v>
                      </c:pt>
                      <c:pt idx="2151" formatCode="0.00%">
                        <c:v>#N/A</c:v>
                      </c:pt>
                      <c:pt idx="2152" formatCode="0.00%">
                        <c:v>#N/A</c:v>
                      </c:pt>
                      <c:pt idx="2153" formatCode="0.00%">
                        <c:v>#N/A</c:v>
                      </c:pt>
                      <c:pt idx="2154" formatCode="0.00%">
                        <c:v>#N/A</c:v>
                      </c:pt>
                      <c:pt idx="2155" formatCode="0.00%">
                        <c:v>#N/A</c:v>
                      </c:pt>
                      <c:pt idx="2156" formatCode="0.00%">
                        <c:v>#N/A</c:v>
                      </c:pt>
                      <c:pt idx="2157" formatCode="0.00%">
                        <c:v>#N/A</c:v>
                      </c:pt>
                      <c:pt idx="2158" formatCode="0.00%">
                        <c:v>#N/A</c:v>
                      </c:pt>
                      <c:pt idx="2159" formatCode="0.00%">
                        <c:v>#N/A</c:v>
                      </c:pt>
                      <c:pt idx="2160" formatCode="0.00%">
                        <c:v>#N/A</c:v>
                      </c:pt>
                      <c:pt idx="2161" formatCode="0.00%">
                        <c:v>#N/A</c:v>
                      </c:pt>
                      <c:pt idx="2162" formatCode="0.00%">
                        <c:v>#N/A</c:v>
                      </c:pt>
                      <c:pt idx="2163" formatCode="0.00%">
                        <c:v>#N/A</c:v>
                      </c:pt>
                      <c:pt idx="2164" formatCode="0.00%">
                        <c:v>#N/A</c:v>
                      </c:pt>
                      <c:pt idx="2165" formatCode="0.00%">
                        <c:v>#N/A</c:v>
                      </c:pt>
                      <c:pt idx="2166" formatCode="0.00%">
                        <c:v>#N/A</c:v>
                      </c:pt>
                      <c:pt idx="2167" formatCode="0.00%">
                        <c:v>#N/A</c:v>
                      </c:pt>
                      <c:pt idx="2168" formatCode="0.00%">
                        <c:v>#N/A</c:v>
                      </c:pt>
                      <c:pt idx="2169" formatCode="0.00%">
                        <c:v>#N/A</c:v>
                      </c:pt>
                      <c:pt idx="2170" formatCode="0.00%">
                        <c:v>#N/A</c:v>
                      </c:pt>
                      <c:pt idx="2171" formatCode="0.00%">
                        <c:v>#N/A</c:v>
                      </c:pt>
                      <c:pt idx="2172" formatCode="0.00%">
                        <c:v>#N/A</c:v>
                      </c:pt>
                      <c:pt idx="2173" formatCode="0.00%">
                        <c:v>#N/A</c:v>
                      </c:pt>
                      <c:pt idx="2174" formatCode="0.00%">
                        <c:v>#N/A</c:v>
                      </c:pt>
                      <c:pt idx="2175" formatCode="0.00%">
                        <c:v>#N/A</c:v>
                      </c:pt>
                      <c:pt idx="2176" formatCode="0.00%">
                        <c:v>#N/A</c:v>
                      </c:pt>
                      <c:pt idx="2177" formatCode="0.00%">
                        <c:v>#N/A</c:v>
                      </c:pt>
                      <c:pt idx="2178" formatCode="0.00%">
                        <c:v>#N/A</c:v>
                      </c:pt>
                      <c:pt idx="2179" formatCode="0.00%">
                        <c:v>#N/A</c:v>
                      </c:pt>
                      <c:pt idx="2180" formatCode="0.00%">
                        <c:v>#N/A</c:v>
                      </c:pt>
                      <c:pt idx="2181" formatCode="0.00%">
                        <c:v>#N/A</c:v>
                      </c:pt>
                      <c:pt idx="2182" formatCode="0.00%">
                        <c:v>#N/A</c:v>
                      </c:pt>
                      <c:pt idx="2183" formatCode="0.00%">
                        <c:v>#N/A</c:v>
                      </c:pt>
                      <c:pt idx="2184" formatCode="0.00%">
                        <c:v>#N/A</c:v>
                      </c:pt>
                      <c:pt idx="2185" formatCode="0.00%">
                        <c:v>#N/A</c:v>
                      </c:pt>
                      <c:pt idx="2186" formatCode="0.00%">
                        <c:v>#N/A</c:v>
                      </c:pt>
                      <c:pt idx="2187" formatCode="0.00%">
                        <c:v>#N/A</c:v>
                      </c:pt>
                      <c:pt idx="2188" formatCode="0.00%">
                        <c:v>#N/A</c:v>
                      </c:pt>
                      <c:pt idx="2189" formatCode="0.00%">
                        <c:v>#N/A</c:v>
                      </c:pt>
                      <c:pt idx="2190" formatCode="0.00%">
                        <c:v>#N/A</c:v>
                      </c:pt>
                      <c:pt idx="2191" formatCode="0.00%">
                        <c:v>#N/A</c:v>
                      </c:pt>
                      <c:pt idx="2192" formatCode="0.00%">
                        <c:v>#N/A</c:v>
                      </c:pt>
                      <c:pt idx="2193" formatCode="0.00%">
                        <c:v>#N/A</c:v>
                      </c:pt>
                      <c:pt idx="2194" formatCode="0.00%">
                        <c:v>#N/A</c:v>
                      </c:pt>
                      <c:pt idx="2195" formatCode="0.00%">
                        <c:v>#N/A</c:v>
                      </c:pt>
                      <c:pt idx="2196" formatCode="0.00%">
                        <c:v>#N/A</c:v>
                      </c:pt>
                      <c:pt idx="2197" formatCode="0.00%">
                        <c:v>#N/A</c:v>
                      </c:pt>
                      <c:pt idx="2198" formatCode="0.00%">
                        <c:v>#N/A</c:v>
                      </c:pt>
                      <c:pt idx="2199" formatCode="0.00%">
                        <c:v>#N/A</c:v>
                      </c:pt>
                      <c:pt idx="2200" formatCode="0.00%">
                        <c:v>#N/A</c:v>
                      </c:pt>
                      <c:pt idx="2201" formatCode="0.00%">
                        <c:v>#N/A</c:v>
                      </c:pt>
                      <c:pt idx="2202" formatCode="0.00%">
                        <c:v>#N/A</c:v>
                      </c:pt>
                      <c:pt idx="2203" formatCode="0.00%">
                        <c:v>#N/A</c:v>
                      </c:pt>
                      <c:pt idx="2204" formatCode="0.00%">
                        <c:v>#N/A</c:v>
                      </c:pt>
                      <c:pt idx="2205" formatCode="0.00%">
                        <c:v>#N/A</c:v>
                      </c:pt>
                      <c:pt idx="2206" formatCode="0.00%">
                        <c:v>#N/A</c:v>
                      </c:pt>
                      <c:pt idx="2207" formatCode="0.00%">
                        <c:v>#N/A</c:v>
                      </c:pt>
                      <c:pt idx="2208" formatCode="0.00%">
                        <c:v>#N/A</c:v>
                      </c:pt>
                      <c:pt idx="2209" formatCode="0.00%">
                        <c:v>#N/A</c:v>
                      </c:pt>
                      <c:pt idx="2210" formatCode="0.00%">
                        <c:v>#N/A</c:v>
                      </c:pt>
                      <c:pt idx="2211" formatCode="0.00%">
                        <c:v>#N/A</c:v>
                      </c:pt>
                      <c:pt idx="2212" formatCode="0.00%">
                        <c:v>#N/A</c:v>
                      </c:pt>
                      <c:pt idx="2213" formatCode="0.00%">
                        <c:v>#N/A</c:v>
                      </c:pt>
                      <c:pt idx="2214" formatCode="0.00%">
                        <c:v>#N/A</c:v>
                      </c:pt>
                      <c:pt idx="2215" formatCode="0.00%">
                        <c:v>#N/A</c:v>
                      </c:pt>
                      <c:pt idx="2216" formatCode="0.00%">
                        <c:v>#N/A</c:v>
                      </c:pt>
                      <c:pt idx="2217" formatCode="0.00%">
                        <c:v>#N/A</c:v>
                      </c:pt>
                      <c:pt idx="2218" formatCode="0.00%">
                        <c:v>#N/A</c:v>
                      </c:pt>
                      <c:pt idx="2219" formatCode="0.00%">
                        <c:v>#N/A</c:v>
                      </c:pt>
                      <c:pt idx="2220" formatCode="0.00%">
                        <c:v>#N/A</c:v>
                      </c:pt>
                      <c:pt idx="2221" formatCode="0.00%">
                        <c:v>#N/A</c:v>
                      </c:pt>
                      <c:pt idx="2222" formatCode="0.00%">
                        <c:v>#N/A</c:v>
                      </c:pt>
                      <c:pt idx="2223" formatCode="0.00%">
                        <c:v>#N/A</c:v>
                      </c:pt>
                      <c:pt idx="2224" formatCode="0.00%">
                        <c:v>#N/A</c:v>
                      </c:pt>
                      <c:pt idx="2225" formatCode="0.00%">
                        <c:v>#N/A</c:v>
                      </c:pt>
                      <c:pt idx="2226" formatCode="0.00%">
                        <c:v>#N/A</c:v>
                      </c:pt>
                      <c:pt idx="2227" formatCode="0.00%">
                        <c:v>#N/A</c:v>
                      </c:pt>
                      <c:pt idx="2228" formatCode="0.00%">
                        <c:v>#N/A</c:v>
                      </c:pt>
                      <c:pt idx="2229" formatCode="0.00%">
                        <c:v>#N/A</c:v>
                      </c:pt>
                      <c:pt idx="2230" formatCode="0.00%">
                        <c:v>#N/A</c:v>
                      </c:pt>
                      <c:pt idx="2231" formatCode="0.00%">
                        <c:v>#N/A</c:v>
                      </c:pt>
                      <c:pt idx="2232" formatCode="0.00%">
                        <c:v>#N/A</c:v>
                      </c:pt>
                      <c:pt idx="2233" formatCode="0.00%">
                        <c:v>#N/A</c:v>
                      </c:pt>
                      <c:pt idx="2234" formatCode="0.00%">
                        <c:v>#N/A</c:v>
                      </c:pt>
                      <c:pt idx="2235" formatCode="0.00%">
                        <c:v>#N/A</c:v>
                      </c:pt>
                      <c:pt idx="2236" formatCode="0.00%">
                        <c:v>#N/A</c:v>
                      </c:pt>
                      <c:pt idx="2237" formatCode="0.00%">
                        <c:v>#N/A</c:v>
                      </c:pt>
                      <c:pt idx="2238" formatCode="0.00%">
                        <c:v>#N/A</c:v>
                      </c:pt>
                      <c:pt idx="2239" formatCode="0.00%">
                        <c:v>#N/A</c:v>
                      </c:pt>
                      <c:pt idx="2240" formatCode="0.00%">
                        <c:v>#N/A</c:v>
                      </c:pt>
                      <c:pt idx="2241" formatCode="0.00%">
                        <c:v>#N/A</c:v>
                      </c:pt>
                      <c:pt idx="2242" formatCode="0.00%">
                        <c:v>#N/A</c:v>
                      </c:pt>
                      <c:pt idx="2243" formatCode="0.00%">
                        <c:v>#N/A</c:v>
                      </c:pt>
                      <c:pt idx="2244" formatCode="0.00%">
                        <c:v>#N/A</c:v>
                      </c:pt>
                      <c:pt idx="2245" formatCode="0.00%">
                        <c:v>#N/A</c:v>
                      </c:pt>
                      <c:pt idx="2246" formatCode="0.00%">
                        <c:v>#N/A</c:v>
                      </c:pt>
                      <c:pt idx="2247" formatCode="0.00%">
                        <c:v>#N/A</c:v>
                      </c:pt>
                      <c:pt idx="2248" formatCode="0.00%">
                        <c:v>#N/A</c:v>
                      </c:pt>
                      <c:pt idx="2249" formatCode="0.00%">
                        <c:v>#N/A</c:v>
                      </c:pt>
                      <c:pt idx="2250" formatCode="0.00%">
                        <c:v>#N/A</c:v>
                      </c:pt>
                      <c:pt idx="2251" formatCode="0.00%">
                        <c:v>#N/A</c:v>
                      </c:pt>
                      <c:pt idx="2252" formatCode="0.00%">
                        <c:v>#N/A</c:v>
                      </c:pt>
                      <c:pt idx="2253" formatCode="0.00%">
                        <c:v>#N/A</c:v>
                      </c:pt>
                      <c:pt idx="2254" formatCode="0.00%">
                        <c:v>#N/A</c:v>
                      </c:pt>
                      <c:pt idx="2255" formatCode="0.00%">
                        <c:v>#N/A</c:v>
                      </c:pt>
                      <c:pt idx="2256" formatCode="0.00%">
                        <c:v>#N/A</c:v>
                      </c:pt>
                      <c:pt idx="2257" formatCode="0.00%">
                        <c:v>#N/A</c:v>
                      </c:pt>
                      <c:pt idx="2258" formatCode="0.00%">
                        <c:v>#N/A</c:v>
                      </c:pt>
                      <c:pt idx="2259" formatCode="0.00%">
                        <c:v>#N/A</c:v>
                      </c:pt>
                      <c:pt idx="2260" formatCode="0.00%">
                        <c:v>#N/A</c:v>
                      </c:pt>
                      <c:pt idx="2261" formatCode="0.00%">
                        <c:v>#N/A</c:v>
                      </c:pt>
                      <c:pt idx="2262" formatCode="0.00%">
                        <c:v>#N/A</c:v>
                      </c:pt>
                      <c:pt idx="2263" formatCode="0.00%">
                        <c:v>#N/A</c:v>
                      </c:pt>
                      <c:pt idx="2264" formatCode="0.00%">
                        <c:v>#N/A</c:v>
                      </c:pt>
                      <c:pt idx="2265" formatCode="0.00%">
                        <c:v>#N/A</c:v>
                      </c:pt>
                      <c:pt idx="2266" formatCode="0.00%">
                        <c:v>#N/A</c:v>
                      </c:pt>
                      <c:pt idx="2267" formatCode="0.00%">
                        <c:v>#N/A</c:v>
                      </c:pt>
                      <c:pt idx="2268" formatCode="0.00%">
                        <c:v>#N/A</c:v>
                      </c:pt>
                      <c:pt idx="2269" formatCode="0.00%">
                        <c:v>#N/A</c:v>
                      </c:pt>
                      <c:pt idx="2270" formatCode="0.00%">
                        <c:v>#N/A</c:v>
                      </c:pt>
                      <c:pt idx="2271" formatCode="0.00%">
                        <c:v>#N/A</c:v>
                      </c:pt>
                      <c:pt idx="2272" formatCode="0.00%">
                        <c:v>#N/A</c:v>
                      </c:pt>
                      <c:pt idx="2273" formatCode="0.00%">
                        <c:v>#N/A</c:v>
                      </c:pt>
                      <c:pt idx="2274" formatCode="0.00%">
                        <c:v>#N/A</c:v>
                      </c:pt>
                      <c:pt idx="2275" formatCode="0.00%">
                        <c:v>#N/A</c:v>
                      </c:pt>
                      <c:pt idx="2276" formatCode="0.00%">
                        <c:v>#N/A</c:v>
                      </c:pt>
                      <c:pt idx="2277" formatCode="0.00%">
                        <c:v>#N/A</c:v>
                      </c:pt>
                      <c:pt idx="2278" formatCode="0.00%">
                        <c:v>#N/A</c:v>
                      </c:pt>
                      <c:pt idx="2279" formatCode="0.00%">
                        <c:v>#N/A</c:v>
                      </c:pt>
                      <c:pt idx="2280" formatCode="0.00%">
                        <c:v>#N/A</c:v>
                      </c:pt>
                      <c:pt idx="2281" formatCode="0.00%">
                        <c:v>#N/A</c:v>
                      </c:pt>
                      <c:pt idx="2282" formatCode="0.00%">
                        <c:v>#N/A</c:v>
                      </c:pt>
                      <c:pt idx="2283" formatCode="0.00%">
                        <c:v>#N/A</c:v>
                      </c:pt>
                      <c:pt idx="2284" formatCode="0.00%">
                        <c:v>#N/A</c:v>
                      </c:pt>
                      <c:pt idx="2285" formatCode="0.00%">
                        <c:v>#N/A</c:v>
                      </c:pt>
                      <c:pt idx="2286" formatCode="0.00%">
                        <c:v>#N/A</c:v>
                      </c:pt>
                      <c:pt idx="2287" formatCode="0.00%">
                        <c:v>#N/A</c:v>
                      </c:pt>
                      <c:pt idx="2288" formatCode="0.00%">
                        <c:v>#N/A</c:v>
                      </c:pt>
                      <c:pt idx="2289" formatCode="0.00%">
                        <c:v>#N/A</c:v>
                      </c:pt>
                      <c:pt idx="2290" formatCode="0.00%">
                        <c:v>#N/A</c:v>
                      </c:pt>
                      <c:pt idx="2291" formatCode="0.00%">
                        <c:v>#N/A</c:v>
                      </c:pt>
                      <c:pt idx="2292" formatCode="0.00%">
                        <c:v>#N/A</c:v>
                      </c:pt>
                      <c:pt idx="2293" formatCode="0.00%">
                        <c:v>#N/A</c:v>
                      </c:pt>
                      <c:pt idx="2294" formatCode="0.00%">
                        <c:v>#N/A</c:v>
                      </c:pt>
                      <c:pt idx="2295" formatCode="0.00%">
                        <c:v>#N/A</c:v>
                      </c:pt>
                      <c:pt idx="2296" formatCode="0.00%">
                        <c:v>#N/A</c:v>
                      </c:pt>
                      <c:pt idx="2297" formatCode="0.00%">
                        <c:v>#N/A</c:v>
                      </c:pt>
                      <c:pt idx="2298" formatCode="0.00%">
                        <c:v>#N/A</c:v>
                      </c:pt>
                      <c:pt idx="2299" formatCode="0.00%">
                        <c:v>#N/A</c:v>
                      </c:pt>
                      <c:pt idx="2300" formatCode="0.00%">
                        <c:v>#N/A</c:v>
                      </c:pt>
                      <c:pt idx="2301" formatCode="0.00%">
                        <c:v>#N/A</c:v>
                      </c:pt>
                      <c:pt idx="2302" formatCode="0.00%">
                        <c:v>#N/A</c:v>
                      </c:pt>
                      <c:pt idx="2303" formatCode="0.00%">
                        <c:v>#N/A</c:v>
                      </c:pt>
                      <c:pt idx="2304" formatCode="0.00%">
                        <c:v>#N/A</c:v>
                      </c:pt>
                      <c:pt idx="2305" formatCode="0.00%">
                        <c:v>#N/A</c:v>
                      </c:pt>
                      <c:pt idx="2306" formatCode="0.00%">
                        <c:v>#N/A</c:v>
                      </c:pt>
                      <c:pt idx="2307" formatCode="0.00%">
                        <c:v>#N/A</c:v>
                      </c:pt>
                      <c:pt idx="2308" formatCode="0.00%">
                        <c:v>#N/A</c:v>
                      </c:pt>
                      <c:pt idx="2309" formatCode="0.00%">
                        <c:v>#N/A</c:v>
                      </c:pt>
                      <c:pt idx="2310" formatCode="0.00%">
                        <c:v>#N/A</c:v>
                      </c:pt>
                      <c:pt idx="2311" formatCode="0.00%">
                        <c:v>#N/A</c:v>
                      </c:pt>
                      <c:pt idx="2312" formatCode="0.00%">
                        <c:v>#N/A</c:v>
                      </c:pt>
                      <c:pt idx="2313" formatCode="0.00%">
                        <c:v>#N/A</c:v>
                      </c:pt>
                      <c:pt idx="2314" formatCode="0.00%">
                        <c:v>#N/A</c:v>
                      </c:pt>
                      <c:pt idx="2315" formatCode="0.00%">
                        <c:v>#N/A</c:v>
                      </c:pt>
                      <c:pt idx="2316" formatCode="0.00%">
                        <c:v>#N/A</c:v>
                      </c:pt>
                      <c:pt idx="2317" formatCode="0.00%">
                        <c:v>#N/A</c:v>
                      </c:pt>
                      <c:pt idx="2318" formatCode="0.00%">
                        <c:v>#N/A</c:v>
                      </c:pt>
                      <c:pt idx="2319" formatCode="0.00%">
                        <c:v>#N/A</c:v>
                      </c:pt>
                      <c:pt idx="2320" formatCode="0.00%">
                        <c:v>#N/A</c:v>
                      </c:pt>
                      <c:pt idx="2321" formatCode="0.00%">
                        <c:v>#N/A</c:v>
                      </c:pt>
                      <c:pt idx="2322" formatCode="0.00%">
                        <c:v>#N/A</c:v>
                      </c:pt>
                      <c:pt idx="2323" formatCode="0.00%">
                        <c:v>#N/A</c:v>
                      </c:pt>
                      <c:pt idx="2324" formatCode="0.00%">
                        <c:v>#N/A</c:v>
                      </c:pt>
                      <c:pt idx="2325" formatCode="0.00%">
                        <c:v>#N/A</c:v>
                      </c:pt>
                      <c:pt idx="2326" formatCode="0.00%">
                        <c:v>#N/A</c:v>
                      </c:pt>
                      <c:pt idx="2327" formatCode="0.00%">
                        <c:v>#N/A</c:v>
                      </c:pt>
                      <c:pt idx="2328" formatCode="0.00%">
                        <c:v>#N/A</c:v>
                      </c:pt>
                      <c:pt idx="2329" formatCode="0.00%">
                        <c:v>#N/A</c:v>
                      </c:pt>
                      <c:pt idx="2330" formatCode="0.00%">
                        <c:v>#N/A</c:v>
                      </c:pt>
                      <c:pt idx="2331" formatCode="0.00%">
                        <c:v>#N/A</c:v>
                      </c:pt>
                      <c:pt idx="2332" formatCode="0.00%">
                        <c:v>#N/A</c:v>
                      </c:pt>
                      <c:pt idx="2333" formatCode="0.00%">
                        <c:v>#N/A</c:v>
                      </c:pt>
                      <c:pt idx="2334" formatCode="0.00%">
                        <c:v>#N/A</c:v>
                      </c:pt>
                      <c:pt idx="2335" formatCode="0.00%">
                        <c:v>#N/A</c:v>
                      </c:pt>
                      <c:pt idx="2336" formatCode="0.00%">
                        <c:v>#N/A</c:v>
                      </c:pt>
                      <c:pt idx="2337" formatCode="0.00%">
                        <c:v>#N/A</c:v>
                      </c:pt>
                      <c:pt idx="2338" formatCode="0.00%">
                        <c:v>#N/A</c:v>
                      </c:pt>
                      <c:pt idx="2339" formatCode="0.00%">
                        <c:v>#N/A</c:v>
                      </c:pt>
                      <c:pt idx="2340" formatCode="0.00%">
                        <c:v>#N/A</c:v>
                      </c:pt>
                      <c:pt idx="2341" formatCode="0.00%">
                        <c:v>#N/A</c:v>
                      </c:pt>
                      <c:pt idx="2342" formatCode="0.00%">
                        <c:v>#N/A</c:v>
                      </c:pt>
                      <c:pt idx="2343" formatCode="0.00%">
                        <c:v>#N/A</c:v>
                      </c:pt>
                      <c:pt idx="2344" formatCode="0.00%">
                        <c:v>#N/A</c:v>
                      </c:pt>
                      <c:pt idx="2345" formatCode="0.00%">
                        <c:v>#N/A</c:v>
                      </c:pt>
                      <c:pt idx="2346" formatCode="0.00%">
                        <c:v>#N/A</c:v>
                      </c:pt>
                      <c:pt idx="2347" formatCode="0.00%">
                        <c:v>#N/A</c:v>
                      </c:pt>
                      <c:pt idx="2348" formatCode="0.00%">
                        <c:v>#N/A</c:v>
                      </c:pt>
                      <c:pt idx="2349" formatCode="0.00%">
                        <c:v>#N/A</c:v>
                      </c:pt>
                      <c:pt idx="2350" formatCode="0.00%">
                        <c:v>#N/A</c:v>
                      </c:pt>
                      <c:pt idx="2351" formatCode="0.00%">
                        <c:v>#N/A</c:v>
                      </c:pt>
                      <c:pt idx="2352" formatCode="0.00%">
                        <c:v>#N/A</c:v>
                      </c:pt>
                      <c:pt idx="2353" formatCode="0.00%">
                        <c:v>#N/A</c:v>
                      </c:pt>
                      <c:pt idx="2354" formatCode="0.00%">
                        <c:v>#N/A</c:v>
                      </c:pt>
                      <c:pt idx="2355" formatCode="0.00%">
                        <c:v>#N/A</c:v>
                      </c:pt>
                      <c:pt idx="2356" formatCode="0.00%">
                        <c:v>#N/A</c:v>
                      </c:pt>
                      <c:pt idx="2357" formatCode="0.00%">
                        <c:v>#N/A</c:v>
                      </c:pt>
                      <c:pt idx="2358" formatCode="0.00%">
                        <c:v>#N/A</c:v>
                      </c:pt>
                      <c:pt idx="2359" formatCode="0.00%">
                        <c:v>#N/A</c:v>
                      </c:pt>
                      <c:pt idx="2360" formatCode="0.00%">
                        <c:v>#N/A</c:v>
                      </c:pt>
                      <c:pt idx="2361" formatCode="0.00%">
                        <c:v>#N/A</c:v>
                      </c:pt>
                      <c:pt idx="2362" formatCode="0.00%">
                        <c:v>#N/A</c:v>
                      </c:pt>
                      <c:pt idx="2363" formatCode="0.00%">
                        <c:v>#N/A</c:v>
                      </c:pt>
                      <c:pt idx="2364" formatCode="0.00%">
                        <c:v>#N/A</c:v>
                      </c:pt>
                      <c:pt idx="2365" formatCode="0.00%">
                        <c:v>#N/A</c:v>
                      </c:pt>
                      <c:pt idx="2366" formatCode="0.00%">
                        <c:v>#N/A</c:v>
                      </c:pt>
                      <c:pt idx="2367" formatCode="0.00%">
                        <c:v>#N/A</c:v>
                      </c:pt>
                      <c:pt idx="2368" formatCode="0.00%">
                        <c:v>#N/A</c:v>
                      </c:pt>
                      <c:pt idx="2369" formatCode="0.00%">
                        <c:v>#N/A</c:v>
                      </c:pt>
                      <c:pt idx="2370" formatCode="0.00%">
                        <c:v>#N/A</c:v>
                      </c:pt>
                      <c:pt idx="2371" formatCode="0.00%">
                        <c:v>#N/A</c:v>
                      </c:pt>
                      <c:pt idx="2372" formatCode="0.00%">
                        <c:v>#N/A</c:v>
                      </c:pt>
                      <c:pt idx="2373" formatCode="0.00%">
                        <c:v>#N/A</c:v>
                      </c:pt>
                      <c:pt idx="2374" formatCode="0.00%">
                        <c:v>#N/A</c:v>
                      </c:pt>
                      <c:pt idx="2375" formatCode="0.00%">
                        <c:v>#N/A</c:v>
                      </c:pt>
                      <c:pt idx="2376" formatCode="0.00%">
                        <c:v>#N/A</c:v>
                      </c:pt>
                      <c:pt idx="2377" formatCode="0.00%">
                        <c:v>#N/A</c:v>
                      </c:pt>
                      <c:pt idx="2378" formatCode="0.00%">
                        <c:v>#N/A</c:v>
                      </c:pt>
                      <c:pt idx="2379" formatCode="0.00%">
                        <c:v>#N/A</c:v>
                      </c:pt>
                      <c:pt idx="2380" formatCode="0.00%">
                        <c:v>#N/A</c:v>
                      </c:pt>
                      <c:pt idx="2381" formatCode="0.00%">
                        <c:v>#N/A</c:v>
                      </c:pt>
                      <c:pt idx="2382" formatCode="0.00%">
                        <c:v>#N/A</c:v>
                      </c:pt>
                      <c:pt idx="2383" formatCode="0.00%">
                        <c:v>#N/A</c:v>
                      </c:pt>
                      <c:pt idx="2384" formatCode="0.00%">
                        <c:v>#N/A</c:v>
                      </c:pt>
                      <c:pt idx="2385" formatCode="0.00%">
                        <c:v>#N/A</c:v>
                      </c:pt>
                      <c:pt idx="2386" formatCode="0.00%">
                        <c:v>#N/A</c:v>
                      </c:pt>
                      <c:pt idx="2387" formatCode="0.00%">
                        <c:v>#N/A</c:v>
                      </c:pt>
                      <c:pt idx="2388" formatCode="0.00%">
                        <c:v>#N/A</c:v>
                      </c:pt>
                      <c:pt idx="2389" formatCode="0.00%">
                        <c:v>#N/A</c:v>
                      </c:pt>
                      <c:pt idx="2390" formatCode="0.00%">
                        <c:v>#N/A</c:v>
                      </c:pt>
                      <c:pt idx="2391" formatCode="0.00%">
                        <c:v>#N/A</c:v>
                      </c:pt>
                      <c:pt idx="2392" formatCode="0.00%">
                        <c:v>#N/A</c:v>
                      </c:pt>
                      <c:pt idx="2393" formatCode="0.00%">
                        <c:v>#N/A</c:v>
                      </c:pt>
                      <c:pt idx="2394" formatCode="0.00%">
                        <c:v>#N/A</c:v>
                      </c:pt>
                      <c:pt idx="2395" formatCode="0.00%">
                        <c:v>#N/A</c:v>
                      </c:pt>
                      <c:pt idx="2396" formatCode="0.00%">
                        <c:v>#N/A</c:v>
                      </c:pt>
                      <c:pt idx="2397" formatCode="0.00%">
                        <c:v>#N/A</c:v>
                      </c:pt>
                      <c:pt idx="2398" formatCode="0.00%">
                        <c:v>#N/A</c:v>
                      </c:pt>
                      <c:pt idx="2399" formatCode="0.00%">
                        <c:v>#N/A</c:v>
                      </c:pt>
                      <c:pt idx="2400" formatCode="0.00%">
                        <c:v>#N/A</c:v>
                      </c:pt>
                      <c:pt idx="2401" formatCode="0.00%">
                        <c:v>#N/A</c:v>
                      </c:pt>
                      <c:pt idx="2402" formatCode="0.00%">
                        <c:v>#N/A</c:v>
                      </c:pt>
                      <c:pt idx="2403" formatCode="0.00%">
                        <c:v>#N/A</c:v>
                      </c:pt>
                      <c:pt idx="2404" formatCode="0.00%">
                        <c:v>#N/A</c:v>
                      </c:pt>
                      <c:pt idx="2405" formatCode="0.00%">
                        <c:v>#N/A</c:v>
                      </c:pt>
                      <c:pt idx="2406" formatCode="0.00%">
                        <c:v>#N/A</c:v>
                      </c:pt>
                      <c:pt idx="2407" formatCode="0.00%">
                        <c:v>#N/A</c:v>
                      </c:pt>
                      <c:pt idx="2408" formatCode="0.00%">
                        <c:v>#N/A</c:v>
                      </c:pt>
                      <c:pt idx="2409" formatCode="0.00%">
                        <c:v>#N/A</c:v>
                      </c:pt>
                      <c:pt idx="2410" formatCode="0.00%">
                        <c:v>#N/A</c:v>
                      </c:pt>
                      <c:pt idx="2411" formatCode="0.00%">
                        <c:v>#N/A</c:v>
                      </c:pt>
                      <c:pt idx="2412" formatCode="0.00%">
                        <c:v>#N/A</c:v>
                      </c:pt>
                      <c:pt idx="2413" formatCode="0.00%">
                        <c:v>#N/A</c:v>
                      </c:pt>
                      <c:pt idx="2414" formatCode="0.00%">
                        <c:v>#N/A</c:v>
                      </c:pt>
                      <c:pt idx="2415" formatCode="0.00%">
                        <c:v>#N/A</c:v>
                      </c:pt>
                      <c:pt idx="2416" formatCode="0.00%">
                        <c:v>#N/A</c:v>
                      </c:pt>
                      <c:pt idx="2417" formatCode="0.00%">
                        <c:v>#N/A</c:v>
                      </c:pt>
                      <c:pt idx="2418" formatCode="0.00%">
                        <c:v>#N/A</c:v>
                      </c:pt>
                      <c:pt idx="2419" formatCode="0.00%">
                        <c:v>#N/A</c:v>
                      </c:pt>
                      <c:pt idx="2420" formatCode="0.00%">
                        <c:v>#N/A</c:v>
                      </c:pt>
                      <c:pt idx="2421" formatCode="0.00%">
                        <c:v>#N/A</c:v>
                      </c:pt>
                      <c:pt idx="2422" formatCode="0.00%">
                        <c:v>#N/A</c:v>
                      </c:pt>
                      <c:pt idx="2423" formatCode="0.00%">
                        <c:v>#N/A</c:v>
                      </c:pt>
                      <c:pt idx="2424" formatCode="0.00%">
                        <c:v>#N/A</c:v>
                      </c:pt>
                      <c:pt idx="2425" formatCode="0.00%">
                        <c:v>#N/A</c:v>
                      </c:pt>
                      <c:pt idx="2426" formatCode="0.00%">
                        <c:v>#N/A</c:v>
                      </c:pt>
                      <c:pt idx="2427" formatCode="0.00%">
                        <c:v>#N/A</c:v>
                      </c:pt>
                      <c:pt idx="2428" formatCode="0.00%">
                        <c:v>#N/A</c:v>
                      </c:pt>
                      <c:pt idx="2429" formatCode="0.00%">
                        <c:v>#N/A</c:v>
                      </c:pt>
                      <c:pt idx="2430" formatCode="0.00%">
                        <c:v>#N/A</c:v>
                      </c:pt>
                      <c:pt idx="2431" formatCode="0.00%">
                        <c:v>#N/A</c:v>
                      </c:pt>
                      <c:pt idx="2432" formatCode="0.00%">
                        <c:v>#N/A</c:v>
                      </c:pt>
                      <c:pt idx="2433" formatCode="0.00%">
                        <c:v>#N/A</c:v>
                      </c:pt>
                      <c:pt idx="2434" formatCode="0.00%">
                        <c:v>#N/A</c:v>
                      </c:pt>
                      <c:pt idx="2435" formatCode="0.00%">
                        <c:v>#N/A</c:v>
                      </c:pt>
                      <c:pt idx="2436" formatCode="0.00%">
                        <c:v>#N/A</c:v>
                      </c:pt>
                      <c:pt idx="2437" formatCode="0.00%">
                        <c:v>#N/A</c:v>
                      </c:pt>
                      <c:pt idx="2438" formatCode="0.00%">
                        <c:v>#N/A</c:v>
                      </c:pt>
                      <c:pt idx="2439" formatCode="0.00%">
                        <c:v>#N/A</c:v>
                      </c:pt>
                      <c:pt idx="2440" formatCode="0.00%">
                        <c:v>#N/A</c:v>
                      </c:pt>
                      <c:pt idx="2441" formatCode="0.00%">
                        <c:v>#N/A</c:v>
                      </c:pt>
                      <c:pt idx="2442" formatCode="0.00%">
                        <c:v>#N/A</c:v>
                      </c:pt>
                      <c:pt idx="2443" formatCode="0.00%">
                        <c:v>#N/A</c:v>
                      </c:pt>
                      <c:pt idx="2444" formatCode="0.00%">
                        <c:v>#N/A</c:v>
                      </c:pt>
                      <c:pt idx="2445" formatCode="0.00%">
                        <c:v>#N/A</c:v>
                      </c:pt>
                      <c:pt idx="2446" formatCode="0.00%">
                        <c:v>#N/A</c:v>
                      </c:pt>
                      <c:pt idx="2447" formatCode="0.00%">
                        <c:v>#N/A</c:v>
                      </c:pt>
                      <c:pt idx="2448" formatCode="0.00%">
                        <c:v>#N/A</c:v>
                      </c:pt>
                      <c:pt idx="2449" formatCode="0.00%">
                        <c:v>#N/A</c:v>
                      </c:pt>
                      <c:pt idx="2450" formatCode="0.00%">
                        <c:v>#N/A</c:v>
                      </c:pt>
                      <c:pt idx="2451" formatCode="0.00%">
                        <c:v>#N/A</c:v>
                      </c:pt>
                      <c:pt idx="2452" formatCode="0.00%">
                        <c:v>#N/A</c:v>
                      </c:pt>
                      <c:pt idx="2453" formatCode="0.00%">
                        <c:v>#N/A</c:v>
                      </c:pt>
                      <c:pt idx="2454" formatCode="0.00%">
                        <c:v>#N/A</c:v>
                      </c:pt>
                      <c:pt idx="2455" formatCode="0.00%">
                        <c:v>#N/A</c:v>
                      </c:pt>
                      <c:pt idx="2456" formatCode="0.00%">
                        <c:v>#N/A</c:v>
                      </c:pt>
                      <c:pt idx="2457" formatCode="0.00%">
                        <c:v>#N/A</c:v>
                      </c:pt>
                      <c:pt idx="2458" formatCode="0.00%">
                        <c:v>#N/A</c:v>
                      </c:pt>
                      <c:pt idx="2459" formatCode="0.00%">
                        <c:v>#N/A</c:v>
                      </c:pt>
                      <c:pt idx="2460" formatCode="0.00%">
                        <c:v>#N/A</c:v>
                      </c:pt>
                      <c:pt idx="2461" formatCode="0.00%">
                        <c:v>#N/A</c:v>
                      </c:pt>
                      <c:pt idx="2462" formatCode="0.00%">
                        <c:v>#N/A</c:v>
                      </c:pt>
                      <c:pt idx="2463" formatCode="0.00%">
                        <c:v>#N/A</c:v>
                      </c:pt>
                      <c:pt idx="2464" formatCode="0.00%">
                        <c:v>#N/A</c:v>
                      </c:pt>
                      <c:pt idx="2465" formatCode="0.00%">
                        <c:v>#N/A</c:v>
                      </c:pt>
                      <c:pt idx="2466" formatCode="0.00%">
                        <c:v>#N/A</c:v>
                      </c:pt>
                      <c:pt idx="2467" formatCode="0.00%">
                        <c:v>#N/A</c:v>
                      </c:pt>
                      <c:pt idx="2468" formatCode="0.00%">
                        <c:v>#N/A</c:v>
                      </c:pt>
                      <c:pt idx="2469" formatCode="0.00%">
                        <c:v>#N/A</c:v>
                      </c:pt>
                      <c:pt idx="2470" formatCode="0.00%">
                        <c:v>#N/A</c:v>
                      </c:pt>
                      <c:pt idx="2471" formatCode="0.00%">
                        <c:v>#N/A</c:v>
                      </c:pt>
                      <c:pt idx="2472" formatCode="0.00%">
                        <c:v>#N/A</c:v>
                      </c:pt>
                      <c:pt idx="2473" formatCode="0.00%">
                        <c:v>#N/A</c:v>
                      </c:pt>
                      <c:pt idx="2474" formatCode="0.00%">
                        <c:v>#N/A</c:v>
                      </c:pt>
                      <c:pt idx="2475" formatCode="0.00%">
                        <c:v>#N/A</c:v>
                      </c:pt>
                      <c:pt idx="2476" formatCode="0.00%">
                        <c:v>#N/A</c:v>
                      </c:pt>
                      <c:pt idx="2477" formatCode="0.00%">
                        <c:v>#N/A</c:v>
                      </c:pt>
                      <c:pt idx="2478" formatCode="0.00%">
                        <c:v>#N/A</c:v>
                      </c:pt>
                      <c:pt idx="2479" formatCode="0.00%">
                        <c:v>#N/A</c:v>
                      </c:pt>
                      <c:pt idx="2480" formatCode="0.00%">
                        <c:v>#N/A</c:v>
                      </c:pt>
                      <c:pt idx="2481" formatCode="0.00%">
                        <c:v>#N/A</c:v>
                      </c:pt>
                      <c:pt idx="2482" formatCode="0.00%">
                        <c:v>#N/A</c:v>
                      </c:pt>
                      <c:pt idx="2483" formatCode="0.00%">
                        <c:v>#N/A</c:v>
                      </c:pt>
                      <c:pt idx="2484" formatCode="0.00%">
                        <c:v>#N/A</c:v>
                      </c:pt>
                      <c:pt idx="2485" formatCode="0.00%">
                        <c:v>#N/A</c:v>
                      </c:pt>
                      <c:pt idx="2486" formatCode="0.00%">
                        <c:v>#N/A</c:v>
                      </c:pt>
                      <c:pt idx="2487" formatCode="0.00%">
                        <c:v>#N/A</c:v>
                      </c:pt>
                      <c:pt idx="2488" formatCode="0.00%">
                        <c:v>#N/A</c:v>
                      </c:pt>
                      <c:pt idx="2489" formatCode="0.00%">
                        <c:v>#N/A</c:v>
                      </c:pt>
                      <c:pt idx="2490" formatCode="0.00%">
                        <c:v>#N/A</c:v>
                      </c:pt>
                      <c:pt idx="2491" formatCode="0.00%">
                        <c:v>#N/A</c:v>
                      </c:pt>
                      <c:pt idx="2492" formatCode="0.00%">
                        <c:v>#N/A</c:v>
                      </c:pt>
                      <c:pt idx="2493" formatCode="0.00%">
                        <c:v>#N/A</c:v>
                      </c:pt>
                      <c:pt idx="2494" formatCode="0.00%">
                        <c:v>#N/A</c:v>
                      </c:pt>
                      <c:pt idx="2495" formatCode="0.00%">
                        <c:v>#N/A</c:v>
                      </c:pt>
                      <c:pt idx="2496" formatCode="0.00%">
                        <c:v>#N/A</c:v>
                      </c:pt>
                      <c:pt idx="2497" formatCode="0.00%">
                        <c:v>#N/A</c:v>
                      </c:pt>
                      <c:pt idx="2498" formatCode="0.00%">
                        <c:v>#N/A</c:v>
                      </c:pt>
                      <c:pt idx="2499" formatCode="0.00%">
                        <c:v>#N/A</c:v>
                      </c:pt>
                      <c:pt idx="2500" formatCode="0.00%">
                        <c:v>#N/A</c:v>
                      </c:pt>
                      <c:pt idx="2501" formatCode="0.00%">
                        <c:v>#N/A</c:v>
                      </c:pt>
                      <c:pt idx="2502" formatCode="0.00%">
                        <c:v>#N/A</c:v>
                      </c:pt>
                      <c:pt idx="2503" formatCode="0.00%">
                        <c:v>#N/A</c:v>
                      </c:pt>
                      <c:pt idx="2504" formatCode="0.00%">
                        <c:v>#N/A</c:v>
                      </c:pt>
                      <c:pt idx="2505" formatCode="0.00%">
                        <c:v>#N/A</c:v>
                      </c:pt>
                      <c:pt idx="2506" formatCode="0.00%">
                        <c:v>#N/A</c:v>
                      </c:pt>
                      <c:pt idx="2507" formatCode="0.00%">
                        <c:v>#N/A</c:v>
                      </c:pt>
                      <c:pt idx="2508" formatCode="0.00%">
                        <c:v>#N/A</c:v>
                      </c:pt>
                      <c:pt idx="2509" formatCode="0.00%">
                        <c:v>#N/A</c:v>
                      </c:pt>
                      <c:pt idx="2510" formatCode="0.00%">
                        <c:v>#N/A</c:v>
                      </c:pt>
                      <c:pt idx="2511" formatCode="0.00%">
                        <c:v>#N/A</c:v>
                      </c:pt>
                      <c:pt idx="2512" formatCode="0.00%">
                        <c:v>#N/A</c:v>
                      </c:pt>
                      <c:pt idx="2513" formatCode="0.00%">
                        <c:v>#N/A</c:v>
                      </c:pt>
                      <c:pt idx="2514" formatCode="0.00%">
                        <c:v>#N/A</c:v>
                      </c:pt>
                      <c:pt idx="2515" formatCode="0.00%">
                        <c:v>#N/A</c:v>
                      </c:pt>
                      <c:pt idx="2516" formatCode="0.00%">
                        <c:v>#N/A</c:v>
                      </c:pt>
                      <c:pt idx="2517" formatCode="0.00%">
                        <c:v>#N/A</c:v>
                      </c:pt>
                      <c:pt idx="2518" formatCode="0.00%">
                        <c:v>#N/A</c:v>
                      </c:pt>
                      <c:pt idx="2519" formatCode="0.00%">
                        <c:v>#N/A</c:v>
                      </c:pt>
                      <c:pt idx="2520" formatCode="0.00%">
                        <c:v>#N/A</c:v>
                      </c:pt>
                      <c:pt idx="2521" formatCode="0.00%">
                        <c:v>#N/A</c:v>
                      </c:pt>
                      <c:pt idx="2522" formatCode="0.00%">
                        <c:v>#N/A</c:v>
                      </c:pt>
                      <c:pt idx="2523" formatCode="0.00%">
                        <c:v>#N/A</c:v>
                      </c:pt>
                      <c:pt idx="2524" formatCode="0.00%">
                        <c:v>#N/A</c:v>
                      </c:pt>
                      <c:pt idx="2525" formatCode="0.00%">
                        <c:v>#N/A</c:v>
                      </c:pt>
                      <c:pt idx="2526" formatCode="0.00%">
                        <c:v>#N/A</c:v>
                      </c:pt>
                      <c:pt idx="2527" formatCode="0.00%">
                        <c:v>#N/A</c:v>
                      </c:pt>
                      <c:pt idx="2528" formatCode="0.00%">
                        <c:v>#N/A</c:v>
                      </c:pt>
                      <c:pt idx="2529" formatCode="0.00%">
                        <c:v>#N/A</c:v>
                      </c:pt>
                      <c:pt idx="2530" formatCode="0.00%">
                        <c:v>#N/A</c:v>
                      </c:pt>
                      <c:pt idx="2531" formatCode="0.00%">
                        <c:v>#N/A</c:v>
                      </c:pt>
                      <c:pt idx="2532" formatCode="0.00%">
                        <c:v>#N/A</c:v>
                      </c:pt>
                      <c:pt idx="2533" formatCode="0.00%">
                        <c:v>#N/A</c:v>
                      </c:pt>
                      <c:pt idx="2534" formatCode="0.00%">
                        <c:v>#N/A</c:v>
                      </c:pt>
                      <c:pt idx="2535" formatCode="0.00%">
                        <c:v>#N/A</c:v>
                      </c:pt>
                      <c:pt idx="2536" formatCode="0.00%">
                        <c:v>#N/A</c:v>
                      </c:pt>
                      <c:pt idx="2537" formatCode="0.00%">
                        <c:v>#N/A</c:v>
                      </c:pt>
                      <c:pt idx="2538" formatCode="0.00%">
                        <c:v>#N/A</c:v>
                      </c:pt>
                      <c:pt idx="2539" formatCode="0.00%">
                        <c:v>#N/A</c:v>
                      </c:pt>
                      <c:pt idx="2540" formatCode="0.00%">
                        <c:v>#N/A</c:v>
                      </c:pt>
                      <c:pt idx="2541" formatCode="0.00%">
                        <c:v>#N/A</c:v>
                      </c:pt>
                      <c:pt idx="2542" formatCode="0.00%">
                        <c:v>#N/A</c:v>
                      </c:pt>
                      <c:pt idx="2543" formatCode="0.00%">
                        <c:v>#N/A</c:v>
                      </c:pt>
                      <c:pt idx="2544" formatCode="0.00%">
                        <c:v>#N/A</c:v>
                      </c:pt>
                      <c:pt idx="2545" formatCode="0.00%">
                        <c:v>#N/A</c:v>
                      </c:pt>
                      <c:pt idx="2546" formatCode="0.00%">
                        <c:v>#N/A</c:v>
                      </c:pt>
                      <c:pt idx="2547" formatCode="0.00%">
                        <c:v>#N/A</c:v>
                      </c:pt>
                      <c:pt idx="2548" formatCode="0.00%">
                        <c:v>#N/A</c:v>
                      </c:pt>
                      <c:pt idx="2549" formatCode="0.00%">
                        <c:v>#N/A</c:v>
                      </c:pt>
                      <c:pt idx="2550" formatCode="0.00%">
                        <c:v>#N/A</c:v>
                      </c:pt>
                      <c:pt idx="2551" formatCode="0.00%">
                        <c:v>#N/A</c:v>
                      </c:pt>
                      <c:pt idx="2552" formatCode="0.00%">
                        <c:v>#N/A</c:v>
                      </c:pt>
                      <c:pt idx="2553" formatCode="0.00%">
                        <c:v>#N/A</c:v>
                      </c:pt>
                      <c:pt idx="2554" formatCode="0.00%">
                        <c:v>#N/A</c:v>
                      </c:pt>
                      <c:pt idx="2555" formatCode="0.00%">
                        <c:v>#N/A</c:v>
                      </c:pt>
                      <c:pt idx="2556" formatCode="0.00%">
                        <c:v>#N/A</c:v>
                      </c:pt>
                      <c:pt idx="2557" formatCode="0.00%">
                        <c:v>#N/A</c:v>
                      </c:pt>
                      <c:pt idx="2558" formatCode="0.00%">
                        <c:v>#N/A</c:v>
                      </c:pt>
                      <c:pt idx="2559" formatCode="0.00%">
                        <c:v>#N/A</c:v>
                      </c:pt>
                      <c:pt idx="2560" formatCode="0.00%">
                        <c:v>#N/A</c:v>
                      </c:pt>
                      <c:pt idx="2561" formatCode="0.00%">
                        <c:v>#N/A</c:v>
                      </c:pt>
                      <c:pt idx="2562" formatCode="0.00%">
                        <c:v>#N/A</c:v>
                      </c:pt>
                      <c:pt idx="2563" formatCode="0.00%">
                        <c:v>#N/A</c:v>
                      </c:pt>
                      <c:pt idx="2564" formatCode="0.00%">
                        <c:v>#N/A</c:v>
                      </c:pt>
                      <c:pt idx="2565" formatCode="0.00%">
                        <c:v>#N/A</c:v>
                      </c:pt>
                      <c:pt idx="2566" formatCode="0.00%">
                        <c:v>#N/A</c:v>
                      </c:pt>
                      <c:pt idx="2567" formatCode="0.00%">
                        <c:v>#N/A</c:v>
                      </c:pt>
                      <c:pt idx="2568" formatCode="0.00%">
                        <c:v>#N/A</c:v>
                      </c:pt>
                      <c:pt idx="2569" formatCode="0.00%">
                        <c:v>#N/A</c:v>
                      </c:pt>
                      <c:pt idx="2570" formatCode="0.00%">
                        <c:v>#N/A</c:v>
                      </c:pt>
                      <c:pt idx="2571" formatCode="0.00%">
                        <c:v>#N/A</c:v>
                      </c:pt>
                      <c:pt idx="2572" formatCode="0.00%">
                        <c:v>#N/A</c:v>
                      </c:pt>
                      <c:pt idx="2573" formatCode="0.00%">
                        <c:v>#N/A</c:v>
                      </c:pt>
                      <c:pt idx="2574" formatCode="0.00%">
                        <c:v>#N/A</c:v>
                      </c:pt>
                      <c:pt idx="2575" formatCode="0.00%">
                        <c:v>#N/A</c:v>
                      </c:pt>
                      <c:pt idx="2576" formatCode="0.00%">
                        <c:v>#N/A</c:v>
                      </c:pt>
                      <c:pt idx="2577" formatCode="0.00%">
                        <c:v>#N/A</c:v>
                      </c:pt>
                      <c:pt idx="2578" formatCode="0.00%">
                        <c:v>#N/A</c:v>
                      </c:pt>
                      <c:pt idx="2579" formatCode="0.00%">
                        <c:v>#N/A</c:v>
                      </c:pt>
                      <c:pt idx="2580" formatCode="0.00%">
                        <c:v>#N/A</c:v>
                      </c:pt>
                      <c:pt idx="2581" formatCode="0.00%">
                        <c:v>#N/A</c:v>
                      </c:pt>
                      <c:pt idx="2582" formatCode="0.00%">
                        <c:v>#N/A</c:v>
                      </c:pt>
                      <c:pt idx="2583" formatCode="0.00%">
                        <c:v>#N/A</c:v>
                      </c:pt>
                      <c:pt idx="2584" formatCode="0.00%">
                        <c:v>#N/A</c:v>
                      </c:pt>
                      <c:pt idx="2585" formatCode="0.00%">
                        <c:v>#N/A</c:v>
                      </c:pt>
                      <c:pt idx="2586" formatCode="0.00%">
                        <c:v>#N/A</c:v>
                      </c:pt>
                      <c:pt idx="2587" formatCode="0.00%">
                        <c:v>#N/A</c:v>
                      </c:pt>
                      <c:pt idx="2588" formatCode="0.00%">
                        <c:v>#N/A</c:v>
                      </c:pt>
                      <c:pt idx="2589" formatCode="0.00%">
                        <c:v>#N/A</c:v>
                      </c:pt>
                      <c:pt idx="2590" formatCode="0.00%">
                        <c:v>#N/A</c:v>
                      </c:pt>
                      <c:pt idx="2591" formatCode="0.00%">
                        <c:v>#N/A</c:v>
                      </c:pt>
                      <c:pt idx="2592" formatCode="0.00%">
                        <c:v>#N/A</c:v>
                      </c:pt>
                      <c:pt idx="2593" formatCode="0.00%">
                        <c:v>#N/A</c:v>
                      </c:pt>
                      <c:pt idx="2594" formatCode="0.00%">
                        <c:v>#N/A</c:v>
                      </c:pt>
                      <c:pt idx="2595" formatCode="0.00%">
                        <c:v>#N/A</c:v>
                      </c:pt>
                      <c:pt idx="2596" formatCode="0.00%">
                        <c:v>#N/A</c:v>
                      </c:pt>
                      <c:pt idx="2597" formatCode="0.00%">
                        <c:v>#N/A</c:v>
                      </c:pt>
                      <c:pt idx="2598" formatCode="0.00%">
                        <c:v>#N/A</c:v>
                      </c:pt>
                      <c:pt idx="2599" formatCode="0.00%">
                        <c:v>#N/A</c:v>
                      </c:pt>
                      <c:pt idx="2600" formatCode="0.00%">
                        <c:v>#N/A</c:v>
                      </c:pt>
                      <c:pt idx="2601" formatCode="0.00%">
                        <c:v>#N/A</c:v>
                      </c:pt>
                      <c:pt idx="2602" formatCode="0.00%">
                        <c:v>#N/A</c:v>
                      </c:pt>
                      <c:pt idx="2603" formatCode="0.00%">
                        <c:v>#N/A</c:v>
                      </c:pt>
                      <c:pt idx="2604" formatCode="0.00%">
                        <c:v>#N/A</c:v>
                      </c:pt>
                      <c:pt idx="2605" formatCode="0.00%">
                        <c:v>#N/A</c:v>
                      </c:pt>
                      <c:pt idx="2606" formatCode="0.00%">
                        <c:v>#N/A</c:v>
                      </c:pt>
                      <c:pt idx="2607" formatCode="0.00%">
                        <c:v>#N/A</c:v>
                      </c:pt>
                      <c:pt idx="2608" formatCode="0.00%">
                        <c:v>#N/A</c:v>
                      </c:pt>
                      <c:pt idx="2609" formatCode="0.00%">
                        <c:v>#N/A</c:v>
                      </c:pt>
                      <c:pt idx="2610" formatCode="0.00%">
                        <c:v>#N/A</c:v>
                      </c:pt>
                      <c:pt idx="2611" formatCode="0.00%">
                        <c:v>#N/A</c:v>
                      </c:pt>
                      <c:pt idx="2612" formatCode="0.00%">
                        <c:v>#N/A</c:v>
                      </c:pt>
                      <c:pt idx="2613" formatCode="0.00%">
                        <c:v>#N/A</c:v>
                      </c:pt>
                      <c:pt idx="2614" formatCode="0.00%">
                        <c:v>#N/A</c:v>
                      </c:pt>
                      <c:pt idx="2615" formatCode="0.00%">
                        <c:v>#N/A</c:v>
                      </c:pt>
                      <c:pt idx="2616" formatCode="0.00%">
                        <c:v>#N/A</c:v>
                      </c:pt>
                      <c:pt idx="2617" formatCode="0.00%">
                        <c:v>#N/A</c:v>
                      </c:pt>
                      <c:pt idx="2618" formatCode="0.00%">
                        <c:v>#N/A</c:v>
                      </c:pt>
                      <c:pt idx="2619" formatCode="0.00%">
                        <c:v>#N/A</c:v>
                      </c:pt>
                      <c:pt idx="2620" formatCode="0.00%">
                        <c:v>#N/A</c:v>
                      </c:pt>
                      <c:pt idx="2621" formatCode="0.00%">
                        <c:v>#N/A</c:v>
                      </c:pt>
                      <c:pt idx="2622" formatCode="0.00%">
                        <c:v>#N/A</c:v>
                      </c:pt>
                      <c:pt idx="2623" formatCode="0.00%">
                        <c:v>#N/A</c:v>
                      </c:pt>
                      <c:pt idx="2624" formatCode="0.00%">
                        <c:v>#N/A</c:v>
                      </c:pt>
                      <c:pt idx="2625" formatCode="0.00%">
                        <c:v>#N/A</c:v>
                      </c:pt>
                      <c:pt idx="2626" formatCode="0.00%">
                        <c:v>#N/A</c:v>
                      </c:pt>
                      <c:pt idx="2627" formatCode="0.00%">
                        <c:v>#N/A</c:v>
                      </c:pt>
                      <c:pt idx="2628" formatCode="0.00%">
                        <c:v>#N/A</c:v>
                      </c:pt>
                      <c:pt idx="2629" formatCode="0.00%">
                        <c:v>#N/A</c:v>
                      </c:pt>
                      <c:pt idx="2630" formatCode="0.00%">
                        <c:v>#N/A</c:v>
                      </c:pt>
                      <c:pt idx="2631" formatCode="0.00%">
                        <c:v>#N/A</c:v>
                      </c:pt>
                      <c:pt idx="2632" formatCode="0.00%">
                        <c:v>#N/A</c:v>
                      </c:pt>
                      <c:pt idx="2633" formatCode="0.00%">
                        <c:v>#N/A</c:v>
                      </c:pt>
                      <c:pt idx="2634" formatCode="0.00%">
                        <c:v>#N/A</c:v>
                      </c:pt>
                      <c:pt idx="2635" formatCode="0.00%">
                        <c:v>#N/A</c:v>
                      </c:pt>
                      <c:pt idx="2636" formatCode="0.00%">
                        <c:v>#N/A</c:v>
                      </c:pt>
                      <c:pt idx="2637" formatCode="0.00%">
                        <c:v>#N/A</c:v>
                      </c:pt>
                      <c:pt idx="2638" formatCode="0.00%">
                        <c:v>#N/A</c:v>
                      </c:pt>
                      <c:pt idx="2639" formatCode="0.00%">
                        <c:v>#N/A</c:v>
                      </c:pt>
                      <c:pt idx="2640" formatCode="0.00%">
                        <c:v>#N/A</c:v>
                      </c:pt>
                      <c:pt idx="2641" formatCode="0.00%">
                        <c:v>#N/A</c:v>
                      </c:pt>
                      <c:pt idx="2642" formatCode="0.00%">
                        <c:v>#N/A</c:v>
                      </c:pt>
                      <c:pt idx="2643" formatCode="0.00%">
                        <c:v>#N/A</c:v>
                      </c:pt>
                      <c:pt idx="2644" formatCode="0.00%">
                        <c:v>#N/A</c:v>
                      </c:pt>
                      <c:pt idx="2645" formatCode="0.00%">
                        <c:v>#N/A</c:v>
                      </c:pt>
                      <c:pt idx="2646" formatCode="0.00%">
                        <c:v>#N/A</c:v>
                      </c:pt>
                      <c:pt idx="2647" formatCode="0.00%">
                        <c:v>#N/A</c:v>
                      </c:pt>
                      <c:pt idx="2648" formatCode="0.00%">
                        <c:v>#N/A</c:v>
                      </c:pt>
                      <c:pt idx="2649" formatCode="0.00%">
                        <c:v>#N/A</c:v>
                      </c:pt>
                      <c:pt idx="2650" formatCode="0.00%">
                        <c:v>#N/A</c:v>
                      </c:pt>
                      <c:pt idx="2651" formatCode="0.00%">
                        <c:v>#N/A</c:v>
                      </c:pt>
                      <c:pt idx="2652" formatCode="0.00%">
                        <c:v>#N/A</c:v>
                      </c:pt>
                      <c:pt idx="2653" formatCode="0.00%">
                        <c:v>#N/A</c:v>
                      </c:pt>
                      <c:pt idx="2654" formatCode="0.00%">
                        <c:v>#N/A</c:v>
                      </c:pt>
                      <c:pt idx="2655" formatCode="0.00%">
                        <c:v>#N/A</c:v>
                      </c:pt>
                      <c:pt idx="2656" formatCode="0.00%">
                        <c:v>#N/A</c:v>
                      </c:pt>
                      <c:pt idx="2657" formatCode="0.00%">
                        <c:v>#N/A</c:v>
                      </c:pt>
                      <c:pt idx="2658" formatCode="0.00%">
                        <c:v>#N/A</c:v>
                      </c:pt>
                      <c:pt idx="2659" formatCode="0.00%">
                        <c:v>#N/A</c:v>
                      </c:pt>
                      <c:pt idx="2660" formatCode="0.00%">
                        <c:v>#N/A</c:v>
                      </c:pt>
                      <c:pt idx="2661" formatCode="0.00%">
                        <c:v>#N/A</c:v>
                      </c:pt>
                      <c:pt idx="2662" formatCode="0.00%">
                        <c:v>#N/A</c:v>
                      </c:pt>
                      <c:pt idx="2663" formatCode="0.00%">
                        <c:v>#N/A</c:v>
                      </c:pt>
                      <c:pt idx="2664" formatCode="0.00%">
                        <c:v>#N/A</c:v>
                      </c:pt>
                      <c:pt idx="2665" formatCode="0.00%">
                        <c:v>#N/A</c:v>
                      </c:pt>
                      <c:pt idx="2666" formatCode="0.00%">
                        <c:v>#N/A</c:v>
                      </c:pt>
                      <c:pt idx="2667" formatCode="0.00%">
                        <c:v>#N/A</c:v>
                      </c:pt>
                      <c:pt idx="2668" formatCode="0.00%">
                        <c:v>#N/A</c:v>
                      </c:pt>
                      <c:pt idx="2669" formatCode="0.00%">
                        <c:v>#N/A</c:v>
                      </c:pt>
                      <c:pt idx="2670" formatCode="0.00%">
                        <c:v>#N/A</c:v>
                      </c:pt>
                      <c:pt idx="2671" formatCode="0.00%">
                        <c:v>#N/A</c:v>
                      </c:pt>
                      <c:pt idx="2672" formatCode="0.00%">
                        <c:v>#N/A</c:v>
                      </c:pt>
                      <c:pt idx="2673" formatCode="0.00%">
                        <c:v>#N/A</c:v>
                      </c:pt>
                      <c:pt idx="2674" formatCode="0.00%">
                        <c:v>#N/A</c:v>
                      </c:pt>
                      <c:pt idx="2675" formatCode="0.00%">
                        <c:v>#N/A</c:v>
                      </c:pt>
                      <c:pt idx="2676" formatCode="0.00%">
                        <c:v>#N/A</c:v>
                      </c:pt>
                      <c:pt idx="2677" formatCode="0.00%">
                        <c:v>#N/A</c:v>
                      </c:pt>
                      <c:pt idx="2678" formatCode="0.00%">
                        <c:v>#N/A</c:v>
                      </c:pt>
                      <c:pt idx="2679" formatCode="0.00%">
                        <c:v>#N/A</c:v>
                      </c:pt>
                      <c:pt idx="2680" formatCode="0.00%">
                        <c:v>#N/A</c:v>
                      </c:pt>
                      <c:pt idx="2681" formatCode="0.00%">
                        <c:v>#N/A</c:v>
                      </c:pt>
                      <c:pt idx="2682" formatCode="0.00%">
                        <c:v>#N/A</c:v>
                      </c:pt>
                      <c:pt idx="2683" formatCode="0.00%">
                        <c:v>#N/A</c:v>
                      </c:pt>
                      <c:pt idx="2684" formatCode="0.00%">
                        <c:v>#N/A</c:v>
                      </c:pt>
                      <c:pt idx="2685" formatCode="0.00%">
                        <c:v>#N/A</c:v>
                      </c:pt>
                      <c:pt idx="2686" formatCode="0.00%">
                        <c:v>#N/A</c:v>
                      </c:pt>
                      <c:pt idx="2687" formatCode="0.00%">
                        <c:v>#N/A</c:v>
                      </c:pt>
                      <c:pt idx="2688" formatCode="0.00%">
                        <c:v>#N/A</c:v>
                      </c:pt>
                      <c:pt idx="2689" formatCode="0.00%">
                        <c:v>#N/A</c:v>
                      </c:pt>
                      <c:pt idx="2690" formatCode="0.00%">
                        <c:v>#N/A</c:v>
                      </c:pt>
                      <c:pt idx="2691" formatCode="0.00%">
                        <c:v>#N/A</c:v>
                      </c:pt>
                      <c:pt idx="2692" formatCode="0.00%">
                        <c:v>#N/A</c:v>
                      </c:pt>
                      <c:pt idx="2693" formatCode="0.00%">
                        <c:v>#N/A</c:v>
                      </c:pt>
                      <c:pt idx="2694" formatCode="0.00%">
                        <c:v>#N/A</c:v>
                      </c:pt>
                      <c:pt idx="2695" formatCode="0.00%">
                        <c:v>#N/A</c:v>
                      </c:pt>
                      <c:pt idx="2696" formatCode="0.00%">
                        <c:v>#N/A</c:v>
                      </c:pt>
                      <c:pt idx="2697" formatCode="0.00%">
                        <c:v>#N/A</c:v>
                      </c:pt>
                      <c:pt idx="2698" formatCode="0.00%">
                        <c:v>#N/A</c:v>
                      </c:pt>
                      <c:pt idx="2699" formatCode="0.00%">
                        <c:v>#N/A</c:v>
                      </c:pt>
                      <c:pt idx="2700" formatCode="0.00%">
                        <c:v>#N/A</c:v>
                      </c:pt>
                      <c:pt idx="2701" formatCode="0.00%">
                        <c:v>#N/A</c:v>
                      </c:pt>
                      <c:pt idx="2702" formatCode="0.00%">
                        <c:v>#N/A</c:v>
                      </c:pt>
                      <c:pt idx="2703" formatCode="0.00%">
                        <c:v>#N/A</c:v>
                      </c:pt>
                      <c:pt idx="2704" formatCode="0.00%">
                        <c:v>#N/A</c:v>
                      </c:pt>
                      <c:pt idx="2705" formatCode="0.00%">
                        <c:v>#N/A</c:v>
                      </c:pt>
                      <c:pt idx="2706" formatCode="0.00%">
                        <c:v>#N/A</c:v>
                      </c:pt>
                      <c:pt idx="2707" formatCode="0.00%">
                        <c:v>#N/A</c:v>
                      </c:pt>
                      <c:pt idx="2708" formatCode="0.00%">
                        <c:v>#N/A</c:v>
                      </c:pt>
                      <c:pt idx="2709" formatCode="0.00%">
                        <c:v>#N/A</c:v>
                      </c:pt>
                      <c:pt idx="2710" formatCode="0.00%">
                        <c:v>#N/A</c:v>
                      </c:pt>
                      <c:pt idx="2711" formatCode="0.00%">
                        <c:v>#N/A</c:v>
                      </c:pt>
                      <c:pt idx="2712" formatCode="0.00%">
                        <c:v>#N/A</c:v>
                      </c:pt>
                      <c:pt idx="2713" formatCode="0.00%">
                        <c:v>#N/A</c:v>
                      </c:pt>
                      <c:pt idx="2714" formatCode="0.00%">
                        <c:v>#N/A</c:v>
                      </c:pt>
                      <c:pt idx="2715" formatCode="0.00%">
                        <c:v>#N/A</c:v>
                      </c:pt>
                      <c:pt idx="2716" formatCode="0.00%">
                        <c:v>#N/A</c:v>
                      </c:pt>
                      <c:pt idx="2717" formatCode="0.00%">
                        <c:v>#N/A</c:v>
                      </c:pt>
                      <c:pt idx="2718" formatCode="0.00%">
                        <c:v>#N/A</c:v>
                      </c:pt>
                      <c:pt idx="2719" formatCode="0.00%">
                        <c:v>#N/A</c:v>
                      </c:pt>
                      <c:pt idx="2720" formatCode="0.00%">
                        <c:v>#N/A</c:v>
                      </c:pt>
                      <c:pt idx="2721" formatCode="0.00%">
                        <c:v>#N/A</c:v>
                      </c:pt>
                      <c:pt idx="2722" formatCode="0.00%">
                        <c:v>#N/A</c:v>
                      </c:pt>
                      <c:pt idx="2723" formatCode="0.00%">
                        <c:v>#N/A</c:v>
                      </c:pt>
                      <c:pt idx="2724" formatCode="0.00%">
                        <c:v>#N/A</c:v>
                      </c:pt>
                      <c:pt idx="2725" formatCode="0.00%">
                        <c:v>#N/A</c:v>
                      </c:pt>
                      <c:pt idx="2726" formatCode="0.00%">
                        <c:v>#N/A</c:v>
                      </c:pt>
                      <c:pt idx="2727" formatCode="0.00%">
                        <c:v>#N/A</c:v>
                      </c:pt>
                      <c:pt idx="2728" formatCode="0.00%">
                        <c:v>#N/A</c:v>
                      </c:pt>
                      <c:pt idx="2729" formatCode="0.00%">
                        <c:v>#N/A</c:v>
                      </c:pt>
                      <c:pt idx="2730" formatCode="0.00%">
                        <c:v>#N/A</c:v>
                      </c:pt>
                      <c:pt idx="2731" formatCode="0.00%">
                        <c:v>#N/A</c:v>
                      </c:pt>
                      <c:pt idx="2732" formatCode="0.00%">
                        <c:v>#N/A</c:v>
                      </c:pt>
                      <c:pt idx="2733" formatCode="0.00%">
                        <c:v>#N/A</c:v>
                      </c:pt>
                      <c:pt idx="2734" formatCode="0.00%">
                        <c:v>#N/A</c:v>
                      </c:pt>
                      <c:pt idx="2735" formatCode="0.00%">
                        <c:v>#N/A</c:v>
                      </c:pt>
                      <c:pt idx="2736" formatCode="0.00%">
                        <c:v>#N/A</c:v>
                      </c:pt>
                      <c:pt idx="2737" formatCode="0.00%">
                        <c:v>#N/A</c:v>
                      </c:pt>
                      <c:pt idx="2738" formatCode="0.00%">
                        <c:v>#N/A</c:v>
                      </c:pt>
                      <c:pt idx="2739" formatCode="0.00%">
                        <c:v>#N/A</c:v>
                      </c:pt>
                      <c:pt idx="2740" formatCode="0.00%">
                        <c:v>#N/A</c:v>
                      </c:pt>
                      <c:pt idx="2741" formatCode="0.00%">
                        <c:v>#N/A</c:v>
                      </c:pt>
                      <c:pt idx="2742" formatCode="0.00%">
                        <c:v>#N/A</c:v>
                      </c:pt>
                      <c:pt idx="2743" formatCode="0.00%">
                        <c:v>#N/A</c:v>
                      </c:pt>
                      <c:pt idx="2744" formatCode="0.00%">
                        <c:v>#N/A</c:v>
                      </c:pt>
                      <c:pt idx="2745" formatCode="0.00%">
                        <c:v>#N/A</c:v>
                      </c:pt>
                      <c:pt idx="2746" formatCode="0.00%">
                        <c:v>#N/A</c:v>
                      </c:pt>
                      <c:pt idx="2747" formatCode="0.00%">
                        <c:v>#N/A</c:v>
                      </c:pt>
                      <c:pt idx="2748" formatCode="0.00%">
                        <c:v>#N/A</c:v>
                      </c:pt>
                      <c:pt idx="2749" formatCode="0.00%">
                        <c:v>#N/A</c:v>
                      </c:pt>
                      <c:pt idx="2750" formatCode="0.00%">
                        <c:v>#N/A</c:v>
                      </c:pt>
                      <c:pt idx="2751" formatCode="0.00%">
                        <c:v>#N/A</c:v>
                      </c:pt>
                      <c:pt idx="2752" formatCode="0.00%">
                        <c:v>#N/A</c:v>
                      </c:pt>
                      <c:pt idx="2753" formatCode="0.00%">
                        <c:v>#N/A</c:v>
                      </c:pt>
                      <c:pt idx="2754" formatCode="0.00%">
                        <c:v>#N/A</c:v>
                      </c:pt>
                      <c:pt idx="2755" formatCode="0.00%">
                        <c:v>#N/A</c:v>
                      </c:pt>
                      <c:pt idx="2756" formatCode="0.00%">
                        <c:v>#N/A</c:v>
                      </c:pt>
                      <c:pt idx="2757" formatCode="0.00%">
                        <c:v>#N/A</c:v>
                      </c:pt>
                      <c:pt idx="2758" formatCode="0.00%">
                        <c:v>#N/A</c:v>
                      </c:pt>
                      <c:pt idx="2759" formatCode="0.00%">
                        <c:v>#N/A</c:v>
                      </c:pt>
                      <c:pt idx="2760" formatCode="0.00%">
                        <c:v>#N/A</c:v>
                      </c:pt>
                      <c:pt idx="2761" formatCode="0.00%">
                        <c:v>#N/A</c:v>
                      </c:pt>
                      <c:pt idx="2762" formatCode="0.00%">
                        <c:v>#N/A</c:v>
                      </c:pt>
                      <c:pt idx="2763" formatCode="0.00%">
                        <c:v>#N/A</c:v>
                      </c:pt>
                      <c:pt idx="2764" formatCode="0.00%">
                        <c:v>#N/A</c:v>
                      </c:pt>
                      <c:pt idx="2765" formatCode="0.00%">
                        <c:v>#N/A</c:v>
                      </c:pt>
                      <c:pt idx="2766" formatCode="0.00%">
                        <c:v>#N/A</c:v>
                      </c:pt>
                      <c:pt idx="2767" formatCode="0.00%">
                        <c:v>#N/A</c:v>
                      </c:pt>
                      <c:pt idx="2768" formatCode="0.00%">
                        <c:v>#N/A</c:v>
                      </c:pt>
                      <c:pt idx="2769" formatCode="0.00%">
                        <c:v>#N/A</c:v>
                      </c:pt>
                      <c:pt idx="2770" formatCode="0.00%">
                        <c:v>#N/A</c:v>
                      </c:pt>
                      <c:pt idx="2771" formatCode="0.00%">
                        <c:v>#N/A</c:v>
                      </c:pt>
                      <c:pt idx="2772" formatCode="0.00%">
                        <c:v>#N/A</c:v>
                      </c:pt>
                      <c:pt idx="2773" formatCode="0.00%">
                        <c:v>#N/A</c:v>
                      </c:pt>
                      <c:pt idx="2774" formatCode="0.00%">
                        <c:v>#N/A</c:v>
                      </c:pt>
                      <c:pt idx="2775" formatCode="0.00%">
                        <c:v>#N/A</c:v>
                      </c:pt>
                      <c:pt idx="2776" formatCode="0.00%">
                        <c:v>#N/A</c:v>
                      </c:pt>
                      <c:pt idx="2777" formatCode="0.00%">
                        <c:v>#N/A</c:v>
                      </c:pt>
                      <c:pt idx="2778" formatCode="0.00%">
                        <c:v>#N/A</c:v>
                      </c:pt>
                      <c:pt idx="2779" formatCode="0.00%">
                        <c:v>#N/A</c:v>
                      </c:pt>
                      <c:pt idx="2780" formatCode="0.00%">
                        <c:v>#N/A</c:v>
                      </c:pt>
                      <c:pt idx="2781" formatCode="0.00%">
                        <c:v>#N/A</c:v>
                      </c:pt>
                      <c:pt idx="2782" formatCode="0.00%">
                        <c:v>#N/A</c:v>
                      </c:pt>
                      <c:pt idx="2783" formatCode="0.00%">
                        <c:v>#N/A</c:v>
                      </c:pt>
                      <c:pt idx="2784" formatCode="0.00%">
                        <c:v>#N/A</c:v>
                      </c:pt>
                      <c:pt idx="2785" formatCode="0.00%">
                        <c:v>#N/A</c:v>
                      </c:pt>
                      <c:pt idx="2786" formatCode="0.00%">
                        <c:v>#N/A</c:v>
                      </c:pt>
                      <c:pt idx="2787" formatCode="0.00%">
                        <c:v>#N/A</c:v>
                      </c:pt>
                      <c:pt idx="2788" formatCode="0.00%">
                        <c:v>#N/A</c:v>
                      </c:pt>
                      <c:pt idx="2789" formatCode="0.00%">
                        <c:v>#N/A</c:v>
                      </c:pt>
                      <c:pt idx="2790" formatCode="0.00%">
                        <c:v>#N/A</c:v>
                      </c:pt>
                      <c:pt idx="2791" formatCode="0.00%">
                        <c:v>#N/A</c:v>
                      </c:pt>
                      <c:pt idx="2792" formatCode="0.00%">
                        <c:v>#N/A</c:v>
                      </c:pt>
                      <c:pt idx="2793" formatCode="0.00%">
                        <c:v>#N/A</c:v>
                      </c:pt>
                      <c:pt idx="2794" formatCode="0.00%">
                        <c:v>#N/A</c:v>
                      </c:pt>
                      <c:pt idx="2795" formatCode="0.00%">
                        <c:v>#N/A</c:v>
                      </c:pt>
                      <c:pt idx="2796" formatCode="0.00%">
                        <c:v>#N/A</c:v>
                      </c:pt>
                      <c:pt idx="2797" formatCode="0.00%">
                        <c:v>#N/A</c:v>
                      </c:pt>
                      <c:pt idx="2798" formatCode="0.00%">
                        <c:v>#N/A</c:v>
                      </c:pt>
                      <c:pt idx="2799" formatCode="0.00%">
                        <c:v>#N/A</c:v>
                      </c:pt>
                      <c:pt idx="2800" formatCode="0.00%">
                        <c:v>#N/A</c:v>
                      </c:pt>
                      <c:pt idx="2801" formatCode="0.00%">
                        <c:v>#N/A</c:v>
                      </c:pt>
                      <c:pt idx="2802" formatCode="0.00%">
                        <c:v>#N/A</c:v>
                      </c:pt>
                      <c:pt idx="2803" formatCode="0.00%">
                        <c:v>#N/A</c:v>
                      </c:pt>
                      <c:pt idx="2804" formatCode="0.00%">
                        <c:v>#N/A</c:v>
                      </c:pt>
                      <c:pt idx="2805" formatCode="0.00%">
                        <c:v>#N/A</c:v>
                      </c:pt>
                      <c:pt idx="2806" formatCode="0.00%">
                        <c:v>#N/A</c:v>
                      </c:pt>
                      <c:pt idx="2807" formatCode="0.00%">
                        <c:v>#N/A</c:v>
                      </c:pt>
                      <c:pt idx="2808" formatCode="0.00%">
                        <c:v>#N/A</c:v>
                      </c:pt>
                      <c:pt idx="2809" formatCode="0.00%">
                        <c:v>#N/A</c:v>
                      </c:pt>
                      <c:pt idx="2810" formatCode="0.00%">
                        <c:v>#N/A</c:v>
                      </c:pt>
                      <c:pt idx="2811" formatCode="0.00%">
                        <c:v>#N/A</c:v>
                      </c:pt>
                      <c:pt idx="2812" formatCode="0.00%">
                        <c:v>#N/A</c:v>
                      </c:pt>
                      <c:pt idx="2813" formatCode="0.00%">
                        <c:v>#N/A</c:v>
                      </c:pt>
                      <c:pt idx="2814" formatCode="0.00%">
                        <c:v>#N/A</c:v>
                      </c:pt>
                      <c:pt idx="2815" formatCode="0.00%">
                        <c:v>#N/A</c:v>
                      </c:pt>
                      <c:pt idx="2816" formatCode="0.00%">
                        <c:v>#N/A</c:v>
                      </c:pt>
                      <c:pt idx="2817" formatCode="0.00%">
                        <c:v>#N/A</c:v>
                      </c:pt>
                      <c:pt idx="2818" formatCode="0.00%">
                        <c:v>#N/A</c:v>
                      </c:pt>
                      <c:pt idx="2819" formatCode="0.00%">
                        <c:v>#N/A</c:v>
                      </c:pt>
                      <c:pt idx="2820" formatCode="0.00%">
                        <c:v>#N/A</c:v>
                      </c:pt>
                      <c:pt idx="2821" formatCode="0.00%">
                        <c:v>#N/A</c:v>
                      </c:pt>
                      <c:pt idx="2822" formatCode="0.00%">
                        <c:v>#N/A</c:v>
                      </c:pt>
                      <c:pt idx="2823" formatCode="0.00%">
                        <c:v>#N/A</c:v>
                      </c:pt>
                      <c:pt idx="2824" formatCode="0.00%">
                        <c:v>#N/A</c:v>
                      </c:pt>
                      <c:pt idx="2825" formatCode="0.00%">
                        <c:v>#N/A</c:v>
                      </c:pt>
                      <c:pt idx="2826" formatCode="0.00%">
                        <c:v>#N/A</c:v>
                      </c:pt>
                      <c:pt idx="2827" formatCode="0.00%">
                        <c:v>#N/A</c:v>
                      </c:pt>
                      <c:pt idx="2828" formatCode="0.00%">
                        <c:v>#N/A</c:v>
                      </c:pt>
                      <c:pt idx="2829" formatCode="0.00%">
                        <c:v>#N/A</c:v>
                      </c:pt>
                      <c:pt idx="2830" formatCode="0.00%">
                        <c:v>#N/A</c:v>
                      </c:pt>
                      <c:pt idx="2831" formatCode="0.00%">
                        <c:v>#N/A</c:v>
                      </c:pt>
                      <c:pt idx="2832" formatCode="0.00%">
                        <c:v>#N/A</c:v>
                      </c:pt>
                      <c:pt idx="2833" formatCode="0.00%">
                        <c:v>#N/A</c:v>
                      </c:pt>
                      <c:pt idx="2834" formatCode="0.00%">
                        <c:v>#N/A</c:v>
                      </c:pt>
                      <c:pt idx="2835" formatCode="0.00%">
                        <c:v>#N/A</c:v>
                      </c:pt>
                      <c:pt idx="2836" formatCode="0.00%">
                        <c:v>#N/A</c:v>
                      </c:pt>
                      <c:pt idx="2837" formatCode="0.00%">
                        <c:v>#N/A</c:v>
                      </c:pt>
                      <c:pt idx="2838" formatCode="0.00%">
                        <c:v>#N/A</c:v>
                      </c:pt>
                      <c:pt idx="2839" formatCode="0.00%">
                        <c:v>#N/A</c:v>
                      </c:pt>
                      <c:pt idx="2840" formatCode="0.00%">
                        <c:v>#N/A</c:v>
                      </c:pt>
                      <c:pt idx="2841" formatCode="0.00%">
                        <c:v>#N/A</c:v>
                      </c:pt>
                      <c:pt idx="2842" formatCode="0.00%">
                        <c:v>#N/A</c:v>
                      </c:pt>
                      <c:pt idx="2843" formatCode="0.00%">
                        <c:v>#N/A</c:v>
                      </c:pt>
                      <c:pt idx="2844" formatCode="0.00%">
                        <c:v>#N/A</c:v>
                      </c:pt>
                      <c:pt idx="2845" formatCode="0.00%">
                        <c:v>#N/A</c:v>
                      </c:pt>
                      <c:pt idx="2846" formatCode="0.00%">
                        <c:v>#N/A</c:v>
                      </c:pt>
                      <c:pt idx="2847" formatCode="0.00%">
                        <c:v>#N/A</c:v>
                      </c:pt>
                      <c:pt idx="2848" formatCode="0.00%">
                        <c:v>#N/A</c:v>
                      </c:pt>
                      <c:pt idx="2849" formatCode="0.00%">
                        <c:v>#N/A</c:v>
                      </c:pt>
                      <c:pt idx="2850" formatCode="0.00%">
                        <c:v>#N/A</c:v>
                      </c:pt>
                      <c:pt idx="2851" formatCode="0.00%">
                        <c:v>#N/A</c:v>
                      </c:pt>
                      <c:pt idx="2852" formatCode="0.00%">
                        <c:v>#N/A</c:v>
                      </c:pt>
                      <c:pt idx="2853" formatCode="0.00%">
                        <c:v>#N/A</c:v>
                      </c:pt>
                      <c:pt idx="2854" formatCode="0.00%">
                        <c:v>#N/A</c:v>
                      </c:pt>
                      <c:pt idx="2855" formatCode="0.00%">
                        <c:v>#N/A</c:v>
                      </c:pt>
                      <c:pt idx="2856" formatCode="0.00%">
                        <c:v>#N/A</c:v>
                      </c:pt>
                      <c:pt idx="2857" formatCode="0.00%">
                        <c:v>#N/A</c:v>
                      </c:pt>
                      <c:pt idx="2858" formatCode="0.00%">
                        <c:v>#N/A</c:v>
                      </c:pt>
                      <c:pt idx="2859" formatCode="0.00%">
                        <c:v>#N/A</c:v>
                      </c:pt>
                      <c:pt idx="2860" formatCode="0.00%">
                        <c:v>#N/A</c:v>
                      </c:pt>
                      <c:pt idx="2861" formatCode="0.00%">
                        <c:v>#N/A</c:v>
                      </c:pt>
                      <c:pt idx="2862" formatCode="0.00%">
                        <c:v>#N/A</c:v>
                      </c:pt>
                      <c:pt idx="2863" formatCode="0.00%">
                        <c:v>#N/A</c:v>
                      </c:pt>
                      <c:pt idx="2864" formatCode="0.00%">
                        <c:v>#N/A</c:v>
                      </c:pt>
                      <c:pt idx="2865" formatCode="0.00%">
                        <c:v>#N/A</c:v>
                      </c:pt>
                      <c:pt idx="2866" formatCode="0.00%">
                        <c:v>#N/A</c:v>
                      </c:pt>
                      <c:pt idx="2867" formatCode="0.00%">
                        <c:v>#N/A</c:v>
                      </c:pt>
                      <c:pt idx="2868" formatCode="0.00%">
                        <c:v>#N/A</c:v>
                      </c:pt>
                      <c:pt idx="2869" formatCode="0.00%">
                        <c:v>#N/A</c:v>
                      </c:pt>
                      <c:pt idx="2870" formatCode="0.00%">
                        <c:v>#N/A</c:v>
                      </c:pt>
                      <c:pt idx="2871" formatCode="0.00%">
                        <c:v>#N/A</c:v>
                      </c:pt>
                      <c:pt idx="2872" formatCode="0.00%">
                        <c:v>#N/A</c:v>
                      </c:pt>
                      <c:pt idx="2873" formatCode="0.00%">
                        <c:v>#N/A</c:v>
                      </c:pt>
                      <c:pt idx="2874" formatCode="0.00%">
                        <c:v>#N/A</c:v>
                      </c:pt>
                      <c:pt idx="2875" formatCode="0.00%">
                        <c:v>#N/A</c:v>
                      </c:pt>
                      <c:pt idx="2876" formatCode="0.00%">
                        <c:v>#N/A</c:v>
                      </c:pt>
                      <c:pt idx="2877" formatCode="0.00%">
                        <c:v>#N/A</c:v>
                      </c:pt>
                      <c:pt idx="2878" formatCode="0.00%">
                        <c:v>#N/A</c:v>
                      </c:pt>
                      <c:pt idx="2879" formatCode="0.00%">
                        <c:v>#N/A</c:v>
                      </c:pt>
                      <c:pt idx="2880" formatCode="0.00%">
                        <c:v>#N/A</c:v>
                      </c:pt>
                      <c:pt idx="2881" formatCode="0.00%">
                        <c:v>#N/A</c:v>
                      </c:pt>
                      <c:pt idx="2882" formatCode="0.00%">
                        <c:v>#N/A</c:v>
                      </c:pt>
                      <c:pt idx="2883" formatCode="0.00%">
                        <c:v>#N/A</c:v>
                      </c:pt>
                      <c:pt idx="2884" formatCode="0.00%">
                        <c:v>#N/A</c:v>
                      </c:pt>
                      <c:pt idx="2885" formatCode="0.00%">
                        <c:v>#N/A</c:v>
                      </c:pt>
                      <c:pt idx="2886" formatCode="0.00%">
                        <c:v>#N/A</c:v>
                      </c:pt>
                      <c:pt idx="2887" formatCode="0.00%">
                        <c:v>#N/A</c:v>
                      </c:pt>
                      <c:pt idx="2888" formatCode="0.00%">
                        <c:v>#N/A</c:v>
                      </c:pt>
                      <c:pt idx="2889" formatCode="0.00%">
                        <c:v>#N/A</c:v>
                      </c:pt>
                      <c:pt idx="2890" formatCode="0.00%">
                        <c:v>#N/A</c:v>
                      </c:pt>
                      <c:pt idx="2891" formatCode="0.00%">
                        <c:v>#N/A</c:v>
                      </c:pt>
                      <c:pt idx="2892" formatCode="0.00%">
                        <c:v>#N/A</c:v>
                      </c:pt>
                      <c:pt idx="2893" formatCode="0.00%">
                        <c:v>#N/A</c:v>
                      </c:pt>
                      <c:pt idx="2894" formatCode="0.00%">
                        <c:v>#N/A</c:v>
                      </c:pt>
                      <c:pt idx="2895" formatCode="0.00%">
                        <c:v>#N/A</c:v>
                      </c:pt>
                      <c:pt idx="2896" formatCode="0.00%">
                        <c:v>#N/A</c:v>
                      </c:pt>
                      <c:pt idx="2897" formatCode="0.00%">
                        <c:v>#N/A</c:v>
                      </c:pt>
                      <c:pt idx="2898" formatCode="0.00%">
                        <c:v>#N/A</c:v>
                      </c:pt>
                      <c:pt idx="2899" formatCode="0.00%">
                        <c:v>#N/A</c:v>
                      </c:pt>
                      <c:pt idx="2900" formatCode="0.00%">
                        <c:v>#N/A</c:v>
                      </c:pt>
                      <c:pt idx="2901" formatCode="0.00%">
                        <c:v>#N/A</c:v>
                      </c:pt>
                      <c:pt idx="2902" formatCode="0.00%">
                        <c:v>#N/A</c:v>
                      </c:pt>
                      <c:pt idx="2903" formatCode="0.00%">
                        <c:v>#N/A</c:v>
                      </c:pt>
                      <c:pt idx="2904" formatCode="0.00%">
                        <c:v>#N/A</c:v>
                      </c:pt>
                      <c:pt idx="2905" formatCode="0.00%">
                        <c:v>#N/A</c:v>
                      </c:pt>
                      <c:pt idx="2906" formatCode="0.00%">
                        <c:v>#N/A</c:v>
                      </c:pt>
                      <c:pt idx="2907" formatCode="0.00%">
                        <c:v>#N/A</c:v>
                      </c:pt>
                      <c:pt idx="2908" formatCode="0.00%">
                        <c:v>#N/A</c:v>
                      </c:pt>
                      <c:pt idx="2909" formatCode="0.00%">
                        <c:v>#N/A</c:v>
                      </c:pt>
                      <c:pt idx="2910" formatCode="0.00%">
                        <c:v>#N/A</c:v>
                      </c:pt>
                      <c:pt idx="2911" formatCode="0.00%">
                        <c:v>#N/A</c:v>
                      </c:pt>
                      <c:pt idx="2912" formatCode="0.00%">
                        <c:v>#N/A</c:v>
                      </c:pt>
                      <c:pt idx="2913" formatCode="0.00%">
                        <c:v>#N/A</c:v>
                      </c:pt>
                      <c:pt idx="2914" formatCode="0.00%">
                        <c:v>#N/A</c:v>
                      </c:pt>
                      <c:pt idx="2915" formatCode="0.00%">
                        <c:v>#N/A</c:v>
                      </c:pt>
                      <c:pt idx="2916" formatCode="0.00%">
                        <c:v>#N/A</c:v>
                      </c:pt>
                      <c:pt idx="2917" formatCode="0.00%">
                        <c:v>#N/A</c:v>
                      </c:pt>
                      <c:pt idx="2918" formatCode="0.00%">
                        <c:v>#N/A</c:v>
                      </c:pt>
                      <c:pt idx="2919" formatCode="0.00%">
                        <c:v>#N/A</c:v>
                      </c:pt>
                      <c:pt idx="2920" formatCode="0.00%">
                        <c:v>#N/A</c:v>
                      </c:pt>
                      <c:pt idx="2921" formatCode="0.00%">
                        <c:v>#N/A</c:v>
                      </c:pt>
                      <c:pt idx="2922" formatCode="0.00%">
                        <c:v>#N/A</c:v>
                      </c:pt>
                      <c:pt idx="2923" formatCode="0.00%">
                        <c:v>#N/A</c:v>
                      </c:pt>
                      <c:pt idx="2924" formatCode="0.00%">
                        <c:v>#N/A</c:v>
                      </c:pt>
                      <c:pt idx="2925" formatCode="0.00%">
                        <c:v>#N/A</c:v>
                      </c:pt>
                      <c:pt idx="2926" formatCode="0.00%">
                        <c:v>#N/A</c:v>
                      </c:pt>
                      <c:pt idx="2927" formatCode="0.00%">
                        <c:v>#N/A</c:v>
                      </c:pt>
                      <c:pt idx="2928" formatCode="0.00%">
                        <c:v>#N/A</c:v>
                      </c:pt>
                      <c:pt idx="2929" formatCode="0.00%">
                        <c:v>#N/A</c:v>
                      </c:pt>
                      <c:pt idx="2930" formatCode="0.00%">
                        <c:v>#N/A</c:v>
                      </c:pt>
                      <c:pt idx="2931" formatCode="0.00%">
                        <c:v>#N/A</c:v>
                      </c:pt>
                      <c:pt idx="2932" formatCode="0.00%">
                        <c:v>#N/A</c:v>
                      </c:pt>
                      <c:pt idx="2933" formatCode="0.00%">
                        <c:v>#N/A</c:v>
                      </c:pt>
                      <c:pt idx="2934" formatCode="0.00%">
                        <c:v>#N/A</c:v>
                      </c:pt>
                      <c:pt idx="2935" formatCode="0.00%">
                        <c:v>#N/A</c:v>
                      </c:pt>
                      <c:pt idx="2936" formatCode="0.00%">
                        <c:v>#N/A</c:v>
                      </c:pt>
                      <c:pt idx="2937" formatCode="0.00%">
                        <c:v>#N/A</c:v>
                      </c:pt>
                      <c:pt idx="2938" formatCode="0.00%">
                        <c:v>#N/A</c:v>
                      </c:pt>
                      <c:pt idx="2939" formatCode="0.00%">
                        <c:v>#N/A</c:v>
                      </c:pt>
                      <c:pt idx="2940" formatCode="0.00%">
                        <c:v>#N/A</c:v>
                      </c:pt>
                      <c:pt idx="2941" formatCode="0.00%">
                        <c:v>#N/A</c:v>
                      </c:pt>
                      <c:pt idx="2942" formatCode="0.00%">
                        <c:v>#N/A</c:v>
                      </c:pt>
                      <c:pt idx="2943" formatCode="0.00%">
                        <c:v>#N/A</c:v>
                      </c:pt>
                      <c:pt idx="2944" formatCode="0.00%">
                        <c:v>#N/A</c:v>
                      </c:pt>
                      <c:pt idx="2945" formatCode="0.00%">
                        <c:v>#N/A</c:v>
                      </c:pt>
                      <c:pt idx="2946" formatCode="0.00%">
                        <c:v>#N/A</c:v>
                      </c:pt>
                      <c:pt idx="2947" formatCode="0.00%">
                        <c:v>#N/A</c:v>
                      </c:pt>
                      <c:pt idx="2948" formatCode="0.00%">
                        <c:v>#N/A</c:v>
                      </c:pt>
                      <c:pt idx="2949" formatCode="0.00%">
                        <c:v>#N/A</c:v>
                      </c:pt>
                      <c:pt idx="2950" formatCode="0.00%">
                        <c:v>#N/A</c:v>
                      </c:pt>
                      <c:pt idx="2951" formatCode="0.00%">
                        <c:v>#N/A</c:v>
                      </c:pt>
                      <c:pt idx="2952" formatCode="0.00%">
                        <c:v>#N/A</c:v>
                      </c:pt>
                      <c:pt idx="2953" formatCode="0.00%">
                        <c:v>#N/A</c:v>
                      </c:pt>
                      <c:pt idx="2954" formatCode="0.00%">
                        <c:v>#N/A</c:v>
                      </c:pt>
                      <c:pt idx="2955" formatCode="0.00%">
                        <c:v>#N/A</c:v>
                      </c:pt>
                      <c:pt idx="2956" formatCode="0.00%">
                        <c:v>#N/A</c:v>
                      </c:pt>
                      <c:pt idx="2957" formatCode="0.00%">
                        <c:v>#N/A</c:v>
                      </c:pt>
                      <c:pt idx="2958" formatCode="0.00%">
                        <c:v>#N/A</c:v>
                      </c:pt>
                      <c:pt idx="2959" formatCode="0.00%">
                        <c:v>#N/A</c:v>
                      </c:pt>
                      <c:pt idx="2960" formatCode="0.00%">
                        <c:v>#N/A</c:v>
                      </c:pt>
                      <c:pt idx="2961" formatCode="0.00%">
                        <c:v>#N/A</c:v>
                      </c:pt>
                      <c:pt idx="2962" formatCode="0.00%">
                        <c:v>#N/A</c:v>
                      </c:pt>
                      <c:pt idx="2963" formatCode="0.00%">
                        <c:v>#N/A</c:v>
                      </c:pt>
                      <c:pt idx="2964" formatCode="0.00%">
                        <c:v>#N/A</c:v>
                      </c:pt>
                      <c:pt idx="2965" formatCode="0.00%">
                        <c:v>#N/A</c:v>
                      </c:pt>
                      <c:pt idx="2966" formatCode="0.00%">
                        <c:v>#N/A</c:v>
                      </c:pt>
                      <c:pt idx="2967" formatCode="0.00%">
                        <c:v>#N/A</c:v>
                      </c:pt>
                      <c:pt idx="2968" formatCode="0.00%">
                        <c:v>#N/A</c:v>
                      </c:pt>
                      <c:pt idx="2969" formatCode="0.00%">
                        <c:v>#N/A</c:v>
                      </c:pt>
                      <c:pt idx="2970" formatCode="0.00%">
                        <c:v>#N/A</c:v>
                      </c:pt>
                      <c:pt idx="2971" formatCode="0.00%">
                        <c:v>#N/A</c:v>
                      </c:pt>
                      <c:pt idx="2972" formatCode="0.00%">
                        <c:v>#N/A</c:v>
                      </c:pt>
                      <c:pt idx="2973" formatCode="0.00%">
                        <c:v>#N/A</c:v>
                      </c:pt>
                      <c:pt idx="2974" formatCode="0.00%">
                        <c:v>#N/A</c:v>
                      </c:pt>
                      <c:pt idx="2975" formatCode="0.00%">
                        <c:v>#N/A</c:v>
                      </c:pt>
                      <c:pt idx="2976" formatCode="0.00%">
                        <c:v>#N/A</c:v>
                      </c:pt>
                      <c:pt idx="2977" formatCode="0.00%">
                        <c:v>#N/A</c:v>
                      </c:pt>
                      <c:pt idx="2978" formatCode="0.00%">
                        <c:v>#N/A</c:v>
                      </c:pt>
                      <c:pt idx="2979" formatCode="0.00%">
                        <c:v>#N/A</c:v>
                      </c:pt>
                      <c:pt idx="2980" formatCode="0.00%">
                        <c:v>#N/A</c:v>
                      </c:pt>
                      <c:pt idx="2981" formatCode="0.00%">
                        <c:v>#N/A</c:v>
                      </c:pt>
                      <c:pt idx="2982" formatCode="0.00%">
                        <c:v>#N/A</c:v>
                      </c:pt>
                      <c:pt idx="2983" formatCode="0.00%">
                        <c:v>#N/A</c:v>
                      </c:pt>
                      <c:pt idx="2984" formatCode="0.00%">
                        <c:v>#N/A</c:v>
                      </c:pt>
                      <c:pt idx="2985" formatCode="0.00%">
                        <c:v>#N/A</c:v>
                      </c:pt>
                      <c:pt idx="2986" formatCode="0.00%">
                        <c:v>#N/A</c:v>
                      </c:pt>
                      <c:pt idx="2987" formatCode="0.00%">
                        <c:v>#N/A</c:v>
                      </c:pt>
                      <c:pt idx="2988" formatCode="0.00%">
                        <c:v>#N/A</c:v>
                      </c:pt>
                      <c:pt idx="2989" formatCode="0.00%">
                        <c:v>#N/A</c:v>
                      </c:pt>
                      <c:pt idx="2990" formatCode="0.00%">
                        <c:v>#N/A</c:v>
                      </c:pt>
                      <c:pt idx="2991" formatCode="0.00%">
                        <c:v>#N/A</c:v>
                      </c:pt>
                      <c:pt idx="2992" formatCode="0.00%">
                        <c:v>#N/A</c:v>
                      </c:pt>
                      <c:pt idx="2993" formatCode="0.00%">
                        <c:v>#N/A</c:v>
                      </c:pt>
                      <c:pt idx="2994" formatCode="0.00%">
                        <c:v>#N/A</c:v>
                      </c:pt>
                      <c:pt idx="2995" formatCode="0.00%">
                        <c:v>#N/A</c:v>
                      </c:pt>
                      <c:pt idx="2996" formatCode="0.00%">
                        <c:v>#N/A</c:v>
                      </c:pt>
                      <c:pt idx="2997" formatCode="0.00%">
                        <c:v>#N/A</c:v>
                      </c:pt>
                      <c:pt idx="2998" formatCode="0.00%">
                        <c:v>#N/A</c:v>
                      </c:pt>
                      <c:pt idx="2999" formatCode="0.00%">
                        <c:v>#N/A</c:v>
                      </c:pt>
                      <c:pt idx="3000" formatCode="0.00%">
                        <c:v>#N/A</c:v>
                      </c:pt>
                      <c:pt idx="3001" formatCode="0.00%">
                        <c:v>#N/A</c:v>
                      </c:pt>
                      <c:pt idx="3002" formatCode="0.00%">
                        <c:v>#N/A</c:v>
                      </c:pt>
                      <c:pt idx="3003" formatCode="0.00%">
                        <c:v>#N/A</c:v>
                      </c:pt>
                      <c:pt idx="3004" formatCode="0.00%">
                        <c:v>#N/A</c:v>
                      </c:pt>
                      <c:pt idx="3005" formatCode="0.00%">
                        <c:v>#N/A</c:v>
                      </c:pt>
                      <c:pt idx="3006" formatCode="0.00%">
                        <c:v>#N/A</c:v>
                      </c:pt>
                      <c:pt idx="3007" formatCode="0.00%">
                        <c:v>#N/A</c:v>
                      </c:pt>
                      <c:pt idx="3008" formatCode="0.00%">
                        <c:v>#N/A</c:v>
                      </c:pt>
                      <c:pt idx="3009" formatCode="0.00%">
                        <c:v>#N/A</c:v>
                      </c:pt>
                      <c:pt idx="3010" formatCode="0.00%">
                        <c:v>#N/A</c:v>
                      </c:pt>
                      <c:pt idx="3011" formatCode="0.00%">
                        <c:v>#N/A</c:v>
                      </c:pt>
                      <c:pt idx="3012" formatCode="0.00%">
                        <c:v>#N/A</c:v>
                      </c:pt>
                      <c:pt idx="3013" formatCode="0.00%">
                        <c:v>#N/A</c:v>
                      </c:pt>
                      <c:pt idx="3014" formatCode="0.00%">
                        <c:v>#N/A</c:v>
                      </c:pt>
                      <c:pt idx="3015" formatCode="0.00%">
                        <c:v>#N/A</c:v>
                      </c:pt>
                      <c:pt idx="3016" formatCode="0.00%">
                        <c:v>#N/A</c:v>
                      </c:pt>
                      <c:pt idx="3017" formatCode="0.00%">
                        <c:v>#N/A</c:v>
                      </c:pt>
                      <c:pt idx="3018" formatCode="0.00%">
                        <c:v>#N/A</c:v>
                      </c:pt>
                      <c:pt idx="3019" formatCode="0.00%">
                        <c:v>#N/A</c:v>
                      </c:pt>
                      <c:pt idx="3020" formatCode="0.00%">
                        <c:v>#N/A</c:v>
                      </c:pt>
                      <c:pt idx="3021" formatCode="0.00%">
                        <c:v>#N/A</c:v>
                      </c:pt>
                      <c:pt idx="3022" formatCode="0.00%">
                        <c:v>#N/A</c:v>
                      </c:pt>
                      <c:pt idx="3023" formatCode="0.00%">
                        <c:v>#N/A</c:v>
                      </c:pt>
                      <c:pt idx="3024" formatCode="0.00%">
                        <c:v>#N/A</c:v>
                      </c:pt>
                      <c:pt idx="3025" formatCode="0.00%">
                        <c:v>#N/A</c:v>
                      </c:pt>
                      <c:pt idx="3026" formatCode="0.00%">
                        <c:v>#N/A</c:v>
                      </c:pt>
                      <c:pt idx="3027" formatCode="0.00%">
                        <c:v>#N/A</c:v>
                      </c:pt>
                      <c:pt idx="3028" formatCode="0.00%">
                        <c:v>#N/A</c:v>
                      </c:pt>
                      <c:pt idx="3029" formatCode="0.00%">
                        <c:v>#N/A</c:v>
                      </c:pt>
                      <c:pt idx="3030" formatCode="0.00%">
                        <c:v>#N/A</c:v>
                      </c:pt>
                      <c:pt idx="3031" formatCode="0.00%">
                        <c:v>#N/A</c:v>
                      </c:pt>
                      <c:pt idx="3032" formatCode="0.00%">
                        <c:v>#N/A</c:v>
                      </c:pt>
                      <c:pt idx="3033" formatCode="0.00%">
                        <c:v>#N/A</c:v>
                      </c:pt>
                      <c:pt idx="3034" formatCode="0.00%">
                        <c:v>#N/A</c:v>
                      </c:pt>
                      <c:pt idx="3035" formatCode="0.00%">
                        <c:v>#N/A</c:v>
                      </c:pt>
                      <c:pt idx="3036" formatCode="0.00%">
                        <c:v>#N/A</c:v>
                      </c:pt>
                      <c:pt idx="3037" formatCode="0.00%">
                        <c:v>#N/A</c:v>
                      </c:pt>
                      <c:pt idx="3038" formatCode="0.00%">
                        <c:v>#N/A</c:v>
                      </c:pt>
                      <c:pt idx="3039" formatCode="0.00%">
                        <c:v>#N/A</c:v>
                      </c:pt>
                      <c:pt idx="3040" formatCode="0.00%">
                        <c:v>#N/A</c:v>
                      </c:pt>
                      <c:pt idx="3041" formatCode="0.00%">
                        <c:v>#N/A</c:v>
                      </c:pt>
                      <c:pt idx="3042" formatCode="0.00%">
                        <c:v>#N/A</c:v>
                      </c:pt>
                      <c:pt idx="3043" formatCode="0.00%">
                        <c:v>#N/A</c:v>
                      </c:pt>
                      <c:pt idx="3044" formatCode="0.00%">
                        <c:v>#N/A</c:v>
                      </c:pt>
                      <c:pt idx="3045" formatCode="0.00%">
                        <c:v>#N/A</c:v>
                      </c:pt>
                      <c:pt idx="3046" formatCode="0.00%">
                        <c:v>#N/A</c:v>
                      </c:pt>
                      <c:pt idx="3047" formatCode="0.00%">
                        <c:v>#N/A</c:v>
                      </c:pt>
                      <c:pt idx="3048" formatCode="0.00%">
                        <c:v>#N/A</c:v>
                      </c:pt>
                      <c:pt idx="3049" formatCode="0.00%">
                        <c:v>#N/A</c:v>
                      </c:pt>
                      <c:pt idx="3050" formatCode="0.00%">
                        <c:v>#N/A</c:v>
                      </c:pt>
                      <c:pt idx="3051" formatCode="0.00%">
                        <c:v>#N/A</c:v>
                      </c:pt>
                      <c:pt idx="3052" formatCode="0.00%">
                        <c:v>#N/A</c:v>
                      </c:pt>
                      <c:pt idx="3053" formatCode="0.00%">
                        <c:v>#N/A</c:v>
                      </c:pt>
                      <c:pt idx="3054" formatCode="0.00%">
                        <c:v>#N/A</c:v>
                      </c:pt>
                      <c:pt idx="3055" formatCode="0.00%">
                        <c:v>#N/A</c:v>
                      </c:pt>
                      <c:pt idx="3056" formatCode="0.00%">
                        <c:v>#N/A</c:v>
                      </c:pt>
                      <c:pt idx="3057" formatCode="0.00%">
                        <c:v>#N/A</c:v>
                      </c:pt>
                      <c:pt idx="3058" formatCode="0.00%">
                        <c:v>#N/A</c:v>
                      </c:pt>
                      <c:pt idx="3059" formatCode="0.00%">
                        <c:v>#N/A</c:v>
                      </c:pt>
                      <c:pt idx="3060" formatCode="0.00%">
                        <c:v>#N/A</c:v>
                      </c:pt>
                      <c:pt idx="3061" formatCode="0.00%">
                        <c:v>#N/A</c:v>
                      </c:pt>
                      <c:pt idx="3062" formatCode="0.00%">
                        <c:v>#N/A</c:v>
                      </c:pt>
                      <c:pt idx="3063" formatCode="0.00%">
                        <c:v>#N/A</c:v>
                      </c:pt>
                      <c:pt idx="3064" formatCode="0.00%">
                        <c:v>#N/A</c:v>
                      </c:pt>
                      <c:pt idx="3065" formatCode="0.00%">
                        <c:v>#N/A</c:v>
                      </c:pt>
                      <c:pt idx="3066" formatCode="0.00%">
                        <c:v>#N/A</c:v>
                      </c:pt>
                      <c:pt idx="3067" formatCode="0.00%">
                        <c:v>#N/A</c:v>
                      </c:pt>
                      <c:pt idx="3068" formatCode="0.00%">
                        <c:v>#N/A</c:v>
                      </c:pt>
                      <c:pt idx="3069" formatCode="0.00%">
                        <c:v>#N/A</c:v>
                      </c:pt>
                      <c:pt idx="3070" formatCode="0.00%">
                        <c:v>#N/A</c:v>
                      </c:pt>
                      <c:pt idx="3071" formatCode="0.00%">
                        <c:v>#N/A</c:v>
                      </c:pt>
                      <c:pt idx="3072" formatCode="0.00%">
                        <c:v>#N/A</c:v>
                      </c:pt>
                      <c:pt idx="3073" formatCode="0.00%">
                        <c:v>#N/A</c:v>
                      </c:pt>
                      <c:pt idx="3074" formatCode="0.00%">
                        <c:v>#N/A</c:v>
                      </c:pt>
                      <c:pt idx="3075" formatCode="0.00%">
                        <c:v>#N/A</c:v>
                      </c:pt>
                      <c:pt idx="3076" formatCode="0.00%">
                        <c:v>#N/A</c:v>
                      </c:pt>
                      <c:pt idx="3077" formatCode="0.00%">
                        <c:v>#N/A</c:v>
                      </c:pt>
                      <c:pt idx="3078" formatCode="0.00%">
                        <c:v>#N/A</c:v>
                      </c:pt>
                      <c:pt idx="3079" formatCode="0.00%">
                        <c:v>#N/A</c:v>
                      </c:pt>
                      <c:pt idx="3080" formatCode="0.00%">
                        <c:v>#N/A</c:v>
                      </c:pt>
                      <c:pt idx="3081" formatCode="0.00%">
                        <c:v>#N/A</c:v>
                      </c:pt>
                      <c:pt idx="3082" formatCode="0.00%">
                        <c:v>#N/A</c:v>
                      </c:pt>
                      <c:pt idx="3083" formatCode="0.00%">
                        <c:v>#N/A</c:v>
                      </c:pt>
                      <c:pt idx="3084" formatCode="0.00%">
                        <c:v>#N/A</c:v>
                      </c:pt>
                      <c:pt idx="3085" formatCode="0.00%">
                        <c:v>#N/A</c:v>
                      </c:pt>
                      <c:pt idx="3086" formatCode="0.00%">
                        <c:v>#N/A</c:v>
                      </c:pt>
                      <c:pt idx="3087" formatCode="0.00%">
                        <c:v>#N/A</c:v>
                      </c:pt>
                      <c:pt idx="3088" formatCode="0.00%">
                        <c:v>#N/A</c:v>
                      </c:pt>
                      <c:pt idx="3089" formatCode="0.00%">
                        <c:v>#N/A</c:v>
                      </c:pt>
                      <c:pt idx="3090" formatCode="0.00%">
                        <c:v>#N/A</c:v>
                      </c:pt>
                      <c:pt idx="3091" formatCode="0.00%">
                        <c:v>#N/A</c:v>
                      </c:pt>
                      <c:pt idx="3092" formatCode="0.00%">
                        <c:v>#N/A</c:v>
                      </c:pt>
                      <c:pt idx="3093" formatCode="0.00%">
                        <c:v>#N/A</c:v>
                      </c:pt>
                      <c:pt idx="3094" formatCode="0.00%">
                        <c:v>#N/A</c:v>
                      </c:pt>
                      <c:pt idx="3095" formatCode="0.00%">
                        <c:v>#N/A</c:v>
                      </c:pt>
                      <c:pt idx="3096" formatCode="0.00%">
                        <c:v>#N/A</c:v>
                      </c:pt>
                      <c:pt idx="3097" formatCode="0.00%">
                        <c:v>#N/A</c:v>
                      </c:pt>
                      <c:pt idx="3098" formatCode="0.00%">
                        <c:v>#N/A</c:v>
                      </c:pt>
                      <c:pt idx="3099" formatCode="0.00%">
                        <c:v>#N/A</c:v>
                      </c:pt>
                      <c:pt idx="3100" formatCode="0.00%">
                        <c:v>#N/A</c:v>
                      </c:pt>
                      <c:pt idx="3101" formatCode="0.00%">
                        <c:v>#N/A</c:v>
                      </c:pt>
                      <c:pt idx="3102" formatCode="0.00%">
                        <c:v>#N/A</c:v>
                      </c:pt>
                      <c:pt idx="3103" formatCode="0.00%">
                        <c:v>#N/A</c:v>
                      </c:pt>
                      <c:pt idx="3104" formatCode="0.00%">
                        <c:v>#N/A</c:v>
                      </c:pt>
                      <c:pt idx="3105" formatCode="0.00%">
                        <c:v>#N/A</c:v>
                      </c:pt>
                      <c:pt idx="3106" formatCode="0.00%">
                        <c:v>#N/A</c:v>
                      </c:pt>
                      <c:pt idx="3107" formatCode="0.00%">
                        <c:v>#N/A</c:v>
                      </c:pt>
                      <c:pt idx="3108" formatCode="0.00%">
                        <c:v>#N/A</c:v>
                      </c:pt>
                      <c:pt idx="3109" formatCode="0.00%">
                        <c:v>#N/A</c:v>
                      </c:pt>
                      <c:pt idx="3110" formatCode="0.00%">
                        <c:v>#N/A</c:v>
                      </c:pt>
                      <c:pt idx="3111" formatCode="0.00%">
                        <c:v>#N/A</c:v>
                      </c:pt>
                      <c:pt idx="3112" formatCode="0.00%">
                        <c:v>#N/A</c:v>
                      </c:pt>
                      <c:pt idx="3113" formatCode="0.00%">
                        <c:v>#N/A</c:v>
                      </c:pt>
                      <c:pt idx="3114" formatCode="0.00%">
                        <c:v>#N/A</c:v>
                      </c:pt>
                      <c:pt idx="3115" formatCode="0.00%">
                        <c:v>#N/A</c:v>
                      </c:pt>
                      <c:pt idx="3116" formatCode="0.00%">
                        <c:v>#N/A</c:v>
                      </c:pt>
                      <c:pt idx="3117" formatCode="0.00%">
                        <c:v>#N/A</c:v>
                      </c:pt>
                      <c:pt idx="3118" formatCode="0.00%">
                        <c:v>#N/A</c:v>
                      </c:pt>
                      <c:pt idx="3119" formatCode="0.00%">
                        <c:v>#N/A</c:v>
                      </c:pt>
                      <c:pt idx="3120" formatCode="0.00%">
                        <c:v>#N/A</c:v>
                      </c:pt>
                      <c:pt idx="3121" formatCode="0.00%">
                        <c:v>#N/A</c:v>
                      </c:pt>
                      <c:pt idx="3122" formatCode="0.00%">
                        <c:v>#N/A</c:v>
                      </c:pt>
                      <c:pt idx="3123" formatCode="0.00%">
                        <c:v>#N/A</c:v>
                      </c:pt>
                      <c:pt idx="3124" formatCode="0.00%">
                        <c:v>#N/A</c:v>
                      </c:pt>
                      <c:pt idx="3125" formatCode="0.00%">
                        <c:v>#N/A</c:v>
                      </c:pt>
                      <c:pt idx="3126" formatCode="0.00%">
                        <c:v>#N/A</c:v>
                      </c:pt>
                      <c:pt idx="3127" formatCode="0.00%">
                        <c:v>#N/A</c:v>
                      </c:pt>
                      <c:pt idx="3128" formatCode="0.00%">
                        <c:v>#N/A</c:v>
                      </c:pt>
                      <c:pt idx="3129" formatCode="0.00%">
                        <c:v>#N/A</c:v>
                      </c:pt>
                      <c:pt idx="3130" formatCode="0.00%">
                        <c:v>#N/A</c:v>
                      </c:pt>
                      <c:pt idx="3131" formatCode="0.00%">
                        <c:v>#N/A</c:v>
                      </c:pt>
                      <c:pt idx="3132" formatCode="0.00%">
                        <c:v>#N/A</c:v>
                      </c:pt>
                      <c:pt idx="3133" formatCode="0.00%">
                        <c:v>#N/A</c:v>
                      </c:pt>
                      <c:pt idx="3134" formatCode="0.00%">
                        <c:v>#N/A</c:v>
                      </c:pt>
                      <c:pt idx="3135" formatCode="0.00%">
                        <c:v>#N/A</c:v>
                      </c:pt>
                      <c:pt idx="3136" formatCode="0.00%">
                        <c:v>#N/A</c:v>
                      </c:pt>
                      <c:pt idx="3137" formatCode="0.00%">
                        <c:v>#N/A</c:v>
                      </c:pt>
                      <c:pt idx="3138" formatCode="0.00%">
                        <c:v>#N/A</c:v>
                      </c:pt>
                      <c:pt idx="3139" formatCode="0.00%">
                        <c:v>#N/A</c:v>
                      </c:pt>
                      <c:pt idx="3140" formatCode="0.00%">
                        <c:v>#N/A</c:v>
                      </c:pt>
                      <c:pt idx="3141" formatCode="0.00%">
                        <c:v>#N/A</c:v>
                      </c:pt>
                      <c:pt idx="3142" formatCode="0.00%">
                        <c:v>#N/A</c:v>
                      </c:pt>
                      <c:pt idx="3143" formatCode="0.00%">
                        <c:v>#N/A</c:v>
                      </c:pt>
                      <c:pt idx="3144" formatCode="0.00%">
                        <c:v>#N/A</c:v>
                      </c:pt>
                      <c:pt idx="3145" formatCode="0.00%">
                        <c:v>#N/A</c:v>
                      </c:pt>
                      <c:pt idx="3146" formatCode="0.00%">
                        <c:v>#N/A</c:v>
                      </c:pt>
                      <c:pt idx="3147" formatCode="0.00%">
                        <c:v>#N/A</c:v>
                      </c:pt>
                      <c:pt idx="3148" formatCode="0.00%">
                        <c:v>#N/A</c:v>
                      </c:pt>
                      <c:pt idx="3149" formatCode="0.00%">
                        <c:v>#N/A</c:v>
                      </c:pt>
                      <c:pt idx="3150" formatCode="0.00%">
                        <c:v>#N/A</c:v>
                      </c:pt>
                      <c:pt idx="3151" formatCode="0.00%">
                        <c:v>#N/A</c:v>
                      </c:pt>
                      <c:pt idx="3152" formatCode="0.00%">
                        <c:v>#N/A</c:v>
                      </c:pt>
                      <c:pt idx="3153" formatCode="0.00%">
                        <c:v>#N/A</c:v>
                      </c:pt>
                      <c:pt idx="3154" formatCode="0.00%">
                        <c:v>#N/A</c:v>
                      </c:pt>
                      <c:pt idx="3155" formatCode="0.00%">
                        <c:v>#N/A</c:v>
                      </c:pt>
                      <c:pt idx="3156" formatCode="0.00%">
                        <c:v>#N/A</c:v>
                      </c:pt>
                      <c:pt idx="3157" formatCode="0.00%">
                        <c:v>#N/A</c:v>
                      </c:pt>
                      <c:pt idx="3158" formatCode="0.00%">
                        <c:v>#N/A</c:v>
                      </c:pt>
                      <c:pt idx="3159" formatCode="0.00%">
                        <c:v>#N/A</c:v>
                      </c:pt>
                      <c:pt idx="3160" formatCode="0.00%">
                        <c:v>#N/A</c:v>
                      </c:pt>
                      <c:pt idx="3161" formatCode="0.00%">
                        <c:v>#N/A</c:v>
                      </c:pt>
                      <c:pt idx="3162" formatCode="0.00%">
                        <c:v>#N/A</c:v>
                      </c:pt>
                      <c:pt idx="3163" formatCode="0.00%">
                        <c:v>#N/A</c:v>
                      </c:pt>
                      <c:pt idx="3164" formatCode="0.00%">
                        <c:v>#N/A</c:v>
                      </c:pt>
                      <c:pt idx="3165" formatCode="0.00%">
                        <c:v>#N/A</c:v>
                      </c:pt>
                      <c:pt idx="3166" formatCode="0.00%">
                        <c:v>#N/A</c:v>
                      </c:pt>
                      <c:pt idx="3167" formatCode="0.00%">
                        <c:v>#N/A</c:v>
                      </c:pt>
                      <c:pt idx="3168" formatCode="0.00%">
                        <c:v>#N/A</c:v>
                      </c:pt>
                      <c:pt idx="3169" formatCode="0.00%">
                        <c:v>#N/A</c:v>
                      </c:pt>
                      <c:pt idx="3170" formatCode="0.00%">
                        <c:v>#N/A</c:v>
                      </c:pt>
                      <c:pt idx="3171" formatCode="0.00%">
                        <c:v>#N/A</c:v>
                      </c:pt>
                      <c:pt idx="3172" formatCode="0.00%">
                        <c:v>#N/A</c:v>
                      </c:pt>
                      <c:pt idx="3173" formatCode="0.00%">
                        <c:v>#N/A</c:v>
                      </c:pt>
                      <c:pt idx="3174" formatCode="0.00%">
                        <c:v>#N/A</c:v>
                      </c:pt>
                      <c:pt idx="3175" formatCode="0.00%">
                        <c:v>#N/A</c:v>
                      </c:pt>
                      <c:pt idx="3176" formatCode="0.00%">
                        <c:v>#N/A</c:v>
                      </c:pt>
                      <c:pt idx="3177" formatCode="0.00%">
                        <c:v>#N/A</c:v>
                      </c:pt>
                      <c:pt idx="3178" formatCode="0.00%">
                        <c:v>#N/A</c:v>
                      </c:pt>
                      <c:pt idx="3179" formatCode="0.00%">
                        <c:v>#N/A</c:v>
                      </c:pt>
                      <c:pt idx="3180" formatCode="0.00%">
                        <c:v>#N/A</c:v>
                      </c:pt>
                      <c:pt idx="3181" formatCode="0.00%">
                        <c:v>#N/A</c:v>
                      </c:pt>
                      <c:pt idx="3182" formatCode="0.00%">
                        <c:v>#N/A</c:v>
                      </c:pt>
                      <c:pt idx="3183" formatCode="0.00%">
                        <c:v>#N/A</c:v>
                      </c:pt>
                      <c:pt idx="3184" formatCode="0.00%">
                        <c:v>#N/A</c:v>
                      </c:pt>
                      <c:pt idx="3185" formatCode="0.00%">
                        <c:v>#N/A</c:v>
                      </c:pt>
                      <c:pt idx="3186" formatCode="0.00%">
                        <c:v>#N/A</c:v>
                      </c:pt>
                      <c:pt idx="3187" formatCode="0.00%">
                        <c:v>#N/A</c:v>
                      </c:pt>
                      <c:pt idx="3188" formatCode="0.00%">
                        <c:v>#N/A</c:v>
                      </c:pt>
                      <c:pt idx="3189" formatCode="0.00%">
                        <c:v>#N/A</c:v>
                      </c:pt>
                      <c:pt idx="3190" formatCode="0.00%">
                        <c:v>#N/A</c:v>
                      </c:pt>
                      <c:pt idx="3191" formatCode="0.00%">
                        <c:v>#N/A</c:v>
                      </c:pt>
                      <c:pt idx="3192" formatCode="0.00%">
                        <c:v>#N/A</c:v>
                      </c:pt>
                      <c:pt idx="3193" formatCode="0.00%">
                        <c:v>#N/A</c:v>
                      </c:pt>
                      <c:pt idx="3194" formatCode="0.00%">
                        <c:v>#N/A</c:v>
                      </c:pt>
                      <c:pt idx="3195" formatCode="0.00%">
                        <c:v>#N/A</c:v>
                      </c:pt>
                      <c:pt idx="3196" formatCode="0.00%">
                        <c:v>#N/A</c:v>
                      </c:pt>
                      <c:pt idx="3197" formatCode="0.00%">
                        <c:v>#N/A</c:v>
                      </c:pt>
                      <c:pt idx="3198" formatCode="0.00%">
                        <c:v>#N/A</c:v>
                      </c:pt>
                      <c:pt idx="3199" formatCode="0.00%">
                        <c:v>#N/A</c:v>
                      </c:pt>
                      <c:pt idx="3200" formatCode="0.00%">
                        <c:v>#N/A</c:v>
                      </c:pt>
                      <c:pt idx="3201" formatCode="0.00%">
                        <c:v>#N/A</c:v>
                      </c:pt>
                      <c:pt idx="3202" formatCode="0.00%">
                        <c:v>#N/A</c:v>
                      </c:pt>
                      <c:pt idx="3203" formatCode="0.00%">
                        <c:v>#N/A</c:v>
                      </c:pt>
                      <c:pt idx="3204" formatCode="0.00%">
                        <c:v>#N/A</c:v>
                      </c:pt>
                      <c:pt idx="3205" formatCode="0.00%">
                        <c:v>#N/A</c:v>
                      </c:pt>
                      <c:pt idx="3206" formatCode="0.00%">
                        <c:v>#N/A</c:v>
                      </c:pt>
                      <c:pt idx="3207" formatCode="0.00%">
                        <c:v>#N/A</c:v>
                      </c:pt>
                      <c:pt idx="3208" formatCode="0.00%">
                        <c:v>#N/A</c:v>
                      </c:pt>
                      <c:pt idx="3209" formatCode="0.00%">
                        <c:v>#N/A</c:v>
                      </c:pt>
                      <c:pt idx="3210" formatCode="0.00%">
                        <c:v>#N/A</c:v>
                      </c:pt>
                      <c:pt idx="3211" formatCode="0.00%">
                        <c:v>#N/A</c:v>
                      </c:pt>
                      <c:pt idx="3212" formatCode="0.00%">
                        <c:v>#N/A</c:v>
                      </c:pt>
                      <c:pt idx="3213" formatCode="0.00%">
                        <c:v>#N/A</c:v>
                      </c:pt>
                      <c:pt idx="3214" formatCode="0.00%">
                        <c:v>#N/A</c:v>
                      </c:pt>
                      <c:pt idx="3215" formatCode="0.00%">
                        <c:v>#N/A</c:v>
                      </c:pt>
                      <c:pt idx="3216" formatCode="0.00%">
                        <c:v>#N/A</c:v>
                      </c:pt>
                      <c:pt idx="3217" formatCode="0.00%">
                        <c:v>#N/A</c:v>
                      </c:pt>
                      <c:pt idx="3218" formatCode="0.00%">
                        <c:v>#N/A</c:v>
                      </c:pt>
                      <c:pt idx="3219" formatCode="0.00%">
                        <c:v>#N/A</c:v>
                      </c:pt>
                      <c:pt idx="3220" formatCode="0.00%">
                        <c:v>#N/A</c:v>
                      </c:pt>
                      <c:pt idx="3221" formatCode="0.00%">
                        <c:v>#N/A</c:v>
                      </c:pt>
                      <c:pt idx="3222" formatCode="0.00%">
                        <c:v>#N/A</c:v>
                      </c:pt>
                      <c:pt idx="3223" formatCode="0.00%">
                        <c:v>#N/A</c:v>
                      </c:pt>
                      <c:pt idx="3224" formatCode="0.00%">
                        <c:v>#N/A</c:v>
                      </c:pt>
                      <c:pt idx="3225" formatCode="0.00%">
                        <c:v>#N/A</c:v>
                      </c:pt>
                      <c:pt idx="3226" formatCode="0.00%">
                        <c:v>#N/A</c:v>
                      </c:pt>
                      <c:pt idx="3227" formatCode="0.00%">
                        <c:v>#N/A</c:v>
                      </c:pt>
                      <c:pt idx="3228" formatCode="0.00%">
                        <c:v>#N/A</c:v>
                      </c:pt>
                      <c:pt idx="3229" formatCode="0.00%">
                        <c:v>#N/A</c:v>
                      </c:pt>
                      <c:pt idx="3230" formatCode="0.00%">
                        <c:v>#N/A</c:v>
                      </c:pt>
                      <c:pt idx="3231" formatCode="0.00%">
                        <c:v>#N/A</c:v>
                      </c:pt>
                      <c:pt idx="3232" formatCode="0.00%">
                        <c:v>#N/A</c:v>
                      </c:pt>
                      <c:pt idx="3233" formatCode="0.00%">
                        <c:v>#N/A</c:v>
                      </c:pt>
                      <c:pt idx="3234" formatCode="0.00%">
                        <c:v>#N/A</c:v>
                      </c:pt>
                      <c:pt idx="3235" formatCode="0.00%">
                        <c:v>#N/A</c:v>
                      </c:pt>
                      <c:pt idx="3236" formatCode="0.00%">
                        <c:v>#N/A</c:v>
                      </c:pt>
                      <c:pt idx="3237" formatCode="0.00%">
                        <c:v>#N/A</c:v>
                      </c:pt>
                      <c:pt idx="3238" formatCode="0.00%">
                        <c:v>#N/A</c:v>
                      </c:pt>
                      <c:pt idx="3239" formatCode="0.00%">
                        <c:v>#N/A</c:v>
                      </c:pt>
                      <c:pt idx="3240" formatCode="0.00%">
                        <c:v>#N/A</c:v>
                      </c:pt>
                      <c:pt idx="3241" formatCode="0.00%">
                        <c:v>#N/A</c:v>
                      </c:pt>
                      <c:pt idx="3242" formatCode="0.00%">
                        <c:v>#N/A</c:v>
                      </c:pt>
                      <c:pt idx="3243" formatCode="0.00%">
                        <c:v>#N/A</c:v>
                      </c:pt>
                      <c:pt idx="3244" formatCode="0.00%">
                        <c:v>#N/A</c:v>
                      </c:pt>
                      <c:pt idx="3245" formatCode="0.00%">
                        <c:v>#N/A</c:v>
                      </c:pt>
                      <c:pt idx="3246" formatCode="0.00%">
                        <c:v>#N/A</c:v>
                      </c:pt>
                      <c:pt idx="3247" formatCode="0.00%">
                        <c:v>#N/A</c:v>
                      </c:pt>
                      <c:pt idx="3248" formatCode="0.00%">
                        <c:v>#N/A</c:v>
                      </c:pt>
                      <c:pt idx="3249" formatCode="0.00%">
                        <c:v>#N/A</c:v>
                      </c:pt>
                      <c:pt idx="3250" formatCode="0.00%">
                        <c:v>#N/A</c:v>
                      </c:pt>
                      <c:pt idx="3251" formatCode="0.00%">
                        <c:v>#N/A</c:v>
                      </c:pt>
                      <c:pt idx="3252" formatCode="0.00%">
                        <c:v>#N/A</c:v>
                      </c:pt>
                      <c:pt idx="3253" formatCode="0.00%">
                        <c:v>#N/A</c:v>
                      </c:pt>
                      <c:pt idx="3254" formatCode="0.00%">
                        <c:v>#N/A</c:v>
                      </c:pt>
                      <c:pt idx="3255" formatCode="0.00%">
                        <c:v>#N/A</c:v>
                      </c:pt>
                      <c:pt idx="3256" formatCode="0.00%">
                        <c:v>#N/A</c:v>
                      </c:pt>
                      <c:pt idx="3257" formatCode="0.00%">
                        <c:v>#N/A</c:v>
                      </c:pt>
                      <c:pt idx="3258" formatCode="0.00%">
                        <c:v>#N/A</c:v>
                      </c:pt>
                      <c:pt idx="3259" formatCode="0.00%">
                        <c:v>#N/A</c:v>
                      </c:pt>
                      <c:pt idx="3260" formatCode="0.00%">
                        <c:v>#N/A</c:v>
                      </c:pt>
                      <c:pt idx="3261" formatCode="0.00%">
                        <c:v>#N/A</c:v>
                      </c:pt>
                      <c:pt idx="3262" formatCode="0.00%">
                        <c:v>#N/A</c:v>
                      </c:pt>
                      <c:pt idx="3263" formatCode="0.00%">
                        <c:v>#N/A</c:v>
                      </c:pt>
                      <c:pt idx="3264" formatCode="0.00%">
                        <c:v>#N/A</c:v>
                      </c:pt>
                      <c:pt idx="3265" formatCode="0.00%">
                        <c:v>#N/A</c:v>
                      </c:pt>
                      <c:pt idx="3266" formatCode="0.00%">
                        <c:v>#N/A</c:v>
                      </c:pt>
                      <c:pt idx="3267" formatCode="0.00%">
                        <c:v>#N/A</c:v>
                      </c:pt>
                      <c:pt idx="3268" formatCode="0.00%">
                        <c:v>#N/A</c:v>
                      </c:pt>
                      <c:pt idx="3269" formatCode="0.00%">
                        <c:v>#N/A</c:v>
                      </c:pt>
                      <c:pt idx="3270" formatCode="0.00%">
                        <c:v>#N/A</c:v>
                      </c:pt>
                      <c:pt idx="3271" formatCode="0.00%">
                        <c:v>#N/A</c:v>
                      </c:pt>
                      <c:pt idx="3272" formatCode="0.00%">
                        <c:v>#N/A</c:v>
                      </c:pt>
                      <c:pt idx="3273" formatCode="0.00%">
                        <c:v>#N/A</c:v>
                      </c:pt>
                      <c:pt idx="3274" formatCode="0.00%">
                        <c:v>#N/A</c:v>
                      </c:pt>
                      <c:pt idx="3275" formatCode="0.00%">
                        <c:v>#N/A</c:v>
                      </c:pt>
                      <c:pt idx="3276" formatCode="0.00%">
                        <c:v>#N/A</c:v>
                      </c:pt>
                      <c:pt idx="3277" formatCode="0.00%">
                        <c:v>#N/A</c:v>
                      </c:pt>
                      <c:pt idx="3278" formatCode="0.00%">
                        <c:v>#N/A</c:v>
                      </c:pt>
                      <c:pt idx="3279" formatCode="0.00%">
                        <c:v>#N/A</c:v>
                      </c:pt>
                      <c:pt idx="3280" formatCode="0.00%">
                        <c:v>#N/A</c:v>
                      </c:pt>
                      <c:pt idx="3281" formatCode="0.00%">
                        <c:v>#N/A</c:v>
                      </c:pt>
                      <c:pt idx="3282" formatCode="0.00%">
                        <c:v>#N/A</c:v>
                      </c:pt>
                      <c:pt idx="3283" formatCode="0.00%">
                        <c:v>#N/A</c:v>
                      </c:pt>
                      <c:pt idx="3284" formatCode="0.00%">
                        <c:v>#N/A</c:v>
                      </c:pt>
                      <c:pt idx="3285" formatCode="0.00%">
                        <c:v>#N/A</c:v>
                      </c:pt>
                      <c:pt idx="3286" formatCode="0.00%">
                        <c:v>#N/A</c:v>
                      </c:pt>
                      <c:pt idx="3287" formatCode="0.00%">
                        <c:v>#N/A</c:v>
                      </c:pt>
                      <c:pt idx="3288" formatCode="0.00%">
                        <c:v>#N/A</c:v>
                      </c:pt>
                      <c:pt idx="3289" formatCode="0.00%">
                        <c:v>#N/A</c:v>
                      </c:pt>
                      <c:pt idx="3290" formatCode="0.00%">
                        <c:v>#N/A</c:v>
                      </c:pt>
                      <c:pt idx="3291" formatCode="0.00%">
                        <c:v>#N/A</c:v>
                      </c:pt>
                      <c:pt idx="3292" formatCode="0.00%">
                        <c:v>#N/A</c:v>
                      </c:pt>
                      <c:pt idx="3293" formatCode="0.00%">
                        <c:v>#N/A</c:v>
                      </c:pt>
                      <c:pt idx="3294" formatCode="0.00%">
                        <c:v>#N/A</c:v>
                      </c:pt>
                      <c:pt idx="3295" formatCode="0.00%">
                        <c:v>#N/A</c:v>
                      </c:pt>
                      <c:pt idx="3296" formatCode="0.00%">
                        <c:v>#N/A</c:v>
                      </c:pt>
                      <c:pt idx="3297" formatCode="0.00%">
                        <c:v>#N/A</c:v>
                      </c:pt>
                      <c:pt idx="3298" formatCode="0.00%">
                        <c:v>#N/A</c:v>
                      </c:pt>
                      <c:pt idx="3299" formatCode="0.00%">
                        <c:v>#N/A</c:v>
                      </c:pt>
                      <c:pt idx="3300" formatCode="0.00%">
                        <c:v>#N/A</c:v>
                      </c:pt>
                      <c:pt idx="3301" formatCode="0.00%">
                        <c:v>#N/A</c:v>
                      </c:pt>
                      <c:pt idx="3302" formatCode="0.00%">
                        <c:v>#N/A</c:v>
                      </c:pt>
                      <c:pt idx="3303" formatCode="0.00%">
                        <c:v>#N/A</c:v>
                      </c:pt>
                      <c:pt idx="3304" formatCode="0.00%">
                        <c:v>#N/A</c:v>
                      </c:pt>
                      <c:pt idx="3305" formatCode="0.00%">
                        <c:v>#N/A</c:v>
                      </c:pt>
                      <c:pt idx="3306" formatCode="0.00%">
                        <c:v>#N/A</c:v>
                      </c:pt>
                      <c:pt idx="3307" formatCode="0.00%">
                        <c:v>#N/A</c:v>
                      </c:pt>
                      <c:pt idx="3308" formatCode="0.00%">
                        <c:v>#N/A</c:v>
                      </c:pt>
                      <c:pt idx="3309" formatCode="0.00%">
                        <c:v>#N/A</c:v>
                      </c:pt>
                      <c:pt idx="3310" formatCode="0.00%">
                        <c:v>#N/A</c:v>
                      </c:pt>
                      <c:pt idx="3311" formatCode="0.00%">
                        <c:v>#N/A</c:v>
                      </c:pt>
                      <c:pt idx="3312" formatCode="0.00%">
                        <c:v>#N/A</c:v>
                      </c:pt>
                      <c:pt idx="3313" formatCode="0.00%">
                        <c:v>#N/A</c:v>
                      </c:pt>
                      <c:pt idx="3314" formatCode="0.00%">
                        <c:v>#N/A</c:v>
                      </c:pt>
                      <c:pt idx="3315" formatCode="0.00%">
                        <c:v>#N/A</c:v>
                      </c:pt>
                      <c:pt idx="3316" formatCode="0.00%">
                        <c:v>#N/A</c:v>
                      </c:pt>
                      <c:pt idx="3317" formatCode="0.00%">
                        <c:v>#N/A</c:v>
                      </c:pt>
                      <c:pt idx="3318" formatCode="0.00%">
                        <c:v>#N/A</c:v>
                      </c:pt>
                      <c:pt idx="3319" formatCode="0.00%">
                        <c:v>#N/A</c:v>
                      </c:pt>
                      <c:pt idx="3320" formatCode="0.00%">
                        <c:v>#N/A</c:v>
                      </c:pt>
                      <c:pt idx="3321" formatCode="0.00%">
                        <c:v>#N/A</c:v>
                      </c:pt>
                      <c:pt idx="3322" formatCode="0.00%">
                        <c:v>#N/A</c:v>
                      </c:pt>
                      <c:pt idx="3323" formatCode="0.00%">
                        <c:v>#N/A</c:v>
                      </c:pt>
                      <c:pt idx="3324" formatCode="0.00%">
                        <c:v>#N/A</c:v>
                      </c:pt>
                      <c:pt idx="3325" formatCode="0.00%">
                        <c:v>#N/A</c:v>
                      </c:pt>
                      <c:pt idx="3326" formatCode="0.00%">
                        <c:v>#N/A</c:v>
                      </c:pt>
                      <c:pt idx="3327" formatCode="0.00%">
                        <c:v>#N/A</c:v>
                      </c:pt>
                      <c:pt idx="3328" formatCode="0.00%">
                        <c:v>#N/A</c:v>
                      </c:pt>
                      <c:pt idx="3329" formatCode="0.00%">
                        <c:v>#N/A</c:v>
                      </c:pt>
                      <c:pt idx="3330" formatCode="0.00%">
                        <c:v>#N/A</c:v>
                      </c:pt>
                      <c:pt idx="3331" formatCode="0.00%">
                        <c:v>#N/A</c:v>
                      </c:pt>
                      <c:pt idx="3332" formatCode="0.00%">
                        <c:v>#N/A</c:v>
                      </c:pt>
                      <c:pt idx="3333" formatCode="0.00%">
                        <c:v>#N/A</c:v>
                      </c:pt>
                      <c:pt idx="3334" formatCode="0.00%">
                        <c:v>#N/A</c:v>
                      </c:pt>
                      <c:pt idx="3335" formatCode="0.00%">
                        <c:v>#N/A</c:v>
                      </c:pt>
                      <c:pt idx="3336" formatCode="0.00%">
                        <c:v>#N/A</c:v>
                      </c:pt>
                      <c:pt idx="3337" formatCode="0.00%">
                        <c:v>#N/A</c:v>
                      </c:pt>
                      <c:pt idx="3338" formatCode="0.00%">
                        <c:v>#N/A</c:v>
                      </c:pt>
                      <c:pt idx="3339" formatCode="0.00%">
                        <c:v>#N/A</c:v>
                      </c:pt>
                      <c:pt idx="3340" formatCode="0.00%">
                        <c:v>#N/A</c:v>
                      </c:pt>
                      <c:pt idx="3341" formatCode="0.00%">
                        <c:v>#N/A</c:v>
                      </c:pt>
                      <c:pt idx="3342" formatCode="0.00%">
                        <c:v>#N/A</c:v>
                      </c:pt>
                      <c:pt idx="3343" formatCode="0.00%">
                        <c:v>#N/A</c:v>
                      </c:pt>
                      <c:pt idx="3344" formatCode="0.00%">
                        <c:v>#N/A</c:v>
                      </c:pt>
                      <c:pt idx="3345" formatCode="0.00%">
                        <c:v>#N/A</c:v>
                      </c:pt>
                      <c:pt idx="3346" formatCode="0.00%">
                        <c:v>#N/A</c:v>
                      </c:pt>
                      <c:pt idx="3347" formatCode="0.00%">
                        <c:v>#N/A</c:v>
                      </c:pt>
                      <c:pt idx="3348" formatCode="0.00%">
                        <c:v>#N/A</c:v>
                      </c:pt>
                      <c:pt idx="3349" formatCode="0.00%">
                        <c:v>#N/A</c:v>
                      </c:pt>
                      <c:pt idx="3350" formatCode="0.00%">
                        <c:v>#N/A</c:v>
                      </c:pt>
                      <c:pt idx="3351" formatCode="0.00%">
                        <c:v>#N/A</c:v>
                      </c:pt>
                      <c:pt idx="3352" formatCode="0.00%">
                        <c:v>#N/A</c:v>
                      </c:pt>
                      <c:pt idx="3353" formatCode="0.00%">
                        <c:v>#N/A</c:v>
                      </c:pt>
                      <c:pt idx="3354" formatCode="0.00%">
                        <c:v>#N/A</c:v>
                      </c:pt>
                      <c:pt idx="3355" formatCode="0.00%">
                        <c:v>#N/A</c:v>
                      </c:pt>
                      <c:pt idx="3356" formatCode="0.00%">
                        <c:v>#N/A</c:v>
                      </c:pt>
                      <c:pt idx="3357" formatCode="0.00%">
                        <c:v>#N/A</c:v>
                      </c:pt>
                      <c:pt idx="3358" formatCode="0.00%">
                        <c:v>#N/A</c:v>
                      </c:pt>
                      <c:pt idx="3359" formatCode="0.00%">
                        <c:v>#N/A</c:v>
                      </c:pt>
                      <c:pt idx="3360" formatCode="0.00%">
                        <c:v>#N/A</c:v>
                      </c:pt>
                      <c:pt idx="3361" formatCode="0.00%">
                        <c:v>#N/A</c:v>
                      </c:pt>
                      <c:pt idx="3362" formatCode="0.00%">
                        <c:v>#N/A</c:v>
                      </c:pt>
                      <c:pt idx="3363" formatCode="0.00%">
                        <c:v>#N/A</c:v>
                      </c:pt>
                      <c:pt idx="3364" formatCode="0.00%">
                        <c:v>#N/A</c:v>
                      </c:pt>
                      <c:pt idx="3365" formatCode="0.00%">
                        <c:v>#N/A</c:v>
                      </c:pt>
                      <c:pt idx="3366" formatCode="0.00%">
                        <c:v>#N/A</c:v>
                      </c:pt>
                      <c:pt idx="3367" formatCode="0.00%">
                        <c:v>#N/A</c:v>
                      </c:pt>
                      <c:pt idx="3368" formatCode="0.00%">
                        <c:v>#N/A</c:v>
                      </c:pt>
                      <c:pt idx="3369" formatCode="0.00%">
                        <c:v>#N/A</c:v>
                      </c:pt>
                      <c:pt idx="3370" formatCode="0.00%">
                        <c:v>#N/A</c:v>
                      </c:pt>
                      <c:pt idx="3371" formatCode="0.00%">
                        <c:v>#N/A</c:v>
                      </c:pt>
                      <c:pt idx="3372" formatCode="0.00%">
                        <c:v>#N/A</c:v>
                      </c:pt>
                      <c:pt idx="3373" formatCode="0.00%">
                        <c:v>#N/A</c:v>
                      </c:pt>
                      <c:pt idx="3374" formatCode="0.00%">
                        <c:v>#N/A</c:v>
                      </c:pt>
                      <c:pt idx="3375" formatCode="0.00%">
                        <c:v>#N/A</c:v>
                      </c:pt>
                      <c:pt idx="3376" formatCode="0.00%">
                        <c:v>#N/A</c:v>
                      </c:pt>
                      <c:pt idx="3377" formatCode="0.00%">
                        <c:v>#N/A</c:v>
                      </c:pt>
                      <c:pt idx="3378" formatCode="0.00%">
                        <c:v>#N/A</c:v>
                      </c:pt>
                      <c:pt idx="3379" formatCode="0.00%">
                        <c:v>#N/A</c:v>
                      </c:pt>
                      <c:pt idx="3380" formatCode="0.00%">
                        <c:v>#N/A</c:v>
                      </c:pt>
                      <c:pt idx="3381" formatCode="0.00%">
                        <c:v>#N/A</c:v>
                      </c:pt>
                      <c:pt idx="3382" formatCode="0.00%">
                        <c:v>#N/A</c:v>
                      </c:pt>
                      <c:pt idx="3383" formatCode="0.00%">
                        <c:v>#N/A</c:v>
                      </c:pt>
                      <c:pt idx="3384" formatCode="0.00%">
                        <c:v>#N/A</c:v>
                      </c:pt>
                      <c:pt idx="3385" formatCode="0.00%">
                        <c:v>#N/A</c:v>
                      </c:pt>
                      <c:pt idx="3386" formatCode="0.00%">
                        <c:v>#N/A</c:v>
                      </c:pt>
                      <c:pt idx="3387" formatCode="0.00%">
                        <c:v>#N/A</c:v>
                      </c:pt>
                      <c:pt idx="3388" formatCode="0.00%">
                        <c:v>#N/A</c:v>
                      </c:pt>
                      <c:pt idx="3389" formatCode="0.00%">
                        <c:v>#N/A</c:v>
                      </c:pt>
                      <c:pt idx="3390" formatCode="0.00%">
                        <c:v>#N/A</c:v>
                      </c:pt>
                      <c:pt idx="3391" formatCode="0.00%">
                        <c:v>#N/A</c:v>
                      </c:pt>
                      <c:pt idx="3392" formatCode="0.00%">
                        <c:v>#N/A</c:v>
                      </c:pt>
                      <c:pt idx="3393" formatCode="0.00%">
                        <c:v>#N/A</c:v>
                      </c:pt>
                      <c:pt idx="3394" formatCode="0.00%">
                        <c:v>#N/A</c:v>
                      </c:pt>
                      <c:pt idx="3395" formatCode="0.00%">
                        <c:v>#N/A</c:v>
                      </c:pt>
                      <c:pt idx="3396" formatCode="0.00%">
                        <c:v>#N/A</c:v>
                      </c:pt>
                      <c:pt idx="3397" formatCode="0.00%">
                        <c:v>#N/A</c:v>
                      </c:pt>
                      <c:pt idx="3398" formatCode="0.00%">
                        <c:v>#N/A</c:v>
                      </c:pt>
                      <c:pt idx="3399" formatCode="0.00%">
                        <c:v>#N/A</c:v>
                      </c:pt>
                      <c:pt idx="3400" formatCode="0.00%">
                        <c:v>#N/A</c:v>
                      </c:pt>
                      <c:pt idx="3401" formatCode="0.00%">
                        <c:v>#N/A</c:v>
                      </c:pt>
                      <c:pt idx="3402" formatCode="0.00%">
                        <c:v>#N/A</c:v>
                      </c:pt>
                      <c:pt idx="3403" formatCode="0.00%">
                        <c:v>#N/A</c:v>
                      </c:pt>
                      <c:pt idx="3404" formatCode="0.00%">
                        <c:v>#N/A</c:v>
                      </c:pt>
                      <c:pt idx="3405" formatCode="0.00%">
                        <c:v>#N/A</c:v>
                      </c:pt>
                      <c:pt idx="3406" formatCode="0.00%">
                        <c:v>#N/A</c:v>
                      </c:pt>
                      <c:pt idx="3407" formatCode="0.00%">
                        <c:v>#N/A</c:v>
                      </c:pt>
                      <c:pt idx="3408" formatCode="0.00%">
                        <c:v>#N/A</c:v>
                      </c:pt>
                      <c:pt idx="3409" formatCode="0.00%">
                        <c:v>#N/A</c:v>
                      </c:pt>
                      <c:pt idx="3410" formatCode="0.00%">
                        <c:v>#N/A</c:v>
                      </c:pt>
                      <c:pt idx="3411" formatCode="0.00%">
                        <c:v>#N/A</c:v>
                      </c:pt>
                      <c:pt idx="3412" formatCode="0.00%">
                        <c:v>#N/A</c:v>
                      </c:pt>
                      <c:pt idx="3413" formatCode="0.00%">
                        <c:v>#N/A</c:v>
                      </c:pt>
                      <c:pt idx="3414" formatCode="0.00%">
                        <c:v>#N/A</c:v>
                      </c:pt>
                      <c:pt idx="3415" formatCode="0.00%">
                        <c:v>#N/A</c:v>
                      </c:pt>
                      <c:pt idx="3416" formatCode="0.00%">
                        <c:v>#N/A</c:v>
                      </c:pt>
                      <c:pt idx="3417" formatCode="0.00%">
                        <c:v>#N/A</c:v>
                      </c:pt>
                      <c:pt idx="3418" formatCode="0.00%">
                        <c:v>#N/A</c:v>
                      </c:pt>
                      <c:pt idx="3419" formatCode="0.00%">
                        <c:v>#N/A</c:v>
                      </c:pt>
                      <c:pt idx="3420" formatCode="0.00%">
                        <c:v>#N/A</c:v>
                      </c:pt>
                      <c:pt idx="3421" formatCode="0.00%">
                        <c:v>#N/A</c:v>
                      </c:pt>
                      <c:pt idx="3422" formatCode="0.00%">
                        <c:v>#N/A</c:v>
                      </c:pt>
                      <c:pt idx="3423" formatCode="0.00%">
                        <c:v>#N/A</c:v>
                      </c:pt>
                      <c:pt idx="3424" formatCode="0.00%">
                        <c:v>#N/A</c:v>
                      </c:pt>
                      <c:pt idx="3425" formatCode="0.00%">
                        <c:v>#N/A</c:v>
                      </c:pt>
                      <c:pt idx="3426" formatCode="0.00%">
                        <c:v>#N/A</c:v>
                      </c:pt>
                      <c:pt idx="3427" formatCode="0.00%">
                        <c:v>#N/A</c:v>
                      </c:pt>
                      <c:pt idx="3428" formatCode="0.00%">
                        <c:v>#N/A</c:v>
                      </c:pt>
                      <c:pt idx="3429" formatCode="0.00%">
                        <c:v>#N/A</c:v>
                      </c:pt>
                      <c:pt idx="3430" formatCode="0.00%">
                        <c:v>#N/A</c:v>
                      </c:pt>
                      <c:pt idx="3431" formatCode="0.00%">
                        <c:v>#N/A</c:v>
                      </c:pt>
                      <c:pt idx="3432" formatCode="0.00%">
                        <c:v>#N/A</c:v>
                      </c:pt>
                      <c:pt idx="3433" formatCode="0.00%">
                        <c:v>#N/A</c:v>
                      </c:pt>
                      <c:pt idx="3434" formatCode="0.00%">
                        <c:v>#N/A</c:v>
                      </c:pt>
                      <c:pt idx="3435" formatCode="0.00%">
                        <c:v>#N/A</c:v>
                      </c:pt>
                      <c:pt idx="3436" formatCode="0.00%">
                        <c:v>#N/A</c:v>
                      </c:pt>
                      <c:pt idx="3437" formatCode="0.00%">
                        <c:v>#N/A</c:v>
                      </c:pt>
                      <c:pt idx="3438" formatCode="0.00%">
                        <c:v>#N/A</c:v>
                      </c:pt>
                      <c:pt idx="3439" formatCode="0.00%">
                        <c:v>#N/A</c:v>
                      </c:pt>
                      <c:pt idx="3440" formatCode="0.00%">
                        <c:v>#N/A</c:v>
                      </c:pt>
                      <c:pt idx="3441" formatCode="0.00%">
                        <c:v>#N/A</c:v>
                      </c:pt>
                      <c:pt idx="3442" formatCode="0.00%">
                        <c:v>#N/A</c:v>
                      </c:pt>
                      <c:pt idx="3443" formatCode="0.00%">
                        <c:v>#N/A</c:v>
                      </c:pt>
                      <c:pt idx="3444" formatCode="0.00%">
                        <c:v>#N/A</c:v>
                      </c:pt>
                      <c:pt idx="3445" formatCode="0.00%">
                        <c:v>#N/A</c:v>
                      </c:pt>
                      <c:pt idx="3446" formatCode="0.00%">
                        <c:v>#N/A</c:v>
                      </c:pt>
                      <c:pt idx="3447" formatCode="0.00%">
                        <c:v>#N/A</c:v>
                      </c:pt>
                      <c:pt idx="3448" formatCode="0.00%">
                        <c:v>#N/A</c:v>
                      </c:pt>
                      <c:pt idx="3449" formatCode="0.00%">
                        <c:v>#N/A</c:v>
                      </c:pt>
                      <c:pt idx="3450" formatCode="0.00%">
                        <c:v>#N/A</c:v>
                      </c:pt>
                      <c:pt idx="3451" formatCode="0.00%">
                        <c:v>#N/A</c:v>
                      </c:pt>
                      <c:pt idx="3452" formatCode="0.00%">
                        <c:v>#N/A</c:v>
                      </c:pt>
                      <c:pt idx="3453" formatCode="0.00%">
                        <c:v>#N/A</c:v>
                      </c:pt>
                      <c:pt idx="3454" formatCode="0.00%">
                        <c:v>#N/A</c:v>
                      </c:pt>
                      <c:pt idx="3455" formatCode="0.00%">
                        <c:v>#N/A</c:v>
                      </c:pt>
                      <c:pt idx="3456" formatCode="0.00%">
                        <c:v>#N/A</c:v>
                      </c:pt>
                      <c:pt idx="3457" formatCode="0.00%">
                        <c:v>#N/A</c:v>
                      </c:pt>
                      <c:pt idx="3458" formatCode="0.00%">
                        <c:v>#N/A</c:v>
                      </c:pt>
                      <c:pt idx="3459" formatCode="0.00%">
                        <c:v>#N/A</c:v>
                      </c:pt>
                      <c:pt idx="3460" formatCode="0.00%">
                        <c:v>#N/A</c:v>
                      </c:pt>
                      <c:pt idx="3461" formatCode="0.00%">
                        <c:v>#N/A</c:v>
                      </c:pt>
                      <c:pt idx="3462" formatCode="0.00%">
                        <c:v>#N/A</c:v>
                      </c:pt>
                      <c:pt idx="3463" formatCode="0.00%">
                        <c:v>#N/A</c:v>
                      </c:pt>
                      <c:pt idx="3464" formatCode="0.00%">
                        <c:v>#N/A</c:v>
                      </c:pt>
                      <c:pt idx="3465" formatCode="0.00%">
                        <c:v>#N/A</c:v>
                      </c:pt>
                      <c:pt idx="3466" formatCode="0.00%">
                        <c:v>#N/A</c:v>
                      </c:pt>
                      <c:pt idx="3467" formatCode="0.00%">
                        <c:v>#N/A</c:v>
                      </c:pt>
                      <c:pt idx="3468" formatCode="0.00%">
                        <c:v>#N/A</c:v>
                      </c:pt>
                      <c:pt idx="3469" formatCode="0.00%">
                        <c:v>#N/A</c:v>
                      </c:pt>
                      <c:pt idx="3470" formatCode="0.00%">
                        <c:v>#N/A</c:v>
                      </c:pt>
                      <c:pt idx="3471" formatCode="0.00%">
                        <c:v>#N/A</c:v>
                      </c:pt>
                      <c:pt idx="3472" formatCode="0.00%">
                        <c:v>#N/A</c:v>
                      </c:pt>
                      <c:pt idx="3473" formatCode="0.00%">
                        <c:v>#N/A</c:v>
                      </c:pt>
                      <c:pt idx="3474" formatCode="0.00%">
                        <c:v>#N/A</c:v>
                      </c:pt>
                      <c:pt idx="3475" formatCode="0.00%">
                        <c:v>#N/A</c:v>
                      </c:pt>
                      <c:pt idx="3476" formatCode="0.00%">
                        <c:v>#N/A</c:v>
                      </c:pt>
                      <c:pt idx="3477" formatCode="0.00%">
                        <c:v>#N/A</c:v>
                      </c:pt>
                      <c:pt idx="3478" formatCode="0.00%">
                        <c:v>#N/A</c:v>
                      </c:pt>
                      <c:pt idx="3479" formatCode="0.00%">
                        <c:v>#N/A</c:v>
                      </c:pt>
                      <c:pt idx="3480" formatCode="0.00%">
                        <c:v>#N/A</c:v>
                      </c:pt>
                      <c:pt idx="3481" formatCode="0.00%">
                        <c:v>#N/A</c:v>
                      </c:pt>
                      <c:pt idx="3482" formatCode="0.00%">
                        <c:v>#N/A</c:v>
                      </c:pt>
                      <c:pt idx="3483" formatCode="0.00%">
                        <c:v>#N/A</c:v>
                      </c:pt>
                      <c:pt idx="3484" formatCode="0.00%">
                        <c:v>#N/A</c:v>
                      </c:pt>
                      <c:pt idx="3485" formatCode="0.00%">
                        <c:v>#N/A</c:v>
                      </c:pt>
                      <c:pt idx="3486" formatCode="0.00%">
                        <c:v>#N/A</c:v>
                      </c:pt>
                      <c:pt idx="3487" formatCode="0.00%">
                        <c:v>#N/A</c:v>
                      </c:pt>
                      <c:pt idx="3488" formatCode="0.00%">
                        <c:v>#N/A</c:v>
                      </c:pt>
                      <c:pt idx="3489" formatCode="0.00%">
                        <c:v>#N/A</c:v>
                      </c:pt>
                      <c:pt idx="3490" formatCode="0.00%">
                        <c:v>#N/A</c:v>
                      </c:pt>
                      <c:pt idx="3491" formatCode="0.00%">
                        <c:v>#N/A</c:v>
                      </c:pt>
                      <c:pt idx="3492" formatCode="0.00%">
                        <c:v>#N/A</c:v>
                      </c:pt>
                      <c:pt idx="3493" formatCode="0.00%">
                        <c:v>#N/A</c:v>
                      </c:pt>
                      <c:pt idx="3494" formatCode="0.00%">
                        <c:v>#N/A</c:v>
                      </c:pt>
                      <c:pt idx="3495" formatCode="0.00%">
                        <c:v>#N/A</c:v>
                      </c:pt>
                      <c:pt idx="3496" formatCode="0.00%">
                        <c:v>#N/A</c:v>
                      </c:pt>
                      <c:pt idx="3497" formatCode="0.00%">
                        <c:v>#N/A</c:v>
                      </c:pt>
                      <c:pt idx="3498" formatCode="0.00%">
                        <c:v>#N/A</c:v>
                      </c:pt>
                      <c:pt idx="3499" formatCode="0.00%">
                        <c:v>#N/A</c:v>
                      </c:pt>
                      <c:pt idx="3500" formatCode="0.00%">
                        <c:v>#N/A</c:v>
                      </c:pt>
                      <c:pt idx="3501" formatCode="0.00%">
                        <c:v>#N/A</c:v>
                      </c:pt>
                      <c:pt idx="3502" formatCode="0.00%">
                        <c:v>#N/A</c:v>
                      </c:pt>
                      <c:pt idx="3503" formatCode="0.00%">
                        <c:v>#N/A</c:v>
                      </c:pt>
                      <c:pt idx="3504" formatCode="0.00%">
                        <c:v>#N/A</c:v>
                      </c:pt>
                      <c:pt idx="3505" formatCode="0.00%">
                        <c:v>#N/A</c:v>
                      </c:pt>
                      <c:pt idx="3506" formatCode="0.00%">
                        <c:v>#N/A</c:v>
                      </c:pt>
                      <c:pt idx="3507" formatCode="0.00%">
                        <c:v>#N/A</c:v>
                      </c:pt>
                      <c:pt idx="3508" formatCode="0.00%">
                        <c:v>#N/A</c:v>
                      </c:pt>
                      <c:pt idx="3509" formatCode="0.00%">
                        <c:v>#N/A</c:v>
                      </c:pt>
                      <c:pt idx="3510" formatCode="0.00%">
                        <c:v>#N/A</c:v>
                      </c:pt>
                      <c:pt idx="3511" formatCode="0.00%">
                        <c:v>#N/A</c:v>
                      </c:pt>
                      <c:pt idx="3512" formatCode="0.00%">
                        <c:v>#N/A</c:v>
                      </c:pt>
                      <c:pt idx="3513" formatCode="0.00%">
                        <c:v>#N/A</c:v>
                      </c:pt>
                      <c:pt idx="3514" formatCode="0.00%">
                        <c:v>#N/A</c:v>
                      </c:pt>
                      <c:pt idx="3515" formatCode="0.00%">
                        <c:v>#N/A</c:v>
                      </c:pt>
                      <c:pt idx="3516" formatCode="0.00%">
                        <c:v>#N/A</c:v>
                      </c:pt>
                      <c:pt idx="3517" formatCode="0.00%">
                        <c:v>#N/A</c:v>
                      </c:pt>
                      <c:pt idx="3518" formatCode="0.00%">
                        <c:v>#N/A</c:v>
                      </c:pt>
                      <c:pt idx="3519" formatCode="0.00%">
                        <c:v>#N/A</c:v>
                      </c:pt>
                      <c:pt idx="3520" formatCode="0.00%">
                        <c:v>#N/A</c:v>
                      </c:pt>
                      <c:pt idx="3521" formatCode="0.00%">
                        <c:v>#N/A</c:v>
                      </c:pt>
                      <c:pt idx="3522" formatCode="0.00%">
                        <c:v>#N/A</c:v>
                      </c:pt>
                      <c:pt idx="3523" formatCode="0.00%">
                        <c:v>#N/A</c:v>
                      </c:pt>
                      <c:pt idx="3524" formatCode="0.00%">
                        <c:v>#N/A</c:v>
                      </c:pt>
                      <c:pt idx="3525" formatCode="0.00%">
                        <c:v>#N/A</c:v>
                      </c:pt>
                      <c:pt idx="3526" formatCode="0.00%">
                        <c:v>#N/A</c:v>
                      </c:pt>
                      <c:pt idx="3527" formatCode="0.00%">
                        <c:v>#N/A</c:v>
                      </c:pt>
                      <c:pt idx="3528" formatCode="0.00%">
                        <c:v>#N/A</c:v>
                      </c:pt>
                      <c:pt idx="3529" formatCode="0.00%">
                        <c:v>#N/A</c:v>
                      </c:pt>
                      <c:pt idx="3530" formatCode="0.00%">
                        <c:v>#N/A</c:v>
                      </c:pt>
                      <c:pt idx="3531" formatCode="0.00%">
                        <c:v>#N/A</c:v>
                      </c:pt>
                      <c:pt idx="3532" formatCode="0.00%">
                        <c:v>#N/A</c:v>
                      </c:pt>
                      <c:pt idx="3533" formatCode="0.00%">
                        <c:v>#N/A</c:v>
                      </c:pt>
                      <c:pt idx="3534" formatCode="0.00%">
                        <c:v>#N/A</c:v>
                      </c:pt>
                      <c:pt idx="3535" formatCode="0.00%">
                        <c:v>#N/A</c:v>
                      </c:pt>
                      <c:pt idx="3536" formatCode="0.00%">
                        <c:v>#N/A</c:v>
                      </c:pt>
                      <c:pt idx="3537" formatCode="0.00%">
                        <c:v>#N/A</c:v>
                      </c:pt>
                      <c:pt idx="3538" formatCode="0.00%">
                        <c:v>#N/A</c:v>
                      </c:pt>
                      <c:pt idx="3539" formatCode="0.00%">
                        <c:v>#N/A</c:v>
                      </c:pt>
                      <c:pt idx="3540" formatCode="0.00%">
                        <c:v>#N/A</c:v>
                      </c:pt>
                      <c:pt idx="3541" formatCode="0.00%">
                        <c:v>#N/A</c:v>
                      </c:pt>
                      <c:pt idx="3542" formatCode="0.00%">
                        <c:v>#N/A</c:v>
                      </c:pt>
                      <c:pt idx="3543" formatCode="0.00%">
                        <c:v>#N/A</c:v>
                      </c:pt>
                      <c:pt idx="3544" formatCode="0.00%">
                        <c:v>#N/A</c:v>
                      </c:pt>
                      <c:pt idx="3545" formatCode="0.00%">
                        <c:v>#N/A</c:v>
                      </c:pt>
                      <c:pt idx="3546" formatCode="0.00%">
                        <c:v>#N/A</c:v>
                      </c:pt>
                      <c:pt idx="3547" formatCode="0.00%">
                        <c:v>#N/A</c:v>
                      </c:pt>
                      <c:pt idx="3548" formatCode="0.00%">
                        <c:v>#N/A</c:v>
                      </c:pt>
                      <c:pt idx="3549" formatCode="0.00%">
                        <c:v>#N/A</c:v>
                      </c:pt>
                      <c:pt idx="3550" formatCode="0.00%">
                        <c:v>#N/A</c:v>
                      </c:pt>
                      <c:pt idx="3551" formatCode="0.00%">
                        <c:v>#N/A</c:v>
                      </c:pt>
                      <c:pt idx="3552" formatCode="0.00%">
                        <c:v>#N/A</c:v>
                      </c:pt>
                      <c:pt idx="3553" formatCode="0.00%">
                        <c:v>#N/A</c:v>
                      </c:pt>
                      <c:pt idx="3554" formatCode="0.00%">
                        <c:v>#N/A</c:v>
                      </c:pt>
                      <c:pt idx="3555" formatCode="0.00%">
                        <c:v>#N/A</c:v>
                      </c:pt>
                      <c:pt idx="3556" formatCode="0.00%">
                        <c:v>#N/A</c:v>
                      </c:pt>
                      <c:pt idx="3557" formatCode="0.00%">
                        <c:v>#N/A</c:v>
                      </c:pt>
                      <c:pt idx="3558" formatCode="0.00%">
                        <c:v>#N/A</c:v>
                      </c:pt>
                      <c:pt idx="3559" formatCode="0.00%">
                        <c:v>#N/A</c:v>
                      </c:pt>
                      <c:pt idx="3560" formatCode="0.00%">
                        <c:v>#N/A</c:v>
                      </c:pt>
                      <c:pt idx="3561" formatCode="0.00%">
                        <c:v>#N/A</c:v>
                      </c:pt>
                      <c:pt idx="3562" formatCode="0.00%">
                        <c:v>#N/A</c:v>
                      </c:pt>
                      <c:pt idx="3563" formatCode="0.00%">
                        <c:v>#N/A</c:v>
                      </c:pt>
                      <c:pt idx="3564" formatCode="0.00%">
                        <c:v>#N/A</c:v>
                      </c:pt>
                      <c:pt idx="3565" formatCode="0.00%">
                        <c:v>#N/A</c:v>
                      </c:pt>
                      <c:pt idx="3566" formatCode="0.00%">
                        <c:v>#N/A</c:v>
                      </c:pt>
                      <c:pt idx="3567" formatCode="0.00%">
                        <c:v>#N/A</c:v>
                      </c:pt>
                      <c:pt idx="3568" formatCode="0.00%">
                        <c:v>#N/A</c:v>
                      </c:pt>
                      <c:pt idx="3569" formatCode="0.00%">
                        <c:v>#N/A</c:v>
                      </c:pt>
                      <c:pt idx="3570" formatCode="0.00%">
                        <c:v>#N/A</c:v>
                      </c:pt>
                      <c:pt idx="3571" formatCode="0.00%">
                        <c:v>#N/A</c:v>
                      </c:pt>
                      <c:pt idx="3572" formatCode="0.00%">
                        <c:v>#N/A</c:v>
                      </c:pt>
                      <c:pt idx="3573" formatCode="0.00%">
                        <c:v>#N/A</c:v>
                      </c:pt>
                      <c:pt idx="3574" formatCode="0.00%">
                        <c:v>#N/A</c:v>
                      </c:pt>
                      <c:pt idx="3575" formatCode="0.00%">
                        <c:v>#N/A</c:v>
                      </c:pt>
                      <c:pt idx="3576" formatCode="0.00%">
                        <c:v>#N/A</c:v>
                      </c:pt>
                      <c:pt idx="3577" formatCode="0.00%">
                        <c:v>#N/A</c:v>
                      </c:pt>
                      <c:pt idx="3578" formatCode="0.00%">
                        <c:v>#N/A</c:v>
                      </c:pt>
                      <c:pt idx="3579" formatCode="0.00%">
                        <c:v>#N/A</c:v>
                      </c:pt>
                      <c:pt idx="3580" formatCode="0.00%">
                        <c:v>#N/A</c:v>
                      </c:pt>
                      <c:pt idx="3581" formatCode="0.00%">
                        <c:v>#N/A</c:v>
                      </c:pt>
                      <c:pt idx="3582" formatCode="0.00%">
                        <c:v>#N/A</c:v>
                      </c:pt>
                      <c:pt idx="3583" formatCode="0.00%">
                        <c:v>#N/A</c:v>
                      </c:pt>
                      <c:pt idx="3584" formatCode="0.00%">
                        <c:v>#N/A</c:v>
                      </c:pt>
                      <c:pt idx="3585" formatCode="0.00%">
                        <c:v>#N/A</c:v>
                      </c:pt>
                      <c:pt idx="3586" formatCode="0.00%">
                        <c:v>#N/A</c:v>
                      </c:pt>
                      <c:pt idx="3587" formatCode="0.00%">
                        <c:v>#N/A</c:v>
                      </c:pt>
                      <c:pt idx="3588" formatCode="0.00%">
                        <c:v>#N/A</c:v>
                      </c:pt>
                      <c:pt idx="3589" formatCode="0.00%">
                        <c:v>#N/A</c:v>
                      </c:pt>
                      <c:pt idx="3590" formatCode="0.00%">
                        <c:v>#N/A</c:v>
                      </c:pt>
                      <c:pt idx="3591" formatCode="0.00%">
                        <c:v>#N/A</c:v>
                      </c:pt>
                      <c:pt idx="3592" formatCode="0.00%">
                        <c:v>#N/A</c:v>
                      </c:pt>
                      <c:pt idx="3593" formatCode="0.00%">
                        <c:v>#N/A</c:v>
                      </c:pt>
                      <c:pt idx="3594" formatCode="0.00%">
                        <c:v>#N/A</c:v>
                      </c:pt>
                      <c:pt idx="3595" formatCode="0.00%">
                        <c:v>#N/A</c:v>
                      </c:pt>
                      <c:pt idx="3596" formatCode="0.00%">
                        <c:v>#N/A</c:v>
                      </c:pt>
                      <c:pt idx="3597" formatCode="0.00%">
                        <c:v>#N/A</c:v>
                      </c:pt>
                      <c:pt idx="3598" formatCode="0.00%">
                        <c:v>#N/A</c:v>
                      </c:pt>
                      <c:pt idx="3599" formatCode="0.00%">
                        <c:v>#N/A</c:v>
                      </c:pt>
                      <c:pt idx="3600" formatCode="0.00%">
                        <c:v>#N/A</c:v>
                      </c:pt>
                      <c:pt idx="3601" formatCode="0.00%">
                        <c:v>#N/A</c:v>
                      </c:pt>
                      <c:pt idx="3602" formatCode="0.00%">
                        <c:v>#N/A</c:v>
                      </c:pt>
                      <c:pt idx="3603" formatCode="0.00%">
                        <c:v>#N/A</c:v>
                      </c:pt>
                      <c:pt idx="3604" formatCode="0.00%">
                        <c:v>#N/A</c:v>
                      </c:pt>
                      <c:pt idx="3605" formatCode="0.00%">
                        <c:v>#N/A</c:v>
                      </c:pt>
                      <c:pt idx="3606" formatCode="0.00%">
                        <c:v>#N/A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12-27EB-422D-A85F-8C2D5D10A2E8}"/>
                  </c:ext>
                </c:extLst>
              </c15:ser>
            </c15:filteredLineSeries>
          </c:ext>
        </c:extLst>
      </c:lineChart>
      <c:dateAx>
        <c:axId val="799051072"/>
        <c:scaling>
          <c:orientation val="minMax"/>
          <c:min val="43110"/>
        </c:scaling>
        <c:delete val="0"/>
        <c:axPos val="b"/>
        <c:numFmt formatCode="[$-416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9055184"/>
        <c:crosses val="autoZero"/>
        <c:auto val="1"/>
        <c:lblOffset val="100"/>
        <c:baseTimeUnit val="days"/>
        <c:majorUnit val="1"/>
        <c:majorTimeUnit val="months"/>
      </c:dateAx>
      <c:valAx>
        <c:axId val="799055184"/>
        <c:scaling>
          <c:orientation val="minMax"/>
          <c:max val="0.13200000000000001"/>
          <c:min val="1.0000000000000002E-2"/>
        </c:scaling>
        <c:delete val="0"/>
        <c:axPos val="l"/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9051072"/>
        <c:crosses val="autoZero"/>
        <c:crossBetween val="between"/>
        <c:majorUnit val="0.01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1112514661918288E-3"/>
          <c:y val="0.8864662587958364"/>
          <c:w val="0.98611376345415636"/>
          <c:h val="0.1043654426928927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270104406046698E-2"/>
          <c:y val="7.83381512788663E-2"/>
          <c:w val="0.90344198198715397"/>
          <c:h val="0.71004859058288905"/>
        </c:manualLayout>
      </c:layout>
      <c:lineChart>
        <c:grouping val="standard"/>
        <c:varyColors val="0"/>
        <c:ser>
          <c:idx val="2"/>
          <c:order val="0"/>
          <c:tx>
            <c:strRef>
              <c:f>'NTN-Bs'!$D$1</c:f>
              <c:strCache>
                <c:ptCount val="1"/>
                <c:pt idx="0">
                  <c:v>NTN-B 05/21</c:v>
                </c:pt>
              </c:strCache>
            </c:strRef>
          </c:tx>
          <c:spPr>
            <a:ln w="2222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'NTN-Bs'!$A$4:$A$1048576</c:f>
              <c:numCache>
                <c:formatCode>m/d/yyyy</c:formatCode>
                <c:ptCount val="1048573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'NTN-Bs'!$D$4:$D$6204</c:f>
              <c:numCache>
                <c:formatCode>0.00%</c:formatCode>
                <c:ptCount val="6201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6.1799999999999994E-2</c:v>
                </c:pt>
                <c:pt idx="701">
                  <c:v>6.0610999999999998E-2</c:v>
                </c:pt>
                <c:pt idx="702">
                  <c:v>6.0656000000000002E-2</c:v>
                </c:pt>
                <c:pt idx="703">
                  <c:v>6.1197999999999995E-2</c:v>
                </c:pt>
                <c:pt idx="704">
                  <c:v>6.0406000000000001E-2</c:v>
                </c:pt>
                <c:pt idx="705">
                  <c:v>6.0449000000000003E-2</c:v>
                </c:pt>
                <c:pt idx="706">
                  <c:v>6.13E-2</c:v>
                </c:pt>
                <c:pt idx="707">
                  <c:v>6.0925E-2</c:v>
                </c:pt>
                <c:pt idx="708">
                  <c:v>6.0721999999999998E-2</c:v>
                </c:pt>
                <c:pt idx="709">
                  <c:v>6.0858999999999996E-2</c:v>
                </c:pt>
                <c:pt idx="710">
                  <c:v>6.1374000000000005E-2</c:v>
                </c:pt>
                <c:pt idx="711">
                  <c:v>6.1661000000000001E-2</c:v>
                </c:pt>
                <c:pt idx="712">
                  <c:v>6.1970999999999998E-2</c:v>
                </c:pt>
                <c:pt idx="713">
                  <c:v>6.1745000000000001E-2</c:v>
                </c:pt>
                <c:pt idx="714">
                  <c:v>6.1660000000000006E-2</c:v>
                </c:pt>
                <c:pt idx="715">
                  <c:v>6.1100000000000002E-2</c:v>
                </c:pt>
                <c:pt idx="716">
                  <c:v>6.1100000000000002E-2</c:v>
                </c:pt>
                <c:pt idx="717">
                  <c:v>6.003E-2</c:v>
                </c:pt>
                <c:pt idx="718">
                  <c:v>6.1382000000000006E-2</c:v>
                </c:pt>
                <c:pt idx="719">
                  <c:v>6.4000000000000001E-2</c:v>
                </c:pt>
                <c:pt idx="720">
                  <c:v>6.4120999999999997E-2</c:v>
                </c:pt>
                <c:pt idx="721">
                  <c:v>6.2991999999999992E-2</c:v>
                </c:pt>
                <c:pt idx="722">
                  <c:v>6.3E-2</c:v>
                </c:pt>
                <c:pt idx="723">
                  <c:v>6.3217999999999996E-2</c:v>
                </c:pt>
                <c:pt idx="724">
                  <c:v>6.2965999999999994E-2</c:v>
                </c:pt>
                <c:pt idx="725">
                  <c:v>6.3118999999999995E-2</c:v>
                </c:pt>
                <c:pt idx="726">
                  <c:v>6.2393999999999998E-2</c:v>
                </c:pt>
                <c:pt idx="727">
                  <c:v>6.2439999999999996E-2</c:v>
                </c:pt>
                <c:pt idx="728">
                  <c:v>6.2398999999999996E-2</c:v>
                </c:pt>
                <c:pt idx="729">
                  <c:v>6.1871000000000002E-2</c:v>
                </c:pt>
                <c:pt idx="730">
                  <c:v>6.1302000000000002E-2</c:v>
                </c:pt>
                <c:pt idx="731">
                  <c:v>6.0849E-2</c:v>
                </c:pt>
                <c:pt idx="732">
                  <c:v>6.08E-2</c:v>
                </c:pt>
                <c:pt idx="733">
                  <c:v>6.1651999999999998E-2</c:v>
                </c:pt>
                <c:pt idx="734">
                  <c:v>6.1900000000000004E-2</c:v>
                </c:pt>
                <c:pt idx="735">
                  <c:v>6.2600000000000003E-2</c:v>
                </c:pt>
                <c:pt idx="736">
                  <c:v>6.2773000000000009E-2</c:v>
                </c:pt>
                <c:pt idx="737">
                  <c:v>6.2718999999999997E-2</c:v>
                </c:pt>
                <c:pt idx="738">
                  <c:v>6.274600000000001E-2</c:v>
                </c:pt>
                <c:pt idx="739">
                  <c:v>6.2237999999999995E-2</c:v>
                </c:pt>
                <c:pt idx="740">
                  <c:v>6.1799999999999994E-2</c:v>
                </c:pt>
                <c:pt idx="741">
                  <c:v>6.1950000000000005E-2</c:v>
                </c:pt>
                <c:pt idx="742">
                  <c:v>6.1864999999999996E-2</c:v>
                </c:pt>
                <c:pt idx="743">
                  <c:v>6.2154000000000001E-2</c:v>
                </c:pt>
                <c:pt idx="744">
                  <c:v>6.1741000000000004E-2</c:v>
                </c:pt>
                <c:pt idx="745">
                  <c:v>6.1131999999999999E-2</c:v>
                </c:pt>
                <c:pt idx="746">
                  <c:v>6.0400000000000002E-2</c:v>
                </c:pt>
                <c:pt idx="747">
                  <c:v>6.0690999999999995E-2</c:v>
                </c:pt>
                <c:pt idx="748">
                  <c:v>6.0117000000000004E-2</c:v>
                </c:pt>
                <c:pt idx="749">
                  <c:v>5.9800000000000006E-2</c:v>
                </c:pt>
                <c:pt idx="750">
                  <c:v>5.96E-2</c:v>
                </c:pt>
                <c:pt idx="751">
                  <c:v>5.9729999999999998E-2</c:v>
                </c:pt>
                <c:pt idx="752">
                  <c:v>6.0181999999999999E-2</c:v>
                </c:pt>
                <c:pt idx="753">
                  <c:v>6.0566000000000002E-2</c:v>
                </c:pt>
                <c:pt idx="754">
                  <c:v>6.0700000000000004E-2</c:v>
                </c:pt>
                <c:pt idx="755">
                  <c:v>6.0763999999999999E-2</c:v>
                </c:pt>
                <c:pt idx="756">
                  <c:v>6.0331999999999997E-2</c:v>
                </c:pt>
                <c:pt idx="757">
                  <c:v>6.0499999999999998E-2</c:v>
                </c:pt>
                <c:pt idx="758">
                  <c:v>6.0204000000000008E-2</c:v>
                </c:pt>
                <c:pt idx="759">
                  <c:v>6.0599999999999994E-2</c:v>
                </c:pt>
                <c:pt idx="760">
                  <c:v>6.0926000000000001E-2</c:v>
                </c:pt>
                <c:pt idx="761">
                  <c:v>6.2E-2</c:v>
                </c:pt>
                <c:pt idx="762">
                  <c:v>6.1699999999999998E-2</c:v>
                </c:pt>
                <c:pt idx="763">
                  <c:v>6.2300000000000001E-2</c:v>
                </c:pt>
                <c:pt idx="764">
                  <c:v>6.1822999999999996E-2</c:v>
                </c:pt>
                <c:pt idx="765">
                  <c:v>6.0999999999999999E-2</c:v>
                </c:pt>
                <c:pt idx="766">
                  <c:v>6.0499999999999998E-2</c:v>
                </c:pt>
                <c:pt idx="767">
                  <c:v>6.0599999999999994E-2</c:v>
                </c:pt>
                <c:pt idx="768">
                  <c:v>6.0199999999999997E-2</c:v>
                </c:pt>
                <c:pt idx="769">
                  <c:v>6.0837000000000002E-2</c:v>
                </c:pt>
                <c:pt idx="770">
                  <c:v>6.2195E-2</c:v>
                </c:pt>
                <c:pt idx="771">
                  <c:v>6.1905000000000002E-2</c:v>
                </c:pt>
                <c:pt idx="772">
                  <c:v>6.2945000000000001E-2</c:v>
                </c:pt>
                <c:pt idx="773">
                  <c:v>6.2650999999999998E-2</c:v>
                </c:pt>
                <c:pt idx="774">
                  <c:v>6.2362000000000001E-2</c:v>
                </c:pt>
                <c:pt idx="775">
                  <c:v>6.2122000000000004E-2</c:v>
                </c:pt>
                <c:pt idx="776">
                  <c:v>6.1780999999999996E-2</c:v>
                </c:pt>
                <c:pt idx="777">
                  <c:v>6.1578000000000001E-2</c:v>
                </c:pt>
                <c:pt idx="778">
                  <c:v>6.0922000000000004E-2</c:v>
                </c:pt>
                <c:pt idx="779">
                  <c:v>6.0571E-2</c:v>
                </c:pt>
                <c:pt idx="780">
                  <c:v>6.0599999999999994E-2</c:v>
                </c:pt>
                <c:pt idx="781">
                  <c:v>6.0877999999999995E-2</c:v>
                </c:pt>
                <c:pt idx="782">
                  <c:v>6.0542999999999993E-2</c:v>
                </c:pt>
                <c:pt idx="783">
                  <c:v>6.0119999999999993E-2</c:v>
                </c:pt>
                <c:pt idx="784">
                  <c:v>6.0477999999999997E-2</c:v>
                </c:pt>
                <c:pt idx="785">
                  <c:v>6.0199999999999997E-2</c:v>
                </c:pt>
                <c:pt idx="786">
                  <c:v>5.9299999999999999E-2</c:v>
                </c:pt>
                <c:pt idx="787">
                  <c:v>5.9699999999999996E-2</c:v>
                </c:pt>
                <c:pt idx="788">
                  <c:v>5.91E-2</c:v>
                </c:pt>
                <c:pt idx="789">
                  <c:v>5.9419000000000007E-2</c:v>
                </c:pt>
                <c:pt idx="790">
                  <c:v>5.9379000000000001E-2</c:v>
                </c:pt>
                <c:pt idx="791">
                  <c:v>5.9473000000000005E-2</c:v>
                </c:pt>
                <c:pt idx="792">
                  <c:v>5.9251999999999999E-2</c:v>
                </c:pt>
                <c:pt idx="793">
                  <c:v>5.9000000000000004E-2</c:v>
                </c:pt>
                <c:pt idx="794">
                  <c:v>5.8799999999999998E-2</c:v>
                </c:pt>
                <c:pt idx="795">
                  <c:v>5.8623000000000001E-2</c:v>
                </c:pt>
                <c:pt idx="796">
                  <c:v>5.8499999999999996E-2</c:v>
                </c:pt>
                <c:pt idx="797">
                  <c:v>5.8099999999999999E-2</c:v>
                </c:pt>
                <c:pt idx="798">
                  <c:v>5.8574000000000001E-2</c:v>
                </c:pt>
                <c:pt idx="799">
                  <c:v>5.9101000000000001E-2</c:v>
                </c:pt>
                <c:pt idx="800">
                  <c:v>5.8803999999999995E-2</c:v>
                </c:pt>
                <c:pt idx="801">
                  <c:v>5.9299999999999999E-2</c:v>
                </c:pt>
                <c:pt idx="802">
                  <c:v>5.9927000000000001E-2</c:v>
                </c:pt>
                <c:pt idx="803">
                  <c:v>6.0499999999999998E-2</c:v>
                </c:pt>
                <c:pt idx="804">
                  <c:v>6.0552999999999996E-2</c:v>
                </c:pt>
                <c:pt idx="805">
                  <c:v>6.0138999999999998E-2</c:v>
                </c:pt>
                <c:pt idx="806">
                  <c:v>6.0400000000000002E-2</c:v>
                </c:pt>
                <c:pt idx="807">
                  <c:v>6.0406000000000001E-2</c:v>
                </c:pt>
                <c:pt idx="808">
                  <c:v>6.0299999999999999E-2</c:v>
                </c:pt>
                <c:pt idx="809">
                  <c:v>0.06</c:v>
                </c:pt>
                <c:pt idx="810">
                  <c:v>5.9965999999999998E-2</c:v>
                </c:pt>
                <c:pt idx="811">
                  <c:v>6.1037999999999995E-2</c:v>
                </c:pt>
                <c:pt idx="812">
                  <c:v>6.3295000000000004E-2</c:v>
                </c:pt>
                <c:pt idx="813">
                  <c:v>6.3295000000000004E-2</c:v>
                </c:pt>
                <c:pt idx="814">
                  <c:v>6.3295000000000004E-2</c:v>
                </c:pt>
                <c:pt idx="815">
                  <c:v>6.5046999999999994E-2</c:v>
                </c:pt>
                <c:pt idx="816">
                  <c:v>6.5349000000000004E-2</c:v>
                </c:pt>
                <c:pt idx="817">
                  <c:v>6.5269999999999995E-2</c:v>
                </c:pt>
                <c:pt idx="818">
                  <c:v>6.3500000000000001E-2</c:v>
                </c:pt>
                <c:pt idx="819">
                  <c:v>6.2866000000000005E-2</c:v>
                </c:pt>
                <c:pt idx="820">
                  <c:v>6.2935999999999992E-2</c:v>
                </c:pt>
                <c:pt idx="821">
                  <c:v>6.3091999999999995E-2</c:v>
                </c:pt>
                <c:pt idx="822">
                  <c:v>6.3899999999999998E-2</c:v>
                </c:pt>
                <c:pt idx="823">
                  <c:v>6.3099999999999989E-2</c:v>
                </c:pt>
                <c:pt idx="824">
                  <c:v>6.2719999999999998E-2</c:v>
                </c:pt>
                <c:pt idx="825">
                  <c:v>6.2400000000000004E-2</c:v>
                </c:pt>
                <c:pt idx="826">
                  <c:v>6.5145999999999996E-2</c:v>
                </c:pt>
                <c:pt idx="827">
                  <c:v>6.5201000000000009E-2</c:v>
                </c:pt>
                <c:pt idx="828">
                  <c:v>6.3600000000000004E-2</c:v>
                </c:pt>
                <c:pt idx="829">
                  <c:v>6.3828999999999997E-2</c:v>
                </c:pt>
                <c:pt idx="830">
                  <c:v>6.3143000000000005E-2</c:v>
                </c:pt>
                <c:pt idx="831">
                  <c:v>6.2E-2</c:v>
                </c:pt>
                <c:pt idx="832">
                  <c:v>6.2388000000000006E-2</c:v>
                </c:pt>
                <c:pt idx="833">
                  <c:v>6.25E-2</c:v>
                </c:pt>
                <c:pt idx="834">
                  <c:v>6.2600000000000003E-2</c:v>
                </c:pt>
                <c:pt idx="835">
                  <c:v>6.2141000000000002E-2</c:v>
                </c:pt>
                <c:pt idx="836">
                  <c:v>6.2199999999999998E-2</c:v>
                </c:pt>
                <c:pt idx="837">
                  <c:v>6.1855E-2</c:v>
                </c:pt>
                <c:pt idx="838">
                  <c:v>6.1494E-2</c:v>
                </c:pt>
                <c:pt idx="839">
                  <c:v>6.0899999999999996E-2</c:v>
                </c:pt>
                <c:pt idx="840">
                  <c:v>6.0422999999999998E-2</c:v>
                </c:pt>
                <c:pt idx="841">
                  <c:v>6.0299999999999999E-2</c:v>
                </c:pt>
                <c:pt idx="842">
                  <c:v>6.0499999999999998E-2</c:v>
                </c:pt>
                <c:pt idx="843">
                  <c:v>6.0319000000000005E-2</c:v>
                </c:pt>
                <c:pt idx="844">
                  <c:v>6.0299999999999999E-2</c:v>
                </c:pt>
                <c:pt idx="845">
                  <c:v>5.9836E-2</c:v>
                </c:pt>
                <c:pt idx="846">
                  <c:v>5.9400000000000001E-2</c:v>
                </c:pt>
                <c:pt idx="847">
                  <c:v>5.9400000000000001E-2</c:v>
                </c:pt>
                <c:pt idx="848">
                  <c:v>5.8425999999999999E-2</c:v>
                </c:pt>
                <c:pt idx="849">
                  <c:v>5.8169999999999999E-2</c:v>
                </c:pt>
                <c:pt idx="850">
                  <c:v>5.8499999999999996E-2</c:v>
                </c:pt>
                <c:pt idx="851">
                  <c:v>5.8139000000000003E-2</c:v>
                </c:pt>
                <c:pt idx="852">
                  <c:v>5.8700000000000002E-2</c:v>
                </c:pt>
                <c:pt idx="853">
                  <c:v>5.9000000000000004E-2</c:v>
                </c:pt>
                <c:pt idx="854">
                  <c:v>5.9000000000000004E-2</c:v>
                </c:pt>
                <c:pt idx="855">
                  <c:v>5.9573000000000001E-2</c:v>
                </c:pt>
                <c:pt idx="856">
                  <c:v>5.6600999999999999E-2</c:v>
                </c:pt>
                <c:pt idx="857">
                  <c:v>5.6417000000000002E-2</c:v>
                </c:pt>
                <c:pt idx="858">
                  <c:v>5.62E-2</c:v>
                </c:pt>
                <c:pt idx="859">
                  <c:v>5.6100000000000004E-2</c:v>
                </c:pt>
                <c:pt idx="860">
                  <c:v>5.6624000000000001E-2</c:v>
                </c:pt>
                <c:pt idx="861">
                  <c:v>5.6727E-2</c:v>
                </c:pt>
                <c:pt idx="862">
                  <c:v>5.6727999999999994E-2</c:v>
                </c:pt>
                <c:pt idx="863">
                  <c:v>5.6900000000000006E-2</c:v>
                </c:pt>
                <c:pt idx="864">
                  <c:v>5.6799999999999996E-2</c:v>
                </c:pt>
                <c:pt idx="865">
                  <c:v>5.7100999999999999E-2</c:v>
                </c:pt>
                <c:pt idx="866">
                  <c:v>5.6978000000000001E-2</c:v>
                </c:pt>
                <c:pt idx="867">
                  <c:v>5.7775999999999994E-2</c:v>
                </c:pt>
                <c:pt idx="868">
                  <c:v>5.8272000000000004E-2</c:v>
                </c:pt>
                <c:pt idx="869">
                  <c:v>5.8099999999999999E-2</c:v>
                </c:pt>
                <c:pt idx="870">
                  <c:v>5.7800000000000004E-2</c:v>
                </c:pt>
                <c:pt idx="871">
                  <c:v>5.7500000000000002E-2</c:v>
                </c:pt>
                <c:pt idx="872">
                  <c:v>5.7200000000000001E-2</c:v>
                </c:pt>
                <c:pt idx="873">
                  <c:v>5.7099999999999998E-2</c:v>
                </c:pt>
                <c:pt idx="874">
                  <c:v>5.5434000000000004E-2</c:v>
                </c:pt>
                <c:pt idx="875">
                  <c:v>5.5099999999999996E-2</c:v>
                </c:pt>
                <c:pt idx="876">
                  <c:v>5.4800000000000001E-2</c:v>
                </c:pt>
                <c:pt idx="877">
                  <c:v>5.4800000000000001E-2</c:v>
                </c:pt>
                <c:pt idx="878">
                  <c:v>5.4900000000000004E-2</c:v>
                </c:pt>
                <c:pt idx="879">
                  <c:v>5.5125E-2</c:v>
                </c:pt>
                <c:pt idx="880">
                  <c:v>5.5923E-2</c:v>
                </c:pt>
                <c:pt idx="881">
                  <c:v>5.602E-2</c:v>
                </c:pt>
                <c:pt idx="882">
                  <c:v>5.6100000000000004E-2</c:v>
                </c:pt>
                <c:pt idx="883">
                  <c:v>5.5830000000000005E-2</c:v>
                </c:pt>
                <c:pt idx="884">
                  <c:v>5.5500000000000001E-2</c:v>
                </c:pt>
                <c:pt idx="885">
                  <c:v>5.4299999999999994E-2</c:v>
                </c:pt>
                <c:pt idx="886">
                  <c:v>5.4299999999999994E-2</c:v>
                </c:pt>
                <c:pt idx="887">
                  <c:v>5.3720999999999998E-2</c:v>
                </c:pt>
                <c:pt idx="888">
                  <c:v>5.4447999999999996E-2</c:v>
                </c:pt>
                <c:pt idx="889">
                  <c:v>5.3699999999999998E-2</c:v>
                </c:pt>
                <c:pt idx="890">
                  <c:v>5.3800000000000001E-2</c:v>
                </c:pt>
                <c:pt idx="891">
                  <c:v>5.3699999999999998E-2</c:v>
                </c:pt>
                <c:pt idx="892">
                  <c:v>5.4000000000000006E-2</c:v>
                </c:pt>
                <c:pt idx="893">
                  <c:v>5.4299999999999994E-2</c:v>
                </c:pt>
                <c:pt idx="894">
                  <c:v>5.3099999999999994E-2</c:v>
                </c:pt>
                <c:pt idx="895">
                  <c:v>5.28E-2</c:v>
                </c:pt>
                <c:pt idx="896">
                  <c:v>5.3399999999999996E-2</c:v>
                </c:pt>
                <c:pt idx="897">
                  <c:v>5.2720999999999997E-2</c:v>
                </c:pt>
                <c:pt idx="898">
                  <c:v>5.2699999999999997E-2</c:v>
                </c:pt>
                <c:pt idx="899">
                  <c:v>5.21E-2</c:v>
                </c:pt>
                <c:pt idx="900">
                  <c:v>5.2301E-2</c:v>
                </c:pt>
                <c:pt idx="901">
                  <c:v>5.2081000000000002E-2</c:v>
                </c:pt>
                <c:pt idx="902">
                  <c:v>5.2130999999999997E-2</c:v>
                </c:pt>
                <c:pt idx="903">
                  <c:v>5.2400000000000002E-2</c:v>
                </c:pt>
                <c:pt idx="904">
                  <c:v>5.1399999999999994E-2</c:v>
                </c:pt>
                <c:pt idx="905">
                  <c:v>5.0999999999999997E-2</c:v>
                </c:pt>
                <c:pt idx="906">
                  <c:v>5.1399999999999994E-2</c:v>
                </c:pt>
                <c:pt idx="907">
                  <c:v>5.1159999999999997E-2</c:v>
                </c:pt>
                <c:pt idx="908">
                  <c:v>5.2034999999999998E-2</c:v>
                </c:pt>
                <c:pt idx="909">
                  <c:v>5.1799999999999999E-2</c:v>
                </c:pt>
                <c:pt idx="910">
                  <c:v>5.1699999999999996E-2</c:v>
                </c:pt>
                <c:pt idx="911">
                  <c:v>5.1699999999999996E-2</c:v>
                </c:pt>
                <c:pt idx="912">
                  <c:v>5.1633999999999999E-2</c:v>
                </c:pt>
                <c:pt idx="913">
                  <c:v>5.2465999999999999E-2</c:v>
                </c:pt>
                <c:pt idx="914">
                  <c:v>5.21E-2</c:v>
                </c:pt>
                <c:pt idx="915">
                  <c:v>5.1500000000000004E-2</c:v>
                </c:pt>
                <c:pt idx="916">
                  <c:v>5.1660999999999999E-2</c:v>
                </c:pt>
                <c:pt idx="917">
                  <c:v>5.16E-2</c:v>
                </c:pt>
                <c:pt idx="918">
                  <c:v>5.2000000000000005E-2</c:v>
                </c:pt>
                <c:pt idx="919">
                  <c:v>5.1900000000000002E-2</c:v>
                </c:pt>
                <c:pt idx="920">
                  <c:v>5.1500000000000004E-2</c:v>
                </c:pt>
                <c:pt idx="921">
                  <c:v>5.1451999999999998E-2</c:v>
                </c:pt>
                <c:pt idx="922">
                  <c:v>5.16E-2</c:v>
                </c:pt>
                <c:pt idx="923">
                  <c:v>5.1500999999999998E-2</c:v>
                </c:pt>
                <c:pt idx="924">
                  <c:v>5.2243999999999999E-2</c:v>
                </c:pt>
                <c:pt idx="925">
                  <c:v>5.2300000000000006E-2</c:v>
                </c:pt>
                <c:pt idx="926">
                  <c:v>5.2424999999999999E-2</c:v>
                </c:pt>
                <c:pt idx="927">
                  <c:v>5.2199999999999996E-2</c:v>
                </c:pt>
                <c:pt idx="928">
                  <c:v>5.1900000000000002E-2</c:v>
                </c:pt>
                <c:pt idx="929">
                  <c:v>5.1902999999999998E-2</c:v>
                </c:pt>
                <c:pt idx="930">
                  <c:v>5.2199999999999996E-2</c:v>
                </c:pt>
                <c:pt idx="931">
                  <c:v>5.2300000000000006E-2</c:v>
                </c:pt>
                <c:pt idx="932">
                  <c:v>5.2371999999999995E-2</c:v>
                </c:pt>
                <c:pt idx="933">
                  <c:v>5.2000000000000005E-2</c:v>
                </c:pt>
                <c:pt idx="934">
                  <c:v>5.1299999999999998E-2</c:v>
                </c:pt>
                <c:pt idx="935">
                  <c:v>5.0499999999999996E-2</c:v>
                </c:pt>
                <c:pt idx="936">
                  <c:v>5.04E-2</c:v>
                </c:pt>
                <c:pt idx="937">
                  <c:v>4.9800000000000004E-2</c:v>
                </c:pt>
                <c:pt idx="938">
                  <c:v>4.9100000000000005E-2</c:v>
                </c:pt>
                <c:pt idx="939">
                  <c:v>4.9326999999999996E-2</c:v>
                </c:pt>
                <c:pt idx="940">
                  <c:v>6.0204000000000008E-2</c:v>
                </c:pt>
                <c:pt idx="941">
                  <c:v>5.7716000000000003E-2</c:v>
                </c:pt>
                <c:pt idx="942">
                  <c:v>5.9366000000000002E-2</c:v>
                </c:pt>
                <c:pt idx="943">
                  <c:v>5.7069999999999996E-2</c:v>
                </c:pt>
                <c:pt idx="944">
                  <c:v>5.5948000000000005E-2</c:v>
                </c:pt>
                <c:pt idx="945">
                  <c:v>5.5975999999999998E-2</c:v>
                </c:pt>
                <c:pt idx="946">
                  <c:v>5.5326000000000007E-2</c:v>
                </c:pt>
                <c:pt idx="947">
                  <c:v>5.4516000000000002E-2</c:v>
                </c:pt>
                <c:pt idx="948">
                  <c:v>5.5500000000000001E-2</c:v>
                </c:pt>
                <c:pt idx="949">
                  <c:v>5.4826E-2</c:v>
                </c:pt>
                <c:pt idx="950">
                  <c:v>5.6100000000000004E-2</c:v>
                </c:pt>
                <c:pt idx="951">
                  <c:v>5.6500000000000002E-2</c:v>
                </c:pt>
                <c:pt idx="952">
                  <c:v>5.7000000000000002E-2</c:v>
                </c:pt>
                <c:pt idx="953">
                  <c:v>5.6262999999999994E-2</c:v>
                </c:pt>
                <c:pt idx="954">
                  <c:v>5.6500000000000002E-2</c:v>
                </c:pt>
                <c:pt idx="955">
                  <c:v>5.6600000000000004E-2</c:v>
                </c:pt>
                <c:pt idx="956">
                  <c:v>5.5971E-2</c:v>
                </c:pt>
                <c:pt idx="957">
                  <c:v>5.5940000000000004E-2</c:v>
                </c:pt>
                <c:pt idx="958">
                  <c:v>5.6119000000000002E-2</c:v>
                </c:pt>
                <c:pt idx="959">
                  <c:v>5.5930000000000001E-2</c:v>
                </c:pt>
                <c:pt idx="960">
                  <c:v>5.5382000000000001E-2</c:v>
                </c:pt>
                <c:pt idx="961">
                  <c:v>5.4755999999999999E-2</c:v>
                </c:pt>
                <c:pt idx="962">
                  <c:v>5.5399999999999998E-2</c:v>
                </c:pt>
                <c:pt idx="963">
                  <c:v>5.5E-2</c:v>
                </c:pt>
                <c:pt idx="964">
                  <c:v>5.5301000000000003E-2</c:v>
                </c:pt>
                <c:pt idx="965">
                  <c:v>5.5199999999999999E-2</c:v>
                </c:pt>
                <c:pt idx="966">
                  <c:v>5.5141999999999997E-2</c:v>
                </c:pt>
                <c:pt idx="967">
                  <c:v>5.5258000000000002E-2</c:v>
                </c:pt>
                <c:pt idx="968">
                  <c:v>5.4572000000000002E-2</c:v>
                </c:pt>
                <c:pt idx="969">
                  <c:v>5.5300000000000002E-2</c:v>
                </c:pt>
                <c:pt idx="970">
                  <c:v>5.4635999999999997E-2</c:v>
                </c:pt>
                <c:pt idx="971">
                  <c:v>5.4043000000000001E-2</c:v>
                </c:pt>
                <c:pt idx="972">
                  <c:v>5.4040999999999999E-2</c:v>
                </c:pt>
                <c:pt idx="973">
                  <c:v>5.4199999999999998E-2</c:v>
                </c:pt>
                <c:pt idx="974">
                  <c:v>5.4286000000000001E-2</c:v>
                </c:pt>
                <c:pt idx="975">
                  <c:v>5.4341E-2</c:v>
                </c:pt>
                <c:pt idx="976">
                  <c:v>5.4108000000000003E-2</c:v>
                </c:pt>
                <c:pt idx="977">
                  <c:v>5.3758E-2</c:v>
                </c:pt>
                <c:pt idx="978">
                  <c:v>5.2544000000000007E-2</c:v>
                </c:pt>
                <c:pt idx="979">
                  <c:v>5.2518000000000002E-2</c:v>
                </c:pt>
                <c:pt idx="980">
                  <c:v>5.1504000000000001E-2</c:v>
                </c:pt>
                <c:pt idx="981">
                  <c:v>5.1129000000000001E-2</c:v>
                </c:pt>
                <c:pt idx="982">
                  <c:v>5.0700000000000002E-2</c:v>
                </c:pt>
                <c:pt idx="983">
                  <c:v>4.9800000000000004E-2</c:v>
                </c:pt>
                <c:pt idx="984">
                  <c:v>4.9000000000000002E-2</c:v>
                </c:pt>
                <c:pt idx="985">
                  <c:v>4.82E-2</c:v>
                </c:pt>
                <c:pt idx="986">
                  <c:v>4.8499999999999995E-2</c:v>
                </c:pt>
                <c:pt idx="987">
                  <c:v>4.8757000000000002E-2</c:v>
                </c:pt>
                <c:pt idx="988">
                  <c:v>4.9000000000000002E-2</c:v>
                </c:pt>
                <c:pt idx="989">
                  <c:v>4.6740000000000004E-2</c:v>
                </c:pt>
                <c:pt idx="990">
                  <c:v>4.5899999999999996E-2</c:v>
                </c:pt>
                <c:pt idx="991">
                  <c:v>4.5499999999999999E-2</c:v>
                </c:pt>
                <c:pt idx="992">
                  <c:v>4.4930999999999999E-2</c:v>
                </c:pt>
                <c:pt idx="993">
                  <c:v>4.4823000000000002E-2</c:v>
                </c:pt>
                <c:pt idx="994">
                  <c:v>4.4199999999999996E-2</c:v>
                </c:pt>
                <c:pt idx="995">
                  <c:v>4.4225E-2</c:v>
                </c:pt>
                <c:pt idx="996">
                  <c:v>4.4722999999999999E-2</c:v>
                </c:pt>
                <c:pt idx="997">
                  <c:v>4.4349E-2</c:v>
                </c:pt>
                <c:pt idx="998">
                  <c:v>4.4947000000000001E-2</c:v>
                </c:pt>
                <c:pt idx="999">
                  <c:v>4.5429999999999998E-2</c:v>
                </c:pt>
                <c:pt idx="1000">
                  <c:v>4.5339999999999998E-2</c:v>
                </c:pt>
                <c:pt idx="1001">
                  <c:v>4.5346000000000004E-2</c:v>
                </c:pt>
                <c:pt idx="1002">
                  <c:v>4.5114999999999995E-2</c:v>
                </c:pt>
                <c:pt idx="1003">
                  <c:v>4.4900000000000002E-2</c:v>
                </c:pt>
                <c:pt idx="1004">
                  <c:v>4.5636999999999997E-2</c:v>
                </c:pt>
                <c:pt idx="1005">
                  <c:v>4.4846000000000004E-2</c:v>
                </c:pt>
                <c:pt idx="1006">
                  <c:v>4.4942999999999997E-2</c:v>
                </c:pt>
                <c:pt idx="1007">
                  <c:v>4.4730999999999993E-2</c:v>
                </c:pt>
                <c:pt idx="1008">
                  <c:v>4.4500000000000005E-2</c:v>
                </c:pt>
                <c:pt idx="1009">
                  <c:v>4.41E-2</c:v>
                </c:pt>
                <c:pt idx="1010">
                  <c:v>4.4032000000000002E-2</c:v>
                </c:pt>
                <c:pt idx="1011">
                  <c:v>4.3819999999999998E-2</c:v>
                </c:pt>
                <c:pt idx="1012">
                  <c:v>4.3799999999999999E-2</c:v>
                </c:pt>
                <c:pt idx="1013">
                  <c:v>4.36E-2</c:v>
                </c:pt>
                <c:pt idx="1014">
                  <c:v>4.2942999999999995E-2</c:v>
                </c:pt>
                <c:pt idx="1015">
                  <c:v>4.3099999999999999E-2</c:v>
                </c:pt>
                <c:pt idx="1016">
                  <c:v>4.3053000000000001E-2</c:v>
                </c:pt>
                <c:pt idx="1017">
                  <c:v>4.2900000000000001E-2</c:v>
                </c:pt>
                <c:pt idx="1018">
                  <c:v>4.2042999999999997E-2</c:v>
                </c:pt>
                <c:pt idx="1019">
                  <c:v>4.1700000000000001E-2</c:v>
                </c:pt>
                <c:pt idx="1020">
                  <c:v>4.2359000000000001E-2</c:v>
                </c:pt>
                <c:pt idx="1021">
                  <c:v>4.2868000000000003E-2</c:v>
                </c:pt>
                <c:pt idx="1022">
                  <c:v>4.2851999999999994E-2</c:v>
                </c:pt>
                <c:pt idx="1023">
                  <c:v>4.2455E-2</c:v>
                </c:pt>
                <c:pt idx="1024">
                  <c:v>4.2647999999999998E-2</c:v>
                </c:pt>
                <c:pt idx="1025">
                  <c:v>4.2744999999999998E-2</c:v>
                </c:pt>
                <c:pt idx="1026">
                  <c:v>4.24E-2</c:v>
                </c:pt>
                <c:pt idx="1027">
                  <c:v>4.2164E-2</c:v>
                </c:pt>
                <c:pt idx="1028">
                  <c:v>4.1604000000000002E-2</c:v>
                </c:pt>
                <c:pt idx="1029">
                  <c:v>4.1321000000000004E-2</c:v>
                </c:pt>
                <c:pt idx="1030">
                  <c:v>4.1172000000000007E-2</c:v>
                </c:pt>
                <c:pt idx="1031">
                  <c:v>4.0330000000000005E-2</c:v>
                </c:pt>
                <c:pt idx="1032">
                  <c:v>4.0437000000000001E-2</c:v>
                </c:pt>
                <c:pt idx="1033">
                  <c:v>4.0511999999999999E-2</c:v>
                </c:pt>
                <c:pt idx="1034">
                  <c:v>4.0599999999999997E-2</c:v>
                </c:pt>
                <c:pt idx="1035">
                  <c:v>4.0399999999999998E-2</c:v>
                </c:pt>
                <c:pt idx="1036">
                  <c:v>4.0800000000000003E-2</c:v>
                </c:pt>
                <c:pt idx="1037">
                  <c:v>4.0822999999999998E-2</c:v>
                </c:pt>
                <c:pt idx="1038">
                  <c:v>4.1299999999999996E-2</c:v>
                </c:pt>
                <c:pt idx="1039">
                  <c:v>4.0500000000000001E-2</c:v>
                </c:pt>
                <c:pt idx="1040">
                  <c:v>4.0778000000000002E-2</c:v>
                </c:pt>
                <c:pt idx="1041">
                  <c:v>4.0433000000000004E-2</c:v>
                </c:pt>
                <c:pt idx="1042">
                  <c:v>4.0599999999999997E-2</c:v>
                </c:pt>
                <c:pt idx="1043">
                  <c:v>4.0399999999999998E-2</c:v>
                </c:pt>
                <c:pt idx="1044">
                  <c:v>4.0800000000000003E-2</c:v>
                </c:pt>
                <c:pt idx="1045">
                  <c:v>4.0500000000000001E-2</c:v>
                </c:pt>
                <c:pt idx="1046">
                  <c:v>4.0370999999999997E-2</c:v>
                </c:pt>
                <c:pt idx="1047">
                  <c:v>0.04</c:v>
                </c:pt>
                <c:pt idx="1048">
                  <c:v>3.9958E-2</c:v>
                </c:pt>
                <c:pt idx="1049">
                  <c:v>4.0025999999999999E-2</c:v>
                </c:pt>
                <c:pt idx="1050">
                  <c:v>4.0300000000000002E-2</c:v>
                </c:pt>
                <c:pt idx="1051">
                  <c:v>4.0300000000000002E-2</c:v>
                </c:pt>
                <c:pt idx="1052">
                  <c:v>4.1520000000000001E-2</c:v>
                </c:pt>
                <c:pt idx="1053">
                  <c:v>4.1500000000000002E-2</c:v>
                </c:pt>
                <c:pt idx="1054">
                  <c:v>4.1801999999999999E-2</c:v>
                </c:pt>
                <c:pt idx="1055">
                  <c:v>4.1700000000000001E-2</c:v>
                </c:pt>
                <c:pt idx="1056">
                  <c:v>4.2270000000000002E-2</c:v>
                </c:pt>
                <c:pt idx="1057">
                  <c:v>4.3200000000000002E-2</c:v>
                </c:pt>
                <c:pt idx="1058">
                  <c:v>4.2699999999999995E-2</c:v>
                </c:pt>
                <c:pt idx="1059">
                  <c:v>4.2999999999999997E-2</c:v>
                </c:pt>
                <c:pt idx="1060">
                  <c:v>4.2773000000000005E-2</c:v>
                </c:pt>
                <c:pt idx="1061">
                  <c:v>4.2999999999999997E-2</c:v>
                </c:pt>
                <c:pt idx="1062">
                  <c:v>4.3803999999999996E-2</c:v>
                </c:pt>
                <c:pt idx="1063">
                  <c:v>4.4035000000000005E-2</c:v>
                </c:pt>
                <c:pt idx="1064">
                  <c:v>4.4199999999999996E-2</c:v>
                </c:pt>
                <c:pt idx="1065">
                  <c:v>4.3700000000000003E-2</c:v>
                </c:pt>
                <c:pt idx="1066">
                  <c:v>4.2999999999999997E-2</c:v>
                </c:pt>
                <c:pt idx="1067">
                  <c:v>4.2999999999999997E-2</c:v>
                </c:pt>
                <c:pt idx="1068">
                  <c:v>4.2531999999999993E-2</c:v>
                </c:pt>
                <c:pt idx="1069">
                  <c:v>4.2622999999999994E-2</c:v>
                </c:pt>
                <c:pt idx="1070">
                  <c:v>4.2439999999999999E-2</c:v>
                </c:pt>
                <c:pt idx="1071">
                  <c:v>4.2599999999999999E-2</c:v>
                </c:pt>
                <c:pt idx="1072">
                  <c:v>4.2721000000000002E-2</c:v>
                </c:pt>
                <c:pt idx="1073">
                  <c:v>4.2602000000000001E-2</c:v>
                </c:pt>
                <c:pt idx="1074">
                  <c:v>4.3442000000000001E-2</c:v>
                </c:pt>
                <c:pt idx="1075">
                  <c:v>4.3841999999999999E-2</c:v>
                </c:pt>
                <c:pt idx="1076">
                  <c:v>4.3554000000000002E-2</c:v>
                </c:pt>
                <c:pt idx="1077">
                  <c:v>4.3200000000000002E-2</c:v>
                </c:pt>
                <c:pt idx="1078">
                  <c:v>4.2933000000000006E-2</c:v>
                </c:pt>
                <c:pt idx="1079">
                  <c:v>4.3277999999999997E-2</c:v>
                </c:pt>
                <c:pt idx="1080">
                  <c:v>4.3922999999999997E-2</c:v>
                </c:pt>
                <c:pt idx="1081">
                  <c:v>4.41E-2</c:v>
                </c:pt>
                <c:pt idx="1082">
                  <c:v>4.4329E-2</c:v>
                </c:pt>
                <c:pt idx="1083">
                  <c:v>4.4800000000000006E-2</c:v>
                </c:pt>
                <c:pt idx="1084">
                  <c:v>4.4500000000000005E-2</c:v>
                </c:pt>
                <c:pt idx="1085">
                  <c:v>4.4776999999999997E-2</c:v>
                </c:pt>
                <c:pt idx="1086">
                  <c:v>4.4340000000000004E-2</c:v>
                </c:pt>
                <c:pt idx="1087">
                  <c:v>4.4024000000000001E-2</c:v>
                </c:pt>
                <c:pt idx="1088">
                  <c:v>4.4299999999999999E-2</c:v>
                </c:pt>
                <c:pt idx="1089">
                  <c:v>4.3799999999999999E-2</c:v>
                </c:pt>
                <c:pt idx="1090">
                  <c:v>4.3799999999999999E-2</c:v>
                </c:pt>
                <c:pt idx="1091">
                  <c:v>4.3933E-2</c:v>
                </c:pt>
                <c:pt idx="1092">
                  <c:v>4.3125999999999998E-2</c:v>
                </c:pt>
                <c:pt idx="1093">
                  <c:v>4.2999999999999997E-2</c:v>
                </c:pt>
                <c:pt idx="1094">
                  <c:v>4.2500000000000003E-2</c:v>
                </c:pt>
                <c:pt idx="1095">
                  <c:v>4.2500000000000003E-2</c:v>
                </c:pt>
                <c:pt idx="1096">
                  <c:v>4.1599999999999998E-2</c:v>
                </c:pt>
                <c:pt idx="1097">
                  <c:v>4.1120999999999998E-2</c:v>
                </c:pt>
                <c:pt idx="1098">
                  <c:v>4.0801999999999998E-2</c:v>
                </c:pt>
                <c:pt idx="1099">
                  <c:v>4.0999999999999995E-2</c:v>
                </c:pt>
                <c:pt idx="1100">
                  <c:v>4.0805000000000001E-2</c:v>
                </c:pt>
                <c:pt idx="1101">
                  <c:v>4.0800000000000003E-2</c:v>
                </c:pt>
                <c:pt idx="1102">
                  <c:v>4.0739999999999998E-2</c:v>
                </c:pt>
                <c:pt idx="1103">
                  <c:v>4.0999999999999995E-2</c:v>
                </c:pt>
                <c:pt idx="1104">
                  <c:v>4.1100000000000005E-2</c:v>
                </c:pt>
                <c:pt idx="1105">
                  <c:v>4.1100000000000005E-2</c:v>
                </c:pt>
                <c:pt idx="1106">
                  <c:v>4.1100000000000005E-2</c:v>
                </c:pt>
                <c:pt idx="1107">
                  <c:v>4.1200000000000001E-2</c:v>
                </c:pt>
                <c:pt idx="1108">
                  <c:v>4.1321000000000004E-2</c:v>
                </c:pt>
                <c:pt idx="1109">
                  <c:v>4.1299999999999996E-2</c:v>
                </c:pt>
                <c:pt idx="1110">
                  <c:v>4.1399999999999999E-2</c:v>
                </c:pt>
                <c:pt idx="1111">
                  <c:v>4.1905999999999999E-2</c:v>
                </c:pt>
                <c:pt idx="1112">
                  <c:v>4.1299999999999996E-2</c:v>
                </c:pt>
                <c:pt idx="1113">
                  <c:v>4.1299999999999996E-2</c:v>
                </c:pt>
                <c:pt idx="1114">
                  <c:v>4.0800000000000003E-2</c:v>
                </c:pt>
                <c:pt idx="1115">
                  <c:v>4.1056999999999996E-2</c:v>
                </c:pt>
                <c:pt idx="1116">
                  <c:v>4.0999999999999995E-2</c:v>
                </c:pt>
                <c:pt idx="1117">
                  <c:v>4.0999999999999995E-2</c:v>
                </c:pt>
                <c:pt idx="1118">
                  <c:v>4.0800000000000003E-2</c:v>
                </c:pt>
                <c:pt idx="1119">
                  <c:v>4.1360000000000001E-2</c:v>
                </c:pt>
                <c:pt idx="1120">
                  <c:v>4.1769000000000001E-2</c:v>
                </c:pt>
                <c:pt idx="1121">
                  <c:v>4.1900000000000007E-2</c:v>
                </c:pt>
                <c:pt idx="1122">
                  <c:v>4.1828000000000004E-2</c:v>
                </c:pt>
                <c:pt idx="1123">
                  <c:v>4.2500000000000003E-2</c:v>
                </c:pt>
                <c:pt idx="1124">
                  <c:v>4.2934E-2</c:v>
                </c:pt>
                <c:pt idx="1125">
                  <c:v>4.2500000000000003E-2</c:v>
                </c:pt>
                <c:pt idx="1126">
                  <c:v>4.2099999999999999E-2</c:v>
                </c:pt>
                <c:pt idx="1127">
                  <c:v>4.1332000000000008E-2</c:v>
                </c:pt>
                <c:pt idx="1128">
                  <c:v>4.1181999999999996E-2</c:v>
                </c:pt>
                <c:pt idx="1129">
                  <c:v>4.1241E-2</c:v>
                </c:pt>
                <c:pt idx="1130">
                  <c:v>4.0899999999999999E-2</c:v>
                </c:pt>
                <c:pt idx="1131">
                  <c:v>4.0929E-2</c:v>
                </c:pt>
                <c:pt idx="1132">
                  <c:v>4.07E-2</c:v>
                </c:pt>
                <c:pt idx="1133">
                  <c:v>4.0300000000000002E-2</c:v>
                </c:pt>
                <c:pt idx="1134">
                  <c:v>4.0300000000000002E-2</c:v>
                </c:pt>
                <c:pt idx="1135">
                  <c:v>0.04</c:v>
                </c:pt>
                <c:pt idx="1136">
                  <c:v>3.9800000000000002E-2</c:v>
                </c:pt>
                <c:pt idx="1137">
                  <c:v>3.9421999999999999E-2</c:v>
                </c:pt>
                <c:pt idx="1138">
                  <c:v>3.9105000000000001E-2</c:v>
                </c:pt>
                <c:pt idx="1139">
                  <c:v>3.9E-2</c:v>
                </c:pt>
                <c:pt idx="1140">
                  <c:v>3.8962999999999998E-2</c:v>
                </c:pt>
                <c:pt idx="1141">
                  <c:v>3.8900000000000004E-2</c:v>
                </c:pt>
                <c:pt idx="1142">
                  <c:v>3.8972E-2</c:v>
                </c:pt>
                <c:pt idx="1143">
                  <c:v>3.9100000000000003E-2</c:v>
                </c:pt>
                <c:pt idx="1144">
                  <c:v>3.8865999999999998E-2</c:v>
                </c:pt>
                <c:pt idx="1145">
                  <c:v>3.8599999999999995E-2</c:v>
                </c:pt>
                <c:pt idx="1146">
                  <c:v>3.8699999999999998E-2</c:v>
                </c:pt>
                <c:pt idx="1147">
                  <c:v>3.8100000000000002E-2</c:v>
                </c:pt>
                <c:pt idx="1148">
                  <c:v>3.8300000000000001E-2</c:v>
                </c:pt>
                <c:pt idx="1149">
                  <c:v>3.8900000000000004E-2</c:v>
                </c:pt>
                <c:pt idx="1150">
                  <c:v>3.9025999999999998E-2</c:v>
                </c:pt>
                <c:pt idx="1151">
                  <c:v>3.6423999999999998E-2</c:v>
                </c:pt>
                <c:pt idx="1152">
                  <c:v>3.6109000000000002E-2</c:v>
                </c:pt>
                <c:pt idx="1153">
                  <c:v>3.56E-2</c:v>
                </c:pt>
                <c:pt idx="1154">
                  <c:v>3.5799999999999998E-2</c:v>
                </c:pt>
                <c:pt idx="1155">
                  <c:v>3.5699999999999996E-2</c:v>
                </c:pt>
                <c:pt idx="1156">
                  <c:v>3.5000000000000003E-2</c:v>
                </c:pt>
                <c:pt idx="1157">
                  <c:v>3.5536999999999999E-2</c:v>
                </c:pt>
                <c:pt idx="1158">
                  <c:v>3.5799999999999998E-2</c:v>
                </c:pt>
                <c:pt idx="1159">
                  <c:v>3.5851000000000001E-2</c:v>
                </c:pt>
                <c:pt idx="1160">
                  <c:v>3.5099999999999999E-2</c:v>
                </c:pt>
                <c:pt idx="1161">
                  <c:v>3.5200000000000002E-2</c:v>
                </c:pt>
                <c:pt idx="1162">
                  <c:v>3.5129000000000001E-2</c:v>
                </c:pt>
                <c:pt idx="1163">
                  <c:v>3.49E-2</c:v>
                </c:pt>
                <c:pt idx="1164">
                  <c:v>3.4700000000000002E-2</c:v>
                </c:pt>
                <c:pt idx="1165">
                  <c:v>3.4464000000000002E-2</c:v>
                </c:pt>
                <c:pt idx="1166">
                  <c:v>3.4657E-2</c:v>
                </c:pt>
                <c:pt idx="1167">
                  <c:v>3.4700000000000002E-2</c:v>
                </c:pt>
                <c:pt idx="1168">
                  <c:v>3.4799999999999998E-2</c:v>
                </c:pt>
                <c:pt idx="1169">
                  <c:v>3.4500000000000003E-2</c:v>
                </c:pt>
                <c:pt idx="1170">
                  <c:v>3.4700000000000002E-2</c:v>
                </c:pt>
                <c:pt idx="1171">
                  <c:v>3.44E-2</c:v>
                </c:pt>
                <c:pt idx="1172">
                  <c:v>3.4700000000000002E-2</c:v>
                </c:pt>
                <c:pt idx="1173">
                  <c:v>3.4599999999999999E-2</c:v>
                </c:pt>
                <c:pt idx="1174">
                  <c:v>3.4666000000000002E-2</c:v>
                </c:pt>
                <c:pt idx="1175">
                  <c:v>3.4367999999999996E-2</c:v>
                </c:pt>
                <c:pt idx="1176">
                  <c:v>3.4065999999999999E-2</c:v>
                </c:pt>
                <c:pt idx="1177">
                  <c:v>3.4251000000000004E-2</c:v>
                </c:pt>
                <c:pt idx="1178">
                  <c:v>3.4439000000000004E-2</c:v>
                </c:pt>
                <c:pt idx="1179">
                  <c:v>3.4540000000000001E-2</c:v>
                </c:pt>
                <c:pt idx="1180">
                  <c:v>3.4599999999999999E-2</c:v>
                </c:pt>
                <c:pt idx="1181">
                  <c:v>3.5167000000000004E-2</c:v>
                </c:pt>
                <c:pt idx="1182">
                  <c:v>3.6299999999999999E-2</c:v>
                </c:pt>
                <c:pt idx="1183">
                  <c:v>3.7100000000000001E-2</c:v>
                </c:pt>
                <c:pt idx="1184">
                  <c:v>3.6499999999999998E-2</c:v>
                </c:pt>
                <c:pt idx="1185">
                  <c:v>3.7200000000000004E-2</c:v>
                </c:pt>
                <c:pt idx="1186">
                  <c:v>3.8300000000000001E-2</c:v>
                </c:pt>
                <c:pt idx="1187">
                  <c:v>3.8699999999999998E-2</c:v>
                </c:pt>
                <c:pt idx="1188">
                  <c:v>3.8960000000000002E-2</c:v>
                </c:pt>
                <c:pt idx="1189">
                  <c:v>4.3156E-2</c:v>
                </c:pt>
                <c:pt idx="1190">
                  <c:v>4.2965999999999997E-2</c:v>
                </c:pt>
                <c:pt idx="1191">
                  <c:v>4.1849999999999998E-2</c:v>
                </c:pt>
                <c:pt idx="1192">
                  <c:v>4.2300000000000004E-2</c:v>
                </c:pt>
                <c:pt idx="1193">
                  <c:v>4.2800000000000005E-2</c:v>
                </c:pt>
                <c:pt idx="1194">
                  <c:v>4.3257999999999998E-2</c:v>
                </c:pt>
                <c:pt idx="1195">
                  <c:v>4.2763000000000002E-2</c:v>
                </c:pt>
                <c:pt idx="1196">
                  <c:v>4.3240999999999995E-2</c:v>
                </c:pt>
                <c:pt idx="1197">
                  <c:v>4.2500000000000003E-2</c:v>
                </c:pt>
                <c:pt idx="1198">
                  <c:v>4.1900000000000007E-2</c:v>
                </c:pt>
                <c:pt idx="1199">
                  <c:v>4.1399999999999999E-2</c:v>
                </c:pt>
                <c:pt idx="1200">
                  <c:v>4.3341000000000005E-2</c:v>
                </c:pt>
                <c:pt idx="1201">
                  <c:v>4.4690000000000001E-2</c:v>
                </c:pt>
                <c:pt idx="1202">
                  <c:v>5.0124000000000002E-2</c:v>
                </c:pt>
                <c:pt idx="1203">
                  <c:v>4.9743000000000002E-2</c:v>
                </c:pt>
                <c:pt idx="1204">
                  <c:v>4.8600000000000004E-2</c:v>
                </c:pt>
                <c:pt idx="1205">
                  <c:v>4.8354000000000001E-2</c:v>
                </c:pt>
                <c:pt idx="1206">
                  <c:v>4.9803E-2</c:v>
                </c:pt>
                <c:pt idx="1207">
                  <c:v>5.33E-2</c:v>
                </c:pt>
                <c:pt idx="1208">
                  <c:v>0.05</c:v>
                </c:pt>
                <c:pt idx="1209">
                  <c:v>4.87E-2</c:v>
                </c:pt>
                <c:pt idx="1210">
                  <c:v>4.7249999999999993E-2</c:v>
                </c:pt>
                <c:pt idx="1211">
                  <c:v>4.8000000000000001E-2</c:v>
                </c:pt>
                <c:pt idx="1212">
                  <c:v>4.8000000000000001E-2</c:v>
                </c:pt>
                <c:pt idx="1213">
                  <c:v>4.8669000000000004E-2</c:v>
                </c:pt>
                <c:pt idx="1214">
                  <c:v>4.7800000000000002E-2</c:v>
                </c:pt>
                <c:pt idx="1215">
                  <c:v>4.7397000000000002E-2</c:v>
                </c:pt>
                <c:pt idx="1216">
                  <c:v>4.8679E-2</c:v>
                </c:pt>
                <c:pt idx="1217">
                  <c:v>4.7199999999999999E-2</c:v>
                </c:pt>
                <c:pt idx="1218">
                  <c:v>4.6799999999999994E-2</c:v>
                </c:pt>
                <c:pt idx="1219">
                  <c:v>4.6542E-2</c:v>
                </c:pt>
                <c:pt idx="1220">
                  <c:v>4.6600000000000003E-2</c:v>
                </c:pt>
                <c:pt idx="1221">
                  <c:v>4.6300000000000001E-2</c:v>
                </c:pt>
                <c:pt idx="1222">
                  <c:v>4.6947999999999997E-2</c:v>
                </c:pt>
                <c:pt idx="1223">
                  <c:v>4.6475000000000002E-2</c:v>
                </c:pt>
                <c:pt idx="1224">
                  <c:v>4.6475000000000002E-2</c:v>
                </c:pt>
                <c:pt idx="1225">
                  <c:v>4.5263999999999999E-2</c:v>
                </c:pt>
                <c:pt idx="1226">
                  <c:v>4.6399999999999997E-2</c:v>
                </c:pt>
                <c:pt idx="1227">
                  <c:v>4.7500000000000001E-2</c:v>
                </c:pt>
                <c:pt idx="1228">
                  <c:v>4.6848000000000001E-2</c:v>
                </c:pt>
                <c:pt idx="1229">
                  <c:v>4.6669999999999996E-2</c:v>
                </c:pt>
                <c:pt idx="1230">
                  <c:v>4.6100000000000002E-2</c:v>
                </c:pt>
                <c:pt idx="1231">
                  <c:v>4.6399999999999997E-2</c:v>
                </c:pt>
                <c:pt idx="1232">
                  <c:v>4.6199999999999998E-2</c:v>
                </c:pt>
                <c:pt idx="1233">
                  <c:v>4.5499999999999999E-2</c:v>
                </c:pt>
                <c:pt idx="1234">
                  <c:v>4.5830000000000003E-2</c:v>
                </c:pt>
                <c:pt idx="1235">
                  <c:v>4.5400000000000003E-2</c:v>
                </c:pt>
                <c:pt idx="1236">
                  <c:v>4.4699999999999997E-2</c:v>
                </c:pt>
                <c:pt idx="1237">
                  <c:v>4.4800000000000006E-2</c:v>
                </c:pt>
                <c:pt idx="1238">
                  <c:v>4.4500000000000005E-2</c:v>
                </c:pt>
                <c:pt idx="1239">
                  <c:v>4.4600000000000001E-2</c:v>
                </c:pt>
                <c:pt idx="1240">
                  <c:v>4.4713000000000003E-2</c:v>
                </c:pt>
                <c:pt idx="1241">
                  <c:v>4.4344999999999996E-2</c:v>
                </c:pt>
                <c:pt idx="1242">
                  <c:v>4.4299999999999999E-2</c:v>
                </c:pt>
                <c:pt idx="1243">
                  <c:v>4.3838999999999996E-2</c:v>
                </c:pt>
                <c:pt idx="1244">
                  <c:v>4.3700000000000003E-2</c:v>
                </c:pt>
                <c:pt idx="1245">
                  <c:v>4.4808000000000001E-2</c:v>
                </c:pt>
                <c:pt idx="1246">
                  <c:v>4.4606000000000007E-2</c:v>
                </c:pt>
                <c:pt idx="1247">
                  <c:v>4.5599999999999995E-2</c:v>
                </c:pt>
                <c:pt idx="1248">
                  <c:v>4.82E-2</c:v>
                </c:pt>
                <c:pt idx="1249">
                  <c:v>4.8680000000000001E-2</c:v>
                </c:pt>
                <c:pt idx="1250">
                  <c:v>4.6500000000000007E-2</c:v>
                </c:pt>
                <c:pt idx="1251">
                  <c:v>4.6287000000000002E-2</c:v>
                </c:pt>
                <c:pt idx="1252">
                  <c:v>4.6300000000000001E-2</c:v>
                </c:pt>
                <c:pt idx="1253">
                  <c:v>4.58E-2</c:v>
                </c:pt>
                <c:pt idx="1254">
                  <c:v>4.6500000000000007E-2</c:v>
                </c:pt>
                <c:pt idx="1255">
                  <c:v>4.8600000000000004E-2</c:v>
                </c:pt>
                <c:pt idx="1256">
                  <c:v>4.7800000000000002E-2</c:v>
                </c:pt>
                <c:pt idx="1257">
                  <c:v>4.8799999999999996E-2</c:v>
                </c:pt>
                <c:pt idx="1258">
                  <c:v>4.8000000000000001E-2</c:v>
                </c:pt>
                <c:pt idx="1259">
                  <c:v>4.7427999999999998E-2</c:v>
                </c:pt>
                <c:pt idx="1260">
                  <c:v>4.7800000000000002E-2</c:v>
                </c:pt>
                <c:pt idx="1261">
                  <c:v>4.7500000000000001E-2</c:v>
                </c:pt>
                <c:pt idx="1262">
                  <c:v>4.9640000000000004E-2</c:v>
                </c:pt>
                <c:pt idx="1263">
                  <c:v>4.9200000000000001E-2</c:v>
                </c:pt>
                <c:pt idx="1264">
                  <c:v>5.0109000000000001E-2</c:v>
                </c:pt>
                <c:pt idx="1265">
                  <c:v>5.1117999999999997E-2</c:v>
                </c:pt>
                <c:pt idx="1266">
                  <c:v>5.1201999999999998E-2</c:v>
                </c:pt>
                <c:pt idx="1267">
                  <c:v>5.0300000000000004E-2</c:v>
                </c:pt>
                <c:pt idx="1268">
                  <c:v>4.9486999999999996E-2</c:v>
                </c:pt>
                <c:pt idx="1269">
                  <c:v>4.9299999999999997E-2</c:v>
                </c:pt>
                <c:pt idx="1270">
                  <c:v>4.8146000000000001E-2</c:v>
                </c:pt>
                <c:pt idx="1271">
                  <c:v>4.9071999999999998E-2</c:v>
                </c:pt>
                <c:pt idx="1272">
                  <c:v>4.8337000000000005E-2</c:v>
                </c:pt>
                <c:pt idx="1273">
                  <c:v>4.7243000000000007E-2</c:v>
                </c:pt>
                <c:pt idx="1274">
                  <c:v>4.6900000000000004E-2</c:v>
                </c:pt>
                <c:pt idx="1275">
                  <c:v>4.7038999999999997E-2</c:v>
                </c:pt>
                <c:pt idx="1276">
                  <c:v>4.6927000000000003E-2</c:v>
                </c:pt>
                <c:pt idx="1277">
                  <c:v>4.6521999999999994E-2</c:v>
                </c:pt>
                <c:pt idx="1278">
                  <c:v>4.6688E-2</c:v>
                </c:pt>
                <c:pt idx="1279">
                  <c:v>4.6557000000000001E-2</c:v>
                </c:pt>
                <c:pt idx="1280">
                  <c:v>4.6165999999999999E-2</c:v>
                </c:pt>
                <c:pt idx="1281">
                  <c:v>4.5685000000000003E-2</c:v>
                </c:pt>
                <c:pt idx="1282">
                  <c:v>4.6123999999999998E-2</c:v>
                </c:pt>
                <c:pt idx="1283">
                  <c:v>4.58E-2</c:v>
                </c:pt>
                <c:pt idx="1284">
                  <c:v>4.5023000000000001E-2</c:v>
                </c:pt>
                <c:pt idx="1285">
                  <c:v>4.4330999999999995E-2</c:v>
                </c:pt>
                <c:pt idx="1286">
                  <c:v>4.3799999999999999E-2</c:v>
                </c:pt>
                <c:pt idx="1287">
                  <c:v>4.4299999999999999E-2</c:v>
                </c:pt>
                <c:pt idx="1288">
                  <c:v>4.1500000000000002E-2</c:v>
                </c:pt>
                <c:pt idx="1289">
                  <c:v>0.04</c:v>
                </c:pt>
                <c:pt idx="1290">
                  <c:v>4.0541000000000001E-2</c:v>
                </c:pt>
                <c:pt idx="1291">
                  <c:v>4.0244000000000002E-2</c:v>
                </c:pt>
                <c:pt idx="1292">
                  <c:v>3.95E-2</c:v>
                </c:pt>
                <c:pt idx="1293">
                  <c:v>3.8835000000000001E-2</c:v>
                </c:pt>
                <c:pt idx="1294">
                  <c:v>3.8699999999999998E-2</c:v>
                </c:pt>
                <c:pt idx="1295">
                  <c:v>3.9064999999999996E-2</c:v>
                </c:pt>
                <c:pt idx="1296">
                  <c:v>3.9398000000000002E-2</c:v>
                </c:pt>
                <c:pt idx="1297">
                  <c:v>3.8800000000000001E-2</c:v>
                </c:pt>
                <c:pt idx="1298">
                  <c:v>3.8616999999999999E-2</c:v>
                </c:pt>
                <c:pt idx="1299">
                  <c:v>3.9051999999999996E-2</c:v>
                </c:pt>
                <c:pt idx="1300">
                  <c:v>3.9616999999999999E-2</c:v>
                </c:pt>
                <c:pt idx="1301">
                  <c:v>3.9199000000000005E-2</c:v>
                </c:pt>
                <c:pt idx="1302">
                  <c:v>3.9039000000000004E-2</c:v>
                </c:pt>
                <c:pt idx="1303">
                  <c:v>3.8900000000000004E-2</c:v>
                </c:pt>
                <c:pt idx="1304">
                  <c:v>3.8959000000000001E-2</c:v>
                </c:pt>
                <c:pt idx="1305">
                  <c:v>3.8900000000000004E-2</c:v>
                </c:pt>
                <c:pt idx="1306">
                  <c:v>3.8668000000000001E-2</c:v>
                </c:pt>
                <c:pt idx="1307">
                  <c:v>3.8998999999999999E-2</c:v>
                </c:pt>
                <c:pt idx="1308">
                  <c:v>3.9655000000000003E-2</c:v>
                </c:pt>
                <c:pt idx="1309">
                  <c:v>3.9838999999999999E-2</c:v>
                </c:pt>
                <c:pt idx="1310">
                  <c:v>3.9699999999999999E-2</c:v>
                </c:pt>
                <c:pt idx="1311">
                  <c:v>0.04</c:v>
                </c:pt>
                <c:pt idx="1312">
                  <c:v>4.0050999999999996E-2</c:v>
                </c:pt>
                <c:pt idx="1313">
                  <c:v>3.9300000000000002E-2</c:v>
                </c:pt>
                <c:pt idx="1314">
                  <c:v>3.8414000000000004E-2</c:v>
                </c:pt>
                <c:pt idx="1315">
                  <c:v>3.8900000000000004E-2</c:v>
                </c:pt>
                <c:pt idx="1316">
                  <c:v>3.8900000000000004E-2</c:v>
                </c:pt>
                <c:pt idx="1317">
                  <c:v>3.8433000000000002E-2</c:v>
                </c:pt>
                <c:pt idx="1318">
                  <c:v>3.8699999999999998E-2</c:v>
                </c:pt>
                <c:pt idx="1319">
                  <c:v>3.8900000000000004E-2</c:v>
                </c:pt>
                <c:pt idx="1320">
                  <c:v>3.9724000000000002E-2</c:v>
                </c:pt>
                <c:pt idx="1321">
                  <c:v>4.0189000000000002E-2</c:v>
                </c:pt>
                <c:pt idx="1322">
                  <c:v>4.0136999999999999E-2</c:v>
                </c:pt>
                <c:pt idx="1323">
                  <c:v>4.0199999999999993E-2</c:v>
                </c:pt>
                <c:pt idx="1324">
                  <c:v>4.0199999999999993E-2</c:v>
                </c:pt>
                <c:pt idx="1325">
                  <c:v>3.9900000000000005E-2</c:v>
                </c:pt>
                <c:pt idx="1326">
                  <c:v>4.0178999999999999E-2</c:v>
                </c:pt>
                <c:pt idx="1327">
                  <c:v>3.9800000000000002E-2</c:v>
                </c:pt>
                <c:pt idx="1328">
                  <c:v>3.95E-2</c:v>
                </c:pt>
                <c:pt idx="1329">
                  <c:v>3.9E-2</c:v>
                </c:pt>
                <c:pt idx="1330">
                  <c:v>3.8599999999999995E-2</c:v>
                </c:pt>
                <c:pt idx="1331">
                  <c:v>3.8321000000000001E-2</c:v>
                </c:pt>
                <c:pt idx="1332">
                  <c:v>3.7844999999999997E-2</c:v>
                </c:pt>
                <c:pt idx="1333">
                  <c:v>3.6799999999999999E-2</c:v>
                </c:pt>
                <c:pt idx="1334">
                  <c:v>3.6400000000000002E-2</c:v>
                </c:pt>
                <c:pt idx="1335">
                  <c:v>3.6299999999999999E-2</c:v>
                </c:pt>
                <c:pt idx="1336">
                  <c:v>3.6499999999999998E-2</c:v>
                </c:pt>
                <c:pt idx="1337">
                  <c:v>3.5799999999999998E-2</c:v>
                </c:pt>
                <c:pt idx="1338">
                  <c:v>3.5306999999999998E-2</c:v>
                </c:pt>
                <c:pt idx="1339">
                  <c:v>3.5299999999999998E-2</c:v>
                </c:pt>
                <c:pt idx="1340">
                  <c:v>3.5299999999999998E-2</c:v>
                </c:pt>
                <c:pt idx="1341">
                  <c:v>3.5200000000000002E-2</c:v>
                </c:pt>
                <c:pt idx="1342">
                  <c:v>3.49E-2</c:v>
                </c:pt>
                <c:pt idx="1343">
                  <c:v>3.44E-2</c:v>
                </c:pt>
                <c:pt idx="1344">
                  <c:v>3.44E-2</c:v>
                </c:pt>
                <c:pt idx="1345">
                  <c:v>3.3198999999999999E-2</c:v>
                </c:pt>
                <c:pt idx="1346">
                  <c:v>3.2500000000000001E-2</c:v>
                </c:pt>
                <c:pt idx="1347">
                  <c:v>3.2599999999999997E-2</c:v>
                </c:pt>
                <c:pt idx="1348">
                  <c:v>3.3099999999999997E-2</c:v>
                </c:pt>
                <c:pt idx="1349">
                  <c:v>3.3000000000000002E-2</c:v>
                </c:pt>
                <c:pt idx="1350">
                  <c:v>3.2799999999999996E-2</c:v>
                </c:pt>
                <c:pt idx="1351">
                  <c:v>3.3300000000000003E-2</c:v>
                </c:pt>
                <c:pt idx="1352">
                  <c:v>3.3749000000000001E-2</c:v>
                </c:pt>
                <c:pt idx="1353">
                  <c:v>3.3399999999999999E-2</c:v>
                </c:pt>
                <c:pt idx="1354">
                  <c:v>3.3660999999999996E-2</c:v>
                </c:pt>
                <c:pt idx="1355">
                  <c:v>3.3799999999999997E-2</c:v>
                </c:pt>
                <c:pt idx="1356">
                  <c:v>3.3500000000000002E-2</c:v>
                </c:pt>
                <c:pt idx="1357">
                  <c:v>3.3399999999999999E-2</c:v>
                </c:pt>
                <c:pt idx="1358">
                  <c:v>3.3300000000000003E-2</c:v>
                </c:pt>
                <c:pt idx="1359">
                  <c:v>3.2500000000000001E-2</c:v>
                </c:pt>
                <c:pt idx="1360">
                  <c:v>3.2222000000000001E-2</c:v>
                </c:pt>
                <c:pt idx="1361">
                  <c:v>3.2199999999999999E-2</c:v>
                </c:pt>
                <c:pt idx="1362">
                  <c:v>3.2199999999999999E-2</c:v>
                </c:pt>
                <c:pt idx="1363">
                  <c:v>3.2147999999999996E-2</c:v>
                </c:pt>
                <c:pt idx="1364">
                  <c:v>3.1706999999999999E-2</c:v>
                </c:pt>
                <c:pt idx="1365">
                  <c:v>3.2000000000000001E-2</c:v>
                </c:pt>
                <c:pt idx="1366">
                  <c:v>3.1227000000000001E-2</c:v>
                </c:pt>
                <c:pt idx="1367">
                  <c:v>3.0800000000000001E-2</c:v>
                </c:pt>
                <c:pt idx="1368">
                  <c:v>3.0941999999999997E-2</c:v>
                </c:pt>
                <c:pt idx="1369">
                  <c:v>3.0926999999999996E-2</c:v>
                </c:pt>
                <c:pt idx="1370">
                  <c:v>3.0874000000000002E-2</c:v>
                </c:pt>
                <c:pt idx="1371">
                  <c:v>3.1746999999999997E-2</c:v>
                </c:pt>
                <c:pt idx="1372">
                  <c:v>3.2500000000000001E-2</c:v>
                </c:pt>
                <c:pt idx="1373">
                  <c:v>3.2500000000000001E-2</c:v>
                </c:pt>
                <c:pt idx="1374">
                  <c:v>3.2000000000000001E-2</c:v>
                </c:pt>
                <c:pt idx="1375">
                  <c:v>3.1348000000000001E-2</c:v>
                </c:pt>
                <c:pt idx="1376">
                  <c:v>3.1E-2</c:v>
                </c:pt>
                <c:pt idx="1377">
                  <c:v>3.0348E-2</c:v>
                </c:pt>
                <c:pt idx="1378">
                  <c:v>3.0684999999999997E-2</c:v>
                </c:pt>
                <c:pt idx="1379">
                  <c:v>3.0499999999999999E-2</c:v>
                </c:pt>
                <c:pt idx="1380">
                  <c:v>3.0800000000000001E-2</c:v>
                </c:pt>
                <c:pt idx="1381">
                  <c:v>3.0499999999999999E-2</c:v>
                </c:pt>
                <c:pt idx="1382">
                  <c:v>3.0127999999999999E-2</c:v>
                </c:pt>
                <c:pt idx="1383">
                  <c:v>3.0346999999999999E-2</c:v>
                </c:pt>
                <c:pt idx="1384">
                  <c:v>3.0499999999999999E-2</c:v>
                </c:pt>
                <c:pt idx="1385">
                  <c:v>3.0171999999999997E-2</c:v>
                </c:pt>
                <c:pt idx="1386">
                  <c:v>3.0556E-2</c:v>
                </c:pt>
                <c:pt idx="1387">
                  <c:v>3.0600000000000002E-2</c:v>
                </c:pt>
                <c:pt idx="1388">
                  <c:v>3.0699999999999998E-2</c:v>
                </c:pt>
                <c:pt idx="1389">
                  <c:v>3.0800000000000001E-2</c:v>
                </c:pt>
                <c:pt idx="1390">
                  <c:v>3.0506000000000002E-2</c:v>
                </c:pt>
                <c:pt idx="1391">
                  <c:v>2.9905000000000001E-2</c:v>
                </c:pt>
                <c:pt idx="1392">
                  <c:v>2.9569999999999999E-2</c:v>
                </c:pt>
                <c:pt idx="1393">
                  <c:v>2.87E-2</c:v>
                </c:pt>
                <c:pt idx="1394">
                  <c:v>2.8999999999999998E-2</c:v>
                </c:pt>
                <c:pt idx="1395">
                  <c:v>2.8964E-2</c:v>
                </c:pt>
                <c:pt idx="1396">
                  <c:v>2.8629999999999999E-2</c:v>
                </c:pt>
                <c:pt idx="1397">
                  <c:v>2.8300000000000002E-2</c:v>
                </c:pt>
                <c:pt idx="1398">
                  <c:v>2.8222999999999998E-2</c:v>
                </c:pt>
                <c:pt idx="1399">
                  <c:v>2.8320999999999999E-2</c:v>
                </c:pt>
                <c:pt idx="1400">
                  <c:v>2.9900000000000003E-2</c:v>
                </c:pt>
                <c:pt idx="1401">
                  <c:v>2.98E-2</c:v>
                </c:pt>
                <c:pt idx="1402">
                  <c:v>3.0228000000000001E-2</c:v>
                </c:pt>
                <c:pt idx="1403">
                  <c:v>3.1800000000000002E-2</c:v>
                </c:pt>
                <c:pt idx="1404">
                  <c:v>3.0899999999999997E-2</c:v>
                </c:pt>
                <c:pt idx="1405">
                  <c:v>3.0934E-2</c:v>
                </c:pt>
                <c:pt idx="1406">
                  <c:v>3.0454999999999999E-2</c:v>
                </c:pt>
                <c:pt idx="1407">
                  <c:v>3.0200000000000001E-2</c:v>
                </c:pt>
                <c:pt idx="1408">
                  <c:v>3.032E-2</c:v>
                </c:pt>
                <c:pt idx="1409">
                  <c:v>3.04E-2</c:v>
                </c:pt>
                <c:pt idx="1410">
                  <c:v>3.0131999999999999E-2</c:v>
                </c:pt>
                <c:pt idx="1411">
                  <c:v>3.04E-2</c:v>
                </c:pt>
                <c:pt idx="1412">
                  <c:v>3.0699999999999998E-2</c:v>
                </c:pt>
                <c:pt idx="1413">
                  <c:v>3.0899999999999997E-2</c:v>
                </c:pt>
                <c:pt idx="1414">
                  <c:v>3.15E-2</c:v>
                </c:pt>
                <c:pt idx="1415">
                  <c:v>3.2087999999999998E-2</c:v>
                </c:pt>
                <c:pt idx="1416">
                  <c:v>3.1951E-2</c:v>
                </c:pt>
                <c:pt idx="1417">
                  <c:v>3.1800000000000002E-2</c:v>
                </c:pt>
                <c:pt idx="1418">
                  <c:v>3.1899999999999998E-2</c:v>
                </c:pt>
                <c:pt idx="1419">
                  <c:v>3.1300000000000001E-2</c:v>
                </c:pt>
                <c:pt idx="1420">
                  <c:v>3.0872E-2</c:v>
                </c:pt>
                <c:pt idx="1421">
                  <c:v>2.9900000000000003E-2</c:v>
                </c:pt>
                <c:pt idx="1422">
                  <c:v>0.03</c:v>
                </c:pt>
                <c:pt idx="1423">
                  <c:v>3.0099999999999998E-2</c:v>
                </c:pt>
                <c:pt idx="1424">
                  <c:v>3.0522000000000001E-2</c:v>
                </c:pt>
                <c:pt idx="1425">
                  <c:v>3.0699999999999998E-2</c:v>
                </c:pt>
                <c:pt idx="1426">
                  <c:v>3.0600000000000002E-2</c:v>
                </c:pt>
                <c:pt idx="1427">
                  <c:v>3.0699999999999998E-2</c:v>
                </c:pt>
                <c:pt idx="1428">
                  <c:v>0.03</c:v>
                </c:pt>
                <c:pt idx="1429">
                  <c:v>3.0099999999999998E-2</c:v>
                </c:pt>
                <c:pt idx="1430">
                  <c:v>3.0373000000000001E-2</c:v>
                </c:pt>
                <c:pt idx="1431">
                  <c:v>3.04E-2</c:v>
                </c:pt>
                <c:pt idx="1432">
                  <c:v>3.0299999999999997E-2</c:v>
                </c:pt>
                <c:pt idx="1433">
                  <c:v>3.0144000000000001E-2</c:v>
                </c:pt>
                <c:pt idx="1434">
                  <c:v>3.0649000000000003E-2</c:v>
                </c:pt>
                <c:pt idx="1435">
                  <c:v>3.0200000000000001E-2</c:v>
                </c:pt>
                <c:pt idx="1436">
                  <c:v>3.0377000000000001E-2</c:v>
                </c:pt>
                <c:pt idx="1437">
                  <c:v>3.1046000000000001E-2</c:v>
                </c:pt>
                <c:pt idx="1438">
                  <c:v>3.1848000000000001E-2</c:v>
                </c:pt>
                <c:pt idx="1439">
                  <c:v>3.1600000000000003E-2</c:v>
                </c:pt>
                <c:pt idx="1440">
                  <c:v>3.1099999999999999E-2</c:v>
                </c:pt>
                <c:pt idx="1441">
                  <c:v>3.1E-2</c:v>
                </c:pt>
                <c:pt idx="1442">
                  <c:v>3.1163E-2</c:v>
                </c:pt>
                <c:pt idx="1443">
                  <c:v>3.1461999999999997E-2</c:v>
                </c:pt>
                <c:pt idx="1444">
                  <c:v>3.1446000000000002E-2</c:v>
                </c:pt>
                <c:pt idx="1445">
                  <c:v>3.0499999999999999E-2</c:v>
                </c:pt>
                <c:pt idx="1446">
                  <c:v>2.9956999999999998E-2</c:v>
                </c:pt>
                <c:pt idx="1447">
                  <c:v>2.9447999999999998E-2</c:v>
                </c:pt>
                <c:pt idx="1448">
                  <c:v>2.8799999999999999E-2</c:v>
                </c:pt>
                <c:pt idx="1449">
                  <c:v>2.8900000000000002E-2</c:v>
                </c:pt>
                <c:pt idx="1450">
                  <c:v>2.8999999999999998E-2</c:v>
                </c:pt>
                <c:pt idx="1451">
                  <c:v>2.9500000000000002E-2</c:v>
                </c:pt>
                <c:pt idx="1452">
                  <c:v>2.8999999999999998E-2</c:v>
                </c:pt>
                <c:pt idx="1453">
                  <c:v>2.7768000000000001E-2</c:v>
                </c:pt>
                <c:pt idx="1454">
                  <c:v>2.6762999999999999E-2</c:v>
                </c:pt>
                <c:pt idx="1455">
                  <c:v>2.6790999999999999E-2</c:v>
                </c:pt>
                <c:pt idx="1456">
                  <c:v>2.7167E-2</c:v>
                </c:pt>
                <c:pt idx="1457">
                  <c:v>2.63E-2</c:v>
                </c:pt>
                <c:pt idx="1458">
                  <c:v>2.58E-2</c:v>
                </c:pt>
                <c:pt idx="1459">
                  <c:v>2.5996999999999999E-2</c:v>
                </c:pt>
                <c:pt idx="1460">
                  <c:v>2.5571999999999998E-2</c:v>
                </c:pt>
                <c:pt idx="1461">
                  <c:v>2.5461999999999999E-2</c:v>
                </c:pt>
                <c:pt idx="1462">
                  <c:v>2.3700000000000002E-2</c:v>
                </c:pt>
                <c:pt idx="1463">
                  <c:v>2.3900000000000001E-2</c:v>
                </c:pt>
                <c:pt idx="1464">
                  <c:v>2.5000000000000001E-2</c:v>
                </c:pt>
                <c:pt idx="1465">
                  <c:v>2.4956999999999997E-2</c:v>
                </c:pt>
                <c:pt idx="1466">
                  <c:v>2.4500000000000001E-2</c:v>
                </c:pt>
                <c:pt idx="1467">
                  <c:v>2.3700000000000002E-2</c:v>
                </c:pt>
                <c:pt idx="1468">
                  <c:v>2.3300000000000001E-2</c:v>
                </c:pt>
                <c:pt idx="1469">
                  <c:v>2.3466000000000001E-2</c:v>
                </c:pt>
                <c:pt idx="1470">
                  <c:v>2.3073999999999997E-2</c:v>
                </c:pt>
                <c:pt idx="1471">
                  <c:v>2.2400000000000003E-2</c:v>
                </c:pt>
                <c:pt idx="1472">
                  <c:v>2.18E-2</c:v>
                </c:pt>
                <c:pt idx="1473">
                  <c:v>2.1128000000000001E-2</c:v>
                </c:pt>
                <c:pt idx="1474">
                  <c:v>2.1128000000000001E-2</c:v>
                </c:pt>
                <c:pt idx="1475">
                  <c:v>1.9882E-2</c:v>
                </c:pt>
                <c:pt idx="1476">
                  <c:v>1.9699999999999999E-2</c:v>
                </c:pt>
                <c:pt idx="1477">
                  <c:v>1.9699999999999999E-2</c:v>
                </c:pt>
                <c:pt idx="1478">
                  <c:v>1.9705E-2</c:v>
                </c:pt>
                <c:pt idx="1479">
                  <c:v>1.9712E-2</c:v>
                </c:pt>
                <c:pt idx="1480">
                  <c:v>1.9299999999999998E-2</c:v>
                </c:pt>
                <c:pt idx="1481">
                  <c:v>1.9299999999999998E-2</c:v>
                </c:pt>
                <c:pt idx="1482">
                  <c:v>1.9E-2</c:v>
                </c:pt>
                <c:pt idx="1483">
                  <c:v>1.8748000000000001E-2</c:v>
                </c:pt>
                <c:pt idx="1484">
                  <c:v>1.847E-2</c:v>
                </c:pt>
                <c:pt idx="1485">
                  <c:v>1.8773999999999999E-2</c:v>
                </c:pt>
                <c:pt idx="1486">
                  <c:v>1.9E-2</c:v>
                </c:pt>
                <c:pt idx="1487">
                  <c:v>1.9099999999999999E-2</c:v>
                </c:pt>
                <c:pt idx="1488">
                  <c:v>1.9099999999999999E-2</c:v>
                </c:pt>
                <c:pt idx="1489">
                  <c:v>1.9400000000000001E-2</c:v>
                </c:pt>
                <c:pt idx="1490">
                  <c:v>1.9779000000000001E-2</c:v>
                </c:pt>
                <c:pt idx="1491">
                  <c:v>1.9153E-2</c:v>
                </c:pt>
                <c:pt idx="1492">
                  <c:v>1.9400000000000001E-2</c:v>
                </c:pt>
                <c:pt idx="1493">
                  <c:v>2.0464000000000003E-2</c:v>
                </c:pt>
                <c:pt idx="1494">
                  <c:v>1.9599999999999999E-2</c:v>
                </c:pt>
                <c:pt idx="1495">
                  <c:v>1.9299999999999998E-2</c:v>
                </c:pt>
                <c:pt idx="1496">
                  <c:v>1.9351E-2</c:v>
                </c:pt>
                <c:pt idx="1497">
                  <c:v>1.9400000000000001E-2</c:v>
                </c:pt>
                <c:pt idx="1498">
                  <c:v>1.9599999999999999E-2</c:v>
                </c:pt>
                <c:pt idx="1499">
                  <c:v>1.9900000000000001E-2</c:v>
                </c:pt>
                <c:pt idx="1500">
                  <c:v>2.06E-2</c:v>
                </c:pt>
                <c:pt idx="1501">
                  <c:v>2.0799999999999999E-2</c:v>
                </c:pt>
                <c:pt idx="1502">
                  <c:v>2.0099999999999996E-2</c:v>
                </c:pt>
                <c:pt idx="1503">
                  <c:v>2.0299999999999999E-2</c:v>
                </c:pt>
                <c:pt idx="1504">
                  <c:v>2.0199999999999999E-2</c:v>
                </c:pt>
                <c:pt idx="1505">
                  <c:v>1.9835000000000002E-2</c:v>
                </c:pt>
                <c:pt idx="1506">
                  <c:v>2.0148000000000003E-2</c:v>
                </c:pt>
                <c:pt idx="1507">
                  <c:v>2.0608000000000001E-2</c:v>
                </c:pt>
                <c:pt idx="1508">
                  <c:v>2.1074000000000002E-2</c:v>
                </c:pt>
                <c:pt idx="1509">
                  <c:v>2.18E-2</c:v>
                </c:pt>
                <c:pt idx="1510">
                  <c:v>2.2073999999999996E-2</c:v>
                </c:pt>
                <c:pt idx="1511">
                  <c:v>2.1700000000000001E-2</c:v>
                </c:pt>
                <c:pt idx="1512">
                  <c:v>2.1099999999999997E-2</c:v>
                </c:pt>
                <c:pt idx="1513">
                  <c:v>2.1299999999999999E-2</c:v>
                </c:pt>
                <c:pt idx="1514">
                  <c:v>2.06E-2</c:v>
                </c:pt>
                <c:pt idx="1515">
                  <c:v>1.9799999999999998E-2</c:v>
                </c:pt>
                <c:pt idx="1516">
                  <c:v>1.9900000000000001E-2</c:v>
                </c:pt>
                <c:pt idx="1517">
                  <c:v>1.9755999999999999E-2</c:v>
                </c:pt>
                <c:pt idx="1518">
                  <c:v>1.9099999999999999E-2</c:v>
                </c:pt>
                <c:pt idx="1519">
                  <c:v>1.89E-2</c:v>
                </c:pt>
                <c:pt idx="1520">
                  <c:v>1.8600000000000002E-2</c:v>
                </c:pt>
                <c:pt idx="1521">
                  <c:v>1.8343000000000002E-2</c:v>
                </c:pt>
                <c:pt idx="1522">
                  <c:v>1.8586000000000002E-2</c:v>
                </c:pt>
                <c:pt idx="1523">
                  <c:v>1.7168000000000003E-2</c:v>
                </c:pt>
                <c:pt idx="1524">
                  <c:v>1.66E-2</c:v>
                </c:pt>
                <c:pt idx="1525">
                  <c:v>1.6548E-2</c:v>
                </c:pt>
                <c:pt idx="1526">
                  <c:v>1.3969000000000001E-2</c:v>
                </c:pt>
                <c:pt idx="1527">
                  <c:v>1.3278000000000002E-2</c:v>
                </c:pt>
                <c:pt idx="1528">
                  <c:v>1.3372999999999999E-2</c:v>
                </c:pt>
                <c:pt idx="1529">
                  <c:v>1.37E-2</c:v>
                </c:pt>
                <c:pt idx="1530">
                  <c:v>1.3600000000000001E-2</c:v>
                </c:pt>
                <c:pt idx="1531">
                  <c:v>1.3600000000000001E-2</c:v>
                </c:pt>
                <c:pt idx="1532">
                  <c:v>1.37E-2</c:v>
                </c:pt>
                <c:pt idx="1533">
                  <c:v>1.3999999999999999E-2</c:v>
                </c:pt>
                <c:pt idx="1534">
                  <c:v>1.4263999999999999E-2</c:v>
                </c:pt>
                <c:pt idx="1535">
                  <c:v>1.4354E-2</c:v>
                </c:pt>
                <c:pt idx="1536">
                  <c:v>1.38E-2</c:v>
                </c:pt>
                <c:pt idx="1537">
                  <c:v>1.38E-2</c:v>
                </c:pt>
                <c:pt idx="1538">
                  <c:v>1.3899999999999999E-2</c:v>
                </c:pt>
                <c:pt idx="1539">
                  <c:v>1.38E-2</c:v>
                </c:pt>
                <c:pt idx="1540">
                  <c:v>1.3100000000000001E-2</c:v>
                </c:pt>
                <c:pt idx="1541">
                  <c:v>1.2551000000000001E-2</c:v>
                </c:pt>
                <c:pt idx="1542">
                  <c:v>1.21E-2</c:v>
                </c:pt>
                <c:pt idx="1543">
                  <c:v>1.11E-2</c:v>
                </c:pt>
                <c:pt idx="1544">
                  <c:v>1.09E-2</c:v>
                </c:pt>
                <c:pt idx="1545">
                  <c:v>9.3410000000000003E-3</c:v>
                </c:pt>
                <c:pt idx="1546">
                  <c:v>8.4939999999999998E-3</c:v>
                </c:pt>
                <c:pt idx="1547">
                  <c:v>8.6E-3</c:v>
                </c:pt>
                <c:pt idx="1548">
                  <c:v>8.6999999999999994E-3</c:v>
                </c:pt>
                <c:pt idx="1549">
                  <c:v>9.2169999999999995E-3</c:v>
                </c:pt>
                <c:pt idx="1550">
                  <c:v>9.016999999999999E-3</c:v>
                </c:pt>
                <c:pt idx="1551">
                  <c:v>8.8000000000000005E-3</c:v>
                </c:pt>
                <c:pt idx="1552">
                  <c:v>8.199999999999999E-3</c:v>
                </c:pt>
                <c:pt idx="1553">
                  <c:v>7.9000000000000008E-3</c:v>
                </c:pt>
                <c:pt idx="1554">
                  <c:v>7.3000000000000001E-3</c:v>
                </c:pt>
                <c:pt idx="1555">
                  <c:v>6.8989999999999998E-3</c:v>
                </c:pt>
                <c:pt idx="1556">
                  <c:v>8.1000000000000013E-3</c:v>
                </c:pt>
                <c:pt idx="1557">
                  <c:v>7.6309999999999998E-3</c:v>
                </c:pt>
                <c:pt idx="1558">
                  <c:v>7.3000000000000001E-3</c:v>
                </c:pt>
                <c:pt idx="1559">
                  <c:v>6.9759999999999996E-3</c:v>
                </c:pt>
                <c:pt idx="1560">
                  <c:v>6.4000000000000003E-3</c:v>
                </c:pt>
                <c:pt idx="1561">
                  <c:v>6.7250000000000001E-3</c:v>
                </c:pt>
                <c:pt idx="1562">
                  <c:v>6.9999999999999993E-3</c:v>
                </c:pt>
                <c:pt idx="1563">
                  <c:v>6.4000000000000003E-3</c:v>
                </c:pt>
                <c:pt idx="1564">
                  <c:v>6.3E-3</c:v>
                </c:pt>
                <c:pt idx="1565">
                  <c:v>6.2319999999999997E-3</c:v>
                </c:pt>
                <c:pt idx="1566">
                  <c:v>6.0099999999999997E-3</c:v>
                </c:pt>
                <c:pt idx="1567">
                  <c:v>5.4320000000000002E-3</c:v>
                </c:pt>
                <c:pt idx="1568">
                  <c:v>5.7999999999999996E-3</c:v>
                </c:pt>
                <c:pt idx="1569">
                  <c:v>5.7999999999999996E-3</c:v>
                </c:pt>
                <c:pt idx="1570">
                  <c:v>6.5000000000000006E-3</c:v>
                </c:pt>
                <c:pt idx="1571">
                  <c:v>5.7780000000000001E-3</c:v>
                </c:pt>
                <c:pt idx="1572">
                  <c:v>5.6999999999999993E-3</c:v>
                </c:pt>
                <c:pt idx="1573">
                  <c:v>6.2109999999999995E-3</c:v>
                </c:pt>
                <c:pt idx="1574">
                  <c:v>6.3E-3</c:v>
                </c:pt>
                <c:pt idx="1575">
                  <c:v>6.5620000000000001E-3</c:v>
                </c:pt>
                <c:pt idx="1576">
                  <c:v>7.1250000000000003E-3</c:v>
                </c:pt>
                <c:pt idx="1577">
                  <c:v>7.3000000000000001E-3</c:v>
                </c:pt>
                <c:pt idx="1578">
                  <c:v>6.6649999999999999E-3</c:v>
                </c:pt>
                <c:pt idx="1579">
                  <c:v>5.7999999999999996E-3</c:v>
                </c:pt>
                <c:pt idx="1580">
                  <c:v>5.6049999999999997E-3</c:v>
                </c:pt>
                <c:pt idx="1581">
                  <c:v>5.9440000000000005E-3</c:v>
                </c:pt>
                <c:pt idx="1582">
                  <c:v>6.3E-3</c:v>
                </c:pt>
                <c:pt idx="1583">
                  <c:v>6.0999999999999995E-3</c:v>
                </c:pt>
                <c:pt idx="1584">
                  <c:v>6.43E-3</c:v>
                </c:pt>
                <c:pt idx="1585">
                  <c:v>6.1639999999999993E-3</c:v>
                </c:pt>
                <c:pt idx="1586">
                  <c:v>5.4050000000000001E-3</c:v>
                </c:pt>
                <c:pt idx="1587">
                  <c:v>4.6289999999999994E-3</c:v>
                </c:pt>
                <c:pt idx="1588">
                  <c:v>5.6999999999999993E-3</c:v>
                </c:pt>
                <c:pt idx="1589">
                  <c:v>5.5000000000000005E-3</c:v>
                </c:pt>
                <c:pt idx="1590">
                  <c:v>6.339E-3</c:v>
                </c:pt>
                <c:pt idx="1591">
                  <c:v>5.5769999999999995E-3</c:v>
                </c:pt>
                <c:pt idx="1592">
                  <c:v>6.1999999999999998E-3</c:v>
                </c:pt>
                <c:pt idx="1593">
                  <c:v>6.1999999999999998E-3</c:v>
                </c:pt>
                <c:pt idx="1594">
                  <c:v>6.4000000000000003E-3</c:v>
                </c:pt>
                <c:pt idx="1595">
                  <c:v>6.4459999999999995E-3</c:v>
                </c:pt>
                <c:pt idx="1596">
                  <c:v>6.4440000000000001E-3</c:v>
                </c:pt>
                <c:pt idx="1597">
                  <c:v>6.4440000000000001E-3</c:v>
                </c:pt>
                <c:pt idx="1598">
                  <c:v>6.9740000000000002E-3</c:v>
                </c:pt>
                <c:pt idx="1599">
                  <c:v>7.1079999999999997E-3</c:v>
                </c:pt>
                <c:pt idx="1600">
                  <c:v>7.3729999999999993E-3</c:v>
                </c:pt>
                <c:pt idx="1601">
                  <c:v>7.7000000000000002E-3</c:v>
                </c:pt>
                <c:pt idx="1602">
                  <c:v>8.1000000000000013E-3</c:v>
                </c:pt>
                <c:pt idx="1603">
                  <c:v>8.6999999999999994E-3</c:v>
                </c:pt>
                <c:pt idx="1604">
                  <c:v>9.2399999999999999E-3</c:v>
                </c:pt>
                <c:pt idx="1605">
                  <c:v>1.0200000000000001E-2</c:v>
                </c:pt>
                <c:pt idx="1606">
                  <c:v>9.7999999999999997E-3</c:v>
                </c:pt>
                <c:pt idx="1607">
                  <c:v>9.300000000000001E-3</c:v>
                </c:pt>
                <c:pt idx="1608">
                  <c:v>9.7999999999999997E-3</c:v>
                </c:pt>
                <c:pt idx="1609">
                  <c:v>9.7999999999999997E-3</c:v>
                </c:pt>
                <c:pt idx="1610">
                  <c:v>1.0200000000000001E-2</c:v>
                </c:pt>
                <c:pt idx="1611">
                  <c:v>1.0800000000000001E-2</c:v>
                </c:pt>
                <c:pt idx="1612">
                  <c:v>0.01</c:v>
                </c:pt>
                <c:pt idx="1613">
                  <c:v>9.8659999999999998E-3</c:v>
                </c:pt>
                <c:pt idx="1614">
                  <c:v>9.5999999999999992E-3</c:v>
                </c:pt>
                <c:pt idx="1615">
                  <c:v>9.7000000000000003E-3</c:v>
                </c:pt>
                <c:pt idx="1616">
                  <c:v>1.03E-2</c:v>
                </c:pt>
                <c:pt idx="1617">
                  <c:v>1.06E-2</c:v>
                </c:pt>
                <c:pt idx="1618">
                  <c:v>1.103E-2</c:v>
                </c:pt>
                <c:pt idx="1619">
                  <c:v>1.1000000000000001E-2</c:v>
                </c:pt>
                <c:pt idx="1620">
                  <c:v>1.0632999999999998E-2</c:v>
                </c:pt>
                <c:pt idx="1621">
                  <c:v>1.0450999999999998E-2</c:v>
                </c:pt>
                <c:pt idx="1622">
                  <c:v>1.06E-2</c:v>
                </c:pt>
                <c:pt idx="1623">
                  <c:v>1.1000000000000001E-2</c:v>
                </c:pt>
                <c:pt idx="1624">
                  <c:v>1.0800000000000001E-2</c:v>
                </c:pt>
                <c:pt idx="1625">
                  <c:v>1.0700000000000001E-2</c:v>
                </c:pt>
                <c:pt idx="1626">
                  <c:v>1.0345E-2</c:v>
                </c:pt>
                <c:pt idx="1627">
                  <c:v>9.4999999999999998E-3</c:v>
                </c:pt>
                <c:pt idx="1628">
                  <c:v>9.1999999999999998E-3</c:v>
                </c:pt>
                <c:pt idx="1629">
                  <c:v>8.8999999999999999E-3</c:v>
                </c:pt>
                <c:pt idx="1630">
                  <c:v>8.8999999999999999E-3</c:v>
                </c:pt>
                <c:pt idx="1631">
                  <c:v>9.1000000000000004E-3</c:v>
                </c:pt>
                <c:pt idx="1632">
                  <c:v>8.3309999999999999E-3</c:v>
                </c:pt>
                <c:pt idx="1633">
                  <c:v>8.199999999999999E-3</c:v>
                </c:pt>
                <c:pt idx="1634">
                  <c:v>8.199999999999999E-3</c:v>
                </c:pt>
                <c:pt idx="1635">
                  <c:v>8.7889999999999999E-3</c:v>
                </c:pt>
                <c:pt idx="1636">
                  <c:v>8.6E-3</c:v>
                </c:pt>
                <c:pt idx="1637">
                  <c:v>8.5220000000000001E-3</c:v>
                </c:pt>
                <c:pt idx="1638">
                  <c:v>6.5569999999999995E-3</c:v>
                </c:pt>
                <c:pt idx="1639">
                  <c:v>5.5259999999999997E-3</c:v>
                </c:pt>
                <c:pt idx="1640">
                  <c:v>5.2519999999999997E-3</c:v>
                </c:pt>
                <c:pt idx="1641">
                  <c:v>5.5669999999999999E-3</c:v>
                </c:pt>
                <c:pt idx="1642">
                  <c:v>5.5420000000000001E-3</c:v>
                </c:pt>
                <c:pt idx="1643">
                  <c:v>8.0219999999999996E-3</c:v>
                </c:pt>
                <c:pt idx="1644">
                  <c:v>7.7000000000000002E-3</c:v>
                </c:pt>
                <c:pt idx="1645">
                  <c:v>1.0126999999999999E-2</c:v>
                </c:pt>
                <c:pt idx="1646">
                  <c:v>1.9542E-2</c:v>
                </c:pt>
                <c:pt idx="1647">
                  <c:v>1.3626000000000001E-2</c:v>
                </c:pt>
                <c:pt idx="1648">
                  <c:v>1.0443000000000001E-2</c:v>
                </c:pt>
                <c:pt idx="1649">
                  <c:v>1.03E-2</c:v>
                </c:pt>
                <c:pt idx="1650">
                  <c:v>1.9983000000000001E-2</c:v>
                </c:pt>
                <c:pt idx="1651">
                  <c:v>2.1588E-2</c:v>
                </c:pt>
                <c:pt idx="1652">
                  <c:v>2.3380999999999999E-2</c:v>
                </c:pt>
                <c:pt idx="1653">
                  <c:v>2.4950999999999997E-2</c:v>
                </c:pt>
                <c:pt idx="1654">
                  <c:v>2.1499999999999998E-2</c:v>
                </c:pt>
                <c:pt idx="1655">
                  <c:v>2.1326000000000001E-2</c:v>
                </c:pt>
                <c:pt idx="1656">
                  <c:v>2.2160000000000003E-2</c:v>
                </c:pt>
                <c:pt idx="1657">
                  <c:v>2.1000000000000001E-2</c:v>
                </c:pt>
                <c:pt idx="1658">
                  <c:v>2.0756E-2</c:v>
                </c:pt>
                <c:pt idx="1659">
                  <c:v>1.9299999999999998E-2</c:v>
                </c:pt>
                <c:pt idx="1660">
                  <c:v>1.95E-2</c:v>
                </c:pt>
                <c:pt idx="1661">
                  <c:v>1.7627999999999998E-2</c:v>
                </c:pt>
                <c:pt idx="1662">
                  <c:v>1.6565E-2</c:v>
                </c:pt>
                <c:pt idx="1663">
                  <c:v>1.67E-2</c:v>
                </c:pt>
                <c:pt idx="1664">
                  <c:v>1.6551E-2</c:v>
                </c:pt>
                <c:pt idx="1665">
                  <c:v>1.6225E-2</c:v>
                </c:pt>
                <c:pt idx="1666">
                  <c:v>1.5700000000000002E-2</c:v>
                </c:pt>
                <c:pt idx="1667">
                  <c:v>1.5051000000000002E-2</c:v>
                </c:pt>
                <c:pt idx="1668">
                  <c:v>1.4499999999999999E-2</c:v>
                </c:pt>
                <c:pt idx="1669">
                  <c:v>1.4877E-2</c:v>
                </c:pt>
                <c:pt idx="1670">
                  <c:v>1.52E-2</c:v>
                </c:pt>
                <c:pt idx="1671">
                  <c:v>1.4907999999999999E-2</c:v>
                </c:pt>
                <c:pt idx="1672">
                  <c:v>1.34E-2</c:v>
                </c:pt>
                <c:pt idx="1673">
                  <c:v>1.24E-2</c:v>
                </c:pt>
                <c:pt idx="1674">
                  <c:v>1.3163000000000001E-2</c:v>
                </c:pt>
                <c:pt idx="1675">
                  <c:v>1.8000000000000002E-2</c:v>
                </c:pt>
                <c:pt idx="1676">
                  <c:v>1.9550000000000001E-2</c:v>
                </c:pt>
                <c:pt idx="1677">
                  <c:v>1.8000000000000002E-2</c:v>
                </c:pt>
                <c:pt idx="1678">
                  <c:v>1.8676999999999999E-2</c:v>
                </c:pt>
                <c:pt idx="1679">
                  <c:v>1.9199999999999998E-2</c:v>
                </c:pt>
                <c:pt idx="1680">
                  <c:v>1.8474000000000001E-2</c:v>
                </c:pt>
                <c:pt idx="1681">
                  <c:v>1.7899999999999999E-2</c:v>
                </c:pt>
                <c:pt idx="1682">
                  <c:v>1.78E-2</c:v>
                </c:pt>
                <c:pt idx="1683">
                  <c:v>1.6799999999999999E-2</c:v>
                </c:pt>
                <c:pt idx="1684">
                  <c:v>1.5941E-2</c:v>
                </c:pt>
                <c:pt idx="1685">
                  <c:v>1.4499999999999999E-2</c:v>
                </c:pt>
                <c:pt idx="1686">
                  <c:v>1.4999999999999999E-2</c:v>
                </c:pt>
                <c:pt idx="1687">
                  <c:v>1.4832000000000001E-2</c:v>
                </c:pt>
                <c:pt idx="1688">
                  <c:v>1.4807999999999998E-2</c:v>
                </c:pt>
                <c:pt idx="1689">
                  <c:v>1.3496999999999999E-2</c:v>
                </c:pt>
                <c:pt idx="1690">
                  <c:v>1.2263E-2</c:v>
                </c:pt>
                <c:pt idx="1691">
                  <c:v>1.1399999999999999E-2</c:v>
                </c:pt>
                <c:pt idx="1692">
                  <c:v>9.6640000000000007E-3</c:v>
                </c:pt>
                <c:pt idx="1693">
                  <c:v>8.8409999999999999E-3</c:v>
                </c:pt>
                <c:pt idx="1694">
                  <c:v>8.8999999999999999E-3</c:v>
                </c:pt>
                <c:pt idx="1695">
                  <c:v>7.7000000000000002E-3</c:v>
                </c:pt>
                <c:pt idx="1696">
                  <c:v>7.7690000000000007E-3</c:v>
                </c:pt>
                <c:pt idx="1697">
                  <c:v>7.4000000000000003E-3</c:v>
                </c:pt>
                <c:pt idx="1698">
                  <c:v>6.1999999999999998E-3</c:v>
                </c:pt>
                <c:pt idx="1699">
                  <c:v>5.0000000000000001E-3</c:v>
                </c:pt>
                <c:pt idx="1700">
                  <c:v>3.8600000000000001E-3</c:v>
                </c:pt>
                <c:pt idx="1701">
                  <c:v>2.3999999999999998E-3</c:v>
                </c:pt>
                <c:pt idx="1702">
                  <c:v>1.678E-3</c:v>
                </c:pt>
                <c:pt idx="1703">
                  <c:v>8.9999999999999998E-4</c:v>
                </c:pt>
                <c:pt idx="1704">
                  <c:v>-2.9999999999999997E-4</c:v>
                </c:pt>
                <c:pt idx="1705">
                  <c:v>-1.199E-3</c:v>
                </c:pt>
                <c:pt idx="1706">
                  <c:v>-4.9899999999999999E-4</c:v>
                </c:pt>
                <c:pt idx="1707">
                  <c:v>-1.5E-3</c:v>
                </c:pt>
                <c:pt idx="1708">
                  <c:v>-1.9719999999999998E-3</c:v>
                </c:pt>
                <c:pt idx="1709">
                  <c:v>-2.3E-3</c:v>
                </c:pt>
                <c:pt idx="1710">
                  <c:v>-2.5999999999999999E-3</c:v>
                </c:pt>
                <c:pt idx="1711">
                  <c:v>-3.4999999999999996E-3</c:v>
                </c:pt>
                <c:pt idx="1712">
                  <c:v>-4.2640000000000004E-3</c:v>
                </c:pt>
                <c:pt idx="1713">
                  <c:v>-4.1530000000000004E-3</c:v>
                </c:pt>
                <c:pt idx="1714">
                  <c:v>-4.7999999999999996E-3</c:v>
                </c:pt>
                <c:pt idx="1715">
                  <c:v>-4.7999999999999996E-3</c:v>
                </c:pt>
                <c:pt idx="1716">
                  <c:v>-5.8999999999999999E-3</c:v>
                </c:pt>
                <c:pt idx="1717">
                  <c:v>-5.6000000000000008E-3</c:v>
                </c:pt>
                <c:pt idx="1718">
                  <c:v>-5.5859999999999998E-3</c:v>
                </c:pt>
                <c:pt idx="1719">
                  <c:v>-5.1849999999999995E-3</c:v>
                </c:pt>
                <c:pt idx="1720">
                  <c:v>-5.8999999999999999E-3</c:v>
                </c:pt>
                <c:pt idx="1721">
                  <c:v>-6.5000000000000006E-3</c:v>
                </c:pt>
                <c:pt idx="1722">
                  <c:v>-7.5079999999999999E-3</c:v>
                </c:pt>
                <c:pt idx="1723">
                  <c:v>-7.4999999999999997E-3</c:v>
                </c:pt>
                <c:pt idx="1724">
                  <c:v>-7.4590000000000004E-3</c:v>
                </c:pt>
                <c:pt idx="1725">
                  <c:v>-6.8000000000000005E-3</c:v>
                </c:pt>
                <c:pt idx="1726">
                  <c:v>-7.1760000000000001E-3</c:v>
                </c:pt>
                <c:pt idx="1727">
                  <c:v>-7.7149999999999996E-3</c:v>
                </c:pt>
                <c:pt idx="1728">
                  <c:v>-8.0409999999999995E-3</c:v>
                </c:pt>
                <c:pt idx="1729">
                  <c:v>-7.7480000000000005E-3</c:v>
                </c:pt>
                <c:pt idx="1730">
                  <c:v>-7.1999999999999998E-3</c:v>
                </c:pt>
                <c:pt idx="1731">
                  <c:v>-6.5259999999999997E-3</c:v>
                </c:pt>
                <c:pt idx="1732">
                  <c:v>-6.5000000000000006E-3</c:v>
                </c:pt>
                <c:pt idx="1733">
                  <c:v>-6.3570000000000007E-3</c:v>
                </c:pt>
                <c:pt idx="1734">
                  <c:v>-6.6269999999999992E-3</c:v>
                </c:pt>
                <c:pt idx="1735">
                  <c:v>-6.7949999999999998E-3</c:v>
                </c:pt>
                <c:pt idx="1736">
                  <c:v>-6.875E-3</c:v>
                </c:pt>
                <c:pt idx="1737">
                  <c:v>-5.3349999999999995E-3</c:v>
                </c:pt>
                <c:pt idx="1738">
                  <c:v>-5.7879999999999997E-3</c:v>
                </c:pt>
                <c:pt idx="1739">
                  <c:v>-5.6999999999999993E-3</c:v>
                </c:pt>
                <c:pt idx="1740">
                  <c:v>-5.6000000000000008E-3</c:v>
                </c:pt>
                <c:pt idx="1741">
                  <c:v>-5.6999999999999993E-3</c:v>
                </c:pt>
                <c:pt idx="1742">
                  <c:v>-5.7999999999999996E-3</c:v>
                </c:pt>
                <c:pt idx="1743">
                  <c:v>-5.5000000000000005E-3</c:v>
                </c:pt>
                <c:pt idx="1744">
                  <c:v>-5.5420000000000001E-3</c:v>
                </c:pt>
                <c:pt idx="1745">
                  <c:v>-5.6810000000000003E-3</c:v>
                </c:pt>
                <c:pt idx="1746">
                  <c:v>-7.0130000000000001E-3</c:v>
                </c:pt>
                <c:pt idx="1747">
                  <c:v>-7.2589999999999998E-3</c:v>
                </c:pt>
                <c:pt idx="1748">
                  <c:v>-7.6E-3</c:v>
                </c:pt>
                <c:pt idx="1749">
                  <c:v>-7.921000000000001E-3</c:v>
                </c:pt>
                <c:pt idx="1750">
                  <c:v>-8.3999999999999995E-3</c:v>
                </c:pt>
                <c:pt idx="1751">
                  <c:v>-9.4780000000000003E-3</c:v>
                </c:pt>
                <c:pt idx="1752">
                  <c:v>-9.8919999999999998E-3</c:v>
                </c:pt>
                <c:pt idx="1753">
                  <c:v>-9.6930000000000002E-3</c:v>
                </c:pt>
                <c:pt idx="1754">
                  <c:v>-1.1447000000000001E-2</c:v>
                </c:pt>
                <c:pt idx="1755">
                  <c:v>-1.2560999999999999E-2</c:v>
                </c:pt>
                <c:pt idx="1756">
                  <c:v>-1.3030999999999999E-2</c:v>
                </c:pt>
                <c:pt idx="1757">
                  <c:v>-1.2622E-2</c:v>
                </c:pt>
                <c:pt idx="1758">
                  <c:v>-1.1122E-2</c:v>
                </c:pt>
                <c:pt idx="1759">
                  <c:v>-1.23E-2</c:v>
                </c:pt>
                <c:pt idx="1760">
                  <c:v>-1.2779E-2</c:v>
                </c:pt>
                <c:pt idx="1761">
                  <c:v>-1.2307999999999999E-2</c:v>
                </c:pt>
                <c:pt idx="1762">
                  <c:v>-1.2404999999999999E-2</c:v>
                </c:pt>
                <c:pt idx="1763">
                  <c:v>-1.2562E-2</c:v>
                </c:pt>
                <c:pt idx="1764">
                  <c:v>-1.32E-2</c:v>
                </c:pt>
                <c:pt idx="1765">
                  <c:v>-1.3300000000000001E-2</c:v>
                </c:pt>
                <c:pt idx="1766">
                  <c:v>-1.4395999999999999E-2</c:v>
                </c:pt>
                <c:pt idx="1767">
                  <c:v>-1.5700000000000002E-2</c:v>
                </c:pt>
                <c:pt idx="1768">
                  <c:v>-1.5469999999999999E-2</c:v>
                </c:pt>
                <c:pt idx="1769">
                  <c:v>-1.5427999999999999E-2</c:v>
                </c:pt>
                <c:pt idx="1770">
                  <c:v>-1.66E-2</c:v>
                </c:pt>
                <c:pt idx="1771">
                  <c:v>-1.77E-2</c:v>
                </c:pt>
                <c:pt idx="1772">
                  <c:v>-1.8013999999999999E-2</c:v>
                </c:pt>
                <c:pt idx="1773">
                  <c:v>-1.9084E-2</c:v>
                </c:pt>
                <c:pt idx="1774">
                  <c:v>-1.9207999999999999E-2</c:v>
                </c:pt>
                <c:pt idx="1775">
                  <c:v>-2.0457999999999997E-2</c:v>
                </c:pt>
                <c:pt idx="1776">
                  <c:v>-1.9063E-2</c:v>
                </c:pt>
                <c:pt idx="1777">
                  <c:v>-1.8269000000000001E-2</c:v>
                </c:pt>
                <c:pt idx="1778">
                  <c:v>-2.0621E-2</c:v>
                </c:pt>
                <c:pt idx="1779">
                  <c:v>-2.0943E-2</c:v>
                </c:pt>
                <c:pt idx="1780">
                  <c:v>-1.9798E-2</c:v>
                </c:pt>
                <c:pt idx="1781">
                  <c:v>-1.9521999999999998E-2</c:v>
                </c:pt>
                <c:pt idx="1782">
                  <c:v>-1.9477999999999999E-2</c:v>
                </c:pt>
                <c:pt idx="1783">
                  <c:v>-2.0112000000000001E-2</c:v>
                </c:pt>
                <c:pt idx="1784">
                  <c:v>-2.1099999999999997E-2</c:v>
                </c:pt>
                <c:pt idx="1785">
                  <c:v>-2.1578E-2</c:v>
                </c:pt>
                <c:pt idx="1786">
                  <c:v>-2.1139999999999999E-2</c:v>
                </c:pt>
                <c:pt idx="1787">
                  <c:v>-2.1299999999999999E-2</c:v>
                </c:pt>
                <c:pt idx="1788">
                  <c:v>-2.1499999999999998E-2</c:v>
                </c:pt>
                <c:pt idx="1789">
                  <c:v>-2.2078E-2</c:v>
                </c:pt>
                <c:pt idx="1790">
                  <c:v>-2.23E-2</c:v>
                </c:pt>
                <c:pt idx="1791">
                  <c:v>-2.3254E-2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5FB-49ED-AAAE-74F53668EFC8}"/>
            </c:ext>
          </c:extLst>
        </c:ser>
        <c:ser>
          <c:idx val="3"/>
          <c:order val="1"/>
          <c:tx>
            <c:strRef>
              <c:f>'NTN-Bs'!$E$1</c:f>
              <c:strCache>
                <c:ptCount val="1"/>
                <c:pt idx="0">
                  <c:v>NTN-B 08/22</c:v>
                </c:pt>
              </c:strCache>
            </c:strRef>
          </c:tx>
          <c:spPr>
            <a:ln w="2222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'NTN-Bs'!$A$4:$A$1048576</c:f>
              <c:numCache>
                <c:formatCode>m/d/yyyy</c:formatCode>
                <c:ptCount val="1048573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'NTN-Bs'!$E$4:$E$6204</c:f>
              <c:numCache>
                <c:formatCode>0.00%</c:formatCode>
                <c:ptCount val="6201"/>
                <c:pt idx="0">
                  <c:v>5.3254000000000003E-2</c:v>
                </c:pt>
                <c:pt idx="1">
                  <c:v>5.3682999999999995E-2</c:v>
                </c:pt>
                <c:pt idx="2">
                  <c:v>5.5515000000000002E-2</c:v>
                </c:pt>
                <c:pt idx="3">
                  <c:v>5.4900000000000004E-2</c:v>
                </c:pt>
                <c:pt idx="4">
                  <c:v>5.5094000000000004E-2</c:v>
                </c:pt>
                <c:pt idx="5">
                  <c:v>5.6100000000000004E-2</c:v>
                </c:pt>
                <c:pt idx="6">
                  <c:v>5.3387000000000004E-2</c:v>
                </c:pt>
                <c:pt idx="7">
                  <c:v>5.6007000000000001E-2</c:v>
                </c:pt>
                <c:pt idx="8">
                  <c:v>5.5343000000000003E-2</c:v>
                </c:pt>
                <c:pt idx="9">
                  <c:v>5.2805999999999999E-2</c:v>
                </c:pt>
                <c:pt idx="10">
                  <c:v>5.4002999999999995E-2</c:v>
                </c:pt>
                <c:pt idx="11">
                  <c:v>5.4054000000000005E-2</c:v>
                </c:pt>
                <c:pt idx="12">
                  <c:v>5.3633E-2</c:v>
                </c:pt>
                <c:pt idx="13">
                  <c:v>5.5993000000000001E-2</c:v>
                </c:pt>
                <c:pt idx="14">
                  <c:v>5.5960999999999997E-2</c:v>
                </c:pt>
                <c:pt idx="15">
                  <c:v>5.6113999999999997E-2</c:v>
                </c:pt>
                <c:pt idx="16">
                  <c:v>5.6216999999999996E-2</c:v>
                </c:pt>
                <c:pt idx="17">
                  <c:v>5.6413000000000005E-2</c:v>
                </c:pt>
                <c:pt idx="18">
                  <c:v>5.6687000000000001E-2</c:v>
                </c:pt>
                <c:pt idx="19">
                  <c:v>5.6078999999999997E-2</c:v>
                </c:pt>
                <c:pt idx="20">
                  <c:v>5.5812E-2</c:v>
                </c:pt>
                <c:pt idx="21">
                  <c:v>5.5532000000000005E-2</c:v>
                </c:pt>
                <c:pt idx="22">
                  <c:v>5.5210999999999996E-2</c:v>
                </c:pt>
                <c:pt idx="23">
                  <c:v>5.5868000000000001E-2</c:v>
                </c:pt>
                <c:pt idx="24">
                  <c:v>5.5894000000000006E-2</c:v>
                </c:pt>
                <c:pt idx="25">
                  <c:v>5.5906000000000004E-2</c:v>
                </c:pt>
                <c:pt idx="26">
                  <c:v>5.5801999999999997E-2</c:v>
                </c:pt>
                <c:pt idx="27">
                  <c:v>5.3240999999999997E-2</c:v>
                </c:pt>
                <c:pt idx="28">
                  <c:v>5.3360999999999999E-2</c:v>
                </c:pt>
                <c:pt idx="29">
                  <c:v>5.3242000000000005E-2</c:v>
                </c:pt>
                <c:pt idx="30">
                  <c:v>5.3586000000000002E-2</c:v>
                </c:pt>
                <c:pt idx="31">
                  <c:v>5.3392000000000002E-2</c:v>
                </c:pt>
                <c:pt idx="32">
                  <c:v>5.4008E-2</c:v>
                </c:pt>
                <c:pt idx="33">
                  <c:v>5.4699999999999999E-2</c:v>
                </c:pt>
                <c:pt idx="34">
                  <c:v>5.4846000000000006E-2</c:v>
                </c:pt>
                <c:pt idx="35">
                  <c:v>5.4698999999999998E-2</c:v>
                </c:pt>
                <c:pt idx="36">
                  <c:v>5.5170999999999998E-2</c:v>
                </c:pt>
                <c:pt idx="37">
                  <c:v>5.5195999999999995E-2</c:v>
                </c:pt>
                <c:pt idx="38">
                  <c:v>5.5399000000000004E-2</c:v>
                </c:pt>
                <c:pt idx="39">
                  <c:v>5.5891999999999997E-2</c:v>
                </c:pt>
                <c:pt idx="40">
                  <c:v>5.5797999999999993E-2</c:v>
                </c:pt>
                <c:pt idx="41">
                  <c:v>5.5598000000000002E-2</c:v>
                </c:pt>
                <c:pt idx="42">
                  <c:v>5.5050000000000002E-2</c:v>
                </c:pt>
                <c:pt idx="43">
                  <c:v>5.5743000000000001E-2</c:v>
                </c:pt>
                <c:pt idx="44">
                  <c:v>5.6098000000000002E-2</c:v>
                </c:pt>
                <c:pt idx="45">
                  <c:v>5.6199000000000006E-2</c:v>
                </c:pt>
                <c:pt idx="46">
                  <c:v>5.6199000000000006E-2</c:v>
                </c:pt>
                <c:pt idx="47">
                  <c:v>5.6199000000000006E-2</c:v>
                </c:pt>
                <c:pt idx="48">
                  <c:v>5.5906000000000004E-2</c:v>
                </c:pt>
                <c:pt idx="49">
                  <c:v>5.6489999999999999E-2</c:v>
                </c:pt>
                <c:pt idx="50">
                  <c:v>5.6799000000000002E-2</c:v>
                </c:pt>
                <c:pt idx="51">
                  <c:v>5.6399999999999999E-2</c:v>
                </c:pt>
                <c:pt idx="52">
                  <c:v>5.5797999999999993E-2</c:v>
                </c:pt>
                <c:pt idx="53">
                  <c:v>5.6009999999999997E-2</c:v>
                </c:pt>
                <c:pt idx="54">
                  <c:v>5.5788000000000004E-2</c:v>
                </c:pt>
                <c:pt idx="55">
                  <c:v>5.5801999999999997E-2</c:v>
                </c:pt>
                <c:pt idx="56">
                  <c:v>5.5750000000000001E-2</c:v>
                </c:pt>
                <c:pt idx="57">
                  <c:v>5.5743999999999995E-2</c:v>
                </c:pt>
                <c:pt idx="58">
                  <c:v>5.6662999999999998E-2</c:v>
                </c:pt>
                <c:pt idx="59">
                  <c:v>5.7759999999999999E-2</c:v>
                </c:pt>
                <c:pt idx="60">
                  <c:v>5.8144999999999995E-2</c:v>
                </c:pt>
                <c:pt idx="61">
                  <c:v>5.9199000000000002E-2</c:v>
                </c:pt>
                <c:pt idx="62">
                  <c:v>5.9631999999999998E-2</c:v>
                </c:pt>
                <c:pt idx="63">
                  <c:v>6.1407999999999997E-2</c:v>
                </c:pt>
                <c:pt idx="64">
                  <c:v>6.1945E-2</c:v>
                </c:pt>
                <c:pt idx="65">
                  <c:v>6.2100000000000002E-2</c:v>
                </c:pt>
                <c:pt idx="66">
                  <c:v>6.0572999999999995E-2</c:v>
                </c:pt>
                <c:pt idx="67">
                  <c:v>5.9401999999999996E-2</c:v>
                </c:pt>
                <c:pt idx="68">
                  <c:v>5.8698E-2</c:v>
                </c:pt>
                <c:pt idx="69">
                  <c:v>5.7899000000000006E-2</c:v>
                </c:pt>
                <c:pt idx="70">
                  <c:v>5.9249999999999997E-2</c:v>
                </c:pt>
                <c:pt idx="71">
                  <c:v>5.9249999999999997E-2</c:v>
                </c:pt>
                <c:pt idx="72">
                  <c:v>6.0879000000000003E-2</c:v>
                </c:pt>
                <c:pt idx="73">
                  <c:v>6.0998999999999998E-2</c:v>
                </c:pt>
                <c:pt idx="74">
                  <c:v>6.2080000000000003E-2</c:v>
                </c:pt>
                <c:pt idx="75">
                  <c:v>6.1910999999999994E-2</c:v>
                </c:pt>
                <c:pt idx="76">
                  <c:v>6.2146999999999994E-2</c:v>
                </c:pt>
                <c:pt idx="77">
                  <c:v>6.2294000000000002E-2</c:v>
                </c:pt>
                <c:pt idx="78">
                  <c:v>6.3379000000000005E-2</c:v>
                </c:pt>
                <c:pt idx="79">
                  <c:v>6.4989000000000005E-2</c:v>
                </c:pt>
                <c:pt idx="80">
                  <c:v>6.5477999999999995E-2</c:v>
                </c:pt>
                <c:pt idx="81">
                  <c:v>6.5309999999999993E-2</c:v>
                </c:pt>
                <c:pt idx="82">
                  <c:v>6.4064999999999997E-2</c:v>
                </c:pt>
                <c:pt idx="83">
                  <c:v>6.3594999999999999E-2</c:v>
                </c:pt>
                <c:pt idx="84">
                  <c:v>6.3294000000000003E-2</c:v>
                </c:pt>
                <c:pt idx="85">
                  <c:v>6.2400000000000004E-2</c:v>
                </c:pt>
                <c:pt idx="86">
                  <c:v>6.2300000000000001E-2</c:v>
                </c:pt>
                <c:pt idx="87">
                  <c:v>6.1898999999999996E-2</c:v>
                </c:pt>
                <c:pt idx="88">
                  <c:v>6.2095999999999998E-2</c:v>
                </c:pt>
                <c:pt idx="89">
                  <c:v>6.2E-2</c:v>
                </c:pt>
                <c:pt idx="90">
                  <c:v>6.2E-2</c:v>
                </c:pt>
                <c:pt idx="91">
                  <c:v>6.1996999999999997E-2</c:v>
                </c:pt>
                <c:pt idx="92">
                  <c:v>6.3186000000000006E-2</c:v>
                </c:pt>
                <c:pt idx="93">
                  <c:v>6.3801999999999998E-2</c:v>
                </c:pt>
                <c:pt idx="94">
                  <c:v>6.3515000000000002E-2</c:v>
                </c:pt>
                <c:pt idx="95">
                  <c:v>6.3515000000000002E-2</c:v>
                </c:pt>
                <c:pt idx="96">
                  <c:v>6.3993999999999995E-2</c:v>
                </c:pt>
                <c:pt idx="97">
                  <c:v>6.339800000000001E-2</c:v>
                </c:pt>
                <c:pt idx="98">
                  <c:v>6.3395000000000007E-2</c:v>
                </c:pt>
                <c:pt idx="99">
                  <c:v>6.3395000000000007E-2</c:v>
                </c:pt>
                <c:pt idx="100">
                  <c:v>6.3799999999999996E-2</c:v>
                </c:pt>
                <c:pt idx="101">
                  <c:v>6.3799999999999996E-2</c:v>
                </c:pt>
                <c:pt idx="102">
                  <c:v>#N/A</c:v>
                </c:pt>
                <c:pt idx="103">
                  <c:v>#N/A</c:v>
                </c:pt>
                <c:pt idx="104">
                  <c:v>6.3832E-2</c:v>
                </c:pt>
                <c:pt idx="105">
                  <c:v>6.4198000000000005E-2</c:v>
                </c:pt>
                <c:pt idx="106">
                  <c:v>6.3800999999999997E-2</c:v>
                </c:pt>
                <c:pt idx="107">
                  <c:v>6.4098000000000002E-2</c:v>
                </c:pt>
                <c:pt idx="108">
                  <c:v>6.4989999999999992E-2</c:v>
                </c:pt>
                <c:pt idx="109">
                  <c:v>6.4699000000000007E-2</c:v>
                </c:pt>
                <c:pt idx="110">
                  <c:v>6.4751000000000003E-2</c:v>
                </c:pt>
                <c:pt idx="111">
                  <c:v>6.4187999999999995E-2</c:v>
                </c:pt>
                <c:pt idx="112">
                  <c:v>6.5029000000000003E-2</c:v>
                </c:pt>
                <c:pt idx="113">
                  <c:v>6.6059000000000007E-2</c:v>
                </c:pt>
                <c:pt idx="114">
                  <c:v>6.6253000000000006E-2</c:v>
                </c:pt>
                <c:pt idx="115">
                  <c:v>6.8099999999999994E-2</c:v>
                </c:pt>
                <c:pt idx="116">
                  <c:v>6.7518000000000009E-2</c:v>
                </c:pt>
                <c:pt idx="117">
                  <c:v>6.8163000000000001E-2</c:v>
                </c:pt>
                <c:pt idx="118">
                  <c:v>6.8900000000000003E-2</c:v>
                </c:pt>
                <c:pt idx="119">
                  <c:v>6.9101999999999997E-2</c:v>
                </c:pt>
                <c:pt idx="120">
                  <c:v>6.9154999999999994E-2</c:v>
                </c:pt>
                <c:pt idx="121">
                  <c:v>6.9002999999999995E-2</c:v>
                </c:pt>
                <c:pt idx="122">
                  <c:v>6.9394999999999998E-2</c:v>
                </c:pt>
                <c:pt idx="123">
                  <c:v>6.8949999999999997E-2</c:v>
                </c:pt>
                <c:pt idx="124">
                  <c:v>6.8092E-2</c:v>
                </c:pt>
                <c:pt idx="125">
                  <c:v>6.7799999999999999E-2</c:v>
                </c:pt>
                <c:pt idx="126">
                  <c:v>6.6888000000000003E-2</c:v>
                </c:pt>
                <c:pt idx="127">
                  <c:v>6.7150000000000001E-2</c:v>
                </c:pt>
                <c:pt idx="128">
                  <c:v>6.750600000000001E-2</c:v>
                </c:pt>
                <c:pt idx="129">
                  <c:v>6.7643000000000009E-2</c:v>
                </c:pt>
                <c:pt idx="130">
                  <c:v>6.6752000000000006E-2</c:v>
                </c:pt>
                <c:pt idx="131">
                  <c:v>6.6519000000000009E-2</c:v>
                </c:pt>
                <c:pt idx="132">
                  <c:v>6.59E-2</c:v>
                </c:pt>
                <c:pt idx="133">
                  <c:v>6.5198999999999993E-2</c:v>
                </c:pt>
                <c:pt idx="134">
                  <c:v>6.5500000000000003E-2</c:v>
                </c:pt>
                <c:pt idx="135">
                  <c:v>6.4084000000000002E-2</c:v>
                </c:pt>
                <c:pt idx="136">
                  <c:v>6.3390000000000002E-2</c:v>
                </c:pt>
                <c:pt idx="137">
                  <c:v>6.3201000000000007E-2</c:v>
                </c:pt>
                <c:pt idx="138">
                  <c:v>6.3409000000000007E-2</c:v>
                </c:pt>
                <c:pt idx="139">
                  <c:v>6.2699999999999992E-2</c:v>
                </c:pt>
                <c:pt idx="140">
                  <c:v>6.1600999999999996E-2</c:v>
                </c:pt>
                <c:pt idx="141">
                  <c:v>6.274600000000001E-2</c:v>
                </c:pt>
                <c:pt idx="142">
                  <c:v>6.2808000000000003E-2</c:v>
                </c:pt>
                <c:pt idx="143">
                  <c:v>6.3201000000000007E-2</c:v>
                </c:pt>
                <c:pt idx="144">
                  <c:v>6.4079999999999998E-2</c:v>
                </c:pt>
                <c:pt idx="145">
                  <c:v>6.4974000000000004E-2</c:v>
                </c:pt>
                <c:pt idx="146">
                  <c:v>6.5599999999999992E-2</c:v>
                </c:pt>
                <c:pt idx="147">
                  <c:v>6.5199999999999994E-2</c:v>
                </c:pt>
                <c:pt idx="148">
                  <c:v>6.4843999999999999E-2</c:v>
                </c:pt>
                <c:pt idx="149">
                  <c:v>6.5110000000000001E-2</c:v>
                </c:pt>
                <c:pt idx="150">
                  <c:v>6.54E-2</c:v>
                </c:pt>
                <c:pt idx="151">
                  <c:v>6.6178000000000001E-2</c:v>
                </c:pt>
                <c:pt idx="152">
                  <c:v>6.7275000000000001E-2</c:v>
                </c:pt>
                <c:pt idx="153">
                  <c:v>6.6883999999999999E-2</c:v>
                </c:pt>
                <c:pt idx="154">
                  <c:v>6.5990999999999994E-2</c:v>
                </c:pt>
                <c:pt idx="155">
                  <c:v>6.5449999999999994E-2</c:v>
                </c:pt>
                <c:pt idx="156">
                  <c:v>6.4599000000000004E-2</c:v>
                </c:pt>
                <c:pt idx="157">
                  <c:v>6.3895999999999994E-2</c:v>
                </c:pt>
                <c:pt idx="158">
                  <c:v>6.2699999999999992E-2</c:v>
                </c:pt>
                <c:pt idx="159">
                  <c:v>6.3285999999999995E-2</c:v>
                </c:pt>
                <c:pt idx="160">
                  <c:v>6.3472000000000001E-2</c:v>
                </c:pt>
                <c:pt idx="161">
                  <c:v>6.3490000000000005E-2</c:v>
                </c:pt>
                <c:pt idx="162">
                  <c:v>6.3399999999999998E-2</c:v>
                </c:pt>
                <c:pt idx="163">
                  <c:v>6.3399999999999998E-2</c:v>
                </c:pt>
                <c:pt idx="164">
                  <c:v>6.3200000000000006E-2</c:v>
                </c:pt>
                <c:pt idx="165">
                  <c:v>6.3002000000000002E-2</c:v>
                </c:pt>
                <c:pt idx="166">
                  <c:v>6.25E-2</c:v>
                </c:pt>
                <c:pt idx="167">
                  <c:v>6.2398999999999996E-2</c:v>
                </c:pt>
                <c:pt idx="168">
                  <c:v>6.2711000000000003E-2</c:v>
                </c:pt>
                <c:pt idx="169">
                  <c:v>6.2800000000000009E-2</c:v>
                </c:pt>
                <c:pt idx="170">
                  <c:v>6.3164999999999999E-2</c:v>
                </c:pt>
                <c:pt idx="171">
                  <c:v>6.2902E-2</c:v>
                </c:pt>
                <c:pt idx="172">
                  <c:v>6.3063999999999995E-2</c:v>
                </c:pt>
                <c:pt idx="173">
                  <c:v>6.2899999999999998E-2</c:v>
                </c:pt>
                <c:pt idx="174">
                  <c:v>6.2851000000000004E-2</c:v>
                </c:pt>
                <c:pt idx="175">
                  <c:v>6.2096999999999999E-2</c:v>
                </c:pt>
                <c:pt idx="176">
                  <c:v>6.2050000000000001E-2</c:v>
                </c:pt>
                <c:pt idx="177">
                  <c:v>6.2100000000000002E-2</c:v>
                </c:pt>
                <c:pt idx="178">
                  <c:v>6.2400000000000004E-2</c:v>
                </c:pt>
                <c:pt idx="179">
                  <c:v>6.25E-2</c:v>
                </c:pt>
                <c:pt idx="180">
                  <c:v>6.2503000000000003E-2</c:v>
                </c:pt>
                <c:pt idx="181">
                  <c:v>6.2004999999999998E-2</c:v>
                </c:pt>
                <c:pt idx="182">
                  <c:v>6.2605999999999995E-2</c:v>
                </c:pt>
                <c:pt idx="183">
                  <c:v>6.1600000000000002E-2</c:v>
                </c:pt>
                <c:pt idx="184">
                  <c:v>6.1435000000000003E-2</c:v>
                </c:pt>
                <c:pt idx="185">
                  <c:v>6.2E-2</c:v>
                </c:pt>
                <c:pt idx="186">
                  <c:v>6.2149999999999997E-2</c:v>
                </c:pt>
                <c:pt idx="187">
                  <c:v>6.2603000000000006E-2</c:v>
                </c:pt>
                <c:pt idx="188">
                  <c:v>6.2600000000000003E-2</c:v>
                </c:pt>
                <c:pt idx="189">
                  <c:v>6.1797000000000005E-2</c:v>
                </c:pt>
                <c:pt idx="190">
                  <c:v>6.2300000000000001E-2</c:v>
                </c:pt>
                <c:pt idx="191">
                  <c:v>6.2350000000000003E-2</c:v>
                </c:pt>
                <c:pt idx="192">
                  <c:v>6.2E-2</c:v>
                </c:pt>
                <c:pt idx="193">
                  <c:v>6.1910999999999994E-2</c:v>
                </c:pt>
                <c:pt idx="194">
                  <c:v>#N/A</c:v>
                </c:pt>
                <c:pt idx="195">
                  <c:v>6.0400000000000002E-2</c:v>
                </c:pt>
                <c:pt idx="196">
                  <c:v>6.0700000000000004E-2</c:v>
                </c:pt>
                <c:pt idx="197">
                  <c:v>6.0599999999999994E-2</c:v>
                </c:pt>
                <c:pt idx="198">
                  <c:v>6.1200000000000004E-2</c:v>
                </c:pt>
                <c:pt idx="199">
                  <c:v>6.0149999999999995E-2</c:v>
                </c:pt>
                <c:pt idx="200">
                  <c:v>5.8634000000000006E-2</c:v>
                </c:pt>
                <c:pt idx="201">
                  <c:v>5.8499999999999996E-2</c:v>
                </c:pt>
                <c:pt idx="202">
                  <c:v>5.9534999999999998E-2</c:v>
                </c:pt>
                <c:pt idx="203">
                  <c:v>6.0850999999999995E-2</c:v>
                </c:pt>
                <c:pt idx="204">
                  <c:v>6.0949999999999997E-2</c:v>
                </c:pt>
                <c:pt idx="205">
                  <c:v>6.08E-2</c:v>
                </c:pt>
                <c:pt idx="206">
                  <c:v>5.8905000000000006E-2</c:v>
                </c:pt>
                <c:pt idx="207">
                  <c:v>5.9400000000000001E-2</c:v>
                </c:pt>
                <c:pt idx="208">
                  <c:v>5.9806999999999999E-2</c:v>
                </c:pt>
                <c:pt idx="209">
                  <c:v>5.9527999999999998E-2</c:v>
                </c:pt>
                <c:pt idx="210">
                  <c:v>5.9527999999999998E-2</c:v>
                </c:pt>
                <c:pt idx="211">
                  <c:v>5.851E-2</c:v>
                </c:pt>
                <c:pt idx="212">
                  <c:v>5.9699999999999996E-2</c:v>
                </c:pt>
                <c:pt idx="213">
                  <c:v>6.0303000000000002E-2</c:v>
                </c:pt>
                <c:pt idx="214">
                  <c:v>5.9249999999999997E-2</c:v>
                </c:pt>
                <c:pt idx="215">
                  <c:v>5.9151999999999996E-2</c:v>
                </c:pt>
                <c:pt idx="216">
                  <c:v>5.8909999999999997E-2</c:v>
                </c:pt>
                <c:pt idx="217">
                  <c:v>5.8413000000000007E-2</c:v>
                </c:pt>
                <c:pt idx="218">
                  <c:v>5.7988999999999999E-2</c:v>
                </c:pt>
                <c:pt idx="219">
                  <c:v>#N/A</c:v>
                </c:pt>
                <c:pt idx="220">
                  <c:v>5.8600000000000006E-2</c:v>
                </c:pt>
                <c:pt idx="221">
                  <c:v>5.8899999999999994E-2</c:v>
                </c:pt>
                <c:pt idx="222">
                  <c:v>5.8120000000000005E-2</c:v>
                </c:pt>
                <c:pt idx="223">
                  <c:v>5.8650000000000001E-2</c:v>
                </c:pt>
                <c:pt idx="224">
                  <c:v>5.8410000000000004E-2</c:v>
                </c:pt>
                <c:pt idx="225">
                  <c:v>5.8349999999999999E-2</c:v>
                </c:pt>
                <c:pt idx="226">
                  <c:v>5.8191E-2</c:v>
                </c:pt>
                <c:pt idx="227">
                  <c:v>5.8091999999999998E-2</c:v>
                </c:pt>
                <c:pt idx="228">
                  <c:v>5.8722999999999997E-2</c:v>
                </c:pt>
                <c:pt idx="229">
                  <c:v>5.8983000000000001E-2</c:v>
                </c:pt>
                <c:pt idx="230">
                  <c:v>5.8700000000000002E-2</c:v>
                </c:pt>
                <c:pt idx="231">
                  <c:v>5.9070999999999999E-2</c:v>
                </c:pt>
                <c:pt idx="232">
                  <c:v>5.8826999999999997E-2</c:v>
                </c:pt>
                <c:pt idx="233">
                  <c:v>5.8745000000000006E-2</c:v>
                </c:pt>
                <c:pt idx="234">
                  <c:v>5.7461999999999999E-2</c:v>
                </c:pt>
                <c:pt idx="235">
                  <c:v>5.6577999999999996E-2</c:v>
                </c:pt>
                <c:pt idx="236">
                  <c:v>5.5899999999999998E-2</c:v>
                </c:pt>
                <c:pt idx="237">
                  <c:v>5.6603000000000001E-2</c:v>
                </c:pt>
                <c:pt idx="238">
                  <c:v>5.7599999999999998E-2</c:v>
                </c:pt>
                <c:pt idx="239">
                  <c:v>5.6890999999999997E-2</c:v>
                </c:pt>
                <c:pt idx="240">
                  <c:v>5.7356999999999998E-2</c:v>
                </c:pt>
                <c:pt idx="241">
                  <c:v>5.8006000000000002E-2</c:v>
                </c:pt>
                <c:pt idx="242">
                  <c:v>5.8543000000000005E-2</c:v>
                </c:pt>
                <c:pt idx="243">
                  <c:v>5.9079E-2</c:v>
                </c:pt>
                <c:pt idx="244">
                  <c:v>6.0014999999999999E-2</c:v>
                </c:pt>
                <c:pt idx="245">
                  <c:v>5.9492000000000003E-2</c:v>
                </c:pt>
                <c:pt idx="246">
                  <c:v>6.1062000000000005E-2</c:v>
                </c:pt>
                <c:pt idx="247">
                  <c:v>5.9050000000000005E-2</c:v>
                </c:pt>
                <c:pt idx="248">
                  <c:v>5.9699999999999996E-2</c:v>
                </c:pt>
                <c:pt idx="249">
                  <c:v>5.8598999999999998E-2</c:v>
                </c:pt>
                <c:pt idx="250">
                  <c:v>5.8299999999999998E-2</c:v>
                </c:pt>
                <c:pt idx="251">
                  <c:v>5.8598999999999998E-2</c:v>
                </c:pt>
                <c:pt idx="252">
                  <c:v>5.9549000000000005E-2</c:v>
                </c:pt>
                <c:pt idx="253">
                  <c:v>5.8807999999999999E-2</c:v>
                </c:pt>
                <c:pt idx="254">
                  <c:v>5.7102000000000007E-2</c:v>
                </c:pt>
                <c:pt idx="255">
                  <c:v>5.6349999999999997E-2</c:v>
                </c:pt>
                <c:pt idx="256">
                  <c:v>5.6349999999999997E-2</c:v>
                </c:pt>
                <c:pt idx="257">
                  <c:v>5.6848000000000003E-2</c:v>
                </c:pt>
                <c:pt idx="258">
                  <c:v>5.7549999999999997E-2</c:v>
                </c:pt>
                <c:pt idx="259">
                  <c:v>5.6516000000000004E-2</c:v>
                </c:pt>
                <c:pt idx="260">
                  <c:v>5.6010999999999998E-2</c:v>
                </c:pt>
                <c:pt idx="261">
                  <c:v>5.5937000000000001E-2</c:v>
                </c:pt>
                <c:pt idx="262">
                  <c:v>5.5054999999999993E-2</c:v>
                </c:pt>
                <c:pt idx="263">
                  <c:v>5.4760000000000003E-2</c:v>
                </c:pt>
                <c:pt idx="264">
                  <c:v>5.4199999999999998E-2</c:v>
                </c:pt>
                <c:pt idx="265">
                  <c:v>5.3550000000000007E-2</c:v>
                </c:pt>
                <c:pt idx="266">
                  <c:v>5.2389999999999999E-2</c:v>
                </c:pt>
                <c:pt idx="267">
                  <c:v>5.2895000000000005E-2</c:v>
                </c:pt>
                <c:pt idx="268">
                  <c:v>5.2999999999999999E-2</c:v>
                </c:pt>
                <c:pt idx="269">
                  <c:v>5.3380000000000004E-2</c:v>
                </c:pt>
                <c:pt idx="270">
                  <c:v>5.4711999999999997E-2</c:v>
                </c:pt>
                <c:pt idx="271">
                  <c:v>5.6191999999999999E-2</c:v>
                </c:pt>
                <c:pt idx="272">
                  <c:v>5.5750000000000001E-2</c:v>
                </c:pt>
                <c:pt idx="273">
                  <c:v>5.525E-2</c:v>
                </c:pt>
                <c:pt idx="274">
                  <c:v>5.8415000000000002E-2</c:v>
                </c:pt>
                <c:pt idx="275">
                  <c:v>5.8049999999999997E-2</c:v>
                </c:pt>
                <c:pt idx="276">
                  <c:v>5.7000000000000002E-2</c:v>
                </c:pt>
                <c:pt idx="277">
                  <c:v>5.6944999999999996E-2</c:v>
                </c:pt>
                <c:pt idx="278">
                  <c:v>5.7699999999999994E-2</c:v>
                </c:pt>
                <c:pt idx="279">
                  <c:v>5.7308000000000005E-2</c:v>
                </c:pt>
                <c:pt idx="280">
                  <c:v>5.885E-2</c:v>
                </c:pt>
                <c:pt idx="281">
                  <c:v>5.7999000000000002E-2</c:v>
                </c:pt>
                <c:pt idx="282">
                  <c:v>5.6900000000000006E-2</c:v>
                </c:pt>
                <c:pt idx="283">
                  <c:v>5.7149999999999999E-2</c:v>
                </c:pt>
                <c:pt idx="284">
                  <c:v>5.6849999999999998E-2</c:v>
                </c:pt>
                <c:pt idx="285">
                  <c:v>6.0298999999999998E-2</c:v>
                </c:pt>
                <c:pt idx="286">
                  <c:v>5.8700000000000002E-2</c:v>
                </c:pt>
                <c:pt idx="287">
                  <c:v>#N/A</c:v>
                </c:pt>
                <c:pt idx="288">
                  <c:v>5.8707000000000002E-2</c:v>
                </c:pt>
                <c:pt idx="289">
                  <c:v>5.7298999999999996E-2</c:v>
                </c:pt>
                <c:pt idx="290">
                  <c:v>5.62E-2</c:v>
                </c:pt>
                <c:pt idx="291">
                  <c:v>5.5149999999999998E-2</c:v>
                </c:pt>
                <c:pt idx="292">
                  <c:v>5.5199999999999999E-2</c:v>
                </c:pt>
                <c:pt idx="293">
                  <c:v>5.5399999999999998E-2</c:v>
                </c:pt>
                <c:pt idx="294">
                  <c:v>5.5955000000000005E-2</c:v>
                </c:pt>
                <c:pt idx="295">
                  <c:v>5.4282999999999998E-2</c:v>
                </c:pt>
                <c:pt idx="296">
                  <c:v>5.4699999999999999E-2</c:v>
                </c:pt>
                <c:pt idx="297">
                  <c:v>5.5805E-2</c:v>
                </c:pt>
                <c:pt idx="298">
                  <c:v>5.6298000000000001E-2</c:v>
                </c:pt>
                <c:pt idx="299">
                  <c:v>5.5750000000000001E-2</c:v>
                </c:pt>
                <c:pt idx="300">
                  <c:v>5.7000000000000002E-2</c:v>
                </c:pt>
                <c:pt idx="301">
                  <c:v>5.9104999999999998E-2</c:v>
                </c:pt>
                <c:pt idx="302">
                  <c:v>#N/A</c:v>
                </c:pt>
                <c:pt idx="303">
                  <c:v>5.9400000000000001E-2</c:v>
                </c:pt>
                <c:pt idx="304">
                  <c:v>5.7699999999999994E-2</c:v>
                </c:pt>
                <c:pt idx="305">
                  <c:v>5.8305999999999997E-2</c:v>
                </c:pt>
                <c:pt idx="306">
                  <c:v>5.7200000000000001E-2</c:v>
                </c:pt>
                <c:pt idx="307">
                  <c:v>5.7969999999999994E-2</c:v>
                </c:pt>
                <c:pt idx="308">
                  <c:v>5.8855000000000005E-2</c:v>
                </c:pt>
                <c:pt idx="309">
                  <c:v>5.7895000000000002E-2</c:v>
                </c:pt>
                <c:pt idx="310">
                  <c:v>5.8863000000000006E-2</c:v>
                </c:pt>
                <c:pt idx="311">
                  <c:v>5.9650000000000002E-2</c:v>
                </c:pt>
                <c:pt idx="312">
                  <c:v>5.8636999999999995E-2</c:v>
                </c:pt>
                <c:pt idx="313">
                  <c:v>5.9798999999999998E-2</c:v>
                </c:pt>
                <c:pt idx="314">
                  <c:v>6.0100000000000001E-2</c:v>
                </c:pt>
                <c:pt idx="315">
                  <c:v>5.9424999999999999E-2</c:v>
                </c:pt>
                <c:pt idx="316">
                  <c:v>5.985E-2</c:v>
                </c:pt>
                <c:pt idx="317">
                  <c:v>6.0307000000000006E-2</c:v>
                </c:pt>
                <c:pt idx="318">
                  <c:v>6.1401999999999998E-2</c:v>
                </c:pt>
                <c:pt idx="319">
                  <c:v>6.0704000000000001E-2</c:v>
                </c:pt>
                <c:pt idx="320">
                  <c:v>6.0899999999999996E-2</c:v>
                </c:pt>
                <c:pt idx="321">
                  <c:v>6.0400000000000002E-2</c:v>
                </c:pt>
                <c:pt idx="322">
                  <c:v>5.9259000000000006E-2</c:v>
                </c:pt>
                <c:pt idx="323">
                  <c:v>5.9259000000000006E-2</c:v>
                </c:pt>
                <c:pt idx="324">
                  <c:v>5.6730000000000003E-2</c:v>
                </c:pt>
                <c:pt idx="325">
                  <c:v>5.6494999999999997E-2</c:v>
                </c:pt>
                <c:pt idx="326">
                  <c:v>5.5899999999999998E-2</c:v>
                </c:pt>
                <c:pt idx="327">
                  <c:v>5.5300000000000002E-2</c:v>
                </c:pt>
                <c:pt idx="328">
                  <c:v>5.5449999999999999E-2</c:v>
                </c:pt>
                <c:pt idx="329">
                  <c:v>5.6500000000000002E-2</c:v>
                </c:pt>
                <c:pt idx="330">
                  <c:v>5.79E-2</c:v>
                </c:pt>
                <c:pt idx="331">
                  <c:v>5.9298999999999998E-2</c:v>
                </c:pt>
                <c:pt idx="332">
                  <c:v>5.8929999999999996E-2</c:v>
                </c:pt>
                <c:pt idx="333">
                  <c:v>5.8236999999999997E-2</c:v>
                </c:pt>
                <c:pt idx="334">
                  <c:v>5.7718999999999993E-2</c:v>
                </c:pt>
                <c:pt idx="335">
                  <c:v>5.8299999999999998E-2</c:v>
                </c:pt>
                <c:pt idx="336">
                  <c:v>5.8600000000000006E-2</c:v>
                </c:pt>
                <c:pt idx="337">
                  <c:v>5.9347999999999998E-2</c:v>
                </c:pt>
                <c:pt idx="338">
                  <c:v>6.0496999999999995E-2</c:v>
                </c:pt>
                <c:pt idx="339">
                  <c:v>6.0997000000000003E-2</c:v>
                </c:pt>
                <c:pt idx="340">
                  <c:v>6.2102000000000004E-2</c:v>
                </c:pt>
                <c:pt idx="341">
                  <c:v>6.25E-2</c:v>
                </c:pt>
                <c:pt idx="342">
                  <c:v>6.2712000000000004E-2</c:v>
                </c:pt>
                <c:pt idx="343">
                  <c:v>6.2600000000000003E-2</c:v>
                </c:pt>
                <c:pt idx="344">
                  <c:v>6.2206000000000004E-2</c:v>
                </c:pt>
                <c:pt idx="345">
                  <c:v>6.1590999999999993E-2</c:v>
                </c:pt>
                <c:pt idx="346">
                  <c:v>6.1650000000000003E-2</c:v>
                </c:pt>
                <c:pt idx="347">
                  <c:v>6.1650000000000003E-2</c:v>
                </c:pt>
                <c:pt idx="348">
                  <c:v>6.1802999999999997E-2</c:v>
                </c:pt>
                <c:pt idx="349">
                  <c:v>6.2106000000000001E-2</c:v>
                </c:pt>
                <c:pt idx="350">
                  <c:v>6.1003000000000002E-2</c:v>
                </c:pt>
                <c:pt idx="351">
                  <c:v>6.1003000000000002E-2</c:v>
                </c:pt>
                <c:pt idx="352">
                  <c:v>6.0938999999999993E-2</c:v>
                </c:pt>
                <c:pt idx="353">
                  <c:v>6.0358999999999996E-2</c:v>
                </c:pt>
                <c:pt idx="354">
                  <c:v>5.9200000000000003E-2</c:v>
                </c:pt>
                <c:pt idx="355">
                  <c:v>5.9451000000000004E-2</c:v>
                </c:pt>
                <c:pt idx="356">
                  <c:v>5.9492000000000003E-2</c:v>
                </c:pt>
                <c:pt idx="357">
                  <c:v>5.8410000000000004E-2</c:v>
                </c:pt>
                <c:pt idx="358">
                  <c:v>5.9306999999999999E-2</c:v>
                </c:pt>
                <c:pt idx="359">
                  <c:v>5.8949999999999995E-2</c:v>
                </c:pt>
                <c:pt idx="360">
                  <c:v>5.8703999999999999E-2</c:v>
                </c:pt>
                <c:pt idx="361">
                  <c:v>5.8299999999999998E-2</c:v>
                </c:pt>
                <c:pt idx="362">
                  <c:v>5.7544000000000005E-2</c:v>
                </c:pt>
                <c:pt idx="363">
                  <c:v>5.7999999999999996E-2</c:v>
                </c:pt>
                <c:pt idx="364">
                  <c:v>5.6994999999999997E-2</c:v>
                </c:pt>
                <c:pt idx="365">
                  <c:v>5.6826000000000002E-2</c:v>
                </c:pt>
                <c:pt idx="366">
                  <c:v>5.7853000000000002E-2</c:v>
                </c:pt>
                <c:pt idx="367">
                  <c:v>5.7000000000000002E-2</c:v>
                </c:pt>
                <c:pt idx="368">
                  <c:v>5.7615E-2</c:v>
                </c:pt>
                <c:pt idx="369">
                  <c:v>5.7903000000000003E-2</c:v>
                </c:pt>
                <c:pt idx="370">
                  <c:v>5.8105000000000004E-2</c:v>
                </c:pt>
                <c:pt idx="371">
                  <c:v>5.7404000000000004E-2</c:v>
                </c:pt>
                <c:pt idx="372">
                  <c:v>5.7800000000000004E-2</c:v>
                </c:pt>
                <c:pt idx="373">
                  <c:v>5.8501000000000004E-2</c:v>
                </c:pt>
                <c:pt idx="374">
                  <c:v>5.8400000000000001E-2</c:v>
                </c:pt>
                <c:pt idx="375">
                  <c:v>5.9000999999999998E-2</c:v>
                </c:pt>
                <c:pt idx="376">
                  <c:v>5.9394000000000002E-2</c:v>
                </c:pt>
                <c:pt idx="377">
                  <c:v>5.9660000000000005E-2</c:v>
                </c:pt>
                <c:pt idx="378">
                  <c:v>6.0429000000000004E-2</c:v>
                </c:pt>
                <c:pt idx="379">
                  <c:v>6.1467000000000001E-2</c:v>
                </c:pt>
                <c:pt idx="380">
                  <c:v>6.3086000000000003E-2</c:v>
                </c:pt>
                <c:pt idx="381">
                  <c:v>6.2026000000000005E-2</c:v>
                </c:pt>
                <c:pt idx="382">
                  <c:v>6.2004000000000004E-2</c:v>
                </c:pt>
                <c:pt idx="383">
                  <c:v>6.25E-2</c:v>
                </c:pt>
                <c:pt idx="384">
                  <c:v>6.225E-2</c:v>
                </c:pt>
                <c:pt idx="385">
                  <c:v>6.2798999999999994E-2</c:v>
                </c:pt>
                <c:pt idx="386">
                  <c:v>6.2649999999999997E-2</c:v>
                </c:pt>
                <c:pt idx="387">
                  <c:v>6.2092000000000001E-2</c:v>
                </c:pt>
                <c:pt idx="388">
                  <c:v>6.2491000000000005E-2</c:v>
                </c:pt>
                <c:pt idx="389">
                  <c:v>6.2046999999999998E-2</c:v>
                </c:pt>
                <c:pt idx="390">
                  <c:v>5.9694000000000004E-2</c:v>
                </c:pt>
                <c:pt idx="391">
                  <c:v>6.0479999999999999E-2</c:v>
                </c:pt>
                <c:pt idx="392">
                  <c:v>6.08E-2</c:v>
                </c:pt>
                <c:pt idx="393">
                  <c:v>6.13E-2</c:v>
                </c:pt>
                <c:pt idx="394">
                  <c:v>6.2420999999999997E-2</c:v>
                </c:pt>
                <c:pt idx="395">
                  <c:v>6.2699999999999992E-2</c:v>
                </c:pt>
                <c:pt idx="396">
                  <c:v>6.4649999999999999E-2</c:v>
                </c:pt>
                <c:pt idx="397">
                  <c:v>6.4100000000000004E-2</c:v>
                </c:pt>
                <c:pt idx="398">
                  <c:v>6.3949999999999993E-2</c:v>
                </c:pt>
                <c:pt idx="399">
                  <c:v>6.4461000000000004E-2</c:v>
                </c:pt>
                <c:pt idx="400">
                  <c:v>6.3705999999999999E-2</c:v>
                </c:pt>
                <c:pt idx="401">
                  <c:v>6.3500000000000001E-2</c:v>
                </c:pt>
                <c:pt idx="402">
                  <c:v>6.1900000000000004E-2</c:v>
                </c:pt>
                <c:pt idx="403">
                  <c:v>6.1600000000000002E-2</c:v>
                </c:pt>
                <c:pt idx="404">
                  <c:v>6.3500000000000001E-2</c:v>
                </c:pt>
                <c:pt idx="405">
                  <c:v>6.3155000000000003E-2</c:v>
                </c:pt>
                <c:pt idx="406">
                  <c:v>6.2800000000000009E-2</c:v>
                </c:pt>
                <c:pt idx="407">
                  <c:v>6.3117999999999994E-2</c:v>
                </c:pt>
                <c:pt idx="408">
                  <c:v>6.3339999999999994E-2</c:v>
                </c:pt>
                <c:pt idx="409">
                  <c:v>6.3800999999999997E-2</c:v>
                </c:pt>
                <c:pt idx="410">
                  <c:v>6.4292000000000002E-2</c:v>
                </c:pt>
                <c:pt idx="411">
                  <c:v>6.4000000000000001E-2</c:v>
                </c:pt>
                <c:pt idx="412">
                  <c:v>6.3700000000000007E-2</c:v>
                </c:pt>
                <c:pt idx="413">
                  <c:v>6.2600000000000003E-2</c:v>
                </c:pt>
                <c:pt idx="414">
                  <c:v>6.2850000000000003E-2</c:v>
                </c:pt>
                <c:pt idx="415">
                  <c:v>6.2798999999999994E-2</c:v>
                </c:pt>
                <c:pt idx="416">
                  <c:v>6.2884999999999996E-2</c:v>
                </c:pt>
                <c:pt idx="417">
                  <c:v>6.1623999999999998E-2</c:v>
                </c:pt>
                <c:pt idx="418">
                  <c:v>6.1950000000000005E-2</c:v>
                </c:pt>
                <c:pt idx="419">
                  <c:v>6.1349999999999995E-2</c:v>
                </c:pt>
                <c:pt idx="420">
                  <c:v>6.1650000000000003E-2</c:v>
                </c:pt>
                <c:pt idx="421">
                  <c:v>6.08E-2</c:v>
                </c:pt>
                <c:pt idx="422">
                  <c:v>0.06</c:v>
                </c:pt>
                <c:pt idx="423">
                  <c:v>6.0100000000000001E-2</c:v>
                </c:pt>
                <c:pt idx="424">
                  <c:v>6.08E-2</c:v>
                </c:pt>
                <c:pt idx="425">
                  <c:v>6.2800000000000009E-2</c:v>
                </c:pt>
                <c:pt idx="426">
                  <c:v>6.2893000000000004E-2</c:v>
                </c:pt>
                <c:pt idx="427">
                  <c:v>6.3149999999999998E-2</c:v>
                </c:pt>
                <c:pt idx="428">
                  <c:v>6.3446000000000002E-2</c:v>
                </c:pt>
                <c:pt idx="429">
                  <c:v>6.2600000000000003E-2</c:v>
                </c:pt>
                <c:pt idx="430">
                  <c:v>6.2600000000000003E-2</c:v>
                </c:pt>
                <c:pt idx="431">
                  <c:v>6.2199999999999998E-2</c:v>
                </c:pt>
                <c:pt idx="432">
                  <c:v>6.3547999999999993E-2</c:v>
                </c:pt>
                <c:pt idx="433">
                  <c:v>6.3829999999999998E-2</c:v>
                </c:pt>
                <c:pt idx="434">
                  <c:v>6.3700000000000007E-2</c:v>
                </c:pt>
                <c:pt idx="435">
                  <c:v>6.3700000000000007E-2</c:v>
                </c:pt>
                <c:pt idx="436">
                  <c:v>6.3799999999999996E-2</c:v>
                </c:pt>
                <c:pt idx="437">
                  <c:v>6.2765000000000001E-2</c:v>
                </c:pt>
                <c:pt idx="438">
                  <c:v>6.3399999999999998E-2</c:v>
                </c:pt>
                <c:pt idx="439">
                  <c:v>6.3875000000000001E-2</c:v>
                </c:pt>
                <c:pt idx="440">
                  <c:v>6.3850000000000004E-2</c:v>
                </c:pt>
                <c:pt idx="441">
                  <c:v>6.2001000000000001E-2</c:v>
                </c:pt>
                <c:pt idx="442">
                  <c:v>6.1143000000000003E-2</c:v>
                </c:pt>
                <c:pt idx="443">
                  <c:v>6.2695000000000001E-2</c:v>
                </c:pt>
                <c:pt idx="444">
                  <c:v>6.3049999999999995E-2</c:v>
                </c:pt>
                <c:pt idx="445">
                  <c:v>6.2149000000000003E-2</c:v>
                </c:pt>
                <c:pt idx="446">
                  <c:v>6.2199999999999998E-2</c:v>
                </c:pt>
                <c:pt idx="447">
                  <c:v>6.1600000000000002E-2</c:v>
                </c:pt>
                <c:pt idx="448">
                  <c:v>6.2142999999999997E-2</c:v>
                </c:pt>
                <c:pt idx="449">
                  <c:v>6.1900000000000004E-2</c:v>
                </c:pt>
                <c:pt idx="450">
                  <c:v>6.2001000000000001E-2</c:v>
                </c:pt>
                <c:pt idx="451">
                  <c:v>6.1302000000000002E-2</c:v>
                </c:pt>
                <c:pt idx="452">
                  <c:v>6.1792E-2</c:v>
                </c:pt>
                <c:pt idx="453">
                  <c:v>6.1753999999999996E-2</c:v>
                </c:pt>
                <c:pt idx="454">
                  <c:v>6.2493E-2</c:v>
                </c:pt>
                <c:pt idx="455">
                  <c:v>6.2740000000000004E-2</c:v>
                </c:pt>
                <c:pt idx="456">
                  <c:v>6.2994000000000008E-2</c:v>
                </c:pt>
                <c:pt idx="457">
                  <c:v>6.2093999999999996E-2</c:v>
                </c:pt>
                <c:pt idx="458">
                  <c:v>6.1900000000000004E-2</c:v>
                </c:pt>
                <c:pt idx="459">
                  <c:v>6.2899999999999998E-2</c:v>
                </c:pt>
                <c:pt idx="460">
                  <c:v>6.3099999999999989E-2</c:v>
                </c:pt>
                <c:pt idx="461">
                  <c:v>6.2796000000000005E-2</c:v>
                </c:pt>
                <c:pt idx="462">
                  <c:v>6.3500000000000001E-2</c:v>
                </c:pt>
                <c:pt idx="463">
                  <c:v>6.3299999999999995E-2</c:v>
                </c:pt>
                <c:pt idx="464">
                  <c:v>6.2800000000000009E-2</c:v>
                </c:pt>
                <c:pt idx="465">
                  <c:v>6.2600000000000003E-2</c:v>
                </c:pt>
                <c:pt idx="466">
                  <c:v>6.2400000000000004E-2</c:v>
                </c:pt>
                <c:pt idx="467">
                  <c:v>6.1977999999999998E-2</c:v>
                </c:pt>
                <c:pt idx="468">
                  <c:v>6.2050000000000001E-2</c:v>
                </c:pt>
                <c:pt idx="469">
                  <c:v>6.2300000000000001E-2</c:v>
                </c:pt>
                <c:pt idx="470">
                  <c:v>6.3299999999999995E-2</c:v>
                </c:pt>
                <c:pt idx="471">
                  <c:v>6.3200000000000006E-2</c:v>
                </c:pt>
                <c:pt idx="472">
                  <c:v>6.3952999999999996E-2</c:v>
                </c:pt>
                <c:pt idx="473">
                  <c:v>6.4399999999999999E-2</c:v>
                </c:pt>
                <c:pt idx="474">
                  <c:v>6.5099999999999991E-2</c:v>
                </c:pt>
                <c:pt idx="475">
                  <c:v>6.4101000000000005E-2</c:v>
                </c:pt>
                <c:pt idx="476">
                  <c:v>6.3600000000000004E-2</c:v>
                </c:pt>
                <c:pt idx="477">
                  <c:v>6.3903000000000001E-2</c:v>
                </c:pt>
                <c:pt idx="478">
                  <c:v>6.3750000000000001E-2</c:v>
                </c:pt>
                <c:pt idx="479">
                  <c:v>6.4049999999999996E-2</c:v>
                </c:pt>
                <c:pt idx="480">
                  <c:v>6.3886999999999999E-2</c:v>
                </c:pt>
                <c:pt idx="481">
                  <c:v>6.4100000000000004E-2</c:v>
                </c:pt>
                <c:pt idx="482">
                  <c:v>6.4149999999999999E-2</c:v>
                </c:pt>
                <c:pt idx="483">
                  <c:v>6.3894000000000006E-2</c:v>
                </c:pt>
                <c:pt idx="484">
                  <c:v>6.3500000000000001E-2</c:v>
                </c:pt>
                <c:pt idx="485">
                  <c:v>6.3700000000000007E-2</c:v>
                </c:pt>
                <c:pt idx="486">
                  <c:v>6.2800000000000009E-2</c:v>
                </c:pt>
                <c:pt idx="487">
                  <c:v>6.2100000000000002E-2</c:v>
                </c:pt>
                <c:pt idx="488">
                  <c:v>6.3174999999999995E-2</c:v>
                </c:pt>
                <c:pt idx="489">
                  <c:v>6.6600000000000006E-2</c:v>
                </c:pt>
                <c:pt idx="490">
                  <c:v>6.7400000000000002E-2</c:v>
                </c:pt>
                <c:pt idx="491">
                  <c:v>6.7500000000000004E-2</c:v>
                </c:pt>
                <c:pt idx="492">
                  <c:v>6.7699999999999996E-2</c:v>
                </c:pt>
                <c:pt idx="493">
                  <c:v>6.7832999999999991E-2</c:v>
                </c:pt>
                <c:pt idx="494">
                  <c:v>6.6370999999999999E-2</c:v>
                </c:pt>
                <c:pt idx="495">
                  <c:v>6.59E-2</c:v>
                </c:pt>
                <c:pt idx="496">
                  <c:v>6.7350000000000007E-2</c:v>
                </c:pt>
                <c:pt idx="497">
                  <c:v>6.7299999999999999E-2</c:v>
                </c:pt>
                <c:pt idx="498">
                  <c:v>6.83E-2</c:v>
                </c:pt>
                <c:pt idx="499">
                  <c:v>7.0900000000000005E-2</c:v>
                </c:pt>
                <c:pt idx="500">
                  <c:v>7.2149999999999992E-2</c:v>
                </c:pt>
                <c:pt idx="501">
                  <c:v>7.1440000000000003E-2</c:v>
                </c:pt>
                <c:pt idx="502">
                  <c:v>7.1249999999999994E-2</c:v>
                </c:pt>
                <c:pt idx="503">
                  <c:v>7.0624999999999993E-2</c:v>
                </c:pt>
                <c:pt idx="504">
                  <c:v>7.0900000000000005E-2</c:v>
                </c:pt>
                <c:pt idx="505">
                  <c:v>7.0699999999999999E-2</c:v>
                </c:pt>
                <c:pt idx="506">
                  <c:v>7.047500000000001E-2</c:v>
                </c:pt>
                <c:pt idx="507">
                  <c:v>6.93E-2</c:v>
                </c:pt>
                <c:pt idx="508">
                  <c:v>6.93E-2</c:v>
                </c:pt>
                <c:pt idx="509">
                  <c:v>6.9599999999999995E-2</c:v>
                </c:pt>
                <c:pt idx="510">
                  <c:v>7.1003999999999998E-2</c:v>
                </c:pt>
                <c:pt idx="511">
                  <c:v>7.2191000000000005E-2</c:v>
                </c:pt>
                <c:pt idx="512">
                  <c:v>7.1637000000000006E-2</c:v>
                </c:pt>
                <c:pt idx="513">
                  <c:v>7.0650000000000004E-2</c:v>
                </c:pt>
                <c:pt idx="514">
                  <c:v>7.1410000000000001E-2</c:v>
                </c:pt>
                <c:pt idx="515">
                  <c:v>7.1002999999999997E-2</c:v>
                </c:pt>
                <c:pt idx="516">
                  <c:v>7.2307999999999997E-2</c:v>
                </c:pt>
                <c:pt idx="517">
                  <c:v>7.3057999999999998E-2</c:v>
                </c:pt>
                <c:pt idx="518">
                  <c:v>7.5096999999999997E-2</c:v>
                </c:pt>
                <c:pt idx="519">
                  <c:v>7.4290999999999996E-2</c:v>
                </c:pt>
                <c:pt idx="520">
                  <c:v>7.6350000000000001E-2</c:v>
                </c:pt>
                <c:pt idx="521">
                  <c:v>7.5149999999999995E-2</c:v>
                </c:pt>
                <c:pt idx="522">
                  <c:v>7.4532000000000001E-2</c:v>
                </c:pt>
                <c:pt idx="523">
                  <c:v>7.5800000000000006E-2</c:v>
                </c:pt>
                <c:pt idx="524">
                  <c:v>7.4904999999999999E-2</c:v>
                </c:pt>
                <c:pt idx="525">
                  <c:v>7.3491000000000001E-2</c:v>
                </c:pt>
                <c:pt idx="526">
                  <c:v>7.3349999999999999E-2</c:v>
                </c:pt>
                <c:pt idx="527">
                  <c:v>7.3105000000000003E-2</c:v>
                </c:pt>
                <c:pt idx="528">
                  <c:v>7.3291999999999996E-2</c:v>
                </c:pt>
                <c:pt idx="529">
                  <c:v>7.6200000000000004E-2</c:v>
                </c:pt>
                <c:pt idx="530">
                  <c:v>7.7032000000000003E-2</c:v>
                </c:pt>
                <c:pt idx="531">
                  <c:v>7.775E-2</c:v>
                </c:pt>
                <c:pt idx="532">
                  <c:v>7.8700000000000006E-2</c:v>
                </c:pt>
                <c:pt idx="533">
                  <c:v>7.2475999999999999E-2</c:v>
                </c:pt>
                <c:pt idx="534">
                  <c:v>7.3901999999999995E-2</c:v>
                </c:pt>
                <c:pt idx="535">
                  <c:v>7.8310000000000005E-2</c:v>
                </c:pt>
                <c:pt idx="536">
                  <c:v>7.6399999999999996E-2</c:v>
                </c:pt>
                <c:pt idx="537">
                  <c:v>7.4550000000000005E-2</c:v>
                </c:pt>
                <c:pt idx="538">
                  <c:v>7.4249999999999997E-2</c:v>
                </c:pt>
                <c:pt idx="539">
                  <c:v>7.1074999999999999E-2</c:v>
                </c:pt>
                <c:pt idx="540">
                  <c:v>7.1596999999999994E-2</c:v>
                </c:pt>
                <c:pt idx="541">
                  <c:v>7.2099999999999997E-2</c:v>
                </c:pt>
                <c:pt idx="542">
                  <c:v>7.3650000000000007E-2</c:v>
                </c:pt>
                <c:pt idx="543">
                  <c:v>7.2900000000000006E-2</c:v>
                </c:pt>
                <c:pt idx="544">
                  <c:v>7.4099999999999999E-2</c:v>
                </c:pt>
                <c:pt idx="545">
                  <c:v>7.5301000000000007E-2</c:v>
                </c:pt>
                <c:pt idx="546">
                  <c:v>7.5050000000000006E-2</c:v>
                </c:pt>
                <c:pt idx="547">
                  <c:v>7.3800000000000004E-2</c:v>
                </c:pt>
                <c:pt idx="548">
                  <c:v>7.4253E-2</c:v>
                </c:pt>
                <c:pt idx="549">
                  <c:v>7.5006000000000003E-2</c:v>
                </c:pt>
                <c:pt idx="550">
                  <c:v>7.5005000000000002E-2</c:v>
                </c:pt>
                <c:pt idx="551">
                  <c:v>7.5050000000000006E-2</c:v>
                </c:pt>
                <c:pt idx="552">
                  <c:v>7.3402999999999996E-2</c:v>
                </c:pt>
                <c:pt idx="553">
                  <c:v>7.400000000000001E-2</c:v>
                </c:pt>
                <c:pt idx="554">
                  <c:v>7.3800000000000004E-2</c:v>
                </c:pt>
                <c:pt idx="555">
                  <c:v>7.3099999999999998E-2</c:v>
                </c:pt>
                <c:pt idx="556">
                  <c:v>7.3700000000000002E-2</c:v>
                </c:pt>
                <c:pt idx="557">
                  <c:v>7.4149999999999994E-2</c:v>
                </c:pt>
                <c:pt idx="558">
                  <c:v>7.46E-2</c:v>
                </c:pt>
                <c:pt idx="559">
                  <c:v>7.3899999999999993E-2</c:v>
                </c:pt>
                <c:pt idx="560">
                  <c:v>7.3289999999999994E-2</c:v>
                </c:pt>
                <c:pt idx="561">
                  <c:v>7.4071999999999999E-2</c:v>
                </c:pt>
                <c:pt idx="562">
                  <c:v>7.4200000000000002E-2</c:v>
                </c:pt>
                <c:pt idx="563">
                  <c:v>7.400000000000001E-2</c:v>
                </c:pt>
                <c:pt idx="564">
                  <c:v>7.3599999999999999E-2</c:v>
                </c:pt>
                <c:pt idx="565">
                  <c:v>7.2300000000000003E-2</c:v>
                </c:pt>
                <c:pt idx="566">
                  <c:v>7.2300000000000003E-2</c:v>
                </c:pt>
                <c:pt idx="567">
                  <c:v>7.2300000000000003E-2</c:v>
                </c:pt>
                <c:pt idx="568">
                  <c:v>7.2149999999999992E-2</c:v>
                </c:pt>
                <c:pt idx="569">
                  <c:v>7.1870000000000003E-2</c:v>
                </c:pt>
                <c:pt idx="570">
                  <c:v>7.1099999999999997E-2</c:v>
                </c:pt>
                <c:pt idx="571">
                  <c:v>6.9457000000000005E-2</c:v>
                </c:pt>
                <c:pt idx="572">
                  <c:v>6.9400000000000003E-2</c:v>
                </c:pt>
                <c:pt idx="573">
                  <c:v>7.0499999999999993E-2</c:v>
                </c:pt>
                <c:pt idx="574">
                  <c:v>7.2300000000000003E-2</c:v>
                </c:pt>
                <c:pt idx="575">
                  <c:v>7.369500000000001E-2</c:v>
                </c:pt>
                <c:pt idx="576">
                  <c:v>7.4950000000000003E-2</c:v>
                </c:pt>
                <c:pt idx="577">
                  <c:v>7.5241000000000002E-2</c:v>
                </c:pt>
                <c:pt idx="578">
                  <c:v>7.4694999999999998E-2</c:v>
                </c:pt>
                <c:pt idx="579">
                  <c:v>7.3899999999999993E-2</c:v>
                </c:pt>
                <c:pt idx="580">
                  <c:v>7.4396000000000004E-2</c:v>
                </c:pt>
                <c:pt idx="581">
                  <c:v>7.4099999999999999E-2</c:v>
                </c:pt>
                <c:pt idx="582">
                  <c:v>7.4201000000000003E-2</c:v>
                </c:pt>
                <c:pt idx="583">
                  <c:v>7.4349999999999999E-2</c:v>
                </c:pt>
                <c:pt idx="584">
                  <c:v>7.4054000000000009E-2</c:v>
                </c:pt>
                <c:pt idx="585">
                  <c:v>7.4819999999999998E-2</c:v>
                </c:pt>
                <c:pt idx="586">
                  <c:v>7.4806999999999998E-2</c:v>
                </c:pt>
                <c:pt idx="587">
                  <c:v>7.4999999999999997E-2</c:v>
                </c:pt>
                <c:pt idx="588">
                  <c:v>7.51E-2</c:v>
                </c:pt>
                <c:pt idx="589">
                  <c:v>7.51E-2</c:v>
                </c:pt>
                <c:pt idx="590">
                  <c:v>7.4099999999999999E-2</c:v>
                </c:pt>
                <c:pt idx="591">
                  <c:v>7.400000000000001E-2</c:v>
                </c:pt>
                <c:pt idx="592">
                  <c:v>7.4099999999999999E-2</c:v>
                </c:pt>
                <c:pt idx="593">
                  <c:v>7.4149999999999994E-2</c:v>
                </c:pt>
                <c:pt idx="594">
                  <c:v>7.3399999999999993E-2</c:v>
                </c:pt>
                <c:pt idx="595">
                  <c:v>7.3193000000000008E-2</c:v>
                </c:pt>
                <c:pt idx="596">
                  <c:v>7.2798000000000002E-2</c:v>
                </c:pt>
                <c:pt idx="597">
                  <c:v>7.3067999999999994E-2</c:v>
                </c:pt>
                <c:pt idx="598">
                  <c:v>7.2800000000000004E-2</c:v>
                </c:pt>
                <c:pt idx="599">
                  <c:v>7.1599999999999997E-2</c:v>
                </c:pt>
                <c:pt idx="600">
                  <c:v>7.0999999999999994E-2</c:v>
                </c:pt>
                <c:pt idx="601">
                  <c:v>7.1249999999999994E-2</c:v>
                </c:pt>
                <c:pt idx="602">
                  <c:v>7.1500000000000008E-2</c:v>
                </c:pt>
                <c:pt idx="603">
                  <c:v>7.1707000000000007E-2</c:v>
                </c:pt>
                <c:pt idx="604">
                  <c:v>7.1701000000000001E-2</c:v>
                </c:pt>
                <c:pt idx="605">
                  <c:v>7.1500000000000008E-2</c:v>
                </c:pt>
                <c:pt idx="606">
                  <c:v>7.1761999999999992E-2</c:v>
                </c:pt>
                <c:pt idx="607">
                  <c:v>7.2000000000000008E-2</c:v>
                </c:pt>
                <c:pt idx="608">
                  <c:v>7.1675000000000003E-2</c:v>
                </c:pt>
                <c:pt idx="609">
                  <c:v>7.1911000000000003E-2</c:v>
                </c:pt>
                <c:pt idx="610">
                  <c:v>7.2875999999999996E-2</c:v>
                </c:pt>
                <c:pt idx="611">
                  <c:v>7.1548E-2</c:v>
                </c:pt>
                <c:pt idx="612">
                  <c:v>7.1500000000000008E-2</c:v>
                </c:pt>
                <c:pt idx="613">
                  <c:v>7.1356000000000003E-2</c:v>
                </c:pt>
                <c:pt idx="614">
                  <c:v>7.2763999999999995E-2</c:v>
                </c:pt>
                <c:pt idx="615">
                  <c:v>7.2059999999999999E-2</c:v>
                </c:pt>
                <c:pt idx="616">
                  <c:v>7.1900000000000006E-2</c:v>
                </c:pt>
                <c:pt idx="617">
                  <c:v>7.0628999999999997E-2</c:v>
                </c:pt>
                <c:pt idx="618">
                  <c:v>7.2101999999999999E-2</c:v>
                </c:pt>
                <c:pt idx="619">
                  <c:v>7.1468000000000004E-2</c:v>
                </c:pt>
                <c:pt idx="620">
                  <c:v>7.3441999999999993E-2</c:v>
                </c:pt>
                <c:pt idx="621">
                  <c:v>7.2508000000000003E-2</c:v>
                </c:pt>
                <c:pt idx="622">
                  <c:v>7.1900000000000006E-2</c:v>
                </c:pt>
                <c:pt idx="623">
                  <c:v>7.2260000000000005E-2</c:v>
                </c:pt>
                <c:pt idx="624">
                  <c:v>7.0856000000000002E-2</c:v>
                </c:pt>
                <c:pt idx="625">
                  <c:v>7.0528000000000007E-2</c:v>
                </c:pt>
                <c:pt idx="626">
                  <c:v>7.0281999999999997E-2</c:v>
                </c:pt>
                <c:pt idx="627">
                  <c:v>7.0113000000000009E-2</c:v>
                </c:pt>
                <c:pt idx="628">
                  <c:v>7.1199999999999999E-2</c:v>
                </c:pt>
                <c:pt idx="629">
                  <c:v>7.1272000000000002E-2</c:v>
                </c:pt>
                <c:pt idx="630">
                  <c:v>7.078000000000001E-2</c:v>
                </c:pt>
                <c:pt idx="631">
                  <c:v>7.0667999999999995E-2</c:v>
                </c:pt>
                <c:pt idx="632">
                  <c:v>7.0005999999999999E-2</c:v>
                </c:pt>
                <c:pt idx="633">
                  <c:v>7.0202000000000001E-2</c:v>
                </c:pt>
                <c:pt idx="634">
                  <c:v>7.0203000000000002E-2</c:v>
                </c:pt>
                <c:pt idx="635">
                  <c:v>6.9699999999999998E-2</c:v>
                </c:pt>
                <c:pt idx="636">
                  <c:v>6.9015000000000007E-2</c:v>
                </c:pt>
                <c:pt idx="637">
                  <c:v>6.8487999999999993E-2</c:v>
                </c:pt>
                <c:pt idx="638">
                  <c:v>6.7269999999999996E-2</c:v>
                </c:pt>
                <c:pt idx="639">
                  <c:v>6.633E-2</c:v>
                </c:pt>
                <c:pt idx="640">
                  <c:v>6.8293999999999994E-2</c:v>
                </c:pt>
                <c:pt idx="641">
                  <c:v>6.6802E-2</c:v>
                </c:pt>
                <c:pt idx="642">
                  <c:v>6.6095000000000001E-2</c:v>
                </c:pt>
                <c:pt idx="643">
                  <c:v>6.5396999999999997E-2</c:v>
                </c:pt>
                <c:pt idx="644">
                  <c:v>6.3905000000000003E-2</c:v>
                </c:pt>
                <c:pt idx="645">
                  <c:v>6.5133999999999997E-2</c:v>
                </c:pt>
                <c:pt idx="646">
                  <c:v>6.7213999999999996E-2</c:v>
                </c:pt>
                <c:pt idx="647">
                  <c:v>6.7428000000000002E-2</c:v>
                </c:pt>
                <c:pt idx="648">
                  <c:v>6.4351000000000005E-2</c:v>
                </c:pt>
                <c:pt idx="649">
                  <c:v>6.3238000000000003E-2</c:v>
                </c:pt>
                <c:pt idx="650">
                  <c:v>6.2397999999999995E-2</c:v>
                </c:pt>
                <c:pt idx="651">
                  <c:v>6.0700000000000004E-2</c:v>
                </c:pt>
                <c:pt idx="652">
                  <c:v>6.3075000000000006E-2</c:v>
                </c:pt>
                <c:pt idx="653">
                  <c:v>6.4500000000000002E-2</c:v>
                </c:pt>
                <c:pt idx="654">
                  <c:v>6.2699999999999992E-2</c:v>
                </c:pt>
                <c:pt idx="655">
                  <c:v>6.2526999999999999E-2</c:v>
                </c:pt>
                <c:pt idx="656">
                  <c:v>6.447E-2</c:v>
                </c:pt>
                <c:pt idx="657">
                  <c:v>6.6250000000000003E-2</c:v>
                </c:pt>
                <c:pt idx="658">
                  <c:v>6.5099999999999991E-2</c:v>
                </c:pt>
                <c:pt idx="659">
                  <c:v>6.6699999999999995E-2</c:v>
                </c:pt>
                <c:pt idx="660">
                  <c:v>6.6596000000000002E-2</c:v>
                </c:pt>
                <c:pt idx="661">
                  <c:v>6.7157999999999995E-2</c:v>
                </c:pt>
                <c:pt idx="662">
                  <c:v>6.7369999999999999E-2</c:v>
                </c:pt>
                <c:pt idx="663">
                  <c:v>6.5456E-2</c:v>
                </c:pt>
                <c:pt idx="664">
                  <c:v>6.4100000000000004E-2</c:v>
                </c:pt>
                <c:pt idx="665">
                  <c:v>6.3465999999999995E-2</c:v>
                </c:pt>
                <c:pt idx="666">
                  <c:v>6.1677000000000003E-2</c:v>
                </c:pt>
                <c:pt idx="667">
                  <c:v>6.1940000000000002E-2</c:v>
                </c:pt>
                <c:pt idx="668">
                  <c:v>6.1799999999999994E-2</c:v>
                </c:pt>
                <c:pt idx="669">
                  <c:v>6.1123999999999998E-2</c:v>
                </c:pt>
                <c:pt idx="670">
                  <c:v>6.1900000000000004E-2</c:v>
                </c:pt>
                <c:pt idx="671">
                  <c:v>6.2534999999999993E-2</c:v>
                </c:pt>
                <c:pt idx="672">
                  <c:v>6.3156999999999991E-2</c:v>
                </c:pt>
                <c:pt idx="673">
                  <c:v>6.2956999999999999E-2</c:v>
                </c:pt>
                <c:pt idx="674">
                  <c:v>6.3299999999999995E-2</c:v>
                </c:pt>
                <c:pt idx="675">
                  <c:v>6.2579999999999997E-2</c:v>
                </c:pt>
                <c:pt idx="676">
                  <c:v>6.3299999999999995E-2</c:v>
                </c:pt>
                <c:pt idx="677">
                  <c:v>6.1115000000000003E-2</c:v>
                </c:pt>
                <c:pt idx="678">
                  <c:v>6.1313000000000006E-2</c:v>
                </c:pt>
                <c:pt idx="679">
                  <c:v>6.1500000000000006E-2</c:v>
                </c:pt>
                <c:pt idx="680">
                  <c:v>6.1767000000000002E-2</c:v>
                </c:pt>
                <c:pt idx="681">
                  <c:v>6.1100000000000002E-2</c:v>
                </c:pt>
                <c:pt idx="682">
                  <c:v>6.1463000000000004E-2</c:v>
                </c:pt>
                <c:pt idx="683">
                  <c:v>6.2343999999999997E-2</c:v>
                </c:pt>
                <c:pt idx="684">
                  <c:v>6.0666000000000005E-2</c:v>
                </c:pt>
                <c:pt idx="685">
                  <c:v>5.9374000000000003E-2</c:v>
                </c:pt>
                <c:pt idx="686">
                  <c:v>5.8445999999999998E-2</c:v>
                </c:pt>
                <c:pt idx="687">
                  <c:v>5.8099999999999999E-2</c:v>
                </c:pt>
                <c:pt idx="688">
                  <c:v>5.7999999999999996E-2</c:v>
                </c:pt>
                <c:pt idx="689">
                  <c:v>5.8547000000000002E-2</c:v>
                </c:pt>
                <c:pt idx="690">
                  <c:v>5.9667000000000005E-2</c:v>
                </c:pt>
                <c:pt idx="691">
                  <c:v>5.9256000000000003E-2</c:v>
                </c:pt>
                <c:pt idx="692">
                  <c:v>5.9546000000000002E-2</c:v>
                </c:pt>
                <c:pt idx="693">
                  <c:v>6.1759000000000001E-2</c:v>
                </c:pt>
                <c:pt idx="694">
                  <c:v>6.2046999999999998E-2</c:v>
                </c:pt>
                <c:pt idx="695">
                  <c:v>6.2234999999999999E-2</c:v>
                </c:pt>
                <c:pt idx="696">
                  <c:v>6.2886999999999998E-2</c:v>
                </c:pt>
                <c:pt idx="697">
                  <c:v>6.25E-2</c:v>
                </c:pt>
                <c:pt idx="698">
                  <c:v>6.2899999999999998E-2</c:v>
                </c:pt>
                <c:pt idx="699">
                  <c:v>6.2607999999999997E-2</c:v>
                </c:pt>
                <c:pt idx="700">
                  <c:v>6.1849999999999995E-2</c:v>
                </c:pt>
                <c:pt idx="701">
                  <c:v>6.0521999999999999E-2</c:v>
                </c:pt>
                <c:pt idx="702">
                  <c:v>6.0381999999999998E-2</c:v>
                </c:pt>
                <c:pt idx="703">
                  <c:v>6.0902000000000005E-2</c:v>
                </c:pt>
                <c:pt idx="704">
                  <c:v>6.0299999999999999E-2</c:v>
                </c:pt>
                <c:pt idx="705">
                  <c:v>6.0366000000000003E-2</c:v>
                </c:pt>
                <c:pt idx="706">
                  <c:v>6.1227000000000004E-2</c:v>
                </c:pt>
                <c:pt idx="707">
                  <c:v>6.0803999999999997E-2</c:v>
                </c:pt>
                <c:pt idx="708">
                  <c:v>6.0658999999999998E-2</c:v>
                </c:pt>
                <c:pt idx="709">
                  <c:v>6.08E-2</c:v>
                </c:pt>
                <c:pt idx="710">
                  <c:v>6.1315999999999996E-2</c:v>
                </c:pt>
                <c:pt idx="711">
                  <c:v>6.1600000000000002E-2</c:v>
                </c:pt>
                <c:pt idx="712">
                  <c:v>6.1829999999999996E-2</c:v>
                </c:pt>
                <c:pt idx="713">
                  <c:v>6.1921999999999998E-2</c:v>
                </c:pt>
                <c:pt idx="714">
                  <c:v>6.1795000000000003E-2</c:v>
                </c:pt>
                <c:pt idx="715">
                  <c:v>6.1200000000000004E-2</c:v>
                </c:pt>
                <c:pt idx="716">
                  <c:v>6.1173999999999999E-2</c:v>
                </c:pt>
                <c:pt idx="717">
                  <c:v>6.0027999999999998E-2</c:v>
                </c:pt>
                <c:pt idx="718">
                  <c:v>6.1344000000000003E-2</c:v>
                </c:pt>
                <c:pt idx="719">
                  <c:v>6.3836000000000004E-2</c:v>
                </c:pt>
                <c:pt idx="720">
                  <c:v>6.4074999999999993E-2</c:v>
                </c:pt>
                <c:pt idx="721">
                  <c:v>6.3E-2</c:v>
                </c:pt>
                <c:pt idx="722">
                  <c:v>6.3343999999999998E-2</c:v>
                </c:pt>
                <c:pt idx="723">
                  <c:v>6.3399999999999998E-2</c:v>
                </c:pt>
                <c:pt idx="724">
                  <c:v>6.3177999999999998E-2</c:v>
                </c:pt>
                <c:pt idx="725">
                  <c:v>6.3299999999999995E-2</c:v>
                </c:pt>
                <c:pt idx="726">
                  <c:v>6.2642000000000003E-2</c:v>
                </c:pt>
                <c:pt idx="727">
                  <c:v>6.2713999999999992E-2</c:v>
                </c:pt>
                <c:pt idx="728">
                  <c:v>6.2481999999999996E-2</c:v>
                </c:pt>
                <c:pt idx="729">
                  <c:v>6.1900000000000004E-2</c:v>
                </c:pt>
                <c:pt idx="730">
                  <c:v>6.1231000000000001E-2</c:v>
                </c:pt>
                <c:pt idx="731">
                  <c:v>6.0708999999999999E-2</c:v>
                </c:pt>
                <c:pt idx="732">
                  <c:v>6.0708999999999999E-2</c:v>
                </c:pt>
                <c:pt idx="733">
                  <c:v>6.1474000000000001E-2</c:v>
                </c:pt>
                <c:pt idx="734">
                  <c:v>6.164E-2</c:v>
                </c:pt>
                <c:pt idx="735">
                  <c:v>6.2199999999999998E-2</c:v>
                </c:pt>
                <c:pt idx="736">
                  <c:v>6.2400000000000004E-2</c:v>
                </c:pt>
                <c:pt idx="737">
                  <c:v>6.2199999999999998E-2</c:v>
                </c:pt>
                <c:pt idx="738">
                  <c:v>6.2031000000000003E-2</c:v>
                </c:pt>
                <c:pt idx="739">
                  <c:v>6.1699999999999998E-2</c:v>
                </c:pt>
                <c:pt idx="740">
                  <c:v>6.1399999999999996E-2</c:v>
                </c:pt>
                <c:pt idx="741">
                  <c:v>6.1519999999999998E-2</c:v>
                </c:pt>
                <c:pt idx="742">
                  <c:v>6.1356000000000001E-2</c:v>
                </c:pt>
                <c:pt idx="743">
                  <c:v>6.1657999999999998E-2</c:v>
                </c:pt>
                <c:pt idx="744">
                  <c:v>6.1399999999999996E-2</c:v>
                </c:pt>
                <c:pt idx="745">
                  <c:v>6.0972999999999999E-2</c:v>
                </c:pt>
                <c:pt idx="746">
                  <c:v>6.0299999999999999E-2</c:v>
                </c:pt>
                <c:pt idx="747">
                  <c:v>6.055E-2</c:v>
                </c:pt>
                <c:pt idx="748">
                  <c:v>5.9851000000000001E-2</c:v>
                </c:pt>
                <c:pt idx="749">
                  <c:v>5.9500000000000004E-2</c:v>
                </c:pt>
                <c:pt idx="750">
                  <c:v>5.9200000000000003E-2</c:v>
                </c:pt>
                <c:pt idx="751">
                  <c:v>5.9400000000000001E-2</c:v>
                </c:pt>
                <c:pt idx="752">
                  <c:v>5.9672999999999997E-2</c:v>
                </c:pt>
                <c:pt idx="753">
                  <c:v>6.0180999999999998E-2</c:v>
                </c:pt>
                <c:pt idx="754">
                  <c:v>6.0400000000000002E-2</c:v>
                </c:pt>
                <c:pt idx="755">
                  <c:v>6.0400999999999996E-2</c:v>
                </c:pt>
                <c:pt idx="756">
                  <c:v>6.0052000000000001E-2</c:v>
                </c:pt>
                <c:pt idx="757">
                  <c:v>6.0180999999999998E-2</c:v>
                </c:pt>
                <c:pt idx="758">
                  <c:v>6.0100000000000001E-2</c:v>
                </c:pt>
                <c:pt idx="759">
                  <c:v>6.0324999999999997E-2</c:v>
                </c:pt>
                <c:pt idx="760">
                  <c:v>6.0579000000000001E-2</c:v>
                </c:pt>
                <c:pt idx="761">
                  <c:v>6.1453000000000001E-2</c:v>
                </c:pt>
                <c:pt idx="762">
                  <c:v>6.1044999999999995E-2</c:v>
                </c:pt>
                <c:pt idx="763">
                  <c:v>6.1699999999999998E-2</c:v>
                </c:pt>
                <c:pt idx="764">
                  <c:v>6.1289999999999997E-2</c:v>
                </c:pt>
                <c:pt idx="765">
                  <c:v>6.0599999999999994E-2</c:v>
                </c:pt>
                <c:pt idx="766">
                  <c:v>6.0199999999999997E-2</c:v>
                </c:pt>
                <c:pt idx="767">
                  <c:v>6.0299999999999999E-2</c:v>
                </c:pt>
                <c:pt idx="768">
                  <c:v>5.9923000000000004E-2</c:v>
                </c:pt>
                <c:pt idx="769">
                  <c:v>6.0400000000000002E-2</c:v>
                </c:pt>
                <c:pt idx="770">
                  <c:v>6.1600000000000002E-2</c:v>
                </c:pt>
                <c:pt idx="771">
                  <c:v>6.1311999999999998E-2</c:v>
                </c:pt>
                <c:pt idx="772">
                  <c:v>6.2519000000000005E-2</c:v>
                </c:pt>
                <c:pt idx="773">
                  <c:v>6.2350000000000003E-2</c:v>
                </c:pt>
                <c:pt idx="774">
                  <c:v>6.2043999999999995E-2</c:v>
                </c:pt>
                <c:pt idx="775">
                  <c:v>6.1799999999999994E-2</c:v>
                </c:pt>
                <c:pt idx="776">
                  <c:v>6.1435000000000003E-2</c:v>
                </c:pt>
                <c:pt idx="777">
                  <c:v>6.1471999999999999E-2</c:v>
                </c:pt>
                <c:pt idx="778">
                  <c:v>6.08E-2</c:v>
                </c:pt>
                <c:pt idx="779">
                  <c:v>6.0299999999999999E-2</c:v>
                </c:pt>
                <c:pt idx="780">
                  <c:v>6.0471000000000004E-2</c:v>
                </c:pt>
                <c:pt idx="781">
                  <c:v>6.0797999999999998E-2</c:v>
                </c:pt>
                <c:pt idx="782">
                  <c:v>6.0439999999999994E-2</c:v>
                </c:pt>
                <c:pt idx="783">
                  <c:v>0.06</c:v>
                </c:pt>
                <c:pt idx="784">
                  <c:v>6.0262999999999997E-2</c:v>
                </c:pt>
                <c:pt idx="785">
                  <c:v>0.06</c:v>
                </c:pt>
                <c:pt idx="786">
                  <c:v>5.91E-2</c:v>
                </c:pt>
                <c:pt idx="787">
                  <c:v>5.96E-2</c:v>
                </c:pt>
                <c:pt idx="788">
                  <c:v>5.9000000000000004E-2</c:v>
                </c:pt>
                <c:pt idx="789">
                  <c:v>5.9299999999999999E-2</c:v>
                </c:pt>
                <c:pt idx="790">
                  <c:v>5.9355000000000005E-2</c:v>
                </c:pt>
                <c:pt idx="791">
                  <c:v>5.9263000000000003E-2</c:v>
                </c:pt>
                <c:pt idx="792">
                  <c:v>5.91E-2</c:v>
                </c:pt>
                <c:pt idx="793">
                  <c:v>5.8861999999999998E-2</c:v>
                </c:pt>
                <c:pt idx="794">
                  <c:v>5.8749999999999997E-2</c:v>
                </c:pt>
                <c:pt idx="795">
                  <c:v>5.8600000000000006E-2</c:v>
                </c:pt>
                <c:pt idx="796">
                  <c:v>5.8499999999999996E-2</c:v>
                </c:pt>
                <c:pt idx="797">
                  <c:v>5.7999999999999996E-2</c:v>
                </c:pt>
                <c:pt idx="798">
                  <c:v>5.8299999999999998E-2</c:v>
                </c:pt>
                <c:pt idx="799">
                  <c:v>5.8899999999999994E-2</c:v>
                </c:pt>
                <c:pt idx="800">
                  <c:v>5.8600000000000006E-2</c:v>
                </c:pt>
                <c:pt idx="801">
                  <c:v>5.91E-2</c:v>
                </c:pt>
                <c:pt idx="802">
                  <c:v>5.9800000000000006E-2</c:v>
                </c:pt>
                <c:pt idx="803">
                  <c:v>6.0326000000000005E-2</c:v>
                </c:pt>
                <c:pt idx="804">
                  <c:v>6.0299999999999999E-2</c:v>
                </c:pt>
                <c:pt idx="805">
                  <c:v>0.06</c:v>
                </c:pt>
                <c:pt idx="806">
                  <c:v>6.0100000000000001E-2</c:v>
                </c:pt>
                <c:pt idx="807">
                  <c:v>6.0218000000000001E-2</c:v>
                </c:pt>
                <c:pt idx="808">
                  <c:v>6.0018000000000002E-2</c:v>
                </c:pt>
                <c:pt idx="809">
                  <c:v>5.9699999999999996E-2</c:v>
                </c:pt>
                <c:pt idx="810">
                  <c:v>5.96E-2</c:v>
                </c:pt>
                <c:pt idx="811">
                  <c:v>6.0941000000000002E-2</c:v>
                </c:pt>
                <c:pt idx="812">
                  <c:v>6.3124E-2</c:v>
                </c:pt>
                <c:pt idx="813">
                  <c:v>6.3124E-2</c:v>
                </c:pt>
                <c:pt idx="814">
                  <c:v>6.3124E-2</c:v>
                </c:pt>
                <c:pt idx="815">
                  <c:v>6.4755000000000007E-2</c:v>
                </c:pt>
                <c:pt idx="816">
                  <c:v>6.5023999999999998E-2</c:v>
                </c:pt>
                <c:pt idx="817">
                  <c:v>6.480000000000001E-2</c:v>
                </c:pt>
                <c:pt idx="818">
                  <c:v>6.3223000000000001E-2</c:v>
                </c:pt>
                <c:pt idx="819">
                  <c:v>6.2699999999999992E-2</c:v>
                </c:pt>
                <c:pt idx="820">
                  <c:v>6.2630999999999992E-2</c:v>
                </c:pt>
                <c:pt idx="821">
                  <c:v>6.283699999999999E-2</c:v>
                </c:pt>
                <c:pt idx="822">
                  <c:v>6.3577999999999996E-2</c:v>
                </c:pt>
                <c:pt idx="823">
                  <c:v>6.2812999999999994E-2</c:v>
                </c:pt>
                <c:pt idx="824">
                  <c:v>6.2343999999999997E-2</c:v>
                </c:pt>
                <c:pt idx="825">
                  <c:v>6.2026999999999999E-2</c:v>
                </c:pt>
                <c:pt idx="826">
                  <c:v>6.4674999999999996E-2</c:v>
                </c:pt>
                <c:pt idx="827">
                  <c:v>6.480000000000001E-2</c:v>
                </c:pt>
                <c:pt idx="828">
                  <c:v>6.335600000000001E-2</c:v>
                </c:pt>
                <c:pt idx="829">
                  <c:v>6.3700000000000007E-2</c:v>
                </c:pt>
                <c:pt idx="830">
                  <c:v>6.3099999999999989E-2</c:v>
                </c:pt>
                <c:pt idx="831">
                  <c:v>6.2122999999999998E-2</c:v>
                </c:pt>
                <c:pt idx="832">
                  <c:v>6.2521000000000007E-2</c:v>
                </c:pt>
                <c:pt idx="833">
                  <c:v>6.2569E-2</c:v>
                </c:pt>
                <c:pt idx="834">
                  <c:v>6.2699999999999992E-2</c:v>
                </c:pt>
                <c:pt idx="835">
                  <c:v>6.2300000000000001E-2</c:v>
                </c:pt>
                <c:pt idx="836">
                  <c:v>6.2300000000000001E-2</c:v>
                </c:pt>
                <c:pt idx="837">
                  <c:v>6.1900000000000004E-2</c:v>
                </c:pt>
                <c:pt idx="838">
                  <c:v>6.1556E-2</c:v>
                </c:pt>
                <c:pt idx="839">
                  <c:v>6.1546000000000003E-2</c:v>
                </c:pt>
                <c:pt idx="840">
                  <c:v>6.0823999999999996E-2</c:v>
                </c:pt>
                <c:pt idx="841">
                  <c:v>6.0422999999999998E-2</c:v>
                </c:pt>
                <c:pt idx="842">
                  <c:v>6.0599999999999994E-2</c:v>
                </c:pt>
                <c:pt idx="843">
                  <c:v>6.0599999999999994E-2</c:v>
                </c:pt>
                <c:pt idx="844">
                  <c:v>6.0599999999999994E-2</c:v>
                </c:pt>
                <c:pt idx="845">
                  <c:v>6.0172999999999997E-2</c:v>
                </c:pt>
                <c:pt idx="846">
                  <c:v>5.9617000000000003E-2</c:v>
                </c:pt>
                <c:pt idx="847">
                  <c:v>5.9617000000000003E-2</c:v>
                </c:pt>
                <c:pt idx="848">
                  <c:v>5.8600000000000006E-2</c:v>
                </c:pt>
                <c:pt idx="849">
                  <c:v>5.8299999999999998E-2</c:v>
                </c:pt>
                <c:pt idx="850">
                  <c:v>5.8769999999999996E-2</c:v>
                </c:pt>
                <c:pt idx="851">
                  <c:v>5.851E-2</c:v>
                </c:pt>
                <c:pt idx="852">
                  <c:v>5.9257999999999998E-2</c:v>
                </c:pt>
                <c:pt idx="853">
                  <c:v>5.9699999999999996E-2</c:v>
                </c:pt>
                <c:pt idx="854">
                  <c:v>5.9699999999999996E-2</c:v>
                </c:pt>
                <c:pt idx="855">
                  <c:v>6.0299999999999999E-2</c:v>
                </c:pt>
                <c:pt idx="856">
                  <c:v>5.7200000000000001E-2</c:v>
                </c:pt>
                <c:pt idx="857">
                  <c:v>5.7027999999999995E-2</c:v>
                </c:pt>
                <c:pt idx="858">
                  <c:v>5.6833000000000002E-2</c:v>
                </c:pt>
                <c:pt idx="859">
                  <c:v>5.6843999999999999E-2</c:v>
                </c:pt>
                <c:pt idx="860">
                  <c:v>5.7599999999999998E-2</c:v>
                </c:pt>
                <c:pt idx="861">
                  <c:v>5.7461999999999999E-2</c:v>
                </c:pt>
                <c:pt idx="862">
                  <c:v>5.7550999999999998E-2</c:v>
                </c:pt>
                <c:pt idx="863">
                  <c:v>5.7699999999999994E-2</c:v>
                </c:pt>
                <c:pt idx="864">
                  <c:v>5.7300000000000004E-2</c:v>
                </c:pt>
                <c:pt idx="865">
                  <c:v>5.7699999999999994E-2</c:v>
                </c:pt>
                <c:pt idx="866">
                  <c:v>5.7599999999999998E-2</c:v>
                </c:pt>
                <c:pt idx="867">
                  <c:v>5.8375000000000003E-2</c:v>
                </c:pt>
                <c:pt idx="868">
                  <c:v>5.8865999999999995E-2</c:v>
                </c:pt>
                <c:pt idx="869">
                  <c:v>5.8600000000000006E-2</c:v>
                </c:pt>
                <c:pt idx="870">
                  <c:v>5.8299999999999998E-2</c:v>
                </c:pt>
                <c:pt idx="871">
                  <c:v>5.7920999999999993E-2</c:v>
                </c:pt>
                <c:pt idx="872">
                  <c:v>5.7660999999999997E-2</c:v>
                </c:pt>
                <c:pt idx="873">
                  <c:v>5.7500000000000002E-2</c:v>
                </c:pt>
                <c:pt idx="874">
                  <c:v>5.5899999999999998E-2</c:v>
                </c:pt>
                <c:pt idx="875">
                  <c:v>5.5599999999999997E-2</c:v>
                </c:pt>
                <c:pt idx="876">
                  <c:v>5.5236E-2</c:v>
                </c:pt>
                <c:pt idx="877">
                  <c:v>5.5199999999999999E-2</c:v>
                </c:pt>
                <c:pt idx="878">
                  <c:v>5.5225999999999997E-2</c:v>
                </c:pt>
                <c:pt idx="879">
                  <c:v>5.5425000000000002E-2</c:v>
                </c:pt>
                <c:pt idx="880">
                  <c:v>5.6299999999999996E-2</c:v>
                </c:pt>
                <c:pt idx="881">
                  <c:v>5.6471999999999994E-2</c:v>
                </c:pt>
                <c:pt idx="882">
                  <c:v>5.6669999999999998E-2</c:v>
                </c:pt>
                <c:pt idx="883">
                  <c:v>5.6399999999999999E-2</c:v>
                </c:pt>
                <c:pt idx="884">
                  <c:v>5.6100000000000004E-2</c:v>
                </c:pt>
                <c:pt idx="885">
                  <c:v>5.4957000000000006E-2</c:v>
                </c:pt>
                <c:pt idx="886">
                  <c:v>5.4900000000000004E-2</c:v>
                </c:pt>
                <c:pt idx="887">
                  <c:v>5.4421999999999998E-2</c:v>
                </c:pt>
                <c:pt idx="888">
                  <c:v>5.5331999999999999E-2</c:v>
                </c:pt>
                <c:pt idx="889">
                  <c:v>5.4637999999999999E-2</c:v>
                </c:pt>
                <c:pt idx="890">
                  <c:v>5.4600000000000003E-2</c:v>
                </c:pt>
                <c:pt idx="891">
                  <c:v>5.4463999999999999E-2</c:v>
                </c:pt>
                <c:pt idx="892">
                  <c:v>5.4800000000000001E-2</c:v>
                </c:pt>
                <c:pt idx="893">
                  <c:v>5.5E-2</c:v>
                </c:pt>
                <c:pt idx="894">
                  <c:v>5.3800000000000001E-2</c:v>
                </c:pt>
                <c:pt idx="895">
                  <c:v>5.3499999999999999E-2</c:v>
                </c:pt>
                <c:pt idx="896">
                  <c:v>5.4199999999999998E-2</c:v>
                </c:pt>
                <c:pt idx="897">
                  <c:v>5.3600000000000002E-2</c:v>
                </c:pt>
                <c:pt idx="898">
                  <c:v>5.3499999999999999E-2</c:v>
                </c:pt>
                <c:pt idx="899">
                  <c:v>5.2999999999999999E-2</c:v>
                </c:pt>
                <c:pt idx="900">
                  <c:v>5.3200000000000004E-2</c:v>
                </c:pt>
                <c:pt idx="901">
                  <c:v>5.2699999999999997E-2</c:v>
                </c:pt>
                <c:pt idx="902">
                  <c:v>5.28E-2</c:v>
                </c:pt>
                <c:pt idx="903">
                  <c:v>5.3200000000000004E-2</c:v>
                </c:pt>
                <c:pt idx="904">
                  <c:v>5.2400000000000002E-2</c:v>
                </c:pt>
                <c:pt idx="905">
                  <c:v>5.21E-2</c:v>
                </c:pt>
                <c:pt idx="906">
                  <c:v>5.2400000000000002E-2</c:v>
                </c:pt>
                <c:pt idx="907">
                  <c:v>5.2300000000000006E-2</c:v>
                </c:pt>
                <c:pt idx="908">
                  <c:v>5.2999999999999999E-2</c:v>
                </c:pt>
                <c:pt idx="909">
                  <c:v>5.28E-2</c:v>
                </c:pt>
                <c:pt idx="910">
                  <c:v>5.2699999999999997E-2</c:v>
                </c:pt>
                <c:pt idx="911">
                  <c:v>5.2600000000000001E-2</c:v>
                </c:pt>
                <c:pt idx="912">
                  <c:v>5.2630999999999997E-2</c:v>
                </c:pt>
                <c:pt idx="913">
                  <c:v>5.3461000000000002E-2</c:v>
                </c:pt>
                <c:pt idx="914">
                  <c:v>5.3099999999999994E-2</c:v>
                </c:pt>
                <c:pt idx="915">
                  <c:v>5.2474999999999994E-2</c:v>
                </c:pt>
                <c:pt idx="916">
                  <c:v>5.28E-2</c:v>
                </c:pt>
                <c:pt idx="917">
                  <c:v>5.2600000000000001E-2</c:v>
                </c:pt>
                <c:pt idx="918">
                  <c:v>5.2999999999999999E-2</c:v>
                </c:pt>
                <c:pt idx="919">
                  <c:v>5.2823000000000002E-2</c:v>
                </c:pt>
                <c:pt idx="920">
                  <c:v>5.2400000000000002E-2</c:v>
                </c:pt>
                <c:pt idx="921">
                  <c:v>5.2400000000000002E-2</c:v>
                </c:pt>
                <c:pt idx="922">
                  <c:v>5.2441000000000002E-2</c:v>
                </c:pt>
                <c:pt idx="923">
                  <c:v>5.2343000000000001E-2</c:v>
                </c:pt>
                <c:pt idx="924">
                  <c:v>5.3150000000000003E-2</c:v>
                </c:pt>
                <c:pt idx="925">
                  <c:v>5.3399999999999996E-2</c:v>
                </c:pt>
                <c:pt idx="926">
                  <c:v>5.3579999999999996E-2</c:v>
                </c:pt>
                <c:pt idx="927">
                  <c:v>5.3362999999999994E-2</c:v>
                </c:pt>
                <c:pt idx="928">
                  <c:v>5.3028000000000006E-2</c:v>
                </c:pt>
                <c:pt idx="929">
                  <c:v>5.3047000000000004E-2</c:v>
                </c:pt>
                <c:pt idx="930">
                  <c:v>5.3399999999999996E-2</c:v>
                </c:pt>
                <c:pt idx="931">
                  <c:v>5.3326000000000005E-2</c:v>
                </c:pt>
                <c:pt idx="932">
                  <c:v>5.3365999999999997E-2</c:v>
                </c:pt>
                <c:pt idx="933">
                  <c:v>5.2900000000000003E-2</c:v>
                </c:pt>
                <c:pt idx="934">
                  <c:v>5.2245E-2</c:v>
                </c:pt>
                <c:pt idx="935">
                  <c:v>5.1445999999999999E-2</c:v>
                </c:pt>
                <c:pt idx="936">
                  <c:v>5.1399999999999994E-2</c:v>
                </c:pt>
                <c:pt idx="937">
                  <c:v>5.0967999999999999E-2</c:v>
                </c:pt>
                <c:pt idx="938">
                  <c:v>5.0199999999999995E-2</c:v>
                </c:pt>
                <c:pt idx="939">
                  <c:v>5.0571999999999999E-2</c:v>
                </c:pt>
                <c:pt idx="940">
                  <c:v>6.1615999999999997E-2</c:v>
                </c:pt>
                <c:pt idx="941">
                  <c:v>5.8863000000000006E-2</c:v>
                </c:pt>
                <c:pt idx="942">
                  <c:v>6.0199999999999997E-2</c:v>
                </c:pt>
                <c:pt idx="943">
                  <c:v>5.8299000000000004E-2</c:v>
                </c:pt>
                <c:pt idx="944">
                  <c:v>5.7237999999999997E-2</c:v>
                </c:pt>
                <c:pt idx="945">
                  <c:v>5.7337999999999993E-2</c:v>
                </c:pt>
                <c:pt idx="946">
                  <c:v>5.6600000000000004E-2</c:v>
                </c:pt>
                <c:pt idx="947">
                  <c:v>5.5999999999999994E-2</c:v>
                </c:pt>
                <c:pt idx="948">
                  <c:v>5.6821000000000003E-2</c:v>
                </c:pt>
                <c:pt idx="949">
                  <c:v>5.6009999999999997E-2</c:v>
                </c:pt>
                <c:pt idx="950">
                  <c:v>5.7055999999999996E-2</c:v>
                </c:pt>
                <c:pt idx="951">
                  <c:v>5.74E-2</c:v>
                </c:pt>
                <c:pt idx="952">
                  <c:v>5.79E-2</c:v>
                </c:pt>
                <c:pt idx="953">
                  <c:v>5.7363999999999998E-2</c:v>
                </c:pt>
                <c:pt idx="954">
                  <c:v>5.7500000000000002E-2</c:v>
                </c:pt>
                <c:pt idx="955">
                  <c:v>5.7668999999999998E-2</c:v>
                </c:pt>
                <c:pt idx="956">
                  <c:v>5.7200000000000001E-2</c:v>
                </c:pt>
                <c:pt idx="957">
                  <c:v>5.7000000000000002E-2</c:v>
                </c:pt>
                <c:pt idx="958">
                  <c:v>5.7099999999999998E-2</c:v>
                </c:pt>
                <c:pt idx="959">
                  <c:v>5.6668999999999997E-2</c:v>
                </c:pt>
                <c:pt idx="960">
                  <c:v>5.5937000000000001E-2</c:v>
                </c:pt>
                <c:pt idx="961">
                  <c:v>5.5517999999999998E-2</c:v>
                </c:pt>
                <c:pt idx="962">
                  <c:v>5.62E-2</c:v>
                </c:pt>
                <c:pt idx="963">
                  <c:v>5.602E-2</c:v>
                </c:pt>
                <c:pt idx="964">
                  <c:v>5.6399999999999999E-2</c:v>
                </c:pt>
                <c:pt idx="965">
                  <c:v>5.6399999999999999E-2</c:v>
                </c:pt>
                <c:pt idx="966">
                  <c:v>5.6437000000000001E-2</c:v>
                </c:pt>
                <c:pt idx="967">
                  <c:v>5.6725999999999999E-2</c:v>
                </c:pt>
                <c:pt idx="968">
                  <c:v>5.6058999999999998E-2</c:v>
                </c:pt>
                <c:pt idx="969">
                  <c:v>5.6600000000000004E-2</c:v>
                </c:pt>
                <c:pt idx="970">
                  <c:v>5.62E-2</c:v>
                </c:pt>
                <c:pt idx="971">
                  <c:v>5.5766999999999997E-2</c:v>
                </c:pt>
                <c:pt idx="972">
                  <c:v>5.5999999999999994E-2</c:v>
                </c:pt>
                <c:pt idx="973">
                  <c:v>5.6127000000000003E-2</c:v>
                </c:pt>
                <c:pt idx="974">
                  <c:v>5.6302000000000005E-2</c:v>
                </c:pt>
                <c:pt idx="975">
                  <c:v>5.6422E-2</c:v>
                </c:pt>
                <c:pt idx="976">
                  <c:v>5.6226999999999999E-2</c:v>
                </c:pt>
                <c:pt idx="977">
                  <c:v>5.5624E-2</c:v>
                </c:pt>
                <c:pt idx="978">
                  <c:v>5.4343000000000002E-2</c:v>
                </c:pt>
                <c:pt idx="979">
                  <c:v>5.4135999999999997E-2</c:v>
                </c:pt>
                <c:pt idx="980">
                  <c:v>5.3099999999999994E-2</c:v>
                </c:pt>
                <c:pt idx="981">
                  <c:v>5.2600000000000001E-2</c:v>
                </c:pt>
                <c:pt idx="982">
                  <c:v>5.2300000000000006E-2</c:v>
                </c:pt>
                <c:pt idx="983">
                  <c:v>5.1200000000000002E-2</c:v>
                </c:pt>
                <c:pt idx="984">
                  <c:v>5.0719E-2</c:v>
                </c:pt>
                <c:pt idx="985">
                  <c:v>5.0221999999999996E-2</c:v>
                </c:pt>
                <c:pt idx="986">
                  <c:v>5.0599999999999999E-2</c:v>
                </c:pt>
                <c:pt idx="987">
                  <c:v>5.0903000000000004E-2</c:v>
                </c:pt>
                <c:pt idx="988">
                  <c:v>5.1100000000000007E-2</c:v>
                </c:pt>
                <c:pt idx="989">
                  <c:v>4.8899999999999999E-2</c:v>
                </c:pt>
                <c:pt idx="990">
                  <c:v>4.8239999999999998E-2</c:v>
                </c:pt>
                <c:pt idx="991">
                  <c:v>4.8000000000000001E-2</c:v>
                </c:pt>
                <c:pt idx="992">
                  <c:v>4.7478999999999993E-2</c:v>
                </c:pt>
                <c:pt idx="993">
                  <c:v>4.7523999999999997E-2</c:v>
                </c:pt>
                <c:pt idx="994">
                  <c:v>4.7E-2</c:v>
                </c:pt>
                <c:pt idx="995">
                  <c:v>4.7E-2</c:v>
                </c:pt>
                <c:pt idx="996">
                  <c:v>4.7400000000000005E-2</c:v>
                </c:pt>
                <c:pt idx="997">
                  <c:v>4.7033999999999999E-2</c:v>
                </c:pt>
                <c:pt idx="998">
                  <c:v>4.7599999999999996E-2</c:v>
                </c:pt>
                <c:pt idx="999">
                  <c:v>4.8099999999999997E-2</c:v>
                </c:pt>
                <c:pt idx="1000">
                  <c:v>4.7870999999999997E-2</c:v>
                </c:pt>
                <c:pt idx="1001">
                  <c:v>4.7975999999999998E-2</c:v>
                </c:pt>
                <c:pt idx="1002">
                  <c:v>4.7699999999999992E-2</c:v>
                </c:pt>
                <c:pt idx="1003">
                  <c:v>4.7632000000000001E-2</c:v>
                </c:pt>
                <c:pt idx="1004">
                  <c:v>4.8499999999999995E-2</c:v>
                </c:pt>
                <c:pt idx="1005">
                  <c:v>4.7800000000000002E-2</c:v>
                </c:pt>
                <c:pt idx="1006">
                  <c:v>4.8099999999999997E-2</c:v>
                </c:pt>
                <c:pt idx="1007">
                  <c:v>4.7943E-2</c:v>
                </c:pt>
                <c:pt idx="1008">
                  <c:v>4.7550000000000002E-2</c:v>
                </c:pt>
                <c:pt idx="1009">
                  <c:v>4.7199999999999999E-2</c:v>
                </c:pt>
                <c:pt idx="1010">
                  <c:v>4.7100000000000003E-2</c:v>
                </c:pt>
                <c:pt idx="1011">
                  <c:v>4.6939000000000002E-2</c:v>
                </c:pt>
                <c:pt idx="1012">
                  <c:v>4.6981000000000002E-2</c:v>
                </c:pt>
                <c:pt idx="1013">
                  <c:v>4.6699999999999998E-2</c:v>
                </c:pt>
                <c:pt idx="1014">
                  <c:v>4.6131999999999999E-2</c:v>
                </c:pt>
                <c:pt idx="1015">
                  <c:v>4.6199999999999998E-2</c:v>
                </c:pt>
                <c:pt idx="1016">
                  <c:v>4.6100000000000002E-2</c:v>
                </c:pt>
                <c:pt idx="1017">
                  <c:v>4.58E-2</c:v>
                </c:pt>
                <c:pt idx="1018">
                  <c:v>4.5100000000000001E-2</c:v>
                </c:pt>
                <c:pt idx="1019">
                  <c:v>4.4800000000000006E-2</c:v>
                </c:pt>
                <c:pt idx="1020">
                  <c:v>4.5400000000000003E-2</c:v>
                </c:pt>
                <c:pt idx="1021">
                  <c:v>4.5965999999999993E-2</c:v>
                </c:pt>
                <c:pt idx="1022">
                  <c:v>4.6100000000000002E-2</c:v>
                </c:pt>
                <c:pt idx="1023">
                  <c:v>4.5720999999999998E-2</c:v>
                </c:pt>
                <c:pt idx="1024">
                  <c:v>4.5801000000000001E-2</c:v>
                </c:pt>
                <c:pt idx="1025">
                  <c:v>4.5917000000000006E-2</c:v>
                </c:pt>
                <c:pt idx="1026">
                  <c:v>4.5700000000000005E-2</c:v>
                </c:pt>
                <c:pt idx="1027">
                  <c:v>4.5342E-2</c:v>
                </c:pt>
                <c:pt idx="1028">
                  <c:v>4.4800000000000006E-2</c:v>
                </c:pt>
                <c:pt idx="1029">
                  <c:v>4.4699999999999997E-2</c:v>
                </c:pt>
                <c:pt idx="1030">
                  <c:v>4.4560000000000002E-2</c:v>
                </c:pt>
                <c:pt idx="1031">
                  <c:v>4.3826000000000004E-2</c:v>
                </c:pt>
                <c:pt idx="1032">
                  <c:v>4.3958000000000004E-2</c:v>
                </c:pt>
                <c:pt idx="1033">
                  <c:v>4.4020000000000004E-2</c:v>
                </c:pt>
                <c:pt idx="1034">
                  <c:v>4.4000000000000004E-2</c:v>
                </c:pt>
                <c:pt idx="1035">
                  <c:v>4.3799999999999999E-2</c:v>
                </c:pt>
                <c:pt idx="1036">
                  <c:v>4.4199999999999996E-2</c:v>
                </c:pt>
                <c:pt idx="1037">
                  <c:v>4.4160000000000005E-2</c:v>
                </c:pt>
                <c:pt idx="1038">
                  <c:v>4.4699999999999997E-2</c:v>
                </c:pt>
                <c:pt idx="1039">
                  <c:v>4.3616999999999996E-2</c:v>
                </c:pt>
                <c:pt idx="1040">
                  <c:v>4.3931999999999999E-2</c:v>
                </c:pt>
                <c:pt idx="1041">
                  <c:v>4.3522999999999999E-2</c:v>
                </c:pt>
                <c:pt idx="1042">
                  <c:v>4.3695000000000005E-2</c:v>
                </c:pt>
                <c:pt idx="1043">
                  <c:v>4.3756000000000003E-2</c:v>
                </c:pt>
                <c:pt idx="1044">
                  <c:v>4.4086999999999994E-2</c:v>
                </c:pt>
                <c:pt idx="1045">
                  <c:v>4.3840999999999998E-2</c:v>
                </c:pt>
                <c:pt idx="1046">
                  <c:v>4.3829E-2</c:v>
                </c:pt>
                <c:pt idx="1047">
                  <c:v>4.3499999999999997E-2</c:v>
                </c:pt>
                <c:pt idx="1048">
                  <c:v>4.3400000000000001E-2</c:v>
                </c:pt>
                <c:pt idx="1049">
                  <c:v>4.3700000000000003E-2</c:v>
                </c:pt>
                <c:pt idx="1050">
                  <c:v>4.4093E-2</c:v>
                </c:pt>
                <c:pt idx="1051">
                  <c:v>4.4200999999999997E-2</c:v>
                </c:pt>
                <c:pt idx="1052">
                  <c:v>4.5627000000000001E-2</c:v>
                </c:pt>
                <c:pt idx="1053">
                  <c:v>4.5499999999999999E-2</c:v>
                </c:pt>
                <c:pt idx="1054">
                  <c:v>4.5999999999999999E-2</c:v>
                </c:pt>
                <c:pt idx="1055">
                  <c:v>4.5776000000000004E-2</c:v>
                </c:pt>
                <c:pt idx="1056">
                  <c:v>4.6634000000000002E-2</c:v>
                </c:pt>
                <c:pt idx="1057">
                  <c:v>4.7442999999999999E-2</c:v>
                </c:pt>
                <c:pt idx="1058">
                  <c:v>4.6717000000000002E-2</c:v>
                </c:pt>
                <c:pt idx="1059">
                  <c:v>4.6900000000000004E-2</c:v>
                </c:pt>
                <c:pt idx="1060">
                  <c:v>4.6679000000000005E-2</c:v>
                </c:pt>
                <c:pt idx="1061">
                  <c:v>4.6799999999999994E-2</c:v>
                </c:pt>
                <c:pt idx="1062">
                  <c:v>4.7599999999999996E-2</c:v>
                </c:pt>
                <c:pt idx="1063">
                  <c:v>4.7800000000000002E-2</c:v>
                </c:pt>
                <c:pt idx="1064">
                  <c:v>4.8120999999999997E-2</c:v>
                </c:pt>
                <c:pt idx="1065">
                  <c:v>4.7407000000000005E-2</c:v>
                </c:pt>
                <c:pt idx="1066">
                  <c:v>4.6517999999999997E-2</c:v>
                </c:pt>
                <c:pt idx="1067">
                  <c:v>4.6517999999999997E-2</c:v>
                </c:pt>
                <c:pt idx="1068">
                  <c:v>4.5999999999999999E-2</c:v>
                </c:pt>
                <c:pt idx="1069">
                  <c:v>4.6140999999999995E-2</c:v>
                </c:pt>
                <c:pt idx="1070">
                  <c:v>4.5999999999999999E-2</c:v>
                </c:pt>
                <c:pt idx="1071">
                  <c:v>4.6234000000000004E-2</c:v>
                </c:pt>
                <c:pt idx="1072">
                  <c:v>4.6369E-2</c:v>
                </c:pt>
                <c:pt idx="1073">
                  <c:v>4.6399999999999997E-2</c:v>
                </c:pt>
                <c:pt idx="1074">
                  <c:v>4.7300000000000002E-2</c:v>
                </c:pt>
                <c:pt idx="1075">
                  <c:v>4.7800000000000002E-2</c:v>
                </c:pt>
                <c:pt idx="1076">
                  <c:v>4.7699999999999992E-2</c:v>
                </c:pt>
                <c:pt idx="1077">
                  <c:v>4.7400000000000005E-2</c:v>
                </c:pt>
                <c:pt idx="1078">
                  <c:v>4.7199999999999999E-2</c:v>
                </c:pt>
                <c:pt idx="1079">
                  <c:v>4.7400000000000005E-2</c:v>
                </c:pt>
                <c:pt idx="1080">
                  <c:v>4.8099999999999997E-2</c:v>
                </c:pt>
                <c:pt idx="1081">
                  <c:v>4.8099999999999997E-2</c:v>
                </c:pt>
                <c:pt idx="1082">
                  <c:v>4.8357999999999998E-2</c:v>
                </c:pt>
                <c:pt idx="1083">
                  <c:v>4.8899999999999999E-2</c:v>
                </c:pt>
                <c:pt idx="1084">
                  <c:v>4.8571999999999997E-2</c:v>
                </c:pt>
                <c:pt idx="1085">
                  <c:v>4.9000000000000002E-2</c:v>
                </c:pt>
                <c:pt idx="1086">
                  <c:v>4.8644999999999994E-2</c:v>
                </c:pt>
                <c:pt idx="1087">
                  <c:v>4.8492E-2</c:v>
                </c:pt>
                <c:pt idx="1088">
                  <c:v>4.8563000000000002E-2</c:v>
                </c:pt>
                <c:pt idx="1089">
                  <c:v>4.8000000000000001E-2</c:v>
                </c:pt>
                <c:pt idx="1090">
                  <c:v>4.7846E-2</c:v>
                </c:pt>
                <c:pt idx="1091">
                  <c:v>4.8000000000000001E-2</c:v>
                </c:pt>
                <c:pt idx="1092">
                  <c:v>4.7199999999999999E-2</c:v>
                </c:pt>
                <c:pt idx="1093">
                  <c:v>4.7122000000000004E-2</c:v>
                </c:pt>
                <c:pt idx="1094">
                  <c:v>4.6600000000000003E-2</c:v>
                </c:pt>
                <c:pt idx="1095">
                  <c:v>4.6600000000000003E-2</c:v>
                </c:pt>
                <c:pt idx="1096">
                  <c:v>4.5700000000000005E-2</c:v>
                </c:pt>
                <c:pt idx="1097">
                  <c:v>4.5157999999999997E-2</c:v>
                </c:pt>
                <c:pt idx="1098">
                  <c:v>4.4669999999999994E-2</c:v>
                </c:pt>
                <c:pt idx="1099">
                  <c:v>4.4825999999999998E-2</c:v>
                </c:pt>
                <c:pt idx="1100">
                  <c:v>4.4699999999999997E-2</c:v>
                </c:pt>
                <c:pt idx="1101">
                  <c:v>4.4800000000000006E-2</c:v>
                </c:pt>
                <c:pt idx="1102">
                  <c:v>4.4920999999999996E-2</c:v>
                </c:pt>
                <c:pt idx="1103">
                  <c:v>4.4999999999999998E-2</c:v>
                </c:pt>
                <c:pt idx="1104">
                  <c:v>4.5014999999999999E-2</c:v>
                </c:pt>
                <c:pt idx="1105">
                  <c:v>4.4977999999999997E-2</c:v>
                </c:pt>
                <c:pt idx="1106">
                  <c:v>4.4999999999999998E-2</c:v>
                </c:pt>
                <c:pt idx="1107">
                  <c:v>4.5100000000000001E-2</c:v>
                </c:pt>
                <c:pt idx="1108">
                  <c:v>4.5166999999999999E-2</c:v>
                </c:pt>
                <c:pt idx="1109">
                  <c:v>4.5134000000000001E-2</c:v>
                </c:pt>
                <c:pt idx="1110">
                  <c:v>4.53E-2</c:v>
                </c:pt>
                <c:pt idx="1111">
                  <c:v>4.58E-2</c:v>
                </c:pt>
                <c:pt idx="1112">
                  <c:v>4.4985999999999998E-2</c:v>
                </c:pt>
                <c:pt idx="1113">
                  <c:v>4.4985999999999998E-2</c:v>
                </c:pt>
                <c:pt idx="1114">
                  <c:v>4.4199999999999996E-2</c:v>
                </c:pt>
                <c:pt idx="1115">
                  <c:v>4.4359000000000003E-2</c:v>
                </c:pt>
                <c:pt idx="1116">
                  <c:v>4.4217000000000006E-2</c:v>
                </c:pt>
                <c:pt idx="1117">
                  <c:v>4.4252E-2</c:v>
                </c:pt>
                <c:pt idx="1118">
                  <c:v>4.4000000000000004E-2</c:v>
                </c:pt>
                <c:pt idx="1119">
                  <c:v>4.4538000000000001E-2</c:v>
                </c:pt>
                <c:pt idx="1120">
                  <c:v>4.4960000000000007E-2</c:v>
                </c:pt>
                <c:pt idx="1121">
                  <c:v>4.4999999999999998E-2</c:v>
                </c:pt>
                <c:pt idx="1122">
                  <c:v>4.4999999999999998E-2</c:v>
                </c:pt>
                <c:pt idx="1123">
                  <c:v>4.5677000000000002E-2</c:v>
                </c:pt>
                <c:pt idx="1124">
                  <c:v>4.6436000000000005E-2</c:v>
                </c:pt>
                <c:pt idx="1125">
                  <c:v>4.5999999999999999E-2</c:v>
                </c:pt>
                <c:pt idx="1126">
                  <c:v>4.5574000000000003E-2</c:v>
                </c:pt>
                <c:pt idx="1127">
                  <c:v>4.5100000000000001E-2</c:v>
                </c:pt>
                <c:pt idx="1128">
                  <c:v>4.5141000000000001E-2</c:v>
                </c:pt>
                <c:pt idx="1129">
                  <c:v>4.5339999999999998E-2</c:v>
                </c:pt>
                <c:pt idx="1130">
                  <c:v>4.5100000000000001E-2</c:v>
                </c:pt>
                <c:pt idx="1131">
                  <c:v>4.5199999999999997E-2</c:v>
                </c:pt>
                <c:pt idx="1132">
                  <c:v>4.4950999999999998E-2</c:v>
                </c:pt>
                <c:pt idx="1133">
                  <c:v>4.4500000000000005E-2</c:v>
                </c:pt>
                <c:pt idx="1134">
                  <c:v>4.4500000000000005E-2</c:v>
                </c:pt>
                <c:pt idx="1135">
                  <c:v>4.4199999999999996E-2</c:v>
                </c:pt>
                <c:pt idx="1136">
                  <c:v>4.4126000000000005E-2</c:v>
                </c:pt>
                <c:pt idx="1137">
                  <c:v>4.3700000000000003E-2</c:v>
                </c:pt>
                <c:pt idx="1138">
                  <c:v>4.3400000000000001E-2</c:v>
                </c:pt>
                <c:pt idx="1139">
                  <c:v>4.3400000000000001E-2</c:v>
                </c:pt>
                <c:pt idx="1140">
                  <c:v>4.3314000000000005E-2</c:v>
                </c:pt>
                <c:pt idx="1141">
                  <c:v>4.3311000000000002E-2</c:v>
                </c:pt>
                <c:pt idx="1142">
                  <c:v>4.3319999999999997E-2</c:v>
                </c:pt>
                <c:pt idx="1143">
                  <c:v>4.3400000000000001E-2</c:v>
                </c:pt>
                <c:pt idx="1144">
                  <c:v>4.3099999999999999E-2</c:v>
                </c:pt>
                <c:pt idx="1145">
                  <c:v>4.2927E-2</c:v>
                </c:pt>
                <c:pt idx="1146">
                  <c:v>4.3131000000000003E-2</c:v>
                </c:pt>
                <c:pt idx="1147">
                  <c:v>4.2774E-2</c:v>
                </c:pt>
                <c:pt idx="1148">
                  <c:v>4.3112000000000004E-2</c:v>
                </c:pt>
                <c:pt idx="1149">
                  <c:v>4.3799999999999999E-2</c:v>
                </c:pt>
                <c:pt idx="1150">
                  <c:v>4.36E-2</c:v>
                </c:pt>
                <c:pt idx="1151">
                  <c:v>4.1376999999999997E-2</c:v>
                </c:pt>
                <c:pt idx="1152">
                  <c:v>4.1100000000000005E-2</c:v>
                </c:pt>
                <c:pt idx="1153">
                  <c:v>4.0450999999999994E-2</c:v>
                </c:pt>
                <c:pt idx="1154">
                  <c:v>4.07E-2</c:v>
                </c:pt>
                <c:pt idx="1155">
                  <c:v>4.0800000000000003E-2</c:v>
                </c:pt>
                <c:pt idx="1156">
                  <c:v>4.0199999999999993E-2</c:v>
                </c:pt>
                <c:pt idx="1157">
                  <c:v>4.0800000000000003E-2</c:v>
                </c:pt>
                <c:pt idx="1158">
                  <c:v>4.1125999999999996E-2</c:v>
                </c:pt>
                <c:pt idx="1159">
                  <c:v>4.1399999999999999E-2</c:v>
                </c:pt>
                <c:pt idx="1160">
                  <c:v>4.0948999999999999E-2</c:v>
                </c:pt>
                <c:pt idx="1161">
                  <c:v>4.1327999999999997E-2</c:v>
                </c:pt>
                <c:pt idx="1162">
                  <c:v>4.1299999999999996E-2</c:v>
                </c:pt>
                <c:pt idx="1163">
                  <c:v>4.1430999999999996E-2</c:v>
                </c:pt>
                <c:pt idx="1164">
                  <c:v>4.1260000000000005E-2</c:v>
                </c:pt>
                <c:pt idx="1165">
                  <c:v>4.1041000000000001E-2</c:v>
                </c:pt>
                <c:pt idx="1166">
                  <c:v>4.1376999999999997E-2</c:v>
                </c:pt>
                <c:pt idx="1167">
                  <c:v>4.1447000000000005E-2</c:v>
                </c:pt>
                <c:pt idx="1168">
                  <c:v>4.1500000000000002E-2</c:v>
                </c:pt>
                <c:pt idx="1169">
                  <c:v>4.1100000000000005E-2</c:v>
                </c:pt>
                <c:pt idx="1170">
                  <c:v>4.1200000000000001E-2</c:v>
                </c:pt>
                <c:pt idx="1171">
                  <c:v>4.1142999999999999E-2</c:v>
                </c:pt>
                <c:pt idx="1172">
                  <c:v>4.1425999999999998E-2</c:v>
                </c:pt>
                <c:pt idx="1173">
                  <c:v>4.1399999999999999E-2</c:v>
                </c:pt>
                <c:pt idx="1174">
                  <c:v>4.1500000000000002E-2</c:v>
                </c:pt>
                <c:pt idx="1175">
                  <c:v>4.1200000000000001E-2</c:v>
                </c:pt>
                <c:pt idx="1176">
                  <c:v>4.0822999999999998E-2</c:v>
                </c:pt>
                <c:pt idx="1177">
                  <c:v>4.0999999999999995E-2</c:v>
                </c:pt>
                <c:pt idx="1178">
                  <c:v>4.1270000000000001E-2</c:v>
                </c:pt>
                <c:pt idx="1179">
                  <c:v>4.1430999999999996E-2</c:v>
                </c:pt>
                <c:pt idx="1180">
                  <c:v>4.1500000000000002E-2</c:v>
                </c:pt>
                <c:pt idx="1181">
                  <c:v>4.2000000000000003E-2</c:v>
                </c:pt>
                <c:pt idx="1182">
                  <c:v>4.2999999999999997E-2</c:v>
                </c:pt>
                <c:pt idx="1183">
                  <c:v>4.4104999999999998E-2</c:v>
                </c:pt>
                <c:pt idx="1184">
                  <c:v>4.3299999999999998E-2</c:v>
                </c:pt>
                <c:pt idx="1185">
                  <c:v>4.4008000000000005E-2</c:v>
                </c:pt>
                <c:pt idx="1186">
                  <c:v>4.4900000000000002E-2</c:v>
                </c:pt>
                <c:pt idx="1187">
                  <c:v>4.5251E-2</c:v>
                </c:pt>
                <c:pt idx="1188">
                  <c:v>4.53E-2</c:v>
                </c:pt>
                <c:pt idx="1189">
                  <c:v>4.8952000000000002E-2</c:v>
                </c:pt>
                <c:pt idx="1190">
                  <c:v>4.8335999999999997E-2</c:v>
                </c:pt>
                <c:pt idx="1191">
                  <c:v>4.7400000000000005E-2</c:v>
                </c:pt>
                <c:pt idx="1192">
                  <c:v>4.8459000000000002E-2</c:v>
                </c:pt>
                <c:pt idx="1193">
                  <c:v>4.9265999999999997E-2</c:v>
                </c:pt>
                <c:pt idx="1194">
                  <c:v>5.0351999999999994E-2</c:v>
                </c:pt>
                <c:pt idx="1195">
                  <c:v>5.0374000000000002E-2</c:v>
                </c:pt>
                <c:pt idx="1196">
                  <c:v>5.1227999999999996E-2</c:v>
                </c:pt>
                <c:pt idx="1197">
                  <c:v>5.0599999999999999E-2</c:v>
                </c:pt>
                <c:pt idx="1198">
                  <c:v>4.9858E-2</c:v>
                </c:pt>
                <c:pt idx="1199">
                  <c:v>4.9400000000000006E-2</c:v>
                </c:pt>
                <c:pt idx="1200">
                  <c:v>5.1399999999999994E-2</c:v>
                </c:pt>
                <c:pt idx="1201">
                  <c:v>5.2455000000000002E-2</c:v>
                </c:pt>
                <c:pt idx="1202">
                  <c:v>5.6795999999999999E-2</c:v>
                </c:pt>
                <c:pt idx="1203">
                  <c:v>5.5141000000000003E-2</c:v>
                </c:pt>
                <c:pt idx="1204">
                  <c:v>5.4024999999999997E-2</c:v>
                </c:pt>
                <c:pt idx="1205">
                  <c:v>5.4000000000000006E-2</c:v>
                </c:pt>
                <c:pt idx="1206">
                  <c:v>5.5251000000000001E-2</c:v>
                </c:pt>
                <c:pt idx="1207">
                  <c:v>5.8457999999999996E-2</c:v>
                </c:pt>
                <c:pt idx="1208">
                  <c:v>5.5029000000000002E-2</c:v>
                </c:pt>
                <c:pt idx="1209">
                  <c:v>5.4447999999999996E-2</c:v>
                </c:pt>
                <c:pt idx="1210">
                  <c:v>5.2846000000000004E-2</c:v>
                </c:pt>
                <c:pt idx="1211">
                  <c:v>5.3616999999999998E-2</c:v>
                </c:pt>
                <c:pt idx="1212">
                  <c:v>5.4000000000000006E-2</c:v>
                </c:pt>
                <c:pt idx="1213">
                  <c:v>5.4671999999999998E-2</c:v>
                </c:pt>
                <c:pt idx="1214">
                  <c:v>5.3678999999999998E-2</c:v>
                </c:pt>
                <c:pt idx="1215">
                  <c:v>5.3345999999999998E-2</c:v>
                </c:pt>
                <c:pt idx="1216">
                  <c:v>5.4800000000000001E-2</c:v>
                </c:pt>
                <c:pt idx="1217">
                  <c:v>5.3600000000000002E-2</c:v>
                </c:pt>
                <c:pt idx="1218">
                  <c:v>5.3399999999999996E-2</c:v>
                </c:pt>
                <c:pt idx="1219">
                  <c:v>5.3171999999999997E-2</c:v>
                </c:pt>
                <c:pt idx="1220">
                  <c:v>5.3200000000000004E-2</c:v>
                </c:pt>
                <c:pt idx="1221">
                  <c:v>5.2904E-2</c:v>
                </c:pt>
                <c:pt idx="1222">
                  <c:v>5.373E-2</c:v>
                </c:pt>
                <c:pt idx="1223">
                  <c:v>5.3265E-2</c:v>
                </c:pt>
                <c:pt idx="1224">
                  <c:v>5.3265E-2</c:v>
                </c:pt>
                <c:pt idx="1225">
                  <c:v>5.2263000000000004E-2</c:v>
                </c:pt>
                <c:pt idx="1226">
                  <c:v>5.3499999999999999E-2</c:v>
                </c:pt>
                <c:pt idx="1227">
                  <c:v>5.4299999999999994E-2</c:v>
                </c:pt>
                <c:pt idx="1228">
                  <c:v>5.3600000000000002E-2</c:v>
                </c:pt>
                <c:pt idx="1229">
                  <c:v>5.3600000000000002E-2</c:v>
                </c:pt>
                <c:pt idx="1230">
                  <c:v>5.3200000000000004E-2</c:v>
                </c:pt>
                <c:pt idx="1231">
                  <c:v>5.33E-2</c:v>
                </c:pt>
                <c:pt idx="1232">
                  <c:v>5.2900000000000003E-2</c:v>
                </c:pt>
                <c:pt idx="1233">
                  <c:v>5.2174999999999999E-2</c:v>
                </c:pt>
                <c:pt idx="1234">
                  <c:v>5.2499999999999998E-2</c:v>
                </c:pt>
                <c:pt idx="1235">
                  <c:v>5.21E-2</c:v>
                </c:pt>
                <c:pt idx="1236">
                  <c:v>5.1253E-2</c:v>
                </c:pt>
                <c:pt idx="1237">
                  <c:v>5.1500000000000004E-2</c:v>
                </c:pt>
                <c:pt idx="1238">
                  <c:v>5.1100000000000007E-2</c:v>
                </c:pt>
                <c:pt idx="1239">
                  <c:v>5.1138000000000003E-2</c:v>
                </c:pt>
                <c:pt idx="1240">
                  <c:v>5.1299999999999998E-2</c:v>
                </c:pt>
                <c:pt idx="1241">
                  <c:v>5.0967000000000005E-2</c:v>
                </c:pt>
                <c:pt idx="1242">
                  <c:v>5.0999999999999997E-2</c:v>
                </c:pt>
                <c:pt idx="1243">
                  <c:v>5.0229999999999997E-2</c:v>
                </c:pt>
                <c:pt idx="1244">
                  <c:v>5.0099999999999999E-2</c:v>
                </c:pt>
                <c:pt idx="1245">
                  <c:v>5.1005000000000002E-2</c:v>
                </c:pt>
                <c:pt idx="1246">
                  <c:v>5.0900000000000001E-2</c:v>
                </c:pt>
                <c:pt idx="1247">
                  <c:v>5.2000000000000005E-2</c:v>
                </c:pt>
                <c:pt idx="1248">
                  <c:v>5.45E-2</c:v>
                </c:pt>
                <c:pt idx="1249">
                  <c:v>5.4455000000000003E-2</c:v>
                </c:pt>
                <c:pt idx="1250">
                  <c:v>5.2400000000000002E-2</c:v>
                </c:pt>
                <c:pt idx="1251">
                  <c:v>5.2300000000000006E-2</c:v>
                </c:pt>
                <c:pt idx="1252">
                  <c:v>5.2300000000000006E-2</c:v>
                </c:pt>
                <c:pt idx="1253">
                  <c:v>5.1947E-2</c:v>
                </c:pt>
                <c:pt idx="1254">
                  <c:v>5.2621000000000001E-2</c:v>
                </c:pt>
                <c:pt idx="1255">
                  <c:v>5.5163000000000004E-2</c:v>
                </c:pt>
                <c:pt idx="1256">
                  <c:v>5.4058000000000002E-2</c:v>
                </c:pt>
                <c:pt idx="1257">
                  <c:v>5.4800000000000001E-2</c:v>
                </c:pt>
                <c:pt idx="1258">
                  <c:v>5.4100000000000002E-2</c:v>
                </c:pt>
                <c:pt idx="1259">
                  <c:v>5.3372000000000003E-2</c:v>
                </c:pt>
                <c:pt idx="1260">
                  <c:v>5.3901000000000004E-2</c:v>
                </c:pt>
                <c:pt idx="1261">
                  <c:v>5.3734999999999998E-2</c:v>
                </c:pt>
                <c:pt idx="1262">
                  <c:v>5.5871000000000004E-2</c:v>
                </c:pt>
                <c:pt idx="1263">
                  <c:v>5.5141000000000003E-2</c:v>
                </c:pt>
                <c:pt idx="1264">
                  <c:v>5.62E-2</c:v>
                </c:pt>
                <c:pt idx="1265">
                  <c:v>5.7294999999999999E-2</c:v>
                </c:pt>
                <c:pt idx="1266">
                  <c:v>5.7766000000000005E-2</c:v>
                </c:pt>
                <c:pt idx="1267">
                  <c:v>5.7200000000000001E-2</c:v>
                </c:pt>
                <c:pt idx="1268">
                  <c:v>5.7000000000000002E-2</c:v>
                </c:pt>
                <c:pt idx="1269">
                  <c:v>5.7200000000000001E-2</c:v>
                </c:pt>
                <c:pt idx="1270">
                  <c:v>5.6100000000000004E-2</c:v>
                </c:pt>
                <c:pt idx="1271">
                  <c:v>5.6977E-2</c:v>
                </c:pt>
                <c:pt idx="1272">
                  <c:v>5.6100000000000004E-2</c:v>
                </c:pt>
                <c:pt idx="1273">
                  <c:v>5.4998999999999999E-2</c:v>
                </c:pt>
                <c:pt idx="1274">
                  <c:v>5.4699999999999999E-2</c:v>
                </c:pt>
                <c:pt idx="1275">
                  <c:v>5.5050999999999996E-2</c:v>
                </c:pt>
                <c:pt idx="1276">
                  <c:v>5.5099999999999996E-2</c:v>
                </c:pt>
                <c:pt idx="1277">
                  <c:v>5.45E-2</c:v>
                </c:pt>
                <c:pt idx="1278">
                  <c:v>5.4600999999999997E-2</c:v>
                </c:pt>
                <c:pt idx="1279">
                  <c:v>5.4241999999999999E-2</c:v>
                </c:pt>
                <c:pt idx="1280">
                  <c:v>5.3699999999999998E-2</c:v>
                </c:pt>
                <c:pt idx="1281">
                  <c:v>5.3419000000000001E-2</c:v>
                </c:pt>
                <c:pt idx="1282">
                  <c:v>5.4100000000000002E-2</c:v>
                </c:pt>
                <c:pt idx="1283">
                  <c:v>5.4000000000000006E-2</c:v>
                </c:pt>
                <c:pt idx="1284">
                  <c:v>5.3232999999999996E-2</c:v>
                </c:pt>
                <c:pt idx="1285">
                  <c:v>5.2381000000000004E-2</c:v>
                </c:pt>
                <c:pt idx="1286">
                  <c:v>5.1672000000000003E-2</c:v>
                </c:pt>
                <c:pt idx="1287">
                  <c:v>5.2199999999999996E-2</c:v>
                </c:pt>
                <c:pt idx="1288">
                  <c:v>4.8711999999999998E-2</c:v>
                </c:pt>
                <c:pt idx="1289">
                  <c:v>4.7199999999999999E-2</c:v>
                </c:pt>
                <c:pt idx="1290">
                  <c:v>4.7708E-2</c:v>
                </c:pt>
                <c:pt idx="1291">
                  <c:v>4.7534E-2</c:v>
                </c:pt>
                <c:pt idx="1292">
                  <c:v>4.6500000000000007E-2</c:v>
                </c:pt>
                <c:pt idx="1293">
                  <c:v>4.58E-2</c:v>
                </c:pt>
                <c:pt idx="1294">
                  <c:v>4.5100000000000001E-2</c:v>
                </c:pt>
                <c:pt idx="1295">
                  <c:v>4.58E-2</c:v>
                </c:pt>
                <c:pt idx="1296">
                  <c:v>4.6052000000000003E-2</c:v>
                </c:pt>
                <c:pt idx="1297">
                  <c:v>4.4873000000000003E-2</c:v>
                </c:pt>
                <c:pt idx="1298">
                  <c:v>4.4600000000000001E-2</c:v>
                </c:pt>
                <c:pt idx="1299">
                  <c:v>4.5199999999999997E-2</c:v>
                </c:pt>
                <c:pt idx="1300">
                  <c:v>4.5700000000000005E-2</c:v>
                </c:pt>
                <c:pt idx="1301">
                  <c:v>4.4672000000000003E-2</c:v>
                </c:pt>
                <c:pt idx="1302">
                  <c:v>4.4945000000000006E-2</c:v>
                </c:pt>
                <c:pt idx="1303">
                  <c:v>4.4888000000000004E-2</c:v>
                </c:pt>
                <c:pt idx="1304">
                  <c:v>4.4837999999999996E-2</c:v>
                </c:pt>
                <c:pt idx="1305">
                  <c:v>4.4500000000000005E-2</c:v>
                </c:pt>
                <c:pt idx="1306">
                  <c:v>4.4332000000000003E-2</c:v>
                </c:pt>
                <c:pt idx="1307">
                  <c:v>4.4470999999999997E-2</c:v>
                </c:pt>
                <c:pt idx="1308">
                  <c:v>4.5100000000000001E-2</c:v>
                </c:pt>
                <c:pt idx="1309">
                  <c:v>4.5499999999999999E-2</c:v>
                </c:pt>
                <c:pt idx="1310">
                  <c:v>4.58E-2</c:v>
                </c:pt>
                <c:pt idx="1311">
                  <c:v>4.6268000000000004E-2</c:v>
                </c:pt>
                <c:pt idx="1312">
                  <c:v>4.6567999999999998E-2</c:v>
                </c:pt>
                <c:pt idx="1313">
                  <c:v>4.58E-2</c:v>
                </c:pt>
                <c:pt idx="1314">
                  <c:v>4.4568999999999998E-2</c:v>
                </c:pt>
                <c:pt idx="1315">
                  <c:v>4.4836000000000001E-2</c:v>
                </c:pt>
                <c:pt idx="1316">
                  <c:v>4.4836000000000001E-2</c:v>
                </c:pt>
                <c:pt idx="1317">
                  <c:v>4.4362000000000006E-2</c:v>
                </c:pt>
                <c:pt idx="1318">
                  <c:v>4.4427000000000001E-2</c:v>
                </c:pt>
                <c:pt idx="1319">
                  <c:v>4.4299999999999999E-2</c:v>
                </c:pt>
                <c:pt idx="1320">
                  <c:v>4.5317999999999997E-2</c:v>
                </c:pt>
                <c:pt idx="1321">
                  <c:v>4.5599999999999995E-2</c:v>
                </c:pt>
                <c:pt idx="1322">
                  <c:v>4.5400000000000003E-2</c:v>
                </c:pt>
                <c:pt idx="1323">
                  <c:v>4.5400000000000003E-2</c:v>
                </c:pt>
                <c:pt idx="1324">
                  <c:v>4.5321E-2</c:v>
                </c:pt>
                <c:pt idx="1325">
                  <c:v>4.5061999999999998E-2</c:v>
                </c:pt>
                <c:pt idx="1326">
                  <c:v>4.5599999999999995E-2</c:v>
                </c:pt>
                <c:pt idx="1327">
                  <c:v>4.5298999999999999E-2</c:v>
                </c:pt>
                <c:pt idx="1328">
                  <c:v>4.5124000000000004E-2</c:v>
                </c:pt>
                <c:pt idx="1329">
                  <c:v>4.4800000000000006E-2</c:v>
                </c:pt>
                <c:pt idx="1330">
                  <c:v>4.5058000000000001E-2</c:v>
                </c:pt>
                <c:pt idx="1331">
                  <c:v>4.4900000000000002E-2</c:v>
                </c:pt>
                <c:pt idx="1332">
                  <c:v>4.4215999999999998E-2</c:v>
                </c:pt>
                <c:pt idx="1333">
                  <c:v>4.3099999999999999E-2</c:v>
                </c:pt>
                <c:pt idx="1334">
                  <c:v>4.2625000000000003E-2</c:v>
                </c:pt>
                <c:pt idx="1335">
                  <c:v>4.2500000000000003E-2</c:v>
                </c:pt>
                <c:pt idx="1336">
                  <c:v>4.2477999999999995E-2</c:v>
                </c:pt>
                <c:pt idx="1337">
                  <c:v>4.1723999999999997E-2</c:v>
                </c:pt>
                <c:pt idx="1338">
                  <c:v>4.1237000000000003E-2</c:v>
                </c:pt>
                <c:pt idx="1339">
                  <c:v>4.1272000000000003E-2</c:v>
                </c:pt>
                <c:pt idx="1340">
                  <c:v>4.1272000000000003E-2</c:v>
                </c:pt>
                <c:pt idx="1341">
                  <c:v>4.1399999999999999E-2</c:v>
                </c:pt>
                <c:pt idx="1342">
                  <c:v>4.0999999999999995E-2</c:v>
                </c:pt>
                <c:pt idx="1343">
                  <c:v>4.0800000000000003E-2</c:v>
                </c:pt>
                <c:pt idx="1344">
                  <c:v>4.0800000000000003E-2</c:v>
                </c:pt>
                <c:pt idx="1345">
                  <c:v>3.9649000000000004E-2</c:v>
                </c:pt>
                <c:pt idx="1346">
                  <c:v>3.9005999999999999E-2</c:v>
                </c:pt>
                <c:pt idx="1347">
                  <c:v>3.9300000000000002E-2</c:v>
                </c:pt>
                <c:pt idx="1348">
                  <c:v>3.9855000000000002E-2</c:v>
                </c:pt>
                <c:pt idx="1349">
                  <c:v>3.9699999999999999E-2</c:v>
                </c:pt>
                <c:pt idx="1350">
                  <c:v>3.9199999999999999E-2</c:v>
                </c:pt>
                <c:pt idx="1351">
                  <c:v>3.95E-2</c:v>
                </c:pt>
                <c:pt idx="1352">
                  <c:v>3.9521000000000001E-2</c:v>
                </c:pt>
                <c:pt idx="1353">
                  <c:v>3.8979E-2</c:v>
                </c:pt>
                <c:pt idx="1354">
                  <c:v>3.9100000000000003E-2</c:v>
                </c:pt>
                <c:pt idx="1355">
                  <c:v>3.8976999999999998E-2</c:v>
                </c:pt>
                <c:pt idx="1356">
                  <c:v>3.8847E-2</c:v>
                </c:pt>
                <c:pt idx="1357">
                  <c:v>3.8877000000000002E-2</c:v>
                </c:pt>
                <c:pt idx="1358">
                  <c:v>3.8900000000000004E-2</c:v>
                </c:pt>
                <c:pt idx="1359">
                  <c:v>3.8142999999999996E-2</c:v>
                </c:pt>
                <c:pt idx="1360">
                  <c:v>3.7900000000000003E-2</c:v>
                </c:pt>
                <c:pt idx="1361">
                  <c:v>3.7999999999999999E-2</c:v>
                </c:pt>
                <c:pt idx="1362">
                  <c:v>3.7999999999999999E-2</c:v>
                </c:pt>
                <c:pt idx="1363">
                  <c:v>3.8100000000000002E-2</c:v>
                </c:pt>
                <c:pt idx="1364">
                  <c:v>3.7499999999999999E-2</c:v>
                </c:pt>
                <c:pt idx="1365">
                  <c:v>3.7694999999999999E-2</c:v>
                </c:pt>
                <c:pt idx="1366">
                  <c:v>3.6600000000000001E-2</c:v>
                </c:pt>
                <c:pt idx="1367">
                  <c:v>3.6200000000000003E-2</c:v>
                </c:pt>
                <c:pt idx="1368">
                  <c:v>3.6299999999999999E-2</c:v>
                </c:pt>
                <c:pt idx="1369">
                  <c:v>3.6517000000000001E-2</c:v>
                </c:pt>
                <c:pt idx="1370">
                  <c:v>3.6699999999999997E-2</c:v>
                </c:pt>
                <c:pt idx="1371">
                  <c:v>3.7499999999999999E-2</c:v>
                </c:pt>
                <c:pt idx="1372">
                  <c:v>3.8399999999999997E-2</c:v>
                </c:pt>
                <c:pt idx="1373">
                  <c:v>3.85E-2</c:v>
                </c:pt>
                <c:pt idx="1374">
                  <c:v>3.7999999999999999E-2</c:v>
                </c:pt>
                <c:pt idx="1375">
                  <c:v>3.7400000000000003E-2</c:v>
                </c:pt>
                <c:pt idx="1376">
                  <c:v>3.6971999999999998E-2</c:v>
                </c:pt>
                <c:pt idx="1377">
                  <c:v>3.6299999999999999E-2</c:v>
                </c:pt>
                <c:pt idx="1378">
                  <c:v>3.6847999999999999E-2</c:v>
                </c:pt>
                <c:pt idx="1379">
                  <c:v>3.6664000000000002E-2</c:v>
                </c:pt>
                <c:pt idx="1380">
                  <c:v>3.7200000000000004E-2</c:v>
                </c:pt>
                <c:pt idx="1381">
                  <c:v>3.7000000000000005E-2</c:v>
                </c:pt>
                <c:pt idx="1382">
                  <c:v>3.6699999999999997E-2</c:v>
                </c:pt>
                <c:pt idx="1383">
                  <c:v>3.6799999999999999E-2</c:v>
                </c:pt>
                <c:pt idx="1384">
                  <c:v>3.6900000000000002E-2</c:v>
                </c:pt>
                <c:pt idx="1385">
                  <c:v>3.6549999999999999E-2</c:v>
                </c:pt>
                <c:pt idx="1386">
                  <c:v>3.6799999999999999E-2</c:v>
                </c:pt>
                <c:pt idx="1387">
                  <c:v>3.6799999999999999E-2</c:v>
                </c:pt>
                <c:pt idx="1388">
                  <c:v>3.6958000000000005E-2</c:v>
                </c:pt>
                <c:pt idx="1389">
                  <c:v>3.7000000000000005E-2</c:v>
                </c:pt>
                <c:pt idx="1390">
                  <c:v>3.6600000000000001E-2</c:v>
                </c:pt>
                <c:pt idx="1391">
                  <c:v>3.5699999999999996E-2</c:v>
                </c:pt>
                <c:pt idx="1392">
                  <c:v>3.56E-2</c:v>
                </c:pt>
                <c:pt idx="1393">
                  <c:v>3.4700000000000002E-2</c:v>
                </c:pt>
                <c:pt idx="1394">
                  <c:v>3.49E-2</c:v>
                </c:pt>
                <c:pt idx="1395">
                  <c:v>3.4736999999999997E-2</c:v>
                </c:pt>
                <c:pt idx="1396">
                  <c:v>3.4099999999999998E-2</c:v>
                </c:pt>
                <c:pt idx="1397">
                  <c:v>3.3700000000000001E-2</c:v>
                </c:pt>
                <c:pt idx="1398">
                  <c:v>3.3645999999999995E-2</c:v>
                </c:pt>
                <c:pt idx="1399">
                  <c:v>3.4000000000000002E-2</c:v>
                </c:pt>
                <c:pt idx="1400">
                  <c:v>3.5826999999999998E-2</c:v>
                </c:pt>
                <c:pt idx="1401">
                  <c:v>3.5699999999999996E-2</c:v>
                </c:pt>
                <c:pt idx="1402">
                  <c:v>3.6400000000000002E-2</c:v>
                </c:pt>
                <c:pt idx="1403">
                  <c:v>3.8100000000000002E-2</c:v>
                </c:pt>
                <c:pt idx="1404">
                  <c:v>3.6799999999999999E-2</c:v>
                </c:pt>
                <c:pt idx="1405">
                  <c:v>3.6799999999999999E-2</c:v>
                </c:pt>
                <c:pt idx="1406">
                  <c:v>3.6243999999999998E-2</c:v>
                </c:pt>
                <c:pt idx="1407">
                  <c:v>3.5900000000000001E-2</c:v>
                </c:pt>
                <c:pt idx="1408">
                  <c:v>3.6200000000000003E-2</c:v>
                </c:pt>
                <c:pt idx="1409">
                  <c:v>3.6000000000000004E-2</c:v>
                </c:pt>
                <c:pt idx="1410">
                  <c:v>3.5799999999999998E-2</c:v>
                </c:pt>
                <c:pt idx="1411">
                  <c:v>3.6150000000000002E-2</c:v>
                </c:pt>
                <c:pt idx="1412">
                  <c:v>3.6753000000000001E-2</c:v>
                </c:pt>
                <c:pt idx="1413">
                  <c:v>3.6699999999999997E-2</c:v>
                </c:pt>
                <c:pt idx="1414">
                  <c:v>3.73E-2</c:v>
                </c:pt>
                <c:pt idx="1415">
                  <c:v>3.7720999999999998E-2</c:v>
                </c:pt>
                <c:pt idx="1416">
                  <c:v>3.7499999999999999E-2</c:v>
                </c:pt>
                <c:pt idx="1417">
                  <c:v>3.7532999999999997E-2</c:v>
                </c:pt>
                <c:pt idx="1418">
                  <c:v>3.7691000000000002E-2</c:v>
                </c:pt>
                <c:pt idx="1419">
                  <c:v>3.7061000000000004E-2</c:v>
                </c:pt>
                <c:pt idx="1420">
                  <c:v>3.6768999999999996E-2</c:v>
                </c:pt>
                <c:pt idx="1421">
                  <c:v>3.5799999999999998E-2</c:v>
                </c:pt>
                <c:pt idx="1422">
                  <c:v>3.6164999999999996E-2</c:v>
                </c:pt>
                <c:pt idx="1423">
                  <c:v>3.6041999999999998E-2</c:v>
                </c:pt>
                <c:pt idx="1424">
                  <c:v>3.6299999999999999E-2</c:v>
                </c:pt>
                <c:pt idx="1425">
                  <c:v>3.6400000000000002E-2</c:v>
                </c:pt>
                <c:pt idx="1426">
                  <c:v>3.6162E-2</c:v>
                </c:pt>
                <c:pt idx="1427">
                  <c:v>3.6240000000000001E-2</c:v>
                </c:pt>
                <c:pt idx="1428">
                  <c:v>3.5203999999999999E-2</c:v>
                </c:pt>
                <c:pt idx="1429">
                  <c:v>3.5207999999999996E-2</c:v>
                </c:pt>
                <c:pt idx="1430">
                  <c:v>3.5400000000000001E-2</c:v>
                </c:pt>
                <c:pt idx="1431">
                  <c:v>3.5152999999999997E-2</c:v>
                </c:pt>
                <c:pt idx="1432">
                  <c:v>3.5099999999999999E-2</c:v>
                </c:pt>
                <c:pt idx="1433">
                  <c:v>3.4700000000000002E-2</c:v>
                </c:pt>
                <c:pt idx="1434">
                  <c:v>3.5194000000000003E-2</c:v>
                </c:pt>
                <c:pt idx="1435">
                  <c:v>3.4415000000000001E-2</c:v>
                </c:pt>
                <c:pt idx="1436">
                  <c:v>3.4672999999999995E-2</c:v>
                </c:pt>
                <c:pt idx="1437">
                  <c:v>3.5407000000000001E-2</c:v>
                </c:pt>
                <c:pt idx="1438">
                  <c:v>3.6249999999999998E-2</c:v>
                </c:pt>
                <c:pt idx="1439">
                  <c:v>3.5865999999999995E-2</c:v>
                </c:pt>
                <c:pt idx="1440">
                  <c:v>3.5200000000000002E-2</c:v>
                </c:pt>
                <c:pt idx="1441">
                  <c:v>3.5000000000000003E-2</c:v>
                </c:pt>
                <c:pt idx="1442">
                  <c:v>3.4964000000000002E-2</c:v>
                </c:pt>
                <c:pt idx="1443">
                  <c:v>3.4873000000000001E-2</c:v>
                </c:pt>
                <c:pt idx="1444">
                  <c:v>3.4724999999999999E-2</c:v>
                </c:pt>
                <c:pt idx="1445">
                  <c:v>3.3537999999999998E-2</c:v>
                </c:pt>
                <c:pt idx="1446">
                  <c:v>3.3069000000000001E-2</c:v>
                </c:pt>
                <c:pt idx="1447">
                  <c:v>3.2899999999999999E-2</c:v>
                </c:pt>
                <c:pt idx="1448">
                  <c:v>3.2597000000000001E-2</c:v>
                </c:pt>
                <c:pt idx="1449">
                  <c:v>3.2580999999999999E-2</c:v>
                </c:pt>
                <c:pt idx="1450">
                  <c:v>3.2502000000000003E-2</c:v>
                </c:pt>
                <c:pt idx="1451">
                  <c:v>3.2929E-2</c:v>
                </c:pt>
                <c:pt idx="1452">
                  <c:v>3.2147999999999996E-2</c:v>
                </c:pt>
                <c:pt idx="1453">
                  <c:v>3.1E-2</c:v>
                </c:pt>
                <c:pt idx="1454">
                  <c:v>3.0299999999999997E-2</c:v>
                </c:pt>
                <c:pt idx="1455">
                  <c:v>3.0032E-2</c:v>
                </c:pt>
                <c:pt idx="1456">
                  <c:v>3.0600000000000002E-2</c:v>
                </c:pt>
                <c:pt idx="1457">
                  <c:v>3.0200000000000001E-2</c:v>
                </c:pt>
                <c:pt idx="1458">
                  <c:v>2.98E-2</c:v>
                </c:pt>
                <c:pt idx="1459">
                  <c:v>3.0144999999999998E-2</c:v>
                </c:pt>
                <c:pt idx="1460">
                  <c:v>2.9807E-2</c:v>
                </c:pt>
                <c:pt idx="1461">
                  <c:v>2.9479000000000002E-2</c:v>
                </c:pt>
                <c:pt idx="1462">
                  <c:v>2.7057999999999999E-2</c:v>
                </c:pt>
                <c:pt idx="1463">
                  <c:v>2.6974999999999999E-2</c:v>
                </c:pt>
                <c:pt idx="1464">
                  <c:v>2.7999999999999997E-2</c:v>
                </c:pt>
                <c:pt idx="1465">
                  <c:v>2.8031E-2</c:v>
                </c:pt>
                <c:pt idx="1466">
                  <c:v>2.7639999999999998E-2</c:v>
                </c:pt>
                <c:pt idx="1467">
                  <c:v>2.6880999999999999E-2</c:v>
                </c:pt>
                <c:pt idx="1468">
                  <c:v>2.6556000000000003E-2</c:v>
                </c:pt>
                <c:pt idx="1469">
                  <c:v>2.6930999999999997E-2</c:v>
                </c:pt>
                <c:pt idx="1470">
                  <c:v>2.63E-2</c:v>
                </c:pt>
                <c:pt idx="1471">
                  <c:v>2.5699999999999997E-2</c:v>
                </c:pt>
                <c:pt idx="1472">
                  <c:v>2.5499999999999998E-2</c:v>
                </c:pt>
                <c:pt idx="1473">
                  <c:v>2.4947E-2</c:v>
                </c:pt>
                <c:pt idx="1474">
                  <c:v>2.4947E-2</c:v>
                </c:pt>
                <c:pt idx="1475">
                  <c:v>2.3700000000000002E-2</c:v>
                </c:pt>
                <c:pt idx="1476">
                  <c:v>2.3376000000000001E-2</c:v>
                </c:pt>
                <c:pt idx="1477">
                  <c:v>2.3321999999999999E-2</c:v>
                </c:pt>
                <c:pt idx="1478">
                  <c:v>2.3599999999999999E-2</c:v>
                </c:pt>
                <c:pt idx="1479">
                  <c:v>2.3666999999999997E-2</c:v>
                </c:pt>
                <c:pt idx="1480">
                  <c:v>2.3347000000000003E-2</c:v>
                </c:pt>
                <c:pt idx="1481">
                  <c:v>2.3347000000000003E-2</c:v>
                </c:pt>
                <c:pt idx="1482">
                  <c:v>2.3079000000000002E-2</c:v>
                </c:pt>
                <c:pt idx="1483">
                  <c:v>2.2841999999999998E-2</c:v>
                </c:pt>
                <c:pt idx="1484">
                  <c:v>2.2887000000000001E-2</c:v>
                </c:pt>
                <c:pt idx="1485">
                  <c:v>2.3248000000000001E-2</c:v>
                </c:pt>
                <c:pt idx="1486">
                  <c:v>2.3650999999999998E-2</c:v>
                </c:pt>
                <c:pt idx="1487">
                  <c:v>2.3799999999999998E-2</c:v>
                </c:pt>
                <c:pt idx="1488">
                  <c:v>2.3799999999999998E-2</c:v>
                </c:pt>
                <c:pt idx="1489">
                  <c:v>2.3900000000000001E-2</c:v>
                </c:pt>
                <c:pt idx="1490">
                  <c:v>2.4500000000000001E-2</c:v>
                </c:pt>
                <c:pt idx="1491">
                  <c:v>2.4E-2</c:v>
                </c:pt>
                <c:pt idx="1492">
                  <c:v>2.3925000000000002E-2</c:v>
                </c:pt>
                <c:pt idx="1493">
                  <c:v>2.5261999999999996E-2</c:v>
                </c:pt>
                <c:pt idx="1494">
                  <c:v>2.4399999999999998E-2</c:v>
                </c:pt>
                <c:pt idx="1495">
                  <c:v>2.3942999999999999E-2</c:v>
                </c:pt>
                <c:pt idx="1496">
                  <c:v>2.3700000000000002E-2</c:v>
                </c:pt>
                <c:pt idx="1497">
                  <c:v>2.3900000000000001E-2</c:v>
                </c:pt>
                <c:pt idx="1498">
                  <c:v>2.4300000000000002E-2</c:v>
                </c:pt>
                <c:pt idx="1499">
                  <c:v>2.4300000000000002E-2</c:v>
                </c:pt>
                <c:pt idx="1500">
                  <c:v>2.4900000000000002E-2</c:v>
                </c:pt>
                <c:pt idx="1501">
                  <c:v>2.4830000000000001E-2</c:v>
                </c:pt>
                <c:pt idx="1502">
                  <c:v>2.41E-2</c:v>
                </c:pt>
                <c:pt idx="1503">
                  <c:v>2.4300000000000002E-2</c:v>
                </c:pt>
                <c:pt idx="1504">
                  <c:v>2.4199999999999999E-2</c:v>
                </c:pt>
                <c:pt idx="1505">
                  <c:v>2.3700000000000002E-2</c:v>
                </c:pt>
                <c:pt idx="1506">
                  <c:v>2.4E-2</c:v>
                </c:pt>
                <c:pt idx="1507">
                  <c:v>2.4500000000000001E-2</c:v>
                </c:pt>
                <c:pt idx="1508">
                  <c:v>2.5162E-2</c:v>
                </c:pt>
                <c:pt idx="1509">
                  <c:v>2.5756999999999999E-2</c:v>
                </c:pt>
                <c:pt idx="1510">
                  <c:v>2.63E-2</c:v>
                </c:pt>
                <c:pt idx="1511">
                  <c:v>2.6248E-2</c:v>
                </c:pt>
                <c:pt idx="1512">
                  <c:v>2.5539999999999997E-2</c:v>
                </c:pt>
                <c:pt idx="1513">
                  <c:v>2.6006000000000001E-2</c:v>
                </c:pt>
                <c:pt idx="1514">
                  <c:v>2.5499999999999998E-2</c:v>
                </c:pt>
                <c:pt idx="1515">
                  <c:v>2.4700000000000003E-2</c:v>
                </c:pt>
                <c:pt idx="1516">
                  <c:v>2.46E-2</c:v>
                </c:pt>
                <c:pt idx="1517">
                  <c:v>2.4367E-2</c:v>
                </c:pt>
                <c:pt idx="1518">
                  <c:v>2.3944999999999998E-2</c:v>
                </c:pt>
                <c:pt idx="1519">
                  <c:v>2.4199999999999999E-2</c:v>
                </c:pt>
                <c:pt idx="1520">
                  <c:v>2.3900000000000001E-2</c:v>
                </c:pt>
                <c:pt idx="1521">
                  <c:v>2.3599999999999999E-2</c:v>
                </c:pt>
                <c:pt idx="1522">
                  <c:v>2.3862000000000001E-2</c:v>
                </c:pt>
                <c:pt idx="1523">
                  <c:v>2.2831000000000001E-2</c:v>
                </c:pt>
                <c:pt idx="1524">
                  <c:v>2.2200000000000001E-2</c:v>
                </c:pt>
                <c:pt idx="1525">
                  <c:v>2.2073999999999996E-2</c:v>
                </c:pt>
                <c:pt idx="1526">
                  <c:v>2.0267E-2</c:v>
                </c:pt>
                <c:pt idx="1527">
                  <c:v>1.95E-2</c:v>
                </c:pt>
                <c:pt idx="1528">
                  <c:v>1.9959999999999999E-2</c:v>
                </c:pt>
                <c:pt idx="1529">
                  <c:v>2.0299999999999999E-2</c:v>
                </c:pt>
                <c:pt idx="1530">
                  <c:v>1.9996E-2</c:v>
                </c:pt>
                <c:pt idx="1531">
                  <c:v>1.9748000000000002E-2</c:v>
                </c:pt>
                <c:pt idx="1532">
                  <c:v>1.9623999999999999E-2</c:v>
                </c:pt>
                <c:pt idx="1533">
                  <c:v>1.9599999999999999E-2</c:v>
                </c:pt>
                <c:pt idx="1534">
                  <c:v>1.9599999999999999E-2</c:v>
                </c:pt>
                <c:pt idx="1535">
                  <c:v>1.95E-2</c:v>
                </c:pt>
                <c:pt idx="1536">
                  <c:v>1.9234000000000001E-2</c:v>
                </c:pt>
                <c:pt idx="1537">
                  <c:v>1.9341999999999998E-2</c:v>
                </c:pt>
                <c:pt idx="1538">
                  <c:v>1.9599999999999999E-2</c:v>
                </c:pt>
                <c:pt idx="1539">
                  <c:v>1.95E-2</c:v>
                </c:pt>
                <c:pt idx="1540">
                  <c:v>1.8956000000000001E-2</c:v>
                </c:pt>
                <c:pt idx="1541">
                  <c:v>1.8325999999999999E-2</c:v>
                </c:pt>
                <c:pt idx="1542">
                  <c:v>1.7632999999999999E-2</c:v>
                </c:pt>
                <c:pt idx="1543">
                  <c:v>1.66E-2</c:v>
                </c:pt>
                <c:pt idx="1544">
                  <c:v>1.67E-2</c:v>
                </c:pt>
                <c:pt idx="1545">
                  <c:v>1.54E-2</c:v>
                </c:pt>
                <c:pt idx="1546">
                  <c:v>1.47E-2</c:v>
                </c:pt>
                <c:pt idx="1547">
                  <c:v>1.4525E-2</c:v>
                </c:pt>
                <c:pt idx="1548">
                  <c:v>1.4499999999999999E-2</c:v>
                </c:pt>
                <c:pt idx="1549">
                  <c:v>1.5255000000000001E-2</c:v>
                </c:pt>
                <c:pt idx="1550">
                  <c:v>1.4800000000000001E-2</c:v>
                </c:pt>
                <c:pt idx="1551">
                  <c:v>1.49E-2</c:v>
                </c:pt>
                <c:pt idx="1552">
                  <c:v>1.43E-2</c:v>
                </c:pt>
                <c:pt idx="1553">
                  <c:v>1.3845000000000001E-2</c:v>
                </c:pt>
                <c:pt idx="1554">
                  <c:v>1.3138E-2</c:v>
                </c:pt>
                <c:pt idx="1555">
                  <c:v>1.2654E-2</c:v>
                </c:pt>
                <c:pt idx="1556">
                  <c:v>1.3772E-2</c:v>
                </c:pt>
                <c:pt idx="1557">
                  <c:v>1.3672E-2</c:v>
                </c:pt>
                <c:pt idx="1558">
                  <c:v>1.3859999999999999E-2</c:v>
                </c:pt>
                <c:pt idx="1559">
                  <c:v>1.4153000000000001E-2</c:v>
                </c:pt>
                <c:pt idx="1560">
                  <c:v>1.4133E-2</c:v>
                </c:pt>
                <c:pt idx="1561">
                  <c:v>1.4450000000000001E-2</c:v>
                </c:pt>
                <c:pt idx="1562">
                  <c:v>1.47E-2</c:v>
                </c:pt>
                <c:pt idx="1563">
                  <c:v>1.3999999999999999E-2</c:v>
                </c:pt>
                <c:pt idx="1564">
                  <c:v>1.41E-2</c:v>
                </c:pt>
                <c:pt idx="1565">
                  <c:v>1.43E-2</c:v>
                </c:pt>
                <c:pt idx="1566">
                  <c:v>1.4199999999999999E-2</c:v>
                </c:pt>
                <c:pt idx="1567">
                  <c:v>1.4272E-2</c:v>
                </c:pt>
                <c:pt idx="1568">
                  <c:v>1.477E-2</c:v>
                </c:pt>
                <c:pt idx="1569">
                  <c:v>1.477E-2</c:v>
                </c:pt>
                <c:pt idx="1570">
                  <c:v>1.6E-2</c:v>
                </c:pt>
                <c:pt idx="1571">
                  <c:v>1.5564E-2</c:v>
                </c:pt>
                <c:pt idx="1572">
                  <c:v>1.5800000000000002E-2</c:v>
                </c:pt>
                <c:pt idx="1573">
                  <c:v>1.6299999999999999E-2</c:v>
                </c:pt>
                <c:pt idx="1574">
                  <c:v>1.67E-2</c:v>
                </c:pt>
                <c:pt idx="1575">
                  <c:v>1.6500000000000001E-2</c:v>
                </c:pt>
                <c:pt idx="1576">
                  <c:v>1.67E-2</c:v>
                </c:pt>
                <c:pt idx="1577">
                  <c:v>1.7262E-2</c:v>
                </c:pt>
                <c:pt idx="1578">
                  <c:v>1.67E-2</c:v>
                </c:pt>
                <c:pt idx="1579">
                  <c:v>1.5800000000000002E-2</c:v>
                </c:pt>
                <c:pt idx="1580">
                  <c:v>1.5528E-2</c:v>
                </c:pt>
                <c:pt idx="1581">
                  <c:v>1.5264999999999999E-2</c:v>
                </c:pt>
                <c:pt idx="1582">
                  <c:v>1.5424E-2</c:v>
                </c:pt>
                <c:pt idx="1583">
                  <c:v>1.5300000000000001E-2</c:v>
                </c:pt>
                <c:pt idx="1584">
                  <c:v>1.5426E-2</c:v>
                </c:pt>
                <c:pt idx="1585">
                  <c:v>1.4999999999999999E-2</c:v>
                </c:pt>
                <c:pt idx="1586">
                  <c:v>1.46E-2</c:v>
                </c:pt>
                <c:pt idx="1587">
                  <c:v>1.47E-2</c:v>
                </c:pt>
                <c:pt idx="1588">
                  <c:v>1.6200000000000003E-2</c:v>
                </c:pt>
                <c:pt idx="1589">
                  <c:v>1.6008000000000001E-2</c:v>
                </c:pt>
                <c:pt idx="1590">
                  <c:v>1.7075E-2</c:v>
                </c:pt>
                <c:pt idx="1591">
                  <c:v>1.6500000000000001E-2</c:v>
                </c:pt>
                <c:pt idx="1592">
                  <c:v>1.6381E-2</c:v>
                </c:pt>
                <c:pt idx="1593">
                  <c:v>1.6381E-2</c:v>
                </c:pt>
                <c:pt idx="1594">
                  <c:v>1.6200000000000003E-2</c:v>
                </c:pt>
                <c:pt idx="1595">
                  <c:v>1.6299999999999999E-2</c:v>
                </c:pt>
                <c:pt idx="1596">
                  <c:v>1.5819E-2</c:v>
                </c:pt>
                <c:pt idx="1597">
                  <c:v>1.5819E-2</c:v>
                </c:pt>
                <c:pt idx="1598">
                  <c:v>1.6299999999999999E-2</c:v>
                </c:pt>
                <c:pt idx="1599">
                  <c:v>1.6299999999999999E-2</c:v>
                </c:pt>
                <c:pt idx="1600">
                  <c:v>1.66E-2</c:v>
                </c:pt>
                <c:pt idx="1601">
                  <c:v>1.6399999999999998E-2</c:v>
                </c:pt>
                <c:pt idx="1602">
                  <c:v>1.6299999999999999E-2</c:v>
                </c:pt>
                <c:pt idx="1603">
                  <c:v>1.6409E-2</c:v>
                </c:pt>
                <c:pt idx="1604">
                  <c:v>1.7073999999999999E-2</c:v>
                </c:pt>
                <c:pt idx="1605">
                  <c:v>1.77E-2</c:v>
                </c:pt>
                <c:pt idx="1606">
                  <c:v>1.7399999999999999E-2</c:v>
                </c:pt>
                <c:pt idx="1607">
                  <c:v>1.6649000000000001E-2</c:v>
                </c:pt>
                <c:pt idx="1608">
                  <c:v>1.7052999999999999E-2</c:v>
                </c:pt>
                <c:pt idx="1609">
                  <c:v>1.6428000000000002E-2</c:v>
                </c:pt>
                <c:pt idx="1610">
                  <c:v>1.6773E-2</c:v>
                </c:pt>
                <c:pt idx="1611">
                  <c:v>1.7000000000000001E-2</c:v>
                </c:pt>
                <c:pt idx="1612">
                  <c:v>1.61E-2</c:v>
                </c:pt>
                <c:pt idx="1613">
                  <c:v>1.6029000000000002E-2</c:v>
                </c:pt>
                <c:pt idx="1614">
                  <c:v>1.61E-2</c:v>
                </c:pt>
                <c:pt idx="1615">
                  <c:v>1.5900000000000001E-2</c:v>
                </c:pt>
                <c:pt idx="1616">
                  <c:v>1.6247000000000001E-2</c:v>
                </c:pt>
                <c:pt idx="1617">
                  <c:v>1.6399999999999998E-2</c:v>
                </c:pt>
                <c:pt idx="1618">
                  <c:v>1.6753000000000001E-2</c:v>
                </c:pt>
                <c:pt idx="1619">
                  <c:v>1.7000000000000001E-2</c:v>
                </c:pt>
                <c:pt idx="1620">
                  <c:v>1.6799999999999999E-2</c:v>
                </c:pt>
                <c:pt idx="1621">
                  <c:v>1.6874E-2</c:v>
                </c:pt>
                <c:pt idx="1622">
                  <c:v>1.6845000000000002E-2</c:v>
                </c:pt>
                <c:pt idx="1623">
                  <c:v>1.7850999999999999E-2</c:v>
                </c:pt>
                <c:pt idx="1624">
                  <c:v>1.78E-2</c:v>
                </c:pt>
                <c:pt idx="1625">
                  <c:v>1.7600000000000001E-2</c:v>
                </c:pt>
                <c:pt idx="1626">
                  <c:v>1.72E-2</c:v>
                </c:pt>
                <c:pt idx="1627">
                  <c:v>1.6500000000000001E-2</c:v>
                </c:pt>
                <c:pt idx="1628">
                  <c:v>1.6200000000000003E-2</c:v>
                </c:pt>
                <c:pt idx="1629">
                  <c:v>1.52E-2</c:v>
                </c:pt>
                <c:pt idx="1630">
                  <c:v>1.52E-2</c:v>
                </c:pt>
                <c:pt idx="1631">
                  <c:v>1.52E-2</c:v>
                </c:pt>
                <c:pt idx="1632">
                  <c:v>1.4455000000000001E-2</c:v>
                </c:pt>
                <c:pt idx="1633">
                  <c:v>1.4499999999999999E-2</c:v>
                </c:pt>
                <c:pt idx="1634">
                  <c:v>1.46E-2</c:v>
                </c:pt>
                <c:pt idx="1635">
                  <c:v>1.5300000000000001E-2</c:v>
                </c:pt>
                <c:pt idx="1636">
                  <c:v>1.4800000000000001E-2</c:v>
                </c:pt>
                <c:pt idx="1637">
                  <c:v>1.4681E-2</c:v>
                </c:pt>
                <c:pt idx="1638">
                  <c:v>1.2721E-2</c:v>
                </c:pt>
                <c:pt idx="1639">
                  <c:v>1.18E-2</c:v>
                </c:pt>
                <c:pt idx="1640">
                  <c:v>1.1469E-2</c:v>
                </c:pt>
                <c:pt idx="1641">
                  <c:v>1.23E-2</c:v>
                </c:pt>
                <c:pt idx="1642">
                  <c:v>1.23E-2</c:v>
                </c:pt>
                <c:pt idx="1643">
                  <c:v>1.4499999999999999E-2</c:v>
                </c:pt>
                <c:pt idx="1644">
                  <c:v>1.4060999999999999E-2</c:v>
                </c:pt>
                <c:pt idx="1645">
                  <c:v>1.7041000000000001E-2</c:v>
                </c:pt>
                <c:pt idx="1646">
                  <c:v>2.895E-2</c:v>
                </c:pt>
                <c:pt idx="1647">
                  <c:v>2.2887000000000001E-2</c:v>
                </c:pt>
                <c:pt idx="1648">
                  <c:v>0.02</c:v>
                </c:pt>
                <c:pt idx="1649">
                  <c:v>1.8709E-2</c:v>
                </c:pt>
                <c:pt idx="1650">
                  <c:v>2.8826999999999998E-2</c:v>
                </c:pt>
                <c:pt idx="1651">
                  <c:v>3.15E-2</c:v>
                </c:pt>
                <c:pt idx="1652">
                  <c:v>3.3159000000000001E-2</c:v>
                </c:pt>
                <c:pt idx="1653">
                  <c:v>3.7010999999999995E-2</c:v>
                </c:pt>
                <c:pt idx="1654">
                  <c:v>3.4173000000000002E-2</c:v>
                </c:pt>
                <c:pt idx="1655">
                  <c:v>3.1261999999999998E-2</c:v>
                </c:pt>
                <c:pt idx="1656">
                  <c:v>2.9547E-2</c:v>
                </c:pt>
                <c:pt idx="1657">
                  <c:v>2.8582999999999997E-2</c:v>
                </c:pt>
                <c:pt idx="1658">
                  <c:v>2.6383E-2</c:v>
                </c:pt>
                <c:pt idx="1659">
                  <c:v>2.4300000000000002E-2</c:v>
                </c:pt>
                <c:pt idx="1660">
                  <c:v>2.4304000000000003E-2</c:v>
                </c:pt>
                <c:pt idx="1661">
                  <c:v>2.2400000000000003E-2</c:v>
                </c:pt>
                <c:pt idx="1662">
                  <c:v>2.2145999999999999E-2</c:v>
                </c:pt>
                <c:pt idx="1663">
                  <c:v>2.2900999999999998E-2</c:v>
                </c:pt>
                <c:pt idx="1664">
                  <c:v>2.2099999999999998E-2</c:v>
                </c:pt>
                <c:pt idx="1665">
                  <c:v>2.1225000000000001E-2</c:v>
                </c:pt>
                <c:pt idx="1666">
                  <c:v>1.9900000000000001E-2</c:v>
                </c:pt>
                <c:pt idx="1667">
                  <c:v>1.9199999999999998E-2</c:v>
                </c:pt>
                <c:pt idx="1668">
                  <c:v>1.8322999999999999E-2</c:v>
                </c:pt>
                <c:pt idx="1669">
                  <c:v>1.8157E-2</c:v>
                </c:pt>
                <c:pt idx="1670">
                  <c:v>1.8225999999999999E-2</c:v>
                </c:pt>
                <c:pt idx="1671">
                  <c:v>1.8062000000000002E-2</c:v>
                </c:pt>
                <c:pt idx="1672">
                  <c:v>1.6299999999999999E-2</c:v>
                </c:pt>
                <c:pt idx="1673">
                  <c:v>1.5300000000000001E-2</c:v>
                </c:pt>
                <c:pt idx="1674">
                  <c:v>1.6466999999999999E-2</c:v>
                </c:pt>
                <c:pt idx="1675">
                  <c:v>2.3399999999999997E-2</c:v>
                </c:pt>
                <c:pt idx="1676">
                  <c:v>2.6000000000000002E-2</c:v>
                </c:pt>
                <c:pt idx="1677">
                  <c:v>2.3677999999999998E-2</c:v>
                </c:pt>
                <c:pt idx="1678">
                  <c:v>2.2994000000000001E-2</c:v>
                </c:pt>
                <c:pt idx="1679">
                  <c:v>2.2499999999999999E-2</c:v>
                </c:pt>
                <c:pt idx="1680">
                  <c:v>2.1907999999999997E-2</c:v>
                </c:pt>
                <c:pt idx="1681">
                  <c:v>2.1400000000000002E-2</c:v>
                </c:pt>
                <c:pt idx="1682">
                  <c:v>2.12E-2</c:v>
                </c:pt>
                <c:pt idx="1683">
                  <c:v>2.0529000000000002E-2</c:v>
                </c:pt>
                <c:pt idx="1684">
                  <c:v>1.9119000000000001E-2</c:v>
                </c:pt>
                <c:pt idx="1685">
                  <c:v>1.83E-2</c:v>
                </c:pt>
                <c:pt idx="1686">
                  <c:v>1.9547000000000002E-2</c:v>
                </c:pt>
                <c:pt idx="1687">
                  <c:v>2.0057999999999999E-2</c:v>
                </c:pt>
                <c:pt idx="1688">
                  <c:v>1.9108E-2</c:v>
                </c:pt>
                <c:pt idx="1689">
                  <c:v>1.7690999999999998E-2</c:v>
                </c:pt>
                <c:pt idx="1690">
                  <c:v>1.6548E-2</c:v>
                </c:pt>
                <c:pt idx="1691">
                  <c:v>1.6200000000000003E-2</c:v>
                </c:pt>
                <c:pt idx="1692">
                  <c:v>1.5519E-2</c:v>
                </c:pt>
                <c:pt idx="1693">
                  <c:v>1.4598999999999999E-2</c:v>
                </c:pt>
                <c:pt idx="1694">
                  <c:v>1.4714E-2</c:v>
                </c:pt>
                <c:pt idx="1695">
                  <c:v>1.2862E-2</c:v>
                </c:pt>
                <c:pt idx="1696">
                  <c:v>1.2799E-2</c:v>
                </c:pt>
                <c:pt idx="1697">
                  <c:v>1.23E-2</c:v>
                </c:pt>
                <c:pt idx="1698">
                  <c:v>1.1399999999999999E-2</c:v>
                </c:pt>
                <c:pt idx="1699">
                  <c:v>1.1000000000000001E-2</c:v>
                </c:pt>
                <c:pt idx="1700">
                  <c:v>1.0931999999999999E-2</c:v>
                </c:pt>
                <c:pt idx="1701">
                  <c:v>0.01</c:v>
                </c:pt>
                <c:pt idx="1702">
                  <c:v>9.4210000000000006E-3</c:v>
                </c:pt>
                <c:pt idx="1703">
                  <c:v>9.2420000000000002E-3</c:v>
                </c:pt>
                <c:pt idx="1704">
                  <c:v>8.3870000000000004E-3</c:v>
                </c:pt>
                <c:pt idx="1705">
                  <c:v>8.5430000000000002E-3</c:v>
                </c:pt>
                <c:pt idx="1706">
                  <c:v>9.3999999999999986E-3</c:v>
                </c:pt>
                <c:pt idx="1707">
                  <c:v>9.0000000000000011E-3</c:v>
                </c:pt>
                <c:pt idx="1708">
                  <c:v>8.8509999999999995E-3</c:v>
                </c:pt>
                <c:pt idx="1709">
                  <c:v>8.914E-3</c:v>
                </c:pt>
                <c:pt idx="1710">
                  <c:v>8.6E-3</c:v>
                </c:pt>
                <c:pt idx="1711">
                  <c:v>8.5000000000000006E-3</c:v>
                </c:pt>
                <c:pt idx="1712">
                  <c:v>7.7000000000000002E-3</c:v>
                </c:pt>
                <c:pt idx="1713">
                  <c:v>7.6259999999999991E-3</c:v>
                </c:pt>
                <c:pt idx="1714">
                  <c:v>7.4350000000000006E-3</c:v>
                </c:pt>
                <c:pt idx="1715">
                  <c:v>7.5719999999999997E-3</c:v>
                </c:pt>
                <c:pt idx="1716">
                  <c:v>6.0999999999999995E-3</c:v>
                </c:pt>
                <c:pt idx="1717">
                  <c:v>6.0419999999999996E-3</c:v>
                </c:pt>
                <c:pt idx="1718">
                  <c:v>4.9030000000000002E-3</c:v>
                </c:pt>
                <c:pt idx="1719">
                  <c:v>5.3E-3</c:v>
                </c:pt>
                <c:pt idx="1720">
                  <c:v>4.6229999999999995E-3</c:v>
                </c:pt>
                <c:pt idx="1721">
                  <c:v>4.3969999999999999E-3</c:v>
                </c:pt>
                <c:pt idx="1722">
                  <c:v>3.2000000000000002E-3</c:v>
                </c:pt>
                <c:pt idx="1723">
                  <c:v>3.3E-3</c:v>
                </c:pt>
                <c:pt idx="1724">
                  <c:v>3.5399999999999997E-3</c:v>
                </c:pt>
                <c:pt idx="1725">
                  <c:v>4.352E-3</c:v>
                </c:pt>
                <c:pt idx="1726">
                  <c:v>3.7339999999999999E-3</c:v>
                </c:pt>
                <c:pt idx="1727">
                  <c:v>2.9409999999999996E-3</c:v>
                </c:pt>
                <c:pt idx="1728">
                  <c:v>2.7000000000000001E-3</c:v>
                </c:pt>
                <c:pt idx="1729">
                  <c:v>2.7000000000000001E-3</c:v>
                </c:pt>
                <c:pt idx="1730">
                  <c:v>2.9260000000000002E-3</c:v>
                </c:pt>
                <c:pt idx="1731">
                  <c:v>3.3E-3</c:v>
                </c:pt>
                <c:pt idx="1732">
                  <c:v>3.0000000000000001E-3</c:v>
                </c:pt>
                <c:pt idx="1733">
                  <c:v>3.3639999999999998E-3</c:v>
                </c:pt>
                <c:pt idx="1734">
                  <c:v>3.261E-3</c:v>
                </c:pt>
                <c:pt idx="1735">
                  <c:v>2.3730000000000001E-3</c:v>
                </c:pt>
                <c:pt idx="1736">
                  <c:v>2.3E-3</c:v>
                </c:pt>
                <c:pt idx="1737">
                  <c:v>3.0999999999999999E-3</c:v>
                </c:pt>
                <c:pt idx="1738">
                  <c:v>2.3999999999999998E-3</c:v>
                </c:pt>
                <c:pt idx="1739">
                  <c:v>2.4989999999999999E-3</c:v>
                </c:pt>
                <c:pt idx="1740">
                  <c:v>2.7989999999999998E-3</c:v>
                </c:pt>
                <c:pt idx="1741">
                  <c:v>2.5000000000000001E-3</c:v>
                </c:pt>
                <c:pt idx="1742">
                  <c:v>2.9989999999999999E-3</c:v>
                </c:pt>
                <c:pt idx="1743">
                  <c:v>2.777E-3</c:v>
                </c:pt>
                <c:pt idx="1744">
                  <c:v>2.8000000000000004E-3</c:v>
                </c:pt>
                <c:pt idx="1745">
                  <c:v>2.6989999999999996E-3</c:v>
                </c:pt>
                <c:pt idx="1746">
                  <c:v>7.6999999999999996E-4</c:v>
                </c:pt>
                <c:pt idx="1747">
                  <c:v>7.3800000000000005E-4</c:v>
                </c:pt>
                <c:pt idx="1748">
                  <c:v>5.9999999999999995E-4</c:v>
                </c:pt>
                <c:pt idx="1749">
                  <c:v>1.2999999999999999E-4</c:v>
                </c:pt>
                <c:pt idx="1750">
                  <c:v>6.4899999999999995E-4</c:v>
                </c:pt>
                <c:pt idx="1751">
                  <c:v>4.0200000000000001E-4</c:v>
                </c:pt>
                <c:pt idx="1752">
                  <c:v>1.3899999999999999E-4</c:v>
                </c:pt>
                <c:pt idx="1753">
                  <c:v>4.2299999999999998E-4</c:v>
                </c:pt>
                <c:pt idx="1754">
                  <c:v>-2.0000000000000001E-4</c:v>
                </c:pt>
                <c:pt idx="1755">
                  <c:v>-5.7999999999999994E-5</c:v>
                </c:pt>
                <c:pt idx="1756">
                  <c:v>-3.5999999999999997E-4</c:v>
                </c:pt>
                <c:pt idx="1757">
                  <c:v>4.7000000000000004E-5</c:v>
                </c:pt>
                <c:pt idx="1758">
                  <c:v>5.0000000000000001E-4</c:v>
                </c:pt>
                <c:pt idx="1759">
                  <c:v>1E-4</c:v>
                </c:pt>
                <c:pt idx="1760">
                  <c:v>4.4900000000000002E-4</c:v>
                </c:pt>
                <c:pt idx="1761">
                  <c:v>8.9999999999999998E-4</c:v>
                </c:pt>
                <c:pt idx="1762">
                  <c:v>2.0000000000000001E-4</c:v>
                </c:pt>
                <c:pt idx="1763">
                  <c:v>#N/A</c:v>
                </c:pt>
                <c:pt idx="1764">
                  <c:v>-2.52E-4</c:v>
                </c:pt>
                <c:pt idx="1765">
                  <c:v>-4.0000000000000002E-4</c:v>
                </c:pt>
                <c:pt idx="1766">
                  <c:v>-1.4419999999999999E-3</c:v>
                </c:pt>
                <c:pt idx="1767">
                  <c:v>-2.0379999999999999E-3</c:v>
                </c:pt>
                <c:pt idx="1768">
                  <c:v>-1.2540000000000001E-3</c:v>
                </c:pt>
                <c:pt idx="1769">
                  <c:v>-1.5459999999999998E-3</c:v>
                </c:pt>
                <c:pt idx="1770">
                  <c:v>-1.8659999999999998E-3</c:v>
                </c:pt>
                <c:pt idx="1771">
                  <c:v>-2.1809999999999998E-3</c:v>
                </c:pt>
                <c:pt idx="1772">
                  <c:v>-2.5999999999999999E-3</c:v>
                </c:pt>
                <c:pt idx="1773">
                  <c:v>-2.8000000000000004E-3</c:v>
                </c:pt>
                <c:pt idx="1774">
                  <c:v>-1.81E-3</c:v>
                </c:pt>
                <c:pt idx="1775">
                  <c:v>-2.5000000000000001E-3</c:v>
                </c:pt>
                <c:pt idx="1776">
                  <c:v>-7.8799999999999996E-4</c:v>
                </c:pt>
                <c:pt idx="1777">
                  <c:v>6.3200000000000007E-4</c:v>
                </c:pt>
                <c:pt idx="1778">
                  <c:v>-5.9999999999999995E-4</c:v>
                </c:pt>
                <c:pt idx="1779">
                  <c:v>-2.5299999999999997E-4</c:v>
                </c:pt>
                <c:pt idx="1780">
                  <c:v>-5.7700000000000004E-4</c:v>
                </c:pt>
                <c:pt idx="1781">
                  <c:v>-2.2000000000000003E-5</c:v>
                </c:pt>
                <c:pt idx="1782">
                  <c:v>1.271E-3</c:v>
                </c:pt>
                <c:pt idx="1783">
                  <c:v>1.9E-3</c:v>
                </c:pt>
                <c:pt idx="1784">
                  <c:v>1E-3</c:v>
                </c:pt>
                <c:pt idx="1785">
                  <c:v>1E-3</c:v>
                </c:pt>
                <c:pt idx="1786">
                  <c:v>2.8000000000000004E-3</c:v>
                </c:pt>
                <c:pt idx="1787">
                  <c:v>2.0630000000000002E-3</c:v>
                </c:pt>
                <c:pt idx="1788">
                  <c:v>2.5600000000000002E-3</c:v>
                </c:pt>
                <c:pt idx="1789">
                  <c:v>2.6440000000000001E-3</c:v>
                </c:pt>
                <c:pt idx="1790">
                  <c:v>2.0070000000000001E-3</c:v>
                </c:pt>
                <c:pt idx="1791">
                  <c:v>1.56E-3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5FB-49ED-AAAE-74F53668EFC8}"/>
            </c:ext>
          </c:extLst>
        </c:ser>
        <c:ser>
          <c:idx val="4"/>
          <c:order val="2"/>
          <c:tx>
            <c:strRef>
              <c:f>'NTN-Bs'!$G$1</c:f>
              <c:strCache>
                <c:ptCount val="1"/>
                <c:pt idx="0">
                  <c:v>NTN-B 05/23</c:v>
                </c:pt>
              </c:strCache>
            </c:strRef>
          </c:tx>
          <c:spPr>
            <a:ln w="2222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'NTN-Bs'!$A$4:$A$1048576</c:f>
              <c:numCache>
                <c:formatCode>m/d/yyyy</c:formatCode>
                <c:ptCount val="1048573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'NTN-Bs'!$G$4:$G$6204</c:f>
              <c:numCache>
                <c:formatCode>0.00%</c:formatCode>
                <c:ptCount val="6201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6.484899999999999E-2</c:v>
                </c:pt>
                <c:pt idx="110">
                  <c:v>6.4953999999999998E-2</c:v>
                </c:pt>
                <c:pt idx="111">
                  <c:v>6.4309000000000005E-2</c:v>
                </c:pt>
                <c:pt idx="112">
                  <c:v>6.515E-2</c:v>
                </c:pt>
                <c:pt idx="113">
                  <c:v>6.6165000000000002E-2</c:v>
                </c:pt>
                <c:pt idx="114">
                  <c:v>6.6397999999999999E-2</c:v>
                </c:pt>
                <c:pt idx="115">
                  <c:v>6.8204000000000001E-2</c:v>
                </c:pt>
                <c:pt idx="116">
                  <c:v>6.7724000000000006E-2</c:v>
                </c:pt>
                <c:pt idx="117">
                  <c:v>6.8337999999999996E-2</c:v>
                </c:pt>
                <c:pt idx="118">
                  <c:v>6.9088999999999998E-2</c:v>
                </c:pt>
                <c:pt idx="119">
                  <c:v>6.9245000000000001E-2</c:v>
                </c:pt>
                <c:pt idx="120">
                  <c:v>6.9231000000000001E-2</c:v>
                </c:pt>
                <c:pt idx="121">
                  <c:v>6.9122000000000003E-2</c:v>
                </c:pt>
                <c:pt idx="122">
                  <c:v>6.9504999999999997E-2</c:v>
                </c:pt>
                <c:pt idx="123">
                  <c:v>6.9138000000000005E-2</c:v>
                </c:pt>
                <c:pt idx="124">
                  <c:v>6.8238999999999994E-2</c:v>
                </c:pt>
                <c:pt idx="125">
                  <c:v>6.7920999999999995E-2</c:v>
                </c:pt>
                <c:pt idx="126">
                  <c:v>6.7000000000000004E-2</c:v>
                </c:pt>
                <c:pt idx="127">
                  <c:v>6.7290000000000003E-2</c:v>
                </c:pt>
                <c:pt idx="128">
                  <c:v>6.7604999999999998E-2</c:v>
                </c:pt>
                <c:pt idx="129">
                  <c:v>6.7799999999999999E-2</c:v>
                </c:pt>
                <c:pt idx="130">
                  <c:v>6.7043000000000005E-2</c:v>
                </c:pt>
                <c:pt idx="131">
                  <c:v>6.6686999999999996E-2</c:v>
                </c:pt>
                <c:pt idx="132">
                  <c:v>6.6119999999999998E-2</c:v>
                </c:pt>
                <c:pt idx="133">
                  <c:v>6.5506999999999996E-2</c:v>
                </c:pt>
                <c:pt idx="134">
                  <c:v>6.5789E-2</c:v>
                </c:pt>
                <c:pt idx="135">
                  <c:v>6.4606999999999998E-2</c:v>
                </c:pt>
                <c:pt idx="136">
                  <c:v>6.3886999999999999E-2</c:v>
                </c:pt>
                <c:pt idx="137">
                  <c:v>6.3705999999999999E-2</c:v>
                </c:pt>
                <c:pt idx="138">
                  <c:v>6.3757999999999995E-2</c:v>
                </c:pt>
                <c:pt idx="139">
                  <c:v>6.3116000000000005E-2</c:v>
                </c:pt>
                <c:pt idx="140">
                  <c:v>6.2E-2</c:v>
                </c:pt>
                <c:pt idx="141">
                  <c:v>6.3099999999999989E-2</c:v>
                </c:pt>
                <c:pt idx="142">
                  <c:v>6.3201999999999994E-2</c:v>
                </c:pt>
                <c:pt idx="143">
                  <c:v>6.3491000000000006E-2</c:v>
                </c:pt>
                <c:pt idx="144">
                  <c:v>6.4336000000000004E-2</c:v>
                </c:pt>
                <c:pt idx="145">
                  <c:v>6.5380000000000008E-2</c:v>
                </c:pt>
                <c:pt idx="146">
                  <c:v>6.6008999999999998E-2</c:v>
                </c:pt>
                <c:pt idx="147">
                  <c:v>6.5592999999999999E-2</c:v>
                </c:pt>
                <c:pt idx="148">
                  <c:v>6.5246999999999999E-2</c:v>
                </c:pt>
                <c:pt idx="149">
                  <c:v>6.5602999999999995E-2</c:v>
                </c:pt>
                <c:pt idx="150">
                  <c:v>6.5855999999999998E-2</c:v>
                </c:pt>
                <c:pt idx="151">
                  <c:v>6.6471000000000002E-2</c:v>
                </c:pt>
                <c:pt idx="152">
                  <c:v>6.7531999999999995E-2</c:v>
                </c:pt>
                <c:pt idx="153">
                  <c:v>6.7082000000000003E-2</c:v>
                </c:pt>
                <c:pt idx="154">
                  <c:v>6.6299999999999998E-2</c:v>
                </c:pt>
                <c:pt idx="155">
                  <c:v>6.5616000000000008E-2</c:v>
                </c:pt>
                <c:pt idx="156">
                  <c:v>6.4834000000000003E-2</c:v>
                </c:pt>
                <c:pt idx="157">
                  <c:v>6.4202999999999996E-2</c:v>
                </c:pt>
                <c:pt idx="158">
                  <c:v>6.3120999999999997E-2</c:v>
                </c:pt>
                <c:pt idx="159">
                  <c:v>6.3700000000000007E-2</c:v>
                </c:pt>
                <c:pt idx="160">
                  <c:v>6.3894000000000006E-2</c:v>
                </c:pt>
                <c:pt idx="161">
                  <c:v>6.3899999999999998E-2</c:v>
                </c:pt>
                <c:pt idx="162">
                  <c:v>6.3750000000000001E-2</c:v>
                </c:pt>
                <c:pt idx="163">
                  <c:v>6.3796000000000005E-2</c:v>
                </c:pt>
                <c:pt idx="164">
                  <c:v>6.3600000000000004E-2</c:v>
                </c:pt>
                <c:pt idx="165">
                  <c:v>6.3600000000000004E-2</c:v>
                </c:pt>
                <c:pt idx="166">
                  <c:v>6.3200000000000006E-2</c:v>
                </c:pt>
                <c:pt idx="167">
                  <c:v>6.3190999999999997E-2</c:v>
                </c:pt>
                <c:pt idx="168">
                  <c:v>6.3494999999999996E-2</c:v>
                </c:pt>
                <c:pt idx="169">
                  <c:v>6.3600000000000004E-2</c:v>
                </c:pt>
                <c:pt idx="170">
                  <c:v>6.3800999999999997E-2</c:v>
                </c:pt>
                <c:pt idx="171">
                  <c:v>6.3589999999999994E-2</c:v>
                </c:pt>
                <c:pt idx="172">
                  <c:v>6.3598000000000002E-2</c:v>
                </c:pt>
                <c:pt idx="173">
                  <c:v>6.3404000000000002E-2</c:v>
                </c:pt>
                <c:pt idx="174">
                  <c:v>6.3398999999999997E-2</c:v>
                </c:pt>
                <c:pt idx="175">
                  <c:v>6.2760999999999997E-2</c:v>
                </c:pt>
                <c:pt idx="176">
                  <c:v>6.2709000000000001E-2</c:v>
                </c:pt>
                <c:pt idx="177">
                  <c:v>6.2599000000000002E-2</c:v>
                </c:pt>
                <c:pt idx="178">
                  <c:v>6.2962000000000004E-2</c:v>
                </c:pt>
                <c:pt idx="179">
                  <c:v>6.3055E-2</c:v>
                </c:pt>
                <c:pt idx="180">
                  <c:v>6.3E-2</c:v>
                </c:pt>
                <c:pt idx="181">
                  <c:v>6.2464000000000006E-2</c:v>
                </c:pt>
                <c:pt idx="182">
                  <c:v>6.2987000000000001E-2</c:v>
                </c:pt>
                <c:pt idx="183">
                  <c:v>6.1950000000000005E-2</c:v>
                </c:pt>
                <c:pt idx="184">
                  <c:v>6.1799999999999994E-2</c:v>
                </c:pt>
                <c:pt idx="185">
                  <c:v>6.2222E-2</c:v>
                </c:pt>
                <c:pt idx="186">
                  <c:v>6.2400000000000004E-2</c:v>
                </c:pt>
                <c:pt idx="187">
                  <c:v>6.2770999999999993E-2</c:v>
                </c:pt>
                <c:pt idx="188">
                  <c:v>6.2711000000000003E-2</c:v>
                </c:pt>
                <c:pt idx="189">
                  <c:v>6.1996999999999997E-2</c:v>
                </c:pt>
                <c:pt idx="190">
                  <c:v>6.2461999999999997E-2</c:v>
                </c:pt>
                <c:pt idx="191">
                  <c:v>6.2476000000000004E-2</c:v>
                </c:pt>
                <c:pt idx="192">
                  <c:v>6.2206999999999998E-2</c:v>
                </c:pt>
                <c:pt idx="193">
                  <c:v>6.2100000000000002E-2</c:v>
                </c:pt>
                <c:pt idx="194">
                  <c:v>6.1096000000000004E-2</c:v>
                </c:pt>
                <c:pt idx="195">
                  <c:v>6.0602999999999997E-2</c:v>
                </c:pt>
                <c:pt idx="196">
                  <c:v>6.0899999999999996E-2</c:v>
                </c:pt>
                <c:pt idx="197">
                  <c:v>6.08E-2</c:v>
                </c:pt>
                <c:pt idx="198">
                  <c:v>6.1401999999999998E-2</c:v>
                </c:pt>
                <c:pt idx="199">
                  <c:v>6.0500999999999999E-2</c:v>
                </c:pt>
                <c:pt idx="200">
                  <c:v>5.9101999999999995E-2</c:v>
                </c:pt>
                <c:pt idx="201">
                  <c:v>5.8918999999999999E-2</c:v>
                </c:pt>
                <c:pt idx="202">
                  <c:v>6.0100000000000001E-2</c:v>
                </c:pt>
                <c:pt idx="203">
                  <c:v>6.1300999999999994E-2</c:v>
                </c:pt>
                <c:pt idx="204">
                  <c:v>6.1399999999999996E-2</c:v>
                </c:pt>
                <c:pt idx="205">
                  <c:v>6.1349999999999995E-2</c:v>
                </c:pt>
                <c:pt idx="206">
                  <c:v>5.9435000000000002E-2</c:v>
                </c:pt>
                <c:pt idx="207">
                  <c:v>5.9908999999999997E-2</c:v>
                </c:pt>
                <c:pt idx="208">
                  <c:v>6.0410999999999999E-2</c:v>
                </c:pt>
                <c:pt idx="209">
                  <c:v>6.0046000000000002E-2</c:v>
                </c:pt>
                <c:pt idx="210">
                  <c:v>6.0046000000000002E-2</c:v>
                </c:pt>
                <c:pt idx="211">
                  <c:v>5.9096000000000003E-2</c:v>
                </c:pt>
                <c:pt idx="212">
                  <c:v>6.0278999999999999E-2</c:v>
                </c:pt>
                <c:pt idx="213">
                  <c:v>6.0808000000000001E-2</c:v>
                </c:pt>
                <c:pt idx="214">
                  <c:v>5.9705000000000001E-2</c:v>
                </c:pt>
                <c:pt idx="215">
                  <c:v>5.9695999999999999E-2</c:v>
                </c:pt>
                <c:pt idx="216">
                  <c:v>5.96E-2</c:v>
                </c:pt>
                <c:pt idx="217">
                  <c:v>5.8949999999999995E-2</c:v>
                </c:pt>
                <c:pt idx="218">
                  <c:v>5.8507999999999998E-2</c:v>
                </c:pt>
                <c:pt idx="219">
                  <c:v>5.8041999999999996E-2</c:v>
                </c:pt>
                <c:pt idx="220">
                  <c:v>5.9131000000000003E-2</c:v>
                </c:pt>
                <c:pt idx="221">
                  <c:v>5.9406E-2</c:v>
                </c:pt>
                <c:pt idx="222">
                  <c:v>5.8606999999999992E-2</c:v>
                </c:pt>
                <c:pt idx="223">
                  <c:v>5.9207999999999997E-2</c:v>
                </c:pt>
                <c:pt idx="224">
                  <c:v>5.8884999999999993E-2</c:v>
                </c:pt>
                <c:pt idx="225">
                  <c:v>5.8803999999999995E-2</c:v>
                </c:pt>
                <c:pt idx="226">
                  <c:v>5.8602999999999995E-2</c:v>
                </c:pt>
                <c:pt idx="227">
                  <c:v>5.8501000000000004E-2</c:v>
                </c:pt>
                <c:pt idx="228">
                  <c:v>5.9092000000000006E-2</c:v>
                </c:pt>
                <c:pt idx="229">
                  <c:v>5.9309000000000001E-2</c:v>
                </c:pt>
                <c:pt idx="230">
                  <c:v>5.91E-2</c:v>
                </c:pt>
                <c:pt idx="231">
                  <c:v>5.9400000000000001E-2</c:v>
                </c:pt>
                <c:pt idx="232">
                  <c:v>5.9207000000000003E-2</c:v>
                </c:pt>
                <c:pt idx="233">
                  <c:v>5.9283000000000002E-2</c:v>
                </c:pt>
                <c:pt idx="234">
                  <c:v>5.7952000000000004E-2</c:v>
                </c:pt>
                <c:pt idx="235">
                  <c:v>5.7251000000000003E-2</c:v>
                </c:pt>
                <c:pt idx="236">
                  <c:v>5.636E-2</c:v>
                </c:pt>
                <c:pt idx="237">
                  <c:v>5.7000000000000002E-2</c:v>
                </c:pt>
                <c:pt idx="238">
                  <c:v>5.79E-2</c:v>
                </c:pt>
                <c:pt idx="239">
                  <c:v>5.7300000000000004E-2</c:v>
                </c:pt>
                <c:pt idx="240">
                  <c:v>5.7704999999999999E-2</c:v>
                </c:pt>
                <c:pt idx="241">
                  <c:v>5.8299000000000004E-2</c:v>
                </c:pt>
                <c:pt idx="242">
                  <c:v>5.8845999999999996E-2</c:v>
                </c:pt>
                <c:pt idx="243">
                  <c:v>5.9400000000000001E-2</c:v>
                </c:pt>
                <c:pt idx="244">
                  <c:v>6.0483000000000002E-2</c:v>
                </c:pt>
                <c:pt idx="245">
                  <c:v>5.9955000000000001E-2</c:v>
                </c:pt>
                <c:pt idx="246">
                  <c:v>6.1397000000000007E-2</c:v>
                </c:pt>
                <c:pt idx="247">
                  <c:v>5.9414999999999996E-2</c:v>
                </c:pt>
                <c:pt idx="248">
                  <c:v>5.9991000000000003E-2</c:v>
                </c:pt>
                <c:pt idx="249">
                  <c:v>5.91E-2</c:v>
                </c:pt>
                <c:pt idx="250">
                  <c:v>5.8799999999999998E-2</c:v>
                </c:pt>
                <c:pt idx="251">
                  <c:v>5.9104000000000004E-2</c:v>
                </c:pt>
                <c:pt idx="252">
                  <c:v>0.06</c:v>
                </c:pt>
                <c:pt idx="253">
                  <c:v>5.9295999999999995E-2</c:v>
                </c:pt>
                <c:pt idx="254">
                  <c:v>5.7432999999999998E-2</c:v>
                </c:pt>
                <c:pt idx="255">
                  <c:v>5.6500000000000002E-2</c:v>
                </c:pt>
                <c:pt idx="256">
                  <c:v>5.6504000000000006E-2</c:v>
                </c:pt>
                <c:pt idx="257">
                  <c:v>5.7000000000000002E-2</c:v>
                </c:pt>
                <c:pt idx="258">
                  <c:v>5.7785000000000003E-2</c:v>
                </c:pt>
                <c:pt idx="259">
                  <c:v>5.6807999999999997E-2</c:v>
                </c:pt>
                <c:pt idx="260">
                  <c:v>5.6304999999999994E-2</c:v>
                </c:pt>
                <c:pt idx="261">
                  <c:v>5.6299000000000002E-2</c:v>
                </c:pt>
                <c:pt idx="262">
                  <c:v>5.5091000000000001E-2</c:v>
                </c:pt>
                <c:pt idx="263">
                  <c:v>5.4799E-2</c:v>
                </c:pt>
                <c:pt idx="264">
                  <c:v>5.4349999999999996E-2</c:v>
                </c:pt>
                <c:pt idx="265">
                  <c:v>5.3600000000000002E-2</c:v>
                </c:pt>
                <c:pt idx="266">
                  <c:v>5.2443999999999998E-2</c:v>
                </c:pt>
                <c:pt idx="267">
                  <c:v>5.2995E-2</c:v>
                </c:pt>
                <c:pt idx="268">
                  <c:v>5.3144999999999998E-2</c:v>
                </c:pt>
                <c:pt idx="269">
                  <c:v>5.3550000000000007E-2</c:v>
                </c:pt>
                <c:pt idx="270">
                  <c:v>5.4810999999999999E-2</c:v>
                </c:pt>
                <c:pt idx="271">
                  <c:v>5.6304999999999994E-2</c:v>
                </c:pt>
                <c:pt idx="272">
                  <c:v>5.5881E-2</c:v>
                </c:pt>
                <c:pt idx="273">
                  <c:v>5.5574999999999999E-2</c:v>
                </c:pt>
                <c:pt idx="274">
                  <c:v>5.8562000000000003E-2</c:v>
                </c:pt>
                <c:pt idx="275">
                  <c:v>5.8349999999999999E-2</c:v>
                </c:pt>
                <c:pt idx="276">
                  <c:v>5.7301000000000005E-2</c:v>
                </c:pt>
                <c:pt idx="277">
                  <c:v>5.7255E-2</c:v>
                </c:pt>
                <c:pt idx="278">
                  <c:v>5.79E-2</c:v>
                </c:pt>
                <c:pt idx="279">
                  <c:v>5.7436999999999995E-2</c:v>
                </c:pt>
                <c:pt idx="280">
                  <c:v>5.8998999999999996E-2</c:v>
                </c:pt>
                <c:pt idx="281">
                  <c:v>5.8150000000000007E-2</c:v>
                </c:pt>
                <c:pt idx="282">
                  <c:v>5.7000000000000002E-2</c:v>
                </c:pt>
                <c:pt idx="283">
                  <c:v>5.7232000000000005E-2</c:v>
                </c:pt>
                <c:pt idx="284">
                  <c:v>5.7000000000000002E-2</c:v>
                </c:pt>
                <c:pt idx="285">
                  <c:v>6.0100000000000001E-2</c:v>
                </c:pt>
                <c:pt idx="286">
                  <c:v>5.9042000000000004E-2</c:v>
                </c:pt>
                <c:pt idx="287">
                  <c:v>5.9699999999999996E-2</c:v>
                </c:pt>
                <c:pt idx="288">
                  <c:v>5.9076000000000004E-2</c:v>
                </c:pt>
                <c:pt idx="289">
                  <c:v>5.7755000000000001E-2</c:v>
                </c:pt>
                <c:pt idx="290">
                  <c:v>5.6428000000000006E-2</c:v>
                </c:pt>
                <c:pt idx="291">
                  <c:v>5.5395E-2</c:v>
                </c:pt>
                <c:pt idx="292">
                  <c:v>5.5401999999999993E-2</c:v>
                </c:pt>
                <c:pt idx="293">
                  <c:v>5.5502999999999997E-2</c:v>
                </c:pt>
                <c:pt idx="294">
                  <c:v>5.6016000000000003E-2</c:v>
                </c:pt>
                <c:pt idx="295">
                  <c:v>5.4351999999999998E-2</c:v>
                </c:pt>
                <c:pt idx="296">
                  <c:v>5.4804000000000005E-2</c:v>
                </c:pt>
                <c:pt idx="297">
                  <c:v>5.5999999999999994E-2</c:v>
                </c:pt>
                <c:pt idx="298">
                  <c:v>5.6294000000000004E-2</c:v>
                </c:pt>
                <c:pt idx="299">
                  <c:v>5.5789999999999999E-2</c:v>
                </c:pt>
                <c:pt idx="300">
                  <c:v>5.7200000000000001E-2</c:v>
                </c:pt>
                <c:pt idx="301">
                  <c:v>5.9299999999999999E-2</c:v>
                </c:pt>
                <c:pt idx="302">
                  <c:v>5.9200000000000003E-2</c:v>
                </c:pt>
                <c:pt idx="303">
                  <c:v>5.9610000000000003E-2</c:v>
                </c:pt>
                <c:pt idx="304">
                  <c:v>5.7800000000000004E-2</c:v>
                </c:pt>
                <c:pt idx="305">
                  <c:v>5.8528999999999998E-2</c:v>
                </c:pt>
                <c:pt idx="306">
                  <c:v>5.7354000000000002E-2</c:v>
                </c:pt>
                <c:pt idx="307">
                  <c:v>5.8200000000000002E-2</c:v>
                </c:pt>
                <c:pt idx="308">
                  <c:v>5.9000000000000004E-2</c:v>
                </c:pt>
                <c:pt idx="309">
                  <c:v>5.8115E-2</c:v>
                </c:pt>
                <c:pt idx="310">
                  <c:v>5.9108000000000001E-2</c:v>
                </c:pt>
                <c:pt idx="311">
                  <c:v>5.9924999999999999E-2</c:v>
                </c:pt>
                <c:pt idx="312">
                  <c:v>5.8884999999999993E-2</c:v>
                </c:pt>
                <c:pt idx="313">
                  <c:v>6.0191999999999996E-2</c:v>
                </c:pt>
                <c:pt idx="314">
                  <c:v>6.0503000000000001E-2</c:v>
                </c:pt>
                <c:pt idx="315">
                  <c:v>5.9789000000000002E-2</c:v>
                </c:pt>
                <c:pt idx="316">
                  <c:v>6.0203E-2</c:v>
                </c:pt>
                <c:pt idx="317">
                  <c:v>6.0599999999999994E-2</c:v>
                </c:pt>
                <c:pt idx="318">
                  <c:v>6.1657000000000003E-2</c:v>
                </c:pt>
                <c:pt idx="319">
                  <c:v>6.1303000000000003E-2</c:v>
                </c:pt>
                <c:pt idx="320">
                  <c:v>6.1692999999999998E-2</c:v>
                </c:pt>
                <c:pt idx="321">
                  <c:v>6.1043E-2</c:v>
                </c:pt>
                <c:pt idx="322">
                  <c:v>5.9473000000000005E-2</c:v>
                </c:pt>
                <c:pt idx="323">
                  <c:v>5.9473000000000005E-2</c:v>
                </c:pt>
                <c:pt idx="324">
                  <c:v>5.6840000000000002E-2</c:v>
                </c:pt>
                <c:pt idx="325">
                  <c:v>5.6799999999999996E-2</c:v>
                </c:pt>
                <c:pt idx="326">
                  <c:v>5.6299999999999996E-2</c:v>
                </c:pt>
                <c:pt idx="327">
                  <c:v>5.5795000000000004E-2</c:v>
                </c:pt>
                <c:pt idx="328">
                  <c:v>5.595E-2</c:v>
                </c:pt>
                <c:pt idx="329">
                  <c:v>5.6902000000000001E-2</c:v>
                </c:pt>
                <c:pt idx="330">
                  <c:v>5.8300999999999999E-2</c:v>
                </c:pt>
                <c:pt idx="331">
                  <c:v>5.985E-2</c:v>
                </c:pt>
                <c:pt idx="332">
                  <c:v>5.9234000000000002E-2</c:v>
                </c:pt>
                <c:pt idx="333">
                  <c:v>5.8506999999999997E-2</c:v>
                </c:pt>
                <c:pt idx="334">
                  <c:v>5.8101E-2</c:v>
                </c:pt>
                <c:pt idx="335">
                  <c:v>5.8550000000000005E-2</c:v>
                </c:pt>
                <c:pt idx="336">
                  <c:v>5.9050000000000005E-2</c:v>
                </c:pt>
                <c:pt idx="337">
                  <c:v>5.9898999999999994E-2</c:v>
                </c:pt>
                <c:pt idx="338">
                  <c:v>6.0904E-2</c:v>
                </c:pt>
                <c:pt idx="339">
                  <c:v>6.1399999999999996E-2</c:v>
                </c:pt>
                <c:pt idx="340">
                  <c:v>6.2677999999999998E-2</c:v>
                </c:pt>
                <c:pt idx="341">
                  <c:v>6.2850000000000003E-2</c:v>
                </c:pt>
                <c:pt idx="342">
                  <c:v>6.3099000000000002E-2</c:v>
                </c:pt>
                <c:pt idx="343">
                  <c:v>6.2891000000000002E-2</c:v>
                </c:pt>
                <c:pt idx="344">
                  <c:v>6.2314999999999995E-2</c:v>
                </c:pt>
                <c:pt idx="345">
                  <c:v>6.1700999999999999E-2</c:v>
                </c:pt>
                <c:pt idx="346">
                  <c:v>6.1741000000000004E-2</c:v>
                </c:pt>
                <c:pt idx="347">
                  <c:v>6.1741000000000004E-2</c:v>
                </c:pt>
                <c:pt idx="348">
                  <c:v>6.1834E-2</c:v>
                </c:pt>
                <c:pt idx="349">
                  <c:v>6.2203999999999995E-2</c:v>
                </c:pt>
                <c:pt idx="350">
                  <c:v>6.1121999999999996E-2</c:v>
                </c:pt>
                <c:pt idx="351">
                  <c:v>6.1121999999999996E-2</c:v>
                </c:pt>
                <c:pt idx="352">
                  <c:v>6.1105E-2</c:v>
                </c:pt>
                <c:pt idx="353">
                  <c:v>6.0414000000000002E-2</c:v>
                </c:pt>
                <c:pt idx="354">
                  <c:v>5.9391999999999993E-2</c:v>
                </c:pt>
                <c:pt idx="355">
                  <c:v>5.9699999999999996E-2</c:v>
                </c:pt>
                <c:pt idx="356">
                  <c:v>5.9591999999999999E-2</c:v>
                </c:pt>
                <c:pt idx="357">
                  <c:v>5.8639000000000004E-2</c:v>
                </c:pt>
                <c:pt idx="358">
                  <c:v>5.9604999999999998E-2</c:v>
                </c:pt>
                <c:pt idx="359">
                  <c:v>5.9299999999999999E-2</c:v>
                </c:pt>
                <c:pt idx="360">
                  <c:v>5.9397000000000005E-2</c:v>
                </c:pt>
                <c:pt idx="361">
                  <c:v>5.8894000000000002E-2</c:v>
                </c:pt>
                <c:pt idx="362">
                  <c:v>5.8048000000000002E-2</c:v>
                </c:pt>
                <c:pt idx="363">
                  <c:v>5.8400000000000001E-2</c:v>
                </c:pt>
                <c:pt idx="364">
                  <c:v>5.7300000000000004E-2</c:v>
                </c:pt>
                <c:pt idx="365">
                  <c:v>5.7000000000000002E-2</c:v>
                </c:pt>
                <c:pt idx="366">
                  <c:v>5.7990000000000007E-2</c:v>
                </c:pt>
                <c:pt idx="367">
                  <c:v>5.7099999999999998E-2</c:v>
                </c:pt>
                <c:pt idx="368">
                  <c:v>5.7800000000000004E-2</c:v>
                </c:pt>
                <c:pt idx="369">
                  <c:v>5.8198E-2</c:v>
                </c:pt>
                <c:pt idx="370">
                  <c:v>5.8299999999999998E-2</c:v>
                </c:pt>
                <c:pt idx="371">
                  <c:v>5.7710999999999998E-2</c:v>
                </c:pt>
                <c:pt idx="372">
                  <c:v>5.8265999999999998E-2</c:v>
                </c:pt>
                <c:pt idx="373">
                  <c:v>5.9092000000000006E-2</c:v>
                </c:pt>
                <c:pt idx="374">
                  <c:v>5.8899999999999994E-2</c:v>
                </c:pt>
                <c:pt idx="375">
                  <c:v>5.9301000000000006E-2</c:v>
                </c:pt>
                <c:pt idx="376">
                  <c:v>5.985E-2</c:v>
                </c:pt>
                <c:pt idx="377">
                  <c:v>6.0231000000000007E-2</c:v>
                </c:pt>
                <c:pt idx="378">
                  <c:v>6.0887000000000004E-2</c:v>
                </c:pt>
                <c:pt idx="379">
                  <c:v>6.1970999999999998E-2</c:v>
                </c:pt>
                <c:pt idx="380">
                  <c:v>6.3299999999999995E-2</c:v>
                </c:pt>
                <c:pt idx="381">
                  <c:v>6.2141000000000002E-2</c:v>
                </c:pt>
                <c:pt idx="382">
                  <c:v>6.2198000000000003E-2</c:v>
                </c:pt>
                <c:pt idx="383">
                  <c:v>6.2758000000000008E-2</c:v>
                </c:pt>
                <c:pt idx="384">
                  <c:v>6.2449999999999999E-2</c:v>
                </c:pt>
                <c:pt idx="385">
                  <c:v>6.2950000000000006E-2</c:v>
                </c:pt>
                <c:pt idx="386">
                  <c:v>6.2905000000000003E-2</c:v>
                </c:pt>
                <c:pt idx="387">
                  <c:v>6.2409999999999993E-2</c:v>
                </c:pt>
                <c:pt idx="388">
                  <c:v>6.2699999999999992E-2</c:v>
                </c:pt>
                <c:pt idx="389">
                  <c:v>6.2300000000000001E-2</c:v>
                </c:pt>
                <c:pt idx="390">
                  <c:v>5.9977000000000003E-2</c:v>
                </c:pt>
                <c:pt idx="391">
                  <c:v>6.071E-2</c:v>
                </c:pt>
                <c:pt idx="392">
                  <c:v>6.1041999999999999E-2</c:v>
                </c:pt>
                <c:pt idx="393">
                  <c:v>6.1704999999999996E-2</c:v>
                </c:pt>
                <c:pt idx="394">
                  <c:v>6.2870999999999996E-2</c:v>
                </c:pt>
                <c:pt idx="395">
                  <c:v>6.3055E-2</c:v>
                </c:pt>
                <c:pt idx="396">
                  <c:v>6.5093999999999999E-2</c:v>
                </c:pt>
                <c:pt idx="397">
                  <c:v>6.4406999999999992E-2</c:v>
                </c:pt>
                <c:pt idx="398">
                  <c:v>6.4100000000000004E-2</c:v>
                </c:pt>
                <c:pt idx="399">
                  <c:v>6.4600000000000005E-2</c:v>
                </c:pt>
                <c:pt idx="400">
                  <c:v>6.3807000000000003E-2</c:v>
                </c:pt>
                <c:pt idx="401">
                  <c:v>6.3799999999999996E-2</c:v>
                </c:pt>
                <c:pt idx="402">
                  <c:v>6.2100000000000002E-2</c:v>
                </c:pt>
                <c:pt idx="403">
                  <c:v>6.1780000000000002E-2</c:v>
                </c:pt>
                <c:pt idx="404">
                  <c:v>6.3796000000000005E-2</c:v>
                </c:pt>
                <c:pt idx="405">
                  <c:v>6.3532000000000005E-2</c:v>
                </c:pt>
                <c:pt idx="406">
                  <c:v>6.3200000000000006E-2</c:v>
                </c:pt>
                <c:pt idx="407">
                  <c:v>6.3599000000000003E-2</c:v>
                </c:pt>
                <c:pt idx="408">
                  <c:v>6.3799999999999996E-2</c:v>
                </c:pt>
                <c:pt idx="409">
                  <c:v>6.4199999999999993E-2</c:v>
                </c:pt>
                <c:pt idx="410">
                  <c:v>6.4600000000000005E-2</c:v>
                </c:pt>
                <c:pt idx="411">
                  <c:v>6.4240000000000005E-2</c:v>
                </c:pt>
                <c:pt idx="412">
                  <c:v>6.3700999999999994E-2</c:v>
                </c:pt>
                <c:pt idx="413">
                  <c:v>6.2729999999999994E-2</c:v>
                </c:pt>
                <c:pt idx="414">
                  <c:v>6.3153000000000001E-2</c:v>
                </c:pt>
                <c:pt idx="415">
                  <c:v>6.3047000000000006E-2</c:v>
                </c:pt>
                <c:pt idx="416">
                  <c:v>6.3200000000000006E-2</c:v>
                </c:pt>
                <c:pt idx="417">
                  <c:v>6.1898999999999996E-2</c:v>
                </c:pt>
                <c:pt idx="418">
                  <c:v>6.2199999999999998E-2</c:v>
                </c:pt>
                <c:pt idx="419">
                  <c:v>6.1679000000000005E-2</c:v>
                </c:pt>
                <c:pt idx="420">
                  <c:v>6.1900000000000004E-2</c:v>
                </c:pt>
                <c:pt idx="421">
                  <c:v>6.0944000000000005E-2</c:v>
                </c:pt>
                <c:pt idx="422">
                  <c:v>6.0199999999999997E-2</c:v>
                </c:pt>
                <c:pt idx="423">
                  <c:v>6.0240000000000002E-2</c:v>
                </c:pt>
                <c:pt idx="424">
                  <c:v>6.0922000000000004E-2</c:v>
                </c:pt>
                <c:pt idx="425">
                  <c:v>6.3243999999999995E-2</c:v>
                </c:pt>
                <c:pt idx="426">
                  <c:v>6.3200000000000006E-2</c:v>
                </c:pt>
                <c:pt idx="427">
                  <c:v>6.3437000000000007E-2</c:v>
                </c:pt>
                <c:pt idx="428">
                  <c:v>6.3509999999999997E-2</c:v>
                </c:pt>
                <c:pt idx="429">
                  <c:v>6.2695000000000001E-2</c:v>
                </c:pt>
                <c:pt idx="430">
                  <c:v>6.2701000000000007E-2</c:v>
                </c:pt>
                <c:pt idx="431">
                  <c:v>6.2300000000000001E-2</c:v>
                </c:pt>
                <c:pt idx="432">
                  <c:v>6.3600000000000004E-2</c:v>
                </c:pt>
                <c:pt idx="433">
                  <c:v>6.4100000000000004E-2</c:v>
                </c:pt>
                <c:pt idx="434">
                  <c:v>6.4000000000000001E-2</c:v>
                </c:pt>
                <c:pt idx="435">
                  <c:v>6.3727000000000006E-2</c:v>
                </c:pt>
                <c:pt idx="436">
                  <c:v>6.3949999999999993E-2</c:v>
                </c:pt>
                <c:pt idx="437">
                  <c:v>6.2800000000000009E-2</c:v>
                </c:pt>
                <c:pt idx="438">
                  <c:v>6.3500000000000001E-2</c:v>
                </c:pt>
                <c:pt idx="439">
                  <c:v>6.4000000000000001E-2</c:v>
                </c:pt>
                <c:pt idx="440">
                  <c:v>6.3958000000000001E-2</c:v>
                </c:pt>
                <c:pt idx="441">
                  <c:v>6.2103999999999999E-2</c:v>
                </c:pt>
                <c:pt idx="442">
                  <c:v>6.1399999999999996E-2</c:v>
                </c:pt>
                <c:pt idx="443">
                  <c:v>6.2991000000000005E-2</c:v>
                </c:pt>
                <c:pt idx="444">
                  <c:v>6.3449999999999993E-2</c:v>
                </c:pt>
                <c:pt idx="445">
                  <c:v>6.2427000000000003E-2</c:v>
                </c:pt>
                <c:pt idx="446">
                  <c:v>6.2400000000000004E-2</c:v>
                </c:pt>
                <c:pt idx="447">
                  <c:v>6.1679000000000005E-2</c:v>
                </c:pt>
                <c:pt idx="448">
                  <c:v>6.2300000000000001E-2</c:v>
                </c:pt>
                <c:pt idx="449">
                  <c:v>6.2088000000000004E-2</c:v>
                </c:pt>
                <c:pt idx="450">
                  <c:v>6.2358999999999998E-2</c:v>
                </c:pt>
                <c:pt idx="451">
                  <c:v>6.1509999999999995E-2</c:v>
                </c:pt>
                <c:pt idx="452">
                  <c:v>6.2400000000000004E-2</c:v>
                </c:pt>
                <c:pt idx="453">
                  <c:v>6.2199999999999998E-2</c:v>
                </c:pt>
                <c:pt idx="454">
                  <c:v>6.2824999999999992E-2</c:v>
                </c:pt>
                <c:pt idx="455">
                  <c:v>6.3170000000000004E-2</c:v>
                </c:pt>
                <c:pt idx="456">
                  <c:v>6.3369999999999996E-2</c:v>
                </c:pt>
                <c:pt idx="457">
                  <c:v>6.2496999999999997E-2</c:v>
                </c:pt>
                <c:pt idx="458">
                  <c:v>6.2300000000000001E-2</c:v>
                </c:pt>
                <c:pt idx="459">
                  <c:v>6.3299999999999995E-2</c:v>
                </c:pt>
                <c:pt idx="460">
                  <c:v>6.3499E-2</c:v>
                </c:pt>
                <c:pt idx="461">
                  <c:v>6.3299999999999995E-2</c:v>
                </c:pt>
                <c:pt idx="462">
                  <c:v>6.4055000000000001E-2</c:v>
                </c:pt>
                <c:pt idx="463">
                  <c:v>6.3875000000000001E-2</c:v>
                </c:pt>
                <c:pt idx="464">
                  <c:v>6.3299999999999995E-2</c:v>
                </c:pt>
                <c:pt idx="465">
                  <c:v>6.2899999999999998E-2</c:v>
                </c:pt>
                <c:pt idx="466">
                  <c:v>6.2699999999999992E-2</c:v>
                </c:pt>
                <c:pt idx="467">
                  <c:v>6.2272000000000001E-2</c:v>
                </c:pt>
                <c:pt idx="468">
                  <c:v>6.2300000000000001E-2</c:v>
                </c:pt>
                <c:pt idx="469">
                  <c:v>6.2497999999999998E-2</c:v>
                </c:pt>
                <c:pt idx="470">
                  <c:v>6.3600000000000004E-2</c:v>
                </c:pt>
                <c:pt idx="471">
                  <c:v>6.3500000000000001E-2</c:v>
                </c:pt>
                <c:pt idx="472">
                  <c:v>6.4504999999999993E-2</c:v>
                </c:pt>
                <c:pt idx="473">
                  <c:v>6.4909999999999995E-2</c:v>
                </c:pt>
                <c:pt idx="474">
                  <c:v>6.545200000000001E-2</c:v>
                </c:pt>
                <c:pt idx="475">
                  <c:v>6.4299999999999996E-2</c:v>
                </c:pt>
                <c:pt idx="476">
                  <c:v>6.3800999999999997E-2</c:v>
                </c:pt>
                <c:pt idx="477">
                  <c:v>6.4149999999999999E-2</c:v>
                </c:pt>
                <c:pt idx="478">
                  <c:v>6.4044999999999991E-2</c:v>
                </c:pt>
                <c:pt idx="479">
                  <c:v>6.4399999999999999E-2</c:v>
                </c:pt>
                <c:pt idx="480">
                  <c:v>6.4299999999999996E-2</c:v>
                </c:pt>
                <c:pt idx="481">
                  <c:v>6.4549999999999996E-2</c:v>
                </c:pt>
                <c:pt idx="482">
                  <c:v>6.4623E-2</c:v>
                </c:pt>
                <c:pt idx="483">
                  <c:v>6.4295999999999992E-2</c:v>
                </c:pt>
                <c:pt idx="484">
                  <c:v>6.3799999999999996E-2</c:v>
                </c:pt>
                <c:pt idx="485">
                  <c:v>6.4100000000000004E-2</c:v>
                </c:pt>
                <c:pt idx="486">
                  <c:v>6.3200000000000006E-2</c:v>
                </c:pt>
                <c:pt idx="487">
                  <c:v>6.25E-2</c:v>
                </c:pt>
                <c:pt idx="488">
                  <c:v>6.3600000000000004E-2</c:v>
                </c:pt>
                <c:pt idx="489">
                  <c:v>6.6906999999999994E-2</c:v>
                </c:pt>
                <c:pt idx="490">
                  <c:v>6.7599999999999993E-2</c:v>
                </c:pt>
                <c:pt idx="491">
                  <c:v>6.7699999999999996E-2</c:v>
                </c:pt>
                <c:pt idx="492">
                  <c:v>6.7900000000000002E-2</c:v>
                </c:pt>
                <c:pt idx="493">
                  <c:v>6.7937999999999998E-2</c:v>
                </c:pt>
                <c:pt idx="494">
                  <c:v>6.6590999999999997E-2</c:v>
                </c:pt>
                <c:pt idx="495">
                  <c:v>6.6153000000000003E-2</c:v>
                </c:pt>
                <c:pt idx="496">
                  <c:v>6.7549999999999999E-2</c:v>
                </c:pt>
                <c:pt idx="497">
                  <c:v>6.7500000000000004E-2</c:v>
                </c:pt>
                <c:pt idx="498">
                  <c:v>6.8600000000000008E-2</c:v>
                </c:pt>
                <c:pt idx="499">
                  <c:v>7.1001999999999996E-2</c:v>
                </c:pt>
                <c:pt idx="500">
                  <c:v>7.22E-2</c:v>
                </c:pt>
                <c:pt idx="501">
                  <c:v>7.1599999999999997E-2</c:v>
                </c:pt>
                <c:pt idx="502">
                  <c:v>7.1500000000000008E-2</c:v>
                </c:pt>
                <c:pt idx="503">
                  <c:v>7.0800000000000002E-2</c:v>
                </c:pt>
                <c:pt idx="504">
                  <c:v>7.1050000000000002E-2</c:v>
                </c:pt>
                <c:pt idx="505">
                  <c:v>7.0849999999999996E-2</c:v>
                </c:pt>
                <c:pt idx="506">
                  <c:v>7.0487000000000008E-2</c:v>
                </c:pt>
                <c:pt idx="507">
                  <c:v>6.9249999999999992E-2</c:v>
                </c:pt>
                <c:pt idx="508">
                  <c:v>6.9599999999999995E-2</c:v>
                </c:pt>
                <c:pt idx="509">
                  <c:v>6.9949999999999998E-2</c:v>
                </c:pt>
                <c:pt idx="510">
                  <c:v>7.1349999999999997E-2</c:v>
                </c:pt>
                <c:pt idx="511">
                  <c:v>7.2276999999999994E-2</c:v>
                </c:pt>
                <c:pt idx="512">
                  <c:v>7.1800000000000003E-2</c:v>
                </c:pt>
                <c:pt idx="513">
                  <c:v>7.0711999999999997E-2</c:v>
                </c:pt>
                <c:pt idx="514">
                  <c:v>7.1497000000000005E-2</c:v>
                </c:pt>
                <c:pt idx="515">
                  <c:v>7.0999999999999994E-2</c:v>
                </c:pt>
                <c:pt idx="516">
                  <c:v>7.2302000000000005E-2</c:v>
                </c:pt>
                <c:pt idx="517">
                  <c:v>7.3200000000000001E-2</c:v>
                </c:pt>
                <c:pt idx="518">
                  <c:v>7.5094000000000008E-2</c:v>
                </c:pt>
                <c:pt idx="519">
                  <c:v>7.4398000000000006E-2</c:v>
                </c:pt>
                <c:pt idx="520">
                  <c:v>7.6402999999999999E-2</c:v>
                </c:pt>
                <c:pt idx="521">
                  <c:v>7.5249999999999997E-2</c:v>
                </c:pt>
                <c:pt idx="522">
                  <c:v>7.4610999999999997E-2</c:v>
                </c:pt>
                <c:pt idx="523">
                  <c:v>7.5800000000000006E-2</c:v>
                </c:pt>
                <c:pt idx="524">
                  <c:v>7.4900000000000008E-2</c:v>
                </c:pt>
                <c:pt idx="525">
                  <c:v>7.3402000000000009E-2</c:v>
                </c:pt>
                <c:pt idx="526">
                  <c:v>7.3300000000000004E-2</c:v>
                </c:pt>
                <c:pt idx="527">
                  <c:v>7.3090000000000002E-2</c:v>
                </c:pt>
                <c:pt idx="528">
                  <c:v>7.3305999999999996E-2</c:v>
                </c:pt>
                <c:pt idx="529">
                  <c:v>7.6163999999999996E-2</c:v>
                </c:pt>
                <c:pt idx="530">
                  <c:v>7.6950000000000005E-2</c:v>
                </c:pt>
                <c:pt idx="531">
                  <c:v>7.7699999999999991E-2</c:v>
                </c:pt>
                <c:pt idx="532">
                  <c:v>7.8616000000000005E-2</c:v>
                </c:pt>
                <c:pt idx="533">
                  <c:v>7.2179000000000007E-2</c:v>
                </c:pt>
                <c:pt idx="534">
                  <c:v>7.3505000000000001E-2</c:v>
                </c:pt>
                <c:pt idx="535">
                  <c:v>7.7979999999999994E-2</c:v>
                </c:pt>
                <c:pt idx="536">
                  <c:v>7.6299999999999993E-2</c:v>
                </c:pt>
                <c:pt idx="537">
                  <c:v>7.4539999999999995E-2</c:v>
                </c:pt>
                <c:pt idx="538">
                  <c:v>7.4249999999999997E-2</c:v>
                </c:pt>
                <c:pt idx="539">
                  <c:v>7.1349999999999997E-2</c:v>
                </c:pt>
                <c:pt idx="540">
                  <c:v>7.2000000000000008E-2</c:v>
                </c:pt>
                <c:pt idx="541">
                  <c:v>7.2450000000000001E-2</c:v>
                </c:pt>
                <c:pt idx="542">
                  <c:v>7.4099999999999999E-2</c:v>
                </c:pt>
                <c:pt idx="543">
                  <c:v>7.3124999999999996E-2</c:v>
                </c:pt>
                <c:pt idx="544">
                  <c:v>7.4303999999999995E-2</c:v>
                </c:pt>
                <c:pt idx="545">
                  <c:v>7.5549999999999992E-2</c:v>
                </c:pt>
                <c:pt idx="546">
                  <c:v>7.5207999999999997E-2</c:v>
                </c:pt>
                <c:pt idx="547">
                  <c:v>7.400000000000001E-2</c:v>
                </c:pt>
                <c:pt idx="548">
                  <c:v>7.4313000000000004E-2</c:v>
                </c:pt>
                <c:pt idx="549">
                  <c:v>7.4996999999999994E-2</c:v>
                </c:pt>
                <c:pt idx="550">
                  <c:v>7.5007000000000004E-2</c:v>
                </c:pt>
                <c:pt idx="551">
                  <c:v>7.4999999999999997E-2</c:v>
                </c:pt>
                <c:pt idx="552">
                  <c:v>7.3399999999999993E-2</c:v>
                </c:pt>
                <c:pt idx="553">
                  <c:v>7.3905999999999999E-2</c:v>
                </c:pt>
                <c:pt idx="554">
                  <c:v>7.3800000000000004E-2</c:v>
                </c:pt>
                <c:pt idx="555">
                  <c:v>7.3105000000000003E-2</c:v>
                </c:pt>
                <c:pt idx="556">
                  <c:v>7.3599999999999999E-2</c:v>
                </c:pt>
                <c:pt idx="557">
                  <c:v>7.4050000000000005E-2</c:v>
                </c:pt>
                <c:pt idx="558">
                  <c:v>7.4400000000000008E-2</c:v>
                </c:pt>
                <c:pt idx="559">
                  <c:v>7.3800000000000004E-2</c:v>
                </c:pt>
                <c:pt idx="560">
                  <c:v>7.3150000000000007E-2</c:v>
                </c:pt>
                <c:pt idx="561">
                  <c:v>7.3872999999999994E-2</c:v>
                </c:pt>
                <c:pt idx="562">
                  <c:v>7.400000000000001E-2</c:v>
                </c:pt>
                <c:pt idx="563">
                  <c:v>7.3707999999999996E-2</c:v>
                </c:pt>
                <c:pt idx="564">
                  <c:v>7.3297000000000001E-2</c:v>
                </c:pt>
                <c:pt idx="565">
                  <c:v>7.2017999999999999E-2</c:v>
                </c:pt>
                <c:pt idx="566">
                  <c:v>7.2000000000000008E-2</c:v>
                </c:pt>
                <c:pt idx="567">
                  <c:v>7.2149999999999992E-2</c:v>
                </c:pt>
                <c:pt idx="568">
                  <c:v>7.195E-2</c:v>
                </c:pt>
                <c:pt idx="569">
                  <c:v>7.1719999999999992E-2</c:v>
                </c:pt>
                <c:pt idx="570">
                  <c:v>7.1004999999999999E-2</c:v>
                </c:pt>
                <c:pt idx="571">
                  <c:v>6.9400000000000003E-2</c:v>
                </c:pt>
                <c:pt idx="572">
                  <c:v>6.9336999999999996E-2</c:v>
                </c:pt>
                <c:pt idx="573">
                  <c:v>7.0519999999999999E-2</c:v>
                </c:pt>
                <c:pt idx="574">
                  <c:v>7.2249999999999995E-2</c:v>
                </c:pt>
                <c:pt idx="575">
                  <c:v>7.3700000000000002E-2</c:v>
                </c:pt>
                <c:pt idx="576">
                  <c:v>7.5003E-2</c:v>
                </c:pt>
                <c:pt idx="577">
                  <c:v>7.5312000000000004E-2</c:v>
                </c:pt>
                <c:pt idx="578">
                  <c:v>7.4701000000000004E-2</c:v>
                </c:pt>
                <c:pt idx="579">
                  <c:v>7.4084999999999998E-2</c:v>
                </c:pt>
                <c:pt idx="580">
                  <c:v>7.4490000000000001E-2</c:v>
                </c:pt>
                <c:pt idx="581">
                  <c:v>7.4206000000000008E-2</c:v>
                </c:pt>
                <c:pt idx="582">
                  <c:v>7.4299999999999991E-2</c:v>
                </c:pt>
                <c:pt idx="583">
                  <c:v>7.4378E-2</c:v>
                </c:pt>
                <c:pt idx="584">
                  <c:v>7.4075000000000002E-2</c:v>
                </c:pt>
                <c:pt idx="585">
                  <c:v>7.4757999999999991E-2</c:v>
                </c:pt>
                <c:pt idx="586">
                  <c:v>7.4900000000000008E-2</c:v>
                </c:pt>
                <c:pt idx="587">
                  <c:v>7.5096999999999997E-2</c:v>
                </c:pt>
                <c:pt idx="588">
                  <c:v>7.5300000000000006E-2</c:v>
                </c:pt>
                <c:pt idx="589">
                  <c:v>7.5274000000000008E-2</c:v>
                </c:pt>
                <c:pt idx="590">
                  <c:v>7.4302999999999994E-2</c:v>
                </c:pt>
                <c:pt idx="591">
                  <c:v>7.4290999999999996E-2</c:v>
                </c:pt>
                <c:pt idx="592">
                  <c:v>7.4407000000000001E-2</c:v>
                </c:pt>
                <c:pt idx="593">
                  <c:v>7.4429999999999996E-2</c:v>
                </c:pt>
                <c:pt idx="594">
                  <c:v>7.3800000000000004E-2</c:v>
                </c:pt>
                <c:pt idx="595">
                  <c:v>7.3608000000000007E-2</c:v>
                </c:pt>
                <c:pt idx="596">
                  <c:v>7.3450000000000001E-2</c:v>
                </c:pt>
                <c:pt idx="597">
                  <c:v>7.3571999999999999E-2</c:v>
                </c:pt>
                <c:pt idx="598">
                  <c:v>7.3300000000000004E-2</c:v>
                </c:pt>
                <c:pt idx="599">
                  <c:v>7.1900000000000006E-2</c:v>
                </c:pt>
                <c:pt idx="600">
                  <c:v>7.1402999999999994E-2</c:v>
                </c:pt>
                <c:pt idx="601">
                  <c:v>7.1787000000000004E-2</c:v>
                </c:pt>
                <c:pt idx="602">
                  <c:v>7.2000000000000008E-2</c:v>
                </c:pt>
                <c:pt idx="603">
                  <c:v>7.2149999999999992E-2</c:v>
                </c:pt>
                <c:pt idx="604">
                  <c:v>7.22E-2</c:v>
                </c:pt>
                <c:pt idx="605">
                  <c:v>7.2000000000000008E-2</c:v>
                </c:pt>
                <c:pt idx="606">
                  <c:v>7.2249999999999995E-2</c:v>
                </c:pt>
                <c:pt idx="607">
                  <c:v>7.2499999999999995E-2</c:v>
                </c:pt>
                <c:pt idx="608">
                  <c:v>7.2122000000000006E-2</c:v>
                </c:pt>
                <c:pt idx="609">
                  <c:v>7.2589000000000001E-2</c:v>
                </c:pt>
                <c:pt idx="610">
                  <c:v>7.3573E-2</c:v>
                </c:pt>
                <c:pt idx="611">
                  <c:v>7.2674000000000002E-2</c:v>
                </c:pt>
                <c:pt idx="612">
                  <c:v>7.2649999999999992E-2</c:v>
                </c:pt>
                <c:pt idx="613">
                  <c:v>7.2251999999999997E-2</c:v>
                </c:pt>
                <c:pt idx="614">
                  <c:v>7.3476E-2</c:v>
                </c:pt>
                <c:pt idx="615">
                  <c:v>7.2978000000000001E-2</c:v>
                </c:pt>
                <c:pt idx="616">
                  <c:v>7.2939000000000004E-2</c:v>
                </c:pt>
                <c:pt idx="617">
                  <c:v>7.1792999999999996E-2</c:v>
                </c:pt>
                <c:pt idx="618">
                  <c:v>7.320299999999999E-2</c:v>
                </c:pt>
                <c:pt idx="619">
                  <c:v>7.2430000000000008E-2</c:v>
                </c:pt>
                <c:pt idx="620">
                  <c:v>7.3700000000000002E-2</c:v>
                </c:pt>
                <c:pt idx="621">
                  <c:v>7.2704000000000005E-2</c:v>
                </c:pt>
                <c:pt idx="622">
                  <c:v>7.2099999999999997E-2</c:v>
                </c:pt>
                <c:pt idx="623">
                  <c:v>7.2400000000000006E-2</c:v>
                </c:pt>
                <c:pt idx="624">
                  <c:v>7.1599999999999997E-2</c:v>
                </c:pt>
                <c:pt idx="625">
                  <c:v>7.1378999999999998E-2</c:v>
                </c:pt>
                <c:pt idx="626">
                  <c:v>7.1218000000000004E-2</c:v>
                </c:pt>
                <c:pt idx="627">
                  <c:v>7.1188000000000001E-2</c:v>
                </c:pt>
                <c:pt idx="628">
                  <c:v>7.2300000000000003E-2</c:v>
                </c:pt>
                <c:pt idx="629">
                  <c:v>7.2278999999999996E-2</c:v>
                </c:pt>
                <c:pt idx="630">
                  <c:v>7.1275000000000005E-2</c:v>
                </c:pt>
                <c:pt idx="631">
                  <c:v>7.1252999999999997E-2</c:v>
                </c:pt>
                <c:pt idx="632">
                  <c:v>7.0899000000000004E-2</c:v>
                </c:pt>
                <c:pt idx="633">
                  <c:v>7.1355000000000002E-2</c:v>
                </c:pt>
                <c:pt idx="634">
                  <c:v>7.1044999999999997E-2</c:v>
                </c:pt>
                <c:pt idx="635">
                  <c:v>7.0599999999999996E-2</c:v>
                </c:pt>
                <c:pt idx="636">
                  <c:v>6.9900000000000004E-2</c:v>
                </c:pt>
                <c:pt idx="637">
                  <c:v>6.9692000000000004E-2</c:v>
                </c:pt>
                <c:pt idx="638">
                  <c:v>6.800500000000001E-2</c:v>
                </c:pt>
                <c:pt idx="639">
                  <c:v>6.7263000000000003E-2</c:v>
                </c:pt>
                <c:pt idx="640">
                  <c:v>6.9000000000000006E-2</c:v>
                </c:pt>
                <c:pt idx="641">
                  <c:v>6.7599999999999993E-2</c:v>
                </c:pt>
                <c:pt idx="642">
                  <c:v>6.6890000000000005E-2</c:v>
                </c:pt>
                <c:pt idx="643">
                  <c:v>6.6299999999999998E-2</c:v>
                </c:pt>
                <c:pt idx="644">
                  <c:v>6.5141999999999992E-2</c:v>
                </c:pt>
                <c:pt idx="645">
                  <c:v>6.6199999999999995E-2</c:v>
                </c:pt>
                <c:pt idx="646">
                  <c:v>6.8400000000000002E-2</c:v>
                </c:pt>
                <c:pt idx="647">
                  <c:v>6.8699999999999997E-2</c:v>
                </c:pt>
                <c:pt idx="648">
                  <c:v>6.5547000000000008E-2</c:v>
                </c:pt>
                <c:pt idx="649">
                  <c:v>6.4429E-2</c:v>
                </c:pt>
                <c:pt idx="650">
                  <c:v>6.3333E-2</c:v>
                </c:pt>
                <c:pt idx="651">
                  <c:v>6.1711999999999996E-2</c:v>
                </c:pt>
                <c:pt idx="652">
                  <c:v>6.3997999999999999E-2</c:v>
                </c:pt>
                <c:pt idx="653">
                  <c:v>6.5454999999999999E-2</c:v>
                </c:pt>
                <c:pt idx="654">
                  <c:v>6.3600000000000004E-2</c:v>
                </c:pt>
                <c:pt idx="655">
                  <c:v>6.339800000000001E-2</c:v>
                </c:pt>
                <c:pt idx="656">
                  <c:v>6.4699999999999994E-2</c:v>
                </c:pt>
                <c:pt idx="657">
                  <c:v>6.599300000000001E-2</c:v>
                </c:pt>
                <c:pt idx="658">
                  <c:v>6.5299999999999997E-2</c:v>
                </c:pt>
                <c:pt idx="659">
                  <c:v>6.6867999999999997E-2</c:v>
                </c:pt>
                <c:pt idx="660">
                  <c:v>6.6970000000000002E-2</c:v>
                </c:pt>
                <c:pt idx="661">
                  <c:v>6.7500000000000004E-2</c:v>
                </c:pt>
                <c:pt idx="662">
                  <c:v>6.7474999999999993E-2</c:v>
                </c:pt>
                <c:pt idx="663">
                  <c:v>6.5500000000000003E-2</c:v>
                </c:pt>
                <c:pt idx="664">
                  <c:v>6.426599999999999E-2</c:v>
                </c:pt>
                <c:pt idx="665">
                  <c:v>6.3636999999999999E-2</c:v>
                </c:pt>
                <c:pt idx="666">
                  <c:v>6.1600000000000002E-2</c:v>
                </c:pt>
                <c:pt idx="667">
                  <c:v>6.1900000000000004E-2</c:v>
                </c:pt>
                <c:pt idx="668">
                  <c:v>6.1441999999999997E-2</c:v>
                </c:pt>
                <c:pt idx="669">
                  <c:v>6.0865000000000002E-2</c:v>
                </c:pt>
                <c:pt idx="670">
                  <c:v>6.1900000000000004E-2</c:v>
                </c:pt>
                <c:pt idx="671">
                  <c:v>6.2548000000000006E-2</c:v>
                </c:pt>
                <c:pt idx="672">
                  <c:v>6.3144000000000006E-2</c:v>
                </c:pt>
                <c:pt idx="673">
                  <c:v>6.293E-2</c:v>
                </c:pt>
                <c:pt idx="674">
                  <c:v>6.3299999999999995E-2</c:v>
                </c:pt>
                <c:pt idx="675">
                  <c:v>6.2542E-2</c:v>
                </c:pt>
                <c:pt idx="676">
                  <c:v>6.3272999999999996E-2</c:v>
                </c:pt>
                <c:pt idx="677">
                  <c:v>6.1100000000000002E-2</c:v>
                </c:pt>
                <c:pt idx="678">
                  <c:v>6.1182999999999994E-2</c:v>
                </c:pt>
                <c:pt idx="679">
                  <c:v>6.1200000000000004E-2</c:v>
                </c:pt>
                <c:pt idx="680">
                  <c:v>6.1538000000000002E-2</c:v>
                </c:pt>
                <c:pt idx="681">
                  <c:v>6.0700000000000004E-2</c:v>
                </c:pt>
                <c:pt idx="682">
                  <c:v>6.0899999999999996E-2</c:v>
                </c:pt>
                <c:pt idx="683">
                  <c:v>6.1699999999999998E-2</c:v>
                </c:pt>
                <c:pt idx="684">
                  <c:v>6.0141E-2</c:v>
                </c:pt>
                <c:pt idx="685">
                  <c:v>5.9057000000000005E-2</c:v>
                </c:pt>
                <c:pt idx="686">
                  <c:v>5.8380999999999995E-2</c:v>
                </c:pt>
                <c:pt idx="687">
                  <c:v>5.7999999999999996E-2</c:v>
                </c:pt>
                <c:pt idx="688">
                  <c:v>5.79E-2</c:v>
                </c:pt>
                <c:pt idx="689">
                  <c:v>5.8339000000000002E-2</c:v>
                </c:pt>
                <c:pt idx="690">
                  <c:v>5.9467999999999993E-2</c:v>
                </c:pt>
                <c:pt idx="691">
                  <c:v>5.8941999999999994E-2</c:v>
                </c:pt>
                <c:pt idx="692">
                  <c:v>5.9246999999999994E-2</c:v>
                </c:pt>
                <c:pt idx="693">
                  <c:v>6.1399999999999996E-2</c:v>
                </c:pt>
                <c:pt idx="694">
                  <c:v>6.1630999999999998E-2</c:v>
                </c:pt>
                <c:pt idx="695">
                  <c:v>6.1900000000000004E-2</c:v>
                </c:pt>
                <c:pt idx="696">
                  <c:v>6.2561999999999993E-2</c:v>
                </c:pt>
                <c:pt idx="697">
                  <c:v>6.2100000000000002E-2</c:v>
                </c:pt>
                <c:pt idx="698">
                  <c:v>6.2400000000000004E-2</c:v>
                </c:pt>
                <c:pt idx="699">
                  <c:v>6.2100000000000002E-2</c:v>
                </c:pt>
                <c:pt idx="700">
                  <c:v>6.1399999999999996E-2</c:v>
                </c:pt>
                <c:pt idx="701">
                  <c:v>6.0155E-2</c:v>
                </c:pt>
                <c:pt idx="702">
                  <c:v>6.0117000000000004E-2</c:v>
                </c:pt>
                <c:pt idx="703">
                  <c:v>6.0636000000000002E-2</c:v>
                </c:pt>
                <c:pt idx="704">
                  <c:v>6.0014999999999999E-2</c:v>
                </c:pt>
                <c:pt idx="705">
                  <c:v>6.0213000000000003E-2</c:v>
                </c:pt>
                <c:pt idx="706">
                  <c:v>6.1131999999999999E-2</c:v>
                </c:pt>
                <c:pt idx="707">
                  <c:v>6.0560000000000003E-2</c:v>
                </c:pt>
                <c:pt idx="708">
                  <c:v>6.0400000000000002E-2</c:v>
                </c:pt>
                <c:pt idx="709">
                  <c:v>6.0494000000000006E-2</c:v>
                </c:pt>
                <c:pt idx="710">
                  <c:v>6.1067000000000003E-2</c:v>
                </c:pt>
                <c:pt idx="711">
                  <c:v>6.13E-2</c:v>
                </c:pt>
                <c:pt idx="712">
                  <c:v>6.1536E-2</c:v>
                </c:pt>
                <c:pt idx="713">
                  <c:v>6.1733000000000003E-2</c:v>
                </c:pt>
                <c:pt idx="714">
                  <c:v>6.1600000000000002E-2</c:v>
                </c:pt>
                <c:pt idx="715">
                  <c:v>6.1013999999999999E-2</c:v>
                </c:pt>
                <c:pt idx="716">
                  <c:v>6.0899999999999996E-2</c:v>
                </c:pt>
                <c:pt idx="717">
                  <c:v>5.9699999999999996E-2</c:v>
                </c:pt>
                <c:pt idx="718">
                  <c:v>6.0828E-2</c:v>
                </c:pt>
                <c:pt idx="719">
                  <c:v>6.3089000000000006E-2</c:v>
                </c:pt>
                <c:pt idx="720">
                  <c:v>6.3541E-2</c:v>
                </c:pt>
                <c:pt idx="721">
                  <c:v>6.2573000000000004E-2</c:v>
                </c:pt>
                <c:pt idx="722">
                  <c:v>6.2952000000000008E-2</c:v>
                </c:pt>
                <c:pt idx="723">
                  <c:v>6.3099999999999989E-2</c:v>
                </c:pt>
                <c:pt idx="724">
                  <c:v>6.2950000000000006E-2</c:v>
                </c:pt>
                <c:pt idx="725">
                  <c:v>6.3192999999999999E-2</c:v>
                </c:pt>
                <c:pt idx="726">
                  <c:v>6.2525999999999998E-2</c:v>
                </c:pt>
                <c:pt idx="727">
                  <c:v>6.25E-2</c:v>
                </c:pt>
                <c:pt idx="728">
                  <c:v>6.2259000000000002E-2</c:v>
                </c:pt>
                <c:pt idx="729">
                  <c:v>6.1641000000000001E-2</c:v>
                </c:pt>
                <c:pt idx="730">
                  <c:v>6.1048999999999999E-2</c:v>
                </c:pt>
                <c:pt idx="731">
                  <c:v>6.0400000000000002E-2</c:v>
                </c:pt>
                <c:pt idx="732">
                  <c:v>6.0442999999999997E-2</c:v>
                </c:pt>
                <c:pt idx="733">
                  <c:v>6.1200000000000004E-2</c:v>
                </c:pt>
                <c:pt idx="734">
                  <c:v>6.1234999999999998E-2</c:v>
                </c:pt>
                <c:pt idx="735">
                  <c:v>6.1534000000000005E-2</c:v>
                </c:pt>
                <c:pt idx="736">
                  <c:v>6.1500000000000006E-2</c:v>
                </c:pt>
                <c:pt idx="737">
                  <c:v>6.1436999999999999E-2</c:v>
                </c:pt>
                <c:pt idx="738">
                  <c:v>6.1100000000000002E-2</c:v>
                </c:pt>
                <c:pt idx="739">
                  <c:v>6.0873999999999998E-2</c:v>
                </c:pt>
                <c:pt idx="740">
                  <c:v>6.0712999999999996E-2</c:v>
                </c:pt>
                <c:pt idx="741">
                  <c:v>6.0897E-2</c:v>
                </c:pt>
                <c:pt idx="742">
                  <c:v>6.0523999999999994E-2</c:v>
                </c:pt>
                <c:pt idx="743">
                  <c:v>6.0700000000000004E-2</c:v>
                </c:pt>
                <c:pt idx="744">
                  <c:v>6.0599999999999994E-2</c:v>
                </c:pt>
                <c:pt idx="745">
                  <c:v>6.0343000000000001E-2</c:v>
                </c:pt>
                <c:pt idx="746">
                  <c:v>5.9629000000000001E-2</c:v>
                </c:pt>
                <c:pt idx="747">
                  <c:v>5.9947999999999994E-2</c:v>
                </c:pt>
                <c:pt idx="748">
                  <c:v>5.9500000000000004E-2</c:v>
                </c:pt>
                <c:pt idx="749">
                  <c:v>5.9158000000000002E-2</c:v>
                </c:pt>
                <c:pt idx="750">
                  <c:v>5.8605999999999998E-2</c:v>
                </c:pt>
                <c:pt idx="751">
                  <c:v>5.8700000000000002E-2</c:v>
                </c:pt>
                <c:pt idx="752">
                  <c:v>5.9000000000000004E-2</c:v>
                </c:pt>
                <c:pt idx="753">
                  <c:v>5.9299999999999999E-2</c:v>
                </c:pt>
                <c:pt idx="754">
                  <c:v>5.9299999999999999E-2</c:v>
                </c:pt>
                <c:pt idx="755">
                  <c:v>5.9299999999999999E-2</c:v>
                </c:pt>
                <c:pt idx="756">
                  <c:v>5.9000000000000004E-2</c:v>
                </c:pt>
                <c:pt idx="757">
                  <c:v>5.9200000000000003E-2</c:v>
                </c:pt>
                <c:pt idx="758">
                  <c:v>5.9200000000000003E-2</c:v>
                </c:pt>
                <c:pt idx="759">
                  <c:v>5.9401999999999996E-2</c:v>
                </c:pt>
                <c:pt idx="760">
                  <c:v>5.9699999999999996E-2</c:v>
                </c:pt>
                <c:pt idx="761">
                  <c:v>6.0400000000000002E-2</c:v>
                </c:pt>
                <c:pt idx="762">
                  <c:v>0.06</c:v>
                </c:pt>
                <c:pt idx="763">
                  <c:v>6.08E-2</c:v>
                </c:pt>
                <c:pt idx="764">
                  <c:v>6.0358999999999996E-2</c:v>
                </c:pt>
                <c:pt idx="765">
                  <c:v>5.9847000000000004E-2</c:v>
                </c:pt>
                <c:pt idx="766">
                  <c:v>5.9372000000000001E-2</c:v>
                </c:pt>
                <c:pt idx="767">
                  <c:v>5.9459999999999999E-2</c:v>
                </c:pt>
                <c:pt idx="768">
                  <c:v>5.9131000000000003E-2</c:v>
                </c:pt>
                <c:pt idx="769">
                  <c:v>5.96E-2</c:v>
                </c:pt>
                <c:pt idx="770">
                  <c:v>6.1051000000000001E-2</c:v>
                </c:pt>
                <c:pt idx="771">
                  <c:v>6.0818999999999998E-2</c:v>
                </c:pt>
                <c:pt idx="772">
                  <c:v>6.2061000000000005E-2</c:v>
                </c:pt>
                <c:pt idx="773">
                  <c:v>6.1797000000000005E-2</c:v>
                </c:pt>
                <c:pt idx="774">
                  <c:v>6.1600000000000002E-2</c:v>
                </c:pt>
                <c:pt idx="775">
                  <c:v>6.1342000000000001E-2</c:v>
                </c:pt>
                <c:pt idx="776">
                  <c:v>6.1116000000000004E-2</c:v>
                </c:pt>
                <c:pt idx="777">
                  <c:v>6.1246999999999996E-2</c:v>
                </c:pt>
                <c:pt idx="778">
                  <c:v>6.0599999999999994E-2</c:v>
                </c:pt>
                <c:pt idx="779">
                  <c:v>5.9843E-2</c:v>
                </c:pt>
                <c:pt idx="780">
                  <c:v>5.9820999999999999E-2</c:v>
                </c:pt>
                <c:pt idx="781">
                  <c:v>0.06</c:v>
                </c:pt>
                <c:pt idx="782">
                  <c:v>5.9756999999999998E-2</c:v>
                </c:pt>
                <c:pt idx="783">
                  <c:v>5.96E-2</c:v>
                </c:pt>
                <c:pt idx="784">
                  <c:v>5.9855999999999999E-2</c:v>
                </c:pt>
                <c:pt idx="785">
                  <c:v>5.9381000000000003E-2</c:v>
                </c:pt>
                <c:pt idx="786">
                  <c:v>5.8503999999999994E-2</c:v>
                </c:pt>
                <c:pt idx="787">
                  <c:v>5.9000000000000004E-2</c:v>
                </c:pt>
                <c:pt idx="788">
                  <c:v>5.8289999999999995E-2</c:v>
                </c:pt>
                <c:pt idx="789">
                  <c:v>5.8499999999999996E-2</c:v>
                </c:pt>
                <c:pt idx="790">
                  <c:v>5.8471000000000002E-2</c:v>
                </c:pt>
                <c:pt idx="791">
                  <c:v>5.8124000000000002E-2</c:v>
                </c:pt>
                <c:pt idx="792">
                  <c:v>5.8075000000000002E-2</c:v>
                </c:pt>
                <c:pt idx="793">
                  <c:v>5.8159000000000002E-2</c:v>
                </c:pt>
                <c:pt idx="794">
                  <c:v>5.8200000000000002E-2</c:v>
                </c:pt>
                <c:pt idx="795">
                  <c:v>5.8200000000000002E-2</c:v>
                </c:pt>
                <c:pt idx="796">
                  <c:v>5.8067000000000001E-2</c:v>
                </c:pt>
                <c:pt idx="797">
                  <c:v>5.74E-2</c:v>
                </c:pt>
                <c:pt idx="798">
                  <c:v>5.7500000000000002E-2</c:v>
                </c:pt>
                <c:pt idx="799">
                  <c:v>5.8200000000000002E-2</c:v>
                </c:pt>
                <c:pt idx="800">
                  <c:v>5.7957000000000002E-2</c:v>
                </c:pt>
                <c:pt idx="801">
                  <c:v>5.8499999999999996E-2</c:v>
                </c:pt>
                <c:pt idx="802">
                  <c:v>5.9251999999999999E-2</c:v>
                </c:pt>
                <c:pt idx="803">
                  <c:v>5.9856999999999994E-2</c:v>
                </c:pt>
                <c:pt idx="804">
                  <c:v>5.9900000000000002E-2</c:v>
                </c:pt>
                <c:pt idx="805">
                  <c:v>5.9645000000000004E-2</c:v>
                </c:pt>
                <c:pt idx="806">
                  <c:v>5.96E-2</c:v>
                </c:pt>
                <c:pt idx="807">
                  <c:v>5.9596000000000003E-2</c:v>
                </c:pt>
                <c:pt idx="808">
                  <c:v>5.9400000000000001E-2</c:v>
                </c:pt>
                <c:pt idx="809">
                  <c:v>5.91E-2</c:v>
                </c:pt>
                <c:pt idx="810">
                  <c:v>5.9168999999999999E-2</c:v>
                </c:pt>
                <c:pt idx="811">
                  <c:v>6.0299999999999999E-2</c:v>
                </c:pt>
                <c:pt idx="812">
                  <c:v>6.2800000000000009E-2</c:v>
                </c:pt>
                <c:pt idx="813">
                  <c:v>6.2800000000000009E-2</c:v>
                </c:pt>
                <c:pt idx="814">
                  <c:v>6.2800000000000009E-2</c:v>
                </c:pt>
                <c:pt idx="815">
                  <c:v>6.3856999999999997E-2</c:v>
                </c:pt>
                <c:pt idx="816">
                  <c:v>6.4000000000000001E-2</c:v>
                </c:pt>
                <c:pt idx="817">
                  <c:v>6.3897999999999996E-2</c:v>
                </c:pt>
                <c:pt idx="818">
                  <c:v>6.2400000000000004E-2</c:v>
                </c:pt>
                <c:pt idx="819">
                  <c:v>6.1900000000000004E-2</c:v>
                </c:pt>
                <c:pt idx="820">
                  <c:v>6.1910999999999994E-2</c:v>
                </c:pt>
                <c:pt idx="821">
                  <c:v>6.2112999999999995E-2</c:v>
                </c:pt>
                <c:pt idx="822">
                  <c:v>6.2716999999999995E-2</c:v>
                </c:pt>
                <c:pt idx="823">
                  <c:v>6.2183000000000002E-2</c:v>
                </c:pt>
                <c:pt idx="824">
                  <c:v>6.1799999999999994E-2</c:v>
                </c:pt>
                <c:pt idx="825">
                  <c:v>6.1500000000000006E-2</c:v>
                </c:pt>
                <c:pt idx="826">
                  <c:v>6.4000000000000001E-2</c:v>
                </c:pt>
                <c:pt idx="827">
                  <c:v>6.4092999999999997E-2</c:v>
                </c:pt>
                <c:pt idx="828">
                  <c:v>6.2708E-2</c:v>
                </c:pt>
                <c:pt idx="829">
                  <c:v>6.3133999999999996E-2</c:v>
                </c:pt>
                <c:pt idx="830">
                  <c:v>6.2564999999999996E-2</c:v>
                </c:pt>
                <c:pt idx="831">
                  <c:v>6.1799999999999994E-2</c:v>
                </c:pt>
                <c:pt idx="832">
                  <c:v>6.2122000000000004E-2</c:v>
                </c:pt>
                <c:pt idx="833">
                  <c:v>6.2199999999999998E-2</c:v>
                </c:pt>
                <c:pt idx="834">
                  <c:v>6.2247999999999998E-2</c:v>
                </c:pt>
                <c:pt idx="835">
                  <c:v>6.1849999999999995E-2</c:v>
                </c:pt>
                <c:pt idx="836">
                  <c:v>6.1830999999999997E-2</c:v>
                </c:pt>
                <c:pt idx="837">
                  <c:v>6.1399999999999996E-2</c:v>
                </c:pt>
                <c:pt idx="838">
                  <c:v>6.1265E-2</c:v>
                </c:pt>
                <c:pt idx="839">
                  <c:v>6.1200000000000004E-2</c:v>
                </c:pt>
                <c:pt idx="840">
                  <c:v>6.0599999999999994E-2</c:v>
                </c:pt>
                <c:pt idx="841">
                  <c:v>6.0199999999999997E-2</c:v>
                </c:pt>
                <c:pt idx="842">
                  <c:v>6.0299999999999999E-2</c:v>
                </c:pt>
                <c:pt idx="843">
                  <c:v>6.0340999999999999E-2</c:v>
                </c:pt>
                <c:pt idx="844">
                  <c:v>6.0400000000000002E-2</c:v>
                </c:pt>
                <c:pt idx="845">
                  <c:v>0.06</c:v>
                </c:pt>
                <c:pt idx="846">
                  <c:v>5.9413000000000001E-2</c:v>
                </c:pt>
                <c:pt idx="847">
                  <c:v>5.9413000000000001E-2</c:v>
                </c:pt>
                <c:pt idx="848">
                  <c:v>5.8299999999999998E-2</c:v>
                </c:pt>
                <c:pt idx="849">
                  <c:v>5.7999999999999996E-2</c:v>
                </c:pt>
                <c:pt idx="850">
                  <c:v>5.8499999999999996E-2</c:v>
                </c:pt>
                <c:pt idx="851">
                  <c:v>5.8255000000000001E-2</c:v>
                </c:pt>
                <c:pt idx="852">
                  <c:v>5.8963000000000002E-2</c:v>
                </c:pt>
                <c:pt idx="853">
                  <c:v>5.9160999999999998E-2</c:v>
                </c:pt>
                <c:pt idx="854">
                  <c:v>5.91E-2</c:v>
                </c:pt>
                <c:pt idx="855">
                  <c:v>5.9646999999999999E-2</c:v>
                </c:pt>
                <c:pt idx="856">
                  <c:v>5.6882000000000002E-2</c:v>
                </c:pt>
                <c:pt idx="857">
                  <c:v>5.6799999999999996E-2</c:v>
                </c:pt>
                <c:pt idx="858">
                  <c:v>5.6378000000000004E-2</c:v>
                </c:pt>
                <c:pt idx="859">
                  <c:v>5.6336000000000004E-2</c:v>
                </c:pt>
                <c:pt idx="860">
                  <c:v>5.6927000000000005E-2</c:v>
                </c:pt>
                <c:pt idx="861">
                  <c:v>5.6832000000000001E-2</c:v>
                </c:pt>
                <c:pt idx="862">
                  <c:v>5.6900000000000006E-2</c:v>
                </c:pt>
                <c:pt idx="863">
                  <c:v>5.7023000000000004E-2</c:v>
                </c:pt>
                <c:pt idx="864">
                  <c:v>5.6762E-2</c:v>
                </c:pt>
                <c:pt idx="865">
                  <c:v>5.7150999999999993E-2</c:v>
                </c:pt>
                <c:pt idx="866">
                  <c:v>5.6939000000000003E-2</c:v>
                </c:pt>
                <c:pt idx="867">
                  <c:v>5.7733999999999994E-2</c:v>
                </c:pt>
                <c:pt idx="868">
                  <c:v>5.8379E-2</c:v>
                </c:pt>
                <c:pt idx="869">
                  <c:v>5.8099999999999999E-2</c:v>
                </c:pt>
                <c:pt idx="870">
                  <c:v>5.7800000000000004E-2</c:v>
                </c:pt>
                <c:pt idx="871">
                  <c:v>5.7350000000000005E-2</c:v>
                </c:pt>
                <c:pt idx="872">
                  <c:v>5.7137E-2</c:v>
                </c:pt>
                <c:pt idx="873">
                  <c:v>5.6967999999999998E-2</c:v>
                </c:pt>
                <c:pt idx="874">
                  <c:v>5.5500000000000001E-2</c:v>
                </c:pt>
                <c:pt idx="875">
                  <c:v>5.4900000000000004E-2</c:v>
                </c:pt>
                <c:pt idx="876">
                  <c:v>5.4600000000000003E-2</c:v>
                </c:pt>
                <c:pt idx="877">
                  <c:v>5.4577000000000001E-2</c:v>
                </c:pt>
                <c:pt idx="878">
                  <c:v>5.4627000000000002E-2</c:v>
                </c:pt>
                <c:pt idx="879">
                  <c:v>5.4838999999999999E-2</c:v>
                </c:pt>
                <c:pt idx="880">
                  <c:v>5.57E-2</c:v>
                </c:pt>
                <c:pt idx="881">
                  <c:v>5.5906000000000004E-2</c:v>
                </c:pt>
                <c:pt idx="882">
                  <c:v>5.5999999999999994E-2</c:v>
                </c:pt>
                <c:pt idx="883">
                  <c:v>5.5648000000000003E-2</c:v>
                </c:pt>
                <c:pt idx="884">
                  <c:v>5.5320000000000001E-2</c:v>
                </c:pt>
                <c:pt idx="885">
                  <c:v>5.4299999999999994E-2</c:v>
                </c:pt>
                <c:pt idx="886">
                  <c:v>5.4374000000000006E-2</c:v>
                </c:pt>
                <c:pt idx="887">
                  <c:v>5.3899999999999997E-2</c:v>
                </c:pt>
                <c:pt idx="888">
                  <c:v>5.4629999999999998E-2</c:v>
                </c:pt>
                <c:pt idx="889">
                  <c:v>5.4096000000000005E-2</c:v>
                </c:pt>
                <c:pt idx="890">
                  <c:v>5.4199999999999998E-2</c:v>
                </c:pt>
                <c:pt idx="891">
                  <c:v>5.4100000000000002E-2</c:v>
                </c:pt>
                <c:pt idx="892">
                  <c:v>5.4400000000000004E-2</c:v>
                </c:pt>
                <c:pt idx="893">
                  <c:v>5.4699999999999999E-2</c:v>
                </c:pt>
                <c:pt idx="894">
                  <c:v>5.3625999999999993E-2</c:v>
                </c:pt>
                <c:pt idx="895">
                  <c:v>5.3399999999999996E-2</c:v>
                </c:pt>
                <c:pt idx="896">
                  <c:v>5.3990000000000003E-2</c:v>
                </c:pt>
                <c:pt idx="897">
                  <c:v>5.33E-2</c:v>
                </c:pt>
                <c:pt idx="898">
                  <c:v>5.3099999999999994E-2</c:v>
                </c:pt>
                <c:pt idx="899">
                  <c:v>5.2600000000000001E-2</c:v>
                </c:pt>
                <c:pt idx="900">
                  <c:v>5.28E-2</c:v>
                </c:pt>
                <c:pt idx="901">
                  <c:v>5.2499999999999998E-2</c:v>
                </c:pt>
                <c:pt idx="902">
                  <c:v>5.2523E-2</c:v>
                </c:pt>
                <c:pt idx="903">
                  <c:v>5.2900000000000003E-2</c:v>
                </c:pt>
                <c:pt idx="904">
                  <c:v>5.2400000000000002E-2</c:v>
                </c:pt>
                <c:pt idx="905">
                  <c:v>5.2115999999999996E-2</c:v>
                </c:pt>
                <c:pt idx="906">
                  <c:v>5.2333999999999999E-2</c:v>
                </c:pt>
                <c:pt idx="907">
                  <c:v>5.2199999999999996E-2</c:v>
                </c:pt>
                <c:pt idx="908">
                  <c:v>5.28E-2</c:v>
                </c:pt>
                <c:pt idx="909">
                  <c:v>5.2600000000000001E-2</c:v>
                </c:pt>
                <c:pt idx="910">
                  <c:v>5.2510000000000001E-2</c:v>
                </c:pt>
                <c:pt idx="911">
                  <c:v>5.2523E-2</c:v>
                </c:pt>
                <c:pt idx="912">
                  <c:v>5.2541999999999998E-2</c:v>
                </c:pt>
                <c:pt idx="913">
                  <c:v>5.3280000000000001E-2</c:v>
                </c:pt>
                <c:pt idx="914">
                  <c:v>5.2933000000000001E-2</c:v>
                </c:pt>
                <c:pt idx="915">
                  <c:v>5.2400000000000002E-2</c:v>
                </c:pt>
                <c:pt idx="916">
                  <c:v>5.2600000000000001E-2</c:v>
                </c:pt>
                <c:pt idx="917">
                  <c:v>5.2423999999999998E-2</c:v>
                </c:pt>
                <c:pt idx="918">
                  <c:v>5.2765000000000006E-2</c:v>
                </c:pt>
                <c:pt idx="919">
                  <c:v>5.2670000000000002E-2</c:v>
                </c:pt>
                <c:pt idx="920">
                  <c:v>5.2400000000000002E-2</c:v>
                </c:pt>
                <c:pt idx="921">
                  <c:v>5.2423000000000004E-2</c:v>
                </c:pt>
                <c:pt idx="922">
                  <c:v>5.2499999999999998E-2</c:v>
                </c:pt>
                <c:pt idx="923">
                  <c:v>5.2499999999999998E-2</c:v>
                </c:pt>
                <c:pt idx="924">
                  <c:v>5.3232000000000002E-2</c:v>
                </c:pt>
                <c:pt idx="925">
                  <c:v>5.3499999999999999E-2</c:v>
                </c:pt>
                <c:pt idx="926">
                  <c:v>5.3600000000000002E-2</c:v>
                </c:pt>
                <c:pt idx="927">
                  <c:v>5.3399999999999996E-2</c:v>
                </c:pt>
                <c:pt idx="928">
                  <c:v>5.3079999999999995E-2</c:v>
                </c:pt>
                <c:pt idx="929">
                  <c:v>5.3060000000000003E-2</c:v>
                </c:pt>
                <c:pt idx="930">
                  <c:v>5.3499999999999999E-2</c:v>
                </c:pt>
                <c:pt idx="931">
                  <c:v>5.3437999999999999E-2</c:v>
                </c:pt>
                <c:pt idx="932">
                  <c:v>5.3499999999999999E-2</c:v>
                </c:pt>
                <c:pt idx="933">
                  <c:v>5.2999999999999999E-2</c:v>
                </c:pt>
                <c:pt idx="934">
                  <c:v>5.2300000000000006E-2</c:v>
                </c:pt>
                <c:pt idx="935">
                  <c:v>5.1500000000000004E-2</c:v>
                </c:pt>
                <c:pt idx="936">
                  <c:v>5.1429000000000002E-2</c:v>
                </c:pt>
                <c:pt idx="937">
                  <c:v>5.0999999999999997E-2</c:v>
                </c:pt>
                <c:pt idx="938">
                  <c:v>5.0199999999999995E-2</c:v>
                </c:pt>
                <c:pt idx="939">
                  <c:v>5.0536000000000005E-2</c:v>
                </c:pt>
                <c:pt idx="940">
                  <c:v>6.1287000000000001E-2</c:v>
                </c:pt>
                <c:pt idx="941">
                  <c:v>5.8764000000000004E-2</c:v>
                </c:pt>
                <c:pt idx="942">
                  <c:v>5.9790999999999997E-2</c:v>
                </c:pt>
                <c:pt idx="943">
                  <c:v>5.7999999999999996E-2</c:v>
                </c:pt>
                <c:pt idx="944">
                  <c:v>5.6986000000000002E-2</c:v>
                </c:pt>
                <c:pt idx="945">
                  <c:v>5.7000000000000002E-2</c:v>
                </c:pt>
                <c:pt idx="946">
                  <c:v>5.6349000000000003E-2</c:v>
                </c:pt>
                <c:pt idx="947">
                  <c:v>5.5770999999999994E-2</c:v>
                </c:pt>
                <c:pt idx="948">
                  <c:v>5.6600000000000004E-2</c:v>
                </c:pt>
                <c:pt idx="949">
                  <c:v>5.577E-2</c:v>
                </c:pt>
                <c:pt idx="950">
                  <c:v>5.6816999999999999E-2</c:v>
                </c:pt>
                <c:pt idx="951">
                  <c:v>5.7300000000000004E-2</c:v>
                </c:pt>
                <c:pt idx="952">
                  <c:v>5.79E-2</c:v>
                </c:pt>
                <c:pt idx="953">
                  <c:v>5.7436999999999995E-2</c:v>
                </c:pt>
                <c:pt idx="954">
                  <c:v>5.7522000000000004E-2</c:v>
                </c:pt>
                <c:pt idx="955">
                  <c:v>5.7699999999999994E-2</c:v>
                </c:pt>
                <c:pt idx="956">
                  <c:v>5.7249000000000001E-2</c:v>
                </c:pt>
                <c:pt idx="957">
                  <c:v>5.7058999999999999E-2</c:v>
                </c:pt>
                <c:pt idx="958">
                  <c:v>5.7237999999999997E-2</c:v>
                </c:pt>
                <c:pt idx="959">
                  <c:v>5.67E-2</c:v>
                </c:pt>
                <c:pt idx="960">
                  <c:v>5.5937000000000001E-2</c:v>
                </c:pt>
                <c:pt idx="961">
                  <c:v>5.5572999999999997E-2</c:v>
                </c:pt>
                <c:pt idx="962">
                  <c:v>5.62E-2</c:v>
                </c:pt>
                <c:pt idx="963">
                  <c:v>5.5997000000000005E-2</c:v>
                </c:pt>
                <c:pt idx="964">
                  <c:v>5.6383999999999997E-2</c:v>
                </c:pt>
                <c:pt idx="965">
                  <c:v>5.6425999999999997E-2</c:v>
                </c:pt>
                <c:pt idx="966">
                  <c:v>5.6399999999999999E-2</c:v>
                </c:pt>
                <c:pt idx="967">
                  <c:v>5.6738999999999998E-2</c:v>
                </c:pt>
                <c:pt idx="968">
                  <c:v>5.6100000000000004E-2</c:v>
                </c:pt>
                <c:pt idx="969">
                  <c:v>5.6641000000000004E-2</c:v>
                </c:pt>
                <c:pt idx="970">
                  <c:v>5.6299999999999996E-2</c:v>
                </c:pt>
                <c:pt idx="971">
                  <c:v>5.5945000000000002E-2</c:v>
                </c:pt>
                <c:pt idx="972">
                  <c:v>5.62E-2</c:v>
                </c:pt>
                <c:pt idx="973">
                  <c:v>5.6326999999999995E-2</c:v>
                </c:pt>
                <c:pt idx="974">
                  <c:v>5.6425000000000003E-2</c:v>
                </c:pt>
                <c:pt idx="975">
                  <c:v>5.6535000000000002E-2</c:v>
                </c:pt>
                <c:pt idx="976">
                  <c:v>5.6399999999999999E-2</c:v>
                </c:pt>
                <c:pt idx="977">
                  <c:v>5.5899999999999998E-2</c:v>
                </c:pt>
                <c:pt idx="978">
                  <c:v>5.4550999999999995E-2</c:v>
                </c:pt>
                <c:pt idx="979">
                  <c:v>5.4420000000000003E-2</c:v>
                </c:pt>
                <c:pt idx="980">
                  <c:v>5.3499999999999999E-2</c:v>
                </c:pt>
                <c:pt idx="981">
                  <c:v>5.2999999999999999E-2</c:v>
                </c:pt>
                <c:pt idx="982">
                  <c:v>5.2600000000000001E-2</c:v>
                </c:pt>
                <c:pt idx="983">
                  <c:v>5.1574000000000002E-2</c:v>
                </c:pt>
                <c:pt idx="984">
                  <c:v>5.1376999999999999E-2</c:v>
                </c:pt>
                <c:pt idx="985">
                  <c:v>5.1100000000000007E-2</c:v>
                </c:pt>
                <c:pt idx="986">
                  <c:v>5.1299999999999998E-2</c:v>
                </c:pt>
                <c:pt idx="987">
                  <c:v>5.1717000000000006E-2</c:v>
                </c:pt>
                <c:pt idx="988">
                  <c:v>5.1840999999999998E-2</c:v>
                </c:pt>
                <c:pt idx="989">
                  <c:v>4.99E-2</c:v>
                </c:pt>
                <c:pt idx="990">
                  <c:v>4.9351000000000006E-2</c:v>
                </c:pt>
                <c:pt idx="991">
                  <c:v>4.9038999999999999E-2</c:v>
                </c:pt>
                <c:pt idx="992">
                  <c:v>4.8600000000000004E-2</c:v>
                </c:pt>
                <c:pt idx="993">
                  <c:v>4.8600000000000004E-2</c:v>
                </c:pt>
                <c:pt idx="994">
                  <c:v>4.8099999999999997E-2</c:v>
                </c:pt>
                <c:pt idx="995">
                  <c:v>4.8044000000000003E-2</c:v>
                </c:pt>
                <c:pt idx="996">
                  <c:v>4.8432000000000003E-2</c:v>
                </c:pt>
                <c:pt idx="997">
                  <c:v>4.8132000000000001E-2</c:v>
                </c:pt>
                <c:pt idx="998">
                  <c:v>4.8652000000000001E-2</c:v>
                </c:pt>
                <c:pt idx="999">
                  <c:v>4.9127000000000004E-2</c:v>
                </c:pt>
                <c:pt idx="1000">
                  <c:v>4.9028999999999996E-2</c:v>
                </c:pt>
                <c:pt idx="1001">
                  <c:v>4.9044999999999998E-2</c:v>
                </c:pt>
                <c:pt idx="1002">
                  <c:v>4.8718000000000004E-2</c:v>
                </c:pt>
                <c:pt idx="1003">
                  <c:v>4.8608999999999999E-2</c:v>
                </c:pt>
                <c:pt idx="1004">
                  <c:v>4.9500000000000002E-2</c:v>
                </c:pt>
                <c:pt idx="1005">
                  <c:v>4.8799999999999996E-2</c:v>
                </c:pt>
                <c:pt idx="1006">
                  <c:v>4.9100000000000005E-2</c:v>
                </c:pt>
                <c:pt idx="1007">
                  <c:v>4.8940999999999998E-2</c:v>
                </c:pt>
                <c:pt idx="1008">
                  <c:v>4.8600000000000004E-2</c:v>
                </c:pt>
                <c:pt idx="1009">
                  <c:v>4.8399999999999999E-2</c:v>
                </c:pt>
                <c:pt idx="1010">
                  <c:v>4.8300000000000003E-2</c:v>
                </c:pt>
                <c:pt idx="1011">
                  <c:v>4.8108999999999999E-2</c:v>
                </c:pt>
                <c:pt idx="1012">
                  <c:v>4.8061E-2</c:v>
                </c:pt>
                <c:pt idx="1013">
                  <c:v>4.7737999999999996E-2</c:v>
                </c:pt>
                <c:pt idx="1014">
                  <c:v>4.7234999999999999E-2</c:v>
                </c:pt>
                <c:pt idx="1015">
                  <c:v>4.7400000000000005E-2</c:v>
                </c:pt>
                <c:pt idx="1016">
                  <c:v>4.7237000000000001E-2</c:v>
                </c:pt>
                <c:pt idx="1017">
                  <c:v>4.6952999999999995E-2</c:v>
                </c:pt>
                <c:pt idx="1018">
                  <c:v>4.6345999999999998E-2</c:v>
                </c:pt>
                <c:pt idx="1019">
                  <c:v>4.5899999999999996E-2</c:v>
                </c:pt>
                <c:pt idx="1020">
                  <c:v>4.6369E-2</c:v>
                </c:pt>
                <c:pt idx="1021">
                  <c:v>4.7E-2</c:v>
                </c:pt>
                <c:pt idx="1022">
                  <c:v>4.7123999999999999E-2</c:v>
                </c:pt>
                <c:pt idx="1023">
                  <c:v>4.6801000000000002E-2</c:v>
                </c:pt>
                <c:pt idx="1024">
                  <c:v>4.7E-2</c:v>
                </c:pt>
                <c:pt idx="1025">
                  <c:v>4.7E-2</c:v>
                </c:pt>
                <c:pt idx="1026">
                  <c:v>4.6792E-2</c:v>
                </c:pt>
                <c:pt idx="1027">
                  <c:v>4.6500000000000007E-2</c:v>
                </c:pt>
                <c:pt idx="1028">
                  <c:v>4.5899999999999996E-2</c:v>
                </c:pt>
                <c:pt idx="1029">
                  <c:v>4.58E-2</c:v>
                </c:pt>
                <c:pt idx="1030">
                  <c:v>4.5899999999999996E-2</c:v>
                </c:pt>
                <c:pt idx="1031">
                  <c:v>4.5114000000000001E-2</c:v>
                </c:pt>
                <c:pt idx="1032">
                  <c:v>4.5247000000000002E-2</c:v>
                </c:pt>
                <c:pt idx="1033">
                  <c:v>4.5309999999999996E-2</c:v>
                </c:pt>
                <c:pt idx="1034">
                  <c:v>4.5224E-2</c:v>
                </c:pt>
                <c:pt idx="1035">
                  <c:v>4.4999999999999998E-2</c:v>
                </c:pt>
                <c:pt idx="1036">
                  <c:v>4.53E-2</c:v>
                </c:pt>
                <c:pt idx="1037">
                  <c:v>4.5199999999999997E-2</c:v>
                </c:pt>
                <c:pt idx="1038">
                  <c:v>4.5704000000000002E-2</c:v>
                </c:pt>
                <c:pt idx="1039">
                  <c:v>4.4800000000000006E-2</c:v>
                </c:pt>
                <c:pt idx="1040">
                  <c:v>4.514E-2</c:v>
                </c:pt>
                <c:pt idx="1041">
                  <c:v>4.4667000000000005E-2</c:v>
                </c:pt>
                <c:pt idx="1042">
                  <c:v>4.4850000000000001E-2</c:v>
                </c:pt>
                <c:pt idx="1043">
                  <c:v>4.4839999999999998E-2</c:v>
                </c:pt>
                <c:pt idx="1044">
                  <c:v>4.5053000000000003E-2</c:v>
                </c:pt>
                <c:pt idx="1045">
                  <c:v>4.4828E-2</c:v>
                </c:pt>
                <c:pt idx="1046">
                  <c:v>4.4691999999999996E-2</c:v>
                </c:pt>
                <c:pt idx="1047">
                  <c:v>4.4330999999999995E-2</c:v>
                </c:pt>
                <c:pt idx="1048">
                  <c:v>4.4218E-2</c:v>
                </c:pt>
                <c:pt idx="1049">
                  <c:v>4.4569999999999999E-2</c:v>
                </c:pt>
                <c:pt idx="1050">
                  <c:v>4.5039999999999997E-2</c:v>
                </c:pt>
                <c:pt idx="1051">
                  <c:v>4.5199999999999997E-2</c:v>
                </c:pt>
                <c:pt idx="1052">
                  <c:v>4.6556E-2</c:v>
                </c:pt>
                <c:pt idx="1053">
                  <c:v>4.6454000000000002E-2</c:v>
                </c:pt>
                <c:pt idx="1054">
                  <c:v>4.6952000000000001E-2</c:v>
                </c:pt>
                <c:pt idx="1055">
                  <c:v>4.6886999999999998E-2</c:v>
                </c:pt>
                <c:pt idx="1056">
                  <c:v>4.7724999999999997E-2</c:v>
                </c:pt>
                <c:pt idx="1057">
                  <c:v>4.8600000000000004E-2</c:v>
                </c:pt>
                <c:pt idx="1058">
                  <c:v>4.7990000000000005E-2</c:v>
                </c:pt>
                <c:pt idx="1059">
                  <c:v>4.82E-2</c:v>
                </c:pt>
                <c:pt idx="1060">
                  <c:v>4.8027E-2</c:v>
                </c:pt>
                <c:pt idx="1061">
                  <c:v>4.8099999999999997E-2</c:v>
                </c:pt>
                <c:pt idx="1062">
                  <c:v>4.8822000000000004E-2</c:v>
                </c:pt>
                <c:pt idx="1063">
                  <c:v>4.9058000000000004E-2</c:v>
                </c:pt>
                <c:pt idx="1064">
                  <c:v>4.9363999999999998E-2</c:v>
                </c:pt>
                <c:pt idx="1065">
                  <c:v>4.87E-2</c:v>
                </c:pt>
                <c:pt idx="1066">
                  <c:v>4.8099999999999997E-2</c:v>
                </c:pt>
                <c:pt idx="1067">
                  <c:v>4.8099999999999997E-2</c:v>
                </c:pt>
                <c:pt idx="1068">
                  <c:v>4.7662000000000003E-2</c:v>
                </c:pt>
                <c:pt idx="1069">
                  <c:v>4.7855999999999996E-2</c:v>
                </c:pt>
                <c:pt idx="1070">
                  <c:v>4.7737000000000002E-2</c:v>
                </c:pt>
                <c:pt idx="1071">
                  <c:v>4.8032000000000005E-2</c:v>
                </c:pt>
                <c:pt idx="1072">
                  <c:v>4.8242E-2</c:v>
                </c:pt>
                <c:pt idx="1073">
                  <c:v>4.8179E-2</c:v>
                </c:pt>
                <c:pt idx="1074">
                  <c:v>4.9107000000000005E-2</c:v>
                </c:pt>
                <c:pt idx="1075">
                  <c:v>4.9550000000000004E-2</c:v>
                </c:pt>
                <c:pt idx="1076">
                  <c:v>4.9358000000000006E-2</c:v>
                </c:pt>
                <c:pt idx="1077">
                  <c:v>4.9100000000000005E-2</c:v>
                </c:pt>
                <c:pt idx="1078">
                  <c:v>4.8918999999999997E-2</c:v>
                </c:pt>
                <c:pt idx="1079">
                  <c:v>4.9127000000000004E-2</c:v>
                </c:pt>
                <c:pt idx="1080">
                  <c:v>4.99E-2</c:v>
                </c:pt>
                <c:pt idx="1081">
                  <c:v>4.9820000000000003E-2</c:v>
                </c:pt>
                <c:pt idx="1082">
                  <c:v>4.9912999999999999E-2</c:v>
                </c:pt>
                <c:pt idx="1083">
                  <c:v>5.0499999999999996E-2</c:v>
                </c:pt>
                <c:pt idx="1084">
                  <c:v>5.0330000000000007E-2</c:v>
                </c:pt>
                <c:pt idx="1085">
                  <c:v>5.0677E-2</c:v>
                </c:pt>
                <c:pt idx="1086">
                  <c:v>5.0499999999999996E-2</c:v>
                </c:pt>
                <c:pt idx="1087">
                  <c:v>5.04E-2</c:v>
                </c:pt>
                <c:pt idx="1088">
                  <c:v>5.0599999999999999E-2</c:v>
                </c:pt>
                <c:pt idx="1089">
                  <c:v>5.0199999999999995E-2</c:v>
                </c:pt>
                <c:pt idx="1090">
                  <c:v>4.9960000000000004E-2</c:v>
                </c:pt>
                <c:pt idx="1091">
                  <c:v>5.0125999999999997E-2</c:v>
                </c:pt>
                <c:pt idx="1092">
                  <c:v>4.9345999999999994E-2</c:v>
                </c:pt>
                <c:pt idx="1093">
                  <c:v>4.9100000000000005E-2</c:v>
                </c:pt>
                <c:pt idx="1094">
                  <c:v>4.87E-2</c:v>
                </c:pt>
                <c:pt idx="1095">
                  <c:v>4.87E-2</c:v>
                </c:pt>
                <c:pt idx="1096">
                  <c:v>4.7899999999999998E-2</c:v>
                </c:pt>
                <c:pt idx="1097">
                  <c:v>4.7392999999999998E-2</c:v>
                </c:pt>
                <c:pt idx="1098">
                  <c:v>4.7E-2</c:v>
                </c:pt>
                <c:pt idx="1099">
                  <c:v>4.7100000000000003E-2</c:v>
                </c:pt>
                <c:pt idx="1100">
                  <c:v>4.6973000000000001E-2</c:v>
                </c:pt>
                <c:pt idx="1101">
                  <c:v>4.6900000000000004E-2</c:v>
                </c:pt>
                <c:pt idx="1102">
                  <c:v>4.6873999999999999E-2</c:v>
                </c:pt>
                <c:pt idx="1103">
                  <c:v>4.6750999999999994E-2</c:v>
                </c:pt>
                <c:pt idx="1104">
                  <c:v>4.6584E-2</c:v>
                </c:pt>
                <c:pt idx="1105">
                  <c:v>4.6300000000000001E-2</c:v>
                </c:pt>
                <c:pt idx="1106">
                  <c:v>4.6456999999999998E-2</c:v>
                </c:pt>
                <c:pt idx="1107">
                  <c:v>4.6600000000000003E-2</c:v>
                </c:pt>
                <c:pt idx="1108">
                  <c:v>4.6799999999999994E-2</c:v>
                </c:pt>
                <c:pt idx="1109">
                  <c:v>4.6830999999999998E-2</c:v>
                </c:pt>
                <c:pt idx="1110">
                  <c:v>4.7060000000000005E-2</c:v>
                </c:pt>
                <c:pt idx="1111">
                  <c:v>4.7699999999999992E-2</c:v>
                </c:pt>
                <c:pt idx="1112">
                  <c:v>4.6775999999999998E-2</c:v>
                </c:pt>
                <c:pt idx="1113">
                  <c:v>4.6775999999999998E-2</c:v>
                </c:pt>
                <c:pt idx="1114">
                  <c:v>4.58E-2</c:v>
                </c:pt>
                <c:pt idx="1115">
                  <c:v>4.5999999999999999E-2</c:v>
                </c:pt>
                <c:pt idx="1116">
                  <c:v>4.5839999999999999E-2</c:v>
                </c:pt>
                <c:pt idx="1117">
                  <c:v>4.5899999999999996E-2</c:v>
                </c:pt>
                <c:pt idx="1118">
                  <c:v>4.5572999999999995E-2</c:v>
                </c:pt>
                <c:pt idx="1119">
                  <c:v>4.6199999999999998E-2</c:v>
                </c:pt>
                <c:pt idx="1120">
                  <c:v>4.6662000000000002E-2</c:v>
                </c:pt>
                <c:pt idx="1121">
                  <c:v>4.6422999999999999E-2</c:v>
                </c:pt>
                <c:pt idx="1122">
                  <c:v>4.6500000000000007E-2</c:v>
                </c:pt>
                <c:pt idx="1123">
                  <c:v>4.7E-2</c:v>
                </c:pt>
                <c:pt idx="1124">
                  <c:v>4.7698999999999998E-2</c:v>
                </c:pt>
                <c:pt idx="1125">
                  <c:v>4.7266000000000002E-2</c:v>
                </c:pt>
                <c:pt idx="1126">
                  <c:v>4.6799999999999994E-2</c:v>
                </c:pt>
                <c:pt idx="1127">
                  <c:v>4.6399999999999997E-2</c:v>
                </c:pt>
                <c:pt idx="1128">
                  <c:v>4.6600000000000003E-2</c:v>
                </c:pt>
                <c:pt idx="1129">
                  <c:v>4.6810999999999998E-2</c:v>
                </c:pt>
                <c:pt idx="1130">
                  <c:v>4.6642999999999997E-2</c:v>
                </c:pt>
                <c:pt idx="1131">
                  <c:v>4.6730000000000001E-2</c:v>
                </c:pt>
                <c:pt idx="1132">
                  <c:v>4.6470000000000004E-2</c:v>
                </c:pt>
                <c:pt idx="1133">
                  <c:v>4.6050000000000008E-2</c:v>
                </c:pt>
                <c:pt idx="1134">
                  <c:v>4.6100000000000002E-2</c:v>
                </c:pt>
                <c:pt idx="1135">
                  <c:v>4.5801000000000001E-2</c:v>
                </c:pt>
                <c:pt idx="1136">
                  <c:v>4.58E-2</c:v>
                </c:pt>
                <c:pt idx="1137">
                  <c:v>4.5562999999999999E-2</c:v>
                </c:pt>
                <c:pt idx="1138">
                  <c:v>4.53E-2</c:v>
                </c:pt>
                <c:pt idx="1139">
                  <c:v>4.53E-2</c:v>
                </c:pt>
                <c:pt idx="1140">
                  <c:v>4.5199999999999997E-2</c:v>
                </c:pt>
                <c:pt idx="1141">
                  <c:v>4.5199999999999997E-2</c:v>
                </c:pt>
                <c:pt idx="1142">
                  <c:v>4.4999999999999998E-2</c:v>
                </c:pt>
                <c:pt idx="1143">
                  <c:v>4.4900000000000002E-2</c:v>
                </c:pt>
                <c:pt idx="1144">
                  <c:v>4.4500000000000005E-2</c:v>
                </c:pt>
                <c:pt idx="1145">
                  <c:v>4.4347999999999999E-2</c:v>
                </c:pt>
                <c:pt idx="1146">
                  <c:v>4.4500000000000005E-2</c:v>
                </c:pt>
                <c:pt idx="1147">
                  <c:v>4.4299999999999999E-2</c:v>
                </c:pt>
                <c:pt idx="1148">
                  <c:v>4.4699999999999997E-2</c:v>
                </c:pt>
                <c:pt idx="1149">
                  <c:v>4.53E-2</c:v>
                </c:pt>
                <c:pt idx="1150">
                  <c:v>4.5099E-2</c:v>
                </c:pt>
                <c:pt idx="1151">
                  <c:v>4.3400000000000001E-2</c:v>
                </c:pt>
                <c:pt idx="1152">
                  <c:v>4.3200000000000002E-2</c:v>
                </c:pt>
                <c:pt idx="1153">
                  <c:v>4.2500000000000003E-2</c:v>
                </c:pt>
                <c:pt idx="1154">
                  <c:v>4.2599999999999999E-2</c:v>
                </c:pt>
                <c:pt idx="1155">
                  <c:v>4.2800000000000005E-2</c:v>
                </c:pt>
                <c:pt idx="1156">
                  <c:v>4.2481999999999999E-2</c:v>
                </c:pt>
                <c:pt idx="1157">
                  <c:v>4.3041000000000003E-2</c:v>
                </c:pt>
                <c:pt idx="1158">
                  <c:v>4.3486999999999998E-2</c:v>
                </c:pt>
                <c:pt idx="1159">
                  <c:v>4.3899999999999995E-2</c:v>
                </c:pt>
                <c:pt idx="1160">
                  <c:v>4.3475E-2</c:v>
                </c:pt>
                <c:pt idx="1161">
                  <c:v>4.3772000000000005E-2</c:v>
                </c:pt>
                <c:pt idx="1162">
                  <c:v>4.3799999999999999E-2</c:v>
                </c:pt>
                <c:pt idx="1163">
                  <c:v>4.3799999999999999E-2</c:v>
                </c:pt>
                <c:pt idx="1164">
                  <c:v>4.3499999999999997E-2</c:v>
                </c:pt>
                <c:pt idx="1165">
                  <c:v>4.3400000000000001E-2</c:v>
                </c:pt>
                <c:pt idx="1166">
                  <c:v>4.3700000000000003E-2</c:v>
                </c:pt>
                <c:pt idx="1167">
                  <c:v>4.3499999999999997E-2</c:v>
                </c:pt>
                <c:pt idx="1168">
                  <c:v>4.3499999999999997E-2</c:v>
                </c:pt>
                <c:pt idx="1169">
                  <c:v>4.3200000000000002E-2</c:v>
                </c:pt>
                <c:pt idx="1170">
                  <c:v>4.3465999999999998E-2</c:v>
                </c:pt>
                <c:pt idx="1171">
                  <c:v>4.36E-2</c:v>
                </c:pt>
                <c:pt idx="1172">
                  <c:v>4.41E-2</c:v>
                </c:pt>
                <c:pt idx="1173">
                  <c:v>4.41E-2</c:v>
                </c:pt>
                <c:pt idx="1174">
                  <c:v>4.4199999999999996E-2</c:v>
                </c:pt>
                <c:pt idx="1175">
                  <c:v>4.3899999999999995E-2</c:v>
                </c:pt>
                <c:pt idx="1176">
                  <c:v>4.3429999999999996E-2</c:v>
                </c:pt>
                <c:pt idx="1177">
                  <c:v>4.376E-2</c:v>
                </c:pt>
                <c:pt idx="1178">
                  <c:v>4.4253000000000001E-2</c:v>
                </c:pt>
                <c:pt idx="1179">
                  <c:v>4.4299999999999999E-2</c:v>
                </c:pt>
                <c:pt idx="1180">
                  <c:v>4.4199999999999996E-2</c:v>
                </c:pt>
                <c:pt idx="1181">
                  <c:v>4.4614000000000001E-2</c:v>
                </c:pt>
                <c:pt idx="1182">
                  <c:v>4.5499999999999999E-2</c:v>
                </c:pt>
                <c:pt idx="1183">
                  <c:v>4.6482999999999997E-2</c:v>
                </c:pt>
                <c:pt idx="1184">
                  <c:v>4.5449000000000003E-2</c:v>
                </c:pt>
                <c:pt idx="1185">
                  <c:v>4.6025000000000003E-2</c:v>
                </c:pt>
                <c:pt idx="1186">
                  <c:v>4.6799999999999994E-2</c:v>
                </c:pt>
                <c:pt idx="1187">
                  <c:v>4.7100000000000003E-2</c:v>
                </c:pt>
                <c:pt idx="1188">
                  <c:v>4.7300000000000002E-2</c:v>
                </c:pt>
                <c:pt idx="1189">
                  <c:v>5.0700000000000002E-2</c:v>
                </c:pt>
                <c:pt idx="1190">
                  <c:v>5.0071999999999998E-2</c:v>
                </c:pt>
                <c:pt idx="1191">
                  <c:v>4.9400000000000006E-2</c:v>
                </c:pt>
                <c:pt idx="1192">
                  <c:v>5.0206000000000001E-2</c:v>
                </c:pt>
                <c:pt idx="1193">
                  <c:v>5.0957999999999996E-2</c:v>
                </c:pt>
                <c:pt idx="1194">
                  <c:v>5.1727999999999996E-2</c:v>
                </c:pt>
                <c:pt idx="1195">
                  <c:v>5.2156000000000001E-2</c:v>
                </c:pt>
                <c:pt idx="1196">
                  <c:v>5.3200000000000004E-2</c:v>
                </c:pt>
                <c:pt idx="1197">
                  <c:v>5.28E-2</c:v>
                </c:pt>
                <c:pt idx="1198">
                  <c:v>5.2000000000000005E-2</c:v>
                </c:pt>
                <c:pt idx="1199">
                  <c:v>5.1680999999999998E-2</c:v>
                </c:pt>
                <c:pt idx="1200">
                  <c:v>5.3600000000000002E-2</c:v>
                </c:pt>
                <c:pt idx="1201">
                  <c:v>5.4368E-2</c:v>
                </c:pt>
                <c:pt idx="1202">
                  <c:v>5.7648000000000005E-2</c:v>
                </c:pt>
                <c:pt idx="1203">
                  <c:v>5.5839E-2</c:v>
                </c:pt>
                <c:pt idx="1204">
                  <c:v>5.5399999999999998E-2</c:v>
                </c:pt>
                <c:pt idx="1205">
                  <c:v>5.5599999999999997E-2</c:v>
                </c:pt>
                <c:pt idx="1206">
                  <c:v>5.6559999999999999E-2</c:v>
                </c:pt>
                <c:pt idx="1207">
                  <c:v>5.9364999999999994E-2</c:v>
                </c:pt>
                <c:pt idx="1208">
                  <c:v>5.5858999999999999E-2</c:v>
                </c:pt>
                <c:pt idx="1209">
                  <c:v>5.5374E-2</c:v>
                </c:pt>
                <c:pt idx="1210">
                  <c:v>5.3971999999999999E-2</c:v>
                </c:pt>
                <c:pt idx="1211">
                  <c:v>5.4600000000000003E-2</c:v>
                </c:pt>
                <c:pt idx="1212">
                  <c:v>5.5129000000000004E-2</c:v>
                </c:pt>
                <c:pt idx="1213">
                  <c:v>5.5797999999999993E-2</c:v>
                </c:pt>
                <c:pt idx="1214">
                  <c:v>5.5099999999999996E-2</c:v>
                </c:pt>
                <c:pt idx="1215">
                  <c:v>5.4753999999999997E-2</c:v>
                </c:pt>
                <c:pt idx="1216">
                  <c:v>5.6250000000000001E-2</c:v>
                </c:pt>
                <c:pt idx="1217">
                  <c:v>5.5367E-2</c:v>
                </c:pt>
                <c:pt idx="1218">
                  <c:v>5.5114999999999997E-2</c:v>
                </c:pt>
                <c:pt idx="1219">
                  <c:v>5.4684999999999997E-2</c:v>
                </c:pt>
                <c:pt idx="1220">
                  <c:v>5.4819000000000007E-2</c:v>
                </c:pt>
                <c:pt idx="1221">
                  <c:v>5.4600000000000003E-2</c:v>
                </c:pt>
                <c:pt idx="1222">
                  <c:v>5.5399999999999998E-2</c:v>
                </c:pt>
                <c:pt idx="1223">
                  <c:v>5.4934999999999998E-2</c:v>
                </c:pt>
                <c:pt idx="1224">
                  <c:v>5.4934999999999998E-2</c:v>
                </c:pt>
                <c:pt idx="1225">
                  <c:v>5.4100000000000002E-2</c:v>
                </c:pt>
                <c:pt idx="1226">
                  <c:v>5.5300000000000002E-2</c:v>
                </c:pt>
                <c:pt idx="1227">
                  <c:v>5.5744999999999996E-2</c:v>
                </c:pt>
                <c:pt idx="1228">
                  <c:v>5.5141999999999997E-2</c:v>
                </c:pt>
                <c:pt idx="1229">
                  <c:v>5.5050999999999996E-2</c:v>
                </c:pt>
                <c:pt idx="1230">
                  <c:v>5.45E-2</c:v>
                </c:pt>
                <c:pt idx="1231">
                  <c:v>5.4600000000000003E-2</c:v>
                </c:pt>
                <c:pt idx="1232">
                  <c:v>5.4100000000000002E-2</c:v>
                </c:pt>
                <c:pt idx="1233">
                  <c:v>5.3099999999999994E-2</c:v>
                </c:pt>
                <c:pt idx="1234">
                  <c:v>5.3490999999999997E-2</c:v>
                </c:pt>
                <c:pt idx="1235">
                  <c:v>5.3262999999999998E-2</c:v>
                </c:pt>
                <c:pt idx="1236">
                  <c:v>5.2428000000000002E-2</c:v>
                </c:pt>
                <c:pt idx="1237">
                  <c:v>5.2999999999999999E-2</c:v>
                </c:pt>
                <c:pt idx="1238">
                  <c:v>5.2828999999999994E-2</c:v>
                </c:pt>
                <c:pt idx="1239">
                  <c:v>5.2840999999999999E-2</c:v>
                </c:pt>
                <c:pt idx="1240">
                  <c:v>5.3059000000000002E-2</c:v>
                </c:pt>
                <c:pt idx="1241">
                  <c:v>5.28E-2</c:v>
                </c:pt>
                <c:pt idx="1242">
                  <c:v>5.2750000000000005E-2</c:v>
                </c:pt>
                <c:pt idx="1243">
                  <c:v>5.1783000000000003E-2</c:v>
                </c:pt>
                <c:pt idx="1244">
                  <c:v>5.16E-2</c:v>
                </c:pt>
                <c:pt idx="1245">
                  <c:v>5.2300000000000006E-2</c:v>
                </c:pt>
                <c:pt idx="1246">
                  <c:v>5.2504000000000002E-2</c:v>
                </c:pt>
                <c:pt idx="1247">
                  <c:v>5.3800000000000001E-2</c:v>
                </c:pt>
                <c:pt idx="1248">
                  <c:v>5.6136999999999999E-2</c:v>
                </c:pt>
                <c:pt idx="1249">
                  <c:v>5.57E-2</c:v>
                </c:pt>
                <c:pt idx="1250">
                  <c:v>5.3399999999999996E-2</c:v>
                </c:pt>
                <c:pt idx="1251">
                  <c:v>5.3074000000000003E-2</c:v>
                </c:pt>
                <c:pt idx="1252">
                  <c:v>5.3099999999999994E-2</c:v>
                </c:pt>
                <c:pt idx="1253">
                  <c:v>5.3023000000000001E-2</c:v>
                </c:pt>
                <c:pt idx="1254">
                  <c:v>5.3800000000000001E-2</c:v>
                </c:pt>
                <c:pt idx="1255">
                  <c:v>5.6299999999999996E-2</c:v>
                </c:pt>
                <c:pt idx="1256">
                  <c:v>5.5E-2</c:v>
                </c:pt>
                <c:pt idx="1257">
                  <c:v>5.5849999999999997E-2</c:v>
                </c:pt>
                <c:pt idx="1258">
                  <c:v>5.5199999999999999E-2</c:v>
                </c:pt>
                <c:pt idx="1259">
                  <c:v>5.4324999999999998E-2</c:v>
                </c:pt>
                <c:pt idx="1260">
                  <c:v>5.4828999999999996E-2</c:v>
                </c:pt>
                <c:pt idx="1261">
                  <c:v>5.4526999999999999E-2</c:v>
                </c:pt>
                <c:pt idx="1262">
                  <c:v>5.6399999999999999E-2</c:v>
                </c:pt>
                <c:pt idx="1263">
                  <c:v>5.5731000000000003E-2</c:v>
                </c:pt>
                <c:pt idx="1264">
                  <c:v>5.6799999999999996E-2</c:v>
                </c:pt>
                <c:pt idx="1265">
                  <c:v>5.7992000000000002E-2</c:v>
                </c:pt>
                <c:pt idx="1266">
                  <c:v>5.8400000000000001E-2</c:v>
                </c:pt>
                <c:pt idx="1267">
                  <c:v>5.7965000000000003E-2</c:v>
                </c:pt>
                <c:pt idx="1268">
                  <c:v>5.8179000000000002E-2</c:v>
                </c:pt>
                <c:pt idx="1269">
                  <c:v>5.8460999999999999E-2</c:v>
                </c:pt>
                <c:pt idx="1270">
                  <c:v>5.7422000000000001E-2</c:v>
                </c:pt>
                <c:pt idx="1271">
                  <c:v>5.8140999999999998E-2</c:v>
                </c:pt>
                <c:pt idx="1272">
                  <c:v>5.7200000000000001E-2</c:v>
                </c:pt>
                <c:pt idx="1273">
                  <c:v>5.5899999999999998E-2</c:v>
                </c:pt>
                <c:pt idx="1274">
                  <c:v>5.5599999999999997E-2</c:v>
                </c:pt>
                <c:pt idx="1275">
                  <c:v>5.6329999999999998E-2</c:v>
                </c:pt>
                <c:pt idx="1276">
                  <c:v>5.6399999999999999E-2</c:v>
                </c:pt>
                <c:pt idx="1277">
                  <c:v>5.5865999999999999E-2</c:v>
                </c:pt>
                <c:pt idx="1278">
                  <c:v>5.6068E-2</c:v>
                </c:pt>
                <c:pt idx="1279">
                  <c:v>5.5824999999999993E-2</c:v>
                </c:pt>
                <c:pt idx="1280">
                  <c:v>5.5399999999999998E-2</c:v>
                </c:pt>
                <c:pt idx="1281">
                  <c:v>5.5199999999999999E-2</c:v>
                </c:pt>
                <c:pt idx="1282">
                  <c:v>5.6100000000000004E-2</c:v>
                </c:pt>
                <c:pt idx="1283">
                  <c:v>5.6064999999999997E-2</c:v>
                </c:pt>
                <c:pt idx="1284">
                  <c:v>5.5300000000000002E-2</c:v>
                </c:pt>
                <c:pt idx="1285">
                  <c:v>5.4120000000000001E-2</c:v>
                </c:pt>
                <c:pt idx="1286">
                  <c:v>5.3276999999999998E-2</c:v>
                </c:pt>
                <c:pt idx="1287">
                  <c:v>5.3978999999999999E-2</c:v>
                </c:pt>
                <c:pt idx="1288">
                  <c:v>5.0601E-2</c:v>
                </c:pt>
                <c:pt idx="1289">
                  <c:v>4.9048000000000001E-2</c:v>
                </c:pt>
                <c:pt idx="1290">
                  <c:v>4.9500000000000002E-2</c:v>
                </c:pt>
                <c:pt idx="1291">
                  <c:v>4.9299999999999997E-2</c:v>
                </c:pt>
                <c:pt idx="1292">
                  <c:v>4.8357000000000004E-2</c:v>
                </c:pt>
                <c:pt idx="1293">
                  <c:v>4.7556000000000001E-2</c:v>
                </c:pt>
                <c:pt idx="1294">
                  <c:v>4.6699999999999998E-2</c:v>
                </c:pt>
                <c:pt idx="1295">
                  <c:v>4.7449999999999999E-2</c:v>
                </c:pt>
                <c:pt idx="1296">
                  <c:v>4.7699999999999992E-2</c:v>
                </c:pt>
                <c:pt idx="1297">
                  <c:v>4.6643999999999998E-2</c:v>
                </c:pt>
                <c:pt idx="1298">
                  <c:v>4.6300000000000001E-2</c:v>
                </c:pt>
                <c:pt idx="1299">
                  <c:v>4.6799999999999994E-2</c:v>
                </c:pt>
                <c:pt idx="1300">
                  <c:v>4.7100000000000003E-2</c:v>
                </c:pt>
                <c:pt idx="1301">
                  <c:v>4.5700000000000005E-2</c:v>
                </c:pt>
                <c:pt idx="1302">
                  <c:v>4.6100000000000002E-2</c:v>
                </c:pt>
                <c:pt idx="1303">
                  <c:v>4.6069000000000006E-2</c:v>
                </c:pt>
                <c:pt idx="1304">
                  <c:v>4.5872000000000003E-2</c:v>
                </c:pt>
                <c:pt idx="1305">
                  <c:v>4.5499999999999999E-2</c:v>
                </c:pt>
                <c:pt idx="1306">
                  <c:v>4.5250000000000005E-2</c:v>
                </c:pt>
                <c:pt idx="1307">
                  <c:v>4.5400000000000003E-2</c:v>
                </c:pt>
                <c:pt idx="1308">
                  <c:v>4.5899999999999996E-2</c:v>
                </c:pt>
                <c:pt idx="1309">
                  <c:v>4.6399999999999997E-2</c:v>
                </c:pt>
                <c:pt idx="1310">
                  <c:v>4.6900000000000004E-2</c:v>
                </c:pt>
                <c:pt idx="1311">
                  <c:v>4.7444E-2</c:v>
                </c:pt>
                <c:pt idx="1312">
                  <c:v>4.7800000000000002E-2</c:v>
                </c:pt>
                <c:pt idx="1313">
                  <c:v>4.7218999999999997E-2</c:v>
                </c:pt>
                <c:pt idx="1314">
                  <c:v>4.6025000000000003E-2</c:v>
                </c:pt>
                <c:pt idx="1315">
                  <c:v>4.6300000000000001E-2</c:v>
                </c:pt>
                <c:pt idx="1316">
                  <c:v>4.6300000000000001E-2</c:v>
                </c:pt>
                <c:pt idx="1317">
                  <c:v>4.5899999999999996E-2</c:v>
                </c:pt>
                <c:pt idx="1318">
                  <c:v>4.5797999999999998E-2</c:v>
                </c:pt>
                <c:pt idx="1319">
                  <c:v>4.5772000000000007E-2</c:v>
                </c:pt>
                <c:pt idx="1320">
                  <c:v>4.7199999999999999E-2</c:v>
                </c:pt>
                <c:pt idx="1321">
                  <c:v>4.7400000000000005E-2</c:v>
                </c:pt>
                <c:pt idx="1322">
                  <c:v>4.7049000000000001E-2</c:v>
                </c:pt>
                <c:pt idx="1323">
                  <c:v>4.7E-2</c:v>
                </c:pt>
                <c:pt idx="1324">
                  <c:v>4.6755999999999999E-2</c:v>
                </c:pt>
                <c:pt idx="1325">
                  <c:v>4.6500000000000007E-2</c:v>
                </c:pt>
                <c:pt idx="1326">
                  <c:v>4.6900000000000004E-2</c:v>
                </c:pt>
                <c:pt idx="1327">
                  <c:v>4.6646E-2</c:v>
                </c:pt>
                <c:pt idx="1328">
                  <c:v>4.6430999999999993E-2</c:v>
                </c:pt>
                <c:pt idx="1329">
                  <c:v>4.6199999999999998E-2</c:v>
                </c:pt>
                <c:pt idx="1330">
                  <c:v>4.6588000000000004E-2</c:v>
                </c:pt>
                <c:pt idx="1331">
                  <c:v>4.6355000000000007E-2</c:v>
                </c:pt>
                <c:pt idx="1332">
                  <c:v>4.5599999999999995E-2</c:v>
                </c:pt>
                <c:pt idx="1333">
                  <c:v>4.4600000000000001E-2</c:v>
                </c:pt>
                <c:pt idx="1334">
                  <c:v>4.4199999999999996E-2</c:v>
                </c:pt>
                <c:pt idx="1335">
                  <c:v>4.4000000000000004E-2</c:v>
                </c:pt>
                <c:pt idx="1336">
                  <c:v>4.3990999999999995E-2</c:v>
                </c:pt>
                <c:pt idx="1337">
                  <c:v>4.3299999999999998E-2</c:v>
                </c:pt>
                <c:pt idx="1338">
                  <c:v>4.2900000000000001E-2</c:v>
                </c:pt>
                <c:pt idx="1339">
                  <c:v>4.2935000000000001E-2</c:v>
                </c:pt>
                <c:pt idx="1340">
                  <c:v>4.2935000000000001E-2</c:v>
                </c:pt>
                <c:pt idx="1341">
                  <c:v>4.2900000000000001E-2</c:v>
                </c:pt>
                <c:pt idx="1342">
                  <c:v>4.2500000000000003E-2</c:v>
                </c:pt>
                <c:pt idx="1343">
                  <c:v>4.2270000000000002E-2</c:v>
                </c:pt>
                <c:pt idx="1344">
                  <c:v>4.2270000000000002E-2</c:v>
                </c:pt>
                <c:pt idx="1345">
                  <c:v>4.1200000000000001E-2</c:v>
                </c:pt>
                <c:pt idx="1346">
                  <c:v>4.0675999999999997E-2</c:v>
                </c:pt>
                <c:pt idx="1347">
                  <c:v>4.0899999999999999E-2</c:v>
                </c:pt>
                <c:pt idx="1348">
                  <c:v>4.1299999999999996E-2</c:v>
                </c:pt>
                <c:pt idx="1349">
                  <c:v>4.1100000000000005E-2</c:v>
                </c:pt>
                <c:pt idx="1350">
                  <c:v>4.0500000000000001E-2</c:v>
                </c:pt>
                <c:pt idx="1351">
                  <c:v>4.0599999999999997E-2</c:v>
                </c:pt>
                <c:pt idx="1352">
                  <c:v>4.0599999999999997E-2</c:v>
                </c:pt>
                <c:pt idx="1353">
                  <c:v>3.9966000000000002E-2</c:v>
                </c:pt>
                <c:pt idx="1354">
                  <c:v>4.0099999999999997E-2</c:v>
                </c:pt>
                <c:pt idx="1355">
                  <c:v>4.002E-2</c:v>
                </c:pt>
                <c:pt idx="1356">
                  <c:v>3.9961000000000003E-2</c:v>
                </c:pt>
                <c:pt idx="1357">
                  <c:v>0.04</c:v>
                </c:pt>
                <c:pt idx="1358">
                  <c:v>4.0091000000000002E-2</c:v>
                </c:pt>
                <c:pt idx="1359">
                  <c:v>3.9800000000000002E-2</c:v>
                </c:pt>
                <c:pt idx="1360">
                  <c:v>3.9599999999999996E-2</c:v>
                </c:pt>
                <c:pt idx="1361">
                  <c:v>3.9761999999999999E-2</c:v>
                </c:pt>
                <c:pt idx="1362">
                  <c:v>3.9761999999999999E-2</c:v>
                </c:pt>
                <c:pt idx="1363">
                  <c:v>3.9780000000000003E-2</c:v>
                </c:pt>
                <c:pt idx="1364">
                  <c:v>3.9199999999999999E-2</c:v>
                </c:pt>
                <c:pt idx="1365">
                  <c:v>3.9390000000000001E-2</c:v>
                </c:pt>
                <c:pt idx="1366">
                  <c:v>3.8270999999999999E-2</c:v>
                </c:pt>
                <c:pt idx="1367">
                  <c:v>3.78E-2</c:v>
                </c:pt>
                <c:pt idx="1368">
                  <c:v>3.8100000000000002E-2</c:v>
                </c:pt>
                <c:pt idx="1369">
                  <c:v>3.8351999999999997E-2</c:v>
                </c:pt>
                <c:pt idx="1370">
                  <c:v>3.8841000000000001E-2</c:v>
                </c:pt>
                <c:pt idx="1371">
                  <c:v>3.9399999999999998E-2</c:v>
                </c:pt>
                <c:pt idx="1372">
                  <c:v>4.0397999999999996E-2</c:v>
                </c:pt>
                <c:pt idx="1373">
                  <c:v>4.0353E-2</c:v>
                </c:pt>
                <c:pt idx="1374">
                  <c:v>3.9900000000000005E-2</c:v>
                </c:pt>
                <c:pt idx="1375">
                  <c:v>3.9350999999999997E-2</c:v>
                </c:pt>
                <c:pt idx="1376">
                  <c:v>3.8850999999999997E-2</c:v>
                </c:pt>
                <c:pt idx="1377">
                  <c:v>3.8100000000000002E-2</c:v>
                </c:pt>
                <c:pt idx="1378">
                  <c:v>3.866E-2</c:v>
                </c:pt>
                <c:pt idx="1379">
                  <c:v>3.85E-2</c:v>
                </c:pt>
                <c:pt idx="1380">
                  <c:v>3.9139E-2</c:v>
                </c:pt>
                <c:pt idx="1381">
                  <c:v>3.9100000000000003E-2</c:v>
                </c:pt>
                <c:pt idx="1382">
                  <c:v>3.8873000000000005E-2</c:v>
                </c:pt>
                <c:pt idx="1383">
                  <c:v>3.9E-2</c:v>
                </c:pt>
                <c:pt idx="1384">
                  <c:v>3.9063000000000001E-2</c:v>
                </c:pt>
                <c:pt idx="1385">
                  <c:v>3.8699999999999998E-2</c:v>
                </c:pt>
                <c:pt idx="1386">
                  <c:v>3.8946999999999996E-2</c:v>
                </c:pt>
                <c:pt idx="1387">
                  <c:v>3.8900000000000004E-2</c:v>
                </c:pt>
                <c:pt idx="1388">
                  <c:v>3.9E-2</c:v>
                </c:pt>
                <c:pt idx="1389">
                  <c:v>3.9040999999999999E-2</c:v>
                </c:pt>
                <c:pt idx="1390">
                  <c:v>3.8662000000000002E-2</c:v>
                </c:pt>
                <c:pt idx="1391">
                  <c:v>3.78E-2</c:v>
                </c:pt>
                <c:pt idx="1392">
                  <c:v>3.7699999999999997E-2</c:v>
                </c:pt>
                <c:pt idx="1393">
                  <c:v>3.6799999999999999E-2</c:v>
                </c:pt>
                <c:pt idx="1394">
                  <c:v>3.6902999999999998E-2</c:v>
                </c:pt>
                <c:pt idx="1395">
                  <c:v>3.6856E-2</c:v>
                </c:pt>
                <c:pt idx="1396">
                  <c:v>3.6299999999999999E-2</c:v>
                </c:pt>
                <c:pt idx="1397">
                  <c:v>3.6000000000000004E-2</c:v>
                </c:pt>
                <c:pt idx="1398">
                  <c:v>3.5699999999999996E-2</c:v>
                </c:pt>
                <c:pt idx="1399">
                  <c:v>3.6137000000000002E-2</c:v>
                </c:pt>
                <c:pt idx="1400">
                  <c:v>3.7945E-2</c:v>
                </c:pt>
                <c:pt idx="1401">
                  <c:v>3.78E-2</c:v>
                </c:pt>
                <c:pt idx="1402">
                  <c:v>3.8399999999999997E-2</c:v>
                </c:pt>
                <c:pt idx="1403">
                  <c:v>4.0010000000000004E-2</c:v>
                </c:pt>
                <c:pt idx="1404">
                  <c:v>3.85E-2</c:v>
                </c:pt>
                <c:pt idx="1405">
                  <c:v>3.8399999999999997E-2</c:v>
                </c:pt>
                <c:pt idx="1406">
                  <c:v>3.7839999999999999E-2</c:v>
                </c:pt>
                <c:pt idx="1407">
                  <c:v>3.7599999999999995E-2</c:v>
                </c:pt>
                <c:pt idx="1408">
                  <c:v>3.8057000000000001E-2</c:v>
                </c:pt>
                <c:pt idx="1409">
                  <c:v>3.78E-2</c:v>
                </c:pt>
                <c:pt idx="1410">
                  <c:v>3.7668E-2</c:v>
                </c:pt>
                <c:pt idx="1411">
                  <c:v>3.8100000000000002E-2</c:v>
                </c:pt>
                <c:pt idx="1412">
                  <c:v>3.8772000000000001E-2</c:v>
                </c:pt>
                <c:pt idx="1413">
                  <c:v>3.8635000000000003E-2</c:v>
                </c:pt>
                <c:pt idx="1414">
                  <c:v>3.9100000000000003E-2</c:v>
                </c:pt>
                <c:pt idx="1415">
                  <c:v>3.9300000000000002E-2</c:v>
                </c:pt>
                <c:pt idx="1416">
                  <c:v>3.9100000000000003E-2</c:v>
                </c:pt>
                <c:pt idx="1417">
                  <c:v>3.9199999999999999E-2</c:v>
                </c:pt>
                <c:pt idx="1418">
                  <c:v>3.9350999999999997E-2</c:v>
                </c:pt>
                <c:pt idx="1419">
                  <c:v>3.8898999999999996E-2</c:v>
                </c:pt>
                <c:pt idx="1420">
                  <c:v>3.8662999999999996E-2</c:v>
                </c:pt>
                <c:pt idx="1421">
                  <c:v>3.7999999999999999E-2</c:v>
                </c:pt>
                <c:pt idx="1422">
                  <c:v>3.8300000000000001E-2</c:v>
                </c:pt>
                <c:pt idx="1423">
                  <c:v>3.8300000000000001E-2</c:v>
                </c:pt>
                <c:pt idx="1424">
                  <c:v>3.8399999999999997E-2</c:v>
                </c:pt>
                <c:pt idx="1425">
                  <c:v>3.85E-2</c:v>
                </c:pt>
                <c:pt idx="1426">
                  <c:v>3.8292E-2</c:v>
                </c:pt>
                <c:pt idx="1427">
                  <c:v>3.8399999999999997E-2</c:v>
                </c:pt>
                <c:pt idx="1428">
                  <c:v>3.7504000000000003E-2</c:v>
                </c:pt>
                <c:pt idx="1429">
                  <c:v>3.7499999999999999E-2</c:v>
                </c:pt>
                <c:pt idx="1430">
                  <c:v>3.7699999999999997E-2</c:v>
                </c:pt>
                <c:pt idx="1431">
                  <c:v>3.7200000000000004E-2</c:v>
                </c:pt>
                <c:pt idx="1432">
                  <c:v>3.7009E-2</c:v>
                </c:pt>
                <c:pt idx="1433">
                  <c:v>3.6699999999999997E-2</c:v>
                </c:pt>
                <c:pt idx="1434">
                  <c:v>3.7044000000000001E-2</c:v>
                </c:pt>
                <c:pt idx="1435">
                  <c:v>3.6400000000000002E-2</c:v>
                </c:pt>
                <c:pt idx="1436">
                  <c:v>3.6600000000000001E-2</c:v>
                </c:pt>
                <c:pt idx="1437">
                  <c:v>3.7400000000000003E-2</c:v>
                </c:pt>
                <c:pt idx="1438">
                  <c:v>3.8300000000000001E-2</c:v>
                </c:pt>
                <c:pt idx="1439">
                  <c:v>3.8079999999999996E-2</c:v>
                </c:pt>
                <c:pt idx="1440">
                  <c:v>3.7499999999999999E-2</c:v>
                </c:pt>
                <c:pt idx="1441">
                  <c:v>3.73E-2</c:v>
                </c:pt>
                <c:pt idx="1442">
                  <c:v>3.7297999999999998E-2</c:v>
                </c:pt>
                <c:pt idx="1443">
                  <c:v>3.7100000000000001E-2</c:v>
                </c:pt>
                <c:pt idx="1444">
                  <c:v>3.6799999999999999E-2</c:v>
                </c:pt>
                <c:pt idx="1445">
                  <c:v>3.56E-2</c:v>
                </c:pt>
                <c:pt idx="1446">
                  <c:v>3.5099999999999999E-2</c:v>
                </c:pt>
                <c:pt idx="1447">
                  <c:v>3.49E-2</c:v>
                </c:pt>
                <c:pt idx="1448">
                  <c:v>3.4599999999999999E-2</c:v>
                </c:pt>
                <c:pt idx="1449">
                  <c:v>3.4575999999999996E-2</c:v>
                </c:pt>
                <c:pt idx="1450">
                  <c:v>3.44E-2</c:v>
                </c:pt>
                <c:pt idx="1451">
                  <c:v>3.4728000000000002E-2</c:v>
                </c:pt>
                <c:pt idx="1452">
                  <c:v>3.3729000000000002E-2</c:v>
                </c:pt>
                <c:pt idx="1453">
                  <c:v>3.2551000000000004E-2</c:v>
                </c:pt>
                <c:pt idx="1454">
                  <c:v>3.1899999999999998E-2</c:v>
                </c:pt>
                <c:pt idx="1455">
                  <c:v>3.1537000000000003E-2</c:v>
                </c:pt>
                <c:pt idx="1456">
                  <c:v>3.2310999999999999E-2</c:v>
                </c:pt>
                <c:pt idx="1457">
                  <c:v>3.2085000000000002E-2</c:v>
                </c:pt>
                <c:pt idx="1458">
                  <c:v>3.1787999999999997E-2</c:v>
                </c:pt>
                <c:pt idx="1459">
                  <c:v>3.1925000000000002E-2</c:v>
                </c:pt>
                <c:pt idx="1460">
                  <c:v>3.1600000000000003E-2</c:v>
                </c:pt>
                <c:pt idx="1461">
                  <c:v>3.1200000000000002E-2</c:v>
                </c:pt>
                <c:pt idx="1462">
                  <c:v>2.8698999999999999E-2</c:v>
                </c:pt>
                <c:pt idx="1463">
                  <c:v>2.86E-2</c:v>
                </c:pt>
                <c:pt idx="1464">
                  <c:v>2.9600000000000001E-2</c:v>
                </c:pt>
                <c:pt idx="1465">
                  <c:v>2.9700000000000001E-2</c:v>
                </c:pt>
                <c:pt idx="1466">
                  <c:v>2.9300000000000003E-2</c:v>
                </c:pt>
                <c:pt idx="1467">
                  <c:v>2.8399999999999998E-2</c:v>
                </c:pt>
                <c:pt idx="1468">
                  <c:v>2.8144999999999996E-2</c:v>
                </c:pt>
                <c:pt idx="1469">
                  <c:v>2.8576000000000001E-2</c:v>
                </c:pt>
                <c:pt idx="1470">
                  <c:v>2.7900000000000001E-2</c:v>
                </c:pt>
                <c:pt idx="1471">
                  <c:v>2.7222E-2</c:v>
                </c:pt>
                <c:pt idx="1472">
                  <c:v>2.7099999999999999E-2</c:v>
                </c:pt>
                <c:pt idx="1473">
                  <c:v>2.6511E-2</c:v>
                </c:pt>
                <c:pt idx="1474">
                  <c:v>2.6511E-2</c:v>
                </c:pt>
                <c:pt idx="1475">
                  <c:v>2.5420999999999999E-2</c:v>
                </c:pt>
                <c:pt idx="1476">
                  <c:v>2.5024000000000001E-2</c:v>
                </c:pt>
                <c:pt idx="1477">
                  <c:v>2.53E-2</c:v>
                </c:pt>
                <c:pt idx="1478">
                  <c:v>2.53E-2</c:v>
                </c:pt>
                <c:pt idx="1479">
                  <c:v>2.5506999999999998E-2</c:v>
                </c:pt>
                <c:pt idx="1480">
                  <c:v>2.5499999999999998E-2</c:v>
                </c:pt>
                <c:pt idx="1481">
                  <c:v>2.5499999999999998E-2</c:v>
                </c:pt>
                <c:pt idx="1482">
                  <c:v>2.5405999999999998E-2</c:v>
                </c:pt>
                <c:pt idx="1483">
                  <c:v>2.5264000000000002E-2</c:v>
                </c:pt>
                <c:pt idx="1484">
                  <c:v>2.52E-2</c:v>
                </c:pt>
                <c:pt idx="1485">
                  <c:v>2.52E-2</c:v>
                </c:pt>
                <c:pt idx="1486">
                  <c:v>2.5600000000000001E-2</c:v>
                </c:pt>
                <c:pt idx="1487">
                  <c:v>2.5661999999999997E-2</c:v>
                </c:pt>
                <c:pt idx="1488">
                  <c:v>2.5708000000000002E-2</c:v>
                </c:pt>
                <c:pt idx="1489">
                  <c:v>2.58E-2</c:v>
                </c:pt>
                <c:pt idx="1490">
                  <c:v>2.63E-2</c:v>
                </c:pt>
                <c:pt idx="1491">
                  <c:v>2.5899999999999999E-2</c:v>
                </c:pt>
                <c:pt idx="1492">
                  <c:v>2.58E-2</c:v>
                </c:pt>
                <c:pt idx="1493">
                  <c:v>2.7044000000000002E-2</c:v>
                </c:pt>
                <c:pt idx="1494">
                  <c:v>2.6200000000000001E-2</c:v>
                </c:pt>
                <c:pt idx="1495">
                  <c:v>2.58E-2</c:v>
                </c:pt>
                <c:pt idx="1496">
                  <c:v>2.5464000000000001E-2</c:v>
                </c:pt>
                <c:pt idx="1497">
                  <c:v>2.5600000000000001E-2</c:v>
                </c:pt>
                <c:pt idx="1498">
                  <c:v>2.6000000000000002E-2</c:v>
                </c:pt>
                <c:pt idx="1499">
                  <c:v>2.6000000000000002E-2</c:v>
                </c:pt>
                <c:pt idx="1500">
                  <c:v>2.6499999999999999E-2</c:v>
                </c:pt>
                <c:pt idx="1501">
                  <c:v>2.6478000000000002E-2</c:v>
                </c:pt>
                <c:pt idx="1502">
                  <c:v>2.5844999999999996E-2</c:v>
                </c:pt>
                <c:pt idx="1503">
                  <c:v>2.6200000000000001E-2</c:v>
                </c:pt>
                <c:pt idx="1504">
                  <c:v>2.6200000000000001E-2</c:v>
                </c:pt>
                <c:pt idx="1505">
                  <c:v>2.5855000000000003E-2</c:v>
                </c:pt>
                <c:pt idx="1506">
                  <c:v>2.6000000000000002E-2</c:v>
                </c:pt>
                <c:pt idx="1507">
                  <c:v>2.64E-2</c:v>
                </c:pt>
                <c:pt idx="1508">
                  <c:v>2.7143999999999998E-2</c:v>
                </c:pt>
                <c:pt idx="1509">
                  <c:v>2.7646999999999998E-2</c:v>
                </c:pt>
                <c:pt idx="1510">
                  <c:v>2.8332000000000003E-2</c:v>
                </c:pt>
                <c:pt idx="1511">
                  <c:v>2.8334999999999999E-2</c:v>
                </c:pt>
                <c:pt idx="1512">
                  <c:v>2.7559999999999998E-2</c:v>
                </c:pt>
                <c:pt idx="1513">
                  <c:v>2.81E-2</c:v>
                </c:pt>
                <c:pt idx="1514">
                  <c:v>2.76E-2</c:v>
                </c:pt>
                <c:pt idx="1515">
                  <c:v>2.6833999999999997E-2</c:v>
                </c:pt>
                <c:pt idx="1516">
                  <c:v>2.6699999999999998E-2</c:v>
                </c:pt>
                <c:pt idx="1517">
                  <c:v>2.6494E-2</c:v>
                </c:pt>
                <c:pt idx="1518">
                  <c:v>2.6200000000000001E-2</c:v>
                </c:pt>
                <c:pt idx="1519">
                  <c:v>2.6527999999999999E-2</c:v>
                </c:pt>
                <c:pt idx="1520">
                  <c:v>2.63E-2</c:v>
                </c:pt>
                <c:pt idx="1521">
                  <c:v>2.6000000000000002E-2</c:v>
                </c:pt>
                <c:pt idx="1522">
                  <c:v>2.6499999999999999E-2</c:v>
                </c:pt>
                <c:pt idx="1523">
                  <c:v>2.5499999999999998E-2</c:v>
                </c:pt>
                <c:pt idx="1524">
                  <c:v>2.4761000000000002E-2</c:v>
                </c:pt>
                <c:pt idx="1525">
                  <c:v>2.4397000000000002E-2</c:v>
                </c:pt>
                <c:pt idx="1526">
                  <c:v>2.3E-2</c:v>
                </c:pt>
                <c:pt idx="1527">
                  <c:v>2.2099999999999998E-2</c:v>
                </c:pt>
                <c:pt idx="1528">
                  <c:v>2.2471000000000001E-2</c:v>
                </c:pt>
                <c:pt idx="1529">
                  <c:v>2.2839000000000002E-2</c:v>
                </c:pt>
                <c:pt idx="1530">
                  <c:v>2.2471999999999999E-2</c:v>
                </c:pt>
                <c:pt idx="1531">
                  <c:v>2.2206E-2</c:v>
                </c:pt>
                <c:pt idx="1532">
                  <c:v>2.1987E-2</c:v>
                </c:pt>
                <c:pt idx="1533">
                  <c:v>2.1844000000000002E-2</c:v>
                </c:pt>
                <c:pt idx="1534">
                  <c:v>2.1899999999999999E-2</c:v>
                </c:pt>
                <c:pt idx="1535">
                  <c:v>2.1899999999999999E-2</c:v>
                </c:pt>
                <c:pt idx="1536">
                  <c:v>2.1600000000000001E-2</c:v>
                </c:pt>
                <c:pt idx="1537">
                  <c:v>2.1700000000000001E-2</c:v>
                </c:pt>
                <c:pt idx="1538">
                  <c:v>2.2128000000000002E-2</c:v>
                </c:pt>
                <c:pt idx="1539">
                  <c:v>2.2067999999999997E-2</c:v>
                </c:pt>
                <c:pt idx="1540">
                  <c:v>2.1427000000000002E-2</c:v>
                </c:pt>
                <c:pt idx="1541">
                  <c:v>2.0579E-2</c:v>
                </c:pt>
                <c:pt idx="1542">
                  <c:v>1.9753E-2</c:v>
                </c:pt>
                <c:pt idx="1543">
                  <c:v>1.9E-2</c:v>
                </c:pt>
                <c:pt idx="1544">
                  <c:v>1.9299999999999998E-2</c:v>
                </c:pt>
                <c:pt idx="1545">
                  <c:v>1.8165000000000001E-2</c:v>
                </c:pt>
                <c:pt idx="1546">
                  <c:v>1.7468999999999998E-2</c:v>
                </c:pt>
                <c:pt idx="1547">
                  <c:v>1.7500000000000002E-2</c:v>
                </c:pt>
                <c:pt idx="1548">
                  <c:v>1.7444000000000001E-2</c:v>
                </c:pt>
                <c:pt idx="1549">
                  <c:v>1.8100000000000002E-2</c:v>
                </c:pt>
                <c:pt idx="1550">
                  <c:v>1.7520999999999998E-2</c:v>
                </c:pt>
                <c:pt idx="1551">
                  <c:v>1.7552000000000002E-2</c:v>
                </c:pt>
                <c:pt idx="1552">
                  <c:v>1.6952999999999999E-2</c:v>
                </c:pt>
                <c:pt idx="1553">
                  <c:v>1.6500000000000001E-2</c:v>
                </c:pt>
                <c:pt idx="1554">
                  <c:v>1.5916E-2</c:v>
                </c:pt>
                <c:pt idx="1555">
                  <c:v>1.5376000000000001E-2</c:v>
                </c:pt>
                <c:pt idx="1556">
                  <c:v>1.6083E-2</c:v>
                </c:pt>
                <c:pt idx="1557">
                  <c:v>1.5900000000000001E-2</c:v>
                </c:pt>
                <c:pt idx="1558">
                  <c:v>1.6399999999999998E-2</c:v>
                </c:pt>
                <c:pt idx="1559">
                  <c:v>1.66E-2</c:v>
                </c:pt>
                <c:pt idx="1560">
                  <c:v>1.6799999999999999E-2</c:v>
                </c:pt>
                <c:pt idx="1561">
                  <c:v>1.7108999999999999E-2</c:v>
                </c:pt>
                <c:pt idx="1562">
                  <c:v>1.7299999999999999E-2</c:v>
                </c:pt>
                <c:pt idx="1563">
                  <c:v>1.6768999999999999E-2</c:v>
                </c:pt>
                <c:pt idx="1564">
                  <c:v>1.7298000000000001E-2</c:v>
                </c:pt>
                <c:pt idx="1565">
                  <c:v>1.7541000000000001E-2</c:v>
                </c:pt>
                <c:pt idx="1566">
                  <c:v>1.7429E-2</c:v>
                </c:pt>
                <c:pt idx="1567">
                  <c:v>1.7653000000000002E-2</c:v>
                </c:pt>
                <c:pt idx="1568">
                  <c:v>1.8000000000000002E-2</c:v>
                </c:pt>
                <c:pt idx="1569">
                  <c:v>1.8000000000000002E-2</c:v>
                </c:pt>
                <c:pt idx="1570">
                  <c:v>1.9E-2</c:v>
                </c:pt>
                <c:pt idx="1571">
                  <c:v>1.84E-2</c:v>
                </c:pt>
                <c:pt idx="1572">
                  <c:v>1.8700000000000001E-2</c:v>
                </c:pt>
                <c:pt idx="1573">
                  <c:v>1.9244000000000001E-2</c:v>
                </c:pt>
                <c:pt idx="1574">
                  <c:v>1.9734000000000002E-2</c:v>
                </c:pt>
                <c:pt idx="1575">
                  <c:v>1.9299999999999998E-2</c:v>
                </c:pt>
                <c:pt idx="1576">
                  <c:v>1.9699999999999999E-2</c:v>
                </c:pt>
                <c:pt idx="1577">
                  <c:v>2.0299999999999999E-2</c:v>
                </c:pt>
                <c:pt idx="1578">
                  <c:v>1.9799999999999998E-2</c:v>
                </c:pt>
                <c:pt idx="1579">
                  <c:v>1.8964000000000002E-2</c:v>
                </c:pt>
                <c:pt idx="1580">
                  <c:v>1.8700000000000001E-2</c:v>
                </c:pt>
                <c:pt idx="1581">
                  <c:v>1.8100000000000002E-2</c:v>
                </c:pt>
                <c:pt idx="1582">
                  <c:v>1.8137E-2</c:v>
                </c:pt>
                <c:pt idx="1583">
                  <c:v>1.8100000000000002E-2</c:v>
                </c:pt>
                <c:pt idx="1584">
                  <c:v>1.8000000000000002E-2</c:v>
                </c:pt>
                <c:pt idx="1585">
                  <c:v>1.78E-2</c:v>
                </c:pt>
                <c:pt idx="1586">
                  <c:v>1.7399999999999999E-2</c:v>
                </c:pt>
                <c:pt idx="1587">
                  <c:v>1.77E-2</c:v>
                </c:pt>
                <c:pt idx="1588">
                  <c:v>1.89E-2</c:v>
                </c:pt>
                <c:pt idx="1589">
                  <c:v>1.8960999999999999E-2</c:v>
                </c:pt>
                <c:pt idx="1590">
                  <c:v>2.017E-2</c:v>
                </c:pt>
                <c:pt idx="1591">
                  <c:v>1.9599999999999999E-2</c:v>
                </c:pt>
                <c:pt idx="1592">
                  <c:v>1.9299999999999998E-2</c:v>
                </c:pt>
                <c:pt idx="1593">
                  <c:v>1.9299999999999998E-2</c:v>
                </c:pt>
                <c:pt idx="1594">
                  <c:v>1.89E-2</c:v>
                </c:pt>
                <c:pt idx="1595">
                  <c:v>1.8799999999999997E-2</c:v>
                </c:pt>
                <c:pt idx="1596">
                  <c:v>1.8200000000000001E-2</c:v>
                </c:pt>
                <c:pt idx="1597">
                  <c:v>1.8200000000000001E-2</c:v>
                </c:pt>
                <c:pt idx="1598">
                  <c:v>1.8600000000000002E-2</c:v>
                </c:pt>
                <c:pt idx="1599">
                  <c:v>1.8799E-2</c:v>
                </c:pt>
                <c:pt idx="1600">
                  <c:v>1.9199999999999998E-2</c:v>
                </c:pt>
                <c:pt idx="1601">
                  <c:v>1.9099999999999999E-2</c:v>
                </c:pt>
                <c:pt idx="1602">
                  <c:v>1.8935E-2</c:v>
                </c:pt>
                <c:pt idx="1603">
                  <c:v>1.9099999999999999E-2</c:v>
                </c:pt>
                <c:pt idx="1604">
                  <c:v>1.9515999999999999E-2</c:v>
                </c:pt>
                <c:pt idx="1605">
                  <c:v>2.0150000000000001E-2</c:v>
                </c:pt>
                <c:pt idx="1606">
                  <c:v>1.9838000000000001E-2</c:v>
                </c:pt>
                <c:pt idx="1607">
                  <c:v>1.9199999999999998E-2</c:v>
                </c:pt>
                <c:pt idx="1608">
                  <c:v>1.9799999999999998E-2</c:v>
                </c:pt>
                <c:pt idx="1609">
                  <c:v>1.9299999999999998E-2</c:v>
                </c:pt>
                <c:pt idx="1610">
                  <c:v>1.9599999999999999E-2</c:v>
                </c:pt>
                <c:pt idx="1611">
                  <c:v>1.9699999999999999E-2</c:v>
                </c:pt>
                <c:pt idx="1612">
                  <c:v>1.9E-2</c:v>
                </c:pt>
                <c:pt idx="1613">
                  <c:v>1.89E-2</c:v>
                </c:pt>
                <c:pt idx="1614">
                  <c:v>1.89E-2</c:v>
                </c:pt>
                <c:pt idx="1615">
                  <c:v>1.8831000000000001E-2</c:v>
                </c:pt>
                <c:pt idx="1616">
                  <c:v>1.9E-2</c:v>
                </c:pt>
                <c:pt idx="1617">
                  <c:v>1.8873000000000001E-2</c:v>
                </c:pt>
                <c:pt idx="1618">
                  <c:v>1.9E-2</c:v>
                </c:pt>
                <c:pt idx="1619">
                  <c:v>1.9099999999999999E-2</c:v>
                </c:pt>
                <c:pt idx="1620">
                  <c:v>1.89E-2</c:v>
                </c:pt>
                <c:pt idx="1621">
                  <c:v>1.8837E-2</c:v>
                </c:pt>
                <c:pt idx="1622">
                  <c:v>1.8716999999999998E-2</c:v>
                </c:pt>
                <c:pt idx="1623">
                  <c:v>1.9699999999999999E-2</c:v>
                </c:pt>
                <c:pt idx="1624">
                  <c:v>1.9994000000000001E-2</c:v>
                </c:pt>
                <c:pt idx="1625">
                  <c:v>1.9699999999999999E-2</c:v>
                </c:pt>
                <c:pt idx="1626">
                  <c:v>1.9206000000000001E-2</c:v>
                </c:pt>
                <c:pt idx="1627">
                  <c:v>1.8532E-2</c:v>
                </c:pt>
                <c:pt idx="1628">
                  <c:v>1.84E-2</c:v>
                </c:pt>
                <c:pt idx="1629">
                  <c:v>1.7124999999999998E-2</c:v>
                </c:pt>
                <c:pt idx="1630">
                  <c:v>1.7299999999999999E-2</c:v>
                </c:pt>
                <c:pt idx="1631">
                  <c:v>1.7399999999999999E-2</c:v>
                </c:pt>
                <c:pt idx="1632">
                  <c:v>1.6570999999999999E-2</c:v>
                </c:pt>
                <c:pt idx="1633">
                  <c:v>1.6623000000000002E-2</c:v>
                </c:pt>
                <c:pt idx="1634">
                  <c:v>1.7000000000000001E-2</c:v>
                </c:pt>
                <c:pt idx="1635">
                  <c:v>1.7828E-2</c:v>
                </c:pt>
                <c:pt idx="1636">
                  <c:v>1.7440000000000001E-2</c:v>
                </c:pt>
                <c:pt idx="1637">
                  <c:v>1.72E-2</c:v>
                </c:pt>
                <c:pt idx="1638">
                  <c:v>1.5037E-2</c:v>
                </c:pt>
                <c:pt idx="1639">
                  <c:v>1.4199999999999999E-2</c:v>
                </c:pt>
                <c:pt idx="1640">
                  <c:v>1.38E-2</c:v>
                </c:pt>
                <c:pt idx="1641">
                  <c:v>1.4929E-2</c:v>
                </c:pt>
                <c:pt idx="1642">
                  <c:v>1.4999999999999999E-2</c:v>
                </c:pt>
                <c:pt idx="1643">
                  <c:v>1.7440000000000001E-2</c:v>
                </c:pt>
                <c:pt idx="1644">
                  <c:v>1.6500000000000001E-2</c:v>
                </c:pt>
                <c:pt idx="1645">
                  <c:v>2.0449999999999999E-2</c:v>
                </c:pt>
                <c:pt idx="1646">
                  <c:v>2.9872999999999997E-2</c:v>
                </c:pt>
                <c:pt idx="1647">
                  <c:v>2.4988E-2</c:v>
                </c:pt>
                <c:pt idx="1648">
                  <c:v>2.4150000000000001E-2</c:v>
                </c:pt>
                <c:pt idx="1649">
                  <c:v>2.1700000000000001E-2</c:v>
                </c:pt>
                <c:pt idx="1650">
                  <c:v>3.1681000000000001E-2</c:v>
                </c:pt>
                <c:pt idx="1651">
                  <c:v>3.2899999999999999E-2</c:v>
                </c:pt>
                <c:pt idx="1652">
                  <c:v>3.4116E-2</c:v>
                </c:pt>
                <c:pt idx="1653">
                  <c:v>3.9155000000000002E-2</c:v>
                </c:pt>
                <c:pt idx="1654">
                  <c:v>3.5805999999999998E-2</c:v>
                </c:pt>
                <c:pt idx="1655">
                  <c:v>3.1699999999999999E-2</c:v>
                </c:pt>
                <c:pt idx="1656">
                  <c:v>2.9918999999999998E-2</c:v>
                </c:pt>
                <c:pt idx="1657">
                  <c:v>2.8871999999999998E-2</c:v>
                </c:pt>
                <c:pt idx="1658">
                  <c:v>2.6868E-2</c:v>
                </c:pt>
                <c:pt idx="1659">
                  <c:v>2.5440000000000001E-2</c:v>
                </c:pt>
                <c:pt idx="1660">
                  <c:v>2.5432E-2</c:v>
                </c:pt>
                <c:pt idx="1661">
                  <c:v>2.4367999999999997E-2</c:v>
                </c:pt>
                <c:pt idx="1662">
                  <c:v>2.4441999999999998E-2</c:v>
                </c:pt>
                <c:pt idx="1663">
                  <c:v>2.4965000000000001E-2</c:v>
                </c:pt>
                <c:pt idx="1664">
                  <c:v>2.3942000000000001E-2</c:v>
                </c:pt>
                <c:pt idx="1665">
                  <c:v>2.2917999999999997E-2</c:v>
                </c:pt>
                <c:pt idx="1666">
                  <c:v>2.1502E-2</c:v>
                </c:pt>
                <c:pt idx="1667">
                  <c:v>2.0841999999999999E-2</c:v>
                </c:pt>
                <c:pt idx="1668">
                  <c:v>1.9554999999999999E-2</c:v>
                </c:pt>
                <c:pt idx="1669">
                  <c:v>1.9171000000000001E-2</c:v>
                </c:pt>
                <c:pt idx="1670">
                  <c:v>1.8776000000000001E-2</c:v>
                </c:pt>
                <c:pt idx="1671">
                  <c:v>1.8500000000000003E-2</c:v>
                </c:pt>
                <c:pt idx="1672">
                  <c:v>1.7000000000000001E-2</c:v>
                </c:pt>
                <c:pt idx="1673">
                  <c:v>1.6299999999999999E-2</c:v>
                </c:pt>
                <c:pt idx="1674">
                  <c:v>1.8000000000000002E-2</c:v>
                </c:pt>
                <c:pt idx="1675">
                  <c:v>2.4916999999999998E-2</c:v>
                </c:pt>
                <c:pt idx="1676">
                  <c:v>2.7791999999999997E-2</c:v>
                </c:pt>
                <c:pt idx="1677">
                  <c:v>2.4E-2</c:v>
                </c:pt>
                <c:pt idx="1678">
                  <c:v>2.3323999999999998E-2</c:v>
                </c:pt>
                <c:pt idx="1679">
                  <c:v>2.2747000000000003E-2</c:v>
                </c:pt>
                <c:pt idx="1680">
                  <c:v>2.2343999999999999E-2</c:v>
                </c:pt>
                <c:pt idx="1681">
                  <c:v>2.1545999999999999E-2</c:v>
                </c:pt>
                <c:pt idx="1682">
                  <c:v>2.1400000000000002E-2</c:v>
                </c:pt>
                <c:pt idx="1683">
                  <c:v>2.1025000000000002E-2</c:v>
                </c:pt>
                <c:pt idx="1684">
                  <c:v>1.9299999999999998E-2</c:v>
                </c:pt>
                <c:pt idx="1685">
                  <c:v>1.8700000000000001E-2</c:v>
                </c:pt>
                <c:pt idx="1686">
                  <c:v>2.0299999999999999E-2</c:v>
                </c:pt>
                <c:pt idx="1687">
                  <c:v>2.1099999999999997E-2</c:v>
                </c:pt>
                <c:pt idx="1688">
                  <c:v>2.052E-2</c:v>
                </c:pt>
                <c:pt idx="1689">
                  <c:v>1.9630000000000002E-2</c:v>
                </c:pt>
                <c:pt idx="1690">
                  <c:v>1.83E-2</c:v>
                </c:pt>
                <c:pt idx="1691">
                  <c:v>1.7500000000000002E-2</c:v>
                </c:pt>
                <c:pt idx="1692">
                  <c:v>1.6837000000000001E-2</c:v>
                </c:pt>
                <c:pt idx="1693">
                  <c:v>1.6200000000000003E-2</c:v>
                </c:pt>
                <c:pt idx="1694">
                  <c:v>1.66E-2</c:v>
                </c:pt>
                <c:pt idx="1695">
                  <c:v>1.3812999999999999E-2</c:v>
                </c:pt>
                <c:pt idx="1696">
                  <c:v>1.4193000000000001E-2</c:v>
                </c:pt>
                <c:pt idx="1697">
                  <c:v>1.34E-2</c:v>
                </c:pt>
                <c:pt idx="1698">
                  <c:v>1.2799E-2</c:v>
                </c:pt>
                <c:pt idx="1699">
                  <c:v>1.2527999999999999E-2</c:v>
                </c:pt>
                <c:pt idx="1700">
                  <c:v>1.2726999999999999E-2</c:v>
                </c:pt>
                <c:pt idx="1701">
                  <c:v>1.1745E-2</c:v>
                </c:pt>
                <c:pt idx="1702">
                  <c:v>1.1399999999999999E-2</c:v>
                </c:pt>
                <c:pt idx="1703">
                  <c:v>1.1268E-2</c:v>
                </c:pt>
                <c:pt idx="1704">
                  <c:v>1.0765E-2</c:v>
                </c:pt>
                <c:pt idx="1705">
                  <c:v>1.1200000000000002E-2</c:v>
                </c:pt>
                <c:pt idx="1706">
                  <c:v>1.18E-2</c:v>
                </c:pt>
                <c:pt idx="1707">
                  <c:v>1.1599999999999999E-2</c:v>
                </c:pt>
                <c:pt idx="1708">
                  <c:v>1.1599999999999999E-2</c:v>
                </c:pt>
                <c:pt idx="1709">
                  <c:v>1.2171000000000001E-2</c:v>
                </c:pt>
                <c:pt idx="1710">
                  <c:v>1.15E-2</c:v>
                </c:pt>
                <c:pt idx="1711">
                  <c:v>1.1776999999999999E-2</c:v>
                </c:pt>
                <c:pt idx="1712">
                  <c:v>1.1299999999999999E-2</c:v>
                </c:pt>
                <c:pt idx="1713">
                  <c:v>1.1434E-2</c:v>
                </c:pt>
                <c:pt idx="1714">
                  <c:v>1.1054E-2</c:v>
                </c:pt>
                <c:pt idx="1715">
                  <c:v>1.15E-2</c:v>
                </c:pt>
                <c:pt idx="1716">
                  <c:v>9.7999999999999997E-3</c:v>
                </c:pt>
                <c:pt idx="1717">
                  <c:v>9.7780000000000002E-3</c:v>
                </c:pt>
                <c:pt idx="1718">
                  <c:v>8.5780000000000006E-3</c:v>
                </c:pt>
                <c:pt idx="1719">
                  <c:v>8.4749999999999999E-3</c:v>
                </c:pt>
                <c:pt idx="1720">
                  <c:v>7.4790000000000004E-3</c:v>
                </c:pt>
                <c:pt idx="1721">
                  <c:v>7.2430000000000003E-3</c:v>
                </c:pt>
                <c:pt idx="1722">
                  <c:v>6.5990000000000007E-3</c:v>
                </c:pt>
                <c:pt idx="1723">
                  <c:v>6.8999999999999999E-3</c:v>
                </c:pt>
                <c:pt idx="1724">
                  <c:v>7.3000000000000001E-3</c:v>
                </c:pt>
                <c:pt idx="1725">
                  <c:v>8.2909999999999998E-3</c:v>
                </c:pt>
                <c:pt idx="1726">
                  <c:v>8.1720000000000004E-3</c:v>
                </c:pt>
                <c:pt idx="1727">
                  <c:v>7.0190000000000001E-3</c:v>
                </c:pt>
                <c:pt idx="1728">
                  <c:v>6.6E-3</c:v>
                </c:pt>
                <c:pt idx="1729">
                  <c:v>6.4000000000000003E-3</c:v>
                </c:pt>
                <c:pt idx="1730">
                  <c:v>6.6E-3</c:v>
                </c:pt>
                <c:pt idx="1731">
                  <c:v>7.0999999999999995E-3</c:v>
                </c:pt>
                <c:pt idx="1732">
                  <c:v>6.9610000000000002E-3</c:v>
                </c:pt>
                <c:pt idx="1733">
                  <c:v>7.3000000000000001E-3</c:v>
                </c:pt>
                <c:pt idx="1734">
                  <c:v>6.8640000000000003E-3</c:v>
                </c:pt>
                <c:pt idx="1735">
                  <c:v>6.0990000000000003E-3</c:v>
                </c:pt>
                <c:pt idx="1736">
                  <c:v>6.0999999999999995E-3</c:v>
                </c:pt>
                <c:pt idx="1737">
                  <c:v>6.5769999999999995E-3</c:v>
                </c:pt>
                <c:pt idx="1738">
                  <c:v>5.6559999999999996E-3</c:v>
                </c:pt>
                <c:pt idx="1739">
                  <c:v>5.7999999999999996E-3</c:v>
                </c:pt>
                <c:pt idx="1740">
                  <c:v>6.0999999999999995E-3</c:v>
                </c:pt>
                <c:pt idx="1741">
                  <c:v>5.6000000000000008E-3</c:v>
                </c:pt>
                <c:pt idx="1742">
                  <c:v>5.6000000000000008E-3</c:v>
                </c:pt>
                <c:pt idx="1743">
                  <c:v>5.6799999999999993E-3</c:v>
                </c:pt>
                <c:pt idx="1744">
                  <c:v>5.8389999999999996E-3</c:v>
                </c:pt>
                <c:pt idx="1745">
                  <c:v>5.8999999999999999E-3</c:v>
                </c:pt>
                <c:pt idx="1746">
                  <c:v>4.1229999999999999E-3</c:v>
                </c:pt>
                <c:pt idx="1747">
                  <c:v>4.0999999999999995E-3</c:v>
                </c:pt>
                <c:pt idx="1748">
                  <c:v>4.0999999999999995E-3</c:v>
                </c:pt>
                <c:pt idx="1749">
                  <c:v>4.0400000000000002E-3</c:v>
                </c:pt>
                <c:pt idx="1750">
                  <c:v>4.8820000000000001E-3</c:v>
                </c:pt>
                <c:pt idx="1751">
                  <c:v>4.8999999999999998E-3</c:v>
                </c:pt>
                <c:pt idx="1752">
                  <c:v>4.5999999999999999E-3</c:v>
                </c:pt>
                <c:pt idx="1753">
                  <c:v>4.6319999999999998E-3</c:v>
                </c:pt>
                <c:pt idx="1754">
                  <c:v>3.9000000000000003E-3</c:v>
                </c:pt>
                <c:pt idx="1755">
                  <c:v>4.2780000000000006E-3</c:v>
                </c:pt>
                <c:pt idx="1756">
                  <c:v>3.9000000000000003E-3</c:v>
                </c:pt>
                <c:pt idx="1757">
                  <c:v>4.0619999999999996E-3</c:v>
                </c:pt>
                <c:pt idx="1758">
                  <c:v>4.1729999999999996E-3</c:v>
                </c:pt>
                <c:pt idx="1759">
                  <c:v>4.0999999999999995E-3</c:v>
                </c:pt>
                <c:pt idx="1760">
                  <c:v>4.7999999999999996E-3</c:v>
                </c:pt>
                <c:pt idx="1761">
                  <c:v>5.1000000000000004E-3</c:v>
                </c:pt>
                <c:pt idx="1762">
                  <c:v>4.3E-3</c:v>
                </c:pt>
                <c:pt idx="1763">
                  <c:v>4.1649999999999994E-3</c:v>
                </c:pt>
                <c:pt idx="1764">
                  <c:v>3.9919999999999999E-3</c:v>
                </c:pt>
                <c:pt idx="1765">
                  <c:v>4.0000000000000001E-3</c:v>
                </c:pt>
                <c:pt idx="1766">
                  <c:v>3.068E-3</c:v>
                </c:pt>
                <c:pt idx="1767">
                  <c:v>2.2000000000000001E-3</c:v>
                </c:pt>
                <c:pt idx="1768">
                  <c:v>2.8730000000000001E-3</c:v>
                </c:pt>
                <c:pt idx="1769">
                  <c:v>2.5000000000000001E-3</c:v>
                </c:pt>
                <c:pt idx="1770">
                  <c:v>2.5700000000000002E-3</c:v>
                </c:pt>
                <c:pt idx="1771">
                  <c:v>1.9E-3</c:v>
                </c:pt>
                <c:pt idx="1772">
                  <c:v>1.348E-3</c:v>
                </c:pt>
                <c:pt idx="1773">
                  <c:v>1.8E-3</c:v>
                </c:pt>
                <c:pt idx="1774">
                  <c:v>3.0000000000000001E-3</c:v>
                </c:pt>
                <c:pt idx="1775">
                  <c:v>2.5000000000000001E-3</c:v>
                </c:pt>
                <c:pt idx="1776">
                  <c:v>4.6999999999999993E-3</c:v>
                </c:pt>
                <c:pt idx="1777">
                  <c:v>6.4000000000000003E-3</c:v>
                </c:pt>
                <c:pt idx="1778">
                  <c:v>5.4000000000000003E-3</c:v>
                </c:pt>
                <c:pt idx="1779">
                  <c:v>6.0999999999999995E-3</c:v>
                </c:pt>
                <c:pt idx="1780">
                  <c:v>5.3E-3</c:v>
                </c:pt>
                <c:pt idx="1781">
                  <c:v>5.3E-3</c:v>
                </c:pt>
                <c:pt idx="1782">
                  <c:v>7.7330000000000003E-3</c:v>
                </c:pt>
                <c:pt idx="1783">
                  <c:v>8.2509999999999997E-3</c:v>
                </c:pt>
                <c:pt idx="1784">
                  <c:v>7.1300000000000001E-3</c:v>
                </c:pt>
                <c:pt idx="1785">
                  <c:v>7.3699999999999998E-3</c:v>
                </c:pt>
                <c:pt idx="1786">
                  <c:v>9.2029999999999994E-3</c:v>
                </c:pt>
                <c:pt idx="1787">
                  <c:v>8.378E-3</c:v>
                </c:pt>
                <c:pt idx="1788">
                  <c:v>8.8999999999999999E-3</c:v>
                </c:pt>
                <c:pt idx="1789">
                  <c:v>8.8999999999999999E-3</c:v>
                </c:pt>
                <c:pt idx="1790">
                  <c:v>7.9939999999999994E-3</c:v>
                </c:pt>
                <c:pt idx="1791">
                  <c:v>7.4599999999999996E-3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5FB-49ED-AAAE-74F53668EFC8}"/>
            </c:ext>
          </c:extLst>
        </c:ser>
        <c:ser>
          <c:idx val="5"/>
          <c:order val="3"/>
          <c:tx>
            <c:strRef>
              <c:f>'NTN-Bs'!$H$1</c:f>
              <c:strCache>
                <c:ptCount val="1"/>
                <c:pt idx="0">
                  <c:v>NTN-B 08/24</c:v>
                </c:pt>
              </c:strCache>
            </c:strRef>
          </c:tx>
          <c:spPr>
            <a:ln w="2222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'NTN-Bs'!$A$4:$A$1048576</c:f>
              <c:numCache>
                <c:formatCode>m/d/yyyy</c:formatCode>
                <c:ptCount val="1048573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'NTN-Bs'!$H$4:$H$6204</c:f>
              <c:numCache>
                <c:formatCode>0.00%</c:formatCode>
                <c:ptCount val="6201"/>
                <c:pt idx="0">
                  <c:v>5.3653000000000006E-2</c:v>
                </c:pt>
                <c:pt idx="1">
                  <c:v>5.3880999999999998E-2</c:v>
                </c:pt>
                <c:pt idx="2">
                  <c:v>5.5453000000000002E-2</c:v>
                </c:pt>
                <c:pt idx="3">
                  <c:v>5.5011000000000004E-2</c:v>
                </c:pt>
                <c:pt idx="4">
                  <c:v>5.5202000000000001E-2</c:v>
                </c:pt>
                <c:pt idx="5">
                  <c:v>5.611E-2</c:v>
                </c:pt>
                <c:pt idx="6">
                  <c:v>5.3604000000000006E-2</c:v>
                </c:pt>
                <c:pt idx="7">
                  <c:v>5.6102999999999993E-2</c:v>
                </c:pt>
                <c:pt idx="8">
                  <c:v>5.5396000000000001E-2</c:v>
                </c:pt>
                <c:pt idx="9">
                  <c:v>5.3108000000000002E-2</c:v>
                </c:pt>
                <c:pt idx="10">
                  <c:v>5.4123000000000004E-2</c:v>
                </c:pt>
                <c:pt idx="11">
                  <c:v>5.4192999999999998E-2</c:v>
                </c:pt>
                <c:pt idx="12">
                  <c:v>5.4105999999999994E-2</c:v>
                </c:pt>
                <c:pt idx="13">
                  <c:v>5.5896999999999995E-2</c:v>
                </c:pt>
                <c:pt idx="14">
                  <c:v>5.5994000000000002E-2</c:v>
                </c:pt>
                <c:pt idx="15">
                  <c:v>5.6201999999999995E-2</c:v>
                </c:pt>
                <c:pt idx="16">
                  <c:v>5.6325E-2</c:v>
                </c:pt>
                <c:pt idx="17">
                  <c:v>5.6512E-2</c:v>
                </c:pt>
                <c:pt idx="18">
                  <c:v>5.6809000000000005E-2</c:v>
                </c:pt>
                <c:pt idx="19">
                  <c:v>5.6351999999999999E-2</c:v>
                </c:pt>
                <c:pt idx="20">
                  <c:v>5.6127000000000003E-2</c:v>
                </c:pt>
                <c:pt idx="21">
                  <c:v>5.5845000000000006E-2</c:v>
                </c:pt>
                <c:pt idx="22">
                  <c:v>5.5583E-2</c:v>
                </c:pt>
                <c:pt idx="23">
                  <c:v>5.6106999999999997E-2</c:v>
                </c:pt>
                <c:pt idx="24">
                  <c:v>5.6162000000000004E-2</c:v>
                </c:pt>
                <c:pt idx="25">
                  <c:v>5.6108999999999999E-2</c:v>
                </c:pt>
                <c:pt idx="26">
                  <c:v>5.6157000000000006E-2</c:v>
                </c:pt>
                <c:pt idx="27">
                  <c:v>5.3709E-2</c:v>
                </c:pt>
                <c:pt idx="28">
                  <c:v>5.3891000000000001E-2</c:v>
                </c:pt>
                <c:pt idx="29">
                  <c:v>5.3714999999999999E-2</c:v>
                </c:pt>
                <c:pt idx="30">
                  <c:v>5.4073000000000003E-2</c:v>
                </c:pt>
                <c:pt idx="31">
                  <c:v>5.4017000000000003E-2</c:v>
                </c:pt>
                <c:pt idx="32">
                  <c:v>5.4650999999999998E-2</c:v>
                </c:pt>
                <c:pt idx="33">
                  <c:v>5.5347E-2</c:v>
                </c:pt>
                <c:pt idx="34">
                  <c:v>5.5534999999999994E-2</c:v>
                </c:pt>
                <c:pt idx="35">
                  <c:v>5.5437E-2</c:v>
                </c:pt>
                <c:pt idx="36">
                  <c:v>5.5885999999999998E-2</c:v>
                </c:pt>
                <c:pt idx="37">
                  <c:v>5.5759999999999997E-2</c:v>
                </c:pt>
                <c:pt idx="38">
                  <c:v>5.5819000000000001E-2</c:v>
                </c:pt>
                <c:pt idx="39">
                  <c:v>5.6258999999999997E-2</c:v>
                </c:pt>
                <c:pt idx="40">
                  <c:v>5.6196000000000003E-2</c:v>
                </c:pt>
                <c:pt idx="41">
                  <c:v>5.5997000000000005E-2</c:v>
                </c:pt>
                <c:pt idx="42">
                  <c:v>5.5659E-2</c:v>
                </c:pt>
                <c:pt idx="43">
                  <c:v>5.6021000000000001E-2</c:v>
                </c:pt>
                <c:pt idx="44">
                  <c:v>5.6250000000000001E-2</c:v>
                </c:pt>
                <c:pt idx="45">
                  <c:v>5.6302999999999999E-2</c:v>
                </c:pt>
                <c:pt idx="46">
                  <c:v>5.6299999999999996E-2</c:v>
                </c:pt>
                <c:pt idx="47">
                  <c:v>5.6299999999999996E-2</c:v>
                </c:pt>
                <c:pt idx="48">
                  <c:v>5.6090999999999995E-2</c:v>
                </c:pt>
                <c:pt idx="49">
                  <c:v>5.6722000000000002E-2</c:v>
                </c:pt>
                <c:pt idx="50">
                  <c:v>5.7096999999999995E-2</c:v>
                </c:pt>
                <c:pt idx="51">
                  <c:v>5.679E-2</c:v>
                </c:pt>
                <c:pt idx="52">
                  <c:v>5.6399999999999999E-2</c:v>
                </c:pt>
                <c:pt idx="53">
                  <c:v>5.6550000000000003E-2</c:v>
                </c:pt>
                <c:pt idx="54">
                  <c:v>5.6292999999999996E-2</c:v>
                </c:pt>
                <c:pt idx="55">
                  <c:v>5.6298000000000001E-2</c:v>
                </c:pt>
                <c:pt idx="56">
                  <c:v>5.6199000000000006E-2</c:v>
                </c:pt>
                <c:pt idx="57">
                  <c:v>5.6196999999999997E-2</c:v>
                </c:pt>
                <c:pt idx="58">
                  <c:v>5.6898999999999998E-2</c:v>
                </c:pt>
                <c:pt idx="59">
                  <c:v>5.7988999999999999E-2</c:v>
                </c:pt>
                <c:pt idx="60">
                  <c:v>5.8369999999999998E-2</c:v>
                </c:pt>
                <c:pt idx="61">
                  <c:v>5.9400000000000001E-2</c:v>
                </c:pt>
                <c:pt idx="62">
                  <c:v>5.9798999999999998E-2</c:v>
                </c:pt>
                <c:pt idx="63">
                  <c:v>6.1397000000000007E-2</c:v>
                </c:pt>
                <c:pt idx="64">
                  <c:v>6.1989999999999996E-2</c:v>
                </c:pt>
                <c:pt idx="65">
                  <c:v>6.2098000000000007E-2</c:v>
                </c:pt>
                <c:pt idx="66">
                  <c:v>6.0614000000000001E-2</c:v>
                </c:pt>
                <c:pt idx="67">
                  <c:v>5.9699999999999996E-2</c:v>
                </c:pt>
                <c:pt idx="68">
                  <c:v>5.9341999999999999E-2</c:v>
                </c:pt>
                <c:pt idx="69">
                  <c:v>5.8619999999999998E-2</c:v>
                </c:pt>
                <c:pt idx="70">
                  <c:v>5.9725E-2</c:v>
                </c:pt>
                <c:pt idx="71">
                  <c:v>5.9725E-2</c:v>
                </c:pt>
                <c:pt idx="72">
                  <c:v>6.1212000000000003E-2</c:v>
                </c:pt>
                <c:pt idx="73">
                  <c:v>6.1349999999999995E-2</c:v>
                </c:pt>
                <c:pt idx="74">
                  <c:v>6.2346000000000006E-2</c:v>
                </c:pt>
                <c:pt idx="75">
                  <c:v>6.2201000000000006E-2</c:v>
                </c:pt>
                <c:pt idx="76">
                  <c:v>6.2324999999999998E-2</c:v>
                </c:pt>
                <c:pt idx="77">
                  <c:v>6.2454000000000003E-2</c:v>
                </c:pt>
                <c:pt idx="78">
                  <c:v>6.3764000000000001E-2</c:v>
                </c:pt>
                <c:pt idx="79">
                  <c:v>6.5160999999999997E-2</c:v>
                </c:pt>
                <c:pt idx="80">
                  <c:v>6.5697000000000005E-2</c:v>
                </c:pt>
                <c:pt idx="81">
                  <c:v>6.5698999999999994E-2</c:v>
                </c:pt>
                <c:pt idx="82">
                  <c:v>6.4668000000000003E-2</c:v>
                </c:pt>
                <c:pt idx="83">
                  <c:v>6.4385999999999999E-2</c:v>
                </c:pt>
                <c:pt idx="84">
                  <c:v>6.3899999999999998E-2</c:v>
                </c:pt>
                <c:pt idx="85">
                  <c:v>6.3E-2</c:v>
                </c:pt>
                <c:pt idx="86">
                  <c:v>6.3E-2</c:v>
                </c:pt>
                <c:pt idx="87">
                  <c:v>6.2699000000000005E-2</c:v>
                </c:pt>
                <c:pt idx="88">
                  <c:v>6.2798999999999994E-2</c:v>
                </c:pt>
                <c:pt idx="89">
                  <c:v>6.2698000000000004E-2</c:v>
                </c:pt>
                <c:pt idx="90">
                  <c:v>6.25E-2</c:v>
                </c:pt>
                <c:pt idx="91">
                  <c:v>6.2420000000000003E-2</c:v>
                </c:pt>
                <c:pt idx="92">
                  <c:v>6.3407999999999992E-2</c:v>
                </c:pt>
                <c:pt idx="93">
                  <c:v>6.4001000000000002E-2</c:v>
                </c:pt>
                <c:pt idx="94">
                  <c:v>6.3722000000000001E-2</c:v>
                </c:pt>
                <c:pt idx="95">
                  <c:v>6.3722000000000001E-2</c:v>
                </c:pt>
                <c:pt idx="96">
                  <c:v>6.4241000000000006E-2</c:v>
                </c:pt>
                <c:pt idx="97">
                  <c:v>6.3626000000000002E-2</c:v>
                </c:pt>
                <c:pt idx="98">
                  <c:v>6.3509999999999997E-2</c:v>
                </c:pt>
                <c:pt idx="99">
                  <c:v>6.3509999999999997E-2</c:v>
                </c:pt>
                <c:pt idx="100">
                  <c:v>6.3898999999999997E-2</c:v>
                </c:pt>
                <c:pt idx="101">
                  <c:v>6.393900000000001E-2</c:v>
                </c:pt>
                <c:pt idx="102">
                  <c:v>6.4097000000000001E-2</c:v>
                </c:pt>
                <c:pt idx="103">
                  <c:v>#N/A</c:v>
                </c:pt>
                <c:pt idx="104">
                  <c:v>#N/A</c:v>
                </c:pt>
                <c:pt idx="105">
                  <c:v>6.4592999999999998E-2</c:v>
                </c:pt>
                <c:pt idx="106">
                  <c:v>6.4259999999999998E-2</c:v>
                </c:pt>
                <c:pt idx="107">
                  <c:v>6.4406000000000005E-2</c:v>
                </c:pt>
                <c:pt idx="108">
                  <c:v>6.5309999999999993E-2</c:v>
                </c:pt>
                <c:pt idx="109">
                  <c:v>6.5109E-2</c:v>
                </c:pt>
                <c:pt idx="110">
                  <c:v>6.5115999999999993E-2</c:v>
                </c:pt>
                <c:pt idx="111">
                  <c:v>6.4508999999999997E-2</c:v>
                </c:pt>
                <c:pt idx="112">
                  <c:v>6.5244999999999997E-2</c:v>
                </c:pt>
                <c:pt idx="113">
                  <c:v>6.6250000000000003E-2</c:v>
                </c:pt>
                <c:pt idx="114">
                  <c:v>6.6506999999999997E-2</c:v>
                </c:pt>
                <c:pt idx="115">
                  <c:v>6.8400000000000002E-2</c:v>
                </c:pt>
                <c:pt idx="116">
                  <c:v>6.7950999999999998E-2</c:v>
                </c:pt>
                <c:pt idx="117">
                  <c:v>6.8597000000000005E-2</c:v>
                </c:pt>
                <c:pt idx="118">
                  <c:v>6.9495000000000001E-2</c:v>
                </c:pt>
                <c:pt idx="119">
                  <c:v>6.9599999999999995E-2</c:v>
                </c:pt>
                <c:pt idx="120">
                  <c:v>6.9528999999999994E-2</c:v>
                </c:pt>
                <c:pt idx="121">
                  <c:v>6.9400000000000003E-2</c:v>
                </c:pt>
                <c:pt idx="122">
                  <c:v>6.9803000000000004E-2</c:v>
                </c:pt>
                <c:pt idx="123">
                  <c:v>6.9489999999999996E-2</c:v>
                </c:pt>
                <c:pt idx="124">
                  <c:v>6.8628999999999996E-2</c:v>
                </c:pt>
                <c:pt idx="125">
                  <c:v>#N/A</c:v>
                </c:pt>
                <c:pt idx="126">
                  <c:v>#N/A</c:v>
                </c:pt>
                <c:pt idx="127">
                  <c:v>6.7805000000000004E-2</c:v>
                </c:pt>
                <c:pt idx="128">
                  <c:v>6.8098999999999993E-2</c:v>
                </c:pt>
                <c:pt idx="129">
                  <c:v>6.831000000000001E-2</c:v>
                </c:pt>
                <c:pt idx="130">
                  <c:v>6.7587999999999995E-2</c:v>
                </c:pt>
                <c:pt idx="131">
                  <c:v>6.7305000000000004E-2</c:v>
                </c:pt>
                <c:pt idx="132">
                  <c:v>6.6862000000000005E-2</c:v>
                </c:pt>
                <c:pt idx="133">
                  <c:v>6.6346000000000002E-2</c:v>
                </c:pt>
                <c:pt idx="134">
                  <c:v>6.6600999999999994E-2</c:v>
                </c:pt>
                <c:pt idx="135">
                  <c:v>6.5428E-2</c:v>
                </c:pt>
                <c:pt idx="136">
                  <c:v>6.4600000000000005E-2</c:v>
                </c:pt>
                <c:pt idx="137">
                  <c:v>6.4394999999999994E-2</c:v>
                </c:pt>
                <c:pt idx="138">
                  <c:v>6.4405000000000004E-2</c:v>
                </c:pt>
                <c:pt idx="139">
                  <c:v>6.3909000000000007E-2</c:v>
                </c:pt>
                <c:pt idx="140">
                  <c:v>6.2827999999999995E-2</c:v>
                </c:pt>
                <c:pt idx="141">
                  <c:v>6.3912999999999998E-2</c:v>
                </c:pt>
                <c:pt idx="142">
                  <c:v>6.4005999999999993E-2</c:v>
                </c:pt>
                <c:pt idx="143">
                  <c:v>6.4399999999999999E-2</c:v>
                </c:pt>
                <c:pt idx="144">
                  <c:v>6.5228000000000008E-2</c:v>
                </c:pt>
                <c:pt idx="145">
                  <c:v>6.6242999999999996E-2</c:v>
                </c:pt>
                <c:pt idx="146">
                  <c:v>6.6799999999999998E-2</c:v>
                </c:pt>
                <c:pt idx="147">
                  <c:v>6.6393000000000008E-2</c:v>
                </c:pt>
                <c:pt idx="148">
                  <c:v>6.6040000000000001E-2</c:v>
                </c:pt>
                <c:pt idx="149">
                  <c:v>6.6396999999999998E-2</c:v>
                </c:pt>
                <c:pt idx="150">
                  <c:v>#N/A</c:v>
                </c:pt>
                <c:pt idx="151">
                  <c:v>6.7136000000000001E-2</c:v>
                </c:pt>
                <c:pt idx="152">
                  <c:v>6.8055000000000004E-2</c:v>
                </c:pt>
                <c:pt idx="153">
                  <c:v>6.7500000000000004E-2</c:v>
                </c:pt>
                <c:pt idx="154">
                  <c:v>6.6809999999999994E-2</c:v>
                </c:pt>
                <c:pt idx="155">
                  <c:v>6.6200999999999996E-2</c:v>
                </c:pt>
                <c:pt idx="156">
                  <c:v>6.5481999999999999E-2</c:v>
                </c:pt>
                <c:pt idx="157">
                  <c:v>6.4920000000000005E-2</c:v>
                </c:pt>
                <c:pt idx="158">
                  <c:v>6.3893000000000005E-2</c:v>
                </c:pt>
                <c:pt idx="159">
                  <c:v>6.4500000000000002E-2</c:v>
                </c:pt>
                <c:pt idx="160">
                  <c:v>6.4610000000000001E-2</c:v>
                </c:pt>
                <c:pt idx="161">
                  <c:v>6.4600000000000005E-2</c:v>
                </c:pt>
                <c:pt idx="162">
                  <c:v>6.4460000000000003E-2</c:v>
                </c:pt>
                <c:pt idx="163">
                  <c:v>6.4500000000000002E-2</c:v>
                </c:pt>
                <c:pt idx="164">
                  <c:v>6.4299999999999996E-2</c:v>
                </c:pt>
                <c:pt idx="165">
                  <c:v>6.4100000000000004E-2</c:v>
                </c:pt>
                <c:pt idx="166">
                  <c:v>6.3601999999999992E-2</c:v>
                </c:pt>
                <c:pt idx="167">
                  <c:v>6.3562000000000007E-2</c:v>
                </c:pt>
                <c:pt idx="168">
                  <c:v>#N/A</c:v>
                </c:pt>
                <c:pt idx="169">
                  <c:v>6.3899999999999998E-2</c:v>
                </c:pt>
                <c:pt idx="170">
                  <c:v>6.4112000000000002E-2</c:v>
                </c:pt>
                <c:pt idx="171">
                  <c:v>6.3892000000000004E-2</c:v>
                </c:pt>
                <c:pt idx="172">
                  <c:v>6.3799999999999996E-2</c:v>
                </c:pt>
                <c:pt idx="173">
                  <c:v>6.3700000000000007E-2</c:v>
                </c:pt>
                <c:pt idx="174">
                  <c:v>6.3649999999999998E-2</c:v>
                </c:pt>
                <c:pt idx="175">
                  <c:v>6.3112000000000001E-2</c:v>
                </c:pt>
                <c:pt idx="176">
                  <c:v>6.3049999999999995E-2</c:v>
                </c:pt>
                <c:pt idx="177">
                  <c:v>6.2899999999999998E-2</c:v>
                </c:pt>
                <c:pt idx="178">
                  <c:v>#N/A</c:v>
                </c:pt>
                <c:pt idx="179">
                  <c:v>6.3294000000000003E-2</c:v>
                </c:pt>
                <c:pt idx="180">
                  <c:v>6.3099999999999989E-2</c:v>
                </c:pt>
                <c:pt idx="181">
                  <c:v>6.2561999999999993E-2</c:v>
                </c:pt>
                <c:pt idx="182">
                  <c:v>6.3003000000000003E-2</c:v>
                </c:pt>
                <c:pt idx="183">
                  <c:v>6.1955999999999997E-2</c:v>
                </c:pt>
                <c:pt idx="184">
                  <c:v>6.1849999999999995E-2</c:v>
                </c:pt>
                <c:pt idx="185">
                  <c:v>6.2295999999999997E-2</c:v>
                </c:pt>
                <c:pt idx="186">
                  <c:v>6.2449999999999999E-2</c:v>
                </c:pt>
                <c:pt idx="187">
                  <c:v>6.2802999999999998E-2</c:v>
                </c:pt>
                <c:pt idx="188">
                  <c:v>6.2710000000000002E-2</c:v>
                </c:pt>
                <c:pt idx="189">
                  <c:v>6.2001999999999995E-2</c:v>
                </c:pt>
                <c:pt idx="190">
                  <c:v>6.2449999999999999E-2</c:v>
                </c:pt>
                <c:pt idx="191">
                  <c:v>6.2497999999999998E-2</c:v>
                </c:pt>
                <c:pt idx="192">
                  <c:v>6.2255000000000005E-2</c:v>
                </c:pt>
                <c:pt idx="193">
                  <c:v>#N/A</c:v>
                </c:pt>
                <c:pt idx="194">
                  <c:v>#N/A</c:v>
                </c:pt>
                <c:pt idx="195">
                  <c:v>6.0636999999999996E-2</c:v>
                </c:pt>
                <c:pt idx="196">
                  <c:v>6.0991999999999998E-2</c:v>
                </c:pt>
                <c:pt idx="197">
                  <c:v>6.0899000000000002E-2</c:v>
                </c:pt>
                <c:pt idx="198">
                  <c:v>6.1500000000000006E-2</c:v>
                </c:pt>
                <c:pt idx="199">
                  <c:v>6.0700000000000004E-2</c:v>
                </c:pt>
                <c:pt idx="200">
                  <c:v>5.9669999999999994E-2</c:v>
                </c:pt>
                <c:pt idx="201">
                  <c:v>5.9202999999999999E-2</c:v>
                </c:pt>
                <c:pt idx="202">
                  <c:v>6.0299999999999999E-2</c:v>
                </c:pt>
                <c:pt idx="203">
                  <c:v>6.13E-2</c:v>
                </c:pt>
                <c:pt idx="204">
                  <c:v>6.1449999999999998E-2</c:v>
                </c:pt>
                <c:pt idx="205">
                  <c:v>6.1504000000000003E-2</c:v>
                </c:pt>
                <c:pt idx="206">
                  <c:v>5.9539999999999996E-2</c:v>
                </c:pt>
                <c:pt idx="207">
                  <c:v>6.0049999999999999E-2</c:v>
                </c:pt>
                <c:pt idx="208">
                  <c:v>6.0506999999999998E-2</c:v>
                </c:pt>
                <c:pt idx="209">
                  <c:v>6.0102999999999997E-2</c:v>
                </c:pt>
                <c:pt idx="210">
                  <c:v>6.0102999999999997E-2</c:v>
                </c:pt>
                <c:pt idx="211">
                  <c:v>5.9116000000000002E-2</c:v>
                </c:pt>
                <c:pt idx="212">
                  <c:v>6.0464000000000004E-2</c:v>
                </c:pt>
                <c:pt idx="213">
                  <c:v>6.1013999999999999E-2</c:v>
                </c:pt>
                <c:pt idx="214">
                  <c:v>6.0299999999999999E-2</c:v>
                </c:pt>
                <c:pt idx="215">
                  <c:v>6.0312999999999999E-2</c:v>
                </c:pt>
                <c:pt idx="216">
                  <c:v>6.0199999999999997E-2</c:v>
                </c:pt>
                <c:pt idx="217">
                  <c:v>5.9504000000000001E-2</c:v>
                </c:pt>
                <c:pt idx="218">
                  <c:v>5.9150000000000001E-2</c:v>
                </c:pt>
                <c:pt idx="219">
                  <c:v>#N/A</c:v>
                </c:pt>
                <c:pt idx="220">
                  <c:v>5.9856999999999994E-2</c:v>
                </c:pt>
                <c:pt idx="221">
                  <c:v>6.019E-2</c:v>
                </c:pt>
                <c:pt idx="222">
                  <c:v>5.9413999999999995E-2</c:v>
                </c:pt>
                <c:pt idx="223">
                  <c:v>6.0007999999999999E-2</c:v>
                </c:pt>
                <c:pt idx="224">
                  <c:v>#N/A</c:v>
                </c:pt>
                <c:pt idx="225">
                  <c:v>5.9602000000000002E-2</c:v>
                </c:pt>
                <c:pt idx="226">
                  <c:v>#N/A</c:v>
                </c:pt>
                <c:pt idx="227">
                  <c:v>5.9269999999999996E-2</c:v>
                </c:pt>
                <c:pt idx="228">
                  <c:v>5.9617000000000003E-2</c:v>
                </c:pt>
                <c:pt idx="229">
                  <c:v>5.9800000000000006E-2</c:v>
                </c:pt>
                <c:pt idx="230">
                  <c:v>5.9501999999999999E-2</c:v>
                </c:pt>
                <c:pt idx="231">
                  <c:v>5.9800000000000006E-2</c:v>
                </c:pt>
                <c:pt idx="232">
                  <c:v>#N/A</c:v>
                </c:pt>
                <c:pt idx="233">
                  <c:v>#N/A</c:v>
                </c:pt>
                <c:pt idx="234">
                  <c:v>5.8160999999999997E-2</c:v>
                </c:pt>
                <c:pt idx="235">
                  <c:v>5.7480999999999997E-2</c:v>
                </c:pt>
                <c:pt idx="236">
                  <c:v>5.6649999999999999E-2</c:v>
                </c:pt>
                <c:pt idx="237">
                  <c:v>5.7458000000000002E-2</c:v>
                </c:pt>
                <c:pt idx="238">
                  <c:v>5.8200000000000002E-2</c:v>
                </c:pt>
                <c:pt idx="239">
                  <c:v>5.7609E-2</c:v>
                </c:pt>
                <c:pt idx="240">
                  <c:v>5.8006000000000002E-2</c:v>
                </c:pt>
                <c:pt idx="241">
                  <c:v>5.8700000000000002E-2</c:v>
                </c:pt>
                <c:pt idx="242">
                  <c:v>5.9207000000000003E-2</c:v>
                </c:pt>
                <c:pt idx="243">
                  <c:v>5.9802000000000001E-2</c:v>
                </c:pt>
                <c:pt idx="244">
                  <c:v>6.0735999999999998E-2</c:v>
                </c:pt>
                <c:pt idx="245">
                  <c:v>6.0144999999999997E-2</c:v>
                </c:pt>
                <c:pt idx="246">
                  <c:v>#N/A</c:v>
                </c:pt>
                <c:pt idx="247">
                  <c:v>5.9694000000000004E-2</c:v>
                </c:pt>
                <c:pt idx="248">
                  <c:v>6.0196E-2</c:v>
                </c:pt>
                <c:pt idx="249">
                  <c:v>5.9299999999999999E-2</c:v>
                </c:pt>
                <c:pt idx="250">
                  <c:v>5.9150000000000001E-2</c:v>
                </c:pt>
                <c:pt idx="251">
                  <c:v>5.9402999999999997E-2</c:v>
                </c:pt>
                <c:pt idx="252">
                  <c:v>6.0312999999999999E-2</c:v>
                </c:pt>
                <c:pt idx="253">
                  <c:v>5.9508999999999999E-2</c:v>
                </c:pt>
                <c:pt idx="254">
                  <c:v>5.7590000000000002E-2</c:v>
                </c:pt>
                <c:pt idx="255">
                  <c:v>5.6694000000000001E-2</c:v>
                </c:pt>
                <c:pt idx="256">
                  <c:v>5.6799999999999996E-2</c:v>
                </c:pt>
                <c:pt idx="257">
                  <c:v>#N/A</c:v>
                </c:pt>
                <c:pt idx="258">
                  <c:v>5.7999999999999996E-2</c:v>
                </c:pt>
                <c:pt idx="259">
                  <c:v>5.7003000000000005E-2</c:v>
                </c:pt>
                <c:pt idx="260">
                  <c:v>5.6505E-2</c:v>
                </c:pt>
                <c:pt idx="261">
                  <c:v>5.6399999999999999E-2</c:v>
                </c:pt>
                <c:pt idx="262">
                  <c:v>5.5E-2</c:v>
                </c:pt>
                <c:pt idx="263">
                  <c:v>5.4797999999999999E-2</c:v>
                </c:pt>
                <c:pt idx="264">
                  <c:v>5.4396000000000007E-2</c:v>
                </c:pt>
                <c:pt idx="265">
                  <c:v>5.3749999999999999E-2</c:v>
                </c:pt>
                <c:pt idx="266">
                  <c:v>5.2504999999999996E-2</c:v>
                </c:pt>
                <c:pt idx="267">
                  <c:v>5.2999999999999999E-2</c:v>
                </c:pt>
                <c:pt idx="268">
                  <c:v>5.3200000000000004E-2</c:v>
                </c:pt>
                <c:pt idx="269">
                  <c:v>5.3685000000000004E-2</c:v>
                </c:pt>
                <c:pt idx="270">
                  <c:v>5.4903000000000007E-2</c:v>
                </c:pt>
                <c:pt idx="271">
                  <c:v>5.6369999999999996E-2</c:v>
                </c:pt>
                <c:pt idx="272">
                  <c:v>5.6009999999999997E-2</c:v>
                </c:pt>
                <c:pt idx="273">
                  <c:v>5.57E-2</c:v>
                </c:pt>
                <c:pt idx="274">
                  <c:v>5.8677E-2</c:v>
                </c:pt>
                <c:pt idx="275">
                  <c:v>5.8444000000000003E-2</c:v>
                </c:pt>
                <c:pt idx="276">
                  <c:v>5.7450000000000001E-2</c:v>
                </c:pt>
                <c:pt idx="277">
                  <c:v>5.7407000000000007E-2</c:v>
                </c:pt>
                <c:pt idx="278">
                  <c:v>5.7999999999999996E-2</c:v>
                </c:pt>
                <c:pt idx="279">
                  <c:v>5.7609E-2</c:v>
                </c:pt>
                <c:pt idx="280">
                  <c:v>5.9349999999999993E-2</c:v>
                </c:pt>
                <c:pt idx="281">
                  <c:v>5.8445999999999998E-2</c:v>
                </c:pt>
                <c:pt idx="282">
                  <c:v>5.7300000000000004E-2</c:v>
                </c:pt>
                <c:pt idx="283">
                  <c:v>#N/A</c:v>
                </c:pt>
                <c:pt idx="284">
                  <c:v>5.7300000000000004E-2</c:v>
                </c:pt>
                <c:pt idx="285">
                  <c:v>6.0102999999999997E-2</c:v>
                </c:pt>
                <c:pt idx="286">
                  <c:v>5.9225E-2</c:v>
                </c:pt>
                <c:pt idx="287">
                  <c:v>5.9889999999999999E-2</c:v>
                </c:pt>
                <c:pt idx="288">
                  <c:v>5.9301000000000006E-2</c:v>
                </c:pt>
                <c:pt idx="289">
                  <c:v>5.7999999999999996E-2</c:v>
                </c:pt>
                <c:pt idx="290">
                  <c:v>5.6600999999999999E-2</c:v>
                </c:pt>
                <c:pt idx="291">
                  <c:v>5.5500000000000001E-2</c:v>
                </c:pt>
                <c:pt idx="292">
                  <c:v>5.5549999999999995E-2</c:v>
                </c:pt>
                <c:pt idx="293">
                  <c:v>5.5656999999999998E-2</c:v>
                </c:pt>
                <c:pt idx="294">
                  <c:v>5.6096000000000007E-2</c:v>
                </c:pt>
                <c:pt idx="295">
                  <c:v>5.4448999999999997E-2</c:v>
                </c:pt>
                <c:pt idx="296">
                  <c:v>5.4900999999999998E-2</c:v>
                </c:pt>
                <c:pt idx="297">
                  <c:v>5.6093000000000004E-2</c:v>
                </c:pt>
                <c:pt idx="298">
                  <c:v>5.62E-2</c:v>
                </c:pt>
                <c:pt idx="299">
                  <c:v>5.5785999999999995E-2</c:v>
                </c:pt>
                <c:pt idx="300">
                  <c:v>5.7200000000000001E-2</c:v>
                </c:pt>
                <c:pt idx="301">
                  <c:v>5.9400000000000001E-2</c:v>
                </c:pt>
                <c:pt idx="302">
                  <c:v>5.9200000000000003E-2</c:v>
                </c:pt>
                <c:pt idx="303">
                  <c:v>5.9699999999999996E-2</c:v>
                </c:pt>
                <c:pt idx="304">
                  <c:v>5.781E-2</c:v>
                </c:pt>
                <c:pt idx="305">
                  <c:v>5.8550000000000005E-2</c:v>
                </c:pt>
                <c:pt idx="306">
                  <c:v>5.7497999999999994E-2</c:v>
                </c:pt>
                <c:pt idx="307">
                  <c:v>5.8590000000000003E-2</c:v>
                </c:pt>
                <c:pt idx="308">
                  <c:v>5.9093E-2</c:v>
                </c:pt>
                <c:pt idx="309">
                  <c:v>5.8231999999999999E-2</c:v>
                </c:pt>
                <c:pt idx="310">
                  <c:v>5.9126999999999999E-2</c:v>
                </c:pt>
                <c:pt idx="311">
                  <c:v>0.06</c:v>
                </c:pt>
                <c:pt idx="312">
                  <c:v>5.9077999999999999E-2</c:v>
                </c:pt>
                <c:pt idx="313">
                  <c:v>6.0399000000000001E-2</c:v>
                </c:pt>
                <c:pt idx="314">
                  <c:v>6.0766000000000001E-2</c:v>
                </c:pt>
                <c:pt idx="315">
                  <c:v>6.0049999999999999E-2</c:v>
                </c:pt>
                <c:pt idx="316">
                  <c:v>#N/A</c:v>
                </c:pt>
                <c:pt idx="317">
                  <c:v>6.1100000000000002E-2</c:v>
                </c:pt>
                <c:pt idx="318">
                  <c:v>6.2001999999999995E-2</c:v>
                </c:pt>
                <c:pt idx="319">
                  <c:v>6.1657000000000003E-2</c:v>
                </c:pt>
                <c:pt idx="320">
                  <c:v>6.2043000000000001E-2</c:v>
                </c:pt>
                <c:pt idx="321">
                  <c:v>6.1342000000000001E-2</c:v>
                </c:pt>
                <c:pt idx="322">
                  <c:v>5.9812000000000004E-2</c:v>
                </c:pt>
                <c:pt idx="323">
                  <c:v>5.9812000000000004E-2</c:v>
                </c:pt>
                <c:pt idx="324">
                  <c:v>5.6934999999999999E-2</c:v>
                </c:pt>
                <c:pt idx="325">
                  <c:v>5.6897999999999997E-2</c:v>
                </c:pt>
                <c:pt idx="326">
                  <c:v>5.6398999999999998E-2</c:v>
                </c:pt>
                <c:pt idx="327">
                  <c:v>5.5961999999999998E-2</c:v>
                </c:pt>
                <c:pt idx="328">
                  <c:v>5.6125000000000001E-2</c:v>
                </c:pt>
                <c:pt idx="329">
                  <c:v>5.7001999999999997E-2</c:v>
                </c:pt>
                <c:pt idx="330">
                  <c:v>5.8503999999999994E-2</c:v>
                </c:pt>
                <c:pt idx="331">
                  <c:v>0.06</c:v>
                </c:pt>
                <c:pt idx="332">
                  <c:v>5.9305999999999998E-2</c:v>
                </c:pt>
                <c:pt idx="333">
                  <c:v>5.8737999999999999E-2</c:v>
                </c:pt>
                <c:pt idx="334">
                  <c:v>5.8309E-2</c:v>
                </c:pt>
                <c:pt idx="335">
                  <c:v>5.8749999999999997E-2</c:v>
                </c:pt>
                <c:pt idx="336">
                  <c:v>5.9299999999999999E-2</c:v>
                </c:pt>
                <c:pt idx="337">
                  <c:v>6.0199999999999997E-2</c:v>
                </c:pt>
                <c:pt idx="338">
                  <c:v>6.1253000000000002E-2</c:v>
                </c:pt>
                <c:pt idx="339">
                  <c:v>6.1749999999999999E-2</c:v>
                </c:pt>
                <c:pt idx="340">
                  <c:v>6.2793000000000002E-2</c:v>
                </c:pt>
                <c:pt idx="341">
                  <c:v>6.2950000000000006E-2</c:v>
                </c:pt>
                <c:pt idx="342">
                  <c:v>6.3204999999999997E-2</c:v>
                </c:pt>
                <c:pt idx="343">
                  <c:v>6.2990000000000004E-2</c:v>
                </c:pt>
                <c:pt idx="344">
                  <c:v>6.234E-2</c:v>
                </c:pt>
                <c:pt idx="345">
                  <c:v>6.1792999999999994E-2</c:v>
                </c:pt>
                <c:pt idx="346">
                  <c:v>6.1799E-2</c:v>
                </c:pt>
                <c:pt idx="347">
                  <c:v>6.1799E-2</c:v>
                </c:pt>
                <c:pt idx="348">
                  <c:v>6.1904000000000001E-2</c:v>
                </c:pt>
                <c:pt idx="349">
                  <c:v>6.2291999999999993E-2</c:v>
                </c:pt>
                <c:pt idx="350">
                  <c:v>6.1223E-2</c:v>
                </c:pt>
                <c:pt idx="351">
                  <c:v>6.1223E-2</c:v>
                </c:pt>
                <c:pt idx="352">
                  <c:v>6.1151999999999998E-2</c:v>
                </c:pt>
                <c:pt idx="353">
                  <c:v>6.0435999999999997E-2</c:v>
                </c:pt>
                <c:pt idx="354">
                  <c:v>5.9500000000000004E-2</c:v>
                </c:pt>
                <c:pt idx="355">
                  <c:v>5.9800000000000006E-2</c:v>
                </c:pt>
                <c:pt idx="356">
                  <c:v>5.9602000000000002E-2</c:v>
                </c:pt>
                <c:pt idx="357">
                  <c:v>5.8715999999999997E-2</c:v>
                </c:pt>
                <c:pt idx="358">
                  <c:v>5.9699999999999996E-2</c:v>
                </c:pt>
                <c:pt idx="359">
                  <c:v>5.9400000000000001E-2</c:v>
                </c:pt>
                <c:pt idx="360">
                  <c:v>5.9499000000000003E-2</c:v>
                </c:pt>
                <c:pt idx="361">
                  <c:v>5.9081999999999996E-2</c:v>
                </c:pt>
                <c:pt idx="362">
                  <c:v>5.833E-2</c:v>
                </c:pt>
                <c:pt idx="363">
                  <c:v>5.8700000000000002E-2</c:v>
                </c:pt>
                <c:pt idx="364">
                  <c:v>5.7599999999999998E-2</c:v>
                </c:pt>
                <c:pt idx="365">
                  <c:v>5.7495999999999998E-2</c:v>
                </c:pt>
                <c:pt idx="366">
                  <c:v>5.8299999999999998E-2</c:v>
                </c:pt>
                <c:pt idx="367">
                  <c:v>5.7249999999999995E-2</c:v>
                </c:pt>
                <c:pt idx="368">
                  <c:v>5.7995999999999999E-2</c:v>
                </c:pt>
                <c:pt idx="369">
                  <c:v>5.833E-2</c:v>
                </c:pt>
                <c:pt idx="370">
                  <c:v>5.8501000000000004E-2</c:v>
                </c:pt>
                <c:pt idx="371">
                  <c:v>5.79E-2</c:v>
                </c:pt>
                <c:pt idx="372">
                  <c:v>5.8410000000000004E-2</c:v>
                </c:pt>
                <c:pt idx="373">
                  <c:v>5.9299999999999999E-2</c:v>
                </c:pt>
                <c:pt idx="374">
                  <c:v>5.9050000000000005E-2</c:v>
                </c:pt>
                <c:pt idx="375">
                  <c:v>5.9602000000000002E-2</c:v>
                </c:pt>
                <c:pt idx="376">
                  <c:v>6.0049999999999999E-2</c:v>
                </c:pt>
                <c:pt idx="377">
                  <c:v>6.0545000000000002E-2</c:v>
                </c:pt>
                <c:pt idx="378">
                  <c:v>6.1100000000000002E-2</c:v>
                </c:pt>
                <c:pt idx="379">
                  <c:v>6.2089999999999999E-2</c:v>
                </c:pt>
                <c:pt idx="380">
                  <c:v>6.3458000000000001E-2</c:v>
                </c:pt>
                <c:pt idx="381">
                  <c:v>6.2218999999999997E-2</c:v>
                </c:pt>
                <c:pt idx="382">
                  <c:v>6.2407000000000004E-2</c:v>
                </c:pt>
                <c:pt idx="383">
                  <c:v>6.2897999999999996E-2</c:v>
                </c:pt>
                <c:pt idx="384">
                  <c:v>6.2600000000000003E-2</c:v>
                </c:pt>
                <c:pt idx="385">
                  <c:v>6.2995999999999996E-2</c:v>
                </c:pt>
                <c:pt idx="386">
                  <c:v>6.2950000000000006E-2</c:v>
                </c:pt>
                <c:pt idx="387">
                  <c:v>6.2588000000000005E-2</c:v>
                </c:pt>
                <c:pt idx="388">
                  <c:v>6.2803999999999999E-2</c:v>
                </c:pt>
                <c:pt idx="389">
                  <c:v>6.25E-2</c:v>
                </c:pt>
                <c:pt idx="390">
                  <c:v>6.0174999999999999E-2</c:v>
                </c:pt>
                <c:pt idx="391">
                  <c:v>6.0983000000000002E-2</c:v>
                </c:pt>
                <c:pt idx="392">
                  <c:v>6.1279E-2</c:v>
                </c:pt>
                <c:pt idx="393">
                  <c:v>6.1966E-2</c:v>
                </c:pt>
                <c:pt idx="394">
                  <c:v>6.3001000000000001E-2</c:v>
                </c:pt>
                <c:pt idx="395">
                  <c:v>6.3200000000000006E-2</c:v>
                </c:pt>
                <c:pt idx="396">
                  <c:v>6.5225999999999992E-2</c:v>
                </c:pt>
                <c:pt idx="397">
                  <c:v>6.4500000000000002E-2</c:v>
                </c:pt>
                <c:pt idx="398">
                  <c:v>6.4199999999999993E-2</c:v>
                </c:pt>
                <c:pt idx="399">
                  <c:v>6.4659000000000008E-2</c:v>
                </c:pt>
                <c:pt idx="400">
                  <c:v>6.3882000000000008E-2</c:v>
                </c:pt>
                <c:pt idx="401">
                  <c:v>6.3899999999999998E-2</c:v>
                </c:pt>
                <c:pt idx="402">
                  <c:v>6.2100000000000002E-2</c:v>
                </c:pt>
                <c:pt idx="403">
                  <c:v>6.1900000000000004E-2</c:v>
                </c:pt>
                <c:pt idx="404">
                  <c:v>6.3899999999999998E-2</c:v>
                </c:pt>
                <c:pt idx="405">
                  <c:v>6.3727000000000006E-2</c:v>
                </c:pt>
                <c:pt idx="406">
                  <c:v>6.3399999999999998E-2</c:v>
                </c:pt>
                <c:pt idx="407">
                  <c:v>6.3788999999999998E-2</c:v>
                </c:pt>
                <c:pt idx="408">
                  <c:v>6.4000000000000001E-2</c:v>
                </c:pt>
                <c:pt idx="409">
                  <c:v>6.4325000000000007E-2</c:v>
                </c:pt>
                <c:pt idx="410">
                  <c:v>6.4699999999999994E-2</c:v>
                </c:pt>
                <c:pt idx="411">
                  <c:v>6.4399999999999999E-2</c:v>
                </c:pt>
                <c:pt idx="412">
                  <c:v>6.3897000000000009E-2</c:v>
                </c:pt>
                <c:pt idx="413">
                  <c:v>6.2800000000000009E-2</c:v>
                </c:pt>
                <c:pt idx="414">
                  <c:v>6.3200000000000006E-2</c:v>
                </c:pt>
                <c:pt idx="415">
                  <c:v>6.3E-2</c:v>
                </c:pt>
                <c:pt idx="416">
                  <c:v>6.3099999999999989E-2</c:v>
                </c:pt>
                <c:pt idx="417">
                  <c:v>6.1852999999999998E-2</c:v>
                </c:pt>
                <c:pt idx="418">
                  <c:v>6.2092000000000001E-2</c:v>
                </c:pt>
                <c:pt idx="419">
                  <c:v>6.1650000000000003E-2</c:v>
                </c:pt>
                <c:pt idx="420">
                  <c:v>6.1887999999999999E-2</c:v>
                </c:pt>
                <c:pt idx="421">
                  <c:v>6.0902999999999999E-2</c:v>
                </c:pt>
                <c:pt idx="422">
                  <c:v>6.0155E-2</c:v>
                </c:pt>
                <c:pt idx="423">
                  <c:v>6.0299999999999999E-2</c:v>
                </c:pt>
                <c:pt idx="424">
                  <c:v>6.0888999999999999E-2</c:v>
                </c:pt>
                <c:pt idx="425">
                  <c:v>6.3257999999999995E-2</c:v>
                </c:pt>
                <c:pt idx="426">
                  <c:v>6.3033000000000006E-2</c:v>
                </c:pt>
                <c:pt idx="427">
                  <c:v>6.3299999999999995E-2</c:v>
                </c:pt>
                <c:pt idx="428">
                  <c:v>6.3299999999999995E-2</c:v>
                </c:pt>
                <c:pt idx="429">
                  <c:v>6.2503000000000003E-2</c:v>
                </c:pt>
                <c:pt idx="430">
                  <c:v>6.25E-2</c:v>
                </c:pt>
                <c:pt idx="431">
                  <c:v>6.2149999999999997E-2</c:v>
                </c:pt>
                <c:pt idx="432">
                  <c:v>6.3299999999999995E-2</c:v>
                </c:pt>
                <c:pt idx="433">
                  <c:v>6.3649999999999998E-2</c:v>
                </c:pt>
                <c:pt idx="434">
                  <c:v>6.3496999999999998E-2</c:v>
                </c:pt>
                <c:pt idx="435">
                  <c:v>6.3289999999999999E-2</c:v>
                </c:pt>
                <c:pt idx="436">
                  <c:v>6.3350000000000004E-2</c:v>
                </c:pt>
                <c:pt idx="437">
                  <c:v>6.2E-2</c:v>
                </c:pt>
                <c:pt idx="438">
                  <c:v>6.2686000000000006E-2</c:v>
                </c:pt>
                <c:pt idx="439">
                  <c:v>6.3269999999999993E-2</c:v>
                </c:pt>
                <c:pt idx="440">
                  <c:v>6.3200000000000006E-2</c:v>
                </c:pt>
                <c:pt idx="441">
                  <c:v>6.1386999999999997E-2</c:v>
                </c:pt>
                <c:pt idx="442">
                  <c:v>6.0702999999999993E-2</c:v>
                </c:pt>
                <c:pt idx="443">
                  <c:v>6.2192999999999998E-2</c:v>
                </c:pt>
                <c:pt idx="444">
                  <c:v>6.2600000000000003E-2</c:v>
                </c:pt>
                <c:pt idx="445">
                  <c:v>6.1802000000000003E-2</c:v>
                </c:pt>
                <c:pt idx="446">
                  <c:v>6.1829000000000002E-2</c:v>
                </c:pt>
                <c:pt idx="447">
                  <c:v>6.1200000000000004E-2</c:v>
                </c:pt>
                <c:pt idx="448">
                  <c:v>6.1699999999999998E-2</c:v>
                </c:pt>
                <c:pt idx="449">
                  <c:v>6.1787000000000002E-2</c:v>
                </c:pt>
                <c:pt idx="450">
                  <c:v>6.2123999999999999E-2</c:v>
                </c:pt>
                <c:pt idx="451">
                  <c:v>6.1420000000000002E-2</c:v>
                </c:pt>
                <c:pt idx="452">
                  <c:v>6.2011999999999998E-2</c:v>
                </c:pt>
                <c:pt idx="453">
                  <c:v>6.1699999999999998E-2</c:v>
                </c:pt>
                <c:pt idx="454">
                  <c:v>6.2198999999999997E-2</c:v>
                </c:pt>
                <c:pt idx="455">
                  <c:v>6.2491999999999999E-2</c:v>
                </c:pt>
                <c:pt idx="456">
                  <c:v>6.2600000000000003E-2</c:v>
                </c:pt>
                <c:pt idx="457">
                  <c:v>6.1893999999999998E-2</c:v>
                </c:pt>
                <c:pt idx="458">
                  <c:v>6.1698000000000003E-2</c:v>
                </c:pt>
                <c:pt idx="459">
                  <c:v>6.2400999999999998E-2</c:v>
                </c:pt>
                <c:pt idx="460">
                  <c:v>6.2588000000000005E-2</c:v>
                </c:pt>
                <c:pt idx="461">
                  <c:v>6.2350000000000003E-2</c:v>
                </c:pt>
                <c:pt idx="462">
                  <c:v>6.3002000000000002E-2</c:v>
                </c:pt>
                <c:pt idx="463">
                  <c:v>6.2699999999999992E-2</c:v>
                </c:pt>
                <c:pt idx="464">
                  <c:v>6.2199999999999998E-2</c:v>
                </c:pt>
                <c:pt idx="465">
                  <c:v>6.1699999999999998E-2</c:v>
                </c:pt>
                <c:pt idx="466">
                  <c:v>6.1550000000000001E-2</c:v>
                </c:pt>
                <c:pt idx="467">
                  <c:v>6.1100000000000002E-2</c:v>
                </c:pt>
                <c:pt idx="468">
                  <c:v>6.1261000000000003E-2</c:v>
                </c:pt>
                <c:pt idx="469">
                  <c:v>6.1448999999999997E-2</c:v>
                </c:pt>
                <c:pt idx="470">
                  <c:v>6.25E-2</c:v>
                </c:pt>
                <c:pt idx="471">
                  <c:v>6.2236E-2</c:v>
                </c:pt>
                <c:pt idx="472">
                  <c:v>6.3210000000000002E-2</c:v>
                </c:pt>
                <c:pt idx="473">
                  <c:v>6.3612000000000002E-2</c:v>
                </c:pt>
                <c:pt idx="474">
                  <c:v>6.4199999999999993E-2</c:v>
                </c:pt>
                <c:pt idx="475">
                  <c:v>6.3410000000000008E-2</c:v>
                </c:pt>
                <c:pt idx="476">
                  <c:v>6.3099000000000002E-2</c:v>
                </c:pt>
                <c:pt idx="477">
                  <c:v>6.3500000000000001E-2</c:v>
                </c:pt>
                <c:pt idx="478">
                  <c:v>6.3500000000000001E-2</c:v>
                </c:pt>
                <c:pt idx="479">
                  <c:v>6.3921000000000006E-2</c:v>
                </c:pt>
                <c:pt idx="480">
                  <c:v>6.3801999999999998E-2</c:v>
                </c:pt>
                <c:pt idx="481">
                  <c:v>6.4000000000000001E-2</c:v>
                </c:pt>
                <c:pt idx="482">
                  <c:v>6.4100000000000004E-2</c:v>
                </c:pt>
                <c:pt idx="483">
                  <c:v>6.3798999999999995E-2</c:v>
                </c:pt>
                <c:pt idx="484">
                  <c:v>6.3399999999999998E-2</c:v>
                </c:pt>
                <c:pt idx="485">
                  <c:v>6.3700000000000007E-2</c:v>
                </c:pt>
                <c:pt idx="486">
                  <c:v>6.2899999999999998E-2</c:v>
                </c:pt>
                <c:pt idx="487">
                  <c:v>6.225E-2</c:v>
                </c:pt>
                <c:pt idx="488">
                  <c:v>6.3295000000000004E-2</c:v>
                </c:pt>
                <c:pt idx="489">
                  <c:v>6.6489999999999994E-2</c:v>
                </c:pt>
                <c:pt idx="490">
                  <c:v>6.7385E-2</c:v>
                </c:pt>
                <c:pt idx="491">
                  <c:v>6.7299999999999999E-2</c:v>
                </c:pt>
                <c:pt idx="492">
                  <c:v>6.7400000000000002E-2</c:v>
                </c:pt>
                <c:pt idx="493">
                  <c:v>6.7396999999999999E-2</c:v>
                </c:pt>
                <c:pt idx="494">
                  <c:v>6.6294000000000006E-2</c:v>
                </c:pt>
                <c:pt idx="495">
                  <c:v>#N/A</c:v>
                </c:pt>
                <c:pt idx="496">
                  <c:v>6.7299999999999999E-2</c:v>
                </c:pt>
                <c:pt idx="497">
                  <c:v>6.7003000000000007E-2</c:v>
                </c:pt>
                <c:pt idx="498">
                  <c:v>6.8419999999999995E-2</c:v>
                </c:pt>
                <c:pt idx="499">
                  <c:v>7.0794999999999997E-2</c:v>
                </c:pt>
                <c:pt idx="500">
                  <c:v>7.1546999999999999E-2</c:v>
                </c:pt>
                <c:pt idx="501">
                  <c:v>7.0999999999999994E-2</c:v>
                </c:pt>
                <c:pt idx="502">
                  <c:v>7.0955000000000004E-2</c:v>
                </c:pt>
                <c:pt idx="503">
                  <c:v>7.0296999999999998E-2</c:v>
                </c:pt>
                <c:pt idx="504">
                  <c:v>7.0499999999999993E-2</c:v>
                </c:pt>
                <c:pt idx="505">
                  <c:v>7.0396E-2</c:v>
                </c:pt>
                <c:pt idx="506">
                  <c:v>6.9949999999999998E-2</c:v>
                </c:pt>
                <c:pt idx="507">
                  <c:v>6.8807999999999994E-2</c:v>
                </c:pt>
                <c:pt idx="508">
                  <c:v>6.9199999999999998E-2</c:v>
                </c:pt>
                <c:pt idx="509">
                  <c:v>6.9599999999999995E-2</c:v>
                </c:pt>
                <c:pt idx="510">
                  <c:v>7.0900000000000005E-2</c:v>
                </c:pt>
                <c:pt idx="511">
                  <c:v>7.1900000000000006E-2</c:v>
                </c:pt>
                <c:pt idx="512">
                  <c:v>7.1500000000000008E-2</c:v>
                </c:pt>
                <c:pt idx="513">
                  <c:v>7.0499999999999993E-2</c:v>
                </c:pt>
                <c:pt idx="514">
                  <c:v>7.1207000000000006E-2</c:v>
                </c:pt>
                <c:pt idx="515">
                  <c:v>7.0702000000000001E-2</c:v>
                </c:pt>
                <c:pt idx="516">
                  <c:v>7.1900000000000006E-2</c:v>
                </c:pt>
                <c:pt idx="517">
                  <c:v>7.2900000000000006E-2</c:v>
                </c:pt>
                <c:pt idx="518">
                  <c:v>7.4800000000000005E-2</c:v>
                </c:pt>
                <c:pt idx="519">
                  <c:v>7.4299999999999991E-2</c:v>
                </c:pt>
                <c:pt idx="520">
                  <c:v>7.6369999999999993E-2</c:v>
                </c:pt>
                <c:pt idx="521">
                  <c:v>7.4999999999999997E-2</c:v>
                </c:pt>
                <c:pt idx="522">
                  <c:v>7.4494999999999992E-2</c:v>
                </c:pt>
                <c:pt idx="523">
                  <c:v>7.5700000000000003E-2</c:v>
                </c:pt>
                <c:pt idx="524">
                  <c:v>7.4743000000000004E-2</c:v>
                </c:pt>
                <c:pt idx="525">
                  <c:v>7.3399999999999993E-2</c:v>
                </c:pt>
                <c:pt idx="526">
                  <c:v>7.3200000000000001E-2</c:v>
                </c:pt>
                <c:pt idx="527">
                  <c:v>7.2999999999999995E-2</c:v>
                </c:pt>
                <c:pt idx="528">
                  <c:v>7.3200000000000001E-2</c:v>
                </c:pt>
                <c:pt idx="529">
                  <c:v>7.6036000000000006E-2</c:v>
                </c:pt>
                <c:pt idx="530">
                  <c:v>7.6799999999999993E-2</c:v>
                </c:pt>
                <c:pt idx="531">
                  <c:v>#N/A</c:v>
                </c:pt>
                <c:pt idx="532">
                  <c:v>7.8343999999999997E-2</c:v>
                </c:pt>
                <c:pt idx="533">
                  <c:v>7.1889000000000008E-2</c:v>
                </c:pt>
                <c:pt idx="534">
                  <c:v>7.3000999999999996E-2</c:v>
                </c:pt>
                <c:pt idx="535">
                  <c:v>7.7480000000000007E-2</c:v>
                </c:pt>
                <c:pt idx="536">
                  <c:v>7.5899999999999995E-2</c:v>
                </c:pt>
                <c:pt idx="537">
                  <c:v>7.4400000000000008E-2</c:v>
                </c:pt>
                <c:pt idx="538">
                  <c:v>7.4149999999999994E-2</c:v>
                </c:pt>
                <c:pt idx="539">
                  <c:v>7.1300000000000002E-2</c:v>
                </c:pt>
                <c:pt idx="540">
                  <c:v>7.2099999999999997E-2</c:v>
                </c:pt>
                <c:pt idx="541">
                  <c:v>7.2349999999999998E-2</c:v>
                </c:pt>
                <c:pt idx="542">
                  <c:v>7.3898999999999992E-2</c:v>
                </c:pt>
                <c:pt idx="543">
                  <c:v>7.2999999999999995E-2</c:v>
                </c:pt>
                <c:pt idx="544">
                  <c:v>7.4200000000000002E-2</c:v>
                </c:pt>
                <c:pt idx="545">
                  <c:v>7.5205000000000008E-2</c:v>
                </c:pt>
                <c:pt idx="546">
                  <c:v>7.4999999999999997E-2</c:v>
                </c:pt>
                <c:pt idx="547">
                  <c:v>7.3950000000000002E-2</c:v>
                </c:pt>
                <c:pt idx="548">
                  <c:v>7.4302000000000007E-2</c:v>
                </c:pt>
                <c:pt idx="549">
                  <c:v>7.4999999999999997E-2</c:v>
                </c:pt>
                <c:pt idx="550">
                  <c:v>7.4901999999999996E-2</c:v>
                </c:pt>
                <c:pt idx="551">
                  <c:v>7.4900000000000008E-2</c:v>
                </c:pt>
                <c:pt idx="552">
                  <c:v>7.3349999999999999E-2</c:v>
                </c:pt>
                <c:pt idx="553">
                  <c:v>7.3899999999999993E-2</c:v>
                </c:pt>
                <c:pt idx="554">
                  <c:v>7.3800000000000004E-2</c:v>
                </c:pt>
                <c:pt idx="555">
                  <c:v>7.3000999999999996E-2</c:v>
                </c:pt>
                <c:pt idx="556">
                  <c:v>7.3499999999999996E-2</c:v>
                </c:pt>
                <c:pt idx="557">
                  <c:v>7.3899999999999993E-2</c:v>
                </c:pt>
                <c:pt idx="558">
                  <c:v>7.4257000000000004E-2</c:v>
                </c:pt>
                <c:pt idx="559">
                  <c:v>7.3597999999999997E-2</c:v>
                </c:pt>
                <c:pt idx="560">
                  <c:v>7.2900000000000006E-2</c:v>
                </c:pt>
                <c:pt idx="561">
                  <c:v>7.3205000000000006E-2</c:v>
                </c:pt>
                <c:pt idx="562">
                  <c:v>7.3263999999999996E-2</c:v>
                </c:pt>
                <c:pt idx="563">
                  <c:v>7.2800000000000004E-2</c:v>
                </c:pt>
                <c:pt idx="564">
                  <c:v>7.2338E-2</c:v>
                </c:pt>
                <c:pt idx="565">
                  <c:v>7.1046999999999999E-2</c:v>
                </c:pt>
                <c:pt idx="566">
                  <c:v>7.0716000000000001E-2</c:v>
                </c:pt>
                <c:pt idx="567">
                  <c:v>7.0556000000000008E-2</c:v>
                </c:pt>
                <c:pt idx="568">
                  <c:v>7.0113000000000009E-2</c:v>
                </c:pt>
                <c:pt idx="569">
                  <c:v>6.9857000000000002E-2</c:v>
                </c:pt>
                <c:pt idx="570">
                  <c:v>6.9199999999999998E-2</c:v>
                </c:pt>
                <c:pt idx="571">
                  <c:v>6.8110000000000004E-2</c:v>
                </c:pt>
                <c:pt idx="572">
                  <c:v>6.83E-2</c:v>
                </c:pt>
                <c:pt idx="573">
                  <c:v>6.9357000000000002E-2</c:v>
                </c:pt>
                <c:pt idx="574">
                  <c:v>7.0870000000000002E-2</c:v>
                </c:pt>
                <c:pt idx="575">
                  <c:v>7.2203000000000003E-2</c:v>
                </c:pt>
                <c:pt idx="576">
                  <c:v>7.3472999999999997E-2</c:v>
                </c:pt>
                <c:pt idx="577">
                  <c:v>7.4165999999999996E-2</c:v>
                </c:pt>
                <c:pt idx="578">
                  <c:v>7.3703000000000005E-2</c:v>
                </c:pt>
                <c:pt idx="579">
                  <c:v>7.3022000000000004E-2</c:v>
                </c:pt>
                <c:pt idx="580">
                  <c:v>7.3228000000000001E-2</c:v>
                </c:pt>
                <c:pt idx="581">
                  <c:v>7.2950000000000001E-2</c:v>
                </c:pt>
                <c:pt idx="582">
                  <c:v>7.3050000000000004E-2</c:v>
                </c:pt>
                <c:pt idx="583">
                  <c:v>7.3230000000000003E-2</c:v>
                </c:pt>
                <c:pt idx="584">
                  <c:v>7.3000999999999996E-2</c:v>
                </c:pt>
                <c:pt idx="585">
                  <c:v>7.3569999999999997E-2</c:v>
                </c:pt>
                <c:pt idx="586">
                  <c:v>7.3599999999999999E-2</c:v>
                </c:pt>
                <c:pt idx="587">
                  <c:v>7.3830000000000007E-2</c:v>
                </c:pt>
                <c:pt idx="588">
                  <c:v>7.4099999999999999E-2</c:v>
                </c:pt>
                <c:pt idx="589">
                  <c:v>7.4099999999999999E-2</c:v>
                </c:pt>
                <c:pt idx="590">
                  <c:v>7.3294999999999999E-2</c:v>
                </c:pt>
                <c:pt idx="591">
                  <c:v>7.3482000000000006E-2</c:v>
                </c:pt>
                <c:pt idx="592">
                  <c:v>7.3695999999999998E-2</c:v>
                </c:pt>
                <c:pt idx="593">
                  <c:v>7.3800000000000004E-2</c:v>
                </c:pt>
                <c:pt idx="594">
                  <c:v>7.3380000000000001E-2</c:v>
                </c:pt>
                <c:pt idx="595">
                  <c:v>7.3211999999999999E-2</c:v>
                </c:pt>
                <c:pt idx="596">
                  <c:v>7.3098999999999997E-2</c:v>
                </c:pt>
                <c:pt idx="597">
                  <c:v>7.3246000000000006E-2</c:v>
                </c:pt>
                <c:pt idx="598">
                  <c:v>7.3002999999999998E-2</c:v>
                </c:pt>
                <c:pt idx="599">
                  <c:v>7.1900000000000006E-2</c:v>
                </c:pt>
                <c:pt idx="600">
                  <c:v>7.1585999999999997E-2</c:v>
                </c:pt>
                <c:pt idx="601">
                  <c:v>7.195E-2</c:v>
                </c:pt>
                <c:pt idx="602">
                  <c:v>7.22E-2</c:v>
                </c:pt>
                <c:pt idx="603">
                  <c:v>7.2149999999999992E-2</c:v>
                </c:pt>
                <c:pt idx="604">
                  <c:v>7.2099999999999997E-2</c:v>
                </c:pt>
                <c:pt idx="605">
                  <c:v>7.1900000000000006E-2</c:v>
                </c:pt>
                <c:pt idx="606">
                  <c:v>7.2149999999999992E-2</c:v>
                </c:pt>
                <c:pt idx="607">
                  <c:v>7.2305999999999995E-2</c:v>
                </c:pt>
                <c:pt idx="608">
                  <c:v>7.2000000000000008E-2</c:v>
                </c:pt>
                <c:pt idx="609">
                  <c:v>7.2685E-2</c:v>
                </c:pt>
                <c:pt idx="610">
                  <c:v>7.3666999999999996E-2</c:v>
                </c:pt>
                <c:pt idx="611">
                  <c:v>7.2862999999999997E-2</c:v>
                </c:pt>
                <c:pt idx="612">
                  <c:v>7.2903999999999997E-2</c:v>
                </c:pt>
                <c:pt idx="613">
                  <c:v>7.2678000000000006E-2</c:v>
                </c:pt>
                <c:pt idx="614">
                  <c:v>7.3857000000000006E-2</c:v>
                </c:pt>
                <c:pt idx="615">
                  <c:v>7.3247000000000007E-2</c:v>
                </c:pt>
                <c:pt idx="616">
                  <c:v>7.3164999999999994E-2</c:v>
                </c:pt>
                <c:pt idx="617">
                  <c:v>7.2057999999999997E-2</c:v>
                </c:pt>
                <c:pt idx="618">
                  <c:v>7.3521000000000003E-2</c:v>
                </c:pt>
                <c:pt idx="619">
                  <c:v>7.2732999999999992E-2</c:v>
                </c:pt>
                <c:pt idx="620">
                  <c:v>7.3899999999999993E-2</c:v>
                </c:pt>
                <c:pt idx="621">
                  <c:v>7.3025999999999994E-2</c:v>
                </c:pt>
                <c:pt idx="622">
                  <c:v>7.2346999999999995E-2</c:v>
                </c:pt>
                <c:pt idx="623">
                  <c:v>7.2481999999999991E-2</c:v>
                </c:pt>
                <c:pt idx="624">
                  <c:v>7.1399999999999991E-2</c:v>
                </c:pt>
                <c:pt idx="625">
                  <c:v>7.105800000000001E-2</c:v>
                </c:pt>
                <c:pt idx="626">
                  <c:v>7.0974999999999996E-2</c:v>
                </c:pt>
                <c:pt idx="627">
                  <c:v>7.0890000000000009E-2</c:v>
                </c:pt>
                <c:pt idx="628">
                  <c:v>7.1869000000000002E-2</c:v>
                </c:pt>
                <c:pt idx="629">
                  <c:v>7.1670999999999999E-2</c:v>
                </c:pt>
                <c:pt idx="630">
                  <c:v>7.0704000000000003E-2</c:v>
                </c:pt>
                <c:pt idx="631">
                  <c:v>7.0654000000000008E-2</c:v>
                </c:pt>
                <c:pt idx="632">
                  <c:v>7.0221999999999993E-2</c:v>
                </c:pt>
                <c:pt idx="633">
                  <c:v>7.0528000000000007E-2</c:v>
                </c:pt>
                <c:pt idx="634">
                  <c:v>7.0166000000000006E-2</c:v>
                </c:pt>
                <c:pt idx="635">
                  <c:v>6.9773000000000002E-2</c:v>
                </c:pt>
                <c:pt idx="636">
                  <c:v>6.9124999999999992E-2</c:v>
                </c:pt>
                <c:pt idx="637">
                  <c:v>6.8949999999999997E-2</c:v>
                </c:pt>
                <c:pt idx="638">
                  <c:v>6.7355999999999999E-2</c:v>
                </c:pt>
                <c:pt idx="639">
                  <c:v>6.6708000000000003E-2</c:v>
                </c:pt>
                <c:pt idx="640">
                  <c:v>6.8386000000000002E-2</c:v>
                </c:pt>
                <c:pt idx="641">
                  <c:v>6.7150000000000001E-2</c:v>
                </c:pt>
                <c:pt idx="642">
                  <c:v>6.6382999999999998E-2</c:v>
                </c:pt>
                <c:pt idx="643">
                  <c:v>6.5700999999999996E-2</c:v>
                </c:pt>
                <c:pt idx="644">
                  <c:v>6.4847000000000002E-2</c:v>
                </c:pt>
                <c:pt idx="645">
                  <c:v>6.5624000000000002E-2</c:v>
                </c:pt>
                <c:pt idx="646">
                  <c:v>6.8099999999999994E-2</c:v>
                </c:pt>
                <c:pt idx="647">
                  <c:v>6.8400000000000002E-2</c:v>
                </c:pt>
                <c:pt idx="648">
                  <c:v>6.5294000000000005E-2</c:v>
                </c:pt>
                <c:pt idx="649">
                  <c:v>6.4299999999999996E-2</c:v>
                </c:pt>
                <c:pt idx="650">
                  <c:v>6.3237000000000002E-2</c:v>
                </c:pt>
                <c:pt idx="651">
                  <c:v>6.1613000000000001E-2</c:v>
                </c:pt>
                <c:pt idx="652">
                  <c:v>6.3899999999999998E-2</c:v>
                </c:pt>
                <c:pt idx="653">
                  <c:v>6.5269999999999995E-2</c:v>
                </c:pt>
                <c:pt idx="654">
                  <c:v>6.3385999999999998E-2</c:v>
                </c:pt>
                <c:pt idx="655">
                  <c:v>6.3025999999999999E-2</c:v>
                </c:pt>
                <c:pt idx="656">
                  <c:v>6.4313000000000009E-2</c:v>
                </c:pt>
                <c:pt idx="657">
                  <c:v>6.5334000000000003E-2</c:v>
                </c:pt>
                <c:pt idx="658">
                  <c:v>6.4610000000000001E-2</c:v>
                </c:pt>
                <c:pt idx="659">
                  <c:v>6.6302E-2</c:v>
                </c:pt>
                <c:pt idx="660">
                  <c:v>6.627100000000001E-2</c:v>
                </c:pt>
                <c:pt idx="661">
                  <c:v>6.6851000000000008E-2</c:v>
                </c:pt>
                <c:pt idx="662">
                  <c:v>6.6924999999999998E-2</c:v>
                </c:pt>
                <c:pt idx="663">
                  <c:v>6.5018000000000006E-2</c:v>
                </c:pt>
                <c:pt idx="664">
                  <c:v>6.3775999999999999E-2</c:v>
                </c:pt>
                <c:pt idx="665">
                  <c:v>6.3302999999999998E-2</c:v>
                </c:pt>
                <c:pt idx="666">
                  <c:v>6.1500000000000006E-2</c:v>
                </c:pt>
                <c:pt idx="667">
                  <c:v>6.1619E-2</c:v>
                </c:pt>
                <c:pt idx="668">
                  <c:v>6.1047000000000004E-2</c:v>
                </c:pt>
                <c:pt idx="669">
                  <c:v>6.0400000000000002E-2</c:v>
                </c:pt>
                <c:pt idx="670">
                  <c:v>6.1500000000000006E-2</c:v>
                </c:pt>
                <c:pt idx="671">
                  <c:v>6.2199999999999998E-2</c:v>
                </c:pt>
                <c:pt idx="672">
                  <c:v>6.2759999999999996E-2</c:v>
                </c:pt>
                <c:pt idx="673">
                  <c:v>6.2567999999999999E-2</c:v>
                </c:pt>
                <c:pt idx="674">
                  <c:v>6.2952000000000008E-2</c:v>
                </c:pt>
                <c:pt idx="675">
                  <c:v>6.1947999999999996E-2</c:v>
                </c:pt>
                <c:pt idx="676">
                  <c:v>6.2600000000000003E-2</c:v>
                </c:pt>
                <c:pt idx="677">
                  <c:v>6.0500999999999999E-2</c:v>
                </c:pt>
                <c:pt idx="678">
                  <c:v>6.0738E-2</c:v>
                </c:pt>
                <c:pt idx="679">
                  <c:v>6.0838000000000003E-2</c:v>
                </c:pt>
                <c:pt idx="680">
                  <c:v>6.1163999999999996E-2</c:v>
                </c:pt>
                <c:pt idx="681">
                  <c:v>6.0372000000000002E-2</c:v>
                </c:pt>
                <c:pt idx="682">
                  <c:v>6.0627000000000007E-2</c:v>
                </c:pt>
                <c:pt idx="683">
                  <c:v>6.1340000000000006E-2</c:v>
                </c:pt>
                <c:pt idx="684">
                  <c:v>5.9733000000000001E-2</c:v>
                </c:pt>
                <c:pt idx="685">
                  <c:v>5.8838000000000001E-2</c:v>
                </c:pt>
                <c:pt idx="686">
                  <c:v>5.8074000000000001E-2</c:v>
                </c:pt>
                <c:pt idx="687">
                  <c:v>5.7563000000000003E-2</c:v>
                </c:pt>
                <c:pt idx="688">
                  <c:v>5.731E-2</c:v>
                </c:pt>
                <c:pt idx="689">
                  <c:v>5.7542999999999997E-2</c:v>
                </c:pt>
                <c:pt idx="690">
                  <c:v>5.8677E-2</c:v>
                </c:pt>
                <c:pt idx="691">
                  <c:v>5.8125000000000003E-2</c:v>
                </c:pt>
                <c:pt idx="692">
                  <c:v>5.8282999999999995E-2</c:v>
                </c:pt>
                <c:pt idx="693">
                  <c:v>6.0499999999999998E-2</c:v>
                </c:pt>
                <c:pt idx="694">
                  <c:v>6.0734000000000003E-2</c:v>
                </c:pt>
                <c:pt idx="695">
                  <c:v>6.1121000000000002E-2</c:v>
                </c:pt>
                <c:pt idx="696">
                  <c:v>6.1841E-2</c:v>
                </c:pt>
                <c:pt idx="697">
                  <c:v>6.1325000000000005E-2</c:v>
                </c:pt>
                <c:pt idx="698">
                  <c:v>6.1544000000000001E-2</c:v>
                </c:pt>
                <c:pt idx="699">
                  <c:v>6.1500000000000006E-2</c:v>
                </c:pt>
                <c:pt idx="700">
                  <c:v>6.08E-2</c:v>
                </c:pt>
                <c:pt idx="701">
                  <c:v>5.9534999999999998E-2</c:v>
                </c:pt>
                <c:pt idx="702">
                  <c:v>5.9596000000000003E-2</c:v>
                </c:pt>
                <c:pt idx="703">
                  <c:v>6.0297999999999997E-2</c:v>
                </c:pt>
                <c:pt idx="704">
                  <c:v>5.9854000000000004E-2</c:v>
                </c:pt>
                <c:pt idx="705">
                  <c:v>6.0183E-2</c:v>
                </c:pt>
                <c:pt idx="706">
                  <c:v>6.0984999999999998E-2</c:v>
                </c:pt>
                <c:pt idx="707">
                  <c:v>6.0495E-2</c:v>
                </c:pt>
                <c:pt idx="708">
                  <c:v>6.0314E-2</c:v>
                </c:pt>
                <c:pt idx="709">
                  <c:v>6.0400000000000002E-2</c:v>
                </c:pt>
                <c:pt idx="710">
                  <c:v>6.0876E-2</c:v>
                </c:pt>
                <c:pt idx="711">
                  <c:v>6.1045999999999996E-2</c:v>
                </c:pt>
                <c:pt idx="712">
                  <c:v>6.1365999999999997E-2</c:v>
                </c:pt>
                <c:pt idx="713">
                  <c:v>6.1569000000000006E-2</c:v>
                </c:pt>
                <c:pt idx="714">
                  <c:v>6.1547999999999999E-2</c:v>
                </c:pt>
                <c:pt idx="715">
                  <c:v>6.0921000000000003E-2</c:v>
                </c:pt>
                <c:pt idx="716">
                  <c:v>6.0868000000000005E-2</c:v>
                </c:pt>
                <c:pt idx="717">
                  <c:v>5.9603000000000003E-2</c:v>
                </c:pt>
                <c:pt idx="718">
                  <c:v>5.9974999999999994E-2</c:v>
                </c:pt>
                <c:pt idx="719">
                  <c:v>6.2E-2</c:v>
                </c:pt>
                <c:pt idx="720">
                  <c:v>6.216E-2</c:v>
                </c:pt>
                <c:pt idx="721">
                  <c:v>6.1254999999999997E-2</c:v>
                </c:pt>
                <c:pt idx="722">
                  <c:v>6.1760999999999996E-2</c:v>
                </c:pt>
                <c:pt idx="723">
                  <c:v>6.2300000000000001E-2</c:v>
                </c:pt>
                <c:pt idx="724">
                  <c:v>6.2400000000000004E-2</c:v>
                </c:pt>
                <c:pt idx="725">
                  <c:v>6.2613000000000002E-2</c:v>
                </c:pt>
                <c:pt idx="726">
                  <c:v>6.1938000000000007E-2</c:v>
                </c:pt>
                <c:pt idx="727">
                  <c:v>6.1955000000000003E-2</c:v>
                </c:pt>
                <c:pt idx="728">
                  <c:v>6.1783999999999999E-2</c:v>
                </c:pt>
                <c:pt idx="729">
                  <c:v>6.1249999999999999E-2</c:v>
                </c:pt>
                <c:pt idx="730">
                  <c:v>6.0599999999999994E-2</c:v>
                </c:pt>
                <c:pt idx="731">
                  <c:v>6.0054999999999997E-2</c:v>
                </c:pt>
                <c:pt idx="732">
                  <c:v>6.0125000000000005E-2</c:v>
                </c:pt>
                <c:pt idx="733">
                  <c:v>6.0744999999999993E-2</c:v>
                </c:pt>
                <c:pt idx="734">
                  <c:v>6.0400000000000002E-2</c:v>
                </c:pt>
                <c:pt idx="735">
                  <c:v>6.0671999999999997E-2</c:v>
                </c:pt>
                <c:pt idx="736">
                  <c:v>6.0824999999999997E-2</c:v>
                </c:pt>
                <c:pt idx="737">
                  <c:v>6.0742000000000004E-2</c:v>
                </c:pt>
                <c:pt idx="738">
                  <c:v>6.0410999999999999E-2</c:v>
                </c:pt>
                <c:pt idx="739">
                  <c:v>5.9950000000000003E-2</c:v>
                </c:pt>
                <c:pt idx="740">
                  <c:v>5.9699999999999996E-2</c:v>
                </c:pt>
                <c:pt idx="741">
                  <c:v>5.9900000000000002E-2</c:v>
                </c:pt>
                <c:pt idx="742">
                  <c:v>5.9500000000000004E-2</c:v>
                </c:pt>
                <c:pt idx="743">
                  <c:v>5.9827999999999999E-2</c:v>
                </c:pt>
                <c:pt idx="744">
                  <c:v>5.9522000000000005E-2</c:v>
                </c:pt>
                <c:pt idx="745">
                  <c:v>5.9135999999999994E-2</c:v>
                </c:pt>
                <c:pt idx="746">
                  <c:v>5.8428000000000008E-2</c:v>
                </c:pt>
                <c:pt idx="747">
                  <c:v>5.8811000000000002E-2</c:v>
                </c:pt>
                <c:pt idx="748">
                  <c:v>5.8376000000000004E-2</c:v>
                </c:pt>
                <c:pt idx="749">
                  <c:v>5.8258000000000004E-2</c:v>
                </c:pt>
                <c:pt idx="750">
                  <c:v>5.7803000000000007E-2</c:v>
                </c:pt>
                <c:pt idx="751">
                  <c:v>5.7859000000000001E-2</c:v>
                </c:pt>
                <c:pt idx="752">
                  <c:v>5.8007999999999997E-2</c:v>
                </c:pt>
                <c:pt idx="753">
                  <c:v>5.8299999999999998E-2</c:v>
                </c:pt>
                <c:pt idx="754">
                  <c:v>5.8251999999999998E-2</c:v>
                </c:pt>
                <c:pt idx="755">
                  <c:v>5.8235999999999996E-2</c:v>
                </c:pt>
                <c:pt idx="756">
                  <c:v>5.8019999999999995E-2</c:v>
                </c:pt>
                <c:pt idx="757">
                  <c:v>5.8174000000000003E-2</c:v>
                </c:pt>
                <c:pt idx="758">
                  <c:v>5.8166999999999996E-2</c:v>
                </c:pt>
                <c:pt idx="759">
                  <c:v>5.8367000000000002E-2</c:v>
                </c:pt>
                <c:pt idx="760">
                  <c:v>5.8705999999999994E-2</c:v>
                </c:pt>
                <c:pt idx="761">
                  <c:v>5.9370000000000006E-2</c:v>
                </c:pt>
                <c:pt idx="762">
                  <c:v>5.8971999999999997E-2</c:v>
                </c:pt>
                <c:pt idx="763">
                  <c:v>5.9671000000000002E-2</c:v>
                </c:pt>
                <c:pt idx="764">
                  <c:v>5.9340999999999998E-2</c:v>
                </c:pt>
                <c:pt idx="765">
                  <c:v>5.8899999999999994E-2</c:v>
                </c:pt>
                <c:pt idx="766">
                  <c:v>5.8563000000000004E-2</c:v>
                </c:pt>
                <c:pt idx="767">
                  <c:v>5.8642E-2</c:v>
                </c:pt>
                <c:pt idx="768">
                  <c:v>5.8400000000000001E-2</c:v>
                </c:pt>
                <c:pt idx="769">
                  <c:v>5.8827999999999998E-2</c:v>
                </c:pt>
                <c:pt idx="770">
                  <c:v>5.9875999999999999E-2</c:v>
                </c:pt>
                <c:pt idx="771">
                  <c:v>5.9573000000000001E-2</c:v>
                </c:pt>
                <c:pt idx="772">
                  <c:v>6.0773000000000001E-2</c:v>
                </c:pt>
                <c:pt idx="773">
                  <c:v>6.0599999999999994E-2</c:v>
                </c:pt>
                <c:pt idx="774">
                  <c:v>6.0548000000000005E-2</c:v>
                </c:pt>
                <c:pt idx="775">
                  <c:v>6.0447000000000001E-2</c:v>
                </c:pt>
                <c:pt idx="776">
                  <c:v>6.0332999999999998E-2</c:v>
                </c:pt>
                <c:pt idx="777">
                  <c:v>6.0597000000000005E-2</c:v>
                </c:pt>
                <c:pt idx="778">
                  <c:v>5.9827999999999999E-2</c:v>
                </c:pt>
                <c:pt idx="779">
                  <c:v>5.9027999999999997E-2</c:v>
                </c:pt>
                <c:pt idx="780">
                  <c:v>5.8872000000000001E-2</c:v>
                </c:pt>
                <c:pt idx="781">
                  <c:v>5.9067999999999996E-2</c:v>
                </c:pt>
                <c:pt idx="782">
                  <c:v>5.8928000000000001E-2</c:v>
                </c:pt>
                <c:pt idx="783">
                  <c:v>5.8667999999999998E-2</c:v>
                </c:pt>
                <c:pt idx="784">
                  <c:v>5.9000000000000004E-2</c:v>
                </c:pt>
                <c:pt idx="785">
                  <c:v>5.8760000000000007E-2</c:v>
                </c:pt>
                <c:pt idx="786">
                  <c:v>5.7826000000000002E-2</c:v>
                </c:pt>
                <c:pt idx="787">
                  <c:v>5.8299999999999998E-2</c:v>
                </c:pt>
                <c:pt idx="788">
                  <c:v>5.7599999999999998E-2</c:v>
                </c:pt>
                <c:pt idx="789">
                  <c:v>5.79E-2</c:v>
                </c:pt>
                <c:pt idx="790">
                  <c:v>5.7723000000000003E-2</c:v>
                </c:pt>
                <c:pt idx="791">
                  <c:v>5.7564999999999998E-2</c:v>
                </c:pt>
                <c:pt idx="792">
                  <c:v>5.7999999999999996E-2</c:v>
                </c:pt>
                <c:pt idx="793">
                  <c:v>5.79E-2</c:v>
                </c:pt>
                <c:pt idx="794">
                  <c:v>5.7907E-2</c:v>
                </c:pt>
                <c:pt idx="795">
                  <c:v>5.7891999999999999E-2</c:v>
                </c:pt>
                <c:pt idx="796">
                  <c:v>5.7800000000000004E-2</c:v>
                </c:pt>
                <c:pt idx="797">
                  <c:v>5.7200000000000001E-2</c:v>
                </c:pt>
                <c:pt idx="798">
                  <c:v>5.7178000000000007E-2</c:v>
                </c:pt>
                <c:pt idx="799">
                  <c:v>5.7790000000000001E-2</c:v>
                </c:pt>
                <c:pt idx="800">
                  <c:v>5.7470999999999994E-2</c:v>
                </c:pt>
                <c:pt idx="801">
                  <c:v>5.8000999999999997E-2</c:v>
                </c:pt>
                <c:pt idx="802">
                  <c:v>5.867E-2</c:v>
                </c:pt>
                <c:pt idx="803">
                  <c:v>5.9215999999999998E-2</c:v>
                </c:pt>
                <c:pt idx="804">
                  <c:v>5.9500000000000004E-2</c:v>
                </c:pt>
                <c:pt idx="805">
                  <c:v>5.9256999999999997E-2</c:v>
                </c:pt>
                <c:pt idx="806">
                  <c:v>5.9386000000000001E-2</c:v>
                </c:pt>
                <c:pt idx="807">
                  <c:v>5.9335000000000006E-2</c:v>
                </c:pt>
                <c:pt idx="808">
                  <c:v>5.9200000000000003E-2</c:v>
                </c:pt>
                <c:pt idx="809">
                  <c:v>5.8899999999999994E-2</c:v>
                </c:pt>
                <c:pt idx="810">
                  <c:v>5.9055999999999997E-2</c:v>
                </c:pt>
                <c:pt idx="811">
                  <c:v>5.9968E-2</c:v>
                </c:pt>
                <c:pt idx="812">
                  <c:v>6.2601000000000004E-2</c:v>
                </c:pt>
                <c:pt idx="813">
                  <c:v>6.2601000000000004E-2</c:v>
                </c:pt>
                <c:pt idx="814">
                  <c:v>6.2601000000000004E-2</c:v>
                </c:pt>
                <c:pt idx="815">
                  <c:v>6.3282000000000005E-2</c:v>
                </c:pt>
                <c:pt idx="816">
                  <c:v>6.3399999999999998E-2</c:v>
                </c:pt>
                <c:pt idx="817">
                  <c:v>6.3322000000000003E-2</c:v>
                </c:pt>
                <c:pt idx="818">
                  <c:v>6.1874000000000005E-2</c:v>
                </c:pt>
                <c:pt idx="819">
                  <c:v>6.1452E-2</c:v>
                </c:pt>
                <c:pt idx="820">
                  <c:v>6.1475000000000002E-2</c:v>
                </c:pt>
                <c:pt idx="821">
                  <c:v>6.1603000000000005E-2</c:v>
                </c:pt>
                <c:pt idx="822">
                  <c:v>6.2074999999999998E-2</c:v>
                </c:pt>
                <c:pt idx="823">
                  <c:v>6.1416000000000005E-2</c:v>
                </c:pt>
                <c:pt idx="824">
                  <c:v>6.1052000000000002E-2</c:v>
                </c:pt>
                <c:pt idx="825">
                  <c:v>6.08E-2</c:v>
                </c:pt>
                <c:pt idx="826">
                  <c:v>6.3454999999999998E-2</c:v>
                </c:pt>
                <c:pt idx="827">
                  <c:v>6.3621999999999998E-2</c:v>
                </c:pt>
                <c:pt idx="828">
                  <c:v>6.2218000000000002E-2</c:v>
                </c:pt>
                <c:pt idx="829">
                  <c:v>6.2676999999999997E-2</c:v>
                </c:pt>
                <c:pt idx="830">
                  <c:v>6.2205000000000003E-2</c:v>
                </c:pt>
                <c:pt idx="831">
                  <c:v>6.1345999999999998E-2</c:v>
                </c:pt>
                <c:pt idx="832">
                  <c:v>6.1475000000000002E-2</c:v>
                </c:pt>
                <c:pt idx="833">
                  <c:v>6.1600000000000002E-2</c:v>
                </c:pt>
                <c:pt idx="834">
                  <c:v>6.1544000000000001E-2</c:v>
                </c:pt>
                <c:pt idx="835">
                  <c:v>6.1219999999999997E-2</c:v>
                </c:pt>
                <c:pt idx="836">
                  <c:v>6.1200000000000004E-2</c:v>
                </c:pt>
                <c:pt idx="837">
                  <c:v>6.1033999999999998E-2</c:v>
                </c:pt>
                <c:pt idx="838">
                  <c:v>6.0848000000000006E-2</c:v>
                </c:pt>
                <c:pt idx="839">
                  <c:v>6.0631000000000004E-2</c:v>
                </c:pt>
                <c:pt idx="840">
                  <c:v>6.0152999999999998E-2</c:v>
                </c:pt>
                <c:pt idx="841">
                  <c:v>5.9767000000000001E-2</c:v>
                </c:pt>
                <c:pt idx="842">
                  <c:v>0.06</c:v>
                </c:pt>
                <c:pt idx="843">
                  <c:v>5.9800000000000006E-2</c:v>
                </c:pt>
                <c:pt idx="844">
                  <c:v>5.9884000000000007E-2</c:v>
                </c:pt>
                <c:pt idx="845">
                  <c:v>5.9500000000000004E-2</c:v>
                </c:pt>
                <c:pt idx="846">
                  <c:v>5.8935000000000001E-2</c:v>
                </c:pt>
                <c:pt idx="847">
                  <c:v>5.8935000000000001E-2</c:v>
                </c:pt>
                <c:pt idx="848">
                  <c:v>5.7785000000000003E-2</c:v>
                </c:pt>
                <c:pt idx="849">
                  <c:v>5.7636E-2</c:v>
                </c:pt>
                <c:pt idx="850">
                  <c:v>5.79E-2</c:v>
                </c:pt>
                <c:pt idx="851">
                  <c:v>5.7731999999999999E-2</c:v>
                </c:pt>
                <c:pt idx="852">
                  <c:v>5.8373999999999995E-2</c:v>
                </c:pt>
                <c:pt idx="853">
                  <c:v>5.8471999999999996E-2</c:v>
                </c:pt>
                <c:pt idx="854">
                  <c:v>5.8529999999999999E-2</c:v>
                </c:pt>
                <c:pt idx="855">
                  <c:v>5.9077000000000005E-2</c:v>
                </c:pt>
                <c:pt idx="856">
                  <c:v>5.6478E-2</c:v>
                </c:pt>
                <c:pt idx="857">
                  <c:v>5.6100000000000004E-2</c:v>
                </c:pt>
                <c:pt idx="858">
                  <c:v>5.5726000000000005E-2</c:v>
                </c:pt>
                <c:pt idx="859">
                  <c:v>5.5640999999999996E-2</c:v>
                </c:pt>
                <c:pt idx="860">
                  <c:v>5.6317000000000006E-2</c:v>
                </c:pt>
                <c:pt idx="861">
                  <c:v>5.6307000000000003E-2</c:v>
                </c:pt>
                <c:pt idx="862">
                  <c:v>5.6272000000000003E-2</c:v>
                </c:pt>
                <c:pt idx="863">
                  <c:v>5.6399999999999999E-2</c:v>
                </c:pt>
                <c:pt idx="864">
                  <c:v>5.6245999999999997E-2</c:v>
                </c:pt>
                <c:pt idx="865">
                  <c:v>5.6523999999999998E-2</c:v>
                </c:pt>
                <c:pt idx="866">
                  <c:v>5.6344000000000005E-2</c:v>
                </c:pt>
                <c:pt idx="867">
                  <c:v>5.7045999999999999E-2</c:v>
                </c:pt>
                <c:pt idx="868">
                  <c:v>5.7374999999999995E-2</c:v>
                </c:pt>
                <c:pt idx="869">
                  <c:v>5.7117000000000001E-2</c:v>
                </c:pt>
                <c:pt idx="870">
                  <c:v>5.6799999999999996E-2</c:v>
                </c:pt>
                <c:pt idx="871">
                  <c:v>5.6326999999999995E-2</c:v>
                </c:pt>
                <c:pt idx="872">
                  <c:v>5.5999999999999994E-2</c:v>
                </c:pt>
                <c:pt idx="873">
                  <c:v>5.5827000000000002E-2</c:v>
                </c:pt>
                <c:pt idx="874">
                  <c:v>5.4000000000000006E-2</c:v>
                </c:pt>
                <c:pt idx="875">
                  <c:v>5.3438999999999993E-2</c:v>
                </c:pt>
                <c:pt idx="876">
                  <c:v>5.3200000000000004E-2</c:v>
                </c:pt>
                <c:pt idx="877">
                  <c:v>5.3255999999999998E-2</c:v>
                </c:pt>
                <c:pt idx="878">
                  <c:v>5.3308000000000001E-2</c:v>
                </c:pt>
                <c:pt idx="879">
                  <c:v>5.3499999999999999E-2</c:v>
                </c:pt>
                <c:pt idx="880">
                  <c:v>5.4275000000000004E-2</c:v>
                </c:pt>
                <c:pt idx="881">
                  <c:v>5.4450999999999999E-2</c:v>
                </c:pt>
                <c:pt idx="882">
                  <c:v>5.4572000000000002E-2</c:v>
                </c:pt>
                <c:pt idx="883">
                  <c:v>5.4000000000000006E-2</c:v>
                </c:pt>
                <c:pt idx="884">
                  <c:v>5.3822999999999996E-2</c:v>
                </c:pt>
                <c:pt idx="885">
                  <c:v>5.2891000000000001E-2</c:v>
                </c:pt>
                <c:pt idx="886">
                  <c:v>5.2961999999999995E-2</c:v>
                </c:pt>
                <c:pt idx="887">
                  <c:v>5.2641999999999994E-2</c:v>
                </c:pt>
                <c:pt idx="888">
                  <c:v>5.3246000000000002E-2</c:v>
                </c:pt>
                <c:pt idx="889">
                  <c:v>5.2968000000000001E-2</c:v>
                </c:pt>
                <c:pt idx="890">
                  <c:v>5.3295000000000002E-2</c:v>
                </c:pt>
                <c:pt idx="891">
                  <c:v>5.33E-2</c:v>
                </c:pt>
                <c:pt idx="892">
                  <c:v>5.3600000000000002E-2</c:v>
                </c:pt>
                <c:pt idx="893">
                  <c:v>5.3955000000000003E-2</c:v>
                </c:pt>
                <c:pt idx="894">
                  <c:v>5.3121000000000002E-2</c:v>
                </c:pt>
                <c:pt idx="895">
                  <c:v>5.2910000000000006E-2</c:v>
                </c:pt>
                <c:pt idx="896">
                  <c:v>5.3413000000000002E-2</c:v>
                </c:pt>
                <c:pt idx="897">
                  <c:v>5.2823000000000002E-2</c:v>
                </c:pt>
                <c:pt idx="898">
                  <c:v>5.2687999999999999E-2</c:v>
                </c:pt>
                <c:pt idx="899">
                  <c:v>5.2199999999999996E-2</c:v>
                </c:pt>
                <c:pt idx="900">
                  <c:v>5.2374999999999998E-2</c:v>
                </c:pt>
                <c:pt idx="901">
                  <c:v>5.1990000000000001E-2</c:v>
                </c:pt>
                <c:pt idx="902">
                  <c:v>5.2153999999999999E-2</c:v>
                </c:pt>
                <c:pt idx="903">
                  <c:v>5.2400000000000002E-2</c:v>
                </c:pt>
                <c:pt idx="904">
                  <c:v>5.1900000000000002E-2</c:v>
                </c:pt>
                <c:pt idx="905">
                  <c:v>5.1677999999999995E-2</c:v>
                </c:pt>
                <c:pt idx="906">
                  <c:v>5.2000000000000005E-2</c:v>
                </c:pt>
                <c:pt idx="907">
                  <c:v>5.1900000000000002E-2</c:v>
                </c:pt>
                <c:pt idx="908">
                  <c:v>5.2449000000000003E-2</c:v>
                </c:pt>
                <c:pt idx="909">
                  <c:v>5.2199999999999996E-2</c:v>
                </c:pt>
                <c:pt idx="910">
                  <c:v>5.2080000000000001E-2</c:v>
                </c:pt>
                <c:pt idx="911">
                  <c:v>5.2117000000000004E-2</c:v>
                </c:pt>
                <c:pt idx="912">
                  <c:v>5.2176E-2</c:v>
                </c:pt>
                <c:pt idx="913">
                  <c:v>5.2939999999999994E-2</c:v>
                </c:pt>
                <c:pt idx="914">
                  <c:v>5.2600000000000001E-2</c:v>
                </c:pt>
                <c:pt idx="915">
                  <c:v>5.2023E-2</c:v>
                </c:pt>
                <c:pt idx="916">
                  <c:v>5.2125000000000005E-2</c:v>
                </c:pt>
                <c:pt idx="917">
                  <c:v>5.1862000000000005E-2</c:v>
                </c:pt>
                <c:pt idx="918">
                  <c:v>5.2096000000000003E-2</c:v>
                </c:pt>
                <c:pt idx="919">
                  <c:v>5.2000000000000005E-2</c:v>
                </c:pt>
                <c:pt idx="920">
                  <c:v>5.16E-2</c:v>
                </c:pt>
                <c:pt idx="921">
                  <c:v>5.1699999999999996E-2</c:v>
                </c:pt>
                <c:pt idx="922">
                  <c:v>5.21E-2</c:v>
                </c:pt>
                <c:pt idx="923">
                  <c:v>5.21E-2</c:v>
                </c:pt>
                <c:pt idx="924">
                  <c:v>5.28E-2</c:v>
                </c:pt>
                <c:pt idx="925">
                  <c:v>5.2900000000000003E-2</c:v>
                </c:pt>
                <c:pt idx="926">
                  <c:v>5.3099E-2</c:v>
                </c:pt>
                <c:pt idx="927">
                  <c:v>5.2999999999999999E-2</c:v>
                </c:pt>
                <c:pt idx="928">
                  <c:v>5.2699999999999997E-2</c:v>
                </c:pt>
                <c:pt idx="929">
                  <c:v>5.2729999999999999E-2</c:v>
                </c:pt>
                <c:pt idx="930">
                  <c:v>5.3099999999999994E-2</c:v>
                </c:pt>
                <c:pt idx="931">
                  <c:v>5.2900000000000003E-2</c:v>
                </c:pt>
                <c:pt idx="932">
                  <c:v>5.3200000000000004E-2</c:v>
                </c:pt>
                <c:pt idx="933">
                  <c:v>5.2840999999999999E-2</c:v>
                </c:pt>
                <c:pt idx="934">
                  <c:v>5.2188999999999999E-2</c:v>
                </c:pt>
                <c:pt idx="935">
                  <c:v>5.1500000000000004E-2</c:v>
                </c:pt>
                <c:pt idx="936">
                  <c:v>5.1266999999999993E-2</c:v>
                </c:pt>
                <c:pt idx="937">
                  <c:v>5.0700000000000002E-2</c:v>
                </c:pt>
                <c:pt idx="938">
                  <c:v>4.9942E-2</c:v>
                </c:pt>
                <c:pt idx="939">
                  <c:v>5.0265000000000004E-2</c:v>
                </c:pt>
                <c:pt idx="940">
                  <c:v>6.0101000000000002E-2</c:v>
                </c:pt>
                <c:pt idx="941">
                  <c:v>5.7838000000000001E-2</c:v>
                </c:pt>
                <c:pt idx="942">
                  <c:v>5.8700000000000002E-2</c:v>
                </c:pt>
                <c:pt idx="943">
                  <c:v>5.6631999999999995E-2</c:v>
                </c:pt>
                <c:pt idx="944">
                  <c:v>5.5766000000000003E-2</c:v>
                </c:pt>
                <c:pt idx="945">
                  <c:v>5.5816999999999999E-2</c:v>
                </c:pt>
                <c:pt idx="946">
                  <c:v>5.534E-2</c:v>
                </c:pt>
                <c:pt idx="947">
                  <c:v>5.5030999999999997E-2</c:v>
                </c:pt>
                <c:pt idx="948">
                  <c:v>5.5721E-2</c:v>
                </c:pt>
                <c:pt idx="949">
                  <c:v>5.5042999999999995E-2</c:v>
                </c:pt>
                <c:pt idx="950">
                  <c:v>5.5892999999999998E-2</c:v>
                </c:pt>
                <c:pt idx="951">
                  <c:v>5.6321000000000003E-2</c:v>
                </c:pt>
                <c:pt idx="952">
                  <c:v>5.6900000000000006E-2</c:v>
                </c:pt>
                <c:pt idx="953">
                  <c:v>5.6500000000000002E-2</c:v>
                </c:pt>
                <c:pt idx="954">
                  <c:v>5.6420999999999999E-2</c:v>
                </c:pt>
                <c:pt idx="955">
                  <c:v>5.6600000000000004E-2</c:v>
                </c:pt>
                <c:pt idx="956">
                  <c:v>5.6250000000000001E-2</c:v>
                </c:pt>
                <c:pt idx="957">
                  <c:v>5.6162999999999998E-2</c:v>
                </c:pt>
                <c:pt idx="958">
                  <c:v>5.6325E-2</c:v>
                </c:pt>
                <c:pt idx="959">
                  <c:v>5.5891999999999997E-2</c:v>
                </c:pt>
                <c:pt idx="960">
                  <c:v>5.4974999999999996E-2</c:v>
                </c:pt>
                <c:pt idx="961">
                  <c:v>5.4573999999999998E-2</c:v>
                </c:pt>
                <c:pt idx="962">
                  <c:v>5.5199999999999999E-2</c:v>
                </c:pt>
                <c:pt idx="963">
                  <c:v>5.5080999999999998E-2</c:v>
                </c:pt>
                <c:pt idx="964">
                  <c:v>5.5472E-2</c:v>
                </c:pt>
                <c:pt idx="965">
                  <c:v>5.5549999999999995E-2</c:v>
                </c:pt>
                <c:pt idx="966">
                  <c:v>5.5599999999999997E-2</c:v>
                </c:pt>
                <c:pt idx="967">
                  <c:v>5.5955000000000005E-2</c:v>
                </c:pt>
                <c:pt idx="968">
                  <c:v>5.5442999999999999E-2</c:v>
                </c:pt>
                <c:pt idx="969">
                  <c:v>5.5800000000000002E-2</c:v>
                </c:pt>
                <c:pt idx="970">
                  <c:v>5.5500000000000001E-2</c:v>
                </c:pt>
                <c:pt idx="971">
                  <c:v>5.5266000000000003E-2</c:v>
                </c:pt>
                <c:pt idx="972">
                  <c:v>5.5544999999999997E-2</c:v>
                </c:pt>
                <c:pt idx="973">
                  <c:v>5.5627000000000003E-2</c:v>
                </c:pt>
                <c:pt idx="974">
                  <c:v>5.5751999999999996E-2</c:v>
                </c:pt>
                <c:pt idx="975">
                  <c:v>5.6100000000000004E-2</c:v>
                </c:pt>
                <c:pt idx="976">
                  <c:v>5.5899999999999998E-2</c:v>
                </c:pt>
                <c:pt idx="977">
                  <c:v>5.5500000000000001E-2</c:v>
                </c:pt>
                <c:pt idx="978">
                  <c:v>5.4253000000000003E-2</c:v>
                </c:pt>
                <c:pt idx="979">
                  <c:v>5.4120999999999996E-2</c:v>
                </c:pt>
                <c:pt idx="980">
                  <c:v>5.3262000000000004E-2</c:v>
                </c:pt>
                <c:pt idx="981">
                  <c:v>5.2641999999999994E-2</c:v>
                </c:pt>
                <c:pt idx="982">
                  <c:v>5.2319000000000004E-2</c:v>
                </c:pt>
                <c:pt idx="983">
                  <c:v>5.1315E-2</c:v>
                </c:pt>
                <c:pt idx="984">
                  <c:v>5.1071999999999999E-2</c:v>
                </c:pt>
                <c:pt idx="985">
                  <c:v>5.0823E-2</c:v>
                </c:pt>
                <c:pt idx="986">
                  <c:v>5.1200000000000002E-2</c:v>
                </c:pt>
                <c:pt idx="987">
                  <c:v>5.1670999999999995E-2</c:v>
                </c:pt>
                <c:pt idx="988">
                  <c:v>5.1680999999999998E-2</c:v>
                </c:pt>
                <c:pt idx="989">
                  <c:v>5.0022999999999998E-2</c:v>
                </c:pt>
                <c:pt idx="990">
                  <c:v>4.9545000000000006E-2</c:v>
                </c:pt>
                <c:pt idx="991">
                  <c:v>4.9202000000000003E-2</c:v>
                </c:pt>
                <c:pt idx="992">
                  <c:v>4.8799999999999996E-2</c:v>
                </c:pt>
                <c:pt idx="993">
                  <c:v>4.8606999999999997E-2</c:v>
                </c:pt>
                <c:pt idx="994">
                  <c:v>4.8181000000000002E-2</c:v>
                </c:pt>
                <c:pt idx="995">
                  <c:v>4.8099999999999997E-2</c:v>
                </c:pt>
                <c:pt idx="996">
                  <c:v>4.8499999999999995E-2</c:v>
                </c:pt>
                <c:pt idx="997">
                  <c:v>4.8239000000000004E-2</c:v>
                </c:pt>
                <c:pt idx="998">
                  <c:v>4.8722000000000001E-2</c:v>
                </c:pt>
                <c:pt idx="999">
                  <c:v>4.9143999999999993E-2</c:v>
                </c:pt>
                <c:pt idx="1000">
                  <c:v>4.9134999999999998E-2</c:v>
                </c:pt>
                <c:pt idx="1001">
                  <c:v>4.9211999999999999E-2</c:v>
                </c:pt>
                <c:pt idx="1002">
                  <c:v>4.8944999999999995E-2</c:v>
                </c:pt>
                <c:pt idx="1003">
                  <c:v>4.8766999999999998E-2</c:v>
                </c:pt>
                <c:pt idx="1004">
                  <c:v>4.9660000000000003E-2</c:v>
                </c:pt>
                <c:pt idx="1005">
                  <c:v>4.9054E-2</c:v>
                </c:pt>
                <c:pt idx="1006">
                  <c:v>4.9299999999999997E-2</c:v>
                </c:pt>
                <c:pt idx="1007">
                  <c:v>4.9195999999999997E-2</c:v>
                </c:pt>
                <c:pt idx="1008">
                  <c:v>4.8833000000000001E-2</c:v>
                </c:pt>
                <c:pt idx="1009">
                  <c:v>4.8399999999999999E-2</c:v>
                </c:pt>
                <c:pt idx="1010">
                  <c:v>4.8399999999999999E-2</c:v>
                </c:pt>
                <c:pt idx="1011">
                  <c:v>4.8231000000000003E-2</c:v>
                </c:pt>
                <c:pt idx="1012">
                  <c:v>4.82E-2</c:v>
                </c:pt>
                <c:pt idx="1013">
                  <c:v>4.8057999999999997E-2</c:v>
                </c:pt>
                <c:pt idx="1014">
                  <c:v>4.7584000000000001E-2</c:v>
                </c:pt>
                <c:pt idx="1015">
                  <c:v>4.7744000000000002E-2</c:v>
                </c:pt>
                <c:pt idx="1016">
                  <c:v>4.7655000000000003E-2</c:v>
                </c:pt>
                <c:pt idx="1017">
                  <c:v>4.7300000000000002E-2</c:v>
                </c:pt>
                <c:pt idx="1018">
                  <c:v>4.6674E-2</c:v>
                </c:pt>
                <c:pt idx="1019">
                  <c:v>4.6234000000000004E-2</c:v>
                </c:pt>
                <c:pt idx="1020">
                  <c:v>4.6599000000000002E-2</c:v>
                </c:pt>
                <c:pt idx="1021">
                  <c:v>4.7108999999999998E-2</c:v>
                </c:pt>
                <c:pt idx="1022">
                  <c:v>4.7203999999999996E-2</c:v>
                </c:pt>
                <c:pt idx="1023">
                  <c:v>4.7121000000000003E-2</c:v>
                </c:pt>
                <c:pt idx="1024">
                  <c:v>4.7300000000000002E-2</c:v>
                </c:pt>
                <c:pt idx="1025">
                  <c:v>4.7281000000000004E-2</c:v>
                </c:pt>
                <c:pt idx="1026">
                  <c:v>4.7081999999999999E-2</c:v>
                </c:pt>
                <c:pt idx="1027">
                  <c:v>4.6834000000000001E-2</c:v>
                </c:pt>
                <c:pt idx="1028">
                  <c:v>4.6265000000000001E-2</c:v>
                </c:pt>
                <c:pt idx="1029">
                  <c:v>4.607E-2</c:v>
                </c:pt>
                <c:pt idx="1030">
                  <c:v>4.6192000000000004E-2</c:v>
                </c:pt>
                <c:pt idx="1031">
                  <c:v>4.5469999999999997E-2</c:v>
                </c:pt>
                <c:pt idx="1032">
                  <c:v>4.5599999999999995E-2</c:v>
                </c:pt>
                <c:pt idx="1033">
                  <c:v>4.5734000000000004E-2</c:v>
                </c:pt>
                <c:pt idx="1034">
                  <c:v>4.5621999999999996E-2</c:v>
                </c:pt>
                <c:pt idx="1035">
                  <c:v>4.5442999999999997E-2</c:v>
                </c:pt>
                <c:pt idx="1036">
                  <c:v>4.5700000000000005E-2</c:v>
                </c:pt>
                <c:pt idx="1037">
                  <c:v>4.5570000000000006E-2</c:v>
                </c:pt>
                <c:pt idx="1038">
                  <c:v>4.6158000000000005E-2</c:v>
                </c:pt>
                <c:pt idx="1039">
                  <c:v>4.5444999999999999E-2</c:v>
                </c:pt>
                <c:pt idx="1040">
                  <c:v>4.5705999999999997E-2</c:v>
                </c:pt>
                <c:pt idx="1041">
                  <c:v>4.5136000000000003E-2</c:v>
                </c:pt>
                <c:pt idx="1042">
                  <c:v>4.5199999999999997E-2</c:v>
                </c:pt>
                <c:pt idx="1043">
                  <c:v>4.5117999999999998E-2</c:v>
                </c:pt>
                <c:pt idx="1044">
                  <c:v>4.5258E-2</c:v>
                </c:pt>
                <c:pt idx="1045">
                  <c:v>4.5019999999999998E-2</c:v>
                </c:pt>
                <c:pt idx="1046">
                  <c:v>4.4781000000000001E-2</c:v>
                </c:pt>
                <c:pt idx="1047">
                  <c:v>4.4400000000000002E-2</c:v>
                </c:pt>
                <c:pt idx="1048">
                  <c:v>4.4299999999999999E-2</c:v>
                </c:pt>
                <c:pt idx="1049">
                  <c:v>4.4699999999999997E-2</c:v>
                </c:pt>
                <c:pt idx="1050">
                  <c:v>4.5236999999999999E-2</c:v>
                </c:pt>
                <c:pt idx="1051">
                  <c:v>4.5425000000000007E-2</c:v>
                </c:pt>
                <c:pt idx="1052">
                  <c:v>4.6681E-2</c:v>
                </c:pt>
                <c:pt idx="1053">
                  <c:v>4.6559999999999997E-2</c:v>
                </c:pt>
                <c:pt idx="1054">
                  <c:v>4.7085999999999996E-2</c:v>
                </c:pt>
                <c:pt idx="1055">
                  <c:v>4.7154999999999996E-2</c:v>
                </c:pt>
                <c:pt idx="1056">
                  <c:v>4.8036000000000002E-2</c:v>
                </c:pt>
                <c:pt idx="1057">
                  <c:v>4.9097999999999996E-2</c:v>
                </c:pt>
                <c:pt idx="1058">
                  <c:v>4.8771000000000002E-2</c:v>
                </c:pt>
                <c:pt idx="1059">
                  <c:v>4.9100000000000005E-2</c:v>
                </c:pt>
                <c:pt idx="1060">
                  <c:v>4.8944000000000001E-2</c:v>
                </c:pt>
                <c:pt idx="1061">
                  <c:v>4.9000000000000002E-2</c:v>
                </c:pt>
                <c:pt idx="1062">
                  <c:v>4.9546E-2</c:v>
                </c:pt>
                <c:pt idx="1063">
                  <c:v>4.9752999999999999E-2</c:v>
                </c:pt>
                <c:pt idx="1064">
                  <c:v>5.0094E-2</c:v>
                </c:pt>
                <c:pt idx="1065">
                  <c:v>4.9382000000000002E-2</c:v>
                </c:pt>
                <c:pt idx="1066">
                  <c:v>4.8708000000000001E-2</c:v>
                </c:pt>
                <c:pt idx="1067">
                  <c:v>4.8708000000000001E-2</c:v>
                </c:pt>
                <c:pt idx="1068">
                  <c:v>4.8240999999999999E-2</c:v>
                </c:pt>
                <c:pt idx="1069">
                  <c:v>4.8418000000000003E-2</c:v>
                </c:pt>
                <c:pt idx="1070">
                  <c:v>4.8410000000000002E-2</c:v>
                </c:pt>
                <c:pt idx="1071">
                  <c:v>4.8730000000000002E-2</c:v>
                </c:pt>
                <c:pt idx="1072">
                  <c:v>4.8770000000000001E-2</c:v>
                </c:pt>
                <c:pt idx="1073">
                  <c:v>4.8703000000000003E-2</c:v>
                </c:pt>
                <c:pt idx="1074">
                  <c:v>4.9668999999999998E-2</c:v>
                </c:pt>
                <c:pt idx="1075">
                  <c:v>5.0099999999999999E-2</c:v>
                </c:pt>
                <c:pt idx="1076">
                  <c:v>4.9995999999999999E-2</c:v>
                </c:pt>
                <c:pt idx="1077">
                  <c:v>4.9804000000000001E-2</c:v>
                </c:pt>
                <c:pt idx="1078">
                  <c:v>4.9699999999999994E-2</c:v>
                </c:pt>
                <c:pt idx="1079">
                  <c:v>4.9964000000000001E-2</c:v>
                </c:pt>
                <c:pt idx="1080">
                  <c:v>5.0715000000000003E-2</c:v>
                </c:pt>
                <c:pt idx="1081">
                  <c:v>5.0639000000000003E-2</c:v>
                </c:pt>
                <c:pt idx="1082">
                  <c:v>5.0793999999999999E-2</c:v>
                </c:pt>
                <c:pt idx="1083">
                  <c:v>5.1471999999999997E-2</c:v>
                </c:pt>
                <c:pt idx="1084">
                  <c:v>5.1325000000000003E-2</c:v>
                </c:pt>
                <c:pt idx="1085">
                  <c:v>5.1699999999999996E-2</c:v>
                </c:pt>
                <c:pt idx="1086">
                  <c:v>5.1500000000000004E-2</c:v>
                </c:pt>
                <c:pt idx="1087">
                  <c:v>5.1434000000000001E-2</c:v>
                </c:pt>
                <c:pt idx="1088">
                  <c:v>5.16E-2</c:v>
                </c:pt>
                <c:pt idx="1089">
                  <c:v>5.1247000000000001E-2</c:v>
                </c:pt>
                <c:pt idx="1090">
                  <c:v>5.1035999999999998E-2</c:v>
                </c:pt>
                <c:pt idx="1091">
                  <c:v>5.1299999999999998E-2</c:v>
                </c:pt>
                <c:pt idx="1092">
                  <c:v>5.0571999999999999E-2</c:v>
                </c:pt>
                <c:pt idx="1093">
                  <c:v>5.04E-2</c:v>
                </c:pt>
                <c:pt idx="1094">
                  <c:v>5.0099999999999999E-2</c:v>
                </c:pt>
                <c:pt idx="1095">
                  <c:v>5.0099999999999999E-2</c:v>
                </c:pt>
                <c:pt idx="1096">
                  <c:v>4.9306999999999997E-2</c:v>
                </c:pt>
                <c:pt idx="1097">
                  <c:v>4.8739999999999999E-2</c:v>
                </c:pt>
                <c:pt idx="1098">
                  <c:v>4.8265000000000002E-2</c:v>
                </c:pt>
                <c:pt idx="1099">
                  <c:v>4.82E-2</c:v>
                </c:pt>
                <c:pt idx="1100">
                  <c:v>4.7957E-2</c:v>
                </c:pt>
                <c:pt idx="1101">
                  <c:v>4.7800000000000002E-2</c:v>
                </c:pt>
                <c:pt idx="1102">
                  <c:v>4.7660999999999995E-2</c:v>
                </c:pt>
                <c:pt idx="1103">
                  <c:v>4.7309999999999998E-2</c:v>
                </c:pt>
                <c:pt idx="1104">
                  <c:v>4.6923000000000006E-2</c:v>
                </c:pt>
                <c:pt idx="1105">
                  <c:v>4.6699999999999998E-2</c:v>
                </c:pt>
                <c:pt idx="1106">
                  <c:v>4.6790999999999999E-2</c:v>
                </c:pt>
                <c:pt idx="1107">
                  <c:v>4.6871000000000003E-2</c:v>
                </c:pt>
                <c:pt idx="1108">
                  <c:v>4.7150999999999998E-2</c:v>
                </c:pt>
                <c:pt idx="1109">
                  <c:v>4.7213999999999999E-2</c:v>
                </c:pt>
                <c:pt idx="1110">
                  <c:v>4.7500000000000001E-2</c:v>
                </c:pt>
                <c:pt idx="1111">
                  <c:v>4.8000000000000001E-2</c:v>
                </c:pt>
                <c:pt idx="1112">
                  <c:v>4.6961000000000003E-2</c:v>
                </c:pt>
                <c:pt idx="1113">
                  <c:v>4.6961000000000003E-2</c:v>
                </c:pt>
                <c:pt idx="1114">
                  <c:v>4.6119E-2</c:v>
                </c:pt>
                <c:pt idx="1115">
                  <c:v>4.6349000000000001E-2</c:v>
                </c:pt>
                <c:pt idx="1116">
                  <c:v>4.6151999999999999E-2</c:v>
                </c:pt>
                <c:pt idx="1117">
                  <c:v>4.6100000000000002E-2</c:v>
                </c:pt>
                <c:pt idx="1118">
                  <c:v>4.5747000000000003E-2</c:v>
                </c:pt>
                <c:pt idx="1119">
                  <c:v>4.6399999999999997E-2</c:v>
                </c:pt>
                <c:pt idx="1120">
                  <c:v>4.6858000000000004E-2</c:v>
                </c:pt>
                <c:pt idx="1121">
                  <c:v>4.6550000000000001E-2</c:v>
                </c:pt>
                <c:pt idx="1122">
                  <c:v>4.6699000000000004E-2</c:v>
                </c:pt>
                <c:pt idx="1123">
                  <c:v>4.7149999999999997E-2</c:v>
                </c:pt>
                <c:pt idx="1124">
                  <c:v>4.7824999999999999E-2</c:v>
                </c:pt>
                <c:pt idx="1125">
                  <c:v>4.7400000000000005E-2</c:v>
                </c:pt>
                <c:pt idx="1126">
                  <c:v>4.6820000000000001E-2</c:v>
                </c:pt>
                <c:pt idx="1127">
                  <c:v>4.6433000000000002E-2</c:v>
                </c:pt>
                <c:pt idx="1128">
                  <c:v>4.6635000000000003E-2</c:v>
                </c:pt>
                <c:pt idx="1129">
                  <c:v>4.6799999999999994E-2</c:v>
                </c:pt>
                <c:pt idx="1130">
                  <c:v>4.6729E-2</c:v>
                </c:pt>
                <c:pt idx="1131">
                  <c:v>4.6759000000000002E-2</c:v>
                </c:pt>
                <c:pt idx="1132">
                  <c:v>4.6500000000000007E-2</c:v>
                </c:pt>
                <c:pt idx="1133">
                  <c:v>4.6133E-2</c:v>
                </c:pt>
                <c:pt idx="1134">
                  <c:v>4.6199999999999998E-2</c:v>
                </c:pt>
                <c:pt idx="1135">
                  <c:v>4.6199999999999998E-2</c:v>
                </c:pt>
                <c:pt idx="1136">
                  <c:v>4.6300000000000001E-2</c:v>
                </c:pt>
                <c:pt idx="1137">
                  <c:v>4.6136999999999997E-2</c:v>
                </c:pt>
                <c:pt idx="1138">
                  <c:v>4.5919000000000001E-2</c:v>
                </c:pt>
                <c:pt idx="1139">
                  <c:v>4.58E-2</c:v>
                </c:pt>
                <c:pt idx="1140">
                  <c:v>4.5837000000000003E-2</c:v>
                </c:pt>
                <c:pt idx="1141">
                  <c:v>4.5828000000000001E-2</c:v>
                </c:pt>
                <c:pt idx="1142">
                  <c:v>4.5755999999999998E-2</c:v>
                </c:pt>
                <c:pt idx="1143">
                  <c:v>4.5772000000000007E-2</c:v>
                </c:pt>
                <c:pt idx="1144">
                  <c:v>4.5499999999999999E-2</c:v>
                </c:pt>
                <c:pt idx="1145">
                  <c:v>4.5240999999999996E-2</c:v>
                </c:pt>
                <c:pt idx="1146">
                  <c:v>4.5252999999999995E-2</c:v>
                </c:pt>
                <c:pt idx="1147">
                  <c:v>4.5143000000000003E-2</c:v>
                </c:pt>
                <c:pt idx="1148">
                  <c:v>4.53E-2</c:v>
                </c:pt>
                <c:pt idx="1149">
                  <c:v>4.5666999999999999E-2</c:v>
                </c:pt>
                <c:pt idx="1150">
                  <c:v>4.5353999999999998E-2</c:v>
                </c:pt>
                <c:pt idx="1151">
                  <c:v>4.3863000000000006E-2</c:v>
                </c:pt>
                <c:pt idx="1152">
                  <c:v>4.36E-2</c:v>
                </c:pt>
                <c:pt idx="1153">
                  <c:v>4.2999999999999997E-2</c:v>
                </c:pt>
                <c:pt idx="1154">
                  <c:v>4.3099999999999999E-2</c:v>
                </c:pt>
                <c:pt idx="1155">
                  <c:v>4.3548999999999997E-2</c:v>
                </c:pt>
                <c:pt idx="1156">
                  <c:v>4.3144999999999996E-2</c:v>
                </c:pt>
                <c:pt idx="1157">
                  <c:v>4.3672000000000002E-2</c:v>
                </c:pt>
                <c:pt idx="1158">
                  <c:v>4.4199999999999996E-2</c:v>
                </c:pt>
                <c:pt idx="1159">
                  <c:v>4.4603000000000004E-2</c:v>
                </c:pt>
                <c:pt idx="1160">
                  <c:v>4.4199999999999996E-2</c:v>
                </c:pt>
                <c:pt idx="1161">
                  <c:v>4.4642999999999995E-2</c:v>
                </c:pt>
                <c:pt idx="1162">
                  <c:v>4.4549000000000005E-2</c:v>
                </c:pt>
                <c:pt idx="1163">
                  <c:v>4.4500000000000005E-2</c:v>
                </c:pt>
                <c:pt idx="1164">
                  <c:v>4.4199999999999996E-2</c:v>
                </c:pt>
                <c:pt idx="1165">
                  <c:v>4.4199999999999996E-2</c:v>
                </c:pt>
                <c:pt idx="1166">
                  <c:v>4.4438999999999999E-2</c:v>
                </c:pt>
                <c:pt idx="1167">
                  <c:v>4.4299999999999999E-2</c:v>
                </c:pt>
                <c:pt idx="1168">
                  <c:v>4.4400000000000002E-2</c:v>
                </c:pt>
                <c:pt idx="1169">
                  <c:v>4.4166999999999998E-2</c:v>
                </c:pt>
                <c:pt idx="1170">
                  <c:v>4.4299999999999999E-2</c:v>
                </c:pt>
                <c:pt idx="1171">
                  <c:v>4.4400000000000002E-2</c:v>
                </c:pt>
                <c:pt idx="1172">
                  <c:v>4.4999999999999998E-2</c:v>
                </c:pt>
                <c:pt idx="1173">
                  <c:v>4.4999999999999998E-2</c:v>
                </c:pt>
                <c:pt idx="1174">
                  <c:v>4.5100000000000001E-2</c:v>
                </c:pt>
                <c:pt idx="1175">
                  <c:v>4.4778999999999999E-2</c:v>
                </c:pt>
                <c:pt idx="1176">
                  <c:v>4.4406000000000001E-2</c:v>
                </c:pt>
                <c:pt idx="1177">
                  <c:v>4.4699999999999997E-2</c:v>
                </c:pt>
                <c:pt idx="1178">
                  <c:v>4.4999999999999998E-2</c:v>
                </c:pt>
                <c:pt idx="1179">
                  <c:v>4.4999000000000004E-2</c:v>
                </c:pt>
                <c:pt idx="1180">
                  <c:v>4.4936999999999998E-2</c:v>
                </c:pt>
                <c:pt idx="1181">
                  <c:v>4.5328E-2</c:v>
                </c:pt>
                <c:pt idx="1182">
                  <c:v>4.6234000000000004E-2</c:v>
                </c:pt>
                <c:pt idx="1183">
                  <c:v>4.7062999999999994E-2</c:v>
                </c:pt>
                <c:pt idx="1184">
                  <c:v>4.5899999999999996E-2</c:v>
                </c:pt>
                <c:pt idx="1185">
                  <c:v>4.6300000000000001E-2</c:v>
                </c:pt>
                <c:pt idx="1186">
                  <c:v>4.7057000000000002E-2</c:v>
                </c:pt>
                <c:pt idx="1187">
                  <c:v>4.7282999999999999E-2</c:v>
                </c:pt>
                <c:pt idx="1188">
                  <c:v>4.7469999999999998E-2</c:v>
                </c:pt>
                <c:pt idx="1189">
                  <c:v>5.0708999999999997E-2</c:v>
                </c:pt>
                <c:pt idx="1190">
                  <c:v>5.0248999999999995E-2</c:v>
                </c:pt>
                <c:pt idx="1191">
                  <c:v>4.9644000000000001E-2</c:v>
                </c:pt>
                <c:pt idx="1192">
                  <c:v>5.0300000000000004E-2</c:v>
                </c:pt>
                <c:pt idx="1193">
                  <c:v>5.0900000000000001E-2</c:v>
                </c:pt>
                <c:pt idx="1194">
                  <c:v>5.1788999999999995E-2</c:v>
                </c:pt>
                <c:pt idx="1195">
                  <c:v>5.2172000000000003E-2</c:v>
                </c:pt>
                <c:pt idx="1196">
                  <c:v>5.2949999999999997E-2</c:v>
                </c:pt>
                <c:pt idx="1197">
                  <c:v>5.2572000000000001E-2</c:v>
                </c:pt>
                <c:pt idx="1198">
                  <c:v>5.2049000000000005E-2</c:v>
                </c:pt>
                <c:pt idx="1199">
                  <c:v>5.1641000000000006E-2</c:v>
                </c:pt>
                <c:pt idx="1200">
                  <c:v>5.3551000000000001E-2</c:v>
                </c:pt>
                <c:pt idx="1201">
                  <c:v>5.4158999999999999E-2</c:v>
                </c:pt>
                <c:pt idx="1202">
                  <c:v>5.6749999999999995E-2</c:v>
                </c:pt>
                <c:pt idx="1203">
                  <c:v>5.5309999999999998E-2</c:v>
                </c:pt>
                <c:pt idx="1204">
                  <c:v>5.5106999999999996E-2</c:v>
                </c:pt>
                <c:pt idx="1205">
                  <c:v>5.5271999999999995E-2</c:v>
                </c:pt>
                <c:pt idx="1206">
                  <c:v>5.6265000000000003E-2</c:v>
                </c:pt>
                <c:pt idx="1207">
                  <c:v>5.8986000000000004E-2</c:v>
                </c:pt>
                <c:pt idx="1208">
                  <c:v>5.5663999999999998E-2</c:v>
                </c:pt>
                <c:pt idx="1209">
                  <c:v>5.5559000000000004E-2</c:v>
                </c:pt>
                <c:pt idx="1210">
                  <c:v>5.4271E-2</c:v>
                </c:pt>
                <c:pt idx="1211">
                  <c:v>5.4870999999999996E-2</c:v>
                </c:pt>
                <c:pt idx="1212">
                  <c:v>5.5382000000000001E-2</c:v>
                </c:pt>
                <c:pt idx="1213">
                  <c:v>5.5913999999999998E-2</c:v>
                </c:pt>
                <c:pt idx="1214">
                  <c:v>5.5338000000000005E-2</c:v>
                </c:pt>
                <c:pt idx="1215">
                  <c:v>5.5052000000000004E-2</c:v>
                </c:pt>
                <c:pt idx="1216">
                  <c:v>5.6250999999999995E-2</c:v>
                </c:pt>
                <c:pt idx="1217">
                  <c:v>5.5439999999999996E-2</c:v>
                </c:pt>
                <c:pt idx="1218">
                  <c:v>5.5220999999999999E-2</c:v>
                </c:pt>
                <c:pt idx="1219">
                  <c:v>5.4820000000000001E-2</c:v>
                </c:pt>
                <c:pt idx="1220">
                  <c:v>5.4823000000000004E-2</c:v>
                </c:pt>
                <c:pt idx="1221">
                  <c:v>5.4600000000000003E-2</c:v>
                </c:pt>
                <c:pt idx="1222">
                  <c:v>5.5400999999999999E-2</c:v>
                </c:pt>
                <c:pt idx="1223">
                  <c:v>5.4978999999999993E-2</c:v>
                </c:pt>
                <c:pt idx="1224">
                  <c:v>5.4978999999999993E-2</c:v>
                </c:pt>
                <c:pt idx="1225">
                  <c:v>5.4258000000000001E-2</c:v>
                </c:pt>
                <c:pt idx="1226">
                  <c:v>5.5365999999999999E-2</c:v>
                </c:pt>
                <c:pt idx="1227">
                  <c:v>5.5854000000000001E-2</c:v>
                </c:pt>
                <c:pt idx="1228">
                  <c:v>5.5399999999999998E-2</c:v>
                </c:pt>
                <c:pt idx="1229">
                  <c:v>5.5300000000000002E-2</c:v>
                </c:pt>
                <c:pt idx="1230">
                  <c:v>5.4764999999999994E-2</c:v>
                </c:pt>
                <c:pt idx="1231">
                  <c:v>5.5E-2</c:v>
                </c:pt>
                <c:pt idx="1232">
                  <c:v>5.4489000000000003E-2</c:v>
                </c:pt>
                <c:pt idx="1233">
                  <c:v>5.3269999999999998E-2</c:v>
                </c:pt>
                <c:pt idx="1234">
                  <c:v>5.3677000000000002E-2</c:v>
                </c:pt>
                <c:pt idx="1235">
                  <c:v>5.3478999999999999E-2</c:v>
                </c:pt>
                <c:pt idx="1236">
                  <c:v>5.2529000000000006E-2</c:v>
                </c:pt>
                <c:pt idx="1237">
                  <c:v>5.3338999999999998E-2</c:v>
                </c:pt>
                <c:pt idx="1238">
                  <c:v>5.3005000000000004E-2</c:v>
                </c:pt>
                <c:pt idx="1239">
                  <c:v>5.3032000000000003E-2</c:v>
                </c:pt>
                <c:pt idx="1240">
                  <c:v>5.3262999999999998E-2</c:v>
                </c:pt>
                <c:pt idx="1241">
                  <c:v>5.2999999999999999E-2</c:v>
                </c:pt>
                <c:pt idx="1242">
                  <c:v>5.2998999999999998E-2</c:v>
                </c:pt>
                <c:pt idx="1243">
                  <c:v>5.1947E-2</c:v>
                </c:pt>
                <c:pt idx="1244">
                  <c:v>5.1985999999999997E-2</c:v>
                </c:pt>
                <c:pt idx="1245">
                  <c:v>5.2779E-2</c:v>
                </c:pt>
                <c:pt idx="1246">
                  <c:v>5.296E-2</c:v>
                </c:pt>
                <c:pt idx="1247">
                  <c:v>5.3998999999999998E-2</c:v>
                </c:pt>
                <c:pt idx="1248">
                  <c:v>5.6139000000000001E-2</c:v>
                </c:pt>
                <c:pt idx="1249">
                  <c:v>5.5739000000000004E-2</c:v>
                </c:pt>
                <c:pt idx="1250">
                  <c:v>5.3426999999999995E-2</c:v>
                </c:pt>
                <c:pt idx="1251">
                  <c:v>5.2967000000000007E-2</c:v>
                </c:pt>
                <c:pt idx="1252">
                  <c:v>5.2999999999999999E-2</c:v>
                </c:pt>
                <c:pt idx="1253">
                  <c:v>5.2976999999999996E-2</c:v>
                </c:pt>
                <c:pt idx="1254">
                  <c:v>5.3724999999999995E-2</c:v>
                </c:pt>
                <c:pt idx="1255">
                  <c:v>5.6250000000000001E-2</c:v>
                </c:pt>
                <c:pt idx="1256">
                  <c:v>5.4970999999999999E-2</c:v>
                </c:pt>
                <c:pt idx="1257">
                  <c:v>5.5899999999999998E-2</c:v>
                </c:pt>
                <c:pt idx="1258">
                  <c:v>5.5300000000000002E-2</c:v>
                </c:pt>
                <c:pt idx="1259">
                  <c:v>5.45E-2</c:v>
                </c:pt>
                <c:pt idx="1260">
                  <c:v>5.5030999999999997E-2</c:v>
                </c:pt>
                <c:pt idx="1261">
                  <c:v>5.4673999999999993E-2</c:v>
                </c:pt>
                <c:pt idx="1262">
                  <c:v>5.6500000000000002E-2</c:v>
                </c:pt>
                <c:pt idx="1263">
                  <c:v>5.5883000000000002E-2</c:v>
                </c:pt>
                <c:pt idx="1264">
                  <c:v>5.6900000000000006E-2</c:v>
                </c:pt>
                <c:pt idx="1265">
                  <c:v>5.7999999999999996E-2</c:v>
                </c:pt>
                <c:pt idx="1266">
                  <c:v>5.8499999999999996E-2</c:v>
                </c:pt>
                <c:pt idx="1267">
                  <c:v>5.8071999999999999E-2</c:v>
                </c:pt>
                <c:pt idx="1268">
                  <c:v>5.8287000000000005E-2</c:v>
                </c:pt>
                <c:pt idx="1269">
                  <c:v>5.8623000000000001E-2</c:v>
                </c:pt>
                <c:pt idx="1270">
                  <c:v>5.7880000000000001E-2</c:v>
                </c:pt>
                <c:pt idx="1271">
                  <c:v>5.8573000000000007E-2</c:v>
                </c:pt>
                <c:pt idx="1272">
                  <c:v>5.7977999999999995E-2</c:v>
                </c:pt>
                <c:pt idx="1273">
                  <c:v>5.6919000000000004E-2</c:v>
                </c:pt>
                <c:pt idx="1274">
                  <c:v>5.6600000000000004E-2</c:v>
                </c:pt>
                <c:pt idx="1275">
                  <c:v>5.6999000000000001E-2</c:v>
                </c:pt>
                <c:pt idx="1276">
                  <c:v>5.7099999999999998E-2</c:v>
                </c:pt>
                <c:pt idx="1277">
                  <c:v>5.6668000000000003E-2</c:v>
                </c:pt>
                <c:pt idx="1278">
                  <c:v>5.7020000000000001E-2</c:v>
                </c:pt>
                <c:pt idx="1279">
                  <c:v>5.7099999999999998E-2</c:v>
                </c:pt>
                <c:pt idx="1280">
                  <c:v>5.6851000000000006E-2</c:v>
                </c:pt>
                <c:pt idx="1281">
                  <c:v>5.6600000000000004E-2</c:v>
                </c:pt>
                <c:pt idx="1282">
                  <c:v>5.7500000000000002E-2</c:v>
                </c:pt>
                <c:pt idx="1283">
                  <c:v>5.7558999999999999E-2</c:v>
                </c:pt>
                <c:pt idx="1284">
                  <c:v>5.67E-2</c:v>
                </c:pt>
                <c:pt idx="1285">
                  <c:v>5.5633000000000002E-2</c:v>
                </c:pt>
                <c:pt idx="1286">
                  <c:v>5.4684999999999997E-2</c:v>
                </c:pt>
                <c:pt idx="1287">
                  <c:v>5.5199999999999999E-2</c:v>
                </c:pt>
                <c:pt idx="1288">
                  <c:v>5.1924999999999999E-2</c:v>
                </c:pt>
                <c:pt idx="1289">
                  <c:v>5.0407E-2</c:v>
                </c:pt>
                <c:pt idx="1290">
                  <c:v>5.0900000000000001E-2</c:v>
                </c:pt>
                <c:pt idx="1291">
                  <c:v>5.0639999999999998E-2</c:v>
                </c:pt>
                <c:pt idx="1292">
                  <c:v>4.9616E-2</c:v>
                </c:pt>
                <c:pt idx="1293">
                  <c:v>4.87E-2</c:v>
                </c:pt>
                <c:pt idx="1294">
                  <c:v>4.7737999999999996E-2</c:v>
                </c:pt>
                <c:pt idx="1295">
                  <c:v>4.8399999999999999E-2</c:v>
                </c:pt>
                <c:pt idx="1296">
                  <c:v>4.8556999999999996E-2</c:v>
                </c:pt>
                <c:pt idx="1297">
                  <c:v>4.7599999999999996E-2</c:v>
                </c:pt>
                <c:pt idx="1298">
                  <c:v>4.7331000000000005E-2</c:v>
                </c:pt>
                <c:pt idx="1299">
                  <c:v>4.7800000000000002E-2</c:v>
                </c:pt>
                <c:pt idx="1300">
                  <c:v>4.8045999999999998E-2</c:v>
                </c:pt>
                <c:pt idx="1301">
                  <c:v>4.6637999999999999E-2</c:v>
                </c:pt>
                <c:pt idx="1302">
                  <c:v>4.7016000000000002E-2</c:v>
                </c:pt>
                <c:pt idx="1303">
                  <c:v>4.6954999999999997E-2</c:v>
                </c:pt>
                <c:pt idx="1304">
                  <c:v>4.6990999999999998E-2</c:v>
                </c:pt>
                <c:pt idx="1305">
                  <c:v>4.6752000000000002E-2</c:v>
                </c:pt>
                <c:pt idx="1306">
                  <c:v>4.6536000000000001E-2</c:v>
                </c:pt>
                <c:pt idx="1307">
                  <c:v>4.6668000000000001E-2</c:v>
                </c:pt>
                <c:pt idx="1308">
                  <c:v>4.7062E-2</c:v>
                </c:pt>
                <c:pt idx="1309">
                  <c:v>4.7699999999999992E-2</c:v>
                </c:pt>
                <c:pt idx="1310">
                  <c:v>4.8129999999999999E-2</c:v>
                </c:pt>
                <c:pt idx="1311">
                  <c:v>4.8600000000000004E-2</c:v>
                </c:pt>
                <c:pt idx="1312">
                  <c:v>4.9260999999999999E-2</c:v>
                </c:pt>
                <c:pt idx="1313">
                  <c:v>4.8677999999999999E-2</c:v>
                </c:pt>
                <c:pt idx="1314">
                  <c:v>4.7523999999999997E-2</c:v>
                </c:pt>
                <c:pt idx="1315">
                  <c:v>4.7800000000000002E-2</c:v>
                </c:pt>
                <c:pt idx="1316">
                  <c:v>4.7800000000000002E-2</c:v>
                </c:pt>
                <c:pt idx="1317">
                  <c:v>4.734E-2</c:v>
                </c:pt>
                <c:pt idx="1318">
                  <c:v>4.7119000000000001E-2</c:v>
                </c:pt>
                <c:pt idx="1319">
                  <c:v>4.7226999999999998E-2</c:v>
                </c:pt>
                <c:pt idx="1320">
                  <c:v>4.8506000000000001E-2</c:v>
                </c:pt>
                <c:pt idx="1321">
                  <c:v>4.8600000000000004E-2</c:v>
                </c:pt>
                <c:pt idx="1322">
                  <c:v>4.8175999999999997E-2</c:v>
                </c:pt>
                <c:pt idx="1323">
                  <c:v>4.8108000000000005E-2</c:v>
                </c:pt>
                <c:pt idx="1324">
                  <c:v>4.7737999999999996E-2</c:v>
                </c:pt>
                <c:pt idx="1325">
                  <c:v>4.7599999999999996E-2</c:v>
                </c:pt>
                <c:pt idx="1326">
                  <c:v>4.8099999999999997E-2</c:v>
                </c:pt>
                <c:pt idx="1327">
                  <c:v>4.7899999999999998E-2</c:v>
                </c:pt>
                <c:pt idx="1328">
                  <c:v>4.7659E-2</c:v>
                </c:pt>
                <c:pt idx="1329">
                  <c:v>4.7444E-2</c:v>
                </c:pt>
                <c:pt idx="1330">
                  <c:v>4.7778000000000001E-2</c:v>
                </c:pt>
                <c:pt idx="1331">
                  <c:v>4.7667000000000001E-2</c:v>
                </c:pt>
                <c:pt idx="1332">
                  <c:v>4.6928999999999998E-2</c:v>
                </c:pt>
                <c:pt idx="1333">
                  <c:v>4.6199999999999998E-2</c:v>
                </c:pt>
                <c:pt idx="1334">
                  <c:v>4.5951000000000006E-2</c:v>
                </c:pt>
                <c:pt idx="1335">
                  <c:v>4.5970000000000004E-2</c:v>
                </c:pt>
                <c:pt idx="1336">
                  <c:v>4.6100000000000002E-2</c:v>
                </c:pt>
                <c:pt idx="1337">
                  <c:v>4.5499999999999999E-2</c:v>
                </c:pt>
                <c:pt idx="1338">
                  <c:v>4.4974E-2</c:v>
                </c:pt>
                <c:pt idx="1339">
                  <c:v>4.5033000000000004E-2</c:v>
                </c:pt>
                <c:pt idx="1340">
                  <c:v>4.5033000000000004E-2</c:v>
                </c:pt>
                <c:pt idx="1341">
                  <c:v>4.4923999999999999E-2</c:v>
                </c:pt>
                <c:pt idx="1342">
                  <c:v>4.4500000000000005E-2</c:v>
                </c:pt>
                <c:pt idx="1343">
                  <c:v>4.4326999999999998E-2</c:v>
                </c:pt>
                <c:pt idx="1344">
                  <c:v>4.4326999999999998E-2</c:v>
                </c:pt>
                <c:pt idx="1345">
                  <c:v>4.3343999999999994E-2</c:v>
                </c:pt>
                <c:pt idx="1346">
                  <c:v>4.2699999999999995E-2</c:v>
                </c:pt>
                <c:pt idx="1347">
                  <c:v>4.2599999999999999E-2</c:v>
                </c:pt>
                <c:pt idx="1348">
                  <c:v>4.2999999999999997E-2</c:v>
                </c:pt>
                <c:pt idx="1349">
                  <c:v>4.3099999999999999E-2</c:v>
                </c:pt>
                <c:pt idx="1350">
                  <c:v>4.24E-2</c:v>
                </c:pt>
                <c:pt idx="1351">
                  <c:v>4.2426999999999999E-2</c:v>
                </c:pt>
                <c:pt idx="1352">
                  <c:v>4.2500000000000003E-2</c:v>
                </c:pt>
                <c:pt idx="1353">
                  <c:v>4.1961999999999999E-2</c:v>
                </c:pt>
                <c:pt idx="1354">
                  <c:v>4.2099999999999999E-2</c:v>
                </c:pt>
                <c:pt idx="1355">
                  <c:v>4.1863999999999998E-2</c:v>
                </c:pt>
                <c:pt idx="1356">
                  <c:v>4.1900000000000007E-2</c:v>
                </c:pt>
                <c:pt idx="1357">
                  <c:v>4.2000000000000003E-2</c:v>
                </c:pt>
                <c:pt idx="1358">
                  <c:v>4.2007000000000003E-2</c:v>
                </c:pt>
                <c:pt idx="1359">
                  <c:v>4.1900000000000007E-2</c:v>
                </c:pt>
                <c:pt idx="1360">
                  <c:v>4.1599999999999998E-2</c:v>
                </c:pt>
                <c:pt idx="1361">
                  <c:v>4.1828000000000004E-2</c:v>
                </c:pt>
                <c:pt idx="1362">
                  <c:v>4.1828000000000004E-2</c:v>
                </c:pt>
                <c:pt idx="1363">
                  <c:v>4.1840000000000002E-2</c:v>
                </c:pt>
                <c:pt idx="1364">
                  <c:v>4.1299999999999996E-2</c:v>
                </c:pt>
                <c:pt idx="1365">
                  <c:v>4.1500000000000002E-2</c:v>
                </c:pt>
                <c:pt idx="1366">
                  <c:v>4.0500000000000001E-2</c:v>
                </c:pt>
                <c:pt idx="1367">
                  <c:v>4.0168999999999996E-2</c:v>
                </c:pt>
                <c:pt idx="1368">
                  <c:v>4.07E-2</c:v>
                </c:pt>
                <c:pt idx="1369">
                  <c:v>4.0839999999999994E-2</c:v>
                </c:pt>
                <c:pt idx="1370">
                  <c:v>4.1247999999999993E-2</c:v>
                </c:pt>
                <c:pt idx="1371">
                  <c:v>4.1589000000000001E-2</c:v>
                </c:pt>
                <c:pt idx="1372">
                  <c:v>4.2500000000000003E-2</c:v>
                </c:pt>
                <c:pt idx="1373">
                  <c:v>4.215E-2</c:v>
                </c:pt>
                <c:pt idx="1374">
                  <c:v>4.1631000000000001E-2</c:v>
                </c:pt>
                <c:pt idx="1375">
                  <c:v>4.1100000000000005E-2</c:v>
                </c:pt>
                <c:pt idx="1376">
                  <c:v>4.0758000000000003E-2</c:v>
                </c:pt>
                <c:pt idx="1377">
                  <c:v>3.9966000000000002E-2</c:v>
                </c:pt>
                <c:pt idx="1378">
                  <c:v>4.0599999999999997E-2</c:v>
                </c:pt>
                <c:pt idx="1379">
                  <c:v>4.0599999999999997E-2</c:v>
                </c:pt>
                <c:pt idx="1380">
                  <c:v>4.1200000000000001E-2</c:v>
                </c:pt>
                <c:pt idx="1381">
                  <c:v>4.1098999999999997E-2</c:v>
                </c:pt>
                <c:pt idx="1382">
                  <c:v>4.0899999999999999E-2</c:v>
                </c:pt>
                <c:pt idx="1383">
                  <c:v>4.1062000000000001E-2</c:v>
                </c:pt>
                <c:pt idx="1384">
                  <c:v>4.1100000000000005E-2</c:v>
                </c:pt>
                <c:pt idx="1385">
                  <c:v>4.0846E-2</c:v>
                </c:pt>
                <c:pt idx="1386">
                  <c:v>4.0999999999999995E-2</c:v>
                </c:pt>
                <c:pt idx="1387">
                  <c:v>4.0999999999999995E-2</c:v>
                </c:pt>
                <c:pt idx="1388">
                  <c:v>4.1100000000000005E-2</c:v>
                </c:pt>
                <c:pt idx="1389">
                  <c:v>4.1165E-2</c:v>
                </c:pt>
                <c:pt idx="1390">
                  <c:v>4.0849999999999997E-2</c:v>
                </c:pt>
                <c:pt idx="1391">
                  <c:v>0.04</c:v>
                </c:pt>
                <c:pt idx="1392">
                  <c:v>3.9988999999999997E-2</c:v>
                </c:pt>
                <c:pt idx="1393">
                  <c:v>3.9199999999999999E-2</c:v>
                </c:pt>
                <c:pt idx="1394">
                  <c:v>3.9423E-2</c:v>
                </c:pt>
                <c:pt idx="1395">
                  <c:v>3.9407999999999999E-2</c:v>
                </c:pt>
                <c:pt idx="1396">
                  <c:v>3.8900000000000004E-2</c:v>
                </c:pt>
                <c:pt idx="1397">
                  <c:v>3.8599999999999995E-2</c:v>
                </c:pt>
                <c:pt idx="1398">
                  <c:v>3.8300000000000001E-2</c:v>
                </c:pt>
                <c:pt idx="1399">
                  <c:v>3.8699999999999998E-2</c:v>
                </c:pt>
                <c:pt idx="1400">
                  <c:v>4.0500000000000001E-2</c:v>
                </c:pt>
                <c:pt idx="1401">
                  <c:v>4.0415E-2</c:v>
                </c:pt>
                <c:pt idx="1402">
                  <c:v>4.0899999999999999E-2</c:v>
                </c:pt>
                <c:pt idx="1403">
                  <c:v>4.2500000000000003E-2</c:v>
                </c:pt>
                <c:pt idx="1404">
                  <c:v>4.0898999999999998E-2</c:v>
                </c:pt>
                <c:pt idx="1405">
                  <c:v>4.0800000000000003E-2</c:v>
                </c:pt>
                <c:pt idx="1406">
                  <c:v>4.0300000000000002E-2</c:v>
                </c:pt>
                <c:pt idx="1407">
                  <c:v>4.0038999999999998E-2</c:v>
                </c:pt>
                <c:pt idx="1408">
                  <c:v>4.0468999999999998E-2</c:v>
                </c:pt>
                <c:pt idx="1409">
                  <c:v>4.0199999999999993E-2</c:v>
                </c:pt>
                <c:pt idx="1410">
                  <c:v>4.0171999999999999E-2</c:v>
                </c:pt>
                <c:pt idx="1411">
                  <c:v>4.0599999999999997E-2</c:v>
                </c:pt>
                <c:pt idx="1412">
                  <c:v>4.1399999999999999E-2</c:v>
                </c:pt>
                <c:pt idx="1413">
                  <c:v>4.1262999999999994E-2</c:v>
                </c:pt>
                <c:pt idx="1414">
                  <c:v>4.1539E-2</c:v>
                </c:pt>
                <c:pt idx="1415">
                  <c:v>4.1711999999999999E-2</c:v>
                </c:pt>
                <c:pt idx="1416">
                  <c:v>4.1500000000000002E-2</c:v>
                </c:pt>
                <c:pt idx="1417">
                  <c:v>4.1599999999999998E-2</c:v>
                </c:pt>
                <c:pt idx="1418">
                  <c:v>4.1700000000000001E-2</c:v>
                </c:pt>
                <c:pt idx="1419">
                  <c:v>4.1299999999999996E-2</c:v>
                </c:pt>
                <c:pt idx="1420">
                  <c:v>4.1299999999999996E-2</c:v>
                </c:pt>
                <c:pt idx="1421">
                  <c:v>4.0628000000000004E-2</c:v>
                </c:pt>
                <c:pt idx="1422">
                  <c:v>4.095E-2</c:v>
                </c:pt>
                <c:pt idx="1423">
                  <c:v>4.0899999999999999E-2</c:v>
                </c:pt>
                <c:pt idx="1424">
                  <c:v>4.0800000000000003E-2</c:v>
                </c:pt>
                <c:pt idx="1425">
                  <c:v>4.0800000000000003E-2</c:v>
                </c:pt>
                <c:pt idx="1426">
                  <c:v>4.0599999999999997E-2</c:v>
                </c:pt>
                <c:pt idx="1427">
                  <c:v>4.07E-2</c:v>
                </c:pt>
                <c:pt idx="1428">
                  <c:v>0.04</c:v>
                </c:pt>
                <c:pt idx="1429">
                  <c:v>4.0099999999999997E-2</c:v>
                </c:pt>
                <c:pt idx="1430">
                  <c:v>4.0399999999999998E-2</c:v>
                </c:pt>
                <c:pt idx="1431">
                  <c:v>3.9833E-2</c:v>
                </c:pt>
                <c:pt idx="1432">
                  <c:v>3.9599999999999996E-2</c:v>
                </c:pt>
                <c:pt idx="1433">
                  <c:v>3.9199999999999999E-2</c:v>
                </c:pt>
                <c:pt idx="1434">
                  <c:v>3.9399999999999998E-2</c:v>
                </c:pt>
                <c:pt idx="1435">
                  <c:v>3.8628999999999997E-2</c:v>
                </c:pt>
                <c:pt idx="1436">
                  <c:v>3.8678999999999998E-2</c:v>
                </c:pt>
                <c:pt idx="1437">
                  <c:v>3.9516000000000003E-2</c:v>
                </c:pt>
                <c:pt idx="1438">
                  <c:v>4.0446999999999997E-2</c:v>
                </c:pt>
                <c:pt idx="1439">
                  <c:v>4.0300000000000002E-2</c:v>
                </c:pt>
                <c:pt idx="1440">
                  <c:v>3.968E-2</c:v>
                </c:pt>
                <c:pt idx="1441">
                  <c:v>3.9425000000000002E-2</c:v>
                </c:pt>
                <c:pt idx="1442">
                  <c:v>3.9309999999999998E-2</c:v>
                </c:pt>
                <c:pt idx="1443">
                  <c:v>3.9100000000000003E-2</c:v>
                </c:pt>
                <c:pt idx="1444">
                  <c:v>3.8800000000000001E-2</c:v>
                </c:pt>
                <c:pt idx="1445">
                  <c:v>3.7593999999999995E-2</c:v>
                </c:pt>
                <c:pt idx="1446">
                  <c:v>3.7109000000000003E-2</c:v>
                </c:pt>
                <c:pt idx="1447">
                  <c:v>3.7000000000000005E-2</c:v>
                </c:pt>
                <c:pt idx="1448">
                  <c:v>3.6799999999999999E-2</c:v>
                </c:pt>
                <c:pt idx="1449">
                  <c:v>3.6699999999999997E-2</c:v>
                </c:pt>
                <c:pt idx="1450">
                  <c:v>3.6372000000000002E-2</c:v>
                </c:pt>
                <c:pt idx="1451">
                  <c:v>3.6699999999999997E-2</c:v>
                </c:pt>
                <c:pt idx="1452">
                  <c:v>3.56E-2</c:v>
                </c:pt>
                <c:pt idx="1453">
                  <c:v>3.44E-2</c:v>
                </c:pt>
                <c:pt idx="1454">
                  <c:v>3.39E-2</c:v>
                </c:pt>
                <c:pt idx="1455">
                  <c:v>3.3300000000000003E-2</c:v>
                </c:pt>
                <c:pt idx="1456">
                  <c:v>3.4079999999999999E-2</c:v>
                </c:pt>
                <c:pt idx="1457">
                  <c:v>3.4000000000000002E-2</c:v>
                </c:pt>
                <c:pt idx="1458">
                  <c:v>3.3742000000000001E-2</c:v>
                </c:pt>
                <c:pt idx="1459">
                  <c:v>3.3579999999999999E-2</c:v>
                </c:pt>
                <c:pt idx="1460">
                  <c:v>3.3350999999999999E-2</c:v>
                </c:pt>
                <c:pt idx="1461">
                  <c:v>3.3055000000000001E-2</c:v>
                </c:pt>
                <c:pt idx="1462">
                  <c:v>3.0959E-2</c:v>
                </c:pt>
                <c:pt idx="1463">
                  <c:v>3.0899999999999997E-2</c:v>
                </c:pt>
                <c:pt idx="1464">
                  <c:v>3.1800000000000002E-2</c:v>
                </c:pt>
                <c:pt idx="1465">
                  <c:v>3.1600000000000003E-2</c:v>
                </c:pt>
                <c:pt idx="1466">
                  <c:v>3.1200000000000002E-2</c:v>
                </c:pt>
                <c:pt idx="1467">
                  <c:v>3.0540999999999999E-2</c:v>
                </c:pt>
                <c:pt idx="1468">
                  <c:v>3.0474000000000001E-2</c:v>
                </c:pt>
                <c:pt idx="1469">
                  <c:v>3.1040000000000002E-2</c:v>
                </c:pt>
                <c:pt idx="1470">
                  <c:v>3.0600000000000002E-2</c:v>
                </c:pt>
                <c:pt idx="1471">
                  <c:v>2.9822999999999999E-2</c:v>
                </c:pt>
                <c:pt idx="1472">
                  <c:v>2.98E-2</c:v>
                </c:pt>
                <c:pt idx="1473">
                  <c:v>2.92E-2</c:v>
                </c:pt>
                <c:pt idx="1474">
                  <c:v>2.92E-2</c:v>
                </c:pt>
                <c:pt idx="1475">
                  <c:v>2.8399999999999998E-2</c:v>
                </c:pt>
                <c:pt idx="1476">
                  <c:v>2.8043999999999999E-2</c:v>
                </c:pt>
                <c:pt idx="1477">
                  <c:v>2.7711E-2</c:v>
                </c:pt>
                <c:pt idx="1478">
                  <c:v>2.7746E-2</c:v>
                </c:pt>
                <c:pt idx="1479">
                  <c:v>2.8300000000000002E-2</c:v>
                </c:pt>
                <c:pt idx="1480">
                  <c:v>2.8544E-2</c:v>
                </c:pt>
                <c:pt idx="1481">
                  <c:v>2.8544E-2</c:v>
                </c:pt>
                <c:pt idx="1482">
                  <c:v>2.8516E-2</c:v>
                </c:pt>
                <c:pt idx="1483">
                  <c:v>2.8424000000000001E-2</c:v>
                </c:pt>
                <c:pt idx="1484">
                  <c:v>2.8199999999999999E-2</c:v>
                </c:pt>
                <c:pt idx="1485">
                  <c:v>2.8199999999999999E-2</c:v>
                </c:pt>
                <c:pt idx="1486">
                  <c:v>2.8558E-2</c:v>
                </c:pt>
                <c:pt idx="1487">
                  <c:v>2.86E-2</c:v>
                </c:pt>
                <c:pt idx="1488">
                  <c:v>2.8692000000000002E-2</c:v>
                </c:pt>
                <c:pt idx="1489">
                  <c:v>2.8799999999999999E-2</c:v>
                </c:pt>
                <c:pt idx="1490">
                  <c:v>2.9221E-2</c:v>
                </c:pt>
                <c:pt idx="1491">
                  <c:v>2.8753000000000001E-2</c:v>
                </c:pt>
                <c:pt idx="1492">
                  <c:v>2.8537E-2</c:v>
                </c:pt>
                <c:pt idx="1493">
                  <c:v>2.9523000000000001E-2</c:v>
                </c:pt>
                <c:pt idx="1494">
                  <c:v>2.8500000000000001E-2</c:v>
                </c:pt>
                <c:pt idx="1495">
                  <c:v>2.81E-2</c:v>
                </c:pt>
                <c:pt idx="1496">
                  <c:v>2.7536999999999999E-2</c:v>
                </c:pt>
                <c:pt idx="1497">
                  <c:v>2.76E-2</c:v>
                </c:pt>
                <c:pt idx="1498">
                  <c:v>2.8060000000000002E-2</c:v>
                </c:pt>
                <c:pt idx="1499">
                  <c:v>2.7900000000000001E-2</c:v>
                </c:pt>
                <c:pt idx="1500">
                  <c:v>2.8307000000000002E-2</c:v>
                </c:pt>
                <c:pt idx="1501">
                  <c:v>2.8199999999999999E-2</c:v>
                </c:pt>
                <c:pt idx="1502">
                  <c:v>2.7862000000000001E-2</c:v>
                </c:pt>
                <c:pt idx="1503">
                  <c:v>2.8300000000000002E-2</c:v>
                </c:pt>
                <c:pt idx="1504">
                  <c:v>2.8548E-2</c:v>
                </c:pt>
                <c:pt idx="1505">
                  <c:v>2.8256E-2</c:v>
                </c:pt>
                <c:pt idx="1506">
                  <c:v>2.8546000000000002E-2</c:v>
                </c:pt>
                <c:pt idx="1507">
                  <c:v>2.8999999999999998E-2</c:v>
                </c:pt>
                <c:pt idx="1508">
                  <c:v>2.9805000000000002E-2</c:v>
                </c:pt>
                <c:pt idx="1509">
                  <c:v>3.0177999999999996E-2</c:v>
                </c:pt>
                <c:pt idx="1510">
                  <c:v>3.0903999999999997E-2</c:v>
                </c:pt>
                <c:pt idx="1511">
                  <c:v>3.0800000000000001E-2</c:v>
                </c:pt>
                <c:pt idx="1512">
                  <c:v>0.03</c:v>
                </c:pt>
                <c:pt idx="1513">
                  <c:v>3.0510000000000002E-2</c:v>
                </c:pt>
                <c:pt idx="1514">
                  <c:v>3.0099999999999998E-2</c:v>
                </c:pt>
                <c:pt idx="1515">
                  <c:v>2.9434999999999999E-2</c:v>
                </c:pt>
                <c:pt idx="1516">
                  <c:v>2.9382000000000002E-2</c:v>
                </c:pt>
                <c:pt idx="1517">
                  <c:v>2.92E-2</c:v>
                </c:pt>
                <c:pt idx="1518">
                  <c:v>2.92E-2</c:v>
                </c:pt>
                <c:pt idx="1519">
                  <c:v>2.9502999999999998E-2</c:v>
                </c:pt>
                <c:pt idx="1520">
                  <c:v>2.9140000000000003E-2</c:v>
                </c:pt>
                <c:pt idx="1521">
                  <c:v>2.8708000000000001E-2</c:v>
                </c:pt>
                <c:pt idx="1522">
                  <c:v>2.9293E-2</c:v>
                </c:pt>
                <c:pt idx="1523">
                  <c:v>2.8559999999999999E-2</c:v>
                </c:pt>
                <c:pt idx="1524">
                  <c:v>2.7863000000000002E-2</c:v>
                </c:pt>
                <c:pt idx="1525">
                  <c:v>2.75E-2</c:v>
                </c:pt>
                <c:pt idx="1526">
                  <c:v>2.6444000000000002E-2</c:v>
                </c:pt>
                <c:pt idx="1527">
                  <c:v>2.5658E-2</c:v>
                </c:pt>
                <c:pt idx="1528">
                  <c:v>2.6036999999999998E-2</c:v>
                </c:pt>
                <c:pt idx="1529">
                  <c:v>2.6499999999999999E-2</c:v>
                </c:pt>
                <c:pt idx="1530">
                  <c:v>2.6122999999999997E-2</c:v>
                </c:pt>
                <c:pt idx="1531">
                  <c:v>2.58E-2</c:v>
                </c:pt>
                <c:pt idx="1532">
                  <c:v>2.5581E-2</c:v>
                </c:pt>
                <c:pt idx="1533">
                  <c:v>2.5499999999999998E-2</c:v>
                </c:pt>
                <c:pt idx="1534">
                  <c:v>2.5447999999999998E-2</c:v>
                </c:pt>
                <c:pt idx="1535">
                  <c:v>2.5624999999999998E-2</c:v>
                </c:pt>
                <c:pt idx="1536">
                  <c:v>2.5399999999999999E-2</c:v>
                </c:pt>
                <c:pt idx="1537">
                  <c:v>2.5562000000000001E-2</c:v>
                </c:pt>
                <c:pt idx="1538">
                  <c:v>2.6053000000000003E-2</c:v>
                </c:pt>
                <c:pt idx="1539">
                  <c:v>2.6000000000000002E-2</c:v>
                </c:pt>
                <c:pt idx="1540">
                  <c:v>2.5340999999999999E-2</c:v>
                </c:pt>
                <c:pt idx="1541">
                  <c:v>2.4568E-2</c:v>
                </c:pt>
                <c:pt idx="1542">
                  <c:v>2.3650000000000001E-2</c:v>
                </c:pt>
                <c:pt idx="1543">
                  <c:v>2.2839999999999999E-2</c:v>
                </c:pt>
                <c:pt idx="1544">
                  <c:v>2.3300000000000001E-2</c:v>
                </c:pt>
                <c:pt idx="1545">
                  <c:v>2.23E-2</c:v>
                </c:pt>
                <c:pt idx="1546">
                  <c:v>2.1629999999999996E-2</c:v>
                </c:pt>
                <c:pt idx="1547">
                  <c:v>2.18E-2</c:v>
                </c:pt>
                <c:pt idx="1548">
                  <c:v>2.1936000000000001E-2</c:v>
                </c:pt>
                <c:pt idx="1549">
                  <c:v>2.2400000000000003E-2</c:v>
                </c:pt>
                <c:pt idx="1550">
                  <c:v>2.1762E-2</c:v>
                </c:pt>
                <c:pt idx="1551">
                  <c:v>2.1899999999999999E-2</c:v>
                </c:pt>
                <c:pt idx="1552">
                  <c:v>2.1299999999999999E-2</c:v>
                </c:pt>
                <c:pt idx="1553">
                  <c:v>2.0799999999999999E-2</c:v>
                </c:pt>
                <c:pt idx="1554">
                  <c:v>2.0354999999999998E-2</c:v>
                </c:pt>
                <c:pt idx="1555">
                  <c:v>1.9900000000000001E-2</c:v>
                </c:pt>
                <c:pt idx="1556">
                  <c:v>2.0257000000000001E-2</c:v>
                </c:pt>
                <c:pt idx="1557">
                  <c:v>1.9900000000000001E-2</c:v>
                </c:pt>
                <c:pt idx="1558">
                  <c:v>2.0299999999999999E-2</c:v>
                </c:pt>
                <c:pt idx="1559">
                  <c:v>2.0542999999999999E-2</c:v>
                </c:pt>
                <c:pt idx="1560">
                  <c:v>2.0899999999999998E-2</c:v>
                </c:pt>
                <c:pt idx="1561">
                  <c:v>2.1135999999999999E-2</c:v>
                </c:pt>
                <c:pt idx="1562">
                  <c:v>2.1299999999999999E-2</c:v>
                </c:pt>
                <c:pt idx="1563">
                  <c:v>2.0990000000000002E-2</c:v>
                </c:pt>
                <c:pt idx="1564">
                  <c:v>2.1600000000000001E-2</c:v>
                </c:pt>
                <c:pt idx="1565">
                  <c:v>2.1899999999999999E-2</c:v>
                </c:pt>
                <c:pt idx="1566">
                  <c:v>2.1700000000000001E-2</c:v>
                </c:pt>
                <c:pt idx="1567">
                  <c:v>2.1876000000000003E-2</c:v>
                </c:pt>
                <c:pt idx="1568">
                  <c:v>2.1899999999999999E-2</c:v>
                </c:pt>
                <c:pt idx="1569">
                  <c:v>2.1899999999999999E-2</c:v>
                </c:pt>
                <c:pt idx="1570">
                  <c:v>2.2599999999999999E-2</c:v>
                </c:pt>
                <c:pt idx="1571">
                  <c:v>2.2206E-2</c:v>
                </c:pt>
                <c:pt idx="1572">
                  <c:v>2.2623999999999998E-2</c:v>
                </c:pt>
                <c:pt idx="1573">
                  <c:v>2.3235000000000002E-2</c:v>
                </c:pt>
                <c:pt idx="1574">
                  <c:v>2.3751000000000001E-2</c:v>
                </c:pt>
                <c:pt idx="1575">
                  <c:v>2.3479E-2</c:v>
                </c:pt>
                <c:pt idx="1576">
                  <c:v>2.3660999999999998E-2</c:v>
                </c:pt>
                <c:pt idx="1577">
                  <c:v>2.41E-2</c:v>
                </c:pt>
                <c:pt idx="1578">
                  <c:v>2.3338999999999999E-2</c:v>
                </c:pt>
                <c:pt idx="1579">
                  <c:v>2.2599999999999999E-2</c:v>
                </c:pt>
                <c:pt idx="1580">
                  <c:v>2.2400000000000003E-2</c:v>
                </c:pt>
                <c:pt idx="1581">
                  <c:v>2.1700000000000001E-2</c:v>
                </c:pt>
                <c:pt idx="1582">
                  <c:v>2.1756000000000001E-2</c:v>
                </c:pt>
                <c:pt idx="1583">
                  <c:v>2.1835E-2</c:v>
                </c:pt>
                <c:pt idx="1584">
                  <c:v>2.1882000000000002E-2</c:v>
                </c:pt>
                <c:pt idx="1585">
                  <c:v>2.18E-2</c:v>
                </c:pt>
                <c:pt idx="1586">
                  <c:v>2.1436999999999998E-2</c:v>
                </c:pt>
                <c:pt idx="1587">
                  <c:v>2.1899999999999999E-2</c:v>
                </c:pt>
                <c:pt idx="1588">
                  <c:v>2.3043000000000001E-2</c:v>
                </c:pt>
                <c:pt idx="1589">
                  <c:v>2.3300000000000001E-2</c:v>
                </c:pt>
                <c:pt idx="1590">
                  <c:v>2.4681000000000002E-2</c:v>
                </c:pt>
                <c:pt idx="1591">
                  <c:v>2.402E-2</c:v>
                </c:pt>
                <c:pt idx="1592">
                  <c:v>2.3744999999999999E-2</c:v>
                </c:pt>
                <c:pt idx="1593">
                  <c:v>2.3744999999999999E-2</c:v>
                </c:pt>
                <c:pt idx="1594">
                  <c:v>2.3199999999999998E-2</c:v>
                </c:pt>
                <c:pt idx="1595">
                  <c:v>2.3041999999999997E-2</c:v>
                </c:pt>
                <c:pt idx="1596">
                  <c:v>2.2499999999999999E-2</c:v>
                </c:pt>
                <c:pt idx="1597">
                  <c:v>2.2499999999999999E-2</c:v>
                </c:pt>
                <c:pt idx="1598">
                  <c:v>2.2700000000000001E-2</c:v>
                </c:pt>
                <c:pt idx="1599">
                  <c:v>2.2856999999999999E-2</c:v>
                </c:pt>
                <c:pt idx="1600">
                  <c:v>2.3399999999999997E-2</c:v>
                </c:pt>
                <c:pt idx="1601">
                  <c:v>2.3355999999999998E-2</c:v>
                </c:pt>
                <c:pt idx="1602">
                  <c:v>2.3199999999999998E-2</c:v>
                </c:pt>
                <c:pt idx="1603">
                  <c:v>2.3199999999999998E-2</c:v>
                </c:pt>
                <c:pt idx="1604">
                  <c:v>2.3366999999999999E-2</c:v>
                </c:pt>
                <c:pt idx="1605">
                  <c:v>2.402E-2</c:v>
                </c:pt>
                <c:pt idx="1606">
                  <c:v>2.3709999999999998E-2</c:v>
                </c:pt>
                <c:pt idx="1607">
                  <c:v>2.3199999999999998E-2</c:v>
                </c:pt>
                <c:pt idx="1608">
                  <c:v>2.3777E-2</c:v>
                </c:pt>
                <c:pt idx="1609">
                  <c:v>2.35E-2</c:v>
                </c:pt>
                <c:pt idx="1610">
                  <c:v>2.3788999999999998E-2</c:v>
                </c:pt>
                <c:pt idx="1611">
                  <c:v>2.4E-2</c:v>
                </c:pt>
                <c:pt idx="1612">
                  <c:v>2.3349999999999999E-2</c:v>
                </c:pt>
                <c:pt idx="1613">
                  <c:v>2.3342000000000002E-2</c:v>
                </c:pt>
                <c:pt idx="1614">
                  <c:v>2.3399999999999997E-2</c:v>
                </c:pt>
                <c:pt idx="1615">
                  <c:v>2.3267000000000003E-2</c:v>
                </c:pt>
                <c:pt idx="1616">
                  <c:v>2.3099999999999999E-2</c:v>
                </c:pt>
                <c:pt idx="1617">
                  <c:v>2.2599999999999999E-2</c:v>
                </c:pt>
                <c:pt idx="1618">
                  <c:v>2.2833000000000003E-2</c:v>
                </c:pt>
                <c:pt idx="1619">
                  <c:v>2.2926000000000002E-2</c:v>
                </c:pt>
                <c:pt idx="1620">
                  <c:v>2.2799999999999997E-2</c:v>
                </c:pt>
                <c:pt idx="1621">
                  <c:v>2.2599999999999999E-2</c:v>
                </c:pt>
                <c:pt idx="1622">
                  <c:v>2.2265999999999998E-2</c:v>
                </c:pt>
                <c:pt idx="1623">
                  <c:v>2.3E-2</c:v>
                </c:pt>
                <c:pt idx="1624">
                  <c:v>2.3300000000000001E-2</c:v>
                </c:pt>
                <c:pt idx="1625">
                  <c:v>2.2976E-2</c:v>
                </c:pt>
                <c:pt idx="1626">
                  <c:v>2.2499999999999999E-2</c:v>
                </c:pt>
                <c:pt idx="1627">
                  <c:v>2.1899999999999999E-2</c:v>
                </c:pt>
                <c:pt idx="1628">
                  <c:v>2.1941000000000002E-2</c:v>
                </c:pt>
                <c:pt idx="1629">
                  <c:v>2.0931000000000002E-2</c:v>
                </c:pt>
                <c:pt idx="1630">
                  <c:v>2.12E-2</c:v>
                </c:pt>
                <c:pt idx="1631">
                  <c:v>2.1600000000000001E-2</c:v>
                </c:pt>
                <c:pt idx="1632">
                  <c:v>2.0999E-2</c:v>
                </c:pt>
                <c:pt idx="1633">
                  <c:v>2.1051E-2</c:v>
                </c:pt>
                <c:pt idx="1634">
                  <c:v>2.1299999999999999E-2</c:v>
                </c:pt>
                <c:pt idx="1635">
                  <c:v>2.2099999999999998E-2</c:v>
                </c:pt>
                <c:pt idx="1636">
                  <c:v>2.1823000000000002E-2</c:v>
                </c:pt>
                <c:pt idx="1637">
                  <c:v>2.1735999999999998E-2</c:v>
                </c:pt>
                <c:pt idx="1638">
                  <c:v>0.02</c:v>
                </c:pt>
                <c:pt idx="1639">
                  <c:v>1.9299999999999998E-2</c:v>
                </c:pt>
                <c:pt idx="1640">
                  <c:v>1.8500000000000003E-2</c:v>
                </c:pt>
                <c:pt idx="1641">
                  <c:v>1.9799999999999998E-2</c:v>
                </c:pt>
                <c:pt idx="1642">
                  <c:v>2.0514000000000001E-2</c:v>
                </c:pt>
                <c:pt idx="1643">
                  <c:v>2.3300000000000001E-2</c:v>
                </c:pt>
                <c:pt idx="1644">
                  <c:v>2.2700000000000001E-2</c:v>
                </c:pt>
                <c:pt idx="1645">
                  <c:v>2.7181999999999998E-2</c:v>
                </c:pt>
                <c:pt idx="1646">
                  <c:v>3.6833999999999999E-2</c:v>
                </c:pt>
                <c:pt idx="1647">
                  <c:v>3.0144000000000001E-2</c:v>
                </c:pt>
                <c:pt idx="1648">
                  <c:v>2.9340999999999999E-2</c:v>
                </c:pt>
                <c:pt idx="1649">
                  <c:v>2.7000000000000003E-2</c:v>
                </c:pt>
                <c:pt idx="1650">
                  <c:v>3.7725000000000002E-2</c:v>
                </c:pt>
                <c:pt idx="1651">
                  <c:v>3.8057000000000001E-2</c:v>
                </c:pt>
                <c:pt idx="1652">
                  <c:v>3.9300000000000002E-2</c:v>
                </c:pt>
                <c:pt idx="1653">
                  <c:v>4.4000000000000004E-2</c:v>
                </c:pt>
                <c:pt idx="1654">
                  <c:v>4.07E-2</c:v>
                </c:pt>
                <c:pt idx="1655">
                  <c:v>3.6187999999999998E-2</c:v>
                </c:pt>
                <c:pt idx="1656">
                  <c:v>3.3430000000000001E-2</c:v>
                </c:pt>
                <c:pt idx="1657">
                  <c:v>3.2412999999999997E-2</c:v>
                </c:pt>
                <c:pt idx="1658">
                  <c:v>3.0796E-2</c:v>
                </c:pt>
                <c:pt idx="1659">
                  <c:v>0.03</c:v>
                </c:pt>
                <c:pt idx="1660">
                  <c:v>3.0699999999999998E-2</c:v>
                </c:pt>
                <c:pt idx="1661">
                  <c:v>3.0341999999999997E-2</c:v>
                </c:pt>
                <c:pt idx="1662">
                  <c:v>3.125E-2</c:v>
                </c:pt>
                <c:pt idx="1663">
                  <c:v>3.1225999999999997E-2</c:v>
                </c:pt>
                <c:pt idx="1664">
                  <c:v>0.03</c:v>
                </c:pt>
                <c:pt idx="1665">
                  <c:v>2.8972999999999999E-2</c:v>
                </c:pt>
                <c:pt idx="1666">
                  <c:v>2.7462E-2</c:v>
                </c:pt>
                <c:pt idx="1667">
                  <c:v>2.6800000000000001E-2</c:v>
                </c:pt>
                <c:pt idx="1668">
                  <c:v>2.5610000000000001E-2</c:v>
                </c:pt>
                <c:pt idx="1669">
                  <c:v>2.5099999999999997E-2</c:v>
                </c:pt>
                <c:pt idx="1670">
                  <c:v>2.3996E-2</c:v>
                </c:pt>
                <c:pt idx="1671">
                  <c:v>2.3337E-2</c:v>
                </c:pt>
                <c:pt idx="1672">
                  <c:v>2.2200000000000001E-2</c:v>
                </c:pt>
                <c:pt idx="1673">
                  <c:v>2.1899999999999999E-2</c:v>
                </c:pt>
                <c:pt idx="1674">
                  <c:v>2.3900000000000001E-2</c:v>
                </c:pt>
                <c:pt idx="1675">
                  <c:v>3.1222E-2</c:v>
                </c:pt>
                <c:pt idx="1676">
                  <c:v>3.2629999999999999E-2</c:v>
                </c:pt>
                <c:pt idx="1677">
                  <c:v>2.9367000000000001E-2</c:v>
                </c:pt>
                <c:pt idx="1678">
                  <c:v>2.8410999999999999E-2</c:v>
                </c:pt>
                <c:pt idx="1679">
                  <c:v>2.8466000000000002E-2</c:v>
                </c:pt>
                <c:pt idx="1680">
                  <c:v>2.86E-2</c:v>
                </c:pt>
                <c:pt idx="1681">
                  <c:v>2.8399999999999998E-2</c:v>
                </c:pt>
                <c:pt idx="1682">
                  <c:v>2.8500000000000001E-2</c:v>
                </c:pt>
                <c:pt idx="1683">
                  <c:v>2.8999999999999998E-2</c:v>
                </c:pt>
                <c:pt idx="1684">
                  <c:v>2.75E-2</c:v>
                </c:pt>
                <c:pt idx="1685">
                  <c:v>2.7300000000000001E-2</c:v>
                </c:pt>
                <c:pt idx="1686">
                  <c:v>2.8580000000000001E-2</c:v>
                </c:pt>
                <c:pt idx="1687">
                  <c:v>2.9458000000000002E-2</c:v>
                </c:pt>
                <c:pt idx="1688">
                  <c:v>2.86E-2</c:v>
                </c:pt>
                <c:pt idx="1689">
                  <c:v>2.76E-2</c:v>
                </c:pt>
                <c:pt idx="1690">
                  <c:v>2.6200000000000001E-2</c:v>
                </c:pt>
                <c:pt idx="1691">
                  <c:v>2.5600000000000001E-2</c:v>
                </c:pt>
                <c:pt idx="1692">
                  <c:v>2.4700000000000003E-2</c:v>
                </c:pt>
                <c:pt idx="1693">
                  <c:v>2.3531E-2</c:v>
                </c:pt>
                <c:pt idx="1694">
                  <c:v>2.3199999999999998E-2</c:v>
                </c:pt>
                <c:pt idx="1695">
                  <c:v>2.0299999999999999E-2</c:v>
                </c:pt>
                <c:pt idx="1696">
                  <c:v>2.0699000000000002E-2</c:v>
                </c:pt>
                <c:pt idx="1697">
                  <c:v>1.9900000000000001E-2</c:v>
                </c:pt>
                <c:pt idx="1698">
                  <c:v>1.9576E-2</c:v>
                </c:pt>
                <c:pt idx="1699">
                  <c:v>1.9370999999999999E-2</c:v>
                </c:pt>
                <c:pt idx="1700">
                  <c:v>1.9563999999999998E-2</c:v>
                </c:pt>
                <c:pt idx="1701">
                  <c:v>1.8600000000000002E-2</c:v>
                </c:pt>
                <c:pt idx="1702">
                  <c:v>1.7798000000000001E-2</c:v>
                </c:pt>
                <c:pt idx="1703">
                  <c:v>1.77E-2</c:v>
                </c:pt>
                <c:pt idx="1704">
                  <c:v>1.72E-2</c:v>
                </c:pt>
                <c:pt idx="1705">
                  <c:v>1.78E-2</c:v>
                </c:pt>
                <c:pt idx="1706">
                  <c:v>1.83E-2</c:v>
                </c:pt>
                <c:pt idx="1707">
                  <c:v>1.83E-2</c:v>
                </c:pt>
                <c:pt idx="1708">
                  <c:v>1.8442E-2</c:v>
                </c:pt>
                <c:pt idx="1709">
                  <c:v>1.9E-2</c:v>
                </c:pt>
                <c:pt idx="1710">
                  <c:v>1.84E-2</c:v>
                </c:pt>
                <c:pt idx="1711">
                  <c:v>1.8629E-2</c:v>
                </c:pt>
                <c:pt idx="1712">
                  <c:v>1.8533000000000001E-2</c:v>
                </c:pt>
                <c:pt idx="1713">
                  <c:v>1.9E-2</c:v>
                </c:pt>
                <c:pt idx="1714">
                  <c:v>1.89E-2</c:v>
                </c:pt>
                <c:pt idx="1715">
                  <c:v>1.9293000000000001E-2</c:v>
                </c:pt>
                <c:pt idx="1716">
                  <c:v>1.7417999999999999E-2</c:v>
                </c:pt>
                <c:pt idx="1717">
                  <c:v>1.7387E-2</c:v>
                </c:pt>
                <c:pt idx="1718">
                  <c:v>1.6310999999999999E-2</c:v>
                </c:pt>
                <c:pt idx="1719">
                  <c:v>1.6299999999999999E-2</c:v>
                </c:pt>
                <c:pt idx="1720">
                  <c:v>1.5300000000000001E-2</c:v>
                </c:pt>
                <c:pt idx="1721">
                  <c:v>1.5122E-2</c:v>
                </c:pt>
                <c:pt idx="1722">
                  <c:v>1.41E-2</c:v>
                </c:pt>
                <c:pt idx="1723">
                  <c:v>1.4336E-2</c:v>
                </c:pt>
                <c:pt idx="1724">
                  <c:v>1.5100000000000001E-2</c:v>
                </c:pt>
                <c:pt idx="1725">
                  <c:v>1.5927E-2</c:v>
                </c:pt>
                <c:pt idx="1726">
                  <c:v>1.54E-2</c:v>
                </c:pt>
                <c:pt idx="1727">
                  <c:v>1.409E-2</c:v>
                </c:pt>
                <c:pt idx="1728">
                  <c:v>1.3816E-2</c:v>
                </c:pt>
                <c:pt idx="1729">
                  <c:v>1.3500000000000002E-2</c:v>
                </c:pt>
                <c:pt idx="1730">
                  <c:v>1.3841000000000001E-2</c:v>
                </c:pt>
                <c:pt idx="1731">
                  <c:v>1.4199999999999999E-2</c:v>
                </c:pt>
                <c:pt idx="1732">
                  <c:v>1.4162999999999999E-2</c:v>
                </c:pt>
                <c:pt idx="1733">
                  <c:v>1.4499999999999999E-2</c:v>
                </c:pt>
                <c:pt idx="1734">
                  <c:v>1.3999999999999999E-2</c:v>
                </c:pt>
                <c:pt idx="1735">
                  <c:v>1.34E-2</c:v>
                </c:pt>
                <c:pt idx="1736">
                  <c:v>1.3883000000000001E-2</c:v>
                </c:pt>
                <c:pt idx="1737">
                  <c:v>1.4150000000000001E-2</c:v>
                </c:pt>
                <c:pt idx="1738">
                  <c:v>1.3000000000000001E-2</c:v>
                </c:pt>
                <c:pt idx="1739">
                  <c:v>1.3100000000000001E-2</c:v>
                </c:pt>
                <c:pt idx="1740">
                  <c:v>1.3578E-2</c:v>
                </c:pt>
                <c:pt idx="1741">
                  <c:v>1.29E-2</c:v>
                </c:pt>
                <c:pt idx="1742">
                  <c:v>1.2602E-2</c:v>
                </c:pt>
                <c:pt idx="1743">
                  <c:v>1.2500000000000001E-2</c:v>
                </c:pt>
                <c:pt idx="1744">
                  <c:v>1.2648999999999999E-2</c:v>
                </c:pt>
                <c:pt idx="1745">
                  <c:v>1.2978E-2</c:v>
                </c:pt>
                <c:pt idx="1746">
                  <c:v>1.1299999999999999E-2</c:v>
                </c:pt>
                <c:pt idx="1747">
                  <c:v>1.1616E-2</c:v>
                </c:pt>
                <c:pt idx="1748">
                  <c:v>1.1800999999999999E-2</c:v>
                </c:pt>
                <c:pt idx="1749">
                  <c:v>1.2199999999999999E-2</c:v>
                </c:pt>
                <c:pt idx="1750">
                  <c:v>1.3500000000000002E-2</c:v>
                </c:pt>
                <c:pt idx="1751">
                  <c:v>1.37E-2</c:v>
                </c:pt>
                <c:pt idx="1752">
                  <c:v>1.3835999999999999E-2</c:v>
                </c:pt>
                <c:pt idx="1753">
                  <c:v>1.46E-2</c:v>
                </c:pt>
                <c:pt idx="1754">
                  <c:v>1.3415E-2</c:v>
                </c:pt>
                <c:pt idx="1755">
                  <c:v>1.4290000000000001E-2</c:v>
                </c:pt>
                <c:pt idx="1756">
                  <c:v>1.3899999999999999E-2</c:v>
                </c:pt>
                <c:pt idx="1757">
                  <c:v>1.4073E-2</c:v>
                </c:pt>
                <c:pt idx="1758">
                  <c:v>1.41E-2</c:v>
                </c:pt>
                <c:pt idx="1759">
                  <c:v>1.41E-2</c:v>
                </c:pt>
                <c:pt idx="1760">
                  <c:v>1.52E-2</c:v>
                </c:pt>
                <c:pt idx="1761">
                  <c:v>1.5169999999999999E-2</c:v>
                </c:pt>
                <c:pt idx="1762">
                  <c:v>1.43E-2</c:v>
                </c:pt>
                <c:pt idx="1763">
                  <c:v>1.4305000000000002E-2</c:v>
                </c:pt>
                <c:pt idx="1764">
                  <c:v>1.4055999999999999E-2</c:v>
                </c:pt>
                <c:pt idx="1765">
                  <c:v>1.3968000000000001E-2</c:v>
                </c:pt>
                <c:pt idx="1766">
                  <c:v>1.3046E-2</c:v>
                </c:pt>
                <c:pt idx="1767">
                  <c:v>1.2333E-2</c:v>
                </c:pt>
                <c:pt idx="1768">
                  <c:v>1.2947999999999999E-2</c:v>
                </c:pt>
                <c:pt idx="1769">
                  <c:v>1.2635E-2</c:v>
                </c:pt>
                <c:pt idx="1770">
                  <c:v>1.336E-2</c:v>
                </c:pt>
                <c:pt idx="1771">
                  <c:v>1.3121000000000001E-2</c:v>
                </c:pt>
                <c:pt idx="1772">
                  <c:v>1.2636000000000001E-2</c:v>
                </c:pt>
                <c:pt idx="1773">
                  <c:v>1.3271999999999999E-2</c:v>
                </c:pt>
                <c:pt idx="1774">
                  <c:v>1.4162999999999999E-2</c:v>
                </c:pt>
                <c:pt idx="1775">
                  <c:v>1.3677999999999999E-2</c:v>
                </c:pt>
                <c:pt idx="1776">
                  <c:v>1.5983000000000001E-2</c:v>
                </c:pt>
                <c:pt idx="1777">
                  <c:v>1.7402999999999998E-2</c:v>
                </c:pt>
                <c:pt idx="1778">
                  <c:v>1.6375000000000001E-2</c:v>
                </c:pt>
                <c:pt idx="1779">
                  <c:v>1.7065999999999998E-2</c:v>
                </c:pt>
                <c:pt idx="1780">
                  <c:v>1.61E-2</c:v>
                </c:pt>
                <c:pt idx="1781">
                  <c:v>1.61E-2</c:v>
                </c:pt>
                <c:pt idx="1782">
                  <c:v>1.8242000000000001E-2</c:v>
                </c:pt>
                <c:pt idx="1783">
                  <c:v>1.8600000000000002E-2</c:v>
                </c:pt>
                <c:pt idx="1784">
                  <c:v>1.7965999999999999E-2</c:v>
                </c:pt>
                <c:pt idx="1785">
                  <c:v>1.7992999999999999E-2</c:v>
                </c:pt>
                <c:pt idx="1786">
                  <c:v>1.9122E-2</c:v>
                </c:pt>
                <c:pt idx="1787">
                  <c:v>1.8376E-2</c:v>
                </c:pt>
                <c:pt idx="1788">
                  <c:v>1.8500000000000003E-2</c:v>
                </c:pt>
                <c:pt idx="1789">
                  <c:v>1.8799999999999997E-2</c:v>
                </c:pt>
                <c:pt idx="1790">
                  <c:v>1.8539E-2</c:v>
                </c:pt>
                <c:pt idx="1791">
                  <c:v>1.8263000000000001E-2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5FB-49ED-AAAE-74F53668EFC8}"/>
            </c:ext>
          </c:extLst>
        </c:ser>
        <c:ser>
          <c:idx val="6"/>
          <c:order val="4"/>
          <c:tx>
            <c:strRef>
              <c:f>'NTN-Bs'!$H$1</c:f>
              <c:strCache>
                <c:ptCount val="1"/>
                <c:pt idx="0">
                  <c:v>NTN-B 08/24</c:v>
                </c:pt>
              </c:strCache>
            </c:strRef>
          </c:tx>
          <c:spPr>
            <a:ln w="2222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'NTN-Bs'!$H$4:$H$6204</c:f>
              <c:numCache>
                <c:formatCode>0.00%</c:formatCode>
                <c:ptCount val="6201"/>
                <c:pt idx="0">
                  <c:v>5.3653000000000006E-2</c:v>
                </c:pt>
                <c:pt idx="1">
                  <c:v>5.3880999999999998E-2</c:v>
                </c:pt>
                <c:pt idx="2">
                  <c:v>5.5453000000000002E-2</c:v>
                </c:pt>
                <c:pt idx="3">
                  <c:v>5.5011000000000004E-2</c:v>
                </c:pt>
                <c:pt idx="4">
                  <c:v>5.5202000000000001E-2</c:v>
                </c:pt>
                <c:pt idx="5">
                  <c:v>5.611E-2</c:v>
                </c:pt>
                <c:pt idx="6">
                  <c:v>5.3604000000000006E-2</c:v>
                </c:pt>
                <c:pt idx="7">
                  <c:v>5.6102999999999993E-2</c:v>
                </c:pt>
                <c:pt idx="8">
                  <c:v>5.5396000000000001E-2</c:v>
                </c:pt>
                <c:pt idx="9">
                  <c:v>5.3108000000000002E-2</c:v>
                </c:pt>
                <c:pt idx="10">
                  <c:v>5.4123000000000004E-2</c:v>
                </c:pt>
                <c:pt idx="11">
                  <c:v>5.4192999999999998E-2</c:v>
                </c:pt>
                <c:pt idx="12">
                  <c:v>5.4105999999999994E-2</c:v>
                </c:pt>
                <c:pt idx="13">
                  <c:v>5.5896999999999995E-2</c:v>
                </c:pt>
                <c:pt idx="14">
                  <c:v>5.5994000000000002E-2</c:v>
                </c:pt>
                <c:pt idx="15">
                  <c:v>5.6201999999999995E-2</c:v>
                </c:pt>
                <c:pt idx="16">
                  <c:v>5.6325E-2</c:v>
                </c:pt>
                <c:pt idx="17">
                  <c:v>5.6512E-2</c:v>
                </c:pt>
                <c:pt idx="18">
                  <c:v>5.6809000000000005E-2</c:v>
                </c:pt>
                <c:pt idx="19">
                  <c:v>5.6351999999999999E-2</c:v>
                </c:pt>
                <c:pt idx="20">
                  <c:v>5.6127000000000003E-2</c:v>
                </c:pt>
                <c:pt idx="21">
                  <c:v>5.5845000000000006E-2</c:v>
                </c:pt>
                <c:pt idx="22">
                  <c:v>5.5583E-2</c:v>
                </c:pt>
                <c:pt idx="23">
                  <c:v>5.6106999999999997E-2</c:v>
                </c:pt>
                <c:pt idx="24">
                  <c:v>5.6162000000000004E-2</c:v>
                </c:pt>
                <c:pt idx="25">
                  <c:v>5.6108999999999999E-2</c:v>
                </c:pt>
                <c:pt idx="26">
                  <c:v>5.6157000000000006E-2</c:v>
                </c:pt>
                <c:pt idx="27">
                  <c:v>5.3709E-2</c:v>
                </c:pt>
                <c:pt idx="28">
                  <c:v>5.3891000000000001E-2</c:v>
                </c:pt>
                <c:pt idx="29">
                  <c:v>5.3714999999999999E-2</c:v>
                </c:pt>
                <c:pt idx="30">
                  <c:v>5.4073000000000003E-2</c:v>
                </c:pt>
                <c:pt idx="31">
                  <c:v>5.4017000000000003E-2</c:v>
                </c:pt>
                <c:pt idx="32">
                  <c:v>5.4650999999999998E-2</c:v>
                </c:pt>
                <c:pt idx="33">
                  <c:v>5.5347E-2</c:v>
                </c:pt>
                <c:pt idx="34">
                  <c:v>5.5534999999999994E-2</c:v>
                </c:pt>
                <c:pt idx="35">
                  <c:v>5.5437E-2</c:v>
                </c:pt>
                <c:pt idx="36">
                  <c:v>5.5885999999999998E-2</c:v>
                </c:pt>
                <c:pt idx="37">
                  <c:v>5.5759999999999997E-2</c:v>
                </c:pt>
                <c:pt idx="38">
                  <c:v>5.5819000000000001E-2</c:v>
                </c:pt>
                <c:pt idx="39">
                  <c:v>5.6258999999999997E-2</c:v>
                </c:pt>
                <c:pt idx="40">
                  <c:v>5.6196000000000003E-2</c:v>
                </c:pt>
                <c:pt idx="41">
                  <c:v>5.5997000000000005E-2</c:v>
                </c:pt>
                <c:pt idx="42">
                  <c:v>5.5659E-2</c:v>
                </c:pt>
                <c:pt idx="43">
                  <c:v>5.6021000000000001E-2</c:v>
                </c:pt>
                <c:pt idx="44">
                  <c:v>5.6250000000000001E-2</c:v>
                </c:pt>
                <c:pt idx="45">
                  <c:v>5.6302999999999999E-2</c:v>
                </c:pt>
                <c:pt idx="46">
                  <c:v>5.6299999999999996E-2</c:v>
                </c:pt>
                <c:pt idx="47">
                  <c:v>5.6299999999999996E-2</c:v>
                </c:pt>
                <c:pt idx="48">
                  <c:v>5.6090999999999995E-2</c:v>
                </c:pt>
                <c:pt idx="49">
                  <c:v>5.6722000000000002E-2</c:v>
                </c:pt>
                <c:pt idx="50">
                  <c:v>5.7096999999999995E-2</c:v>
                </c:pt>
                <c:pt idx="51">
                  <c:v>5.679E-2</c:v>
                </c:pt>
                <c:pt idx="52">
                  <c:v>5.6399999999999999E-2</c:v>
                </c:pt>
                <c:pt idx="53">
                  <c:v>5.6550000000000003E-2</c:v>
                </c:pt>
                <c:pt idx="54">
                  <c:v>5.6292999999999996E-2</c:v>
                </c:pt>
                <c:pt idx="55">
                  <c:v>5.6298000000000001E-2</c:v>
                </c:pt>
                <c:pt idx="56">
                  <c:v>5.6199000000000006E-2</c:v>
                </c:pt>
                <c:pt idx="57">
                  <c:v>5.6196999999999997E-2</c:v>
                </c:pt>
                <c:pt idx="58">
                  <c:v>5.6898999999999998E-2</c:v>
                </c:pt>
                <c:pt idx="59">
                  <c:v>5.7988999999999999E-2</c:v>
                </c:pt>
                <c:pt idx="60">
                  <c:v>5.8369999999999998E-2</c:v>
                </c:pt>
                <c:pt idx="61">
                  <c:v>5.9400000000000001E-2</c:v>
                </c:pt>
                <c:pt idx="62">
                  <c:v>5.9798999999999998E-2</c:v>
                </c:pt>
                <c:pt idx="63">
                  <c:v>6.1397000000000007E-2</c:v>
                </c:pt>
                <c:pt idx="64">
                  <c:v>6.1989999999999996E-2</c:v>
                </c:pt>
                <c:pt idx="65">
                  <c:v>6.2098000000000007E-2</c:v>
                </c:pt>
                <c:pt idx="66">
                  <c:v>6.0614000000000001E-2</c:v>
                </c:pt>
                <c:pt idx="67">
                  <c:v>5.9699999999999996E-2</c:v>
                </c:pt>
                <c:pt idx="68">
                  <c:v>5.9341999999999999E-2</c:v>
                </c:pt>
                <c:pt idx="69">
                  <c:v>5.8619999999999998E-2</c:v>
                </c:pt>
                <c:pt idx="70">
                  <c:v>5.9725E-2</c:v>
                </c:pt>
                <c:pt idx="71">
                  <c:v>5.9725E-2</c:v>
                </c:pt>
                <c:pt idx="72">
                  <c:v>6.1212000000000003E-2</c:v>
                </c:pt>
                <c:pt idx="73">
                  <c:v>6.1349999999999995E-2</c:v>
                </c:pt>
                <c:pt idx="74">
                  <c:v>6.2346000000000006E-2</c:v>
                </c:pt>
                <c:pt idx="75">
                  <c:v>6.2201000000000006E-2</c:v>
                </c:pt>
                <c:pt idx="76">
                  <c:v>6.2324999999999998E-2</c:v>
                </c:pt>
                <c:pt idx="77">
                  <c:v>6.2454000000000003E-2</c:v>
                </c:pt>
                <c:pt idx="78">
                  <c:v>6.3764000000000001E-2</c:v>
                </c:pt>
                <c:pt idx="79">
                  <c:v>6.5160999999999997E-2</c:v>
                </c:pt>
                <c:pt idx="80">
                  <c:v>6.5697000000000005E-2</c:v>
                </c:pt>
                <c:pt idx="81">
                  <c:v>6.5698999999999994E-2</c:v>
                </c:pt>
                <c:pt idx="82">
                  <c:v>6.4668000000000003E-2</c:v>
                </c:pt>
                <c:pt idx="83">
                  <c:v>6.4385999999999999E-2</c:v>
                </c:pt>
                <c:pt idx="84">
                  <c:v>6.3899999999999998E-2</c:v>
                </c:pt>
                <c:pt idx="85">
                  <c:v>6.3E-2</c:v>
                </c:pt>
                <c:pt idx="86">
                  <c:v>6.3E-2</c:v>
                </c:pt>
                <c:pt idx="87">
                  <c:v>6.2699000000000005E-2</c:v>
                </c:pt>
                <c:pt idx="88">
                  <c:v>6.2798999999999994E-2</c:v>
                </c:pt>
                <c:pt idx="89">
                  <c:v>6.2698000000000004E-2</c:v>
                </c:pt>
                <c:pt idx="90">
                  <c:v>6.25E-2</c:v>
                </c:pt>
                <c:pt idx="91">
                  <c:v>6.2420000000000003E-2</c:v>
                </c:pt>
                <c:pt idx="92">
                  <c:v>6.3407999999999992E-2</c:v>
                </c:pt>
                <c:pt idx="93">
                  <c:v>6.4001000000000002E-2</c:v>
                </c:pt>
                <c:pt idx="94">
                  <c:v>6.3722000000000001E-2</c:v>
                </c:pt>
                <c:pt idx="95">
                  <c:v>6.3722000000000001E-2</c:v>
                </c:pt>
                <c:pt idx="96">
                  <c:v>6.4241000000000006E-2</c:v>
                </c:pt>
                <c:pt idx="97">
                  <c:v>6.3626000000000002E-2</c:v>
                </c:pt>
                <c:pt idx="98">
                  <c:v>6.3509999999999997E-2</c:v>
                </c:pt>
                <c:pt idx="99">
                  <c:v>6.3509999999999997E-2</c:v>
                </c:pt>
                <c:pt idx="100">
                  <c:v>6.3898999999999997E-2</c:v>
                </c:pt>
                <c:pt idx="101">
                  <c:v>6.393900000000001E-2</c:v>
                </c:pt>
                <c:pt idx="102">
                  <c:v>6.4097000000000001E-2</c:v>
                </c:pt>
                <c:pt idx="103">
                  <c:v>#N/A</c:v>
                </c:pt>
                <c:pt idx="104">
                  <c:v>#N/A</c:v>
                </c:pt>
                <c:pt idx="105">
                  <c:v>6.4592999999999998E-2</c:v>
                </c:pt>
                <c:pt idx="106">
                  <c:v>6.4259999999999998E-2</c:v>
                </c:pt>
                <c:pt idx="107">
                  <c:v>6.4406000000000005E-2</c:v>
                </c:pt>
                <c:pt idx="108">
                  <c:v>6.5309999999999993E-2</c:v>
                </c:pt>
                <c:pt idx="109">
                  <c:v>6.5109E-2</c:v>
                </c:pt>
                <c:pt idx="110">
                  <c:v>6.5115999999999993E-2</c:v>
                </c:pt>
                <c:pt idx="111">
                  <c:v>6.4508999999999997E-2</c:v>
                </c:pt>
                <c:pt idx="112">
                  <c:v>6.5244999999999997E-2</c:v>
                </c:pt>
                <c:pt idx="113">
                  <c:v>6.6250000000000003E-2</c:v>
                </c:pt>
                <c:pt idx="114">
                  <c:v>6.6506999999999997E-2</c:v>
                </c:pt>
                <c:pt idx="115">
                  <c:v>6.8400000000000002E-2</c:v>
                </c:pt>
                <c:pt idx="116">
                  <c:v>6.7950999999999998E-2</c:v>
                </c:pt>
                <c:pt idx="117">
                  <c:v>6.8597000000000005E-2</c:v>
                </c:pt>
                <c:pt idx="118">
                  <c:v>6.9495000000000001E-2</c:v>
                </c:pt>
                <c:pt idx="119">
                  <c:v>6.9599999999999995E-2</c:v>
                </c:pt>
                <c:pt idx="120">
                  <c:v>6.9528999999999994E-2</c:v>
                </c:pt>
                <c:pt idx="121">
                  <c:v>6.9400000000000003E-2</c:v>
                </c:pt>
                <c:pt idx="122">
                  <c:v>6.9803000000000004E-2</c:v>
                </c:pt>
                <c:pt idx="123">
                  <c:v>6.9489999999999996E-2</c:v>
                </c:pt>
                <c:pt idx="124">
                  <c:v>6.8628999999999996E-2</c:v>
                </c:pt>
                <c:pt idx="125">
                  <c:v>#N/A</c:v>
                </c:pt>
                <c:pt idx="126">
                  <c:v>#N/A</c:v>
                </c:pt>
                <c:pt idx="127">
                  <c:v>6.7805000000000004E-2</c:v>
                </c:pt>
                <c:pt idx="128">
                  <c:v>6.8098999999999993E-2</c:v>
                </c:pt>
                <c:pt idx="129">
                  <c:v>6.831000000000001E-2</c:v>
                </c:pt>
                <c:pt idx="130">
                  <c:v>6.7587999999999995E-2</c:v>
                </c:pt>
                <c:pt idx="131">
                  <c:v>6.7305000000000004E-2</c:v>
                </c:pt>
                <c:pt idx="132">
                  <c:v>6.6862000000000005E-2</c:v>
                </c:pt>
                <c:pt idx="133">
                  <c:v>6.6346000000000002E-2</c:v>
                </c:pt>
                <c:pt idx="134">
                  <c:v>6.6600999999999994E-2</c:v>
                </c:pt>
                <c:pt idx="135">
                  <c:v>6.5428E-2</c:v>
                </c:pt>
                <c:pt idx="136">
                  <c:v>6.4600000000000005E-2</c:v>
                </c:pt>
                <c:pt idx="137">
                  <c:v>6.4394999999999994E-2</c:v>
                </c:pt>
                <c:pt idx="138">
                  <c:v>6.4405000000000004E-2</c:v>
                </c:pt>
                <c:pt idx="139">
                  <c:v>6.3909000000000007E-2</c:v>
                </c:pt>
                <c:pt idx="140">
                  <c:v>6.2827999999999995E-2</c:v>
                </c:pt>
                <c:pt idx="141">
                  <c:v>6.3912999999999998E-2</c:v>
                </c:pt>
                <c:pt idx="142">
                  <c:v>6.4005999999999993E-2</c:v>
                </c:pt>
                <c:pt idx="143">
                  <c:v>6.4399999999999999E-2</c:v>
                </c:pt>
                <c:pt idx="144">
                  <c:v>6.5228000000000008E-2</c:v>
                </c:pt>
                <c:pt idx="145">
                  <c:v>6.6242999999999996E-2</c:v>
                </c:pt>
                <c:pt idx="146">
                  <c:v>6.6799999999999998E-2</c:v>
                </c:pt>
                <c:pt idx="147">
                  <c:v>6.6393000000000008E-2</c:v>
                </c:pt>
                <c:pt idx="148">
                  <c:v>6.6040000000000001E-2</c:v>
                </c:pt>
                <c:pt idx="149">
                  <c:v>6.6396999999999998E-2</c:v>
                </c:pt>
                <c:pt idx="150">
                  <c:v>#N/A</c:v>
                </c:pt>
                <c:pt idx="151">
                  <c:v>6.7136000000000001E-2</c:v>
                </c:pt>
                <c:pt idx="152">
                  <c:v>6.8055000000000004E-2</c:v>
                </c:pt>
                <c:pt idx="153">
                  <c:v>6.7500000000000004E-2</c:v>
                </c:pt>
                <c:pt idx="154">
                  <c:v>6.6809999999999994E-2</c:v>
                </c:pt>
                <c:pt idx="155">
                  <c:v>6.6200999999999996E-2</c:v>
                </c:pt>
                <c:pt idx="156">
                  <c:v>6.5481999999999999E-2</c:v>
                </c:pt>
                <c:pt idx="157">
                  <c:v>6.4920000000000005E-2</c:v>
                </c:pt>
                <c:pt idx="158">
                  <c:v>6.3893000000000005E-2</c:v>
                </c:pt>
                <c:pt idx="159">
                  <c:v>6.4500000000000002E-2</c:v>
                </c:pt>
                <c:pt idx="160">
                  <c:v>6.4610000000000001E-2</c:v>
                </c:pt>
                <c:pt idx="161">
                  <c:v>6.4600000000000005E-2</c:v>
                </c:pt>
                <c:pt idx="162">
                  <c:v>6.4460000000000003E-2</c:v>
                </c:pt>
                <c:pt idx="163">
                  <c:v>6.4500000000000002E-2</c:v>
                </c:pt>
                <c:pt idx="164">
                  <c:v>6.4299999999999996E-2</c:v>
                </c:pt>
                <c:pt idx="165">
                  <c:v>6.4100000000000004E-2</c:v>
                </c:pt>
                <c:pt idx="166">
                  <c:v>6.3601999999999992E-2</c:v>
                </c:pt>
                <c:pt idx="167">
                  <c:v>6.3562000000000007E-2</c:v>
                </c:pt>
                <c:pt idx="168">
                  <c:v>#N/A</c:v>
                </c:pt>
                <c:pt idx="169">
                  <c:v>6.3899999999999998E-2</c:v>
                </c:pt>
                <c:pt idx="170">
                  <c:v>6.4112000000000002E-2</c:v>
                </c:pt>
                <c:pt idx="171">
                  <c:v>6.3892000000000004E-2</c:v>
                </c:pt>
                <c:pt idx="172">
                  <c:v>6.3799999999999996E-2</c:v>
                </c:pt>
                <c:pt idx="173">
                  <c:v>6.3700000000000007E-2</c:v>
                </c:pt>
                <c:pt idx="174">
                  <c:v>6.3649999999999998E-2</c:v>
                </c:pt>
                <c:pt idx="175">
                  <c:v>6.3112000000000001E-2</c:v>
                </c:pt>
                <c:pt idx="176">
                  <c:v>6.3049999999999995E-2</c:v>
                </c:pt>
                <c:pt idx="177">
                  <c:v>6.2899999999999998E-2</c:v>
                </c:pt>
                <c:pt idx="178">
                  <c:v>#N/A</c:v>
                </c:pt>
                <c:pt idx="179">
                  <c:v>6.3294000000000003E-2</c:v>
                </c:pt>
                <c:pt idx="180">
                  <c:v>6.3099999999999989E-2</c:v>
                </c:pt>
                <c:pt idx="181">
                  <c:v>6.2561999999999993E-2</c:v>
                </c:pt>
                <c:pt idx="182">
                  <c:v>6.3003000000000003E-2</c:v>
                </c:pt>
                <c:pt idx="183">
                  <c:v>6.1955999999999997E-2</c:v>
                </c:pt>
                <c:pt idx="184">
                  <c:v>6.1849999999999995E-2</c:v>
                </c:pt>
                <c:pt idx="185">
                  <c:v>6.2295999999999997E-2</c:v>
                </c:pt>
                <c:pt idx="186">
                  <c:v>6.2449999999999999E-2</c:v>
                </c:pt>
                <c:pt idx="187">
                  <c:v>6.2802999999999998E-2</c:v>
                </c:pt>
                <c:pt idx="188">
                  <c:v>6.2710000000000002E-2</c:v>
                </c:pt>
                <c:pt idx="189">
                  <c:v>6.2001999999999995E-2</c:v>
                </c:pt>
                <c:pt idx="190">
                  <c:v>6.2449999999999999E-2</c:v>
                </c:pt>
                <c:pt idx="191">
                  <c:v>6.2497999999999998E-2</c:v>
                </c:pt>
                <c:pt idx="192">
                  <c:v>6.2255000000000005E-2</c:v>
                </c:pt>
                <c:pt idx="193">
                  <c:v>#N/A</c:v>
                </c:pt>
                <c:pt idx="194">
                  <c:v>#N/A</c:v>
                </c:pt>
                <c:pt idx="195">
                  <c:v>6.0636999999999996E-2</c:v>
                </c:pt>
                <c:pt idx="196">
                  <c:v>6.0991999999999998E-2</c:v>
                </c:pt>
                <c:pt idx="197">
                  <c:v>6.0899000000000002E-2</c:v>
                </c:pt>
                <c:pt idx="198">
                  <c:v>6.1500000000000006E-2</c:v>
                </c:pt>
                <c:pt idx="199">
                  <c:v>6.0700000000000004E-2</c:v>
                </c:pt>
                <c:pt idx="200">
                  <c:v>5.9669999999999994E-2</c:v>
                </c:pt>
                <c:pt idx="201">
                  <c:v>5.9202999999999999E-2</c:v>
                </c:pt>
                <c:pt idx="202">
                  <c:v>6.0299999999999999E-2</c:v>
                </c:pt>
                <c:pt idx="203">
                  <c:v>6.13E-2</c:v>
                </c:pt>
                <c:pt idx="204">
                  <c:v>6.1449999999999998E-2</c:v>
                </c:pt>
                <c:pt idx="205">
                  <c:v>6.1504000000000003E-2</c:v>
                </c:pt>
                <c:pt idx="206">
                  <c:v>5.9539999999999996E-2</c:v>
                </c:pt>
                <c:pt idx="207">
                  <c:v>6.0049999999999999E-2</c:v>
                </c:pt>
                <c:pt idx="208">
                  <c:v>6.0506999999999998E-2</c:v>
                </c:pt>
                <c:pt idx="209">
                  <c:v>6.0102999999999997E-2</c:v>
                </c:pt>
                <c:pt idx="210">
                  <c:v>6.0102999999999997E-2</c:v>
                </c:pt>
                <c:pt idx="211">
                  <c:v>5.9116000000000002E-2</c:v>
                </c:pt>
                <c:pt idx="212">
                  <c:v>6.0464000000000004E-2</c:v>
                </c:pt>
                <c:pt idx="213">
                  <c:v>6.1013999999999999E-2</c:v>
                </c:pt>
                <c:pt idx="214">
                  <c:v>6.0299999999999999E-2</c:v>
                </c:pt>
                <c:pt idx="215">
                  <c:v>6.0312999999999999E-2</c:v>
                </c:pt>
                <c:pt idx="216">
                  <c:v>6.0199999999999997E-2</c:v>
                </c:pt>
                <c:pt idx="217">
                  <c:v>5.9504000000000001E-2</c:v>
                </c:pt>
                <c:pt idx="218">
                  <c:v>5.9150000000000001E-2</c:v>
                </c:pt>
                <c:pt idx="219">
                  <c:v>#N/A</c:v>
                </c:pt>
                <c:pt idx="220">
                  <c:v>5.9856999999999994E-2</c:v>
                </c:pt>
                <c:pt idx="221">
                  <c:v>6.019E-2</c:v>
                </c:pt>
                <c:pt idx="222">
                  <c:v>5.9413999999999995E-2</c:v>
                </c:pt>
                <c:pt idx="223">
                  <c:v>6.0007999999999999E-2</c:v>
                </c:pt>
                <c:pt idx="224">
                  <c:v>#N/A</c:v>
                </c:pt>
                <c:pt idx="225">
                  <c:v>5.9602000000000002E-2</c:v>
                </c:pt>
                <c:pt idx="226">
                  <c:v>#N/A</c:v>
                </c:pt>
                <c:pt idx="227">
                  <c:v>5.9269999999999996E-2</c:v>
                </c:pt>
                <c:pt idx="228">
                  <c:v>5.9617000000000003E-2</c:v>
                </c:pt>
                <c:pt idx="229">
                  <c:v>5.9800000000000006E-2</c:v>
                </c:pt>
                <c:pt idx="230">
                  <c:v>5.9501999999999999E-2</c:v>
                </c:pt>
                <c:pt idx="231">
                  <c:v>5.9800000000000006E-2</c:v>
                </c:pt>
                <c:pt idx="232">
                  <c:v>#N/A</c:v>
                </c:pt>
                <c:pt idx="233">
                  <c:v>#N/A</c:v>
                </c:pt>
                <c:pt idx="234">
                  <c:v>5.8160999999999997E-2</c:v>
                </c:pt>
                <c:pt idx="235">
                  <c:v>5.7480999999999997E-2</c:v>
                </c:pt>
                <c:pt idx="236">
                  <c:v>5.6649999999999999E-2</c:v>
                </c:pt>
                <c:pt idx="237">
                  <c:v>5.7458000000000002E-2</c:v>
                </c:pt>
                <c:pt idx="238">
                  <c:v>5.8200000000000002E-2</c:v>
                </c:pt>
                <c:pt idx="239">
                  <c:v>5.7609E-2</c:v>
                </c:pt>
                <c:pt idx="240">
                  <c:v>5.8006000000000002E-2</c:v>
                </c:pt>
                <c:pt idx="241">
                  <c:v>5.8700000000000002E-2</c:v>
                </c:pt>
                <c:pt idx="242">
                  <c:v>5.9207000000000003E-2</c:v>
                </c:pt>
                <c:pt idx="243">
                  <c:v>5.9802000000000001E-2</c:v>
                </c:pt>
                <c:pt idx="244">
                  <c:v>6.0735999999999998E-2</c:v>
                </c:pt>
                <c:pt idx="245">
                  <c:v>6.0144999999999997E-2</c:v>
                </c:pt>
                <c:pt idx="246">
                  <c:v>#N/A</c:v>
                </c:pt>
                <c:pt idx="247">
                  <c:v>5.9694000000000004E-2</c:v>
                </c:pt>
                <c:pt idx="248">
                  <c:v>6.0196E-2</c:v>
                </c:pt>
                <c:pt idx="249">
                  <c:v>5.9299999999999999E-2</c:v>
                </c:pt>
                <c:pt idx="250">
                  <c:v>5.9150000000000001E-2</c:v>
                </c:pt>
                <c:pt idx="251">
                  <c:v>5.9402999999999997E-2</c:v>
                </c:pt>
                <c:pt idx="252">
                  <c:v>6.0312999999999999E-2</c:v>
                </c:pt>
                <c:pt idx="253">
                  <c:v>5.9508999999999999E-2</c:v>
                </c:pt>
                <c:pt idx="254">
                  <c:v>5.7590000000000002E-2</c:v>
                </c:pt>
                <c:pt idx="255">
                  <c:v>5.6694000000000001E-2</c:v>
                </c:pt>
                <c:pt idx="256">
                  <c:v>5.6799999999999996E-2</c:v>
                </c:pt>
                <c:pt idx="257">
                  <c:v>#N/A</c:v>
                </c:pt>
                <c:pt idx="258">
                  <c:v>5.7999999999999996E-2</c:v>
                </c:pt>
                <c:pt idx="259">
                  <c:v>5.7003000000000005E-2</c:v>
                </c:pt>
                <c:pt idx="260">
                  <c:v>5.6505E-2</c:v>
                </c:pt>
                <c:pt idx="261">
                  <c:v>5.6399999999999999E-2</c:v>
                </c:pt>
                <c:pt idx="262">
                  <c:v>5.5E-2</c:v>
                </c:pt>
                <c:pt idx="263">
                  <c:v>5.4797999999999999E-2</c:v>
                </c:pt>
                <c:pt idx="264">
                  <c:v>5.4396000000000007E-2</c:v>
                </c:pt>
                <c:pt idx="265">
                  <c:v>5.3749999999999999E-2</c:v>
                </c:pt>
                <c:pt idx="266">
                  <c:v>5.2504999999999996E-2</c:v>
                </c:pt>
                <c:pt idx="267">
                  <c:v>5.2999999999999999E-2</c:v>
                </c:pt>
                <c:pt idx="268">
                  <c:v>5.3200000000000004E-2</c:v>
                </c:pt>
                <c:pt idx="269">
                  <c:v>5.3685000000000004E-2</c:v>
                </c:pt>
                <c:pt idx="270">
                  <c:v>5.4903000000000007E-2</c:v>
                </c:pt>
                <c:pt idx="271">
                  <c:v>5.6369999999999996E-2</c:v>
                </c:pt>
                <c:pt idx="272">
                  <c:v>5.6009999999999997E-2</c:v>
                </c:pt>
                <c:pt idx="273">
                  <c:v>5.57E-2</c:v>
                </c:pt>
                <c:pt idx="274">
                  <c:v>5.8677E-2</c:v>
                </c:pt>
                <c:pt idx="275">
                  <c:v>5.8444000000000003E-2</c:v>
                </c:pt>
                <c:pt idx="276">
                  <c:v>5.7450000000000001E-2</c:v>
                </c:pt>
                <c:pt idx="277">
                  <c:v>5.7407000000000007E-2</c:v>
                </c:pt>
                <c:pt idx="278">
                  <c:v>5.7999999999999996E-2</c:v>
                </c:pt>
                <c:pt idx="279">
                  <c:v>5.7609E-2</c:v>
                </c:pt>
                <c:pt idx="280">
                  <c:v>5.9349999999999993E-2</c:v>
                </c:pt>
                <c:pt idx="281">
                  <c:v>5.8445999999999998E-2</c:v>
                </c:pt>
                <c:pt idx="282">
                  <c:v>5.7300000000000004E-2</c:v>
                </c:pt>
                <c:pt idx="283">
                  <c:v>#N/A</c:v>
                </c:pt>
                <c:pt idx="284">
                  <c:v>5.7300000000000004E-2</c:v>
                </c:pt>
                <c:pt idx="285">
                  <c:v>6.0102999999999997E-2</c:v>
                </c:pt>
                <c:pt idx="286">
                  <c:v>5.9225E-2</c:v>
                </c:pt>
                <c:pt idx="287">
                  <c:v>5.9889999999999999E-2</c:v>
                </c:pt>
                <c:pt idx="288">
                  <c:v>5.9301000000000006E-2</c:v>
                </c:pt>
                <c:pt idx="289">
                  <c:v>5.7999999999999996E-2</c:v>
                </c:pt>
                <c:pt idx="290">
                  <c:v>5.6600999999999999E-2</c:v>
                </c:pt>
                <c:pt idx="291">
                  <c:v>5.5500000000000001E-2</c:v>
                </c:pt>
                <c:pt idx="292">
                  <c:v>5.5549999999999995E-2</c:v>
                </c:pt>
                <c:pt idx="293">
                  <c:v>5.5656999999999998E-2</c:v>
                </c:pt>
                <c:pt idx="294">
                  <c:v>5.6096000000000007E-2</c:v>
                </c:pt>
                <c:pt idx="295">
                  <c:v>5.4448999999999997E-2</c:v>
                </c:pt>
                <c:pt idx="296">
                  <c:v>5.4900999999999998E-2</c:v>
                </c:pt>
                <c:pt idx="297">
                  <c:v>5.6093000000000004E-2</c:v>
                </c:pt>
                <c:pt idx="298">
                  <c:v>5.62E-2</c:v>
                </c:pt>
                <c:pt idx="299">
                  <c:v>5.5785999999999995E-2</c:v>
                </c:pt>
                <c:pt idx="300">
                  <c:v>5.7200000000000001E-2</c:v>
                </c:pt>
                <c:pt idx="301">
                  <c:v>5.9400000000000001E-2</c:v>
                </c:pt>
                <c:pt idx="302">
                  <c:v>5.9200000000000003E-2</c:v>
                </c:pt>
                <c:pt idx="303">
                  <c:v>5.9699999999999996E-2</c:v>
                </c:pt>
                <c:pt idx="304">
                  <c:v>5.781E-2</c:v>
                </c:pt>
                <c:pt idx="305">
                  <c:v>5.8550000000000005E-2</c:v>
                </c:pt>
                <c:pt idx="306">
                  <c:v>5.7497999999999994E-2</c:v>
                </c:pt>
                <c:pt idx="307">
                  <c:v>5.8590000000000003E-2</c:v>
                </c:pt>
                <c:pt idx="308">
                  <c:v>5.9093E-2</c:v>
                </c:pt>
                <c:pt idx="309">
                  <c:v>5.8231999999999999E-2</c:v>
                </c:pt>
                <c:pt idx="310">
                  <c:v>5.9126999999999999E-2</c:v>
                </c:pt>
                <c:pt idx="311">
                  <c:v>0.06</c:v>
                </c:pt>
                <c:pt idx="312">
                  <c:v>5.9077999999999999E-2</c:v>
                </c:pt>
                <c:pt idx="313">
                  <c:v>6.0399000000000001E-2</c:v>
                </c:pt>
                <c:pt idx="314">
                  <c:v>6.0766000000000001E-2</c:v>
                </c:pt>
                <c:pt idx="315">
                  <c:v>6.0049999999999999E-2</c:v>
                </c:pt>
                <c:pt idx="316">
                  <c:v>#N/A</c:v>
                </c:pt>
                <c:pt idx="317">
                  <c:v>6.1100000000000002E-2</c:v>
                </c:pt>
                <c:pt idx="318">
                  <c:v>6.2001999999999995E-2</c:v>
                </c:pt>
                <c:pt idx="319">
                  <c:v>6.1657000000000003E-2</c:v>
                </c:pt>
                <c:pt idx="320">
                  <c:v>6.2043000000000001E-2</c:v>
                </c:pt>
                <c:pt idx="321">
                  <c:v>6.1342000000000001E-2</c:v>
                </c:pt>
                <c:pt idx="322">
                  <c:v>5.9812000000000004E-2</c:v>
                </c:pt>
                <c:pt idx="323">
                  <c:v>5.9812000000000004E-2</c:v>
                </c:pt>
                <c:pt idx="324">
                  <c:v>5.6934999999999999E-2</c:v>
                </c:pt>
                <c:pt idx="325">
                  <c:v>5.6897999999999997E-2</c:v>
                </c:pt>
                <c:pt idx="326">
                  <c:v>5.6398999999999998E-2</c:v>
                </c:pt>
                <c:pt idx="327">
                  <c:v>5.5961999999999998E-2</c:v>
                </c:pt>
                <c:pt idx="328">
                  <c:v>5.6125000000000001E-2</c:v>
                </c:pt>
                <c:pt idx="329">
                  <c:v>5.7001999999999997E-2</c:v>
                </c:pt>
                <c:pt idx="330">
                  <c:v>5.8503999999999994E-2</c:v>
                </c:pt>
                <c:pt idx="331">
                  <c:v>0.06</c:v>
                </c:pt>
                <c:pt idx="332">
                  <c:v>5.9305999999999998E-2</c:v>
                </c:pt>
                <c:pt idx="333">
                  <c:v>5.8737999999999999E-2</c:v>
                </c:pt>
                <c:pt idx="334">
                  <c:v>5.8309E-2</c:v>
                </c:pt>
                <c:pt idx="335">
                  <c:v>5.8749999999999997E-2</c:v>
                </c:pt>
                <c:pt idx="336">
                  <c:v>5.9299999999999999E-2</c:v>
                </c:pt>
                <c:pt idx="337">
                  <c:v>6.0199999999999997E-2</c:v>
                </c:pt>
                <c:pt idx="338">
                  <c:v>6.1253000000000002E-2</c:v>
                </c:pt>
                <c:pt idx="339">
                  <c:v>6.1749999999999999E-2</c:v>
                </c:pt>
                <c:pt idx="340">
                  <c:v>6.2793000000000002E-2</c:v>
                </c:pt>
                <c:pt idx="341">
                  <c:v>6.2950000000000006E-2</c:v>
                </c:pt>
                <c:pt idx="342">
                  <c:v>6.3204999999999997E-2</c:v>
                </c:pt>
                <c:pt idx="343">
                  <c:v>6.2990000000000004E-2</c:v>
                </c:pt>
                <c:pt idx="344">
                  <c:v>6.234E-2</c:v>
                </c:pt>
                <c:pt idx="345">
                  <c:v>6.1792999999999994E-2</c:v>
                </c:pt>
                <c:pt idx="346">
                  <c:v>6.1799E-2</c:v>
                </c:pt>
                <c:pt idx="347">
                  <c:v>6.1799E-2</c:v>
                </c:pt>
                <c:pt idx="348">
                  <c:v>6.1904000000000001E-2</c:v>
                </c:pt>
                <c:pt idx="349">
                  <c:v>6.2291999999999993E-2</c:v>
                </c:pt>
                <c:pt idx="350">
                  <c:v>6.1223E-2</c:v>
                </c:pt>
                <c:pt idx="351">
                  <c:v>6.1223E-2</c:v>
                </c:pt>
                <c:pt idx="352">
                  <c:v>6.1151999999999998E-2</c:v>
                </c:pt>
                <c:pt idx="353">
                  <c:v>6.0435999999999997E-2</c:v>
                </c:pt>
                <c:pt idx="354">
                  <c:v>5.9500000000000004E-2</c:v>
                </c:pt>
                <c:pt idx="355">
                  <c:v>5.9800000000000006E-2</c:v>
                </c:pt>
                <c:pt idx="356">
                  <c:v>5.9602000000000002E-2</c:v>
                </c:pt>
                <c:pt idx="357">
                  <c:v>5.8715999999999997E-2</c:v>
                </c:pt>
                <c:pt idx="358">
                  <c:v>5.9699999999999996E-2</c:v>
                </c:pt>
                <c:pt idx="359">
                  <c:v>5.9400000000000001E-2</c:v>
                </c:pt>
                <c:pt idx="360">
                  <c:v>5.9499000000000003E-2</c:v>
                </c:pt>
                <c:pt idx="361">
                  <c:v>5.9081999999999996E-2</c:v>
                </c:pt>
                <c:pt idx="362">
                  <c:v>5.833E-2</c:v>
                </c:pt>
                <c:pt idx="363">
                  <c:v>5.8700000000000002E-2</c:v>
                </c:pt>
                <c:pt idx="364">
                  <c:v>5.7599999999999998E-2</c:v>
                </c:pt>
                <c:pt idx="365">
                  <c:v>5.7495999999999998E-2</c:v>
                </c:pt>
                <c:pt idx="366">
                  <c:v>5.8299999999999998E-2</c:v>
                </c:pt>
                <c:pt idx="367">
                  <c:v>5.7249999999999995E-2</c:v>
                </c:pt>
                <c:pt idx="368">
                  <c:v>5.7995999999999999E-2</c:v>
                </c:pt>
                <c:pt idx="369">
                  <c:v>5.833E-2</c:v>
                </c:pt>
                <c:pt idx="370">
                  <c:v>5.8501000000000004E-2</c:v>
                </c:pt>
                <c:pt idx="371">
                  <c:v>5.79E-2</c:v>
                </c:pt>
                <c:pt idx="372">
                  <c:v>5.8410000000000004E-2</c:v>
                </c:pt>
                <c:pt idx="373">
                  <c:v>5.9299999999999999E-2</c:v>
                </c:pt>
                <c:pt idx="374">
                  <c:v>5.9050000000000005E-2</c:v>
                </c:pt>
                <c:pt idx="375">
                  <c:v>5.9602000000000002E-2</c:v>
                </c:pt>
                <c:pt idx="376">
                  <c:v>6.0049999999999999E-2</c:v>
                </c:pt>
                <c:pt idx="377">
                  <c:v>6.0545000000000002E-2</c:v>
                </c:pt>
                <c:pt idx="378">
                  <c:v>6.1100000000000002E-2</c:v>
                </c:pt>
                <c:pt idx="379">
                  <c:v>6.2089999999999999E-2</c:v>
                </c:pt>
                <c:pt idx="380">
                  <c:v>6.3458000000000001E-2</c:v>
                </c:pt>
                <c:pt idx="381">
                  <c:v>6.2218999999999997E-2</c:v>
                </c:pt>
                <c:pt idx="382">
                  <c:v>6.2407000000000004E-2</c:v>
                </c:pt>
                <c:pt idx="383">
                  <c:v>6.2897999999999996E-2</c:v>
                </c:pt>
                <c:pt idx="384">
                  <c:v>6.2600000000000003E-2</c:v>
                </c:pt>
                <c:pt idx="385">
                  <c:v>6.2995999999999996E-2</c:v>
                </c:pt>
                <c:pt idx="386">
                  <c:v>6.2950000000000006E-2</c:v>
                </c:pt>
                <c:pt idx="387">
                  <c:v>6.2588000000000005E-2</c:v>
                </c:pt>
                <c:pt idx="388">
                  <c:v>6.2803999999999999E-2</c:v>
                </c:pt>
                <c:pt idx="389">
                  <c:v>6.25E-2</c:v>
                </c:pt>
                <c:pt idx="390">
                  <c:v>6.0174999999999999E-2</c:v>
                </c:pt>
                <c:pt idx="391">
                  <c:v>6.0983000000000002E-2</c:v>
                </c:pt>
                <c:pt idx="392">
                  <c:v>6.1279E-2</c:v>
                </c:pt>
                <c:pt idx="393">
                  <c:v>6.1966E-2</c:v>
                </c:pt>
                <c:pt idx="394">
                  <c:v>6.3001000000000001E-2</c:v>
                </c:pt>
                <c:pt idx="395">
                  <c:v>6.3200000000000006E-2</c:v>
                </c:pt>
                <c:pt idx="396">
                  <c:v>6.5225999999999992E-2</c:v>
                </c:pt>
                <c:pt idx="397">
                  <c:v>6.4500000000000002E-2</c:v>
                </c:pt>
                <c:pt idx="398">
                  <c:v>6.4199999999999993E-2</c:v>
                </c:pt>
                <c:pt idx="399">
                  <c:v>6.4659000000000008E-2</c:v>
                </c:pt>
                <c:pt idx="400">
                  <c:v>6.3882000000000008E-2</c:v>
                </c:pt>
                <c:pt idx="401">
                  <c:v>6.3899999999999998E-2</c:v>
                </c:pt>
                <c:pt idx="402">
                  <c:v>6.2100000000000002E-2</c:v>
                </c:pt>
                <c:pt idx="403">
                  <c:v>6.1900000000000004E-2</c:v>
                </c:pt>
                <c:pt idx="404">
                  <c:v>6.3899999999999998E-2</c:v>
                </c:pt>
                <c:pt idx="405">
                  <c:v>6.3727000000000006E-2</c:v>
                </c:pt>
                <c:pt idx="406">
                  <c:v>6.3399999999999998E-2</c:v>
                </c:pt>
                <c:pt idx="407">
                  <c:v>6.3788999999999998E-2</c:v>
                </c:pt>
                <c:pt idx="408">
                  <c:v>6.4000000000000001E-2</c:v>
                </c:pt>
                <c:pt idx="409">
                  <c:v>6.4325000000000007E-2</c:v>
                </c:pt>
                <c:pt idx="410">
                  <c:v>6.4699999999999994E-2</c:v>
                </c:pt>
                <c:pt idx="411">
                  <c:v>6.4399999999999999E-2</c:v>
                </c:pt>
                <c:pt idx="412">
                  <c:v>6.3897000000000009E-2</c:v>
                </c:pt>
                <c:pt idx="413">
                  <c:v>6.2800000000000009E-2</c:v>
                </c:pt>
                <c:pt idx="414">
                  <c:v>6.3200000000000006E-2</c:v>
                </c:pt>
                <c:pt idx="415">
                  <c:v>6.3E-2</c:v>
                </c:pt>
                <c:pt idx="416">
                  <c:v>6.3099999999999989E-2</c:v>
                </c:pt>
                <c:pt idx="417">
                  <c:v>6.1852999999999998E-2</c:v>
                </c:pt>
                <c:pt idx="418">
                  <c:v>6.2092000000000001E-2</c:v>
                </c:pt>
                <c:pt idx="419">
                  <c:v>6.1650000000000003E-2</c:v>
                </c:pt>
                <c:pt idx="420">
                  <c:v>6.1887999999999999E-2</c:v>
                </c:pt>
                <c:pt idx="421">
                  <c:v>6.0902999999999999E-2</c:v>
                </c:pt>
                <c:pt idx="422">
                  <c:v>6.0155E-2</c:v>
                </c:pt>
                <c:pt idx="423">
                  <c:v>6.0299999999999999E-2</c:v>
                </c:pt>
                <c:pt idx="424">
                  <c:v>6.0888999999999999E-2</c:v>
                </c:pt>
                <c:pt idx="425">
                  <c:v>6.3257999999999995E-2</c:v>
                </c:pt>
                <c:pt idx="426">
                  <c:v>6.3033000000000006E-2</c:v>
                </c:pt>
                <c:pt idx="427">
                  <c:v>6.3299999999999995E-2</c:v>
                </c:pt>
                <c:pt idx="428">
                  <c:v>6.3299999999999995E-2</c:v>
                </c:pt>
                <c:pt idx="429">
                  <c:v>6.2503000000000003E-2</c:v>
                </c:pt>
                <c:pt idx="430">
                  <c:v>6.25E-2</c:v>
                </c:pt>
                <c:pt idx="431">
                  <c:v>6.2149999999999997E-2</c:v>
                </c:pt>
                <c:pt idx="432">
                  <c:v>6.3299999999999995E-2</c:v>
                </c:pt>
                <c:pt idx="433">
                  <c:v>6.3649999999999998E-2</c:v>
                </c:pt>
                <c:pt idx="434">
                  <c:v>6.3496999999999998E-2</c:v>
                </c:pt>
                <c:pt idx="435">
                  <c:v>6.3289999999999999E-2</c:v>
                </c:pt>
                <c:pt idx="436">
                  <c:v>6.3350000000000004E-2</c:v>
                </c:pt>
                <c:pt idx="437">
                  <c:v>6.2E-2</c:v>
                </c:pt>
                <c:pt idx="438">
                  <c:v>6.2686000000000006E-2</c:v>
                </c:pt>
                <c:pt idx="439">
                  <c:v>6.3269999999999993E-2</c:v>
                </c:pt>
                <c:pt idx="440">
                  <c:v>6.3200000000000006E-2</c:v>
                </c:pt>
                <c:pt idx="441">
                  <c:v>6.1386999999999997E-2</c:v>
                </c:pt>
                <c:pt idx="442">
                  <c:v>6.0702999999999993E-2</c:v>
                </c:pt>
                <c:pt idx="443">
                  <c:v>6.2192999999999998E-2</c:v>
                </c:pt>
                <c:pt idx="444">
                  <c:v>6.2600000000000003E-2</c:v>
                </c:pt>
                <c:pt idx="445">
                  <c:v>6.1802000000000003E-2</c:v>
                </c:pt>
                <c:pt idx="446">
                  <c:v>6.1829000000000002E-2</c:v>
                </c:pt>
                <c:pt idx="447">
                  <c:v>6.1200000000000004E-2</c:v>
                </c:pt>
                <c:pt idx="448">
                  <c:v>6.1699999999999998E-2</c:v>
                </c:pt>
                <c:pt idx="449">
                  <c:v>6.1787000000000002E-2</c:v>
                </c:pt>
                <c:pt idx="450">
                  <c:v>6.2123999999999999E-2</c:v>
                </c:pt>
                <c:pt idx="451">
                  <c:v>6.1420000000000002E-2</c:v>
                </c:pt>
                <c:pt idx="452">
                  <c:v>6.2011999999999998E-2</c:v>
                </c:pt>
                <c:pt idx="453">
                  <c:v>6.1699999999999998E-2</c:v>
                </c:pt>
                <c:pt idx="454">
                  <c:v>6.2198999999999997E-2</c:v>
                </c:pt>
                <c:pt idx="455">
                  <c:v>6.2491999999999999E-2</c:v>
                </c:pt>
                <c:pt idx="456">
                  <c:v>6.2600000000000003E-2</c:v>
                </c:pt>
                <c:pt idx="457">
                  <c:v>6.1893999999999998E-2</c:v>
                </c:pt>
                <c:pt idx="458">
                  <c:v>6.1698000000000003E-2</c:v>
                </c:pt>
                <c:pt idx="459">
                  <c:v>6.2400999999999998E-2</c:v>
                </c:pt>
                <c:pt idx="460">
                  <c:v>6.2588000000000005E-2</c:v>
                </c:pt>
                <c:pt idx="461">
                  <c:v>6.2350000000000003E-2</c:v>
                </c:pt>
                <c:pt idx="462">
                  <c:v>6.3002000000000002E-2</c:v>
                </c:pt>
                <c:pt idx="463">
                  <c:v>6.2699999999999992E-2</c:v>
                </c:pt>
                <c:pt idx="464">
                  <c:v>6.2199999999999998E-2</c:v>
                </c:pt>
                <c:pt idx="465">
                  <c:v>6.1699999999999998E-2</c:v>
                </c:pt>
                <c:pt idx="466">
                  <c:v>6.1550000000000001E-2</c:v>
                </c:pt>
                <c:pt idx="467">
                  <c:v>6.1100000000000002E-2</c:v>
                </c:pt>
                <c:pt idx="468">
                  <c:v>6.1261000000000003E-2</c:v>
                </c:pt>
                <c:pt idx="469">
                  <c:v>6.1448999999999997E-2</c:v>
                </c:pt>
                <c:pt idx="470">
                  <c:v>6.25E-2</c:v>
                </c:pt>
                <c:pt idx="471">
                  <c:v>6.2236E-2</c:v>
                </c:pt>
                <c:pt idx="472">
                  <c:v>6.3210000000000002E-2</c:v>
                </c:pt>
                <c:pt idx="473">
                  <c:v>6.3612000000000002E-2</c:v>
                </c:pt>
                <c:pt idx="474">
                  <c:v>6.4199999999999993E-2</c:v>
                </c:pt>
                <c:pt idx="475">
                  <c:v>6.3410000000000008E-2</c:v>
                </c:pt>
                <c:pt idx="476">
                  <c:v>6.3099000000000002E-2</c:v>
                </c:pt>
                <c:pt idx="477">
                  <c:v>6.3500000000000001E-2</c:v>
                </c:pt>
                <c:pt idx="478">
                  <c:v>6.3500000000000001E-2</c:v>
                </c:pt>
                <c:pt idx="479">
                  <c:v>6.3921000000000006E-2</c:v>
                </c:pt>
                <c:pt idx="480">
                  <c:v>6.3801999999999998E-2</c:v>
                </c:pt>
                <c:pt idx="481">
                  <c:v>6.4000000000000001E-2</c:v>
                </c:pt>
                <c:pt idx="482">
                  <c:v>6.4100000000000004E-2</c:v>
                </c:pt>
                <c:pt idx="483">
                  <c:v>6.3798999999999995E-2</c:v>
                </c:pt>
                <c:pt idx="484">
                  <c:v>6.3399999999999998E-2</c:v>
                </c:pt>
                <c:pt idx="485">
                  <c:v>6.3700000000000007E-2</c:v>
                </c:pt>
                <c:pt idx="486">
                  <c:v>6.2899999999999998E-2</c:v>
                </c:pt>
                <c:pt idx="487">
                  <c:v>6.225E-2</c:v>
                </c:pt>
                <c:pt idx="488">
                  <c:v>6.3295000000000004E-2</c:v>
                </c:pt>
                <c:pt idx="489">
                  <c:v>6.6489999999999994E-2</c:v>
                </c:pt>
                <c:pt idx="490">
                  <c:v>6.7385E-2</c:v>
                </c:pt>
                <c:pt idx="491">
                  <c:v>6.7299999999999999E-2</c:v>
                </c:pt>
                <c:pt idx="492">
                  <c:v>6.7400000000000002E-2</c:v>
                </c:pt>
                <c:pt idx="493">
                  <c:v>6.7396999999999999E-2</c:v>
                </c:pt>
                <c:pt idx="494">
                  <c:v>6.6294000000000006E-2</c:v>
                </c:pt>
                <c:pt idx="495">
                  <c:v>#N/A</c:v>
                </c:pt>
                <c:pt idx="496">
                  <c:v>6.7299999999999999E-2</c:v>
                </c:pt>
                <c:pt idx="497">
                  <c:v>6.7003000000000007E-2</c:v>
                </c:pt>
                <c:pt idx="498">
                  <c:v>6.8419999999999995E-2</c:v>
                </c:pt>
                <c:pt idx="499">
                  <c:v>7.0794999999999997E-2</c:v>
                </c:pt>
                <c:pt idx="500">
                  <c:v>7.1546999999999999E-2</c:v>
                </c:pt>
                <c:pt idx="501">
                  <c:v>7.0999999999999994E-2</c:v>
                </c:pt>
                <c:pt idx="502">
                  <c:v>7.0955000000000004E-2</c:v>
                </c:pt>
                <c:pt idx="503">
                  <c:v>7.0296999999999998E-2</c:v>
                </c:pt>
                <c:pt idx="504">
                  <c:v>7.0499999999999993E-2</c:v>
                </c:pt>
                <c:pt idx="505">
                  <c:v>7.0396E-2</c:v>
                </c:pt>
                <c:pt idx="506">
                  <c:v>6.9949999999999998E-2</c:v>
                </c:pt>
                <c:pt idx="507">
                  <c:v>6.8807999999999994E-2</c:v>
                </c:pt>
                <c:pt idx="508">
                  <c:v>6.9199999999999998E-2</c:v>
                </c:pt>
                <c:pt idx="509">
                  <c:v>6.9599999999999995E-2</c:v>
                </c:pt>
                <c:pt idx="510">
                  <c:v>7.0900000000000005E-2</c:v>
                </c:pt>
                <c:pt idx="511">
                  <c:v>7.1900000000000006E-2</c:v>
                </c:pt>
                <c:pt idx="512">
                  <c:v>7.1500000000000008E-2</c:v>
                </c:pt>
                <c:pt idx="513">
                  <c:v>7.0499999999999993E-2</c:v>
                </c:pt>
                <c:pt idx="514">
                  <c:v>7.1207000000000006E-2</c:v>
                </c:pt>
                <c:pt idx="515">
                  <c:v>7.0702000000000001E-2</c:v>
                </c:pt>
                <c:pt idx="516">
                  <c:v>7.1900000000000006E-2</c:v>
                </c:pt>
                <c:pt idx="517">
                  <c:v>7.2900000000000006E-2</c:v>
                </c:pt>
                <c:pt idx="518">
                  <c:v>7.4800000000000005E-2</c:v>
                </c:pt>
                <c:pt idx="519">
                  <c:v>7.4299999999999991E-2</c:v>
                </c:pt>
                <c:pt idx="520">
                  <c:v>7.6369999999999993E-2</c:v>
                </c:pt>
                <c:pt idx="521">
                  <c:v>7.4999999999999997E-2</c:v>
                </c:pt>
                <c:pt idx="522">
                  <c:v>7.4494999999999992E-2</c:v>
                </c:pt>
                <c:pt idx="523">
                  <c:v>7.5700000000000003E-2</c:v>
                </c:pt>
                <c:pt idx="524">
                  <c:v>7.4743000000000004E-2</c:v>
                </c:pt>
                <c:pt idx="525">
                  <c:v>7.3399999999999993E-2</c:v>
                </c:pt>
                <c:pt idx="526">
                  <c:v>7.3200000000000001E-2</c:v>
                </c:pt>
                <c:pt idx="527">
                  <c:v>7.2999999999999995E-2</c:v>
                </c:pt>
                <c:pt idx="528">
                  <c:v>7.3200000000000001E-2</c:v>
                </c:pt>
                <c:pt idx="529">
                  <c:v>7.6036000000000006E-2</c:v>
                </c:pt>
                <c:pt idx="530">
                  <c:v>7.6799999999999993E-2</c:v>
                </c:pt>
                <c:pt idx="531">
                  <c:v>#N/A</c:v>
                </c:pt>
                <c:pt idx="532">
                  <c:v>7.8343999999999997E-2</c:v>
                </c:pt>
                <c:pt idx="533">
                  <c:v>7.1889000000000008E-2</c:v>
                </c:pt>
                <c:pt idx="534">
                  <c:v>7.3000999999999996E-2</c:v>
                </c:pt>
                <c:pt idx="535">
                  <c:v>7.7480000000000007E-2</c:v>
                </c:pt>
                <c:pt idx="536">
                  <c:v>7.5899999999999995E-2</c:v>
                </c:pt>
                <c:pt idx="537">
                  <c:v>7.4400000000000008E-2</c:v>
                </c:pt>
                <c:pt idx="538">
                  <c:v>7.4149999999999994E-2</c:v>
                </c:pt>
                <c:pt idx="539">
                  <c:v>7.1300000000000002E-2</c:v>
                </c:pt>
                <c:pt idx="540">
                  <c:v>7.2099999999999997E-2</c:v>
                </c:pt>
                <c:pt idx="541">
                  <c:v>7.2349999999999998E-2</c:v>
                </c:pt>
                <c:pt idx="542">
                  <c:v>7.3898999999999992E-2</c:v>
                </c:pt>
                <c:pt idx="543">
                  <c:v>7.2999999999999995E-2</c:v>
                </c:pt>
                <c:pt idx="544">
                  <c:v>7.4200000000000002E-2</c:v>
                </c:pt>
                <c:pt idx="545">
                  <c:v>7.5205000000000008E-2</c:v>
                </c:pt>
                <c:pt idx="546">
                  <c:v>7.4999999999999997E-2</c:v>
                </c:pt>
                <c:pt idx="547">
                  <c:v>7.3950000000000002E-2</c:v>
                </c:pt>
                <c:pt idx="548">
                  <c:v>7.4302000000000007E-2</c:v>
                </c:pt>
                <c:pt idx="549">
                  <c:v>7.4999999999999997E-2</c:v>
                </c:pt>
                <c:pt idx="550">
                  <c:v>7.4901999999999996E-2</c:v>
                </c:pt>
                <c:pt idx="551">
                  <c:v>7.4900000000000008E-2</c:v>
                </c:pt>
                <c:pt idx="552">
                  <c:v>7.3349999999999999E-2</c:v>
                </c:pt>
                <c:pt idx="553">
                  <c:v>7.3899999999999993E-2</c:v>
                </c:pt>
                <c:pt idx="554">
                  <c:v>7.3800000000000004E-2</c:v>
                </c:pt>
                <c:pt idx="555">
                  <c:v>7.3000999999999996E-2</c:v>
                </c:pt>
                <c:pt idx="556">
                  <c:v>7.3499999999999996E-2</c:v>
                </c:pt>
                <c:pt idx="557">
                  <c:v>7.3899999999999993E-2</c:v>
                </c:pt>
                <c:pt idx="558">
                  <c:v>7.4257000000000004E-2</c:v>
                </c:pt>
                <c:pt idx="559">
                  <c:v>7.3597999999999997E-2</c:v>
                </c:pt>
                <c:pt idx="560">
                  <c:v>7.2900000000000006E-2</c:v>
                </c:pt>
                <c:pt idx="561">
                  <c:v>7.3205000000000006E-2</c:v>
                </c:pt>
                <c:pt idx="562">
                  <c:v>7.3263999999999996E-2</c:v>
                </c:pt>
                <c:pt idx="563">
                  <c:v>7.2800000000000004E-2</c:v>
                </c:pt>
                <c:pt idx="564">
                  <c:v>7.2338E-2</c:v>
                </c:pt>
                <c:pt idx="565">
                  <c:v>7.1046999999999999E-2</c:v>
                </c:pt>
                <c:pt idx="566">
                  <c:v>7.0716000000000001E-2</c:v>
                </c:pt>
                <c:pt idx="567">
                  <c:v>7.0556000000000008E-2</c:v>
                </c:pt>
                <c:pt idx="568">
                  <c:v>7.0113000000000009E-2</c:v>
                </c:pt>
                <c:pt idx="569">
                  <c:v>6.9857000000000002E-2</c:v>
                </c:pt>
                <c:pt idx="570">
                  <c:v>6.9199999999999998E-2</c:v>
                </c:pt>
                <c:pt idx="571">
                  <c:v>6.8110000000000004E-2</c:v>
                </c:pt>
                <c:pt idx="572">
                  <c:v>6.83E-2</c:v>
                </c:pt>
                <c:pt idx="573">
                  <c:v>6.9357000000000002E-2</c:v>
                </c:pt>
                <c:pt idx="574">
                  <c:v>7.0870000000000002E-2</c:v>
                </c:pt>
                <c:pt idx="575">
                  <c:v>7.2203000000000003E-2</c:v>
                </c:pt>
                <c:pt idx="576">
                  <c:v>7.3472999999999997E-2</c:v>
                </c:pt>
                <c:pt idx="577">
                  <c:v>7.4165999999999996E-2</c:v>
                </c:pt>
                <c:pt idx="578">
                  <c:v>7.3703000000000005E-2</c:v>
                </c:pt>
                <c:pt idx="579">
                  <c:v>7.3022000000000004E-2</c:v>
                </c:pt>
                <c:pt idx="580">
                  <c:v>7.3228000000000001E-2</c:v>
                </c:pt>
                <c:pt idx="581">
                  <c:v>7.2950000000000001E-2</c:v>
                </c:pt>
                <c:pt idx="582">
                  <c:v>7.3050000000000004E-2</c:v>
                </c:pt>
                <c:pt idx="583">
                  <c:v>7.3230000000000003E-2</c:v>
                </c:pt>
                <c:pt idx="584">
                  <c:v>7.3000999999999996E-2</c:v>
                </c:pt>
                <c:pt idx="585">
                  <c:v>7.3569999999999997E-2</c:v>
                </c:pt>
                <c:pt idx="586">
                  <c:v>7.3599999999999999E-2</c:v>
                </c:pt>
                <c:pt idx="587">
                  <c:v>7.3830000000000007E-2</c:v>
                </c:pt>
                <c:pt idx="588">
                  <c:v>7.4099999999999999E-2</c:v>
                </c:pt>
                <c:pt idx="589">
                  <c:v>7.4099999999999999E-2</c:v>
                </c:pt>
                <c:pt idx="590">
                  <c:v>7.3294999999999999E-2</c:v>
                </c:pt>
                <c:pt idx="591">
                  <c:v>7.3482000000000006E-2</c:v>
                </c:pt>
                <c:pt idx="592">
                  <c:v>7.3695999999999998E-2</c:v>
                </c:pt>
                <c:pt idx="593">
                  <c:v>7.3800000000000004E-2</c:v>
                </c:pt>
                <c:pt idx="594">
                  <c:v>7.3380000000000001E-2</c:v>
                </c:pt>
                <c:pt idx="595">
                  <c:v>7.3211999999999999E-2</c:v>
                </c:pt>
                <c:pt idx="596">
                  <c:v>7.3098999999999997E-2</c:v>
                </c:pt>
                <c:pt idx="597">
                  <c:v>7.3246000000000006E-2</c:v>
                </c:pt>
                <c:pt idx="598">
                  <c:v>7.3002999999999998E-2</c:v>
                </c:pt>
                <c:pt idx="599">
                  <c:v>7.1900000000000006E-2</c:v>
                </c:pt>
                <c:pt idx="600">
                  <c:v>7.1585999999999997E-2</c:v>
                </c:pt>
                <c:pt idx="601">
                  <c:v>7.195E-2</c:v>
                </c:pt>
                <c:pt idx="602">
                  <c:v>7.22E-2</c:v>
                </c:pt>
                <c:pt idx="603">
                  <c:v>7.2149999999999992E-2</c:v>
                </c:pt>
                <c:pt idx="604">
                  <c:v>7.2099999999999997E-2</c:v>
                </c:pt>
                <c:pt idx="605">
                  <c:v>7.1900000000000006E-2</c:v>
                </c:pt>
                <c:pt idx="606">
                  <c:v>7.2149999999999992E-2</c:v>
                </c:pt>
                <c:pt idx="607">
                  <c:v>7.2305999999999995E-2</c:v>
                </c:pt>
                <c:pt idx="608">
                  <c:v>7.2000000000000008E-2</c:v>
                </c:pt>
                <c:pt idx="609">
                  <c:v>7.2685E-2</c:v>
                </c:pt>
                <c:pt idx="610">
                  <c:v>7.3666999999999996E-2</c:v>
                </c:pt>
                <c:pt idx="611">
                  <c:v>7.2862999999999997E-2</c:v>
                </c:pt>
                <c:pt idx="612">
                  <c:v>7.2903999999999997E-2</c:v>
                </c:pt>
                <c:pt idx="613">
                  <c:v>7.2678000000000006E-2</c:v>
                </c:pt>
                <c:pt idx="614">
                  <c:v>7.3857000000000006E-2</c:v>
                </c:pt>
                <c:pt idx="615">
                  <c:v>7.3247000000000007E-2</c:v>
                </c:pt>
                <c:pt idx="616">
                  <c:v>7.3164999999999994E-2</c:v>
                </c:pt>
                <c:pt idx="617">
                  <c:v>7.2057999999999997E-2</c:v>
                </c:pt>
                <c:pt idx="618">
                  <c:v>7.3521000000000003E-2</c:v>
                </c:pt>
                <c:pt idx="619">
                  <c:v>7.2732999999999992E-2</c:v>
                </c:pt>
                <c:pt idx="620">
                  <c:v>7.3899999999999993E-2</c:v>
                </c:pt>
                <c:pt idx="621">
                  <c:v>7.3025999999999994E-2</c:v>
                </c:pt>
                <c:pt idx="622">
                  <c:v>7.2346999999999995E-2</c:v>
                </c:pt>
                <c:pt idx="623">
                  <c:v>7.2481999999999991E-2</c:v>
                </c:pt>
                <c:pt idx="624">
                  <c:v>7.1399999999999991E-2</c:v>
                </c:pt>
                <c:pt idx="625">
                  <c:v>7.105800000000001E-2</c:v>
                </c:pt>
                <c:pt idx="626">
                  <c:v>7.0974999999999996E-2</c:v>
                </c:pt>
                <c:pt idx="627">
                  <c:v>7.0890000000000009E-2</c:v>
                </c:pt>
                <c:pt idx="628">
                  <c:v>7.1869000000000002E-2</c:v>
                </c:pt>
                <c:pt idx="629">
                  <c:v>7.1670999999999999E-2</c:v>
                </c:pt>
                <c:pt idx="630">
                  <c:v>7.0704000000000003E-2</c:v>
                </c:pt>
                <c:pt idx="631">
                  <c:v>7.0654000000000008E-2</c:v>
                </c:pt>
                <c:pt idx="632">
                  <c:v>7.0221999999999993E-2</c:v>
                </c:pt>
                <c:pt idx="633">
                  <c:v>7.0528000000000007E-2</c:v>
                </c:pt>
                <c:pt idx="634">
                  <c:v>7.0166000000000006E-2</c:v>
                </c:pt>
                <c:pt idx="635">
                  <c:v>6.9773000000000002E-2</c:v>
                </c:pt>
                <c:pt idx="636">
                  <c:v>6.9124999999999992E-2</c:v>
                </c:pt>
                <c:pt idx="637">
                  <c:v>6.8949999999999997E-2</c:v>
                </c:pt>
                <c:pt idx="638">
                  <c:v>6.7355999999999999E-2</c:v>
                </c:pt>
                <c:pt idx="639">
                  <c:v>6.6708000000000003E-2</c:v>
                </c:pt>
                <c:pt idx="640">
                  <c:v>6.8386000000000002E-2</c:v>
                </c:pt>
                <c:pt idx="641">
                  <c:v>6.7150000000000001E-2</c:v>
                </c:pt>
                <c:pt idx="642">
                  <c:v>6.6382999999999998E-2</c:v>
                </c:pt>
                <c:pt idx="643">
                  <c:v>6.5700999999999996E-2</c:v>
                </c:pt>
                <c:pt idx="644">
                  <c:v>6.4847000000000002E-2</c:v>
                </c:pt>
                <c:pt idx="645">
                  <c:v>6.5624000000000002E-2</c:v>
                </c:pt>
                <c:pt idx="646">
                  <c:v>6.8099999999999994E-2</c:v>
                </c:pt>
                <c:pt idx="647">
                  <c:v>6.8400000000000002E-2</c:v>
                </c:pt>
                <c:pt idx="648">
                  <c:v>6.5294000000000005E-2</c:v>
                </c:pt>
                <c:pt idx="649">
                  <c:v>6.4299999999999996E-2</c:v>
                </c:pt>
                <c:pt idx="650">
                  <c:v>6.3237000000000002E-2</c:v>
                </c:pt>
                <c:pt idx="651">
                  <c:v>6.1613000000000001E-2</c:v>
                </c:pt>
                <c:pt idx="652">
                  <c:v>6.3899999999999998E-2</c:v>
                </c:pt>
                <c:pt idx="653">
                  <c:v>6.5269999999999995E-2</c:v>
                </c:pt>
                <c:pt idx="654">
                  <c:v>6.3385999999999998E-2</c:v>
                </c:pt>
                <c:pt idx="655">
                  <c:v>6.3025999999999999E-2</c:v>
                </c:pt>
                <c:pt idx="656">
                  <c:v>6.4313000000000009E-2</c:v>
                </c:pt>
                <c:pt idx="657">
                  <c:v>6.5334000000000003E-2</c:v>
                </c:pt>
                <c:pt idx="658">
                  <c:v>6.4610000000000001E-2</c:v>
                </c:pt>
                <c:pt idx="659">
                  <c:v>6.6302E-2</c:v>
                </c:pt>
                <c:pt idx="660">
                  <c:v>6.627100000000001E-2</c:v>
                </c:pt>
                <c:pt idx="661">
                  <c:v>6.6851000000000008E-2</c:v>
                </c:pt>
                <c:pt idx="662">
                  <c:v>6.6924999999999998E-2</c:v>
                </c:pt>
                <c:pt idx="663">
                  <c:v>6.5018000000000006E-2</c:v>
                </c:pt>
                <c:pt idx="664">
                  <c:v>6.3775999999999999E-2</c:v>
                </c:pt>
                <c:pt idx="665">
                  <c:v>6.3302999999999998E-2</c:v>
                </c:pt>
                <c:pt idx="666">
                  <c:v>6.1500000000000006E-2</c:v>
                </c:pt>
                <c:pt idx="667">
                  <c:v>6.1619E-2</c:v>
                </c:pt>
                <c:pt idx="668">
                  <c:v>6.1047000000000004E-2</c:v>
                </c:pt>
                <c:pt idx="669">
                  <c:v>6.0400000000000002E-2</c:v>
                </c:pt>
                <c:pt idx="670">
                  <c:v>6.1500000000000006E-2</c:v>
                </c:pt>
                <c:pt idx="671">
                  <c:v>6.2199999999999998E-2</c:v>
                </c:pt>
                <c:pt idx="672">
                  <c:v>6.2759999999999996E-2</c:v>
                </c:pt>
                <c:pt idx="673">
                  <c:v>6.2567999999999999E-2</c:v>
                </c:pt>
                <c:pt idx="674">
                  <c:v>6.2952000000000008E-2</c:v>
                </c:pt>
                <c:pt idx="675">
                  <c:v>6.1947999999999996E-2</c:v>
                </c:pt>
                <c:pt idx="676">
                  <c:v>6.2600000000000003E-2</c:v>
                </c:pt>
                <c:pt idx="677">
                  <c:v>6.0500999999999999E-2</c:v>
                </c:pt>
                <c:pt idx="678">
                  <c:v>6.0738E-2</c:v>
                </c:pt>
                <c:pt idx="679">
                  <c:v>6.0838000000000003E-2</c:v>
                </c:pt>
                <c:pt idx="680">
                  <c:v>6.1163999999999996E-2</c:v>
                </c:pt>
                <c:pt idx="681">
                  <c:v>6.0372000000000002E-2</c:v>
                </c:pt>
                <c:pt idx="682">
                  <c:v>6.0627000000000007E-2</c:v>
                </c:pt>
                <c:pt idx="683">
                  <c:v>6.1340000000000006E-2</c:v>
                </c:pt>
                <c:pt idx="684">
                  <c:v>5.9733000000000001E-2</c:v>
                </c:pt>
                <c:pt idx="685">
                  <c:v>5.8838000000000001E-2</c:v>
                </c:pt>
                <c:pt idx="686">
                  <c:v>5.8074000000000001E-2</c:v>
                </c:pt>
                <c:pt idx="687">
                  <c:v>5.7563000000000003E-2</c:v>
                </c:pt>
                <c:pt idx="688">
                  <c:v>5.731E-2</c:v>
                </c:pt>
                <c:pt idx="689">
                  <c:v>5.7542999999999997E-2</c:v>
                </c:pt>
                <c:pt idx="690">
                  <c:v>5.8677E-2</c:v>
                </c:pt>
                <c:pt idx="691">
                  <c:v>5.8125000000000003E-2</c:v>
                </c:pt>
                <c:pt idx="692">
                  <c:v>5.8282999999999995E-2</c:v>
                </c:pt>
                <c:pt idx="693">
                  <c:v>6.0499999999999998E-2</c:v>
                </c:pt>
                <c:pt idx="694">
                  <c:v>6.0734000000000003E-2</c:v>
                </c:pt>
                <c:pt idx="695">
                  <c:v>6.1121000000000002E-2</c:v>
                </c:pt>
                <c:pt idx="696">
                  <c:v>6.1841E-2</c:v>
                </c:pt>
                <c:pt idx="697">
                  <c:v>6.1325000000000005E-2</c:v>
                </c:pt>
                <c:pt idx="698">
                  <c:v>6.1544000000000001E-2</c:v>
                </c:pt>
                <c:pt idx="699">
                  <c:v>6.1500000000000006E-2</c:v>
                </c:pt>
                <c:pt idx="700">
                  <c:v>6.08E-2</c:v>
                </c:pt>
                <c:pt idx="701">
                  <c:v>5.9534999999999998E-2</c:v>
                </c:pt>
                <c:pt idx="702">
                  <c:v>5.9596000000000003E-2</c:v>
                </c:pt>
                <c:pt idx="703">
                  <c:v>6.0297999999999997E-2</c:v>
                </c:pt>
                <c:pt idx="704">
                  <c:v>5.9854000000000004E-2</c:v>
                </c:pt>
                <c:pt idx="705">
                  <c:v>6.0183E-2</c:v>
                </c:pt>
                <c:pt idx="706">
                  <c:v>6.0984999999999998E-2</c:v>
                </c:pt>
                <c:pt idx="707">
                  <c:v>6.0495E-2</c:v>
                </c:pt>
                <c:pt idx="708">
                  <c:v>6.0314E-2</c:v>
                </c:pt>
                <c:pt idx="709">
                  <c:v>6.0400000000000002E-2</c:v>
                </c:pt>
                <c:pt idx="710">
                  <c:v>6.0876E-2</c:v>
                </c:pt>
                <c:pt idx="711">
                  <c:v>6.1045999999999996E-2</c:v>
                </c:pt>
                <c:pt idx="712">
                  <c:v>6.1365999999999997E-2</c:v>
                </c:pt>
                <c:pt idx="713">
                  <c:v>6.1569000000000006E-2</c:v>
                </c:pt>
                <c:pt idx="714">
                  <c:v>6.1547999999999999E-2</c:v>
                </c:pt>
                <c:pt idx="715">
                  <c:v>6.0921000000000003E-2</c:v>
                </c:pt>
                <c:pt idx="716">
                  <c:v>6.0868000000000005E-2</c:v>
                </c:pt>
                <c:pt idx="717">
                  <c:v>5.9603000000000003E-2</c:v>
                </c:pt>
                <c:pt idx="718">
                  <c:v>5.9974999999999994E-2</c:v>
                </c:pt>
                <c:pt idx="719">
                  <c:v>6.2E-2</c:v>
                </c:pt>
                <c:pt idx="720">
                  <c:v>6.216E-2</c:v>
                </c:pt>
                <c:pt idx="721">
                  <c:v>6.1254999999999997E-2</c:v>
                </c:pt>
                <c:pt idx="722">
                  <c:v>6.1760999999999996E-2</c:v>
                </c:pt>
                <c:pt idx="723">
                  <c:v>6.2300000000000001E-2</c:v>
                </c:pt>
                <c:pt idx="724">
                  <c:v>6.2400000000000004E-2</c:v>
                </c:pt>
                <c:pt idx="725">
                  <c:v>6.2613000000000002E-2</c:v>
                </c:pt>
                <c:pt idx="726">
                  <c:v>6.1938000000000007E-2</c:v>
                </c:pt>
                <c:pt idx="727">
                  <c:v>6.1955000000000003E-2</c:v>
                </c:pt>
                <c:pt idx="728">
                  <c:v>6.1783999999999999E-2</c:v>
                </c:pt>
                <c:pt idx="729">
                  <c:v>6.1249999999999999E-2</c:v>
                </c:pt>
                <c:pt idx="730">
                  <c:v>6.0599999999999994E-2</c:v>
                </c:pt>
                <c:pt idx="731">
                  <c:v>6.0054999999999997E-2</c:v>
                </c:pt>
                <c:pt idx="732">
                  <c:v>6.0125000000000005E-2</c:v>
                </c:pt>
                <c:pt idx="733">
                  <c:v>6.0744999999999993E-2</c:v>
                </c:pt>
                <c:pt idx="734">
                  <c:v>6.0400000000000002E-2</c:v>
                </c:pt>
                <c:pt idx="735">
                  <c:v>6.0671999999999997E-2</c:v>
                </c:pt>
                <c:pt idx="736">
                  <c:v>6.0824999999999997E-2</c:v>
                </c:pt>
                <c:pt idx="737">
                  <c:v>6.0742000000000004E-2</c:v>
                </c:pt>
                <c:pt idx="738">
                  <c:v>6.0410999999999999E-2</c:v>
                </c:pt>
                <c:pt idx="739">
                  <c:v>5.9950000000000003E-2</c:v>
                </c:pt>
                <c:pt idx="740">
                  <c:v>5.9699999999999996E-2</c:v>
                </c:pt>
                <c:pt idx="741">
                  <c:v>5.9900000000000002E-2</c:v>
                </c:pt>
                <c:pt idx="742">
                  <c:v>5.9500000000000004E-2</c:v>
                </c:pt>
                <c:pt idx="743">
                  <c:v>5.9827999999999999E-2</c:v>
                </c:pt>
                <c:pt idx="744">
                  <c:v>5.9522000000000005E-2</c:v>
                </c:pt>
                <c:pt idx="745">
                  <c:v>5.9135999999999994E-2</c:v>
                </c:pt>
                <c:pt idx="746">
                  <c:v>5.8428000000000008E-2</c:v>
                </c:pt>
                <c:pt idx="747">
                  <c:v>5.8811000000000002E-2</c:v>
                </c:pt>
                <c:pt idx="748">
                  <c:v>5.8376000000000004E-2</c:v>
                </c:pt>
                <c:pt idx="749">
                  <c:v>5.8258000000000004E-2</c:v>
                </c:pt>
                <c:pt idx="750">
                  <c:v>5.7803000000000007E-2</c:v>
                </c:pt>
                <c:pt idx="751">
                  <c:v>5.7859000000000001E-2</c:v>
                </c:pt>
                <c:pt idx="752">
                  <c:v>5.8007999999999997E-2</c:v>
                </c:pt>
                <c:pt idx="753">
                  <c:v>5.8299999999999998E-2</c:v>
                </c:pt>
                <c:pt idx="754">
                  <c:v>5.8251999999999998E-2</c:v>
                </c:pt>
                <c:pt idx="755">
                  <c:v>5.8235999999999996E-2</c:v>
                </c:pt>
                <c:pt idx="756">
                  <c:v>5.8019999999999995E-2</c:v>
                </c:pt>
                <c:pt idx="757">
                  <c:v>5.8174000000000003E-2</c:v>
                </c:pt>
                <c:pt idx="758">
                  <c:v>5.8166999999999996E-2</c:v>
                </c:pt>
                <c:pt idx="759">
                  <c:v>5.8367000000000002E-2</c:v>
                </c:pt>
                <c:pt idx="760">
                  <c:v>5.8705999999999994E-2</c:v>
                </c:pt>
                <c:pt idx="761">
                  <c:v>5.9370000000000006E-2</c:v>
                </c:pt>
                <c:pt idx="762">
                  <c:v>5.8971999999999997E-2</c:v>
                </c:pt>
                <c:pt idx="763">
                  <c:v>5.9671000000000002E-2</c:v>
                </c:pt>
                <c:pt idx="764">
                  <c:v>5.9340999999999998E-2</c:v>
                </c:pt>
                <c:pt idx="765">
                  <c:v>5.8899999999999994E-2</c:v>
                </c:pt>
                <c:pt idx="766">
                  <c:v>5.8563000000000004E-2</c:v>
                </c:pt>
                <c:pt idx="767">
                  <c:v>5.8642E-2</c:v>
                </c:pt>
                <c:pt idx="768">
                  <c:v>5.8400000000000001E-2</c:v>
                </c:pt>
                <c:pt idx="769">
                  <c:v>5.8827999999999998E-2</c:v>
                </c:pt>
                <c:pt idx="770">
                  <c:v>5.9875999999999999E-2</c:v>
                </c:pt>
                <c:pt idx="771">
                  <c:v>5.9573000000000001E-2</c:v>
                </c:pt>
                <c:pt idx="772">
                  <c:v>6.0773000000000001E-2</c:v>
                </c:pt>
                <c:pt idx="773">
                  <c:v>6.0599999999999994E-2</c:v>
                </c:pt>
                <c:pt idx="774">
                  <c:v>6.0548000000000005E-2</c:v>
                </c:pt>
                <c:pt idx="775">
                  <c:v>6.0447000000000001E-2</c:v>
                </c:pt>
                <c:pt idx="776">
                  <c:v>6.0332999999999998E-2</c:v>
                </c:pt>
                <c:pt idx="777">
                  <c:v>6.0597000000000005E-2</c:v>
                </c:pt>
                <c:pt idx="778">
                  <c:v>5.9827999999999999E-2</c:v>
                </c:pt>
                <c:pt idx="779">
                  <c:v>5.9027999999999997E-2</c:v>
                </c:pt>
                <c:pt idx="780">
                  <c:v>5.8872000000000001E-2</c:v>
                </c:pt>
                <c:pt idx="781">
                  <c:v>5.9067999999999996E-2</c:v>
                </c:pt>
                <c:pt idx="782">
                  <c:v>5.8928000000000001E-2</c:v>
                </c:pt>
                <c:pt idx="783">
                  <c:v>5.8667999999999998E-2</c:v>
                </c:pt>
                <c:pt idx="784">
                  <c:v>5.9000000000000004E-2</c:v>
                </c:pt>
                <c:pt idx="785">
                  <c:v>5.8760000000000007E-2</c:v>
                </c:pt>
                <c:pt idx="786">
                  <c:v>5.7826000000000002E-2</c:v>
                </c:pt>
                <c:pt idx="787">
                  <c:v>5.8299999999999998E-2</c:v>
                </c:pt>
                <c:pt idx="788">
                  <c:v>5.7599999999999998E-2</c:v>
                </c:pt>
                <c:pt idx="789">
                  <c:v>5.79E-2</c:v>
                </c:pt>
                <c:pt idx="790">
                  <c:v>5.7723000000000003E-2</c:v>
                </c:pt>
                <c:pt idx="791">
                  <c:v>5.7564999999999998E-2</c:v>
                </c:pt>
                <c:pt idx="792">
                  <c:v>5.7999999999999996E-2</c:v>
                </c:pt>
                <c:pt idx="793">
                  <c:v>5.79E-2</c:v>
                </c:pt>
                <c:pt idx="794">
                  <c:v>5.7907E-2</c:v>
                </c:pt>
                <c:pt idx="795">
                  <c:v>5.7891999999999999E-2</c:v>
                </c:pt>
                <c:pt idx="796">
                  <c:v>5.7800000000000004E-2</c:v>
                </c:pt>
                <c:pt idx="797">
                  <c:v>5.7200000000000001E-2</c:v>
                </c:pt>
                <c:pt idx="798">
                  <c:v>5.7178000000000007E-2</c:v>
                </c:pt>
                <c:pt idx="799">
                  <c:v>5.7790000000000001E-2</c:v>
                </c:pt>
                <c:pt idx="800">
                  <c:v>5.7470999999999994E-2</c:v>
                </c:pt>
                <c:pt idx="801">
                  <c:v>5.8000999999999997E-2</c:v>
                </c:pt>
                <c:pt idx="802">
                  <c:v>5.867E-2</c:v>
                </c:pt>
                <c:pt idx="803">
                  <c:v>5.9215999999999998E-2</c:v>
                </c:pt>
                <c:pt idx="804">
                  <c:v>5.9500000000000004E-2</c:v>
                </c:pt>
                <c:pt idx="805">
                  <c:v>5.9256999999999997E-2</c:v>
                </c:pt>
                <c:pt idx="806">
                  <c:v>5.9386000000000001E-2</c:v>
                </c:pt>
                <c:pt idx="807">
                  <c:v>5.9335000000000006E-2</c:v>
                </c:pt>
                <c:pt idx="808">
                  <c:v>5.9200000000000003E-2</c:v>
                </c:pt>
                <c:pt idx="809">
                  <c:v>5.8899999999999994E-2</c:v>
                </c:pt>
                <c:pt idx="810">
                  <c:v>5.9055999999999997E-2</c:v>
                </c:pt>
                <c:pt idx="811">
                  <c:v>5.9968E-2</c:v>
                </c:pt>
                <c:pt idx="812">
                  <c:v>6.2601000000000004E-2</c:v>
                </c:pt>
                <c:pt idx="813">
                  <c:v>6.2601000000000004E-2</c:v>
                </c:pt>
                <c:pt idx="814">
                  <c:v>6.2601000000000004E-2</c:v>
                </c:pt>
                <c:pt idx="815">
                  <c:v>6.3282000000000005E-2</c:v>
                </c:pt>
                <c:pt idx="816">
                  <c:v>6.3399999999999998E-2</c:v>
                </c:pt>
                <c:pt idx="817">
                  <c:v>6.3322000000000003E-2</c:v>
                </c:pt>
                <c:pt idx="818">
                  <c:v>6.1874000000000005E-2</c:v>
                </c:pt>
                <c:pt idx="819">
                  <c:v>6.1452E-2</c:v>
                </c:pt>
                <c:pt idx="820">
                  <c:v>6.1475000000000002E-2</c:v>
                </c:pt>
                <c:pt idx="821">
                  <c:v>6.1603000000000005E-2</c:v>
                </c:pt>
                <c:pt idx="822">
                  <c:v>6.2074999999999998E-2</c:v>
                </c:pt>
                <c:pt idx="823">
                  <c:v>6.1416000000000005E-2</c:v>
                </c:pt>
                <c:pt idx="824">
                  <c:v>6.1052000000000002E-2</c:v>
                </c:pt>
                <c:pt idx="825">
                  <c:v>6.08E-2</c:v>
                </c:pt>
                <c:pt idx="826">
                  <c:v>6.3454999999999998E-2</c:v>
                </c:pt>
                <c:pt idx="827">
                  <c:v>6.3621999999999998E-2</c:v>
                </c:pt>
                <c:pt idx="828">
                  <c:v>6.2218000000000002E-2</c:v>
                </c:pt>
                <c:pt idx="829">
                  <c:v>6.2676999999999997E-2</c:v>
                </c:pt>
                <c:pt idx="830">
                  <c:v>6.2205000000000003E-2</c:v>
                </c:pt>
                <c:pt idx="831">
                  <c:v>6.1345999999999998E-2</c:v>
                </c:pt>
                <c:pt idx="832">
                  <c:v>6.1475000000000002E-2</c:v>
                </c:pt>
                <c:pt idx="833">
                  <c:v>6.1600000000000002E-2</c:v>
                </c:pt>
                <c:pt idx="834">
                  <c:v>6.1544000000000001E-2</c:v>
                </c:pt>
                <c:pt idx="835">
                  <c:v>6.1219999999999997E-2</c:v>
                </c:pt>
                <c:pt idx="836">
                  <c:v>6.1200000000000004E-2</c:v>
                </c:pt>
                <c:pt idx="837">
                  <c:v>6.1033999999999998E-2</c:v>
                </c:pt>
                <c:pt idx="838">
                  <c:v>6.0848000000000006E-2</c:v>
                </c:pt>
                <c:pt idx="839">
                  <c:v>6.0631000000000004E-2</c:v>
                </c:pt>
                <c:pt idx="840">
                  <c:v>6.0152999999999998E-2</c:v>
                </c:pt>
                <c:pt idx="841">
                  <c:v>5.9767000000000001E-2</c:v>
                </c:pt>
                <c:pt idx="842">
                  <c:v>0.06</c:v>
                </c:pt>
                <c:pt idx="843">
                  <c:v>5.9800000000000006E-2</c:v>
                </c:pt>
                <c:pt idx="844">
                  <c:v>5.9884000000000007E-2</c:v>
                </c:pt>
                <c:pt idx="845">
                  <c:v>5.9500000000000004E-2</c:v>
                </c:pt>
                <c:pt idx="846">
                  <c:v>5.8935000000000001E-2</c:v>
                </c:pt>
                <c:pt idx="847">
                  <c:v>5.8935000000000001E-2</c:v>
                </c:pt>
                <c:pt idx="848">
                  <c:v>5.7785000000000003E-2</c:v>
                </c:pt>
                <c:pt idx="849">
                  <c:v>5.7636E-2</c:v>
                </c:pt>
                <c:pt idx="850">
                  <c:v>5.79E-2</c:v>
                </c:pt>
                <c:pt idx="851">
                  <c:v>5.7731999999999999E-2</c:v>
                </c:pt>
                <c:pt idx="852">
                  <c:v>5.8373999999999995E-2</c:v>
                </c:pt>
                <c:pt idx="853">
                  <c:v>5.8471999999999996E-2</c:v>
                </c:pt>
                <c:pt idx="854">
                  <c:v>5.8529999999999999E-2</c:v>
                </c:pt>
                <c:pt idx="855">
                  <c:v>5.9077000000000005E-2</c:v>
                </c:pt>
                <c:pt idx="856">
                  <c:v>5.6478E-2</c:v>
                </c:pt>
                <c:pt idx="857">
                  <c:v>5.6100000000000004E-2</c:v>
                </c:pt>
                <c:pt idx="858">
                  <c:v>5.5726000000000005E-2</c:v>
                </c:pt>
                <c:pt idx="859">
                  <c:v>5.5640999999999996E-2</c:v>
                </c:pt>
                <c:pt idx="860">
                  <c:v>5.6317000000000006E-2</c:v>
                </c:pt>
                <c:pt idx="861">
                  <c:v>5.6307000000000003E-2</c:v>
                </c:pt>
                <c:pt idx="862">
                  <c:v>5.6272000000000003E-2</c:v>
                </c:pt>
                <c:pt idx="863">
                  <c:v>5.6399999999999999E-2</c:v>
                </c:pt>
                <c:pt idx="864">
                  <c:v>5.6245999999999997E-2</c:v>
                </c:pt>
                <c:pt idx="865">
                  <c:v>5.6523999999999998E-2</c:v>
                </c:pt>
                <c:pt idx="866">
                  <c:v>5.6344000000000005E-2</c:v>
                </c:pt>
                <c:pt idx="867">
                  <c:v>5.7045999999999999E-2</c:v>
                </c:pt>
                <c:pt idx="868">
                  <c:v>5.7374999999999995E-2</c:v>
                </c:pt>
                <c:pt idx="869">
                  <c:v>5.7117000000000001E-2</c:v>
                </c:pt>
                <c:pt idx="870">
                  <c:v>5.6799999999999996E-2</c:v>
                </c:pt>
                <c:pt idx="871">
                  <c:v>5.6326999999999995E-2</c:v>
                </c:pt>
                <c:pt idx="872">
                  <c:v>5.5999999999999994E-2</c:v>
                </c:pt>
                <c:pt idx="873">
                  <c:v>5.5827000000000002E-2</c:v>
                </c:pt>
                <c:pt idx="874">
                  <c:v>5.4000000000000006E-2</c:v>
                </c:pt>
                <c:pt idx="875">
                  <c:v>5.3438999999999993E-2</c:v>
                </c:pt>
                <c:pt idx="876">
                  <c:v>5.3200000000000004E-2</c:v>
                </c:pt>
                <c:pt idx="877">
                  <c:v>5.3255999999999998E-2</c:v>
                </c:pt>
                <c:pt idx="878">
                  <c:v>5.3308000000000001E-2</c:v>
                </c:pt>
                <c:pt idx="879">
                  <c:v>5.3499999999999999E-2</c:v>
                </c:pt>
                <c:pt idx="880">
                  <c:v>5.4275000000000004E-2</c:v>
                </c:pt>
                <c:pt idx="881">
                  <c:v>5.4450999999999999E-2</c:v>
                </c:pt>
                <c:pt idx="882">
                  <c:v>5.4572000000000002E-2</c:v>
                </c:pt>
                <c:pt idx="883">
                  <c:v>5.4000000000000006E-2</c:v>
                </c:pt>
                <c:pt idx="884">
                  <c:v>5.3822999999999996E-2</c:v>
                </c:pt>
                <c:pt idx="885">
                  <c:v>5.2891000000000001E-2</c:v>
                </c:pt>
                <c:pt idx="886">
                  <c:v>5.2961999999999995E-2</c:v>
                </c:pt>
                <c:pt idx="887">
                  <c:v>5.2641999999999994E-2</c:v>
                </c:pt>
                <c:pt idx="888">
                  <c:v>5.3246000000000002E-2</c:v>
                </c:pt>
                <c:pt idx="889">
                  <c:v>5.2968000000000001E-2</c:v>
                </c:pt>
                <c:pt idx="890">
                  <c:v>5.3295000000000002E-2</c:v>
                </c:pt>
                <c:pt idx="891">
                  <c:v>5.33E-2</c:v>
                </c:pt>
                <c:pt idx="892">
                  <c:v>5.3600000000000002E-2</c:v>
                </c:pt>
                <c:pt idx="893">
                  <c:v>5.3955000000000003E-2</c:v>
                </c:pt>
                <c:pt idx="894">
                  <c:v>5.3121000000000002E-2</c:v>
                </c:pt>
                <c:pt idx="895">
                  <c:v>5.2910000000000006E-2</c:v>
                </c:pt>
                <c:pt idx="896">
                  <c:v>5.3413000000000002E-2</c:v>
                </c:pt>
                <c:pt idx="897">
                  <c:v>5.2823000000000002E-2</c:v>
                </c:pt>
                <c:pt idx="898">
                  <c:v>5.2687999999999999E-2</c:v>
                </c:pt>
                <c:pt idx="899">
                  <c:v>5.2199999999999996E-2</c:v>
                </c:pt>
                <c:pt idx="900">
                  <c:v>5.2374999999999998E-2</c:v>
                </c:pt>
                <c:pt idx="901">
                  <c:v>5.1990000000000001E-2</c:v>
                </c:pt>
                <c:pt idx="902">
                  <c:v>5.2153999999999999E-2</c:v>
                </c:pt>
                <c:pt idx="903">
                  <c:v>5.2400000000000002E-2</c:v>
                </c:pt>
                <c:pt idx="904">
                  <c:v>5.1900000000000002E-2</c:v>
                </c:pt>
                <c:pt idx="905">
                  <c:v>5.1677999999999995E-2</c:v>
                </c:pt>
                <c:pt idx="906">
                  <c:v>5.2000000000000005E-2</c:v>
                </c:pt>
                <c:pt idx="907">
                  <c:v>5.1900000000000002E-2</c:v>
                </c:pt>
                <c:pt idx="908">
                  <c:v>5.2449000000000003E-2</c:v>
                </c:pt>
                <c:pt idx="909">
                  <c:v>5.2199999999999996E-2</c:v>
                </c:pt>
                <c:pt idx="910">
                  <c:v>5.2080000000000001E-2</c:v>
                </c:pt>
                <c:pt idx="911">
                  <c:v>5.2117000000000004E-2</c:v>
                </c:pt>
                <c:pt idx="912">
                  <c:v>5.2176E-2</c:v>
                </c:pt>
                <c:pt idx="913">
                  <c:v>5.2939999999999994E-2</c:v>
                </c:pt>
                <c:pt idx="914">
                  <c:v>5.2600000000000001E-2</c:v>
                </c:pt>
                <c:pt idx="915">
                  <c:v>5.2023E-2</c:v>
                </c:pt>
                <c:pt idx="916">
                  <c:v>5.2125000000000005E-2</c:v>
                </c:pt>
                <c:pt idx="917">
                  <c:v>5.1862000000000005E-2</c:v>
                </c:pt>
                <c:pt idx="918">
                  <c:v>5.2096000000000003E-2</c:v>
                </c:pt>
                <c:pt idx="919">
                  <c:v>5.2000000000000005E-2</c:v>
                </c:pt>
                <c:pt idx="920">
                  <c:v>5.16E-2</c:v>
                </c:pt>
                <c:pt idx="921">
                  <c:v>5.1699999999999996E-2</c:v>
                </c:pt>
                <c:pt idx="922">
                  <c:v>5.21E-2</c:v>
                </c:pt>
                <c:pt idx="923">
                  <c:v>5.21E-2</c:v>
                </c:pt>
                <c:pt idx="924">
                  <c:v>5.28E-2</c:v>
                </c:pt>
                <c:pt idx="925">
                  <c:v>5.2900000000000003E-2</c:v>
                </c:pt>
                <c:pt idx="926">
                  <c:v>5.3099E-2</c:v>
                </c:pt>
                <c:pt idx="927">
                  <c:v>5.2999999999999999E-2</c:v>
                </c:pt>
                <c:pt idx="928">
                  <c:v>5.2699999999999997E-2</c:v>
                </c:pt>
                <c:pt idx="929">
                  <c:v>5.2729999999999999E-2</c:v>
                </c:pt>
                <c:pt idx="930">
                  <c:v>5.3099999999999994E-2</c:v>
                </c:pt>
                <c:pt idx="931">
                  <c:v>5.2900000000000003E-2</c:v>
                </c:pt>
                <c:pt idx="932">
                  <c:v>5.3200000000000004E-2</c:v>
                </c:pt>
                <c:pt idx="933">
                  <c:v>5.2840999999999999E-2</c:v>
                </c:pt>
                <c:pt idx="934">
                  <c:v>5.2188999999999999E-2</c:v>
                </c:pt>
                <c:pt idx="935">
                  <c:v>5.1500000000000004E-2</c:v>
                </c:pt>
                <c:pt idx="936">
                  <c:v>5.1266999999999993E-2</c:v>
                </c:pt>
                <c:pt idx="937">
                  <c:v>5.0700000000000002E-2</c:v>
                </c:pt>
                <c:pt idx="938">
                  <c:v>4.9942E-2</c:v>
                </c:pt>
                <c:pt idx="939">
                  <c:v>5.0265000000000004E-2</c:v>
                </c:pt>
                <c:pt idx="940">
                  <c:v>6.0101000000000002E-2</c:v>
                </c:pt>
                <c:pt idx="941">
                  <c:v>5.7838000000000001E-2</c:v>
                </c:pt>
                <c:pt idx="942">
                  <c:v>5.8700000000000002E-2</c:v>
                </c:pt>
                <c:pt idx="943">
                  <c:v>5.6631999999999995E-2</c:v>
                </c:pt>
                <c:pt idx="944">
                  <c:v>5.5766000000000003E-2</c:v>
                </c:pt>
                <c:pt idx="945">
                  <c:v>5.5816999999999999E-2</c:v>
                </c:pt>
                <c:pt idx="946">
                  <c:v>5.534E-2</c:v>
                </c:pt>
                <c:pt idx="947">
                  <c:v>5.5030999999999997E-2</c:v>
                </c:pt>
                <c:pt idx="948">
                  <c:v>5.5721E-2</c:v>
                </c:pt>
                <c:pt idx="949">
                  <c:v>5.5042999999999995E-2</c:v>
                </c:pt>
                <c:pt idx="950">
                  <c:v>5.5892999999999998E-2</c:v>
                </c:pt>
                <c:pt idx="951">
                  <c:v>5.6321000000000003E-2</c:v>
                </c:pt>
                <c:pt idx="952">
                  <c:v>5.6900000000000006E-2</c:v>
                </c:pt>
                <c:pt idx="953">
                  <c:v>5.6500000000000002E-2</c:v>
                </c:pt>
                <c:pt idx="954">
                  <c:v>5.6420999999999999E-2</c:v>
                </c:pt>
                <c:pt idx="955">
                  <c:v>5.6600000000000004E-2</c:v>
                </c:pt>
                <c:pt idx="956">
                  <c:v>5.6250000000000001E-2</c:v>
                </c:pt>
                <c:pt idx="957">
                  <c:v>5.6162999999999998E-2</c:v>
                </c:pt>
                <c:pt idx="958">
                  <c:v>5.6325E-2</c:v>
                </c:pt>
                <c:pt idx="959">
                  <c:v>5.5891999999999997E-2</c:v>
                </c:pt>
                <c:pt idx="960">
                  <c:v>5.4974999999999996E-2</c:v>
                </c:pt>
                <c:pt idx="961">
                  <c:v>5.4573999999999998E-2</c:v>
                </c:pt>
                <c:pt idx="962">
                  <c:v>5.5199999999999999E-2</c:v>
                </c:pt>
                <c:pt idx="963">
                  <c:v>5.5080999999999998E-2</c:v>
                </c:pt>
                <c:pt idx="964">
                  <c:v>5.5472E-2</c:v>
                </c:pt>
                <c:pt idx="965">
                  <c:v>5.5549999999999995E-2</c:v>
                </c:pt>
                <c:pt idx="966">
                  <c:v>5.5599999999999997E-2</c:v>
                </c:pt>
                <c:pt idx="967">
                  <c:v>5.5955000000000005E-2</c:v>
                </c:pt>
                <c:pt idx="968">
                  <c:v>5.5442999999999999E-2</c:v>
                </c:pt>
                <c:pt idx="969">
                  <c:v>5.5800000000000002E-2</c:v>
                </c:pt>
                <c:pt idx="970">
                  <c:v>5.5500000000000001E-2</c:v>
                </c:pt>
                <c:pt idx="971">
                  <c:v>5.5266000000000003E-2</c:v>
                </c:pt>
                <c:pt idx="972">
                  <c:v>5.5544999999999997E-2</c:v>
                </c:pt>
                <c:pt idx="973">
                  <c:v>5.5627000000000003E-2</c:v>
                </c:pt>
                <c:pt idx="974">
                  <c:v>5.5751999999999996E-2</c:v>
                </c:pt>
                <c:pt idx="975">
                  <c:v>5.6100000000000004E-2</c:v>
                </c:pt>
                <c:pt idx="976">
                  <c:v>5.5899999999999998E-2</c:v>
                </c:pt>
                <c:pt idx="977">
                  <c:v>5.5500000000000001E-2</c:v>
                </c:pt>
                <c:pt idx="978">
                  <c:v>5.4253000000000003E-2</c:v>
                </c:pt>
                <c:pt idx="979">
                  <c:v>5.4120999999999996E-2</c:v>
                </c:pt>
                <c:pt idx="980">
                  <c:v>5.3262000000000004E-2</c:v>
                </c:pt>
                <c:pt idx="981">
                  <c:v>5.2641999999999994E-2</c:v>
                </c:pt>
                <c:pt idx="982">
                  <c:v>5.2319000000000004E-2</c:v>
                </c:pt>
                <c:pt idx="983">
                  <c:v>5.1315E-2</c:v>
                </c:pt>
                <c:pt idx="984">
                  <c:v>5.1071999999999999E-2</c:v>
                </c:pt>
                <c:pt idx="985">
                  <c:v>5.0823E-2</c:v>
                </c:pt>
                <c:pt idx="986">
                  <c:v>5.1200000000000002E-2</c:v>
                </c:pt>
                <c:pt idx="987">
                  <c:v>5.1670999999999995E-2</c:v>
                </c:pt>
                <c:pt idx="988">
                  <c:v>5.1680999999999998E-2</c:v>
                </c:pt>
                <c:pt idx="989">
                  <c:v>5.0022999999999998E-2</c:v>
                </c:pt>
                <c:pt idx="990">
                  <c:v>4.9545000000000006E-2</c:v>
                </c:pt>
                <c:pt idx="991">
                  <c:v>4.9202000000000003E-2</c:v>
                </c:pt>
                <c:pt idx="992">
                  <c:v>4.8799999999999996E-2</c:v>
                </c:pt>
                <c:pt idx="993">
                  <c:v>4.8606999999999997E-2</c:v>
                </c:pt>
                <c:pt idx="994">
                  <c:v>4.8181000000000002E-2</c:v>
                </c:pt>
                <c:pt idx="995">
                  <c:v>4.8099999999999997E-2</c:v>
                </c:pt>
                <c:pt idx="996">
                  <c:v>4.8499999999999995E-2</c:v>
                </c:pt>
                <c:pt idx="997">
                  <c:v>4.8239000000000004E-2</c:v>
                </c:pt>
                <c:pt idx="998">
                  <c:v>4.8722000000000001E-2</c:v>
                </c:pt>
                <c:pt idx="999">
                  <c:v>4.9143999999999993E-2</c:v>
                </c:pt>
                <c:pt idx="1000">
                  <c:v>4.9134999999999998E-2</c:v>
                </c:pt>
                <c:pt idx="1001">
                  <c:v>4.9211999999999999E-2</c:v>
                </c:pt>
                <c:pt idx="1002">
                  <c:v>4.8944999999999995E-2</c:v>
                </c:pt>
                <c:pt idx="1003">
                  <c:v>4.8766999999999998E-2</c:v>
                </c:pt>
                <c:pt idx="1004">
                  <c:v>4.9660000000000003E-2</c:v>
                </c:pt>
                <c:pt idx="1005">
                  <c:v>4.9054E-2</c:v>
                </c:pt>
                <c:pt idx="1006">
                  <c:v>4.9299999999999997E-2</c:v>
                </c:pt>
                <c:pt idx="1007">
                  <c:v>4.9195999999999997E-2</c:v>
                </c:pt>
                <c:pt idx="1008">
                  <c:v>4.8833000000000001E-2</c:v>
                </c:pt>
                <c:pt idx="1009">
                  <c:v>4.8399999999999999E-2</c:v>
                </c:pt>
                <c:pt idx="1010">
                  <c:v>4.8399999999999999E-2</c:v>
                </c:pt>
                <c:pt idx="1011">
                  <c:v>4.8231000000000003E-2</c:v>
                </c:pt>
                <c:pt idx="1012">
                  <c:v>4.82E-2</c:v>
                </c:pt>
                <c:pt idx="1013">
                  <c:v>4.8057999999999997E-2</c:v>
                </c:pt>
                <c:pt idx="1014">
                  <c:v>4.7584000000000001E-2</c:v>
                </c:pt>
                <c:pt idx="1015">
                  <c:v>4.7744000000000002E-2</c:v>
                </c:pt>
                <c:pt idx="1016">
                  <c:v>4.7655000000000003E-2</c:v>
                </c:pt>
                <c:pt idx="1017">
                  <c:v>4.7300000000000002E-2</c:v>
                </c:pt>
                <c:pt idx="1018">
                  <c:v>4.6674E-2</c:v>
                </c:pt>
                <c:pt idx="1019">
                  <c:v>4.6234000000000004E-2</c:v>
                </c:pt>
                <c:pt idx="1020">
                  <c:v>4.6599000000000002E-2</c:v>
                </c:pt>
                <c:pt idx="1021">
                  <c:v>4.7108999999999998E-2</c:v>
                </c:pt>
                <c:pt idx="1022">
                  <c:v>4.7203999999999996E-2</c:v>
                </c:pt>
                <c:pt idx="1023">
                  <c:v>4.7121000000000003E-2</c:v>
                </c:pt>
                <c:pt idx="1024">
                  <c:v>4.7300000000000002E-2</c:v>
                </c:pt>
                <c:pt idx="1025">
                  <c:v>4.7281000000000004E-2</c:v>
                </c:pt>
                <c:pt idx="1026">
                  <c:v>4.7081999999999999E-2</c:v>
                </c:pt>
                <c:pt idx="1027">
                  <c:v>4.6834000000000001E-2</c:v>
                </c:pt>
                <c:pt idx="1028">
                  <c:v>4.6265000000000001E-2</c:v>
                </c:pt>
                <c:pt idx="1029">
                  <c:v>4.607E-2</c:v>
                </c:pt>
                <c:pt idx="1030">
                  <c:v>4.6192000000000004E-2</c:v>
                </c:pt>
                <c:pt idx="1031">
                  <c:v>4.5469999999999997E-2</c:v>
                </c:pt>
                <c:pt idx="1032">
                  <c:v>4.5599999999999995E-2</c:v>
                </c:pt>
                <c:pt idx="1033">
                  <c:v>4.5734000000000004E-2</c:v>
                </c:pt>
                <c:pt idx="1034">
                  <c:v>4.5621999999999996E-2</c:v>
                </c:pt>
                <c:pt idx="1035">
                  <c:v>4.5442999999999997E-2</c:v>
                </c:pt>
                <c:pt idx="1036">
                  <c:v>4.5700000000000005E-2</c:v>
                </c:pt>
                <c:pt idx="1037">
                  <c:v>4.5570000000000006E-2</c:v>
                </c:pt>
                <c:pt idx="1038">
                  <c:v>4.6158000000000005E-2</c:v>
                </c:pt>
                <c:pt idx="1039">
                  <c:v>4.5444999999999999E-2</c:v>
                </c:pt>
                <c:pt idx="1040">
                  <c:v>4.5705999999999997E-2</c:v>
                </c:pt>
                <c:pt idx="1041">
                  <c:v>4.5136000000000003E-2</c:v>
                </c:pt>
                <c:pt idx="1042">
                  <c:v>4.5199999999999997E-2</c:v>
                </c:pt>
                <c:pt idx="1043">
                  <c:v>4.5117999999999998E-2</c:v>
                </c:pt>
                <c:pt idx="1044">
                  <c:v>4.5258E-2</c:v>
                </c:pt>
                <c:pt idx="1045">
                  <c:v>4.5019999999999998E-2</c:v>
                </c:pt>
                <c:pt idx="1046">
                  <c:v>4.4781000000000001E-2</c:v>
                </c:pt>
                <c:pt idx="1047">
                  <c:v>4.4400000000000002E-2</c:v>
                </c:pt>
                <c:pt idx="1048">
                  <c:v>4.4299999999999999E-2</c:v>
                </c:pt>
                <c:pt idx="1049">
                  <c:v>4.4699999999999997E-2</c:v>
                </c:pt>
                <c:pt idx="1050">
                  <c:v>4.5236999999999999E-2</c:v>
                </c:pt>
                <c:pt idx="1051">
                  <c:v>4.5425000000000007E-2</c:v>
                </c:pt>
                <c:pt idx="1052">
                  <c:v>4.6681E-2</c:v>
                </c:pt>
                <c:pt idx="1053">
                  <c:v>4.6559999999999997E-2</c:v>
                </c:pt>
                <c:pt idx="1054">
                  <c:v>4.7085999999999996E-2</c:v>
                </c:pt>
                <c:pt idx="1055">
                  <c:v>4.7154999999999996E-2</c:v>
                </c:pt>
                <c:pt idx="1056">
                  <c:v>4.8036000000000002E-2</c:v>
                </c:pt>
                <c:pt idx="1057">
                  <c:v>4.9097999999999996E-2</c:v>
                </c:pt>
                <c:pt idx="1058">
                  <c:v>4.8771000000000002E-2</c:v>
                </c:pt>
                <c:pt idx="1059">
                  <c:v>4.9100000000000005E-2</c:v>
                </c:pt>
                <c:pt idx="1060">
                  <c:v>4.8944000000000001E-2</c:v>
                </c:pt>
                <c:pt idx="1061">
                  <c:v>4.9000000000000002E-2</c:v>
                </c:pt>
                <c:pt idx="1062">
                  <c:v>4.9546E-2</c:v>
                </c:pt>
                <c:pt idx="1063">
                  <c:v>4.9752999999999999E-2</c:v>
                </c:pt>
                <c:pt idx="1064">
                  <c:v>5.0094E-2</c:v>
                </c:pt>
                <c:pt idx="1065">
                  <c:v>4.9382000000000002E-2</c:v>
                </c:pt>
                <c:pt idx="1066">
                  <c:v>4.8708000000000001E-2</c:v>
                </c:pt>
                <c:pt idx="1067">
                  <c:v>4.8708000000000001E-2</c:v>
                </c:pt>
                <c:pt idx="1068">
                  <c:v>4.8240999999999999E-2</c:v>
                </c:pt>
                <c:pt idx="1069">
                  <c:v>4.8418000000000003E-2</c:v>
                </c:pt>
                <c:pt idx="1070">
                  <c:v>4.8410000000000002E-2</c:v>
                </c:pt>
                <c:pt idx="1071">
                  <c:v>4.8730000000000002E-2</c:v>
                </c:pt>
                <c:pt idx="1072">
                  <c:v>4.8770000000000001E-2</c:v>
                </c:pt>
                <c:pt idx="1073">
                  <c:v>4.8703000000000003E-2</c:v>
                </c:pt>
                <c:pt idx="1074">
                  <c:v>4.9668999999999998E-2</c:v>
                </c:pt>
                <c:pt idx="1075">
                  <c:v>5.0099999999999999E-2</c:v>
                </c:pt>
                <c:pt idx="1076">
                  <c:v>4.9995999999999999E-2</c:v>
                </c:pt>
                <c:pt idx="1077">
                  <c:v>4.9804000000000001E-2</c:v>
                </c:pt>
                <c:pt idx="1078">
                  <c:v>4.9699999999999994E-2</c:v>
                </c:pt>
                <c:pt idx="1079">
                  <c:v>4.9964000000000001E-2</c:v>
                </c:pt>
                <c:pt idx="1080">
                  <c:v>5.0715000000000003E-2</c:v>
                </c:pt>
                <c:pt idx="1081">
                  <c:v>5.0639000000000003E-2</c:v>
                </c:pt>
                <c:pt idx="1082">
                  <c:v>5.0793999999999999E-2</c:v>
                </c:pt>
                <c:pt idx="1083">
                  <c:v>5.1471999999999997E-2</c:v>
                </c:pt>
                <c:pt idx="1084">
                  <c:v>5.1325000000000003E-2</c:v>
                </c:pt>
                <c:pt idx="1085">
                  <c:v>5.1699999999999996E-2</c:v>
                </c:pt>
                <c:pt idx="1086">
                  <c:v>5.1500000000000004E-2</c:v>
                </c:pt>
                <c:pt idx="1087">
                  <c:v>5.1434000000000001E-2</c:v>
                </c:pt>
                <c:pt idx="1088">
                  <c:v>5.16E-2</c:v>
                </c:pt>
                <c:pt idx="1089">
                  <c:v>5.1247000000000001E-2</c:v>
                </c:pt>
                <c:pt idx="1090">
                  <c:v>5.1035999999999998E-2</c:v>
                </c:pt>
                <c:pt idx="1091">
                  <c:v>5.1299999999999998E-2</c:v>
                </c:pt>
                <c:pt idx="1092">
                  <c:v>5.0571999999999999E-2</c:v>
                </c:pt>
                <c:pt idx="1093">
                  <c:v>5.04E-2</c:v>
                </c:pt>
                <c:pt idx="1094">
                  <c:v>5.0099999999999999E-2</c:v>
                </c:pt>
                <c:pt idx="1095">
                  <c:v>5.0099999999999999E-2</c:v>
                </c:pt>
                <c:pt idx="1096">
                  <c:v>4.9306999999999997E-2</c:v>
                </c:pt>
                <c:pt idx="1097">
                  <c:v>4.8739999999999999E-2</c:v>
                </c:pt>
                <c:pt idx="1098">
                  <c:v>4.8265000000000002E-2</c:v>
                </c:pt>
                <c:pt idx="1099">
                  <c:v>4.82E-2</c:v>
                </c:pt>
                <c:pt idx="1100">
                  <c:v>4.7957E-2</c:v>
                </c:pt>
                <c:pt idx="1101">
                  <c:v>4.7800000000000002E-2</c:v>
                </c:pt>
                <c:pt idx="1102">
                  <c:v>4.7660999999999995E-2</c:v>
                </c:pt>
                <c:pt idx="1103">
                  <c:v>4.7309999999999998E-2</c:v>
                </c:pt>
                <c:pt idx="1104">
                  <c:v>4.6923000000000006E-2</c:v>
                </c:pt>
                <c:pt idx="1105">
                  <c:v>4.6699999999999998E-2</c:v>
                </c:pt>
                <c:pt idx="1106">
                  <c:v>4.6790999999999999E-2</c:v>
                </c:pt>
                <c:pt idx="1107">
                  <c:v>4.6871000000000003E-2</c:v>
                </c:pt>
                <c:pt idx="1108">
                  <c:v>4.7150999999999998E-2</c:v>
                </c:pt>
                <c:pt idx="1109">
                  <c:v>4.7213999999999999E-2</c:v>
                </c:pt>
                <c:pt idx="1110">
                  <c:v>4.7500000000000001E-2</c:v>
                </c:pt>
                <c:pt idx="1111">
                  <c:v>4.8000000000000001E-2</c:v>
                </c:pt>
                <c:pt idx="1112">
                  <c:v>4.6961000000000003E-2</c:v>
                </c:pt>
                <c:pt idx="1113">
                  <c:v>4.6961000000000003E-2</c:v>
                </c:pt>
                <c:pt idx="1114">
                  <c:v>4.6119E-2</c:v>
                </c:pt>
                <c:pt idx="1115">
                  <c:v>4.6349000000000001E-2</c:v>
                </c:pt>
                <c:pt idx="1116">
                  <c:v>4.6151999999999999E-2</c:v>
                </c:pt>
                <c:pt idx="1117">
                  <c:v>4.6100000000000002E-2</c:v>
                </c:pt>
                <c:pt idx="1118">
                  <c:v>4.5747000000000003E-2</c:v>
                </c:pt>
                <c:pt idx="1119">
                  <c:v>4.6399999999999997E-2</c:v>
                </c:pt>
                <c:pt idx="1120">
                  <c:v>4.6858000000000004E-2</c:v>
                </c:pt>
                <c:pt idx="1121">
                  <c:v>4.6550000000000001E-2</c:v>
                </c:pt>
                <c:pt idx="1122">
                  <c:v>4.6699000000000004E-2</c:v>
                </c:pt>
                <c:pt idx="1123">
                  <c:v>4.7149999999999997E-2</c:v>
                </c:pt>
                <c:pt idx="1124">
                  <c:v>4.7824999999999999E-2</c:v>
                </c:pt>
                <c:pt idx="1125">
                  <c:v>4.7400000000000005E-2</c:v>
                </c:pt>
                <c:pt idx="1126">
                  <c:v>4.6820000000000001E-2</c:v>
                </c:pt>
                <c:pt idx="1127">
                  <c:v>4.6433000000000002E-2</c:v>
                </c:pt>
                <c:pt idx="1128">
                  <c:v>4.6635000000000003E-2</c:v>
                </c:pt>
                <c:pt idx="1129">
                  <c:v>4.6799999999999994E-2</c:v>
                </c:pt>
                <c:pt idx="1130">
                  <c:v>4.6729E-2</c:v>
                </c:pt>
                <c:pt idx="1131">
                  <c:v>4.6759000000000002E-2</c:v>
                </c:pt>
                <c:pt idx="1132">
                  <c:v>4.6500000000000007E-2</c:v>
                </c:pt>
                <c:pt idx="1133">
                  <c:v>4.6133E-2</c:v>
                </c:pt>
                <c:pt idx="1134">
                  <c:v>4.6199999999999998E-2</c:v>
                </c:pt>
                <c:pt idx="1135">
                  <c:v>4.6199999999999998E-2</c:v>
                </c:pt>
                <c:pt idx="1136">
                  <c:v>4.6300000000000001E-2</c:v>
                </c:pt>
                <c:pt idx="1137">
                  <c:v>4.6136999999999997E-2</c:v>
                </c:pt>
                <c:pt idx="1138">
                  <c:v>4.5919000000000001E-2</c:v>
                </c:pt>
                <c:pt idx="1139">
                  <c:v>4.58E-2</c:v>
                </c:pt>
                <c:pt idx="1140">
                  <c:v>4.5837000000000003E-2</c:v>
                </c:pt>
                <c:pt idx="1141">
                  <c:v>4.5828000000000001E-2</c:v>
                </c:pt>
                <c:pt idx="1142">
                  <c:v>4.5755999999999998E-2</c:v>
                </c:pt>
                <c:pt idx="1143">
                  <c:v>4.5772000000000007E-2</c:v>
                </c:pt>
                <c:pt idx="1144">
                  <c:v>4.5499999999999999E-2</c:v>
                </c:pt>
                <c:pt idx="1145">
                  <c:v>4.5240999999999996E-2</c:v>
                </c:pt>
                <c:pt idx="1146">
                  <c:v>4.5252999999999995E-2</c:v>
                </c:pt>
                <c:pt idx="1147">
                  <c:v>4.5143000000000003E-2</c:v>
                </c:pt>
                <c:pt idx="1148">
                  <c:v>4.53E-2</c:v>
                </c:pt>
                <c:pt idx="1149">
                  <c:v>4.5666999999999999E-2</c:v>
                </c:pt>
                <c:pt idx="1150">
                  <c:v>4.5353999999999998E-2</c:v>
                </c:pt>
                <c:pt idx="1151">
                  <c:v>4.3863000000000006E-2</c:v>
                </c:pt>
                <c:pt idx="1152">
                  <c:v>4.36E-2</c:v>
                </c:pt>
                <c:pt idx="1153">
                  <c:v>4.2999999999999997E-2</c:v>
                </c:pt>
                <c:pt idx="1154">
                  <c:v>4.3099999999999999E-2</c:v>
                </c:pt>
                <c:pt idx="1155">
                  <c:v>4.3548999999999997E-2</c:v>
                </c:pt>
                <c:pt idx="1156">
                  <c:v>4.3144999999999996E-2</c:v>
                </c:pt>
                <c:pt idx="1157">
                  <c:v>4.3672000000000002E-2</c:v>
                </c:pt>
                <c:pt idx="1158">
                  <c:v>4.4199999999999996E-2</c:v>
                </c:pt>
                <c:pt idx="1159">
                  <c:v>4.4603000000000004E-2</c:v>
                </c:pt>
                <c:pt idx="1160">
                  <c:v>4.4199999999999996E-2</c:v>
                </c:pt>
                <c:pt idx="1161">
                  <c:v>4.4642999999999995E-2</c:v>
                </c:pt>
                <c:pt idx="1162">
                  <c:v>4.4549000000000005E-2</c:v>
                </c:pt>
                <c:pt idx="1163">
                  <c:v>4.4500000000000005E-2</c:v>
                </c:pt>
                <c:pt idx="1164">
                  <c:v>4.4199999999999996E-2</c:v>
                </c:pt>
                <c:pt idx="1165">
                  <c:v>4.4199999999999996E-2</c:v>
                </c:pt>
                <c:pt idx="1166">
                  <c:v>4.4438999999999999E-2</c:v>
                </c:pt>
                <c:pt idx="1167">
                  <c:v>4.4299999999999999E-2</c:v>
                </c:pt>
                <c:pt idx="1168">
                  <c:v>4.4400000000000002E-2</c:v>
                </c:pt>
                <c:pt idx="1169">
                  <c:v>4.4166999999999998E-2</c:v>
                </c:pt>
                <c:pt idx="1170">
                  <c:v>4.4299999999999999E-2</c:v>
                </c:pt>
                <c:pt idx="1171">
                  <c:v>4.4400000000000002E-2</c:v>
                </c:pt>
                <c:pt idx="1172">
                  <c:v>4.4999999999999998E-2</c:v>
                </c:pt>
                <c:pt idx="1173">
                  <c:v>4.4999999999999998E-2</c:v>
                </c:pt>
                <c:pt idx="1174">
                  <c:v>4.5100000000000001E-2</c:v>
                </c:pt>
                <c:pt idx="1175">
                  <c:v>4.4778999999999999E-2</c:v>
                </c:pt>
                <c:pt idx="1176">
                  <c:v>4.4406000000000001E-2</c:v>
                </c:pt>
                <c:pt idx="1177">
                  <c:v>4.4699999999999997E-2</c:v>
                </c:pt>
                <c:pt idx="1178">
                  <c:v>4.4999999999999998E-2</c:v>
                </c:pt>
                <c:pt idx="1179">
                  <c:v>4.4999000000000004E-2</c:v>
                </c:pt>
                <c:pt idx="1180">
                  <c:v>4.4936999999999998E-2</c:v>
                </c:pt>
                <c:pt idx="1181">
                  <c:v>4.5328E-2</c:v>
                </c:pt>
                <c:pt idx="1182">
                  <c:v>4.6234000000000004E-2</c:v>
                </c:pt>
                <c:pt idx="1183">
                  <c:v>4.7062999999999994E-2</c:v>
                </c:pt>
                <c:pt idx="1184">
                  <c:v>4.5899999999999996E-2</c:v>
                </c:pt>
                <c:pt idx="1185">
                  <c:v>4.6300000000000001E-2</c:v>
                </c:pt>
                <c:pt idx="1186">
                  <c:v>4.7057000000000002E-2</c:v>
                </c:pt>
                <c:pt idx="1187">
                  <c:v>4.7282999999999999E-2</c:v>
                </c:pt>
                <c:pt idx="1188">
                  <c:v>4.7469999999999998E-2</c:v>
                </c:pt>
                <c:pt idx="1189">
                  <c:v>5.0708999999999997E-2</c:v>
                </c:pt>
                <c:pt idx="1190">
                  <c:v>5.0248999999999995E-2</c:v>
                </c:pt>
                <c:pt idx="1191">
                  <c:v>4.9644000000000001E-2</c:v>
                </c:pt>
                <c:pt idx="1192">
                  <c:v>5.0300000000000004E-2</c:v>
                </c:pt>
                <c:pt idx="1193">
                  <c:v>5.0900000000000001E-2</c:v>
                </c:pt>
                <c:pt idx="1194">
                  <c:v>5.1788999999999995E-2</c:v>
                </c:pt>
                <c:pt idx="1195">
                  <c:v>5.2172000000000003E-2</c:v>
                </c:pt>
                <c:pt idx="1196">
                  <c:v>5.2949999999999997E-2</c:v>
                </c:pt>
                <c:pt idx="1197">
                  <c:v>5.2572000000000001E-2</c:v>
                </c:pt>
                <c:pt idx="1198">
                  <c:v>5.2049000000000005E-2</c:v>
                </c:pt>
                <c:pt idx="1199">
                  <c:v>5.1641000000000006E-2</c:v>
                </c:pt>
                <c:pt idx="1200">
                  <c:v>5.3551000000000001E-2</c:v>
                </c:pt>
                <c:pt idx="1201">
                  <c:v>5.4158999999999999E-2</c:v>
                </c:pt>
                <c:pt idx="1202">
                  <c:v>5.6749999999999995E-2</c:v>
                </c:pt>
                <c:pt idx="1203">
                  <c:v>5.5309999999999998E-2</c:v>
                </c:pt>
                <c:pt idx="1204">
                  <c:v>5.5106999999999996E-2</c:v>
                </c:pt>
                <c:pt idx="1205">
                  <c:v>5.5271999999999995E-2</c:v>
                </c:pt>
                <c:pt idx="1206">
                  <c:v>5.6265000000000003E-2</c:v>
                </c:pt>
                <c:pt idx="1207">
                  <c:v>5.8986000000000004E-2</c:v>
                </c:pt>
                <c:pt idx="1208">
                  <c:v>5.5663999999999998E-2</c:v>
                </c:pt>
                <c:pt idx="1209">
                  <c:v>5.5559000000000004E-2</c:v>
                </c:pt>
                <c:pt idx="1210">
                  <c:v>5.4271E-2</c:v>
                </c:pt>
                <c:pt idx="1211">
                  <c:v>5.4870999999999996E-2</c:v>
                </c:pt>
                <c:pt idx="1212">
                  <c:v>5.5382000000000001E-2</c:v>
                </c:pt>
                <c:pt idx="1213">
                  <c:v>5.5913999999999998E-2</c:v>
                </c:pt>
                <c:pt idx="1214">
                  <c:v>5.5338000000000005E-2</c:v>
                </c:pt>
                <c:pt idx="1215">
                  <c:v>5.5052000000000004E-2</c:v>
                </c:pt>
                <c:pt idx="1216">
                  <c:v>5.6250999999999995E-2</c:v>
                </c:pt>
                <c:pt idx="1217">
                  <c:v>5.5439999999999996E-2</c:v>
                </c:pt>
                <c:pt idx="1218">
                  <c:v>5.5220999999999999E-2</c:v>
                </c:pt>
                <c:pt idx="1219">
                  <c:v>5.4820000000000001E-2</c:v>
                </c:pt>
                <c:pt idx="1220">
                  <c:v>5.4823000000000004E-2</c:v>
                </c:pt>
                <c:pt idx="1221">
                  <c:v>5.4600000000000003E-2</c:v>
                </c:pt>
                <c:pt idx="1222">
                  <c:v>5.5400999999999999E-2</c:v>
                </c:pt>
                <c:pt idx="1223">
                  <c:v>5.4978999999999993E-2</c:v>
                </c:pt>
                <c:pt idx="1224">
                  <c:v>5.4978999999999993E-2</c:v>
                </c:pt>
                <c:pt idx="1225">
                  <c:v>5.4258000000000001E-2</c:v>
                </c:pt>
                <c:pt idx="1226">
                  <c:v>5.5365999999999999E-2</c:v>
                </c:pt>
                <c:pt idx="1227">
                  <c:v>5.5854000000000001E-2</c:v>
                </c:pt>
                <c:pt idx="1228">
                  <c:v>5.5399999999999998E-2</c:v>
                </c:pt>
                <c:pt idx="1229">
                  <c:v>5.5300000000000002E-2</c:v>
                </c:pt>
                <c:pt idx="1230">
                  <c:v>5.4764999999999994E-2</c:v>
                </c:pt>
                <c:pt idx="1231">
                  <c:v>5.5E-2</c:v>
                </c:pt>
                <c:pt idx="1232">
                  <c:v>5.4489000000000003E-2</c:v>
                </c:pt>
                <c:pt idx="1233">
                  <c:v>5.3269999999999998E-2</c:v>
                </c:pt>
                <c:pt idx="1234">
                  <c:v>5.3677000000000002E-2</c:v>
                </c:pt>
                <c:pt idx="1235">
                  <c:v>5.3478999999999999E-2</c:v>
                </c:pt>
                <c:pt idx="1236">
                  <c:v>5.2529000000000006E-2</c:v>
                </c:pt>
                <c:pt idx="1237">
                  <c:v>5.3338999999999998E-2</c:v>
                </c:pt>
                <c:pt idx="1238">
                  <c:v>5.3005000000000004E-2</c:v>
                </c:pt>
                <c:pt idx="1239">
                  <c:v>5.3032000000000003E-2</c:v>
                </c:pt>
                <c:pt idx="1240">
                  <c:v>5.3262999999999998E-2</c:v>
                </c:pt>
                <c:pt idx="1241">
                  <c:v>5.2999999999999999E-2</c:v>
                </c:pt>
                <c:pt idx="1242">
                  <c:v>5.2998999999999998E-2</c:v>
                </c:pt>
                <c:pt idx="1243">
                  <c:v>5.1947E-2</c:v>
                </c:pt>
                <c:pt idx="1244">
                  <c:v>5.1985999999999997E-2</c:v>
                </c:pt>
                <c:pt idx="1245">
                  <c:v>5.2779E-2</c:v>
                </c:pt>
                <c:pt idx="1246">
                  <c:v>5.296E-2</c:v>
                </c:pt>
                <c:pt idx="1247">
                  <c:v>5.3998999999999998E-2</c:v>
                </c:pt>
                <c:pt idx="1248">
                  <c:v>5.6139000000000001E-2</c:v>
                </c:pt>
                <c:pt idx="1249">
                  <c:v>5.5739000000000004E-2</c:v>
                </c:pt>
                <c:pt idx="1250">
                  <c:v>5.3426999999999995E-2</c:v>
                </c:pt>
                <c:pt idx="1251">
                  <c:v>5.2967000000000007E-2</c:v>
                </c:pt>
                <c:pt idx="1252">
                  <c:v>5.2999999999999999E-2</c:v>
                </c:pt>
                <c:pt idx="1253">
                  <c:v>5.2976999999999996E-2</c:v>
                </c:pt>
                <c:pt idx="1254">
                  <c:v>5.3724999999999995E-2</c:v>
                </c:pt>
                <c:pt idx="1255">
                  <c:v>5.6250000000000001E-2</c:v>
                </c:pt>
                <c:pt idx="1256">
                  <c:v>5.4970999999999999E-2</c:v>
                </c:pt>
                <c:pt idx="1257">
                  <c:v>5.5899999999999998E-2</c:v>
                </c:pt>
                <c:pt idx="1258">
                  <c:v>5.5300000000000002E-2</c:v>
                </c:pt>
                <c:pt idx="1259">
                  <c:v>5.45E-2</c:v>
                </c:pt>
                <c:pt idx="1260">
                  <c:v>5.5030999999999997E-2</c:v>
                </c:pt>
                <c:pt idx="1261">
                  <c:v>5.4673999999999993E-2</c:v>
                </c:pt>
                <c:pt idx="1262">
                  <c:v>5.6500000000000002E-2</c:v>
                </c:pt>
                <c:pt idx="1263">
                  <c:v>5.5883000000000002E-2</c:v>
                </c:pt>
                <c:pt idx="1264">
                  <c:v>5.6900000000000006E-2</c:v>
                </c:pt>
                <c:pt idx="1265">
                  <c:v>5.7999999999999996E-2</c:v>
                </c:pt>
                <c:pt idx="1266">
                  <c:v>5.8499999999999996E-2</c:v>
                </c:pt>
                <c:pt idx="1267">
                  <c:v>5.8071999999999999E-2</c:v>
                </c:pt>
                <c:pt idx="1268">
                  <c:v>5.8287000000000005E-2</c:v>
                </c:pt>
                <c:pt idx="1269">
                  <c:v>5.8623000000000001E-2</c:v>
                </c:pt>
                <c:pt idx="1270">
                  <c:v>5.7880000000000001E-2</c:v>
                </c:pt>
                <c:pt idx="1271">
                  <c:v>5.8573000000000007E-2</c:v>
                </c:pt>
                <c:pt idx="1272">
                  <c:v>5.7977999999999995E-2</c:v>
                </c:pt>
                <c:pt idx="1273">
                  <c:v>5.6919000000000004E-2</c:v>
                </c:pt>
                <c:pt idx="1274">
                  <c:v>5.6600000000000004E-2</c:v>
                </c:pt>
                <c:pt idx="1275">
                  <c:v>5.6999000000000001E-2</c:v>
                </c:pt>
                <c:pt idx="1276">
                  <c:v>5.7099999999999998E-2</c:v>
                </c:pt>
                <c:pt idx="1277">
                  <c:v>5.6668000000000003E-2</c:v>
                </c:pt>
                <c:pt idx="1278">
                  <c:v>5.7020000000000001E-2</c:v>
                </c:pt>
                <c:pt idx="1279">
                  <c:v>5.7099999999999998E-2</c:v>
                </c:pt>
                <c:pt idx="1280">
                  <c:v>5.6851000000000006E-2</c:v>
                </c:pt>
                <c:pt idx="1281">
                  <c:v>5.6600000000000004E-2</c:v>
                </c:pt>
                <c:pt idx="1282">
                  <c:v>5.7500000000000002E-2</c:v>
                </c:pt>
                <c:pt idx="1283">
                  <c:v>5.7558999999999999E-2</c:v>
                </c:pt>
                <c:pt idx="1284">
                  <c:v>5.67E-2</c:v>
                </c:pt>
                <c:pt idx="1285">
                  <c:v>5.5633000000000002E-2</c:v>
                </c:pt>
                <c:pt idx="1286">
                  <c:v>5.4684999999999997E-2</c:v>
                </c:pt>
                <c:pt idx="1287">
                  <c:v>5.5199999999999999E-2</c:v>
                </c:pt>
                <c:pt idx="1288">
                  <c:v>5.1924999999999999E-2</c:v>
                </c:pt>
                <c:pt idx="1289">
                  <c:v>5.0407E-2</c:v>
                </c:pt>
                <c:pt idx="1290">
                  <c:v>5.0900000000000001E-2</c:v>
                </c:pt>
                <c:pt idx="1291">
                  <c:v>5.0639999999999998E-2</c:v>
                </c:pt>
                <c:pt idx="1292">
                  <c:v>4.9616E-2</c:v>
                </c:pt>
                <c:pt idx="1293">
                  <c:v>4.87E-2</c:v>
                </c:pt>
                <c:pt idx="1294">
                  <c:v>4.7737999999999996E-2</c:v>
                </c:pt>
                <c:pt idx="1295">
                  <c:v>4.8399999999999999E-2</c:v>
                </c:pt>
                <c:pt idx="1296">
                  <c:v>4.8556999999999996E-2</c:v>
                </c:pt>
                <c:pt idx="1297">
                  <c:v>4.7599999999999996E-2</c:v>
                </c:pt>
                <c:pt idx="1298">
                  <c:v>4.7331000000000005E-2</c:v>
                </c:pt>
                <c:pt idx="1299">
                  <c:v>4.7800000000000002E-2</c:v>
                </c:pt>
                <c:pt idx="1300">
                  <c:v>4.8045999999999998E-2</c:v>
                </c:pt>
                <c:pt idx="1301">
                  <c:v>4.6637999999999999E-2</c:v>
                </c:pt>
                <c:pt idx="1302">
                  <c:v>4.7016000000000002E-2</c:v>
                </c:pt>
                <c:pt idx="1303">
                  <c:v>4.6954999999999997E-2</c:v>
                </c:pt>
                <c:pt idx="1304">
                  <c:v>4.6990999999999998E-2</c:v>
                </c:pt>
                <c:pt idx="1305">
                  <c:v>4.6752000000000002E-2</c:v>
                </c:pt>
                <c:pt idx="1306">
                  <c:v>4.6536000000000001E-2</c:v>
                </c:pt>
                <c:pt idx="1307">
                  <c:v>4.6668000000000001E-2</c:v>
                </c:pt>
                <c:pt idx="1308">
                  <c:v>4.7062E-2</c:v>
                </c:pt>
                <c:pt idx="1309">
                  <c:v>4.7699999999999992E-2</c:v>
                </c:pt>
                <c:pt idx="1310">
                  <c:v>4.8129999999999999E-2</c:v>
                </c:pt>
                <c:pt idx="1311">
                  <c:v>4.8600000000000004E-2</c:v>
                </c:pt>
                <c:pt idx="1312">
                  <c:v>4.9260999999999999E-2</c:v>
                </c:pt>
                <c:pt idx="1313">
                  <c:v>4.8677999999999999E-2</c:v>
                </c:pt>
                <c:pt idx="1314">
                  <c:v>4.7523999999999997E-2</c:v>
                </c:pt>
                <c:pt idx="1315">
                  <c:v>4.7800000000000002E-2</c:v>
                </c:pt>
                <c:pt idx="1316">
                  <c:v>4.7800000000000002E-2</c:v>
                </c:pt>
                <c:pt idx="1317">
                  <c:v>4.734E-2</c:v>
                </c:pt>
                <c:pt idx="1318">
                  <c:v>4.7119000000000001E-2</c:v>
                </c:pt>
                <c:pt idx="1319">
                  <c:v>4.7226999999999998E-2</c:v>
                </c:pt>
                <c:pt idx="1320">
                  <c:v>4.8506000000000001E-2</c:v>
                </c:pt>
                <c:pt idx="1321">
                  <c:v>4.8600000000000004E-2</c:v>
                </c:pt>
                <c:pt idx="1322">
                  <c:v>4.8175999999999997E-2</c:v>
                </c:pt>
                <c:pt idx="1323">
                  <c:v>4.8108000000000005E-2</c:v>
                </c:pt>
                <c:pt idx="1324">
                  <c:v>4.7737999999999996E-2</c:v>
                </c:pt>
                <c:pt idx="1325">
                  <c:v>4.7599999999999996E-2</c:v>
                </c:pt>
                <c:pt idx="1326">
                  <c:v>4.8099999999999997E-2</c:v>
                </c:pt>
                <c:pt idx="1327">
                  <c:v>4.7899999999999998E-2</c:v>
                </c:pt>
                <c:pt idx="1328">
                  <c:v>4.7659E-2</c:v>
                </c:pt>
                <c:pt idx="1329">
                  <c:v>4.7444E-2</c:v>
                </c:pt>
                <c:pt idx="1330">
                  <c:v>4.7778000000000001E-2</c:v>
                </c:pt>
                <c:pt idx="1331">
                  <c:v>4.7667000000000001E-2</c:v>
                </c:pt>
                <c:pt idx="1332">
                  <c:v>4.6928999999999998E-2</c:v>
                </c:pt>
                <c:pt idx="1333">
                  <c:v>4.6199999999999998E-2</c:v>
                </c:pt>
                <c:pt idx="1334">
                  <c:v>4.5951000000000006E-2</c:v>
                </c:pt>
                <c:pt idx="1335">
                  <c:v>4.5970000000000004E-2</c:v>
                </c:pt>
                <c:pt idx="1336">
                  <c:v>4.6100000000000002E-2</c:v>
                </c:pt>
                <c:pt idx="1337">
                  <c:v>4.5499999999999999E-2</c:v>
                </c:pt>
                <c:pt idx="1338">
                  <c:v>4.4974E-2</c:v>
                </c:pt>
                <c:pt idx="1339">
                  <c:v>4.5033000000000004E-2</c:v>
                </c:pt>
                <c:pt idx="1340">
                  <c:v>4.5033000000000004E-2</c:v>
                </c:pt>
                <c:pt idx="1341">
                  <c:v>4.4923999999999999E-2</c:v>
                </c:pt>
                <c:pt idx="1342">
                  <c:v>4.4500000000000005E-2</c:v>
                </c:pt>
                <c:pt idx="1343">
                  <c:v>4.4326999999999998E-2</c:v>
                </c:pt>
                <c:pt idx="1344">
                  <c:v>4.4326999999999998E-2</c:v>
                </c:pt>
                <c:pt idx="1345">
                  <c:v>4.3343999999999994E-2</c:v>
                </c:pt>
                <c:pt idx="1346">
                  <c:v>4.2699999999999995E-2</c:v>
                </c:pt>
                <c:pt idx="1347">
                  <c:v>4.2599999999999999E-2</c:v>
                </c:pt>
                <c:pt idx="1348">
                  <c:v>4.2999999999999997E-2</c:v>
                </c:pt>
                <c:pt idx="1349">
                  <c:v>4.3099999999999999E-2</c:v>
                </c:pt>
                <c:pt idx="1350">
                  <c:v>4.24E-2</c:v>
                </c:pt>
                <c:pt idx="1351">
                  <c:v>4.2426999999999999E-2</c:v>
                </c:pt>
                <c:pt idx="1352">
                  <c:v>4.2500000000000003E-2</c:v>
                </c:pt>
                <c:pt idx="1353">
                  <c:v>4.1961999999999999E-2</c:v>
                </c:pt>
                <c:pt idx="1354">
                  <c:v>4.2099999999999999E-2</c:v>
                </c:pt>
                <c:pt idx="1355">
                  <c:v>4.1863999999999998E-2</c:v>
                </c:pt>
                <c:pt idx="1356">
                  <c:v>4.1900000000000007E-2</c:v>
                </c:pt>
                <c:pt idx="1357">
                  <c:v>4.2000000000000003E-2</c:v>
                </c:pt>
                <c:pt idx="1358">
                  <c:v>4.2007000000000003E-2</c:v>
                </c:pt>
                <c:pt idx="1359">
                  <c:v>4.1900000000000007E-2</c:v>
                </c:pt>
                <c:pt idx="1360">
                  <c:v>4.1599999999999998E-2</c:v>
                </c:pt>
                <c:pt idx="1361">
                  <c:v>4.1828000000000004E-2</c:v>
                </c:pt>
                <c:pt idx="1362">
                  <c:v>4.1828000000000004E-2</c:v>
                </c:pt>
                <c:pt idx="1363">
                  <c:v>4.1840000000000002E-2</c:v>
                </c:pt>
                <c:pt idx="1364">
                  <c:v>4.1299999999999996E-2</c:v>
                </c:pt>
                <c:pt idx="1365">
                  <c:v>4.1500000000000002E-2</c:v>
                </c:pt>
                <c:pt idx="1366">
                  <c:v>4.0500000000000001E-2</c:v>
                </c:pt>
                <c:pt idx="1367">
                  <c:v>4.0168999999999996E-2</c:v>
                </c:pt>
                <c:pt idx="1368">
                  <c:v>4.07E-2</c:v>
                </c:pt>
                <c:pt idx="1369">
                  <c:v>4.0839999999999994E-2</c:v>
                </c:pt>
                <c:pt idx="1370">
                  <c:v>4.1247999999999993E-2</c:v>
                </c:pt>
                <c:pt idx="1371">
                  <c:v>4.1589000000000001E-2</c:v>
                </c:pt>
                <c:pt idx="1372">
                  <c:v>4.2500000000000003E-2</c:v>
                </c:pt>
                <c:pt idx="1373">
                  <c:v>4.215E-2</c:v>
                </c:pt>
                <c:pt idx="1374">
                  <c:v>4.1631000000000001E-2</c:v>
                </c:pt>
                <c:pt idx="1375">
                  <c:v>4.1100000000000005E-2</c:v>
                </c:pt>
                <c:pt idx="1376">
                  <c:v>4.0758000000000003E-2</c:v>
                </c:pt>
                <c:pt idx="1377">
                  <c:v>3.9966000000000002E-2</c:v>
                </c:pt>
                <c:pt idx="1378">
                  <c:v>4.0599999999999997E-2</c:v>
                </c:pt>
                <c:pt idx="1379">
                  <c:v>4.0599999999999997E-2</c:v>
                </c:pt>
                <c:pt idx="1380">
                  <c:v>4.1200000000000001E-2</c:v>
                </c:pt>
                <c:pt idx="1381">
                  <c:v>4.1098999999999997E-2</c:v>
                </c:pt>
                <c:pt idx="1382">
                  <c:v>4.0899999999999999E-2</c:v>
                </c:pt>
                <c:pt idx="1383">
                  <c:v>4.1062000000000001E-2</c:v>
                </c:pt>
                <c:pt idx="1384">
                  <c:v>4.1100000000000005E-2</c:v>
                </c:pt>
                <c:pt idx="1385">
                  <c:v>4.0846E-2</c:v>
                </c:pt>
                <c:pt idx="1386">
                  <c:v>4.0999999999999995E-2</c:v>
                </c:pt>
                <c:pt idx="1387">
                  <c:v>4.0999999999999995E-2</c:v>
                </c:pt>
                <c:pt idx="1388">
                  <c:v>4.1100000000000005E-2</c:v>
                </c:pt>
                <c:pt idx="1389">
                  <c:v>4.1165E-2</c:v>
                </c:pt>
                <c:pt idx="1390">
                  <c:v>4.0849999999999997E-2</c:v>
                </c:pt>
                <c:pt idx="1391">
                  <c:v>0.04</c:v>
                </c:pt>
                <c:pt idx="1392">
                  <c:v>3.9988999999999997E-2</c:v>
                </c:pt>
                <c:pt idx="1393">
                  <c:v>3.9199999999999999E-2</c:v>
                </c:pt>
                <c:pt idx="1394">
                  <c:v>3.9423E-2</c:v>
                </c:pt>
                <c:pt idx="1395">
                  <c:v>3.9407999999999999E-2</c:v>
                </c:pt>
                <c:pt idx="1396">
                  <c:v>3.8900000000000004E-2</c:v>
                </c:pt>
                <c:pt idx="1397">
                  <c:v>3.8599999999999995E-2</c:v>
                </c:pt>
                <c:pt idx="1398">
                  <c:v>3.8300000000000001E-2</c:v>
                </c:pt>
                <c:pt idx="1399">
                  <c:v>3.8699999999999998E-2</c:v>
                </c:pt>
                <c:pt idx="1400">
                  <c:v>4.0500000000000001E-2</c:v>
                </c:pt>
                <c:pt idx="1401">
                  <c:v>4.0415E-2</c:v>
                </c:pt>
                <c:pt idx="1402">
                  <c:v>4.0899999999999999E-2</c:v>
                </c:pt>
                <c:pt idx="1403">
                  <c:v>4.2500000000000003E-2</c:v>
                </c:pt>
                <c:pt idx="1404">
                  <c:v>4.0898999999999998E-2</c:v>
                </c:pt>
                <c:pt idx="1405">
                  <c:v>4.0800000000000003E-2</c:v>
                </c:pt>
                <c:pt idx="1406">
                  <c:v>4.0300000000000002E-2</c:v>
                </c:pt>
                <c:pt idx="1407">
                  <c:v>4.0038999999999998E-2</c:v>
                </c:pt>
                <c:pt idx="1408">
                  <c:v>4.0468999999999998E-2</c:v>
                </c:pt>
                <c:pt idx="1409">
                  <c:v>4.0199999999999993E-2</c:v>
                </c:pt>
                <c:pt idx="1410">
                  <c:v>4.0171999999999999E-2</c:v>
                </c:pt>
                <c:pt idx="1411">
                  <c:v>4.0599999999999997E-2</c:v>
                </c:pt>
                <c:pt idx="1412">
                  <c:v>4.1399999999999999E-2</c:v>
                </c:pt>
                <c:pt idx="1413">
                  <c:v>4.1262999999999994E-2</c:v>
                </c:pt>
                <c:pt idx="1414">
                  <c:v>4.1539E-2</c:v>
                </c:pt>
                <c:pt idx="1415">
                  <c:v>4.1711999999999999E-2</c:v>
                </c:pt>
                <c:pt idx="1416">
                  <c:v>4.1500000000000002E-2</c:v>
                </c:pt>
                <c:pt idx="1417">
                  <c:v>4.1599999999999998E-2</c:v>
                </c:pt>
                <c:pt idx="1418">
                  <c:v>4.1700000000000001E-2</c:v>
                </c:pt>
                <c:pt idx="1419">
                  <c:v>4.1299999999999996E-2</c:v>
                </c:pt>
                <c:pt idx="1420">
                  <c:v>4.1299999999999996E-2</c:v>
                </c:pt>
                <c:pt idx="1421">
                  <c:v>4.0628000000000004E-2</c:v>
                </c:pt>
                <c:pt idx="1422">
                  <c:v>4.095E-2</c:v>
                </c:pt>
                <c:pt idx="1423">
                  <c:v>4.0899999999999999E-2</c:v>
                </c:pt>
                <c:pt idx="1424">
                  <c:v>4.0800000000000003E-2</c:v>
                </c:pt>
                <c:pt idx="1425">
                  <c:v>4.0800000000000003E-2</c:v>
                </c:pt>
                <c:pt idx="1426">
                  <c:v>4.0599999999999997E-2</c:v>
                </c:pt>
                <c:pt idx="1427">
                  <c:v>4.07E-2</c:v>
                </c:pt>
                <c:pt idx="1428">
                  <c:v>0.04</c:v>
                </c:pt>
                <c:pt idx="1429">
                  <c:v>4.0099999999999997E-2</c:v>
                </c:pt>
                <c:pt idx="1430">
                  <c:v>4.0399999999999998E-2</c:v>
                </c:pt>
                <c:pt idx="1431">
                  <c:v>3.9833E-2</c:v>
                </c:pt>
                <c:pt idx="1432">
                  <c:v>3.9599999999999996E-2</c:v>
                </c:pt>
                <c:pt idx="1433">
                  <c:v>3.9199999999999999E-2</c:v>
                </c:pt>
                <c:pt idx="1434">
                  <c:v>3.9399999999999998E-2</c:v>
                </c:pt>
                <c:pt idx="1435">
                  <c:v>3.8628999999999997E-2</c:v>
                </c:pt>
                <c:pt idx="1436">
                  <c:v>3.8678999999999998E-2</c:v>
                </c:pt>
                <c:pt idx="1437">
                  <c:v>3.9516000000000003E-2</c:v>
                </c:pt>
                <c:pt idx="1438">
                  <c:v>4.0446999999999997E-2</c:v>
                </c:pt>
                <c:pt idx="1439">
                  <c:v>4.0300000000000002E-2</c:v>
                </c:pt>
                <c:pt idx="1440">
                  <c:v>3.968E-2</c:v>
                </c:pt>
                <c:pt idx="1441">
                  <c:v>3.9425000000000002E-2</c:v>
                </c:pt>
                <c:pt idx="1442">
                  <c:v>3.9309999999999998E-2</c:v>
                </c:pt>
                <c:pt idx="1443">
                  <c:v>3.9100000000000003E-2</c:v>
                </c:pt>
                <c:pt idx="1444">
                  <c:v>3.8800000000000001E-2</c:v>
                </c:pt>
                <c:pt idx="1445">
                  <c:v>3.7593999999999995E-2</c:v>
                </c:pt>
                <c:pt idx="1446">
                  <c:v>3.7109000000000003E-2</c:v>
                </c:pt>
                <c:pt idx="1447">
                  <c:v>3.7000000000000005E-2</c:v>
                </c:pt>
                <c:pt idx="1448">
                  <c:v>3.6799999999999999E-2</c:v>
                </c:pt>
                <c:pt idx="1449">
                  <c:v>3.6699999999999997E-2</c:v>
                </c:pt>
                <c:pt idx="1450">
                  <c:v>3.6372000000000002E-2</c:v>
                </c:pt>
                <c:pt idx="1451">
                  <c:v>3.6699999999999997E-2</c:v>
                </c:pt>
                <c:pt idx="1452">
                  <c:v>3.56E-2</c:v>
                </c:pt>
                <c:pt idx="1453">
                  <c:v>3.44E-2</c:v>
                </c:pt>
                <c:pt idx="1454">
                  <c:v>3.39E-2</c:v>
                </c:pt>
                <c:pt idx="1455">
                  <c:v>3.3300000000000003E-2</c:v>
                </c:pt>
                <c:pt idx="1456">
                  <c:v>3.4079999999999999E-2</c:v>
                </c:pt>
                <c:pt idx="1457">
                  <c:v>3.4000000000000002E-2</c:v>
                </c:pt>
                <c:pt idx="1458">
                  <c:v>3.3742000000000001E-2</c:v>
                </c:pt>
                <c:pt idx="1459">
                  <c:v>3.3579999999999999E-2</c:v>
                </c:pt>
                <c:pt idx="1460">
                  <c:v>3.3350999999999999E-2</c:v>
                </c:pt>
                <c:pt idx="1461">
                  <c:v>3.3055000000000001E-2</c:v>
                </c:pt>
                <c:pt idx="1462">
                  <c:v>3.0959E-2</c:v>
                </c:pt>
                <c:pt idx="1463">
                  <c:v>3.0899999999999997E-2</c:v>
                </c:pt>
                <c:pt idx="1464">
                  <c:v>3.1800000000000002E-2</c:v>
                </c:pt>
                <c:pt idx="1465">
                  <c:v>3.1600000000000003E-2</c:v>
                </c:pt>
                <c:pt idx="1466">
                  <c:v>3.1200000000000002E-2</c:v>
                </c:pt>
                <c:pt idx="1467">
                  <c:v>3.0540999999999999E-2</c:v>
                </c:pt>
                <c:pt idx="1468">
                  <c:v>3.0474000000000001E-2</c:v>
                </c:pt>
                <c:pt idx="1469">
                  <c:v>3.1040000000000002E-2</c:v>
                </c:pt>
                <c:pt idx="1470">
                  <c:v>3.0600000000000002E-2</c:v>
                </c:pt>
                <c:pt idx="1471">
                  <c:v>2.9822999999999999E-2</c:v>
                </c:pt>
                <c:pt idx="1472">
                  <c:v>2.98E-2</c:v>
                </c:pt>
                <c:pt idx="1473">
                  <c:v>2.92E-2</c:v>
                </c:pt>
                <c:pt idx="1474">
                  <c:v>2.92E-2</c:v>
                </c:pt>
                <c:pt idx="1475">
                  <c:v>2.8399999999999998E-2</c:v>
                </c:pt>
                <c:pt idx="1476">
                  <c:v>2.8043999999999999E-2</c:v>
                </c:pt>
                <c:pt idx="1477">
                  <c:v>2.7711E-2</c:v>
                </c:pt>
                <c:pt idx="1478">
                  <c:v>2.7746E-2</c:v>
                </c:pt>
                <c:pt idx="1479">
                  <c:v>2.8300000000000002E-2</c:v>
                </c:pt>
                <c:pt idx="1480">
                  <c:v>2.8544E-2</c:v>
                </c:pt>
                <c:pt idx="1481">
                  <c:v>2.8544E-2</c:v>
                </c:pt>
                <c:pt idx="1482">
                  <c:v>2.8516E-2</c:v>
                </c:pt>
                <c:pt idx="1483">
                  <c:v>2.8424000000000001E-2</c:v>
                </c:pt>
                <c:pt idx="1484">
                  <c:v>2.8199999999999999E-2</c:v>
                </c:pt>
                <c:pt idx="1485">
                  <c:v>2.8199999999999999E-2</c:v>
                </c:pt>
                <c:pt idx="1486">
                  <c:v>2.8558E-2</c:v>
                </c:pt>
                <c:pt idx="1487">
                  <c:v>2.86E-2</c:v>
                </c:pt>
                <c:pt idx="1488">
                  <c:v>2.8692000000000002E-2</c:v>
                </c:pt>
                <c:pt idx="1489">
                  <c:v>2.8799999999999999E-2</c:v>
                </c:pt>
                <c:pt idx="1490">
                  <c:v>2.9221E-2</c:v>
                </c:pt>
                <c:pt idx="1491">
                  <c:v>2.8753000000000001E-2</c:v>
                </c:pt>
                <c:pt idx="1492">
                  <c:v>2.8537E-2</c:v>
                </c:pt>
                <c:pt idx="1493">
                  <c:v>2.9523000000000001E-2</c:v>
                </c:pt>
                <c:pt idx="1494">
                  <c:v>2.8500000000000001E-2</c:v>
                </c:pt>
                <c:pt idx="1495">
                  <c:v>2.81E-2</c:v>
                </c:pt>
                <c:pt idx="1496">
                  <c:v>2.7536999999999999E-2</c:v>
                </c:pt>
                <c:pt idx="1497">
                  <c:v>2.76E-2</c:v>
                </c:pt>
                <c:pt idx="1498">
                  <c:v>2.8060000000000002E-2</c:v>
                </c:pt>
                <c:pt idx="1499">
                  <c:v>2.7900000000000001E-2</c:v>
                </c:pt>
                <c:pt idx="1500">
                  <c:v>2.8307000000000002E-2</c:v>
                </c:pt>
                <c:pt idx="1501">
                  <c:v>2.8199999999999999E-2</c:v>
                </c:pt>
                <c:pt idx="1502">
                  <c:v>2.7862000000000001E-2</c:v>
                </c:pt>
                <c:pt idx="1503">
                  <c:v>2.8300000000000002E-2</c:v>
                </c:pt>
                <c:pt idx="1504">
                  <c:v>2.8548E-2</c:v>
                </c:pt>
                <c:pt idx="1505">
                  <c:v>2.8256E-2</c:v>
                </c:pt>
                <c:pt idx="1506">
                  <c:v>2.8546000000000002E-2</c:v>
                </c:pt>
                <c:pt idx="1507">
                  <c:v>2.8999999999999998E-2</c:v>
                </c:pt>
                <c:pt idx="1508">
                  <c:v>2.9805000000000002E-2</c:v>
                </c:pt>
                <c:pt idx="1509">
                  <c:v>3.0177999999999996E-2</c:v>
                </c:pt>
                <c:pt idx="1510">
                  <c:v>3.0903999999999997E-2</c:v>
                </c:pt>
                <c:pt idx="1511">
                  <c:v>3.0800000000000001E-2</c:v>
                </c:pt>
                <c:pt idx="1512">
                  <c:v>0.03</c:v>
                </c:pt>
                <c:pt idx="1513">
                  <c:v>3.0510000000000002E-2</c:v>
                </c:pt>
                <c:pt idx="1514">
                  <c:v>3.0099999999999998E-2</c:v>
                </c:pt>
                <c:pt idx="1515">
                  <c:v>2.9434999999999999E-2</c:v>
                </c:pt>
                <c:pt idx="1516">
                  <c:v>2.9382000000000002E-2</c:v>
                </c:pt>
                <c:pt idx="1517">
                  <c:v>2.92E-2</c:v>
                </c:pt>
                <c:pt idx="1518">
                  <c:v>2.92E-2</c:v>
                </c:pt>
                <c:pt idx="1519">
                  <c:v>2.9502999999999998E-2</c:v>
                </c:pt>
                <c:pt idx="1520">
                  <c:v>2.9140000000000003E-2</c:v>
                </c:pt>
                <c:pt idx="1521">
                  <c:v>2.8708000000000001E-2</c:v>
                </c:pt>
                <c:pt idx="1522">
                  <c:v>2.9293E-2</c:v>
                </c:pt>
                <c:pt idx="1523">
                  <c:v>2.8559999999999999E-2</c:v>
                </c:pt>
                <c:pt idx="1524">
                  <c:v>2.7863000000000002E-2</c:v>
                </c:pt>
                <c:pt idx="1525">
                  <c:v>2.75E-2</c:v>
                </c:pt>
                <c:pt idx="1526">
                  <c:v>2.6444000000000002E-2</c:v>
                </c:pt>
                <c:pt idx="1527">
                  <c:v>2.5658E-2</c:v>
                </c:pt>
                <c:pt idx="1528">
                  <c:v>2.6036999999999998E-2</c:v>
                </c:pt>
                <c:pt idx="1529">
                  <c:v>2.6499999999999999E-2</c:v>
                </c:pt>
                <c:pt idx="1530">
                  <c:v>2.6122999999999997E-2</c:v>
                </c:pt>
                <c:pt idx="1531">
                  <c:v>2.58E-2</c:v>
                </c:pt>
                <c:pt idx="1532">
                  <c:v>2.5581E-2</c:v>
                </c:pt>
                <c:pt idx="1533">
                  <c:v>2.5499999999999998E-2</c:v>
                </c:pt>
                <c:pt idx="1534">
                  <c:v>2.5447999999999998E-2</c:v>
                </c:pt>
                <c:pt idx="1535">
                  <c:v>2.5624999999999998E-2</c:v>
                </c:pt>
                <c:pt idx="1536">
                  <c:v>2.5399999999999999E-2</c:v>
                </c:pt>
                <c:pt idx="1537">
                  <c:v>2.5562000000000001E-2</c:v>
                </c:pt>
                <c:pt idx="1538">
                  <c:v>2.6053000000000003E-2</c:v>
                </c:pt>
                <c:pt idx="1539">
                  <c:v>2.6000000000000002E-2</c:v>
                </c:pt>
                <c:pt idx="1540">
                  <c:v>2.5340999999999999E-2</c:v>
                </c:pt>
                <c:pt idx="1541">
                  <c:v>2.4568E-2</c:v>
                </c:pt>
                <c:pt idx="1542">
                  <c:v>2.3650000000000001E-2</c:v>
                </c:pt>
                <c:pt idx="1543">
                  <c:v>2.2839999999999999E-2</c:v>
                </c:pt>
                <c:pt idx="1544">
                  <c:v>2.3300000000000001E-2</c:v>
                </c:pt>
                <c:pt idx="1545">
                  <c:v>2.23E-2</c:v>
                </c:pt>
                <c:pt idx="1546">
                  <c:v>2.1629999999999996E-2</c:v>
                </c:pt>
                <c:pt idx="1547">
                  <c:v>2.18E-2</c:v>
                </c:pt>
                <c:pt idx="1548">
                  <c:v>2.1936000000000001E-2</c:v>
                </c:pt>
                <c:pt idx="1549">
                  <c:v>2.2400000000000003E-2</c:v>
                </c:pt>
                <c:pt idx="1550">
                  <c:v>2.1762E-2</c:v>
                </c:pt>
                <c:pt idx="1551">
                  <c:v>2.1899999999999999E-2</c:v>
                </c:pt>
                <c:pt idx="1552">
                  <c:v>2.1299999999999999E-2</c:v>
                </c:pt>
                <c:pt idx="1553">
                  <c:v>2.0799999999999999E-2</c:v>
                </c:pt>
                <c:pt idx="1554">
                  <c:v>2.0354999999999998E-2</c:v>
                </c:pt>
                <c:pt idx="1555">
                  <c:v>1.9900000000000001E-2</c:v>
                </c:pt>
                <c:pt idx="1556">
                  <c:v>2.0257000000000001E-2</c:v>
                </c:pt>
                <c:pt idx="1557">
                  <c:v>1.9900000000000001E-2</c:v>
                </c:pt>
                <c:pt idx="1558">
                  <c:v>2.0299999999999999E-2</c:v>
                </c:pt>
                <c:pt idx="1559">
                  <c:v>2.0542999999999999E-2</c:v>
                </c:pt>
                <c:pt idx="1560">
                  <c:v>2.0899999999999998E-2</c:v>
                </c:pt>
                <c:pt idx="1561">
                  <c:v>2.1135999999999999E-2</c:v>
                </c:pt>
                <c:pt idx="1562">
                  <c:v>2.1299999999999999E-2</c:v>
                </c:pt>
                <c:pt idx="1563">
                  <c:v>2.0990000000000002E-2</c:v>
                </c:pt>
                <c:pt idx="1564">
                  <c:v>2.1600000000000001E-2</c:v>
                </c:pt>
                <c:pt idx="1565">
                  <c:v>2.1899999999999999E-2</c:v>
                </c:pt>
                <c:pt idx="1566">
                  <c:v>2.1700000000000001E-2</c:v>
                </c:pt>
                <c:pt idx="1567">
                  <c:v>2.1876000000000003E-2</c:v>
                </c:pt>
                <c:pt idx="1568">
                  <c:v>2.1899999999999999E-2</c:v>
                </c:pt>
                <c:pt idx="1569">
                  <c:v>2.1899999999999999E-2</c:v>
                </c:pt>
                <c:pt idx="1570">
                  <c:v>2.2599999999999999E-2</c:v>
                </c:pt>
                <c:pt idx="1571">
                  <c:v>2.2206E-2</c:v>
                </c:pt>
                <c:pt idx="1572">
                  <c:v>2.2623999999999998E-2</c:v>
                </c:pt>
                <c:pt idx="1573">
                  <c:v>2.3235000000000002E-2</c:v>
                </c:pt>
                <c:pt idx="1574">
                  <c:v>2.3751000000000001E-2</c:v>
                </c:pt>
                <c:pt idx="1575">
                  <c:v>2.3479E-2</c:v>
                </c:pt>
                <c:pt idx="1576">
                  <c:v>2.3660999999999998E-2</c:v>
                </c:pt>
                <c:pt idx="1577">
                  <c:v>2.41E-2</c:v>
                </c:pt>
                <c:pt idx="1578">
                  <c:v>2.3338999999999999E-2</c:v>
                </c:pt>
                <c:pt idx="1579">
                  <c:v>2.2599999999999999E-2</c:v>
                </c:pt>
                <c:pt idx="1580">
                  <c:v>2.2400000000000003E-2</c:v>
                </c:pt>
                <c:pt idx="1581">
                  <c:v>2.1700000000000001E-2</c:v>
                </c:pt>
                <c:pt idx="1582">
                  <c:v>2.1756000000000001E-2</c:v>
                </c:pt>
                <c:pt idx="1583">
                  <c:v>2.1835E-2</c:v>
                </c:pt>
                <c:pt idx="1584">
                  <c:v>2.1882000000000002E-2</c:v>
                </c:pt>
                <c:pt idx="1585">
                  <c:v>2.18E-2</c:v>
                </c:pt>
                <c:pt idx="1586">
                  <c:v>2.1436999999999998E-2</c:v>
                </c:pt>
                <c:pt idx="1587">
                  <c:v>2.1899999999999999E-2</c:v>
                </c:pt>
                <c:pt idx="1588">
                  <c:v>2.3043000000000001E-2</c:v>
                </c:pt>
                <c:pt idx="1589">
                  <c:v>2.3300000000000001E-2</c:v>
                </c:pt>
                <c:pt idx="1590">
                  <c:v>2.4681000000000002E-2</c:v>
                </c:pt>
                <c:pt idx="1591">
                  <c:v>2.402E-2</c:v>
                </c:pt>
                <c:pt idx="1592">
                  <c:v>2.3744999999999999E-2</c:v>
                </c:pt>
                <c:pt idx="1593">
                  <c:v>2.3744999999999999E-2</c:v>
                </c:pt>
                <c:pt idx="1594">
                  <c:v>2.3199999999999998E-2</c:v>
                </c:pt>
                <c:pt idx="1595">
                  <c:v>2.3041999999999997E-2</c:v>
                </c:pt>
                <c:pt idx="1596">
                  <c:v>2.2499999999999999E-2</c:v>
                </c:pt>
                <c:pt idx="1597">
                  <c:v>2.2499999999999999E-2</c:v>
                </c:pt>
                <c:pt idx="1598">
                  <c:v>2.2700000000000001E-2</c:v>
                </c:pt>
                <c:pt idx="1599">
                  <c:v>2.2856999999999999E-2</c:v>
                </c:pt>
                <c:pt idx="1600">
                  <c:v>2.3399999999999997E-2</c:v>
                </c:pt>
                <c:pt idx="1601">
                  <c:v>2.3355999999999998E-2</c:v>
                </c:pt>
                <c:pt idx="1602">
                  <c:v>2.3199999999999998E-2</c:v>
                </c:pt>
                <c:pt idx="1603">
                  <c:v>2.3199999999999998E-2</c:v>
                </c:pt>
                <c:pt idx="1604">
                  <c:v>2.3366999999999999E-2</c:v>
                </c:pt>
                <c:pt idx="1605">
                  <c:v>2.402E-2</c:v>
                </c:pt>
                <c:pt idx="1606">
                  <c:v>2.3709999999999998E-2</c:v>
                </c:pt>
                <c:pt idx="1607">
                  <c:v>2.3199999999999998E-2</c:v>
                </c:pt>
                <c:pt idx="1608">
                  <c:v>2.3777E-2</c:v>
                </c:pt>
                <c:pt idx="1609">
                  <c:v>2.35E-2</c:v>
                </c:pt>
                <c:pt idx="1610">
                  <c:v>2.3788999999999998E-2</c:v>
                </c:pt>
                <c:pt idx="1611">
                  <c:v>2.4E-2</c:v>
                </c:pt>
                <c:pt idx="1612">
                  <c:v>2.3349999999999999E-2</c:v>
                </c:pt>
                <c:pt idx="1613">
                  <c:v>2.3342000000000002E-2</c:v>
                </c:pt>
                <c:pt idx="1614">
                  <c:v>2.3399999999999997E-2</c:v>
                </c:pt>
                <c:pt idx="1615">
                  <c:v>2.3267000000000003E-2</c:v>
                </c:pt>
                <c:pt idx="1616">
                  <c:v>2.3099999999999999E-2</c:v>
                </c:pt>
                <c:pt idx="1617">
                  <c:v>2.2599999999999999E-2</c:v>
                </c:pt>
                <c:pt idx="1618">
                  <c:v>2.2833000000000003E-2</c:v>
                </c:pt>
                <c:pt idx="1619">
                  <c:v>2.2926000000000002E-2</c:v>
                </c:pt>
                <c:pt idx="1620">
                  <c:v>2.2799999999999997E-2</c:v>
                </c:pt>
                <c:pt idx="1621">
                  <c:v>2.2599999999999999E-2</c:v>
                </c:pt>
                <c:pt idx="1622">
                  <c:v>2.2265999999999998E-2</c:v>
                </c:pt>
                <c:pt idx="1623">
                  <c:v>2.3E-2</c:v>
                </c:pt>
                <c:pt idx="1624">
                  <c:v>2.3300000000000001E-2</c:v>
                </c:pt>
                <c:pt idx="1625">
                  <c:v>2.2976E-2</c:v>
                </c:pt>
                <c:pt idx="1626">
                  <c:v>2.2499999999999999E-2</c:v>
                </c:pt>
                <c:pt idx="1627">
                  <c:v>2.1899999999999999E-2</c:v>
                </c:pt>
                <c:pt idx="1628">
                  <c:v>2.1941000000000002E-2</c:v>
                </c:pt>
                <c:pt idx="1629">
                  <c:v>2.0931000000000002E-2</c:v>
                </c:pt>
                <c:pt idx="1630">
                  <c:v>2.12E-2</c:v>
                </c:pt>
                <c:pt idx="1631">
                  <c:v>2.1600000000000001E-2</c:v>
                </c:pt>
                <c:pt idx="1632">
                  <c:v>2.0999E-2</c:v>
                </c:pt>
                <c:pt idx="1633">
                  <c:v>2.1051E-2</c:v>
                </c:pt>
                <c:pt idx="1634">
                  <c:v>2.1299999999999999E-2</c:v>
                </c:pt>
                <c:pt idx="1635">
                  <c:v>2.2099999999999998E-2</c:v>
                </c:pt>
                <c:pt idx="1636">
                  <c:v>2.1823000000000002E-2</c:v>
                </c:pt>
                <c:pt idx="1637">
                  <c:v>2.1735999999999998E-2</c:v>
                </c:pt>
                <c:pt idx="1638">
                  <c:v>0.02</c:v>
                </c:pt>
                <c:pt idx="1639">
                  <c:v>1.9299999999999998E-2</c:v>
                </c:pt>
                <c:pt idx="1640">
                  <c:v>1.8500000000000003E-2</c:v>
                </c:pt>
                <c:pt idx="1641">
                  <c:v>1.9799999999999998E-2</c:v>
                </c:pt>
                <c:pt idx="1642">
                  <c:v>2.0514000000000001E-2</c:v>
                </c:pt>
                <c:pt idx="1643">
                  <c:v>2.3300000000000001E-2</c:v>
                </c:pt>
                <c:pt idx="1644">
                  <c:v>2.2700000000000001E-2</c:v>
                </c:pt>
                <c:pt idx="1645">
                  <c:v>2.7181999999999998E-2</c:v>
                </c:pt>
                <c:pt idx="1646">
                  <c:v>3.6833999999999999E-2</c:v>
                </c:pt>
                <c:pt idx="1647">
                  <c:v>3.0144000000000001E-2</c:v>
                </c:pt>
                <c:pt idx="1648">
                  <c:v>2.9340999999999999E-2</c:v>
                </c:pt>
                <c:pt idx="1649">
                  <c:v>2.7000000000000003E-2</c:v>
                </c:pt>
                <c:pt idx="1650">
                  <c:v>3.7725000000000002E-2</c:v>
                </c:pt>
                <c:pt idx="1651">
                  <c:v>3.8057000000000001E-2</c:v>
                </c:pt>
                <c:pt idx="1652">
                  <c:v>3.9300000000000002E-2</c:v>
                </c:pt>
                <c:pt idx="1653">
                  <c:v>4.4000000000000004E-2</c:v>
                </c:pt>
                <c:pt idx="1654">
                  <c:v>4.07E-2</c:v>
                </c:pt>
                <c:pt idx="1655">
                  <c:v>3.6187999999999998E-2</c:v>
                </c:pt>
                <c:pt idx="1656">
                  <c:v>3.3430000000000001E-2</c:v>
                </c:pt>
                <c:pt idx="1657">
                  <c:v>3.2412999999999997E-2</c:v>
                </c:pt>
                <c:pt idx="1658">
                  <c:v>3.0796E-2</c:v>
                </c:pt>
                <c:pt idx="1659">
                  <c:v>0.03</c:v>
                </c:pt>
                <c:pt idx="1660">
                  <c:v>3.0699999999999998E-2</c:v>
                </c:pt>
                <c:pt idx="1661">
                  <c:v>3.0341999999999997E-2</c:v>
                </c:pt>
                <c:pt idx="1662">
                  <c:v>3.125E-2</c:v>
                </c:pt>
                <c:pt idx="1663">
                  <c:v>3.1225999999999997E-2</c:v>
                </c:pt>
                <c:pt idx="1664">
                  <c:v>0.03</c:v>
                </c:pt>
                <c:pt idx="1665">
                  <c:v>2.8972999999999999E-2</c:v>
                </c:pt>
                <c:pt idx="1666">
                  <c:v>2.7462E-2</c:v>
                </c:pt>
                <c:pt idx="1667">
                  <c:v>2.6800000000000001E-2</c:v>
                </c:pt>
                <c:pt idx="1668">
                  <c:v>2.5610000000000001E-2</c:v>
                </c:pt>
                <c:pt idx="1669">
                  <c:v>2.5099999999999997E-2</c:v>
                </c:pt>
                <c:pt idx="1670">
                  <c:v>2.3996E-2</c:v>
                </c:pt>
                <c:pt idx="1671">
                  <c:v>2.3337E-2</c:v>
                </c:pt>
                <c:pt idx="1672">
                  <c:v>2.2200000000000001E-2</c:v>
                </c:pt>
                <c:pt idx="1673">
                  <c:v>2.1899999999999999E-2</c:v>
                </c:pt>
                <c:pt idx="1674">
                  <c:v>2.3900000000000001E-2</c:v>
                </c:pt>
                <c:pt idx="1675">
                  <c:v>3.1222E-2</c:v>
                </c:pt>
                <c:pt idx="1676">
                  <c:v>3.2629999999999999E-2</c:v>
                </c:pt>
                <c:pt idx="1677">
                  <c:v>2.9367000000000001E-2</c:v>
                </c:pt>
                <c:pt idx="1678">
                  <c:v>2.8410999999999999E-2</c:v>
                </c:pt>
                <c:pt idx="1679">
                  <c:v>2.8466000000000002E-2</c:v>
                </c:pt>
                <c:pt idx="1680">
                  <c:v>2.86E-2</c:v>
                </c:pt>
                <c:pt idx="1681">
                  <c:v>2.8399999999999998E-2</c:v>
                </c:pt>
                <c:pt idx="1682">
                  <c:v>2.8500000000000001E-2</c:v>
                </c:pt>
                <c:pt idx="1683">
                  <c:v>2.8999999999999998E-2</c:v>
                </c:pt>
                <c:pt idx="1684">
                  <c:v>2.75E-2</c:v>
                </c:pt>
                <c:pt idx="1685">
                  <c:v>2.7300000000000001E-2</c:v>
                </c:pt>
                <c:pt idx="1686">
                  <c:v>2.8580000000000001E-2</c:v>
                </c:pt>
                <c:pt idx="1687">
                  <c:v>2.9458000000000002E-2</c:v>
                </c:pt>
                <c:pt idx="1688">
                  <c:v>2.86E-2</c:v>
                </c:pt>
                <c:pt idx="1689">
                  <c:v>2.76E-2</c:v>
                </c:pt>
                <c:pt idx="1690">
                  <c:v>2.6200000000000001E-2</c:v>
                </c:pt>
                <c:pt idx="1691">
                  <c:v>2.5600000000000001E-2</c:v>
                </c:pt>
                <c:pt idx="1692">
                  <c:v>2.4700000000000003E-2</c:v>
                </c:pt>
                <c:pt idx="1693">
                  <c:v>2.3531E-2</c:v>
                </c:pt>
                <c:pt idx="1694">
                  <c:v>2.3199999999999998E-2</c:v>
                </c:pt>
                <c:pt idx="1695">
                  <c:v>2.0299999999999999E-2</c:v>
                </c:pt>
                <c:pt idx="1696">
                  <c:v>2.0699000000000002E-2</c:v>
                </c:pt>
                <c:pt idx="1697">
                  <c:v>1.9900000000000001E-2</c:v>
                </c:pt>
                <c:pt idx="1698">
                  <c:v>1.9576E-2</c:v>
                </c:pt>
                <c:pt idx="1699">
                  <c:v>1.9370999999999999E-2</c:v>
                </c:pt>
                <c:pt idx="1700">
                  <c:v>1.9563999999999998E-2</c:v>
                </c:pt>
                <c:pt idx="1701">
                  <c:v>1.8600000000000002E-2</c:v>
                </c:pt>
                <c:pt idx="1702">
                  <c:v>1.7798000000000001E-2</c:v>
                </c:pt>
                <c:pt idx="1703">
                  <c:v>1.77E-2</c:v>
                </c:pt>
                <c:pt idx="1704">
                  <c:v>1.72E-2</c:v>
                </c:pt>
                <c:pt idx="1705">
                  <c:v>1.78E-2</c:v>
                </c:pt>
                <c:pt idx="1706">
                  <c:v>1.83E-2</c:v>
                </c:pt>
                <c:pt idx="1707">
                  <c:v>1.83E-2</c:v>
                </c:pt>
                <c:pt idx="1708">
                  <c:v>1.8442E-2</c:v>
                </c:pt>
                <c:pt idx="1709">
                  <c:v>1.9E-2</c:v>
                </c:pt>
                <c:pt idx="1710">
                  <c:v>1.84E-2</c:v>
                </c:pt>
                <c:pt idx="1711">
                  <c:v>1.8629E-2</c:v>
                </c:pt>
                <c:pt idx="1712">
                  <c:v>1.8533000000000001E-2</c:v>
                </c:pt>
                <c:pt idx="1713">
                  <c:v>1.9E-2</c:v>
                </c:pt>
                <c:pt idx="1714">
                  <c:v>1.89E-2</c:v>
                </c:pt>
                <c:pt idx="1715">
                  <c:v>1.9293000000000001E-2</c:v>
                </c:pt>
                <c:pt idx="1716">
                  <c:v>1.7417999999999999E-2</c:v>
                </c:pt>
                <c:pt idx="1717">
                  <c:v>1.7387E-2</c:v>
                </c:pt>
                <c:pt idx="1718">
                  <c:v>1.6310999999999999E-2</c:v>
                </c:pt>
                <c:pt idx="1719">
                  <c:v>1.6299999999999999E-2</c:v>
                </c:pt>
                <c:pt idx="1720">
                  <c:v>1.5300000000000001E-2</c:v>
                </c:pt>
                <c:pt idx="1721">
                  <c:v>1.5122E-2</c:v>
                </c:pt>
                <c:pt idx="1722">
                  <c:v>1.41E-2</c:v>
                </c:pt>
                <c:pt idx="1723">
                  <c:v>1.4336E-2</c:v>
                </c:pt>
                <c:pt idx="1724">
                  <c:v>1.5100000000000001E-2</c:v>
                </c:pt>
                <c:pt idx="1725">
                  <c:v>1.5927E-2</c:v>
                </c:pt>
                <c:pt idx="1726">
                  <c:v>1.54E-2</c:v>
                </c:pt>
                <c:pt idx="1727">
                  <c:v>1.409E-2</c:v>
                </c:pt>
                <c:pt idx="1728">
                  <c:v>1.3816E-2</c:v>
                </c:pt>
                <c:pt idx="1729">
                  <c:v>1.3500000000000002E-2</c:v>
                </c:pt>
                <c:pt idx="1730">
                  <c:v>1.3841000000000001E-2</c:v>
                </c:pt>
                <c:pt idx="1731">
                  <c:v>1.4199999999999999E-2</c:v>
                </c:pt>
                <c:pt idx="1732">
                  <c:v>1.4162999999999999E-2</c:v>
                </c:pt>
                <c:pt idx="1733">
                  <c:v>1.4499999999999999E-2</c:v>
                </c:pt>
                <c:pt idx="1734">
                  <c:v>1.3999999999999999E-2</c:v>
                </c:pt>
                <c:pt idx="1735">
                  <c:v>1.34E-2</c:v>
                </c:pt>
                <c:pt idx="1736">
                  <c:v>1.3883000000000001E-2</c:v>
                </c:pt>
                <c:pt idx="1737">
                  <c:v>1.4150000000000001E-2</c:v>
                </c:pt>
                <c:pt idx="1738">
                  <c:v>1.3000000000000001E-2</c:v>
                </c:pt>
                <c:pt idx="1739">
                  <c:v>1.3100000000000001E-2</c:v>
                </c:pt>
                <c:pt idx="1740">
                  <c:v>1.3578E-2</c:v>
                </c:pt>
                <c:pt idx="1741">
                  <c:v>1.29E-2</c:v>
                </c:pt>
                <c:pt idx="1742">
                  <c:v>1.2602E-2</c:v>
                </c:pt>
                <c:pt idx="1743">
                  <c:v>1.2500000000000001E-2</c:v>
                </c:pt>
                <c:pt idx="1744">
                  <c:v>1.2648999999999999E-2</c:v>
                </c:pt>
                <c:pt idx="1745">
                  <c:v>1.2978E-2</c:v>
                </c:pt>
                <c:pt idx="1746">
                  <c:v>1.1299999999999999E-2</c:v>
                </c:pt>
                <c:pt idx="1747">
                  <c:v>1.1616E-2</c:v>
                </c:pt>
                <c:pt idx="1748">
                  <c:v>1.1800999999999999E-2</c:v>
                </c:pt>
                <c:pt idx="1749">
                  <c:v>1.2199999999999999E-2</c:v>
                </c:pt>
                <c:pt idx="1750">
                  <c:v>1.3500000000000002E-2</c:v>
                </c:pt>
                <c:pt idx="1751">
                  <c:v>1.37E-2</c:v>
                </c:pt>
                <c:pt idx="1752">
                  <c:v>1.3835999999999999E-2</c:v>
                </c:pt>
                <c:pt idx="1753">
                  <c:v>1.46E-2</c:v>
                </c:pt>
                <c:pt idx="1754">
                  <c:v>1.3415E-2</c:v>
                </c:pt>
                <c:pt idx="1755">
                  <c:v>1.4290000000000001E-2</c:v>
                </c:pt>
                <c:pt idx="1756">
                  <c:v>1.3899999999999999E-2</c:v>
                </c:pt>
                <c:pt idx="1757">
                  <c:v>1.4073E-2</c:v>
                </c:pt>
                <c:pt idx="1758">
                  <c:v>1.41E-2</c:v>
                </c:pt>
                <c:pt idx="1759">
                  <c:v>1.41E-2</c:v>
                </c:pt>
                <c:pt idx="1760">
                  <c:v>1.52E-2</c:v>
                </c:pt>
                <c:pt idx="1761">
                  <c:v>1.5169999999999999E-2</c:v>
                </c:pt>
                <c:pt idx="1762">
                  <c:v>1.43E-2</c:v>
                </c:pt>
                <c:pt idx="1763">
                  <c:v>1.4305000000000002E-2</c:v>
                </c:pt>
                <c:pt idx="1764">
                  <c:v>1.4055999999999999E-2</c:v>
                </c:pt>
                <c:pt idx="1765">
                  <c:v>1.3968000000000001E-2</c:v>
                </c:pt>
                <c:pt idx="1766">
                  <c:v>1.3046E-2</c:v>
                </c:pt>
                <c:pt idx="1767">
                  <c:v>1.2333E-2</c:v>
                </c:pt>
                <c:pt idx="1768">
                  <c:v>1.2947999999999999E-2</c:v>
                </c:pt>
                <c:pt idx="1769">
                  <c:v>1.2635E-2</c:v>
                </c:pt>
                <c:pt idx="1770">
                  <c:v>1.336E-2</c:v>
                </c:pt>
                <c:pt idx="1771">
                  <c:v>1.3121000000000001E-2</c:v>
                </c:pt>
                <c:pt idx="1772">
                  <c:v>1.2636000000000001E-2</c:v>
                </c:pt>
                <c:pt idx="1773">
                  <c:v>1.3271999999999999E-2</c:v>
                </c:pt>
                <c:pt idx="1774">
                  <c:v>1.4162999999999999E-2</c:v>
                </c:pt>
                <c:pt idx="1775">
                  <c:v>1.3677999999999999E-2</c:v>
                </c:pt>
                <c:pt idx="1776">
                  <c:v>1.5983000000000001E-2</c:v>
                </c:pt>
                <c:pt idx="1777">
                  <c:v>1.7402999999999998E-2</c:v>
                </c:pt>
                <c:pt idx="1778">
                  <c:v>1.6375000000000001E-2</c:v>
                </c:pt>
                <c:pt idx="1779">
                  <c:v>1.7065999999999998E-2</c:v>
                </c:pt>
                <c:pt idx="1780">
                  <c:v>1.61E-2</c:v>
                </c:pt>
                <c:pt idx="1781">
                  <c:v>1.61E-2</c:v>
                </c:pt>
                <c:pt idx="1782">
                  <c:v>1.8242000000000001E-2</c:v>
                </c:pt>
                <c:pt idx="1783">
                  <c:v>1.8600000000000002E-2</c:v>
                </c:pt>
                <c:pt idx="1784">
                  <c:v>1.7965999999999999E-2</c:v>
                </c:pt>
                <c:pt idx="1785">
                  <c:v>1.7992999999999999E-2</c:v>
                </c:pt>
                <c:pt idx="1786">
                  <c:v>1.9122E-2</c:v>
                </c:pt>
                <c:pt idx="1787">
                  <c:v>1.8376E-2</c:v>
                </c:pt>
                <c:pt idx="1788">
                  <c:v>1.8500000000000003E-2</c:v>
                </c:pt>
                <c:pt idx="1789">
                  <c:v>1.8799999999999997E-2</c:v>
                </c:pt>
                <c:pt idx="1790">
                  <c:v>1.8539E-2</c:v>
                </c:pt>
                <c:pt idx="1791">
                  <c:v>1.8263000000000001E-2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5FB-49ED-AAAE-74F53668EFC8}"/>
            </c:ext>
          </c:extLst>
        </c:ser>
        <c:ser>
          <c:idx val="9"/>
          <c:order val="5"/>
          <c:tx>
            <c:strRef>
              <c:f>'NTN-Bs'!$H$1</c:f>
              <c:strCache>
                <c:ptCount val="1"/>
                <c:pt idx="0">
                  <c:v>NTN-B 08/24</c:v>
                </c:pt>
              </c:strCache>
              <c:extLst xmlns:c15="http://schemas.microsoft.com/office/drawing/2012/chart"/>
            </c:strRef>
          </c:tx>
          <c:spPr>
            <a:ln w="2222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  <c:extLst xmlns:c15="http://schemas.microsoft.com/office/drawing/2012/chart"/>
            </c:numRef>
          </c:cat>
          <c:val>
            <c:numRef>
              <c:f>'NTN-Bs'!$H$4:$H$6204</c:f>
              <c:numCache>
                <c:formatCode>0.00%</c:formatCode>
                <c:ptCount val="6201"/>
                <c:pt idx="0">
                  <c:v>5.3653000000000006E-2</c:v>
                </c:pt>
                <c:pt idx="1">
                  <c:v>5.3880999999999998E-2</c:v>
                </c:pt>
                <c:pt idx="2">
                  <c:v>5.5453000000000002E-2</c:v>
                </c:pt>
                <c:pt idx="3">
                  <c:v>5.5011000000000004E-2</c:v>
                </c:pt>
                <c:pt idx="4">
                  <c:v>5.5202000000000001E-2</c:v>
                </c:pt>
                <c:pt idx="5">
                  <c:v>5.611E-2</c:v>
                </c:pt>
                <c:pt idx="6">
                  <c:v>5.3604000000000006E-2</c:v>
                </c:pt>
                <c:pt idx="7">
                  <c:v>5.6102999999999993E-2</c:v>
                </c:pt>
                <c:pt idx="8">
                  <c:v>5.5396000000000001E-2</c:v>
                </c:pt>
                <c:pt idx="9">
                  <c:v>5.3108000000000002E-2</c:v>
                </c:pt>
                <c:pt idx="10">
                  <c:v>5.4123000000000004E-2</c:v>
                </c:pt>
                <c:pt idx="11">
                  <c:v>5.4192999999999998E-2</c:v>
                </c:pt>
                <c:pt idx="12">
                  <c:v>5.4105999999999994E-2</c:v>
                </c:pt>
                <c:pt idx="13">
                  <c:v>5.5896999999999995E-2</c:v>
                </c:pt>
                <c:pt idx="14">
                  <c:v>5.5994000000000002E-2</c:v>
                </c:pt>
                <c:pt idx="15">
                  <c:v>5.6201999999999995E-2</c:v>
                </c:pt>
                <c:pt idx="16">
                  <c:v>5.6325E-2</c:v>
                </c:pt>
                <c:pt idx="17">
                  <c:v>5.6512E-2</c:v>
                </c:pt>
                <c:pt idx="18">
                  <c:v>5.6809000000000005E-2</c:v>
                </c:pt>
                <c:pt idx="19">
                  <c:v>5.6351999999999999E-2</c:v>
                </c:pt>
                <c:pt idx="20">
                  <c:v>5.6127000000000003E-2</c:v>
                </c:pt>
                <c:pt idx="21">
                  <c:v>5.5845000000000006E-2</c:v>
                </c:pt>
                <c:pt idx="22">
                  <c:v>5.5583E-2</c:v>
                </c:pt>
                <c:pt idx="23">
                  <c:v>5.6106999999999997E-2</c:v>
                </c:pt>
                <c:pt idx="24">
                  <c:v>5.6162000000000004E-2</c:v>
                </c:pt>
                <c:pt idx="25">
                  <c:v>5.6108999999999999E-2</c:v>
                </c:pt>
                <c:pt idx="26">
                  <c:v>5.6157000000000006E-2</c:v>
                </c:pt>
                <c:pt idx="27">
                  <c:v>5.3709E-2</c:v>
                </c:pt>
                <c:pt idx="28">
                  <c:v>5.3891000000000001E-2</c:v>
                </c:pt>
                <c:pt idx="29">
                  <c:v>5.3714999999999999E-2</c:v>
                </c:pt>
                <c:pt idx="30">
                  <c:v>5.4073000000000003E-2</c:v>
                </c:pt>
                <c:pt idx="31">
                  <c:v>5.4017000000000003E-2</c:v>
                </c:pt>
                <c:pt idx="32">
                  <c:v>5.4650999999999998E-2</c:v>
                </c:pt>
                <c:pt idx="33">
                  <c:v>5.5347E-2</c:v>
                </c:pt>
                <c:pt idx="34">
                  <c:v>5.5534999999999994E-2</c:v>
                </c:pt>
                <c:pt idx="35">
                  <c:v>5.5437E-2</c:v>
                </c:pt>
                <c:pt idx="36">
                  <c:v>5.5885999999999998E-2</c:v>
                </c:pt>
                <c:pt idx="37">
                  <c:v>5.5759999999999997E-2</c:v>
                </c:pt>
                <c:pt idx="38">
                  <c:v>5.5819000000000001E-2</c:v>
                </c:pt>
                <c:pt idx="39">
                  <c:v>5.6258999999999997E-2</c:v>
                </c:pt>
                <c:pt idx="40">
                  <c:v>5.6196000000000003E-2</c:v>
                </c:pt>
                <c:pt idx="41">
                  <c:v>5.5997000000000005E-2</c:v>
                </c:pt>
                <c:pt idx="42">
                  <c:v>5.5659E-2</c:v>
                </c:pt>
                <c:pt idx="43">
                  <c:v>5.6021000000000001E-2</c:v>
                </c:pt>
                <c:pt idx="44">
                  <c:v>5.6250000000000001E-2</c:v>
                </c:pt>
                <c:pt idx="45">
                  <c:v>5.6302999999999999E-2</c:v>
                </c:pt>
                <c:pt idx="46">
                  <c:v>5.6299999999999996E-2</c:v>
                </c:pt>
                <c:pt idx="47">
                  <c:v>5.6299999999999996E-2</c:v>
                </c:pt>
                <c:pt idx="48">
                  <c:v>5.6090999999999995E-2</c:v>
                </c:pt>
                <c:pt idx="49">
                  <c:v>5.6722000000000002E-2</c:v>
                </c:pt>
                <c:pt idx="50">
                  <c:v>5.7096999999999995E-2</c:v>
                </c:pt>
                <c:pt idx="51">
                  <c:v>5.679E-2</c:v>
                </c:pt>
                <c:pt idx="52">
                  <c:v>5.6399999999999999E-2</c:v>
                </c:pt>
                <c:pt idx="53">
                  <c:v>5.6550000000000003E-2</c:v>
                </c:pt>
                <c:pt idx="54">
                  <c:v>5.6292999999999996E-2</c:v>
                </c:pt>
                <c:pt idx="55">
                  <c:v>5.6298000000000001E-2</c:v>
                </c:pt>
                <c:pt idx="56">
                  <c:v>5.6199000000000006E-2</c:v>
                </c:pt>
                <c:pt idx="57">
                  <c:v>5.6196999999999997E-2</c:v>
                </c:pt>
                <c:pt idx="58">
                  <c:v>5.6898999999999998E-2</c:v>
                </c:pt>
                <c:pt idx="59">
                  <c:v>5.7988999999999999E-2</c:v>
                </c:pt>
                <c:pt idx="60">
                  <c:v>5.8369999999999998E-2</c:v>
                </c:pt>
                <c:pt idx="61">
                  <c:v>5.9400000000000001E-2</c:v>
                </c:pt>
                <c:pt idx="62">
                  <c:v>5.9798999999999998E-2</c:v>
                </c:pt>
                <c:pt idx="63">
                  <c:v>6.1397000000000007E-2</c:v>
                </c:pt>
                <c:pt idx="64">
                  <c:v>6.1989999999999996E-2</c:v>
                </c:pt>
                <c:pt idx="65">
                  <c:v>6.2098000000000007E-2</c:v>
                </c:pt>
                <c:pt idx="66">
                  <c:v>6.0614000000000001E-2</c:v>
                </c:pt>
                <c:pt idx="67">
                  <c:v>5.9699999999999996E-2</c:v>
                </c:pt>
                <c:pt idx="68">
                  <c:v>5.9341999999999999E-2</c:v>
                </c:pt>
                <c:pt idx="69">
                  <c:v>5.8619999999999998E-2</c:v>
                </c:pt>
                <c:pt idx="70">
                  <c:v>5.9725E-2</c:v>
                </c:pt>
                <c:pt idx="71">
                  <c:v>5.9725E-2</c:v>
                </c:pt>
                <c:pt idx="72">
                  <c:v>6.1212000000000003E-2</c:v>
                </c:pt>
                <c:pt idx="73">
                  <c:v>6.1349999999999995E-2</c:v>
                </c:pt>
                <c:pt idx="74">
                  <c:v>6.2346000000000006E-2</c:v>
                </c:pt>
                <c:pt idx="75">
                  <c:v>6.2201000000000006E-2</c:v>
                </c:pt>
                <c:pt idx="76">
                  <c:v>6.2324999999999998E-2</c:v>
                </c:pt>
                <c:pt idx="77">
                  <c:v>6.2454000000000003E-2</c:v>
                </c:pt>
                <c:pt idx="78">
                  <c:v>6.3764000000000001E-2</c:v>
                </c:pt>
                <c:pt idx="79">
                  <c:v>6.5160999999999997E-2</c:v>
                </c:pt>
                <c:pt idx="80">
                  <c:v>6.5697000000000005E-2</c:v>
                </c:pt>
                <c:pt idx="81">
                  <c:v>6.5698999999999994E-2</c:v>
                </c:pt>
                <c:pt idx="82">
                  <c:v>6.4668000000000003E-2</c:v>
                </c:pt>
                <c:pt idx="83">
                  <c:v>6.4385999999999999E-2</c:v>
                </c:pt>
                <c:pt idx="84">
                  <c:v>6.3899999999999998E-2</c:v>
                </c:pt>
                <c:pt idx="85">
                  <c:v>6.3E-2</c:v>
                </c:pt>
                <c:pt idx="86">
                  <c:v>6.3E-2</c:v>
                </c:pt>
                <c:pt idx="87">
                  <c:v>6.2699000000000005E-2</c:v>
                </c:pt>
                <c:pt idx="88">
                  <c:v>6.2798999999999994E-2</c:v>
                </c:pt>
                <c:pt idx="89">
                  <c:v>6.2698000000000004E-2</c:v>
                </c:pt>
                <c:pt idx="90">
                  <c:v>6.25E-2</c:v>
                </c:pt>
                <c:pt idx="91">
                  <c:v>6.2420000000000003E-2</c:v>
                </c:pt>
                <c:pt idx="92">
                  <c:v>6.3407999999999992E-2</c:v>
                </c:pt>
                <c:pt idx="93">
                  <c:v>6.4001000000000002E-2</c:v>
                </c:pt>
                <c:pt idx="94">
                  <c:v>6.3722000000000001E-2</c:v>
                </c:pt>
                <c:pt idx="95">
                  <c:v>6.3722000000000001E-2</c:v>
                </c:pt>
                <c:pt idx="96">
                  <c:v>6.4241000000000006E-2</c:v>
                </c:pt>
                <c:pt idx="97">
                  <c:v>6.3626000000000002E-2</c:v>
                </c:pt>
                <c:pt idx="98">
                  <c:v>6.3509999999999997E-2</c:v>
                </c:pt>
                <c:pt idx="99">
                  <c:v>6.3509999999999997E-2</c:v>
                </c:pt>
                <c:pt idx="100">
                  <c:v>6.3898999999999997E-2</c:v>
                </c:pt>
                <c:pt idx="101">
                  <c:v>6.393900000000001E-2</c:v>
                </c:pt>
                <c:pt idx="102">
                  <c:v>6.4097000000000001E-2</c:v>
                </c:pt>
                <c:pt idx="103">
                  <c:v>#N/A</c:v>
                </c:pt>
                <c:pt idx="104">
                  <c:v>#N/A</c:v>
                </c:pt>
                <c:pt idx="105">
                  <c:v>6.4592999999999998E-2</c:v>
                </c:pt>
                <c:pt idx="106">
                  <c:v>6.4259999999999998E-2</c:v>
                </c:pt>
                <c:pt idx="107">
                  <c:v>6.4406000000000005E-2</c:v>
                </c:pt>
                <c:pt idx="108">
                  <c:v>6.5309999999999993E-2</c:v>
                </c:pt>
                <c:pt idx="109">
                  <c:v>6.5109E-2</c:v>
                </c:pt>
                <c:pt idx="110">
                  <c:v>6.5115999999999993E-2</c:v>
                </c:pt>
                <c:pt idx="111">
                  <c:v>6.4508999999999997E-2</c:v>
                </c:pt>
                <c:pt idx="112">
                  <c:v>6.5244999999999997E-2</c:v>
                </c:pt>
                <c:pt idx="113">
                  <c:v>6.6250000000000003E-2</c:v>
                </c:pt>
                <c:pt idx="114">
                  <c:v>6.6506999999999997E-2</c:v>
                </c:pt>
                <c:pt idx="115">
                  <c:v>6.8400000000000002E-2</c:v>
                </c:pt>
                <c:pt idx="116">
                  <c:v>6.7950999999999998E-2</c:v>
                </c:pt>
                <c:pt idx="117">
                  <c:v>6.8597000000000005E-2</c:v>
                </c:pt>
                <c:pt idx="118">
                  <c:v>6.9495000000000001E-2</c:v>
                </c:pt>
                <c:pt idx="119">
                  <c:v>6.9599999999999995E-2</c:v>
                </c:pt>
                <c:pt idx="120">
                  <c:v>6.9528999999999994E-2</c:v>
                </c:pt>
                <c:pt idx="121">
                  <c:v>6.9400000000000003E-2</c:v>
                </c:pt>
                <c:pt idx="122">
                  <c:v>6.9803000000000004E-2</c:v>
                </c:pt>
                <c:pt idx="123">
                  <c:v>6.9489999999999996E-2</c:v>
                </c:pt>
                <c:pt idx="124">
                  <c:v>6.8628999999999996E-2</c:v>
                </c:pt>
                <c:pt idx="125">
                  <c:v>#N/A</c:v>
                </c:pt>
                <c:pt idx="126">
                  <c:v>#N/A</c:v>
                </c:pt>
                <c:pt idx="127">
                  <c:v>6.7805000000000004E-2</c:v>
                </c:pt>
                <c:pt idx="128">
                  <c:v>6.8098999999999993E-2</c:v>
                </c:pt>
                <c:pt idx="129">
                  <c:v>6.831000000000001E-2</c:v>
                </c:pt>
                <c:pt idx="130">
                  <c:v>6.7587999999999995E-2</c:v>
                </c:pt>
                <c:pt idx="131">
                  <c:v>6.7305000000000004E-2</c:v>
                </c:pt>
                <c:pt idx="132">
                  <c:v>6.6862000000000005E-2</c:v>
                </c:pt>
                <c:pt idx="133">
                  <c:v>6.6346000000000002E-2</c:v>
                </c:pt>
                <c:pt idx="134">
                  <c:v>6.6600999999999994E-2</c:v>
                </c:pt>
                <c:pt idx="135">
                  <c:v>6.5428E-2</c:v>
                </c:pt>
                <c:pt idx="136">
                  <c:v>6.4600000000000005E-2</c:v>
                </c:pt>
                <c:pt idx="137">
                  <c:v>6.4394999999999994E-2</c:v>
                </c:pt>
                <c:pt idx="138">
                  <c:v>6.4405000000000004E-2</c:v>
                </c:pt>
                <c:pt idx="139">
                  <c:v>6.3909000000000007E-2</c:v>
                </c:pt>
                <c:pt idx="140">
                  <c:v>6.2827999999999995E-2</c:v>
                </c:pt>
                <c:pt idx="141">
                  <c:v>6.3912999999999998E-2</c:v>
                </c:pt>
                <c:pt idx="142">
                  <c:v>6.4005999999999993E-2</c:v>
                </c:pt>
                <c:pt idx="143">
                  <c:v>6.4399999999999999E-2</c:v>
                </c:pt>
                <c:pt idx="144">
                  <c:v>6.5228000000000008E-2</c:v>
                </c:pt>
                <c:pt idx="145">
                  <c:v>6.6242999999999996E-2</c:v>
                </c:pt>
                <c:pt idx="146">
                  <c:v>6.6799999999999998E-2</c:v>
                </c:pt>
                <c:pt idx="147">
                  <c:v>6.6393000000000008E-2</c:v>
                </c:pt>
                <c:pt idx="148">
                  <c:v>6.6040000000000001E-2</c:v>
                </c:pt>
                <c:pt idx="149">
                  <c:v>6.6396999999999998E-2</c:v>
                </c:pt>
                <c:pt idx="150">
                  <c:v>#N/A</c:v>
                </c:pt>
                <c:pt idx="151">
                  <c:v>6.7136000000000001E-2</c:v>
                </c:pt>
                <c:pt idx="152">
                  <c:v>6.8055000000000004E-2</c:v>
                </c:pt>
                <c:pt idx="153">
                  <c:v>6.7500000000000004E-2</c:v>
                </c:pt>
                <c:pt idx="154">
                  <c:v>6.6809999999999994E-2</c:v>
                </c:pt>
                <c:pt idx="155">
                  <c:v>6.6200999999999996E-2</c:v>
                </c:pt>
                <c:pt idx="156">
                  <c:v>6.5481999999999999E-2</c:v>
                </c:pt>
                <c:pt idx="157">
                  <c:v>6.4920000000000005E-2</c:v>
                </c:pt>
                <c:pt idx="158">
                  <c:v>6.3893000000000005E-2</c:v>
                </c:pt>
                <c:pt idx="159">
                  <c:v>6.4500000000000002E-2</c:v>
                </c:pt>
                <c:pt idx="160">
                  <c:v>6.4610000000000001E-2</c:v>
                </c:pt>
                <c:pt idx="161">
                  <c:v>6.4600000000000005E-2</c:v>
                </c:pt>
                <c:pt idx="162">
                  <c:v>6.4460000000000003E-2</c:v>
                </c:pt>
                <c:pt idx="163">
                  <c:v>6.4500000000000002E-2</c:v>
                </c:pt>
                <c:pt idx="164">
                  <c:v>6.4299999999999996E-2</c:v>
                </c:pt>
                <c:pt idx="165">
                  <c:v>6.4100000000000004E-2</c:v>
                </c:pt>
                <c:pt idx="166">
                  <c:v>6.3601999999999992E-2</c:v>
                </c:pt>
                <c:pt idx="167">
                  <c:v>6.3562000000000007E-2</c:v>
                </c:pt>
                <c:pt idx="168">
                  <c:v>#N/A</c:v>
                </c:pt>
                <c:pt idx="169">
                  <c:v>6.3899999999999998E-2</c:v>
                </c:pt>
                <c:pt idx="170">
                  <c:v>6.4112000000000002E-2</c:v>
                </c:pt>
                <c:pt idx="171">
                  <c:v>6.3892000000000004E-2</c:v>
                </c:pt>
                <c:pt idx="172">
                  <c:v>6.3799999999999996E-2</c:v>
                </c:pt>
                <c:pt idx="173">
                  <c:v>6.3700000000000007E-2</c:v>
                </c:pt>
                <c:pt idx="174">
                  <c:v>6.3649999999999998E-2</c:v>
                </c:pt>
                <c:pt idx="175">
                  <c:v>6.3112000000000001E-2</c:v>
                </c:pt>
                <c:pt idx="176">
                  <c:v>6.3049999999999995E-2</c:v>
                </c:pt>
                <c:pt idx="177">
                  <c:v>6.2899999999999998E-2</c:v>
                </c:pt>
                <c:pt idx="178">
                  <c:v>#N/A</c:v>
                </c:pt>
                <c:pt idx="179">
                  <c:v>6.3294000000000003E-2</c:v>
                </c:pt>
                <c:pt idx="180">
                  <c:v>6.3099999999999989E-2</c:v>
                </c:pt>
                <c:pt idx="181">
                  <c:v>6.2561999999999993E-2</c:v>
                </c:pt>
                <c:pt idx="182">
                  <c:v>6.3003000000000003E-2</c:v>
                </c:pt>
                <c:pt idx="183">
                  <c:v>6.1955999999999997E-2</c:v>
                </c:pt>
                <c:pt idx="184">
                  <c:v>6.1849999999999995E-2</c:v>
                </c:pt>
                <c:pt idx="185">
                  <c:v>6.2295999999999997E-2</c:v>
                </c:pt>
                <c:pt idx="186">
                  <c:v>6.2449999999999999E-2</c:v>
                </c:pt>
                <c:pt idx="187">
                  <c:v>6.2802999999999998E-2</c:v>
                </c:pt>
                <c:pt idx="188">
                  <c:v>6.2710000000000002E-2</c:v>
                </c:pt>
                <c:pt idx="189">
                  <c:v>6.2001999999999995E-2</c:v>
                </c:pt>
                <c:pt idx="190">
                  <c:v>6.2449999999999999E-2</c:v>
                </c:pt>
                <c:pt idx="191">
                  <c:v>6.2497999999999998E-2</c:v>
                </c:pt>
                <c:pt idx="192">
                  <c:v>6.2255000000000005E-2</c:v>
                </c:pt>
                <c:pt idx="193">
                  <c:v>#N/A</c:v>
                </c:pt>
                <c:pt idx="194">
                  <c:v>#N/A</c:v>
                </c:pt>
                <c:pt idx="195">
                  <c:v>6.0636999999999996E-2</c:v>
                </c:pt>
                <c:pt idx="196">
                  <c:v>6.0991999999999998E-2</c:v>
                </c:pt>
                <c:pt idx="197">
                  <c:v>6.0899000000000002E-2</c:v>
                </c:pt>
                <c:pt idx="198">
                  <c:v>6.1500000000000006E-2</c:v>
                </c:pt>
                <c:pt idx="199">
                  <c:v>6.0700000000000004E-2</c:v>
                </c:pt>
                <c:pt idx="200">
                  <c:v>5.9669999999999994E-2</c:v>
                </c:pt>
                <c:pt idx="201">
                  <c:v>5.9202999999999999E-2</c:v>
                </c:pt>
                <c:pt idx="202">
                  <c:v>6.0299999999999999E-2</c:v>
                </c:pt>
                <c:pt idx="203">
                  <c:v>6.13E-2</c:v>
                </c:pt>
                <c:pt idx="204">
                  <c:v>6.1449999999999998E-2</c:v>
                </c:pt>
                <c:pt idx="205">
                  <c:v>6.1504000000000003E-2</c:v>
                </c:pt>
                <c:pt idx="206">
                  <c:v>5.9539999999999996E-2</c:v>
                </c:pt>
                <c:pt idx="207">
                  <c:v>6.0049999999999999E-2</c:v>
                </c:pt>
                <c:pt idx="208">
                  <c:v>6.0506999999999998E-2</c:v>
                </c:pt>
                <c:pt idx="209">
                  <c:v>6.0102999999999997E-2</c:v>
                </c:pt>
                <c:pt idx="210">
                  <c:v>6.0102999999999997E-2</c:v>
                </c:pt>
                <c:pt idx="211">
                  <c:v>5.9116000000000002E-2</c:v>
                </c:pt>
                <c:pt idx="212">
                  <c:v>6.0464000000000004E-2</c:v>
                </c:pt>
                <c:pt idx="213">
                  <c:v>6.1013999999999999E-2</c:v>
                </c:pt>
                <c:pt idx="214">
                  <c:v>6.0299999999999999E-2</c:v>
                </c:pt>
                <c:pt idx="215">
                  <c:v>6.0312999999999999E-2</c:v>
                </c:pt>
                <c:pt idx="216">
                  <c:v>6.0199999999999997E-2</c:v>
                </c:pt>
                <c:pt idx="217">
                  <c:v>5.9504000000000001E-2</c:v>
                </c:pt>
                <c:pt idx="218">
                  <c:v>5.9150000000000001E-2</c:v>
                </c:pt>
                <c:pt idx="219">
                  <c:v>#N/A</c:v>
                </c:pt>
                <c:pt idx="220">
                  <c:v>5.9856999999999994E-2</c:v>
                </c:pt>
                <c:pt idx="221">
                  <c:v>6.019E-2</c:v>
                </c:pt>
                <c:pt idx="222">
                  <c:v>5.9413999999999995E-2</c:v>
                </c:pt>
                <c:pt idx="223">
                  <c:v>6.0007999999999999E-2</c:v>
                </c:pt>
                <c:pt idx="224">
                  <c:v>#N/A</c:v>
                </c:pt>
                <c:pt idx="225">
                  <c:v>5.9602000000000002E-2</c:v>
                </c:pt>
                <c:pt idx="226">
                  <c:v>#N/A</c:v>
                </c:pt>
                <c:pt idx="227">
                  <c:v>5.9269999999999996E-2</c:v>
                </c:pt>
                <c:pt idx="228">
                  <c:v>5.9617000000000003E-2</c:v>
                </c:pt>
                <c:pt idx="229">
                  <c:v>5.9800000000000006E-2</c:v>
                </c:pt>
                <c:pt idx="230">
                  <c:v>5.9501999999999999E-2</c:v>
                </c:pt>
                <c:pt idx="231">
                  <c:v>5.9800000000000006E-2</c:v>
                </c:pt>
                <c:pt idx="232">
                  <c:v>#N/A</c:v>
                </c:pt>
                <c:pt idx="233">
                  <c:v>#N/A</c:v>
                </c:pt>
                <c:pt idx="234">
                  <c:v>5.8160999999999997E-2</c:v>
                </c:pt>
                <c:pt idx="235">
                  <c:v>5.7480999999999997E-2</c:v>
                </c:pt>
                <c:pt idx="236">
                  <c:v>5.6649999999999999E-2</c:v>
                </c:pt>
                <c:pt idx="237">
                  <c:v>5.7458000000000002E-2</c:v>
                </c:pt>
                <c:pt idx="238">
                  <c:v>5.8200000000000002E-2</c:v>
                </c:pt>
                <c:pt idx="239">
                  <c:v>5.7609E-2</c:v>
                </c:pt>
                <c:pt idx="240">
                  <c:v>5.8006000000000002E-2</c:v>
                </c:pt>
                <c:pt idx="241">
                  <c:v>5.8700000000000002E-2</c:v>
                </c:pt>
                <c:pt idx="242">
                  <c:v>5.9207000000000003E-2</c:v>
                </c:pt>
                <c:pt idx="243">
                  <c:v>5.9802000000000001E-2</c:v>
                </c:pt>
                <c:pt idx="244">
                  <c:v>6.0735999999999998E-2</c:v>
                </c:pt>
                <c:pt idx="245">
                  <c:v>6.0144999999999997E-2</c:v>
                </c:pt>
                <c:pt idx="246">
                  <c:v>#N/A</c:v>
                </c:pt>
                <c:pt idx="247">
                  <c:v>5.9694000000000004E-2</c:v>
                </c:pt>
                <c:pt idx="248">
                  <c:v>6.0196E-2</c:v>
                </c:pt>
                <c:pt idx="249">
                  <c:v>5.9299999999999999E-2</c:v>
                </c:pt>
                <c:pt idx="250">
                  <c:v>5.9150000000000001E-2</c:v>
                </c:pt>
                <c:pt idx="251">
                  <c:v>5.9402999999999997E-2</c:v>
                </c:pt>
                <c:pt idx="252">
                  <c:v>6.0312999999999999E-2</c:v>
                </c:pt>
                <c:pt idx="253">
                  <c:v>5.9508999999999999E-2</c:v>
                </c:pt>
                <c:pt idx="254">
                  <c:v>5.7590000000000002E-2</c:v>
                </c:pt>
                <c:pt idx="255">
                  <c:v>5.6694000000000001E-2</c:v>
                </c:pt>
                <c:pt idx="256">
                  <c:v>5.6799999999999996E-2</c:v>
                </c:pt>
                <c:pt idx="257">
                  <c:v>#N/A</c:v>
                </c:pt>
                <c:pt idx="258">
                  <c:v>5.7999999999999996E-2</c:v>
                </c:pt>
                <c:pt idx="259">
                  <c:v>5.7003000000000005E-2</c:v>
                </c:pt>
                <c:pt idx="260">
                  <c:v>5.6505E-2</c:v>
                </c:pt>
                <c:pt idx="261">
                  <c:v>5.6399999999999999E-2</c:v>
                </c:pt>
                <c:pt idx="262">
                  <c:v>5.5E-2</c:v>
                </c:pt>
                <c:pt idx="263">
                  <c:v>5.4797999999999999E-2</c:v>
                </c:pt>
                <c:pt idx="264">
                  <c:v>5.4396000000000007E-2</c:v>
                </c:pt>
                <c:pt idx="265">
                  <c:v>5.3749999999999999E-2</c:v>
                </c:pt>
                <c:pt idx="266">
                  <c:v>5.2504999999999996E-2</c:v>
                </c:pt>
                <c:pt idx="267">
                  <c:v>5.2999999999999999E-2</c:v>
                </c:pt>
                <c:pt idx="268">
                  <c:v>5.3200000000000004E-2</c:v>
                </c:pt>
                <c:pt idx="269">
                  <c:v>5.3685000000000004E-2</c:v>
                </c:pt>
                <c:pt idx="270">
                  <c:v>5.4903000000000007E-2</c:v>
                </c:pt>
                <c:pt idx="271">
                  <c:v>5.6369999999999996E-2</c:v>
                </c:pt>
                <c:pt idx="272">
                  <c:v>5.6009999999999997E-2</c:v>
                </c:pt>
                <c:pt idx="273">
                  <c:v>5.57E-2</c:v>
                </c:pt>
                <c:pt idx="274">
                  <c:v>5.8677E-2</c:v>
                </c:pt>
                <c:pt idx="275">
                  <c:v>5.8444000000000003E-2</c:v>
                </c:pt>
                <c:pt idx="276">
                  <c:v>5.7450000000000001E-2</c:v>
                </c:pt>
                <c:pt idx="277">
                  <c:v>5.7407000000000007E-2</c:v>
                </c:pt>
                <c:pt idx="278">
                  <c:v>5.7999999999999996E-2</c:v>
                </c:pt>
                <c:pt idx="279">
                  <c:v>5.7609E-2</c:v>
                </c:pt>
                <c:pt idx="280">
                  <c:v>5.9349999999999993E-2</c:v>
                </c:pt>
                <c:pt idx="281">
                  <c:v>5.8445999999999998E-2</c:v>
                </c:pt>
                <c:pt idx="282">
                  <c:v>5.7300000000000004E-2</c:v>
                </c:pt>
                <c:pt idx="283">
                  <c:v>#N/A</c:v>
                </c:pt>
                <c:pt idx="284">
                  <c:v>5.7300000000000004E-2</c:v>
                </c:pt>
                <c:pt idx="285">
                  <c:v>6.0102999999999997E-2</c:v>
                </c:pt>
                <c:pt idx="286">
                  <c:v>5.9225E-2</c:v>
                </c:pt>
                <c:pt idx="287">
                  <c:v>5.9889999999999999E-2</c:v>
                </c:pt>
                <c:pt idx="288">
                  <c:v>5.9301000000000006E-2</c:v>
                </c:pt>
                <c:pt idx="289">
                  <c:v>5.7999999999999996E-2</c:v>
                </c:pt>
                <c:pt idx="290">
                  <c:v>5.6600999999999999E-2</c:v>
                </c:pt>
                <c:pt idx="291">
                  <c:v>5.5500000000000001E-2</c:v>
                </c:pt>
                <c:pt idx="292">
                  <c:v>5.5549999999999995E-2</c:v>
                </c:pt>
                <c:pt idx="293">
                  <c:v>5.5656999999999998E-2</c:v>
                </c:pt>
                <c:pt idx="294">
                  <c:v>5.6096000000000007E-2</c:v>
                </c:pt>
                <c:pt idx="295">
                  <c:v>5.4448999999999997E-2</c:v>
                </c:pt>
                <c:pt idx="296">
                  <c:v>5.4900999999999998E-2</c:v>
                </c:pt>
                <c:pt idx="297">
                  <c:v>5.6093000000000004E-2</c:v>
                </c:pt>
                <c:pt idx="298">
                  <c:v>5.62E-2</c:v>
                </c:pt>
                <c:pt idx="299">
                  <c:v>5.5785999999999995E-2</c:v>
                </c:pt>
                <c:pt idx="300">
                  <c:v>5.7200000000000001E-2</c:v>
                </c:pt>
                <c:pt idx="301">
                  <c:v>5.9400000000000001E-2</c:v>
                </c:pt>
                <c:pt idx="302">
                  <c:v>5.9200000000000003E-2</c:v>
                </c:pt>
                <c:pt idx="303">
                  <c:v>5.9699999999999996E-2</c:v>
                </c:pt>
                <c:pt idx="304">
                  <c:v>5.781E-2</c:v>
                </c:pt>
                <c:pt idx="305">
                  <c:v>5.8550000000000005E-2</c:v>
                </c:pt>
                <c:pt idx="306">
                  <c:v>5.7497999999999994E-2</c:v>
                </c:pt>
                <c:pt idx="307">
                  <c:v>5.8590000000000003E-2</c:v>
                </c:pt>
                <c:pt idx="308">
                  <c:v>5.9093E-2</c:v>
                </c:pt>
                <c:pt idx="309">
                  <c:v>5.8231999999999999E-2</c:v>
                </c:pt>
                <c:pt idx="310">
                  <c:v>5.9126999999999999E-2</c:v>
                </c:pt>
                <c:pt idx="311">
                  <c:v>0.06</c:v>
                </c:pt>
                <c:pt idx="312">
                  <c:v>5.9077999999999999E-2</c:v>
                </c:pt>
                <c:pt idx="313">
                  <c:v>6.0399000000000001E-2</c:v>
                </c:pt>
                <c:pt idx="314">
                  <c:v>6.0766000000000001E-2</c:v>
                </c:pt>
                <c:pt idx="315">
                  <c:v>6.0049999999999999E-2</c:v>
                </c:pt>
                <c:pt idx="316">
                  <c:v>#N/A</c:v>
                </c:pt>
                <c:pt idx="317">
                  <c:v>6.1100000000000002E-2</c:v>
                </c:pt>
                <c:pt idx="318">
                  <c:v>6.2001999999999995E-2</c:v>
                </c:pt>
                <c:pt idx="319">
                  <c:v>6.1657000000000003E-2</c:v>
                </c:pt>
                <c:pt idx="320">
                  <c:v>6.2043000000000001E-2</c:v>
                </c:pt>
                <c:pt idx="321">
                  <c:v>6.1342000000000001E-2</c:v>
                </c:pt>
                <c:pt idx="322">
                  <c:v>5.9812000000000004E-2</c:v>
                </c:pt>
                <c:pt idx="323">
                  <c:v>5.9812000000000004E-2</c:v>
                </c:pt>
                <c:pt idx="324">
                  <c:v>5.6934999999999999E-2</c:v>
                </c:pt>
                <c:pt idx="325">
                  <c:v>5.6897999999999997E-2</c:v>
                </c:pt>
                <c:pt idx="326">
                  <c:v>5.6398999999999998E-2</c:v>
                </c:pt>
                <c:pt idx="327">
                  <c:v>5.5961999999999998E-2</c:v>
                </c:pt>
                <c:pt idx="328">
                  <c:v>5.6125000000000001E-2</c:v>
                </c:pt>
                <c:pt idx="329">
                  <c:v>5.7001999999999997E-2</c:v>
                </c:pt>
                <c:pt idx="330">
                  <c:v>5.8503999999999994E-2</c:v>
                </c:pt>
                <c:pt idx="331">
                  <c:v>0.06</c:v>
                </c:pt>
                <c:pt idx="332">
                  <c:v>5.9305999999999998E-2</c:v>
                </c:pt>
                <c:pt idx="333">
                  <c:v>5.8737999999999999E-2</c:v>
                </c:pt>
                <c:pt idx="334">
                  <c:v>5.8309E-2</c:v>
                </c:pt>
                <c:pt idx="335">
                  <c:v>5.8749999999999997E-2</c:v>
                </c:pt>
                <c:pt idx="336">
                  <c:v>5.9299999999999999E-2</c:v>
                </c:pt>
                <c:pt idx="337">
                  <c:v>6.0199999999999997E-2</c:v>
                </c:pt>
                <c:pt idx="338">
                  <c:v>6.1253000000000002E-2</c:v>
                </c:pt>
                <c:pt idx="339">
                  <c:v>6.1749999999999999E-2</c:v>
                </c:pt>
                <c:pt idx="340">
                  <c:v>6.2793000000000002E-2</c:v>
                </c:pt>
                <c:pt idx="341">
                  <c:v>6.2950000000000006E-2</c:v>
                </c:pt>
                <c:pt idx="342">
                  <c:v>6.3204999999999997E-2</c:v>
                </c:pt>
                <c:pt idx="343">
                  <c:v>6.2990000000000004E-2</c:v>
                </c:pt>
                <c:pt idx="344">
                  <c:v>6.234E-2</c:v>
                </c:pt>
                <c:pt idx="345">
                  <c:v>6.1792999999999994E-2</c:v>
                </c:pt>
                <c:pt idx="346">
                  <c:v>6.1799E-2</c:v>
                </c:pt>
                <c:pt idx="347">
                  <c:v>6.1799E-2</c:v>
                </c:pt>
                <c:pt idx="348">
                  <c:v>6.1904000000000001E-2</c:v>
                </c:pt>
                <c:pt idx="349">
                  <c:v>6.2291999999999993E-2</c:v>
                </c:pt>
                <c:pt idx="350">
                  <c:v>6.1223E-2</c:v>
                </c:pt>
                <c:pt idx="351">
                  <c:v>6.1223E-2</c:v>
                </c:pt>
                <c:pt idx="352">
                  <c:v>6.1151999999999998E-2</c:v>
                </c:pt>
                <c:pt idx="353">
                  <c:v>6.0435999999999997E-2</c:v>
                </c:pt>
                <c:pt idx="354">
                  <c:v>5.9500000000000004E-2</c:v>
                </c:pt>
                <c:pt idx="355">
                  <c:v>5.9800000000000006E-2</c:v>
                </c:pt>
                <c:pt idx="356">
                  <c:v>5.9602000000000002E-2</c:v>
                </c:pt>
                <c:pt idx="357">
                  <c:v>5.8715999999999997E-2</c:v>
                </c:pt>
                <c:pt idx="358">
                  <c:v>5.9699999999999996E-2</c:v>
                </c:pt>
                <c:pt idx="359">
                  <c:v>5.9400000000000001E-2</c:v>
                </c:pt>
                <c:pt idx="360">
                  <c:v>5.9499000000000003E-2</c:v>
                </c:pt>
                <c:pt idx="361">
                  <c:v>5.9081999999999996E-2</c:v>
                </c:pt>
                <c:pt idx="362">
                  <c:v>5.833E-2</c:v>
                </c:pt>
                <c:pt idx="363">
                  <c:v>5.8700000000000002E-2</c:v>
                </c:pt>
                <c:pt idx="364">
                  <c:v>5.7599999999999998E-2</c:v>
                </c:pt>
                <c:pt idx="365">
                  <c:v>5.7495999999999998E-2</c:v>
                </c:pt>
                <c:pt idx="366">
                  <c:v>5.8299999999999998E-2</c:v>
                </c:pt>
                <c:pt idx="367">
                  <c:v>5.7249999999999995E-2</c:v>
                </c:pt>
                <c:pt idx="368">
                  <c:v>5.7995999999999999E-2</c:v>
                </c:pt>
                <c:pt idx="369">
                  <c:v>5.833E-2</c:v>
                </c:pt>
                <c:pt idx="370">
                  <c:v>5.8501000000000004E-2</c:v>
                </c:pt>
                <c:pt idx="371">
                  <c:v>5.79E-2</c:v>
                </c:pt>
                <c:pt idx="372">
                  <c:v>5.8410000000000004E-2</c:v>
                </c:pt>
                <c:pt idx="373">
                  <c:v>5.9299999999999999E-2</c:v>
                </c:pt>
                <c:pt idx="374">
                  <c:v>5.9050000000000005E-2</c:v>
                </c:pt>
                <c:pt idx="375">
                  <c:v>5.9602000000000002E-2</c:v>
                </c:pt>
                <c:pt idx="376">
                  <c:v>6.0049999999999999E-2</c:v>
                </c:pt>
                <c:pt idx="377">
                  <c:v>6.0545000000000002E-2</c:v>
                </c:pt>
                <c:pt idx="378">
                  <c:v>6.1100000000000002E-2</c:v>
                </c:pt>
                <c:pt idx="379">
                  <c:v>6.2089999999999999E-2</c:v>
                </c:pt>
                <c:pt idx="380">
                  <c:v>6.3458000000000001E-2</c:v>
                </c:pt>
                <c:pt idx="381">
                  <c:v>6.2218999999999997E-2</c:v>
                </c:pt>
                <c:pt idx="382">
                  <c:v>6.2407000000000004E-2</c:v>
                </c:pt>
                <c:pt idx="383">
                  <c:v>6.2897999999999996E-2</c:v>
                </c:pt>
                <c:pt idx="384">
                  <c:v>6.2600000000000003E-2</c:v>
                </c:pt>
                <c:pt idx="385">
                  <c:v>6.2995999999999996E-2</c:v>
                </c:pt>
                <c:pt idx="386">
                  <c:v>6.2950000000000006E-2</c:v>
                </c:pt>
                <c:pt idx="387">
                  <c:v>6.2588000000000005E-2</c:v>
                </c:pt>
                <c:pt idx="388">
                  <c:v>6.2803999999999999E-2</c:v>
                </c:pt>
                <c:pt idx="389">
                  <c:v>6.25E-2</c:v>
                </c:pt>
                <c:pt idx="390">
                  <c:v>6.0174999999999999E-2</c:v>
                </c:pt>
                <c:pt idx="391">
                  <c:v>6.0983000000000002E-2</c:v>
                </c:pt>
                <c:pt idx="392">
                  <c:v>6.1279E-2</c:v>
                </c:pt>
                <c:pt idx="393">
                  <c:v>6.1966E-2</c:v>
                </c:pt>
                <c:pt idx="394">
                  <c:v>6.3001000000000001E-2</c:v>
                </c:pt>
                <c:pt idx="395">
                  <c:v>6.3200000000000006E-2</c:v>
                </c:pt>
                <c:pt idx="396">
                  <c:v>6.5225999999999992E-2</c:v>
                </c:pt>
                <c:pt idx="397">
                  <c:v>6.4500000000000002E-2</c:v>
                </c:pt>
                <c:pt idx="398">
                  <c:v>6.4199999999999993E-2</c:v>
                </c:pt>
                <c:pt idx="399">
                  <c:v>6.4659000000000008E-2</c:v>
                </c:pt>
                <c:pt idx="400">
                  <c:v>6.3882000000000008E-2</c:v>
                </c:pt>
                <c:pt idx="401">
                  <c:v>6.3899999999999998E-2</c:v>
                </c:pt>
                <c:pt idx="402">
                  <c:v>6.2100000000000002E-2</c:v>
                </c:pt>
                <c:pt idx="403">
                  <c:v>6.1900000000000004E-2</c:v>
                </c:pt>
                <c:pt idx="404">
                  <c:v>6.3899999999999998E-2</c:v>
                </c:pt>
                <c:pt idx="405">
                  <c:v>6.3727000000000006E-2</c:v>
                </c:pt>
                <c:pt idx="406">
                  <c:v>6.3399999999999998E-2</c:v>
                </c:pt>
                <c:pt idx="407">
                  <c:v>6.3788999999999998E-2</c:v>
                </c:pt>
                <c:pt idx="408">
                  <c:v>6.4000000000000001E-2</c:v>
                </c:pt>
                <c:pt idx="409">
                  <c:v>6.4325000000000007E-2</c:v>
                </c:pt>
                <c:pt idx="410">
                  <c:v>6.4699999999999994E-2</c:v>
                </c:pt>
                <c:pt idx="411">
                  <c:v>6.4399999999999999E-2</c:v>
                </c:pt>
                <c:pt idx="412">
                  <c:v>6.3897000000000009E-2</c:v>
                </c:pt>
                <c:pt idx="413">
                  <c:v>6.2800000000000009E-2</c:v>
                </c:pt>
                <c:pt idx="414">
                  <c:v>6.3200000000000006E-2</c:v>
                </c:pt>
                <c:pt idx="415">
                  <c:v>6.3E-2</c:v>
                </c:pt>
                <c:pt idx="416">
                  <c:v>6.3099999999999989E-2</c:v>
                </c:pt>
                <c:pt idx="417">
                  <c:v>6.1852999999999998E-2</c:v>
                </c:pt>
                <c:pt idx="418">
                  <c:v>6.2092000000000001E-2</c:v>
                </c:pt>
                <c:pt idx="419">
                  <c:v>6.1650000000000003E-2</c:v>
                </c:pt>
                <c:pt idx="420">
                  <c:v>6.1887999999999999E-2</c:v>
                </c:pt>
                <c:pt idx="421">
                  <c:v>6.0902999999999999E-2</c:v>
                </c:pt>
                <c:pt idx="422">
                  <c:v>6.0155E-2</c:v>
                </c:pt>
                <c:pt idx="423">
                  <c:v>6.0299999999999999E-2</c:v>
                </c:pt>
                <c:pt idx="424">
                  <c:v>6.0888999999999999E-2</c:v>
                </c:pt>
                <c:pt idx="425">
                  <c:v>6.3257999999999995E-2</c:v>
                </c:pt>
                <c:pt idx="426">
                  <c:v>6.3033000000000006E-2</c:v>
                </c:pt>
                <c:pt idx="427">
                  <c:v>6.3299999999999995E-2</c:v>
                </c:pt>
                <c:pt idx="428">
                  <c:v>6.3299999999999995E-2</c:v>
                </c:pt>
                <c:pt idx="429">
                  <c:v>6.2503000000000003E-2</c:v>
                </c:pt>
                <c:pt idx="430">
                  <c:v>6.25E-2</c:v>
                </c:pt>
                <c:pt idx="431">
                  <c:v>6.2149999999999997E-2</c:v>
                </c:pt>
                <c:pt idx="432">
                  <c:v>6.3299999999999995E-2</c:v>
                </c:pt>
                <c:pt idx="433">
                  <c:v>6.3649999999999998E-2</c:v>
                </c:pt>
                <c:pt idx="434">
                  <c:v>6.3496999999999998E-2</c:v>
                </c:pt>
                <c:pt idx="435">
                  <c:v>6.3289999999999999E-2</c:v>
                </c:pt>
                <c:pt idx="436">
                  <c:v>6.3350000000000004E-2</c:v>
                </c:pt>
                <c:pt idx="437">
                  <c:v>6.2E-2</c:v>
                </c:pt>
                <c:pt idx="438">
                  <c:v>6.2686000000000006E-2</c:v>
                </c:pt>
                <c:pt idx="439">
                  <c:v>6.3269999999999993E-2</c:v>
                </c:pt>
                <c:pt idx="440">
                  <c:v>6.3200000000000006E-2</c:v>
                </c:pt>
                <c:pt idx="441">
                  <c:v>6.1386999999999997E-2</c:v>
                </c:pt>
                <c:pt idx="442">
                  <c:v>6.0702999999999993E-2</c:v>
                </c:pt>
                <c:pt idx="443">
                  <c:v>6.2192999999999998E-2</c:v>
                </c:pt>
                <c:pt idx="444">
                  <c:v>6.2600000000000003E-2</c:v>
                </c:pt>
                <c:pt idx="445">
                  <c:v>6.1802000000000003E-2</c:v>
                </c:pt>
                <c:pt idx="446">
                  <c:v>6.1829000000000002E-2</c:v>
                </c:pt>
                <c:pt idx="447">
                  <c:v>6.1200000000000004E-2</c:v>
                </c:pt>
                <c:pt idx="448">
                  <c:v>6.1699999999999998E-2</c:v>
                </c:pt>
                <c:pt idx="449">
                  <c:v>6.1787000000000002E-2</c:v>
                </c:pt>
                <c:pt idx="450">
                  <c:v>6.2123999999999999E-2</c:v>
                </c:pt>
                <c:pt idx="451">
                  <c:v>6.1420000000000002E-2</c:v>
                </c:pt>
                <c:pt idx="452">
                  <c:v>6.2011999999999998E-2</c:v>
                </c:pt>
                <c:pt idx="453">
                  <c:v>6.1699999999999998E-2</c:v>
                </c:pt>
                <c:pt idx="454">
                  <c:v>6.2198999999999997E-2</c:v>
                </c:pt>
                <c:pt idx="455">
                  <c:v>6.2491999999999999E-2</c:v>
                </c:pt>
                <c:pt idx="456">
                  <c:v>6.2600000000000003E-2</c:v>
                </c:pt>
                <c:pt idx="457">
                  <c:v>6.1893999999999998E-2</c:v>
                </c:pt>
                <c:pt idx="458">
                  <c:v>6.1698000000000003E-2</c:v>
                </c:pt>
                <c:pt idx="459">
                  <c:v>6.2400999999999998E-2</c:v>
                </c:pt>
                <c:pt idx="460">
                  <c:v>6.2588000000000005E-2</c:v>
                </c:pt>
                <c:pt idx="461">
                  <c:v>6.2350000000000003E-2</c:v>
                </c:pt>
                <c:pt idx="462">
                  <c:v>6.3002000000000002E-2</c:v>
                </c:pt>
                <c:pt idx="463">
                  <c:v>6.2699999999999992E-2</c:v>
                </c:pt>
                <c:pt idx="464">
                  <c:v>6.2199999999999998E-2</c:v>
                </c:pt>
                <c:pt idx="465">
                  <c:v>6.1699999999999998E-2</c:v>
                </c:pt>
                <c:pt idx="466">
                  <c:v>6.1550000000000001E-2</c:v>
                </c:pt>
                <c:pt idx="467">
                  <c:v>6.1100000000000002E-2</c:v>
                </c:pt>
                <c:pt idx="468">
                  <c:v>6.1261000000000003E-2</c:v>
                </c:pt>
                <c:pt idx="469">
                  <c:v>6.1448999999999997E-2</c:v>
                </c:pt>
                <c:pt idx="470">
                  <c:v>6.25E-2</c:v>
                </c:pt>
                <c:pt idx="471">
                  <c:v>6.2236E-2</c:v>
                </c:pt>
                <c:pt idx="472">
                  <c:v>6.3210000000000002E-2</c:v>
                </c:pt>
                <c:pt idx="473">
                  <c:v>6.3612000000000002E-2</c:v>
                </c:pt>
                <c:pt idx="474">
                  <c:v>6.4199999999999993E-2</c:v>
                </c:pt>
                <c:pt idx="475">
                  <c:v>6.3410000000000008E-2</c:v>
                </c:pt>
                <c:pt idx="476">
                  <c:v>6.3099000000000002E-2</c:v>
                </c:pt>
                <c:pt idx="477">
                  <c:v>6.3500000000000001E-2</c:v>
                </c:pt>
                <c:pt idx="478">
                  <c:v>6.3500000000000001E-2</c:v>
                </c:pt>
                <c:pt idx="479">
                  <c:v>6.3921000000000006E-2</c:v>
                </c:pt>
                <c:pt idx="480">
                  <c:v>6.3801999999999998E-2</c:v>
                </c:pt>
                <c:pt idx="481">
                  <c:v>6.4000000000000001E-2</c:v>
                </c:pt>
                <c:pt idx="482">
                  <c:v>6.4100000000000004E-2</c:v>
                </c:pt>
                <c:pt idx="483">
                  <c:v>6.3798999999999995E-2</c:v>
                </c:pt>
                <c:pt idx="484">
                  <c:v>6.3399999999999998E-2</c:v>
                </c:pt>
                <c:pt idx="485">
                  <c:v>6.3700000000000007E-2</c:v>
                </c:pt>
                <c:pt idx="486">
                  <c:v>6.2899999999999998E-2</c:v>
                </c:pt>
                <c:pt idx="487">
                  <c:v>6.225E-2</c:v>
                </c:pt>
                <c:pt idx="488">
                  <c:v>6.3295000000000004E-2</c:v>
                </c:pt>
                <c:pt idx="489">
                  <c:v>6.6489999999999994E-2</c:v>
                </c:pt>
                <c:pt idx="490">
                  <c:v>6.7385E-2</c:v>
                </c:pt>
                <c:pt idx="491">
                  <c:v>6.7299999999999999E-2</c:v>
                </c:pt>
                <c:pt idx="492">
                  <c:v>6.7400000000000002E-2</c:v>
                </c:pt>
                <c:pt idx="493">
                  <c:v>6.7396999999999999E-2</c:v>
                </c:pt>
                <c:pt idx="494">
                  <c:v>6.6294000000000006E-2</c:v>
                </c:pt>
                <c:pt idx="495">
                  <c:v>#N/A</c:v>
                </c:pt>
                <c:pt idx="496">
                  <c:v>6.7299999999999999E-2</c:v>
                </c:pt>
                <c:pt idx="497">
                  <c:v>6.7003000000000007E-2</c:v>
                </c:pt>
                <c:pt idx="498">
                  <c:v>6.8419999999999995E-2</c:v>
                </c:pt>
                <c:pt idx="499">
                  <c:v>7.0794999999999997E-2</c:v>
                </c:pt>
                <c:pt idx="500">
                  <c:v>7.1546999999999999E-2</c:v>
                </c:pt>
                <c:pt idx="501">
                  <c:v>7.0999999999999994E-2</c:v>
                </c:pt>
                <c:pt idx="502">
                  <c:v>7.0955000000000004E-2</c:v>
                </c:pt>
                <c:pt idx="503">
                  <c:v>7.0296999999999998E-2</c:v>
                </c:pt>
                <c:pt idx="504">
                  <c:v>7.0499999999999993E-2</c:v>
                </c:pt>
                <c:pt idx="505">
                  <c:v>7.0396E-2</c:v>
                </c:pt>
                <c:pt idx="506">
                  <c:v>6.9949999999999998E-2</c:v>
                </c:pt>
                <c:pt idx="507">
                  <c:v>6.8807999999999994E-2</c:v>
                </c:pt>
                <c:pt idx="508">
                  <c:v>6.9199999999999998E-2</c:v>
                </c:pt>
                <c:pt idx="509">
                  <c:v>6.9599999999999995E-2</c:v>
                </c:pt>
                <c:pt idx="510">
                  <c:v>7.0900000000000005E-2</c:v>
                </c:pt>
                <c:pt idx="511">
                  <c:v>7.1900000000000006E-2</c:v>
                </c:pt>
                <c:pt idx="512">
                  <c:v>7.1500000000000008E-2</c:v>
                </c:pt>
                <c:pt idx="513">
                  <c:v>7.0499999999999993E-2</c:v>
                </c:pt>
                <c:pt idx="514">
                  <c:v>7.1207000000000006E-2</c:v>
                </c:pt>
                <c:pt idx="515">
                  <c:v>7.0702000000000001E-2</c:v>
                </c:pt>
                <c:pt idx="516">
                  <c:v>7.1900000000000006E-2</c:v>
                </c:pt>
                <c:pt idx="517">
                  <c:v>7.2900000000000006E-2</c:v>
                </c:pt>
                <c:pt idx="518">
                  <c:v>7.4800000000000005E-2</c:v>
                </c:pt>
                <c:pt idx="519">
                  <c:v>7.4299999999999991E-2</c:v>
                </c:pt>
                <c:pt idx="520">
                  <c:v>7.6369999999999993E-2</c:v>
                </c:pt>
                <c:pt idx="521">
                  <c:v>7.4999999999999997E-2</c:v>
                </c:pt>
                <c:pt idx="522">
                  <c:v>7.4494999999999992E-2</c:v>
                </c:pt>
                <c:pt idx="523">
                  <c:v>7.5700000000000003E-2</c:v>
                </c:pt>
                <c:pt idx="524">
                  <c:v>7.4743000000000004E-2</c:v>
                </c:pt>
                <c:pt idx="525">
                  <c:v>7.3399999999999993E-2</c:v>
                </c:pt>
                <c:pt idx="526">
                  <c:v>7.3200000000000001E-2</c:v>
                </c:pt>
                <c:pt idx="527">
                  <c:v>7.2999999999999995E-2</c:v>
                </c:pt>
                <c:pt idx="528">
                  <c:v>7.3200000000000001E-2</c:v>
                </c:pt>
                <c:pt idx="529">
                  <c:v>7.6036000000000006E-2</c:v>
                </c:pt>
                <c:pt idx="530">
                  <c:v>7.6799999999999993E-2</c:v>
                </c:pt>
                <c:pt idx="531">
                  <c:v>#N/A</c:v>
                </c:pt>
                <c:pt idx="532">
                  <c:v>7.8343999999999997E-2</c:v>
                </c:pt>
                <c:pt idx="533">
                  <c:v>7.1889000000000008E-2</c:v>
                </c:pt>
                <c:pt idx="534">
                  <c:v>7.3000999999999996E-2</c:v>
                </c:pt>
                <c:pt idx="535">
                  <c:v>7.7480000000000007E-2</c:v>
                </c:pt>
                <c:pt idx="536">
                  <c:v>7.5899999999999995E-2</c:v>
                </c:pt>
                <c:pt idx="537">
                  <c:v>7.4400000000000008E-2</c:v>
                </c:pt>
                <c:pt idx="538">
                  <c:v>7.4149999999999994E-2</c:v>
                </c:pt>
                <c:pt idx="539">
                  <c:v>7.1300000000000002E-2</c:v>
                </c:pt>
                <c:pt idx="540">
                  <c:v>7.2099999999999997E-2</c:v>
                </c:pt>
                <c:pt idx="541">
                  <c:v>7.2349999999999998E-2</c:v>
                </c:pt>
                <c:pt idx="542">
                  <c:v>7.3898999999999992E-2</c:v>
                </c:pt>
                <c:pt idx="543">
                  <c:v>7.2999999999999995E-2</c:v>
                </c:pt>
                <c:pt idx="544">
                  <c:v>7.4200000000000002E-2</c:v>
                </c:pt>
                <c:pt idx="545">
                  <c:v>7.5205000000000008E-2</c:v>
                </c:pt>
                <c:pt idx="546">
                  <c:v>7.4999999999999997E-2</c:v>
                </c:pt>
                <c:pt idx="547">
                  <c:v>7.3950000000000002E-2</c:v>
                </c:pt>
                <c:pt idx="548">
                  <c:v>7.4302000000000007E-2</c:v>
                </c:pt>
                <c:pt idx="549">
                  <c:v>7.4999999999999997E-2</c:v>
                </c:pt>
                <c:pt idx="550">
                  <c:v>7.4901999999999996E-2</c:v>
                </c:pt>
                <c:pt idx="551">
                  <c:v>7.4900000000000008E-2</c:v>
                </c:pt>
                <c:pt idx="552">
                  <c:v>7.3349999999999999E-2</c:v>
                </c:pt>
                <c:pt idx="553">
                  <c:v>7.3899999999999993E-2</c:v>
                </c:pt>
                <c:pt idx="554">
                  <c:v>7.3800000000000004E-2</c:v>
                </c:pt>
                <c:pt idx="555">
                  <c:v>7.3000999999999996E-2</c:v>
                </c:pt>
                <c:pt idx="556">
                  <c:v>7.3499999999999996E-2</c:v>
                </c:pt>
                <c:pt idx="557">
                  <c:v>7.3899999999999993E-2</c:v>
                </c:pt>
                <c:pt idx="558">
                  <c:v>7.4257000000000004E-2</c:v>
                </c:pt>
                <c:pt idx="559">
                  <c:v>7.3597999999999997E-2</c:v>
                </c:pt>
                <c:pt idx="560">
                  <c:v>7.2900000000000006E-2</c:v>
                </c:pt>
                <c:pt idx="561">
                  <c:v>7.3205000000000006E-2</c:v>
                </c:pt>
                <c:pt idx="562">
                  <c:v>7.3263999999999996E-2</c:v>
                </c:pt>
                <c:pt idx="563">
                  <c:v>7.2800000000000004E-2</c:v>
                </c:pt>
                <c:pt idx="564">
                  <c:v>7.2338E-2</c:v>
                </c:pt>
                <c:pt idx="565">
                  <c:v>7.1046999999999999E-2</c:v>
                </c:pt>
                <c:pt idx="566">
                  <c:v>7.0716000000000001E-2</c:v>
                </c:pt>
                <c:pt idx="567">
                  <c:v>7.0556000000000008E-2</c:v>
                </c:pt>
                <c:pt idx="568">
                  <c:v>7.0113000000000009E-2</c:v>
                </c:pt>
                <c:pt idx="569">
                  <c:v>6.9857000000000002E-2</c:v>
                </c:pt>
                <c:pt idx="570">
                  <c:v>6.9199999999999998E-2</c:v>
                </c:pt>
                <c:pt idx="571">
                  <c:v>6.8110000000000004E-2</c:v>
                </c:pt>
                <c:pt idx="572">
                  <c:v>6.83E-2</c:v>
                </c:pt>
                <c:pt idx="573">
                  <c:v>6.9357000000000002E-2</c:v>
                </c:pt>
                <c:pt idx="574">
                  <c:v>7.0870000000000002E-2</c:v>
                </c:pt>
                <c:pt idx="575">
                  <c:v>7.2203000000000003E-2</c:v>
                </c:pt>
                <c:pt idx="576">
                  <c:v>7.3472999999999997E-2</c:v>
                </c:pt>
                <c:pt idx="577">
                  <c:v>7.4165999999999996E-2</c:v>
                </c:pt>
                <c:pt idx="578">
                  <c:v>7.3703000000000005E-2</c:v>
                </c:pt>
                <c:pt idx="579">
                  <c:v>7.3022000000000004E-2</c:v>
                </c:pt>
                <c:pt idx="580">
                  <c:v>7.3228000000000001E-2</c:v>
                </c:pt>
                <c:pt idx="581">
                  <c:v>7.2950000000000001E-2</c:v>
                </c:pt>
                <c:pt idx="582">
                  <c:v>7.3050000000000004E-2</c:v>
                </c:pt>
                <c:pt idx="583">
                  <c:v>7.3230000000000003E-2</c:v>
                </c:pt>
                <c:pt idx="584">
                  <c:v>7.3000999999999996E-2</c:v>
                </c:pt>
                <c:pt idx="585">
                  <c:v>7.3569999999999997E-2</c:v>
                </c:pt>
                <c:pt idx="586">
                  <c:v>7.3599999999999999E-2</c:v>
                </c:pt>
                <c:pt idx="587">
                  <c:v>7.3830000000000007E-2</c:v>
                </c:pt>
                <c:pt idx="588">
                  <c:v>7.4099999999999999E-2</c:v>
                </c:pt>
                <c:pt idx="589">
                  <c:v>7.4099999999999999E-2</c:v>
                </c:pt>
                <c:pt idx="590">
                  <c:v>7.3294999999999999E-2</c:v>
                </c:pt>
                <c:pt idx="591">
                  <c:v>7.3482000000000006E-2</c:v>
                </c:pt>
                <c:pt idx="592">
                  <c:v>7.3695999999999998E-2</c:v>
                </c:pt>
                <c:pt idx="593">
                  <c:v>7.3800000000000004E-2</c:v>
                </c:pt>
                <c:pt idx="594">
                  <c:v>7.3380000000000001E-2</c:v>
                </c:pt>
                <c:pt idx="595">
                  <c:v>7.3211999999999999E-2</c:v>
                </c:pt>
                <c:pt idx="596">
                  <c:v>7.3098999999999997E-2</c:v>
                </c:pt>
                <c:pt idx="597">
                  <c:v>7.3246000000000006E-2</c:v>
                </c:pt>
                <c:pt idx="598">
                  <c:v>7.3002999999999998E-2</c:v>
                </c:pt>
                <c:pt idx="599">
                  <c:v>7.1900000000000006E-2</c:v>
                </c:pt>
                <c:pt idx="600">
                  <c:v>7.1585999999999997E-2</c:v>
                </c:pt>
                <c:pt idx="601">
                  <c:v>7.195E-2</c:v>
                </c:pt>
                <c:pt idx="602">
                  <c:v>7.22E-2</c:v>
                </c:pt>
                <c:pt idx="603">
                  <c:v>7.2149999999999992E-2</c:v>
                </c:pt>
                <c:pt idx="604">
                  <c:v>7.2099999999999997E-2</c:v>
                </c:pt>
                <c:pt idx="605">
                  <c:v>7.1900000000000006E-2</c:v>
                </c:pt>
                <c:pt idx="606">
                  <c:v>7.2149999999999992E-2</c:v>
                </c:pt>
                <c:pt idx="607">
                  <c:v>7.2305999999999995E-2</c:v>
                </c:pt>
                <c:pt idx="608">
                  <c:v>7.2000000000000008E-2</c:v>
                </c:pt>
                <c:pt idx="609">
                  <c:v>7.2685E-2</c:v>
                </c:pt>
                <c:pt idx="610">
                  <c:v>7.3666999999999996E-2</c:v>
                </c:pt>
                <c:pt idx="611">
                  <c:v>7.2862999999999997E-2</c:v>
                </c:pt>
                <c:pt idx="612">
                  <c:v>7.2903999999999997E-2</c:v>
                </c:pt>
                <c:pt idx="613">
                  <c:v>7.2678000000000006E-2</c:v>
                </c:pt>
                <c:pt idx="614">
                  <c:v>7.3857000000000006E-2</c:v>
                </c:pt>
                <c:pt idx="615">
                  <c:v>7.3247000000000007E-2</c:v>
                </c:pt>
                <c:pt idx="616">
                  <c:v>7.3164999999999994E-2</c:v>
                </c:pt>
                <c:pt idx="617">
                  <c:v>7.2057999999999997E-2</c:v>
                </c:pt>
                <c:pt idx="618">
                  <c:v>7.3521000000000003E-2</c:v>
                </c:pt>
                <c:pt idx="619">
                  <c:v>7.2732999999999992E-2</c:v>
                </c:pt>
                <c:pt idx="620">
                  <c:v>7.3899999999999993E-2</c:v>
                </c:pt>
                <c:pt idx="621">
                  <c:v>7.3025999999999994E-2</c:v>
                </c:pt>
                <c:pt idx="622">
                  <c:v>7.2346999999999995E-2</c:v>
                </c:pt>
                <c:pt idx="623">
                  <c:v>7.2481999999999991E-2</c:v>
                </c:pt>
                <c:pt idx="624">
                  <c:v>7.1399999999999991E-2</c:v>
                </c:pt>
                <c:pt idx="625">
                  <c:v>7.105800000000001E-2</c:v>
                </c:pt>
                <c:pt idx="626">
                  <c:v>7.0974999999999996E-2</c:v>
                </c:pt>
                <c:pt idx="627">
                  <c:v>7.0890000000000009E-2</c:v>
                </c:pt>
                <c:pt idx="628">
                  <c:v>7.1869000000000002E-2</c:v>
                </c:pt>
                <c:pt idx="629">
                  <c:v>7.1670999999999999E-2</c:v>
                </c:pt>
                <c:pt idx="630">
                  <c:v>7.0704000000000003E-2</c:v>
                </c:pt>
                <c:pt idx="631">
                  <c:v>7.0654000000000008E-2</c:v>
                </c:pt>
                <c:pt idx="632">
                  <c:v>7.0221999999999993E-2</c:v>
                </c:pt>
                <c:pt idx="633">
                  <c:v>7.0528000000000007E-2</c:v>
                </c:pt>
                <c:pt idx="634">
                  <c:v>7.0166000000000006E-2</c:v>
                </c:pt>
                <c:pt idx="635">
                  <c:v>6.9773000000000002E-2</c:v>
                </c:pt>
                <c:pt idx="636">
                  <c:v>6.9124999999999992E-2</c:v>
                </c:pt>
                <c:pt idx="637">
                  <c:v>6.8949999999999997E-2</c:v>
                </c:pt>
                <c:pt idx="638">
                  <c:v>6.7355999999999999E-2</c:v>
                </c:pt>
                <c:pt idx="639">
                  <c:v>6.6708000000000003E-2</c:v>
                </c:pt>
                <c:pt idx="640">
                  <c:v>6.8386000000000002E-2</c:v>
                </c:pt>
                <c:pt idx="641">
                  <c:v>6.7150000000000001E-2</c:v>
                </c:pt>
                <c:pt idx="642">
                  <c:v>6.6382999999999998E-2</c:v>
                </c:pt>
                <c:pt idx="643">
                  <c:v>6.5700999999999996E-2</c:v>
                </c:pt>
                <c:pt idx="644">
                  <c:v>6.4847000000000002E-2</c:v>
                </c:pt>
                <c:pt idx="645">
                  <c:v>6.5624000000000002E-2</c:v>
                </c:pt>
                <c:pt idx="646">
                  <c:v>6.8099999999999994E-2</c:v>
                </c:pt>
                <c:pt idx="647">
                  <c:v>6.8400000000000002E-2</c:v>
                </c:pt>
                <c:pt idx="648">
                  <c:v>6.5294000000000005E-2</c:v>
                </c:pt>
                <c:pt idx="649">
                  <c:v>6.4299999999999996E-2</c:v>
                </c:pt>
                <c:pt idx="650">
                  <c:v>6.3237000000000002E-2</c:v>
                </c:pt>
                <c:pt idx="651">
                  <c:v>6.1613000000000001E-2</c:v>
                </c:pt>
                <c:pt idx="652">
                  <c:v>6.3899999999999998E-2</c:v>
                </c:pt>
                <c:pt idx="653">
                  <c:v>6.5269999999999995E-2</c:v>
                </c:pt>
                <c:pt idx="654">
                  <c:v>6.3385999999999998E-2</c:v>
                </c:pt>
                <c:pt idx="655">
                  <c:v>6.3025999999999999E-2</c:v>
                </c:pt>
                <c:pt idx="656">
                  <c:v>6.4313000000000009E-2</c:v>
                </c:pt>
                <c:pt idx="657">
                  <c:v>6.5334000000000003E-2</c:v>
                </c:pt>
                <c:pt idx="658">
                  <c:v>6.4610000000000001E-2</c:v>
                </c:pt>
                <c:pt idx="659">
                  <c:v>6.6302E-2</c:v>
                </c:pt>
                <c:pt idx="660">
                  <c:v>6.627100000000001E-2</c:v>
                </c:pt>
                <c:pt idx="661">
                  <c:v>6.6851000000000008E-2</c:v>
                </c:pt>
                <c:pt idx="662">
                  <c:v>6.6924999999999998E-2</c:v>
                </c:pt>
                <c:pt idx="663">
                  <c:v>6.5018000000000006E-2</c:v>
                </c:pt>
                <c:pt idx="664">
                  <c:v>6.3775999999999999E-2</c:v>
                </c:pt>
                <c:pt idx="665">
                  <c:v>6.3302999999999998E-2</c:v>
                </c:pt>
                <c:pt idx="666">
                  <c:v>6.1500000000000006E-2</c:v>
                </c:pt>
                <c:pt idx="667">
                  <c:v>6.1619E-2</c:v>
                </c:pt>
                <c:pt idx="668">
                  <c:v>6.1047000000000004E-2</c:v>
                </c:pt>
                <c:pt idx="669">
                  <c:v>6.0400000000000002E-2</c:v>
                </c:pt>
                <c:pt idx="670">
                  <c:v>6.1500000000000006E-2</c:v>
                </c:pt>
                <c:pt idx="671">
                  <c:v>6.2199999999999998E-2</c:v>
                </c:pt>
                <c:pt idx="672">
                  <c:v>6.2759999999999996E-2</c:v>
                </c:pt>
                <c:pt idx="673">
                  <c:v>6.2567999999999999E-2</c:v>
                </c:pt>
                <c:pt idx="674">
                  <c:v>6.2952000000000008E-2</c:v>
                </c:pt>
                <c:pt idx="675">
                  <c:v>6.1947999999999996E-2</c:v>
                </c:pt>
                <c:pt idx="676">
                  <c:v>6.2600000000000003E-2</c:v>
                </c:pt>
                <c:pt idx="677">
                  <c:v>6.0500999999999999E-2</c:v>
                </c:pt>
                <c:pt idx="678">
                  <c:v>6.0738E-2</c:v>
                </c:pt>
                <c:pt idx="679">
                  <c:v>6.0838000000000003E-2</c:v>
                </c:pt>
                <c:pt idx="680">
                  <c:v>6.1163999999999996E-2</c:v>
                </c:pt>
                <c:pt idx="681">
                  <c:v>6.0372000000000002E-2</c:v>
                </c:pt>
                <c:pt idx="682">
                  <c:v>6.0627000000000007E-2</c:v>
                </c:pt>
                <c:pt idx="683">
                  <c:v>6.1340000000000006E-2</c:v>
                </c:pt>
                <c:pt idx="684">
                  <c:v>5.9733000000000001E-2</c:v>
                </c:pt>
                <c:pt idx="685">
                  <c:v>5.8838000000000001E-2</c:v>
                </c:pt>
                <c:pt idx="686">
                  <c:v>5.8074000000000001E-2</c:v>
                </c:pt>
                <c:pt idx="687">
                  <c:v>5.7563000000000003E-2</c:v>
                </c:pt>
                <c:pt idx="688">
                  <c:v>5.731E-2</c:v>
                </c:pt>
                <c:pt idx="689">
                  <c:v>5.7542999999999997E-2</c:v>
                </c:pt>
                <c:pt idx="690">
                  <c:v>5.8677E-2</c:v>
                </c:pt>
                <c:pt idx="691">
                  <c:v>5.8125000000000003E-2</c:v>
                </c:pt>
                <c:pt idx="692">
                  <c:v>5.8282999999999995E-2</c:v>
                </c:pt>
                <c:pt idx="693">
                  <c:v>6.0499999999999998E-2</c:v>
                </c:pt>
                <c:pt idx="694">
                  <c:v>6.0734000000000003E-2</c:v>
                </c:pt>
                <c:pt idx="695">
                  <c:v>6.1121000000000002E-2</c:v>
                </c:pt>
                <c:pt idx="696">
                  <c:v>6.1841E-2</c:v>
                </c:pt>
                <c:pt idx="697">
                  <c:v>6.1325000000000005E-2</c:v>
                </c:pt>
                <c:pt idx="698">
                  <c:v>6.1544000000000001E-2</c:v>
                </c:pt>
                <c:pt idx="699">
                  <c:v>6.1500000000000006E-2</c:v>
                </c:pt>
                <c:pt idx="700">
                  <c:v>6.08E-2</c:v>
                </c:pt>
                <c:pt idx="701">
                  <c:v>5.9534999999999998E-2</c:v>
                </c:pt>
                <c:pt idx="702">
                  <c:v>5.9596000000000003E-2</c:v>
                </c:pt>
                <c:pt idx="703">
                  <c:v>6.0297999999999997E-2</c:v>
                </c:pt>
                <c:pt idx="704">
                  <c:v>5.9854000000000004E-2</c:v>
                </c:pt>
                <c:pt idx="705">
                  <c:v>6.0183E-2</c:v>
                </c:pt>
                <c:pt idx="706">
                  <c:v>6.0984999999999998E-2</c:v>
                </c:pt>
                <c:pt idx="707">
                  <c:v>6.0495E-2</c:v>
                </c:pt>
                <c:pt idx="708">
                  <c:v>6.0314E-2</c:v>
                </c:pt>
                <c:pt idx="709">
                  <c:v>6.0400000000000002E-2</c:v>
                </c:pt>
                <c:pt idx="710">
                  <c:v>6.0876E-2</c:v>
                </c:pt>
                <c:pt idx="711">
                  <c:v>6.1045999999999996E-2</c:v>
                </c:pt>
                <c:pt idx="712">
                  <c:v>6.1365999999999997E-2</c:v>
                </c:pt>
                <c:pt idx="713">
                  <c:v>6.1569000000000006E-2</c:v>
                </c:pt>
                <c:pt idx="714">
                  <c:v>6.1547999999999999E-2</c:v>
                </c:pt>
                <c:pt idx="715">
                  <c:v>6.0921000000000003E-2</c:v>
                </c:pt>
                <c:pt idx="716">
                  <c:v>6.0868000000000005E-2</c:v>
                </c:pt>
                <c:pt idx="717">
                  <c:v>5.9603000000000003E-2</c:v>
                </c:pt>
                <c:pt idx="718">
                  <c:v>5.9974999999999994E-2</c:v>
                </c:pt>
                <c:pt idx="719">
                  <c:v>6.2E-2</c:v>
                </c:pt>
                <c:pt idx="720">
                  <c:v>6.216E-2</c:v>
                </c:pt>
                <c:pt idx="721">
                  <c:v>6.1254999999999997E-2</c:v>
                </c:pt>
                <c:pt idx="722">
                  <c:v>6.1760999999999996E-2</c:v>
                </c:pt>
                <c:pt idx="723">
                  <c:v>6.2300000000000001E-2</c:v>
                </c:pt>
                <c:pt idx="724">
                  <c:v>6.2400000000000004E-2</c:v>
                </c:pt>
                <c:pt idx="725">
                  <c:v>6.2613000000000002E-2</c:v>
                </c:pt>
                <c:pt idx="726">
                  <c:v>6.1938000000000007E-2</c:v>
                </c:pt>
                <c:pt idx="727">
                  <c:v>6.1955000000000003E-2</c:v>
                </c:pt>
                <c:pt idx="728">
                  <c:v>6.1783999999999999E-2</c:v>
                </c:pt>
                <c:pt idx="729">
                  <c:v>6.1249999999999999E-2</c:v>
                </c:pt>
                <c:pt idx="730">
                  <c:v>6.0599999999999994E-2</c:v>
                </c:pt>
                <c:pt idx="731">
                  <c:v>6.0054999999999997E-2</c:v>
                </c:pt>
                <c:pt idx="732">
                  <c:v>6.0125000000000005E-2</c:v>
                </c:pt>
                <c:pt idx="733">
                  <c:v>6.0744999999999993E-2</c:v>
                </c:pt>
                <c:pt idx="734">
                  <c:v>6.0400000000000002E-2</c:v>
                </c:pt>
                <c:pt idx="735">
                  <c:v>6.0671999999999997E-2</c:v>
                </c:pt>
                <c:pt idx="736">
                  <c:v>6.0824999999999997E-2</c:v>
                </c:pt>
                <c:pt idx="737">
                  <c:v>6.0742000000000004E-2</c:v>
                </c:pt>
                <c:pt idx="738">
                  <c:v>6.0410999999999999E-2</c:v>
                </c:pt>
                <c:pt idx="739">
                  <c:v>5.9950000000000003E-2</c:v>
                </c:pt>
                <c:pt idx="740">
                  <c:v>5.9699999999999996E-2</c:v>
                </c:pt>
                <c:pt idx="741">
                  <c:v>5.9900000000000002E-2</c:v>
                </c:pt>
                <c:pt idx="742">
                  <c:v>5.9500000000000004E-2</c:v>
                </c:pt>
                <c:pt idx="743">
                  <c:v>5.9827999999999999E-2</c:v>
                </c:pt>
                <c:pt idx="744">
                  <c:v>5.9522000000000005E-2</c:v>
                </c:pt>
                <c:pt idx="745">
                  <c:v>5.9135999999999994E-2</c:v>
                </c:pt>
                <c:pt idx="746">
                  <c:v>5.8428000000000008E-2</c:v>
                </c:pt>
                <c:pt idx="747">
                  <c:v>5.8811000000000002E-2</c:v>
                </c:pt>
                <c:pt idx="748">
                  <c:v>5.8376000000000004E-2</c:v>
                </c:pt>
                <c:pt idx="749">
                  <c:v>5.8258000000000004E-2</c:v>
                </c:pt>
                <c:pt idx="750">
                  <c:v>5.7803000000000007E-2</c:v>
                </c:pt>
                <c:pt idx="751">
                  <c:v>5.7859000000000001E-2</c:v>
                </c:pt>
                <c:pt idx="752">
                  <c:v>5.8007999999999997E-2</c:v>
                </c:pt>
                <c:pt idx="753">
                  <c:v>5.8299999999999998E-2</c:v>
                </c:pt>
                <c:pt idx="754">
                  <c:v>5.8251999999999998E-2</c:v>
                </c:pt>
                <c:pt idx="755">
                  <c:v>5.8235999999999996E-2</c:v>
                </c:pt>
                <c:pt idx="756">
                  <c:v>5.8019999999999995E-2</c:v>
                </c:pt>
                <c:pt idx="757">
                  <c:v>5.8174000000000003E-2</c:v>
                </c:pt>
                <c:pt idx="758">
                  <c:v>5.8166999999999996E-2</c:v>
                </c:pt>
                <c:pt idx="759">
                  <c:v>5.8367000000000002E-2</c:v>
                </c:pt>
                <c:pt idx="760">
                  <c:v>5.8705999999999994E-2</c:v>
                </c:pt>
                <c:pt idx="761">
                  <c:v>5.9370000000000006E-2</c:v>
                </c:pt>
                <c:pt idx="762">
                  <c:v>5.8971999999999997E-2</c:v>
                </c:pt>
                <c:pt idx="763">
                  <c:v>5.9671000000000002E-2</c:v>
                </c:pt>
                <c:pt idx="764">
                  <c:v>5.9340999999999998E-2</c:v>
                </c:pt>
                <c:pt idx="765">
                  <c:v>5.8899999999999994E-2</c:v>
                </c:pt>
                <c:pt idx="766">
                  <c:v>5.8563000000000004E-2</c:v>
                </c:pt>
                <c:pt idx="767">
                  <c:v>5.8642E-2</c:v>
                </c:pt>
                <c:pt idx="768">
                  <c:v>5.8400000000000001E-2</c:v>
                </c:pt>
                <c:pt idx="769">
                  <c:v>5.8827999999999998E-2</c:v>
                </c:pt>
                <c:pt idx="770">
                  <c:v>5.9875999999999999E-2</c:v>
                </c:pt>
                <c:pt idx="771">
                  <c:v>5.9573000000000001E-2</c:v>
                </c:pt>
                <c:pt idx="772">
                  <c:v>6.0773000000000001E-2</c:v>
                </c:pt>
                <c:pt idx="773">
                  <c:v>6.0599999999999994E-2</c:v>
                </c:pt>
                <c:pt idx="774">
                  <c:v>6.0548000000000005E-2</c:v>
                </c:pt>
                <c:pt idx="775">
                  <c:v>6.0447000000000001E-2</c:v>
                </c:pt>
                <c:pt idx="776">
                  <c:v>6.0332999999999998E-2</c:v>
                </c:pt>
                <c:pt idx="777">
                  <c:v>6.0597000000000005E-2</c:v>
                </c:pt>
                <c:pt idx="778">
                  <c:v>5.9827999999999999E-2</c:v>
                </c:pt>
                <c:pt idx="779">
                  <c:v>5.9027999999999997E-2</c:v>
                </c:pt>
                <c:pt idx="780">
                  <c:v>5.8872000000000001E-2</c:v>
                </c:pt>
                <c:pt idx="781">
                  <c:v>5.9067999999999996E-2</c:v>
                </c:pt>
                <c:pt idx="782">
                  <c:v>5.8928000000000001E-2</c:v>
                </c:pt>
                <c:pt idx="783">
                  <c:v>5.8667999999999998E-2</c:v>
                </c:pt>
                <c:pt idx="784">
                  <c:v>5.9000000000000004E-2</c:v>
                </c:pt>
                <c:pt idx="785">
                  <c:v>5.8760000000000007E-2</c:v>
                </c:pt>
                <c:pt idx="786">
                  <c:v>5.7826000000000002E-2</c:v>
                </c:pt>
                <c:pt idx="787">
                  <c:v>5.8299999999999998E-2</c:v>
                </c:pt>
                <c:pt idx="788">
                  <c:v>5.7599999999999998E-2</c:v>
                </c:pt>
                <c:pt idx="789">
                  <c:v>5.79E-2</c:v>
                </c:pt>
                <c:pt idx="790">
                  <c:v>5.7723000000000003E-2</c:v>
                </c:pt>
                <c:pt idx="791">
                  <c:v>5.7564999999999998E-2</c:v>
                </c:pt>
                <c:pt idx="792">
                  <c:v>5.7999999999999996E-2</c:v>
                </c:pt>
                <c:pt idx="793">
                  <c:v>5.79E-2</c:v>
                </c:pt>
                <c:pt idx="794">
                  <c:v>5.7907E-2</c:v>
                </c:pt>
                <c:pt idx="795">
                  <c:v>5.7891999999999999E-2</c:v>
                </c:pt>
                <c:pt idx="796">
                  <c:v>5.7800000000000004E-2</c:v>
                </c:pt>
                <c:pt idx="797">
                  <c:v>5.7200000000000001E-2</c:v>
                </c:pt>
                <c:pt idx="798">
                  <c:v>5.7178000000000007E-2</c:v>
                </c:pt>
                <c:pt idx="799">
                  <c:v>5.7790000000000001E-2</c:v>
                </c:pt>
                <c:pt idx="800">
                  <c:v>5.7470999999999994E-2</c:v>
                </c:pt>
                <c:pt idx="801">
                  <c:v>5.8000999999999997E-2</c:v>
                </c:pt>
                <c:pt idx="802">
                  <c:v>5.867E-2</c:v>
                </c:pt>
                <c:pt idx="803">
                  <c:v>5.9215999999999998E-2</c:v>
                </c:pt>
                <c:pt idx="804">
                  <c:v>5.9500000000000004E-2</c:v>
                </c:pt>
                <c:pt idx="805">
                  <c:v>5.9256999999999997E-2</c:v>
                </c:pt>
                <c:pt idx="806">
                  <c:v>5.9386000000000001E-2</c:v>
                </c:pt>
                <c:pt idx="807">
                  <c:v>5.9335000000000006E-2</c:v>
                </c:pt>
                <c:pt idx="808">
                  <c:v>5.9200000000000003E-2</c:v>
                </c:pt>
                <c:pt idx="809">
                  <c:v>5.8899999999999994E-2</c:v>
                </c:pt>
                <c:pt idx="810">
                  <c:v>5.9055999999999997E-2</c:v>
                </c:pt>
                <c:pt idx="811">
                  <c:v>5.9968E-2</c:v>
                </c:pt>
                <c:pt idx="812">
                  <c:v>6.2601000000000004E-2</c:v>
                </c:pt>
                <c:pt idx="813">
                  <c:v>6.2601000000000004E-2</c:v>
                </c:pt>
                <c:pt idx="814">
                  <c:v>6.2601000000000004E-2</c:v>
                </c:pt>
                <c:pt idx="815">
                  <c:v>6.3282000000000005E-2</c:v>
                </c:pt>
                <c:pt idx="816">
                  <c:v>6.3399999999999998E-2</c:v>
                </c:pt>
                <c:pt idx="817">
                  <c:v>6.3322000000000003E-2</c:v>
                </c:pt>
                <c:pt idx="818">
                  <c:v>6.1874000000000005E-2</c:v>
                </c:pt>
                <c:pt idx="819">
                  <c:v>6.1452E-2</c:v>
                </c:pt>
                <c:pt idx="820">
                  <c:v>6.1475000000000002E-2</c:v>
                </c:pt>
                <c:pt idx="821">
                  <c:v>6.1603000000000005E-2</c:v>
                </c:pt>
                <c:pt idx="822">
                  <c:v>6.2074999999999998E-2</c:v>
                </c:pt>
                <c:pt idx="823">
                  <c:v>6.1416000000000005E-2</c:v>
                </c:pt>
                <c:pt idx="824">
                  <c:v>6.1052000000000002E-2</c:v>
                </c:pt>
                <c:pt idx="825">
                  <c:v>6.08E-2</c:v>
                </c:pt>
                <c:pt idx="826">
                  <c:v>6.3454999999999998E-2</c:v>
                </c:pt>
                <c:pt idx="827">
                  <c:v>6.3621999999999998E-2</c:v>
                </c:pt>
                <c:pt idx="828">
                  <c:v>6.2218000000000002E-2</c:v>
                </c:pt>
                <c:pt idx="829">
                  <c:v>6.2676999999999997E-2</c:v>
                </c:pt>
                <c:pt idx="830">
                  <c:v>6.2205000000000003E-2</c:v>
                </c:pt>
                <c:pt idx="831">
                  <c:v>6.1345999999999998E-2</c:v>
                </c:pt>
                <c:pt idx="832">
                  <c:v>6.1475000000000002E-2</c:v>
                </c:pt>
                <c:pt idx="833">
                  <c:v>6.1600000000000002E-2</c:v>
                </c:pt>
                <c:pt idx="834">
                  <c:v>6.1544000000000001E-2</c:v>
                </c:pt>
                <c:pt idx="835">
                  <c:v>6.1219999999999997E-2</c:v>
                </c:pt>
                <c:pt idx="836">
                  <c:v>6.1200000000000004E-2</c:v>
                </c:pt>
                <c:pt idx="837">
                  <c:v>6.1033999999999998E-2</c:v>
                </c:pt>
                <c:pt idx="838">
                  <c:v>6.0848000000000006E-2</c:v>
                </c:pt>
                <c:pt idx="839">
                  <c:v>6.0631000000000004E-2</c:v>
                </c:pt>
                <c:pt idx="840">
                  <c:v>6.0152999999999998E-2</c:v>
                </c:pt>
                <c:pt idx="841">
                  <c:v>5.9767000000000001E-2</c:v>
                </c:pt>
                <c:pt idx="842">
                  <c:v>0.06</c:v>
                </c:pt>
                <c:pt idx="843">
                  <c:v>5.9800000000000006E-2</c:v>
                </c:pt>
                <c:pt idx="844">
                  <c:v>5.9884000000000007E-2</c:v>
                </c:pt>
                <c:pt idx="845">
                  <c:v>5.9500000000000004E-2</c:v>
                </c:pt>
                <c:pt idx="846">
                  <c:v>5.8935000000000001E-2</c:v>
                </c:pt>
                <c:pt idx="847">
                  <c:v>5.8935000000000001E-2</c:v>
                </c:pt>
                <c:pt idx="848">
                  <c:v>5.7785000000000003E-2</c:v>
                </c:pt>
                <c:pt idx="849">
                  <c:v>5.7636E-2</c:v>
                </c:pt>
                <c:pt idx="850">
                  <c:v>5.79E-2</c:v>
                </c:pt>
                <c:pt idx="851">
                  <c:v>5.7731999999999999E-2</c:v>
                </c:pt>
                <c:pt idx="852">
                  <c:v>5.8373999999999995E-2</c:v>
                </c:pt>
                <c:pt idx="853">
                  <c:v>5.8471999999999996E-2</c:v>
                </c:pt>
                <c:pt idx="854">
                  <c:v>5.8529999999999999E-2</c:v>
                </c:pt>
                <c:pt idx="855">
                  <c:v>5.9077000000000005E-2</c:v>
                </c:pt>
                <c:pt idx="856">
                  <c:v>5.6478E-2</c:v>
                </c:pt>
                <c:pt idx="857">
                  <c:v>5.6100000000000004E-2</c:v>
                </c:pt>
                <c:pt idx="858">
                  <c:v>5.5726000000000005E-2</c:v>
                </c:pt>
                <c:pt idx="859">
                  <c:v>5.5640999999999996E-2</c:v>
                </c:pt>
                <c:pt idx="860">
                  <c:v>5.6317000000000006E-2</c:v>
                </c:pt>
                <c:pt idx="861">
                  <c:v>5.6307000000000003E-2</c:v>
                </c:pt>
                <c:pt idx="862">
                  <c:v>5.6272000000000003E-2</c:v>
                </c:pt>
                <c:pt idx="863">
                  <c:v>5.6399999999999999E-2</c:v>
                </c:pt>
                <c:pt idx="864">
                  <c:v>5.6245999999999997E-2</c:v>
                </c:pt>
                <c:pt idx="865">
                  <c:v>5.6523999999999998E-2</c:v>
                </c:pt>
                <c:pt idx="866">
                  <c:v>5.6344000000000005E-2</c:v>
                </c:pt>
                <c:pt idx="867">
                  <c:v>5.7045999999999999E-2</c:v>
                </c:pt>
                <c:pt idx="868">
                  <c:v>5.7374999999999995E-2</c:v>
                </c:pt>
                <c:pt idx="869">
                  <c:v>5.7117000000000001E-2</c:v>
                </c:pt>
                <c:pt idx="870">
                  <c:v>5.6799999999999996E-2</c:v>
                </c:pt>
                <c:pt idx="871">
                  <c:v>5.6326999999999995E-2</c:v>
                </c:pt>
                <c:pt idx="872">
                  <c:v>5.5999999999999994E-2</c:v>
                </c:pt>
                <c:pt idx="873">
                  <c:v>5.5827000000000002E-2</c:v>
                </c:pt>
                <c:pt idx="874">
                  <c:v>5.4000000000000006E-2</c:v>
                </c:pt>
                <c:pt idx="875">
                  <c:v>5.3438999999999993E-2</c:v>
                </c:pt>
                <c:pt idx="876">
                  <c:v>5.3200000000000004E-2</c:v>
                </c:pt>
                <c:pt idx="877">
                  <c:v>5.3255999999999998E-2</c:v>
                </c:pt>
                <c:pt idx="878">
                  <c:v>5.3308000000000001E-2</c:v>
                </c:pt>
                <c:pt idx="879">
                  <c:v>5.3499999999999999E-2</c:v>
                </c:pt>
                <c:pt idx="880">
                  <c:v>5.4275000000000004E-2</c:v>
                </c:pt>
                <c:pt idx="881">
                  <c:v>5.4450999999999999E-2</c:v>
                </c:pt>
                <c:pt idx="882">
                  <c:v>5.4572000000000002E-2</c:v>
                </c:pt>
                <c:pt idx="883">
                  <c:v>5.4000000000000006E-2</c:v>
                </c:pt>
                <c:pt idx="884">
                  <c:v>5.3822999999999996E-2</c:v>
                </c:pt>
                <c:pt idx="885">
                  <c:v>5.2891000000000001E-2</c:v>
                </c:pt>
                <c:pt idx="886">
                  <c:v>5.2961999999999995E-2</c:v>
                </c:pt>
                <c:pt idx="887">
                  <c:v>5.2641999999999994E-2</c:v>
                </c:pt>
                <c:pt idx="888">
                  <c:v>5.3246000000000002E-2</c:v>
                </c:pt>
                <c:pt idx="889">
                  <c:v>5.2968000000000001E-2</c:v>
                </c:pt>
                <c:pt idx="890">
                  <c:v>5.3295000000000002E-2</c:v>
                </c:pt>
                <c:pt idx="891">
                  <c:v>5.33E-2</c:v>
                </c:pt>
                <c:pt idx="892">
                  <c:v>5.3600000000000002E-2</c:v>
                </c:pt>
                <c:pt idx="893">
                  <c:v>5.3955000000000003E-2</c:v>
                </c:pt>
                <c:pt idx="894">
                  <c:v>5.3121000000000002E-2</c:v>
                </c:pt>
                <c:pt idx="895">
                  <c:v>5.2910000000000006E-2</c:v>
                </c:pt>
                <c:pt idx="896">
                  <c:v>5.3413000000000002E-2</c:v>
                </c:pt>
                <c:pt idx="897">
                  <c:v>5.2823000000000002E-2</c:v>
                </c:pt>
                <c:pt idx="898">
                  <c:v>5.2687999999999999E-2</c:v>
                </c:pt>
                <c:pt idx="899">
                  <c:v>5.2199999999999996E-2</c:v>
                </c:pt>
                <c:pt idx="900">
                  <c:v>5.2374999999999998E-2</c:v>
                </c:pt>
                <c:pt idx="901">
                  <c:v>5.1990000000000001E-2</c:v>
                </c:pt>
                <c:pt idx="902">
                  <c:v>5.2153999999999999E-2</c:v>
                </c:pt>
                <c:pt idx="903">
                  <c:v>5.2400000000000002E-2</c:v>
                </c:pt>
                <c:pt idx="904">
                  <c:v>5.1900000000000002E-2</c:v>
                </c:pt>
                <c:pt idx="905">
                  <c:v>5.1677999999999995E-2</c:v>
                </c:pt>
                <c:pt idx="906">
                  <c:v>5.2000000000000005E-2</c:v>
                </c:pt>
                <c:pt idx="907">
                  <c:v>5.1900000000000002E-2</c:v>
                </c:pt>
                <c:pt idx="908">
                  <c:v>5.2449000000000003E-2</c:v>
                </c:pt>
                <c:pt idx="909">
                  <c:v>5.2199999999999996E-2</c:v>
                </c:pt>
                <c:pt idx="910">
                  <c:v>5.2080000000000001E-2</c:v>
                </c:pt>
                <c:pt idx="911">
                  <c:v>5.2117000000000004E-2</c:v>
                </c:pt>
                <c:pt idx="912">
                  <c:v>5.2176E-2</c:v>
                </c:pt>
                <c:pt idx="913">
                  <c:v>5.2939999999999994E-2</c:v>
                </c:pt>
                <c:pt idx="914">
                  <c:v>5.2600000000000001E-2</c:v>
                </c:pt>
                <c:pt idx="915">
                  <c:v>5.2023E-2</c:v>
                </c:pt>
                <c:pt idx="916">
                  <c:v>5.2125000000000005E-2</c:v>
                </c:pt>
                <c:pt idx="917">
                  <c:v>5.1862000000000005E-2</c:v>
                </c:pt>
                <c:pt idx="918">
                  <c:v>5.2096000000000003E-2</c:v>
                </c:pt>
                <c:pt idx="919">
                  <c:v>5.2000000000000005E-2</c:v>
                </c:pt>
                <c:pt idx="920">
                  <c:v>5.16E-2</c:v>
                </c:pt>
                <c:pt idx="921">
                  <c:v>5.1699999999999996E-2</c:v>
                </c:pt>
                <c:pt idx="922">
                  <c:v>5.21E-2</c:v>
                </c:pt>
                <c:pt idx="923">
                  <c:v>5.21E-2</c:v>
                </c:pt>
                <c:pt idx="924">
                  <c:v>5.28E-2</c:v>
                </c:pt>
                <c:pt idx="925">
                  <c:v>5.2900000000000003E-2</c:v>
                </c:pt>
                <c:pt idx="926">
                  <c:v>5.3099E-2</c:v>
                </c:pt>
                <c:pt idx="927">
                  <c:v>5.2999999999999999E-2</c:v>
                </c:pt>
                <c:pt idx="928">
                  <c:v>5.2699999999999997E-2</c:v>
                </c:pt>
                <c:pt idx="929">
                  <c:v>5.2729999999999999E-2</c:v>
                </c:pt>
                <c:pt idx="930">
                  <c:v>5.3099999999999994E-2</c:v>
                </c:pt>
                <c:pt idx="931">
                  <c:v>5.2900000000000003E-2</c:v>
                </c:pt>
                <c:pt idx="932">
                  <c:v>5.3200000000000004E-2</c:v>
                </c:pt>
                <c:pt idx="933">
                  <c:v>5.2840999999999999E-2</c:v>
                </c:pt>
                <c:pt idx="934">
                  <c:v>5.2188999999999999E-2</c:v>
                </c:pt>
                <c:pt idx="935">
                  <c:v>5.1500000000000004E-2</c:v>
                </c:pt>
                <c:pt idx="936">
                  <c:v>5.1266999999999993E-2</c:v>
                </c:pt>
                <c:pt idx="937">
                  <c:v>5.0700000000000002E-2</c:v>
                </c:pt>
                <c:pt idx="938">
                  <c:v>4.9942E-2</c:v>
                </c:pt>
                <c:pt idx="939">
                  <c:v>5.0265000000000004E-2</c:v>
                </c:pt>
                <c:pt idx="940">
                  <c:v>6.0101000000000002E-2</c:v>
                </c:pt>
                <c:pt idx="941">
                  <c:v>5.7838000000000001E-2</c:v>
                </c:pt>
                <c:pt idx="942">
                  <c:v>5.8700000000000002E-2</c:v>
                </c:pt>
                <c:pt idx="943">
                  <c:v>5.6631999999999995E-2</c:v>
                </c:pt>
                <c:pt idx="944">
                  <c:v>5.5766000000000003E-2</c:v>
                </c:pt>
                <c:pt idx="945">
                  <c:v>5.5816999999999999E-2</c:v>
                </c:pt>
                <c:pt idx="946">
                  <c:v>5.534E-2</c:v>
                </c:pt>
                <c:pt idx="947">
                  <c:v>5.5030999999999997E-2</c:v>
                </c:pt>
                <c:pt idx="948">
                  <c:v>5.5721E-2</c:v>
                </c:pt>
                <c:pt idx="949">
                  <c:v>5.5042999999999995E-2</c:v>
                </c:pt>
                <c:pt idx="950">
                  <c:v>5.5892999999999998E-2</c:v>
                </c:pt>
                <c:pt idx="951">
                  <c:v>5.6321000000000003E-2</c:v>
                </c:pt>
                <c:pt idx="952">
                  <c:v>5.6900000000000006E-2</c:v>
                </c:pt>
                <c:pt idx="953">
                  <c:v>5.6500000000000002E-2</c:v>
                </c:pt>
                <c:pt idx="954">
                  <c:v>5.6420999999999999E-2</c:v>
                </c:pt>
                <c:pt idx="955">
                  <c:v>5.6600000000000004E-2</c:v>
                </c:pt>
                <c:pt idx="956">
                  <c:v>5.6250000000000001E-2</c:v>
                </c:pt>
                <c:pt idx="957">
                  <c:v>5.6162999999999998E-2</c:v>
                </c:pt>
                <c:pt idx="958">
                  <c:v>5.6325E-2</c:v>
                </c:pt>
                <c:pt idx="959">
                  <c:v>5.5891999999999997E-2</c:v>
                </c:pt>
                <c:pt idx="960">
                  <c:v>5.4974999999999996E-2</c:v>
                </c:pt>
                <c:pt idx="961">
                  <c:v>5.4573999999999998E-2</c:v>
                </c:pt>
                <c:pt idx="962">
                  <c:v>5.5199999999999999E-2</c:v>
                </c:pt>
                <c:pt idx="963">
                  <c:v>5.5080999999999998E-2</c:v>
                </c:pt>
                <c:pt idx="964">
                  <c:v>5.5472E-2</c:v>
                </c:pt>
                <c:pt idx="965">
                  <c:v>5.5549999999999995E-2</c:v>
                </c:pt>
                <c:pt idx="966">
                  <c:v>5.5599999999999997E-2</c:v>
                </c:pt>
                <c:pt idx="967">
                  <c:v>5.5955000000000005E-2</c:v>
                </c:pt>
                <c:pt idx="968">
                  <c:v>5.5442999999999999E-2</c:v>
                </c:pt>
                <c:pt idx="969">
                  <c:v>5.5800000000000002E-2</c:v>
                </c:pt>
                <c:pt idx="970">
                  <c:v>5.5500000000000001E-2</c:v>
                </c:pt>
                <c:pt idx="971">
                  <c:v>5.5266000000000003E-2</c:v>
                </c:pt>
                <c:pt idx="972">
                  <c:v>5.5544999999999997E-2</c:v>
                </c:pt>
                <c:pt idx="973">
                  <c:v>5.5627000000000003E-2</c:v>
                </c:pt>
                <c:pt idx="974">
                  <c:v>5.5751999999999996E-2</c:v>
                </c:pt>
                <c:pt idx="975">
                  <c:v>5.6100000000000004E-2</c:v>
                </c:pt>
                <c:pt idx="976">
                  <c:v>5.5899999999999998E-2</c:v>
                </c:pt>
                <c:pt idx="977">
                  <c:v>5.5500000000000001E-2</c:v>
                </c:pt>
                <c:pt idx="978">
                  <c:v>5.4253000000000003E-2</c:v>
                </c:pt>
                <c:pt idx="979">
                  <c:v>5.4120999999999996E-2</c:v>
                </c:pt>
                <c:pt idx="980">
                  <c:v>5.3262000000000004E-2</c:v>
                </c:pt>
                <c:pt idx="981">
                  <c:v>5.2641999999999994E-2</c:v>
                </c:pt>
                <c:pt idx="982">
                  <c:v>5.2319000000000004E-2</c:v>
                </c:pt>
                <c:pt idx="983">
                  <c:v>5.1315E-2</c:v>
                </c:pt>
                <c:pt idx="984">
                  <c:v>5.1071999999999999E-2</c:v>
                </c:pt>
                <c:pt idx="985">
                  <c:v>5.0823E-2</c:v>
                </c:pt>
                <c:pt idx="986">
                  <c:v>5.1200000000000002E-2</c:v>
                </c:pt>
                <c:pt idx="987">
                  <c:v>5.1670999999999995E-2</c:v>
                </c:pt>
                <c:pt idx="988">
                  <c:v>5.1680999999999998E-2</c:v>
                </c:pt>
                <c:pt idx="989">
                  <c:v>5.0022999999999998E-2</c:v>
                </c:pt>
                <c:pt idx="990">
                  <c:v>4.9545000000000006E-2</c:v>
                </c:pt>
                <c:pt idx="991">
                  <c:v>4.9202000000000003E-2</c:v>
                </c:pt>
                <c:pt idx="992">
                  <c:v>4.8799999999999996E-2</c:v>
                </c:pt>
                <c:pt idx="993">
                  <c:v>4.8606999999999997E-2</c:v>
                </c:pt>
                <c:pt idx="994">
                  <c:v>4.8181000000000002E-2</c:v>
                </c:pt>
                <c:pt idx="995">
                  <c:v>4.8099999999999997E-2</c:v>
                </c:pt>
                <c:pt idx="996">
                  <c:v>4.8499999999999995E-2</c:v>
                </c:pt>
                <c:pt idx="997">
                  <c:v>4.8239000000000004E-2</c:v>
                </c:pt>
                <c:pt idx="998">
                  <c:v>4.8722000000000001E-2</c:v>
                </c:pt>
                <c:pt idx="999">
                  <c:v>4.9143999999999993E-2</c:v>
                </c:pt>
                <c:pt idx="1000">
                  <c:v>4.9134999999999998E-2</c:v>
                </c:pt>
                <c:pt idx="1001">
                  <c:v>4.9211999999999999E-2</c:v>
                </c:pt>
                <c:pt idx="1002">
                  <c:v>4.8944999999999995E-2</c:v>
                </c:pt>
                <c:pt idx="1003">
                  <c:v>4.8766999999999998E-2</c:v>
                </c:pt>
                <c:pt idx="1004">
                  <c:v>4.9660000000000003E-2</c:v>
                </c:pt>
                <c:pt idx="1005">
                  <c:v>4.9054E-2</c:v>
                </c:pt>
                <c:pt idx="1006">
                  <c:v>4.9299999999999997E-2</c:v>
                </c:pt>
                <c:pt idx="1007">
                  <c:v>4.9195999999999997E-2</c:v>
                </c:pt>
                <c:pt idx="1008">
                  <c:v>4.8833000000000001E-2</c:v>
                </c:pt>
                <c:pt idx="1009">
                  <c:v>4.8399999999999999E-2</c:v>
                </c:pt>
                <c:pt idx="1010">
                  <c:v>4.8399999999999999E-2</c:v>
                </c:pt>
                <c:pt idx="1011">
                  <c:v>4.8231000000000003E-2</c:v>
                </c:pt>
                <c:pt idx="1012">
                  <c:v>4.82E-2</c:v>
                </c:pt>
                <c:pt idx="1013">
                  <c:v>4.8057999999999997E-2</c:v>
                </c:pt>
                <c:pt idx="1014">
                  <c:v>4.7584000000000001E-2</c:v>
                </c:pt>
                <c:pt idx="1015">
                  <c:v>4.7744000000000002E-2</c:v>
                </c:pt>
                <c:pt idx="1016">
                  <c:v>4.7655000000000003E-2</c:v>
                </c:pt>
                <c:pt idx="1017">
                  <c:v>4.7300000000000002E-2</c:v>
                </c:pt>
                <c:pt idx="1018">
                  <c:v>4.6674E-2</c:v>
                </c:pt>
                <c:pt idx="1019">
                  <c:v>4.6234000000000004E-2</c:v>
                </c:pt>
                <c:pt idx="1020">
                  <c:v>4.6599000000000002E-2</c:v>
                </c:pt>
                <c:pt idx="1021">
                  <c:v>4.7108999999999998E-2</c:v>
                </c:pt>
                <c:pt idx="1022">
                  <c:v>4.7203999999999996E-2</c:v>
                </c:pt>
                <c:pt idx="1023">
                  <c:v>4.7121000000000003E-2</c:v>
                </c:pt>
                <c:pt idx="1024">
                  <c:v>4.7300000000000002E-2</c:v>
                </c:pt>
                <c:pt idx="1025">
                  <c:v>4.7281000000000004E-2</c:v>
                </c:pt>
                <c:pt idx="1026">
                  <c:v>4.7081999999999999E-2</c:v>
                </c:pt>
                <c:pt idx="1027">
                  <c:v>4.6834000000000001E-2</c:v>
                </c:pt>
                <c:pt idx="1028">
                  <c:v>4.6265000000000001E-2</c:v>
                </c:pt>
                <c:pt idx="1029">
                  <c:v>4.607E-2</c:v>
                </c:pt>
                <c:pt idx="1030">
                  <c:v>4.6192000000000004E-2</c:v>
                </c:pt>
                <c:pt idx="1031">
                  <c:v>4.5469999999999997E-2</c:v>
                </c:pt>
                <c:pt idx="1032">
                  <c:v>4.5599999999999995E-2</c:v>
                </c:pt>
                <c:pt idx="1033">
                  <c:v>4.5734000000000004E-2</c:v>
                </c:pt>
                <c:pt idx="1034">
                  <c:v>4.5621999999999996E-2</c:v>
                </c:pt>
                <c:pt idx="1035">
                  <c:v>4.5442999999999997E-2</c:v>
                </c:pt>
                <c:pt idx="1036">
                  <c:v>4.5700000000000005E-2</c:v>
                </c:pt>
                <c:pt idx="1037">
                  <c:v>4.5570000000000006E-2</c:v>
                </c:pt>
                <c:pt idx="1038">
                  <c:v>4.6158000000000005E-2</c:v>
                </c:pt>
                <c:pt idx="1039">
                  <c:v>4.5444999999999999E-2</c:v>
                </c:pt>
                <c:pt idx="1040">
                  <c:v>4.5705999999999997E-2</c:v>
                </c:pt>
                <c:pt idx="1041">
                  <c:v>4.5136000000000003E-2</c:v>
                </c:pt>
                <c:pt idx="1042">
                  <c:v>4.5199999999999997E-2</c:v>
                </c:pt>
                <c:pt idx="1043">
                  <c:v>4.5117999999999998E-2</c:v>
                </c:pt>
                <c:pt idx="1044">
                  <c:v>4.5258E-2</c:v>
                </c:pt>
                <c:pt idx="1045">
                  <c:v>4.5019999999999998E-2</c:v>
                </c:pt>
                <c:pt idx="1046">
                  <c:v>4.4781000000000001E-2</c:v>
                </c:pt>
                <c:pt idx="1047">
                  <c:v>4.4400000000000002E-2</c:v>
                </c:pt>
                <c:pt idx="1048">
                  <c:v>4.4299999999999999E-2</c:v>
                </c:pt>
                <c:pt idx="1049">
                  <c:v>4.4699999999999997E-2</c:v>
                </c:pt>
                <c:pt idx="1050">
                  <c:v>4.5236999999999999E-2</c:v>
                </c:pt>
                <c:pt idx="1051">
                  <c:v>4.5425000000000007E-2</c:v>
                </c:pt>
                <c:pt idx="1052">
                  <c:v>4.6681E-2</c:v>
                </c:pt>
                <c:pt idx="1053">
                  <c:v>4.6559999999999997E-2</c:v>
                </c:pt>
                <c:pt idx="1054">
                  <c:v>4.7085999999999996E-2</c:v>
                </c:pt>
                <c:pt idx="1055">
                  <c:v>4.7154999999999996E-2</c:v>
                </c:pt>
                <c:pt idx="1056">
                  <c:v>4.8036000000000002E-2</c:v>
                </c:pt>
                <c:pt idx="1057">
                  <c:v>4.9097999999999996E-2</c:v>
                </c:pt>
                <c:pt idx="1058">
                  <c:v>4.8771000000000002E-2</c:v>
                </c:pt>
                <c:pt idx="1059">
                  <c:v>4.9100000000000005E-2</c:v>
                </c:pt>
                <c:pt idx="1060">
                  <c:v>4.8944000000000001E-2</c:v>
                </c:pt>
                <c:pt idx="1061">
                  <c:v>4.9000000000000002E-2</c:v>
                </c:pt>
                <c:pt idx="1062">
                  <c:v>4.9546E-2</c:v>
                </c:pt>
                <c:pt idx="1063">
                  <c:v>4.9752999999999999E-2</c:v>
                </c:pt>
                <c:pt idx="1064">
                  <c:v>5.0094E-2</c:v>
                </c:pt>
                <c:pt idx="1065">
                  <c:v>4.9382000000000002E-2</c:v>
                </c:pt>
                <c:pt idx="1066">
                  <c:v>4.8708000000000001E-2</c:v>
                </c:pt>
                <c:pt idx="1067">
                  <c:v>4.8708000000000001E-2</c:v>
                </c:pt>
                <c:pt idx="1068">
                  <c:v>4.8240999999999999E-2</c:v>
                </c:pt>
                <c:pt idx="1069">
                  <c:v>4.8418000000000003E-2</c:v>
                </c:pt>
                <c:pt idx="1070">
                  <c:v>4.8410000000000002E-2</c:v>
                </c:pt>
                <c:pt idx="1071">
                  <c:v>4.8730000000000002E-2</c:v>
                </c:pt>
                <c:pt idx="1072">
                  <c:v>4.8770000000000001E-2</c:v>
                </c:pt>
                <c:pt idx="1073">
                  <c:v>4.8703000000000003E-2</c:v>
                </c:pt>
                <c:pt idx="1074">
                  <c:v>4.9668999999999998E-2</c:v>
                </c:pt>
                <c:pt idx="1075">
                  <c:v>5.0099999999999999E-2</c:v>
                </c:pt>
                <c:pt idx="1076">
                  <c:v>4.9995999999999999E-2</c:v>
                </c:pt>
                <c:pt idx="1077">
                  <c:v>4.9804000000000001E-2</c:v>
                </c:pt>
                <c:pt idx="1078">
                  <c:v>4.9699999999999994E-2</c:v>
                </c:pt>
                <c:pt idx="1079">
                  <c:v>4.9964000000000001E-2</c:v>
                </c:pt>
                <c:pt idx="1080">
                  <c:v>5.0715000000000003E-2</c:v>
                </c:pt>
                <c:pt idx="1081">
                  <c:v>5.0639000000000003E-2</c:v>
                </c:pt>
                <c:pt idx="1082">
                  <c:v>5.0793999999999999E-2</c:v>
                </c:pt>
                <c:pt idx="1083">
                  <c:v>5.1471999999999997E-2</c:v>
                </c:pt>
                <c:pt idx="1084">
                  <c:v>5.1325000000000003E-2</c:v>
                </c:pt>
                <c:pt idx="1085">
                  <c:v>5.1699999999999996E-2</c:v>
                </c:pt>
                <c:pt idx="1086">
                  <c:v>5.1500000000000004E-2</c:v>
                </c:pt>
                <c:pt idx="1087">
                  <c:v>5.1434000000000001E-2</c:v>
                </c:pt>
                <c:pt idx="1088">
                  <c:v>5.16E-2</c:v>
                </c:pt>
                <c:pt idx="1089">
                  <c:v>5.1247000000000001E-2</c:v>
                </c:pt>
                <c:pt idx="1090">
                  <c:v>5.1035999999999998E-2</c:v>
                </c:pt>
                <c:pt idx="1091">
                  <c:v>5.1299999999999998E-2</c:v>
                </c:pt>
                <c:pt idx="1092">
                  <c:v>5.0571999999999999E-2</c:v>
                </c:pt>
                <c:pt idx="1093">
                  <c:v>5.04E-2</c:v>
                </c:pt>
                <c:pt idx="1094">
                  <c:v>5.0099999999999999E-2</c:v>
                </c:pt>
                <c:pt idx="1095">
                  <c:v>5.0099999999999999E-2</c:v>
                </c:pt>
                <c:pt idx="1096">
                  <c:v>4.9306999999999997E-2</c:v>
                </c:pt>
                <c:pt idx="1097">
                  <c:v>4.8739999999999999E-2</c:v>
                </c:pt>
                <c:pt idx="1098">
                  <c:v>4.8265000000000002E-2</c:v>
                </c:pt>
                <c:pt idx="1099">
                  <c:v>4.82E-2</c:v>
                </c:pt>
                <c:pt idx="1100">
                  <c:v>4.7957E-2</c:v>
                </c:pt>
                <c:pt idx="1101">
                  <c:v>4.7800000000000002E-2</c:v>
                </c:pt>
                <c:pt idx="1102">
                  <c:v>4.7660999999999995E-2</c:v>
                </c:pt>
                <c:pt idx="1103">
                  <c:v>4.7309999999999998E-2</c:v>
                </c:pt>
                <c:pt idx="1104">
                  <c:v>4.6923000000000006E-2</c:v>
                </c:pt>
                <c:pt idx="1105">
                  <c:v>4.6699999999999998E-2</c:v>
                </c:pt>
                <c:pt idx="1106">
                  <c:v>4.6790999999999999E-2</c:v>
                </c:pt>
                <c:pt idx="1107">
                  <c:v>4.6871000000000003E-2</c:v>
                </c:pt>
                <c:pt idx="1108">
                  <c:v>4.7150999999999998E-2</c:v>
                </c:pt>
                <c:pt idx="1109">
                  <c:v>4.7213999999999999E-2</c:v>
                </c:pt>
                <c:pt idx="1110">
                  <c:v>4.7500000000000001E-2</c:v>
                </c:pt>
                <c:pt idx="1111">
                  <c:v>4.8000000000000001E-2</c:v>
                </c:pt>
                <c:pt idx="1112">
                  <c:v>4.6961000000000003E-2</c:v>
                </c:pt>
                <c:pt idx="1113">
                  <c:v>4.6961000000000003E-2</c:v>
                </c:pt>
                <c:pt idx="1114">
                  <c:v>4.6119E-2</c:v>
                </c:pt>
                <c:pt idx="1115">
                  <c:v>4.6349000000000001E-2</c:v>
                </c:pt>
                <c:pt idx="1116">
                  <c:v>4.6151999999999999E-2</c:v>
                </c:pt>
                <c:pt idx="1117">
                  <c:v>4.6100000000000002E-2</c:v>
                </c:pt>
                <c:pt idx="1118">
                  <c:v>4.5747000000000003E-2</c:v>
                </c:pt>
                <c:pt idx="1119">
                  <c:v>4.6399999999999997E-2</c:v>
                </c:pt>
                <c:pt idx="1120">
                  <c:v>4.6858000000000004E-2</c:v>
                </c:pt>
                <c:pt idx="1121">
                  <c:v>4.6550000000000001E-2</c:v>
                </c:pt>
                <c:pt idx="1122">
                  <c:v>4.6699000000000004E-2</c:v>
                </c:pt>
                <c:pt idx="1123">
                  <c:v>4.7149999999999997E-2</c:v>
                </c:pt>
                <c:pt idx="1124">
                  <c:v>4.7824999999999999E-2</c:v>
                </c:pt>
                <c:pt idx="1125">
                  <c:v>4.7400000000000005E-2</c:v>
                </c:pt>
                <c:pt idx="1126">
                  <c:v>4.6820000000000001E-2</c:v>
                </c:pt>
                <c:pt idx="1127">
                  <c:v>4.6433000000000002E-2</c:v>
                </c:pt>
                <c:pt idx="1128">
                  <c:v>4.6635000000000003E-2</c:v>
                </c:pt>
                <c:pt idx="1129">
                  <c:v>4.6799999999999994E-2</c:v>
                </c:pt>
                <c:pt idx="1130">
                  <c:v>4.6729E-2</c:v>
                </c:pt>
                <c:pt idx="1131">
                  <c:v>4.6759000000000002E-2</c:v>
                </c:pt>
                <c:pt idx="1132">
                  <c:v>4.6500000000000007E-2</c:v>
                </c:pt>
                <c:pt idx="1133">
                  <c:v>4.6133E-2</c:v>
                </c:pt>
                <c:pt idx="1134">
                  <c:v>4.6199999999999998E-2</c:v>
                </c:pt>
                <c:pt idx="1135">
                  <c:v>4.6199999999999998E-2</c:v>
                </c:pt>
                <c:pt idx="1136">
                  <c:v>4.6300000000000001E-2</c:v>
                </c:pt>
                <c:pt idx="1137">
                  <c:v>4.6136999999999997E-2</c:v>
                </c:pt>
                <c:pt idx="1138">
                  <c:v>4.5919000000000001E-2</c:v>
                </c:pt>
                <c:pt idx="1139">
                  <c:v>4.58E-2</c:v>
                </c:pt>
                <c:pt idx="1140">
                  <c:v>4.5837000000000003E-2</c:v>
                </c:pt>
                <c:pt idx="1141">
                  <c:v>4.5828000000000001E-2</c:v>
                </c:pt>
                <c:pt idx="1142">
                  <c:v>4.5755999999999998E-2</c:v>
                </c:pt>
                <c:pt idx="1143">
                  <c:v>4.5772000000000007E-2</c:v>
                </c:pt>
                <c:pt idx="1144">
                  <c:v>4.5499999999999999E-2</c:v>
                </c:pt>
                <c:pt idx="1145">
                  <c:v>4.5240999999999996E-2</c:v>
                </c:pt>
                <c:pt idx="1146">
                  <c:v>4.5252999999999995E-2</c:v>
                </c:pt>
                <c:pt idx="1147">
                  <c:v>4.5143000000000003E-2</c:v>
                </c:pt>
                <c:pt idx="1148">
                  <c:v>4.53E-2</c:v>
                </c:pt>
                <c:pt idx="1149">
                  <c:v>4.5666999999999999E-2</c:v>
                </c:pt>
                <c:pt idx="1150">
                  <c:v>4.5353999999999998E-2</c:v>
                </c:pt>
                <c:pt idx="1151">
                  <c:v>4.3863000000000006E-2</c:v>
                </c:pt>
                <c:pt idx="1152">
                  <c:v>4.36E-2</c:v>
                </c:pt>
                <c:pt idx="1153">
                  <c:v>4.2999999999999997E-2</c:v>
                </c:pt>
                <c:pt idx="1154">
                  <c:v>4.3099999999999999E-2</c:v>
                </c:pt>
                <c:pt idx="1155">
                  <c:v>4.3548999999999997E-2</c:v>
                </c:pt>
                <c:pt idx="1156">
                  <c:v>4.3144999999999996E-2</c:v>
                </c:pt>
                <c:pt idx="1157">
                  <c:v>4.3672000000000002E-2</c:v>
                </c:pt>
                <c:pt idx="1158">
                  <c:v>4.4199999999999996E-2</c:v>
                </c:pt>
                <c:pt idx="1159">
                  <c:v>4.4603000000000004E-2</c:v>
                </c:pt>
                <c:pt idx="1160">
                  <c:v>4.4199999999999996E-2</c:v>
                </c:pt>
                <c:pt idx="1161">
                  <c:v>4.4642999999999995E-2</c:v>
                </c:pt>
                <c:pt idx="1162">
                  <c:v>4.4549000000000005E-2</c:v>
                </c:pt>
                <c:pt idx="1163">
                  <c:v>4.4500000000000005E-2</c:v>
                </c:pt>
                <c:pt idx="1164">
                  <c:v>4.4199999999999996E-2</c:v>
                </c:pt>
                <c:pt idx="1165">
                  <c:v>4.4199999999999996E-2</c:v>
                </c:pt>
                <c:pt idx="1166">
                  <c:v>4.4438999999999999E-2</c:v>
                </c:pt>
                <c:pt idx="1167">
                  <c:v>4.4299999999999999E-2</c:v>
                </c:pt>
                <c:pt idx="1168">
                  <c:v>4.4400000000000002E-2</c:v>
                </c:pt>
                <c:pt idx="1169">
                  <c:v>4.4166999999999998E-2</c:v>
                </c:pt>
                <c:pt idx="1170">
                  <c:v>4.4299999999999999E-2</c:v>
                </c:pt>
                <c:pt idx="1171">
                  <c:v>4.4400000000000002E-2</c:v>
                </c:pt>
                <c:pt idx="1172">
                  <c:v>4.4999999999999998E-2</c:v>
                </c:pt>
                <c:pt idx="1173">
                  <c:v>4.4999999999999998E-2</c:v>
                </c:pt>
                <c:pt idx="1174">
                  <c:v>4.5100000000000001E-2</c:v>
                </c:pt>
                <c:pt idx="1175">
                  <c:v>4.4778999999999999E-2</c:v>
                </c:pt>
                <c:pt idx="1176">
                  <c:v>4.4406000000000001E-2</c:v>
                </c:pt>
                <c:pt idx="1177">
                  <c:v>4.4699999999999997E-2</c:v>
                </c:pt>
                <c:pt idx="1178">
                  <c:v>4.4999999999999998E-2</c:v>
                </c:pt>
                <c:pt idx="1179">
                  <c:v>4.4999000000000004E-2</c:v>
                </c:pt>
                <c:pt idx="1180">
                  <c:v>4.4936999999999998E-2</c:v>
                </c:pt>
                <c:pt idx="1181">
                  <c:v>4.5328E-2</c:v>
                </c:pt>
                <c:pt idx="1182">
                  <c:v>4.6234000000000004E-2</c:v>
                </c:pt>
                <c:pt idx="1183">
                  <c:v>4.7062999999999994E-2</c:v>
                </c:pt>
                <c:pt idx="1184">
                  <c:v>4.5899999999999996E-2</c:v>
                </c:pt>
                <c:pt idx="1185">
                  <c:v>4.6300000000000001E-2</c:v>
                </c:pt>
                <c:pt idx="1186">
                  <c:v>4.7057000000000002E-2</c:v>
                </c:pt>
                <c:pt idx="1187">
                  <c:v>4.7282999999999999E-2</c:v>
                </c:pt>
                <c:pt idx="1188">
                  <c:v>4.7469999999999998E-2</c:v>
                </c:pt>
                <c:pt idx="1189">
                  <c:v>5.0708999999999997E-2</c:v>
                </c:pt>
                <c:pt idx="1190">
                  <c:v>5.0248999999999995E-2</c:v>
                </c:pt>
                <c:pt idx="1191">
                  <c:v>4.9644000000000001E-2</c:v>
                </c:pt>
                <c:pt idx="1192">
                  <c:v>5.0300000000000004E-2</c:v>
                </c:pt>
                <c:pt idx="1193">
                  <c:v>5.0900000000000001E-2</c:v>
                </c:pt>
                <c:pt idx="1194">
                  <c:v>5.1788999999999995E-2</c:v>
                </c:pt>
                <c:pt idx="1195">
                  <c:v>5.2172000000000003E-2</c:v>
                </c:pt>
                <c:pt idx="1196">
                  <c:v>5.2949999999999997E-2</c:v>
                </c:pt>
                <c:pt idx="1197">
                  <c:v>5.2572000000000001E-2</c:v>
                </c:pt>
                <c:pt idx="1198">
                  <c:v>5.2049000000000005E-2</c:v>
                </c:pt>
                <c:pt idx="1199">
                  <c:v>5.1641000000000006E-2</c:v>
                </c:pt>
                <c:pt idx="1200">
                  <c:v>5.3551000000000001E-2</c:v>
                </c:pt>
                <c:pt idx="1201">
                  <c:v>5.4158999999999999E-2</c:v>
                </c:pt>
                <c:pt idx="1202">
                  <c:v>5.6749999999999995E-2</c:v>
                </c:pt>
                <c:pt idx="1203">
                  <c:v>5.5309999999999998E-2</c:v>
                </c:pt>
                <c:pt idx="1204">
                  <c:v>5.5106999999999996E-2</c:v>
                </c:pt>
                <c:pt idx="1205">
                  <c:v>5.5271999999999995E-2</c:v>
                </c:pt>
                <c:pt idx="1206">
                  <c:v>5.6265000000000003E-2</c:v>
                </c:pt>
                <c:pt idx="1207">
                  <c:v>5.8986000000000004E-2</c:v>
                </c:pt>
                <c:pt idx="1208">
                  <c:v>5.5663999999999998E-2</c:v>
                </c:pt>
                <c:pt idx="1209">
                  <c:v>5.5559000000000004E-2</c:v>
                </c:pt>
                <c:pt idx="1210">
                  <c:v>5.4271E-2</c:v>
                </c:pt>
                <c:pt idx="1211">
                  <c:v>5.4870999999999996E-2</c:v>
                </c:pt>
                <c:pt idx="1212">
                  <c:v>5.5382000000000001E-2</c:v>
                </c:pt>
                <c:pt idx="1213">
                  <c:v>5.5913999999999998E-2</c:v>
                </c:pt>
                <c:pt idx="1214">
                  <c:v>5.5338000000000005E-2</c:v>
                </c:pt>
                <c:pt idx="1215">
                  <c:v>5.5052000000000004E-2</c:v>
                </c:pt>
                <c:pt idx="1216">
                  <c:v>5.6250999999999995E-2</c:v>
                </c:pt>
                <c:pt idx="1217">
                  <c:v>5.5439999999999996E-2</c:v>
                </c:pt>
                <c:pt idx="1218">
                  <c:v>5.5220999999999999E-2</c:v>
                </c:pt>
                <c:pt idx="1219">
                  <c:v>5.4820000000000001E-2</c:v>
                </c:pt>
                <c:pt idx="1220">
                  <c:v>5.4823000000000004E-2</c:v>
                </c:pt>
                <c:pt idx="1221">
                  <c:v>5.4600000000000003E-2</c:v>
                </c:pt>
                <c:pt idx="1222">
                  <c:v>5.5400999999999999E-2</c:v>
                </c:pt>
                <c:pt idx="1223">
                  <c:v>5.4978999999999993E-2</c:v>
                </c:pt>
                <c:pt idx="1224">
                  <c:v>5.4978999999999993E-2</c:v>
                </c:pt>
                <c:pt idx="1225">
                  <c:v>5.4258000000000001E-2</c:v>
                </c:pt>
                <c:pt idx="1226">
                  <c:v>5.5365999999999999E-2</c:v>
                </c:pt>
                <c:pt idx="1227">
                  <c:v>5.5854000000000001E-2</c:v>
                </c:pt>
                <c:pt idx="1228">
                  <c:v>5.5399999999999998E-2</c:v>
                </c:pt>
                <c:pt idx="1229">
                  <c:v>5.5300000000000002E-2</c:v>
                </c:pt>
                <c:pt idx="1230">
                  <c:v>5.4764999999999994E-2</c:v>
                </c:pt>
                <c:pt idx="1231">
                  <c:v>5.5E-2</c:v>
                </c:pt>
                <c:pt idx="1232">
                  <c:v>5.4489000000000003E-2</c:v>
                </c:pt>
                <c:pt idx="1233">
                  <c:v>5.3269999999999998E-2</c:v>
                </c:pt>
                <c:pt idx="1234">
                  <c:v>5.3677000000000002E-2</c:v>
                </c:pt>
                <c:pt idx="1235">
                  <c:v>5.3478999999999999E-2</c:v>
                </c:pt>
                <c:pt idx="1236">
                  <c:v>5.2529000000000006E-2</c:v>
                </c:pt>
                <c:pt idx="1237">
                  <c:v>5.3338999999999998E-2</c:v>
                </c:pt>
                <c:pt idx="1238">
                  <c:v>5.3005000000000004E-2</c:v>
                </c:pt>
                <c:pt idx="1239">
                  <c:v>5.3032000000000003E-2</c:v>
                </c:pt>
                <c:pt idx="1240">
                  <c:v>5.3262999999999998E-2</c:v>
                </c:pt>
                <c:pt idx="1241">
                  <c:v>5.2999999999999999E-2</c:v>
                </c:pt>
                <c:pt idx="1242">
                  <c:v>5.2998999999999998E-2</c:v>
                </c:pt>
                <c:pt idx="1243">
                  <c:v>5.1947E-2</c:v>
                </c:pt>
                <c:pt idx="1244">
                  <c:v>5.1985999999999997E-2</c:v>
                </c:pt>
                <c:pt idx="1245">
                  <c:v>5.2779E-2</c:v>
                </c:pt>
                <c:pt idx="1246">
                  <c:v>5.296E-2</c:v>
                </c:pt>
                <c:pt idx="1247">
                  <c:v>5.3998999999999998E-2</c:v>
                </c:pt>
                <c:pt idx="1248">
                  <c:v>5.6139000000000001E-2</c:v>
                </c:pt>
                <c:pt idx="1249">
                  <c:v>5.5739000000000004E-2</c:v>
                </c:pt>
                <c:pt idx="1250">
                  <c:v>5.3426999999999995E-2</c:v>
                </c:pt>
                <c:pt idx="1251">
                  <c:v>5.2967000000000007E-2</c:v>
                </c:pt>
                <c:pt idx="1252">
                  <c:v>5.2999999999999999E-2</c:v>
                </c:pt>
                <c:pt idx="1253">
                  <c:v>5.2976999999999996E-2</c:v>
                </c:pt>
                <c:pt idx="1254">
                  <c:v>5.3724999999999995E-2</c:v>
                </c:pt>
                <c:pt idx="1255">
                  <c:v>5.6250000000000001E-2</c:v>
                </c:pt>
                <c:pt idx="1256">
                  <c:v>5.4970999999999999E-2</c:v>
                </c:pt>
                <c:pt idx="1257">
                  <c:v>5.5899999999999998E-2</c:v>
                </c:pt>
                <c:pt idx="1258">
                  <c:v>5.5300000000000002E-2</c:v>
                </c:pt>
                <c:pt idx="1259">
                  <c:v>5.45E-2</c:v>
                </c:pt>
                <c:pt idx="1260">
                  <c:v>5.5030999999999997E-2</c:v>
                </c:pt>
                <c:pt idx="1261">
                  <c:v>5.4673999999999993E-2</c:v>
                </c:pt>
                <c:pt idx="1262">
                  <c:v>5.6500000000000002E-2</c:v>
                </c:pt>
                <c:pt idx="1263">
                  <c:v>5.5883000000000002E-2</c:v>
                </c:pt>
                <c:pt idx="1264">
                  <c:v>5.6900000000000006E-2</c:v>
                </c:pt>
                <c:pt idx="1265">
                  <c:v>5.7999999999999996E-2</c:v>
                </c:pt>
                <c:pt idx="1266">
                  <c:v>5.8499999999999996E-2</c:v>
                </c:pt>
                <c:pt idx="1267">
                  <c:v>5.8071999999999999E-2</c:v>
                </c:pt>
                <c:pt idx="1268">
                  <c:v>5.8287000000000005E-2</c:v>
                </c:pt>
                <c:pt idx="1269">
                  <c:v>5.8623000000000001E-2</c:v>
                </c:pt>
                <c:pt idx="1270">
                  <c:v>5.7880000000000001E-2</c:v>
                </c:pt>
                <c:pt idx="1271">
                  <c:v>5.8573000000000007E-2</c:v>
                </c:pt>
                <c:pt idx="1272">
                  <c:v>5.7977999999999995E-2</c:v>
                </c:pt>
                <c:pt idx="1273">
                  <c:v>5.6919000000000004E-2</c:v>
                </c:pt>
                <c:pt idx="1274">
                  <c:v>5.6600000000000004E-2</c:v>
                </c:pt>
                <c:pt idx="1275">
                  <c:v>5.6999000000000001E-2</c:v>
                </c:pt>
                <c:pt idx="1276">
                  <c:v>5.7099999999999998E-2</c:v>
                </c:pt>
                <c:pt idx="1277">
                  <c:v>5.6668000000000003E-2</c:v>
                </c:pt>
                <c:pt idx="1278">
                  <c:v>5.7020000000000001E-2</c:v>
                </c:pt>
                <c:pt idx="1279">
                  <c:v>5.7099999999999998E-2</c:v>
                </c:pt>
                <c:pt idx="1280">
                  <c:v>5.6851000000000006E-2</c:v>
                </c:pt>
                <c:pt idx="1281">
                  <c:v>5.6600000000000004E-2</c:v>
                </c:pt>
                <c:pt idx="1282">
                  <c:v>5.7500000000000002E-2</c:v>
                </c:pt>
                <c:pt idx="1283">
                  <c:v>5.7558999999999999E-2</c:v>
                </c:pt>
                <c:pt idx="1284">
                  <c:v>5.67E-2</c:v>
                </c:pt>
                <c:pt idx="1285">
                  <c:v>5.5633000000000002E-2</c:v>
                </c:pt>
                <c:pt idx="1286">
                  <c:v>5.4684999999999997E-2</c:v>
                </c:pt>
                <c:pt idx="1287">
                  <c:v>5.5199999999999999E-2</c:v>
                </c:pt>
                <c:pt idx="1288">
                  <c:v>5.1924999999999999E-2</c:v>
                </c:pt>
                <c:pt idx="1289">
                  <c:v>5.0407E-2</c:v>
                </c:pt>
                <c:pt idx="1290">
                  <c:v>5.0900000000000001E-2</c:v>
                </c:pt>
                <c:pt idx="1291">
                  <c:v>5.0639999999999998E-2</c:v>
                </c:pt>
                <c:pt idx="1292">
                  <c:v>4.9616E-2</c:v>
                </c:pt>
                <c:pt idx="1293">
                  <c:v>4.87E-2</c:v>
                </c:pt>
                <c:pt idx="1294">
                  <c:v>4.7737999999999996E-2</c:v>
                </c:pt>
                <c:pt idx="1295">
                  <c:v>4.8399999999999999E-2</c:v>
                </c:pt>
                <c:pt idx="1296">
                  <c:v>4.8556999999999996E-2</c:v>
                </c:pt>
                <c:pt idx="1297">
                  <c:v>4.7599999999999996E-2</c:v>
                </c:pt>
                <c:pt idx="1298">
                  <c:v>4.7331000000000005E-2</c:v>
                </c:pt>
                <c:pt idx="1299">
                  <c:v>4.7800000000000002E-2</c:v>
                </c:pt>
                <c:pt idx="1300">
                  <c:v>4.8045999999999998E-2</c:v>
                </c:pt>
                <c:pt idx="1301">
                  <c:v>4.6637999999999999E-2</c:v>
                </c:pt>
                <c:pt idx="1302">
                  <c:v>4.7016000000000002E-2</c:v>
                </c:pt>
                <c:pt idx="1303">
                  <c:v>4.6954999999999997E-2</c:v>
                </c:pt>
                <c:pt idx="1304">
                  <c:v>4.6990999999999998E-2</c:v>
                </c:pt>
                <c:pt idx="1305">
                  <c:v>4.6752000000000002E-2</c:v>
                </c:pt>
                <c:pt idx="1306">
                  <c:v>4.6536000000000001E-2</c:v>
                </c:pt>
                <c:pt idx="1307">
                  <c:v>4.6668000000000001E-2</c:v>
                </c:pt>
                <c:pt idx="1308">
                  <c:v>4.7062E-2</c:v>
                </c:pt>
                <c:pt idx="1309">
                  <c:v>4.7699999999999992E-2</c:v>
                </c:pt>
                <c:pt idx="1310">
                  <c:v>4.8129999999999999E-2</c:v>
                </c:pt>
                <c:pt idx="1311">
                  <c:v>4.8600000000000004E-2</c:v>
                </c:pt>
                <c:pt idx="1312">
                  <c:v>4.9260999999999999E-2</c:v>
                </c:pt>
                <c:pt idx="1313">
                  <c:v>4.8677999999999999E-2</c:v>
                </c:pt>
                <c:pt idx="1314">
                  <c:v>4.7523999999999997E-2</c:v>
                </c:pt>
                <c:pt idx="1315">
                  <c:v>4.7800000000000002E-2</c:v>
                </c:pt>
                <c:pt idx="1316">
                  <c:v>4.7800000000000002E-2</c:v>
                </c:pt>
                <c:pt idx="1317">
                  <c:v>4.734E-2</c:v>
                </c:pt>
                <c:pt idx="1318">
                  <c:v>4.7119000000000001E-2</c:v>
                </c:pt>
                <c:pt idx="1319">
                  <c:v>4.7226999999999998E-2</c:v>
                </c:pt>
                <c:pt idx="1320">
                  <c:v>4.8506000000000001E-2</c:v>
                </c:pt>
                <c:pt idx="1321">
                  <c:v>4.8600000000000004E-2</c:v>
                </c:pt>
                <c:pt idx="1322">
                  <c:v>4.8175999999999997E-2</c:v>
                </c:pt>
                <c:pt idx="1323">
                  <c:v>4.8108000000000005E-2</c:v>
                </c:pt>
                <c:pt idx="1324">
                  <c:v>4.7737999999999996E-2</c:v>
                </c:pt>
                <c:pt idx="1325">
                  <c:v>4.7599999999999996E-2</c:v>
                </c:pt>
                <c:pt idx="1326">
                  <c:v>4.8099999999999997E-2</c:v>
                </c:pt>
                <c:pt idx="1327">
                  <c:v>4.7899999999999998E-2</c:v>
                </c:pt>
                <c:pt idx="1328">
                  <c:v>4.7659E-2</c:v>
                </c:pt>
                <c:pt idx="1329">
                  <c:v>4.7444E-2</c:v>
                </c:pt>
                <c:pt idx="1330">
                  <c:v>4.7778000000000001E-2</c:v>
                </c:pt>
                <c:pt idx="1331">
                  <c:v>4.7667000000000001E-2</c:v>
                </c:pt>
                <c:pt idx="1332">
                  <c:v>4.6928999999999998E-2</c:v>
                </c:pt>
                <c:pt idx="1333">
                  <c:v>4.6199999999999998E-2</c:v>
                </c:pt>
                <c:pt idx="1334">
                  <c:v>4.5951000000000006E-2</c:v>
                </c:pt>
                <c:pt idx="1335">
                  <c:v>4.5970000000000004E-2</c:v>
                </c:pt>
                <c:pt idx="1336">
                  <c:v>4.6100000000000002E-2</c:v>
                </c:pt>
                <c:pt idx="1337">
                  <c:v>4.5499999999999999E-2</c:v>
                </c:pt>
                <c:pt idx="1338">
                  <c:v>4.4974E-2</c:v>
                </c:pt>
                <c:pt idx="1339">
                  <c:v>4.5033000000000004E-2</c:v>
                </c:pt>
                <c:pt idx="1340">
                  <c:v>4.5033000000000004E-2</c:v>
                </c:pt>
                <c:pt idx="1341">
                  <c:v>4.4923999999999999E-2</c:v>
                </c:pt>
                <c:pt idx="1342">
                  <c:v>4.4500000000000005E-2</c:v>
                </c:pt>
                <c:pt idx="1343">
                  <c:v>4.4326999999999998E-2</c:v>
                </c:pt>
                <c:pt idx="1344">
                  <c:v>4.4326999999999998E-2</c:v>
                </c:pt>
                <c:pt idx="1345">
                  <c:v>4.3343999999999994E-2</c:v>
                </c:pt>
                <c:pt idx="1346">
                  <c:v>4.2699999999999995E-2</c:v>
                </c:pt>
                <c:pt idx="1347">
                  <c:v>4.2599999999999999E-2</c:v>
                </c:pt>
                <c:pt idx="1348">
                  <c:v>4.2999999999999997E-2</c:v>
                </c:pt>
                <c:pt idx="1349">
                  <c:v>4.3099999999999999E-2</c:v>
                </c:pt>
                <c:pt idx="1350">
                  <c:v>4.24E-2</c:v>
                </c:pt>
                <c:pt idx="1351">
                  <c:v>4.2426999999999999E-2</c:v>
                </c:pt>
                <c:pt idx="1352">
                  <c:v>4.2500000000000003E-2</c:v>
                </c:pt>
                <c:pt idx="1353">
                  <c:v>4.1961999999999999E-2</c:v>
                </c:pt>
                <c:pt idx="1354">
                  <c:v>4.2099999999999999E-2</c:v>
                </c:pt>
                <c:pt idx="1355">
                  <c:v>4.1863999999999998E-2</c:v>
                </c:pt>
                <c:pt idx="1356">
                  <c:v>4.1900000000000007E-2</c:v>
                </c:pt>
                <c:pt idx="1357">
                  <c:v>4.2000000000000003E-2</c:v>
                </c:pt>
                <c:pt idx="1358">
                  <c:v>4.2007000000000003E-2</c:v>
                </c:pt>
                <c:pt idx="1359">
                  <c:v>4.1900000000000007E-2</c:v>
                </c:pt>
                <c:pt idx="1360">
                  <c:v>4.1599999999999998E-2</c:v>
                </c:pt>
                <c:pt idx="1361">
                  <c:v>4.1828000000000004E-2</c:v>
                </c:pt>
                <c:pt idx="1362">
                  <c:v>4.1828000000000004E-2</c:v>
                </c:pt>
                <c:pt idx="1363">
                  <c:v>4.1840000000000002E-2</c:v>
                </c:pt>
                <c:pt idx="1364">
                  <c:v>4.1299999999999996E-2</c:v>
                </c:pt>
                <c:pt idx="1365">
                  <c:v>4.1500000000000002E-2</c:v>
                </c:pt>
                <c:pt idx="1366">
                  <c:v>4.0500000000000001E-2</c:v>
                </c:pt>
                <c:pt idx="1367">
                  <c:v>4.0168999999999996E-2</c:v>
                </c:pt>
                <c:pt idx="1368">
                  <c:v>4.07E-2</c:v>
                </c:pt>
                <c:pt idx="1369">
                  <c:v>4.0839999999999994E-2</c:v>
                </c:pt>
                <c:pt idx="1370">
                  <c:v>4.1247999999999993E-2</c:v>
                </c:pt>
                <c:pt idx="1371">
                  <c:v>4.1589000000000001E-2</c:v>
                </c:pt>
                <c:pt idx="1372">
                  <c:v>4.2500000000000003E-2</c:v>
                </c:pt>
                <c:pt idx="1373">
                  <c:v>4.215E-2</c:v>
                </c:pt>
                <c:pt idx="1374">
                  <c:v>4.1631000000000001E-2</c:v>
                </c:pt>
                <c:pt idx="1375">
                  <c:v>4.1100000000000005E-2</c:v>
                </c:pt>
                <c:pt idx="1376">
                  <c:v>4.0758000000000003E-2</c:v>
                </c:pt>
                <c:pt idx="1377">
                  <c:v>3.9966000000000002E-2</c:v>
                </c:pt>
                <c:pt idx="1378">
                  <c:v>4.0599999999999997E-2</c:v>
                </c:pt>
                <c:pt idx="1379">
                  <c:v>4.0599999999999997E-2</c:v>
                </c:pt>
                <c:pt idx="1380">
                  <c:v>4.1200000000000001E-2</c:v>
                </c:pt>
                <c:pt idx="1381">
                  <c:v>4.1098999999999997E-2</c:v>
                </c:pt>
                <c:pt idx="1382">
                  <c:v>4.0899999999999999E-2</c:v>
                </c:pt>
                <c:pt idx="1383">
                  <c:v>4.1062000000000001E-2</c:v>
                </c:pt>
                <c:pt idx="1384">
                  <c:v>4.1100000000000005E-2</c:v>
                </c:pt>
                <c:pt idx="1385">
                  <c:v>4.0846E-2</c:v>
                </c:pt>
                <c:pt idx="1386">
                  <c:v>4.0999999999999995E-2</c:v>
                </c:pt>
                <c:pt idx="1387">
                  <c:v>4.0999999999999995E-2</c:v>
                </c:pt>
                <c:pt idx="1388">
                  <c:v>4.1100000000000005E-2</c:v>
                </c:pt>
                <c:pt idx="1389">
                  <c:v>4.1165E-2</c:v>
                </c:pt>
                <c:pt idx="1390">
                  <c:v>4.0849999999999997E-2</c:v>
                </c:pt>
                <c:pt idx="1391">
                  <c:v>0.04</c:v>
                </c:pt>
                <c:pt idx="1392">
                  <c:v>3.9988999999999997E-2</c:v>
                </c:pt>
                <c:pt idx="1393">
                  <c:v>3.9199999999999999E-2</c:v>
                </c:pt>
                <c:pt idx="1394">
                  <c:v>3.9423E-2</c:v>
                </c:pt>
                <c:pt idx="1395">
                  <c:v>3.9407999999999999E-2</c:v>
                </c:pt>
                <c:pt idx="1396">
                  <c:v>3.8900000000000004E-2</c:v>
                </c:pt>
                <c:pt idx="1397">
                  <c:v>3.8599999999999995E-2</c:v>
                </c:pt>
                <c:pt idx="1398">
                  <c:v>3.8300000000000001E-2</c:v>
                </c:pt>
                <c:pt idx="1399">
                  <c:v>3.8699999999999998E-2</c:v>
                </c:pt>
                <c:pt idx="1400">
                  <c:v>4.0500000000000001E-2</c:v>
                </c:pt>
                <c:pt idx="1401">
                  <c:v>4.0415E-2</c:v>
                </c:pt>
                <c:pt idx="1402">
                  <c:v>4.0899999999999999E-2</c:v>
                </c:pt>
                <c:pt idx="1403">
                  <c:v>4.2500000000000003E-2</c:v>
                </c:pt>
                <c:pt idx="1404">
                  <c:v>4.0898999999999998E-2</c:v>
                </c:pt>
                <c:pt idx="1405">
                  <c:v>4.0800000000000003E-2</c:v>
                </c:pt>
                <c:pt idx="1406">
                  <c:v>4.0300000000000002E-2</c:v>
                </c:pt>
                <c:pt idx="1407">
                  <c:v>4.0038999999999998E-2</c:v>
                </c:pt>
                <c:pt idx="1408">
                  <c:v>4.0468999999999998E-2</c:v>
                </c:pt>
                <c:pt idx="1409">
                  <c:v>4.0199999999999993E-2</c:v>
                </c:pt>
                <c:pt idx="1410">
                  <c:v>4.0171999999999999E-2</c:v>
                </c:pt>
                <c:pt idx="1411">
                  <c:v>4.0599999999999997E-2</c:v>
                </c:pt>
                <c:pt idx="1412">
                  <c:v>4.1399999999999999E-2</c:v>
                </c:pt>
                <c:pt idx="1413">
                  <c:v>4.1262999999999994E-2</c:v>
                </c:pt>
                <c:pt idx="1414">
                  <c:v>4.1539E-2</c:v>
                </c:pt>
                <c:pt idx="1415">
                  <c:v>4.1711999999999999E-2</c:v>
                </c:pt>
                <c:pt idx="1416">
                  <c:v>4.1500000000000002E-2</c:v>
                </c:pt>
                <c:pt idx="1417">
                  <c:v>4.1599999999999998E-2</c:v>
                </c:pt>
                <c:pt idx="1418">
                  <c:v>4.1700000000000001E-2</c:v>
                </c:pt>
                <c:pt idx="1419">
                  <c:v>4.1299999999999996E-2</c:v>
                </c:pt>
                <c:pt idx="1420">
                  <c:v>4.1299999999999996E-2</c:v>
                </c:pt>
                <c:pt idx="1421">
                  <c:v>4.0628000000000004E-2</c:v>
                </c:pt>
                <c:pt idx="1422">
                  <c:v>4.095E-2</c:v>
                </c:pt>
                <c:pt idx="1423">
                  <c:v>4.0899999999999999E-2</c:v>
                </c:pt>
                <c:pt idx="1424">
                  <c:v>4.0800000000000003E-2</c:v>
                </c:pt>
                <c:pt idx="1425">
                  <c:v>4.0800000000000003E-2</c:v>
                </c:pt>
                <c:pt idx="1426">
                  <c:v>4.0599999999999997E-2</c:v>
                </c:pt>
                <c:pt idx="1427">
                  <c:v>4.07E-2</c:v>
                </c:pt>
                <c:pt idx="1428">
                  <c:v>0.04</c:v>
                </c:pt>
                <c:pt idx="1429">
                  <c:v>4.0099999999999997E-2</c:v>
                </c:pt>
                <c:pt idx="1430">
                  <c:v>4.0399999999999998E-2</c:v>
                </c:pt>
                <c:pt idx="1431">
                  <c:v>3.9833E-2</c:v>
                </c:pt>
                <c:pt idx="1432">
                  <c:v>3.9599999999999996E-2</c:v>
                </c:pt>
                <c:pt idx="1433">
                  <c:v>3.9199999999999999E-2</c:v>
                </c:pt>
                <c:pt idx="1434">
                  <c:v>3.9399999999999998E-2</c:v>
                </c:pt>
                <c:pt idx="1435">
                  <c:v>3.8628999999999997E-2</c:v>
                </c:pt>
                <c:pt idx="1436">
                  <c:v>3.8678999999999998E-2</c:v>
                </c:pt>
                <c:pt idx="1437">
                  <c:v>3.9516000000000003E-2</c:v>
                </c:pt>
                <c:pt idx="1438">
                  <c:v>4.0446999999999997E-2</c:v>
                </c:pt>
                <c:pt idx="1439">
                  <c:v>4.0300000000000002E-2</c:v>
                </c:pt>
                <c:pt idx="1440">
                  <c:v>3.968E-2</c:v>
                </c:pt>
                <c:pt idx="1441">
                  <c:v>3.9425000000000002E-2</c:v>
                </c:pt>
                <c:pt idx="1442">
                  <c:v>3.9309999999999998E-2</c:v>
                </c:pt>
                <c:pt idx="1443">
                  <c:v>3.9100000000000003E-2</c:v>
                </c:pt>
                <c:pt idx="1444">
                  <c:v>3.8800000000000001E-2</c:v>
                </c:pt>
                <c:pt idx="1445">
                  <c:v>3.7593999999999995E-2</c:v>
                </c:pt>
                <c:pt idx="1446">
                  <c:v>3.7109000000000003E-2</c:v>
                </c:pt>
                <c:pt idx="1447">
                  <c:v>3.7000000000000005E-2</c:v>
                </c:pt>
                <c:pt idx="1448">
                  <c:v>3.6799999999999999E-2</c:v>
                </c:pt>
                <c:pt idx="1449">
                  <c:v>3.6699999999999997E-2</c:v>
                </c:pt>
                <c:pt idx="1450">
                  <c:v>3.6372000000000002E-2</c:v>
                </c:pt>
                <c:pt idx="1451">
                  <c:v>3.6699999999999997E-2</c:v>
                </c:pt>
                <c:pt idx="1452">
                  <c:v>3.56E-2</c:v>
                </c:pt>
                <c:pt idx="1453">
                  <c:v>3.44E-2</c:v>
                </c:pt>
                <c:pt idx="1454">
                  <c:v>3.39E-2</c:v>
                </c:pt>
                <c:pt idx="1455">
                  <c:v>3.3300000000000003E-2</c:v>
                </c:pt>
                <c:pt idx="1456">
                  <c:v>3.4079999999999999E-2</c:v>
                </c:pt>
                <c:pt idx="1457">
                  <c:v>3.4000000000000002E-2</c:v>
                </c:pt>
                <c:pt idx="1458">
                  <c:v>3.3742000000000001E-2</c:v>
                </c:pt>
                <c:pt idx="1459">
                  <c:v>3.3579999999999999E-2</c:v>
                </c:pt>
                <c:pt idx="1460">
                  <c:v>3.3350999999999999E-2</c:v>
                </c:pt>
                <c:pt idx="1461">
                  <c:v>3.3055000000000001E-2</c:v>
                </c:pt>
                <c:pt idx="1462">
                  <c:v>3.0959E-2</c:v>
                </c:pt>
                <c:pt idx="1463">
                  <c:v>3.0899999999999997E-2</c:v>
                </c:pt>
                <c:pt idx="1464">
                  <c:v>3.1800000000000002E-2</c:v>
                </c:pt>
                <c:pt idx="1465">
                  <c:v>3.1600000000000003E-2</c:v>
                </c:pt>
                <c:pt idx="1466">
                  <c:v>3.1200000000000002E-2</c:v>
                </c:pt>
                <c:pt idx="1467">
                  <c:v>3.0540999999999999E-2</c:v>
                </c:pt>
                <c:pt idx="1468">
                  <c:v>3.0474000000000001E-2</c:v>
                </c:pt>
                <c:pt idx="1469">
                  <c:v>3.1040000000000002E-2</c:v>
                </c:pt>
                <c:pt idx="1470">
                  <c:v>3.0600000000000002E-2</c:v>
                </c:pt>
                <c:pt idx="1471">
                  <c:v>2.9822999999999999E-2</c:v>
                </c:pt>
                <c:pt idx="1472">
                  <c:v>2.98E-2</c:v>
                </c:pt>
                <c:pt idx="1473">
                  <c:v>2.92E-2</c:v>
                </c:pt>
                <c:pt idx="1474">
                  <c:v>2.92E-2</c:v>
                </c:pt>
                <c:pt idx="1475">
                  <c:v>2.8399999999999998E-2</c:v>
                </c:pt>
                <c:pt idx="1476">
                  <c:v>2.8043999999999999E-2</c:v>
                </c:pt>
                <c:pt idx="1477">
                  <c:v>2.7711E-2</c:v>
                </c:pt>
                <c:pt idx="1478">
                  <c:v>2.7746E-2</c:v>
                </c:pt>
                <c:pt idx="1479">
                  <c:v>2.8300000000000002E-2</c:v>
                </c:pt>
                <c:pt idx="1480">
                  <c:v>2.8544E-2</c:v>
                </c:pt>
                <c:pt idx="1481">
                  <c:v>2.8544E-2</c:v>
                </c:pt>
                <c:pt idx="1482">
                  <c:v>2.8516E-2</c:v>
                </c:pt>
                <c:pt idx="1483">
                  <c:v>2.8424000000000001E-2</c:v>
                </c:pt>
                <c:pt idx="1484">
                  <c:v>2.8199999999999999E-2</c:v>
                </c:pt>
                <c:pt idx="1485">
                  <c:v>2.8199999999999999E-2</c:v>
                </c:pt>
                <c:pt idx="1486">
                  <c:v>2.8558E-2</c:v>
                </c:pt>
                <c:pt idx="1487">
                  <c:v>2.86E-2</c:v>
                </c:pt>
                <c:pt idx="1488">
                  <c:v>2.8692000000000002E-2</c:v>
                </c:pt>
                <c:pt idx="1489">
                  <c:v>2.8799999999999999E-2</c:v>
                </c:pt>
                <c:pt idx="1490">
                  <c:v>2.9221E-2</c:v>
                </c:pt>
                <c:pt idx="1491">
                  <c:v>2.8753000000000001E-2</c:v>
                </c:pt>
                <c:pt idx="1492">
                  <c:v>2.8537E-2</c:v>
                </c:pt>
                <c:pt idx="1493">
                  <c:v>2.9523000000000001E-2</c:v>
                </c:pt>
                <c:pt idx="1494">
                  <c:v>2.8500000000000001E-2</c:v>
                </c:pt>
                <c:pt idx="1495">
                  <c:v>2.81E-2</c:v>
                </c:pt>
                <c:pt idx="1496">
                  <c:v>2.7536999999999999E-2</c:v>
                </c:pt>
                <c:pt idx="1497">
                  <c:v>2.76E-2</c:v>
                </c:pt>
                <c:pt idx="1498">
                  <c:v>2.8060000000000002E-2</c:v>
                </c:pt>
                <c:pt idx="1499">
                  <c:v>2.7900000000000001E-2</c:v>
                </c:pt>
                <c:pt idx="1500">
                  <c:v>2.8307000000000002E-2</c:v>
                </c:pt>
                <c:pt idx="1501">
                  <c:v>2.8199999999999999E-2</c:v>
                </c:pt>
                <c:pt idx="1502">
                  <c:v>2.7862000000000001E-2</c:v>
                </c:pt>
                <c:pt idx="1503">
                  <c:v>2.8300000000000002E-2</c:v>
                </c:pt>
                <c:pt idx="1504">
                  <c:v>2.8548E-2</c:v>
                </c:pt>
                <c:pt idx="1505">
                  <c:v>2.8256E-2</c:v>
                </c:pt>
                <c:pt idx="1506">
                  <c:v>2.8546000000000002E-2</c:v>
                </c:pt>
                <c:pt idx="1507">
                  <c:v>2.8999999999999998E-2</c:v>
                </c:pt>
                <c:pt idx="1508">
                  <c:v>2.9805000000000002E-2</c:v>
                </c:pt>
                <c:pt idx="1509">
                  <c:v>3.0177999999999996E-2</c:v>
                </c:pt>
                <c:pt idx="1510">
                  <c:v>3.0903999999999997E-2</c:v>
                </c:pt>
                <c:pt idx="1511">
                  <c:v>3.0800000000000001E-2</c:v>
                </c:pt>
                <c:pt idx="1512">
                  <c:v>0.03</c:v>
                </c:pt>
                <c:pt idx="1513">
                  <c:v>3.0510000000000002E-2</c:v>
                </c:pt>
                <c:pt idx="1514">
                  <c:v>3.0099999999999998E-2</c:v>
                </c:pt>
                <c:pt idx="1515">
                  <c:v>2.9434999999999999E-2</c:v>
                </c:pt>
                <c:pt idx="1516">
                  <c:v>2.9382000000000002E-2</c:v>
                </c:pt>
                <c:pt idx="1517">
                  <c:v>2.92E-2</c:v>
                </c:pt>
                <c:pt idx="1518">
                  <c:v>2.92E-2</c:v>
                </c:pt>
                <c:pt idx="1519">
                  <c:v>2.9502999999999998E-2</c:v>
                </c:pt>
                <c:pt idx="1520">
                  <c:v>2.9140000000000003E-2</c:v>
                </c:pt>
                <c:pt idx="1521">
                  <c:v>2.8708000000000001E-2</c:v>
                </c:pt>
                <c:pt idx="1522">
                  <c:v>2.9293E-2</c:v>
                </c:pt>
                <c:pt idx="1523">
                  <c:v>2.8559999999999999E-2</c:v>
                </c:pt>
                <c:pt idx="1524">
                  <c:v>2.7863000000000002E-2</c:v>
                </c:pt>
                <c:pt idx="1525">
                  <c:v>2.75E-2</c:v>
                </c:pt>
                <c:pt idx="1526">
                  <c:v>2.6444000000000002E-2</c:v>
                </c:pt>
                <c:pt idx="1527">
                  <c:v>2.5658E-2</c:v>
                </c:pt>
                <c:pt idx="1528">
                  <c:v>2.6036999999999998E-2</c:v>
                </c:pt>
                <c:pt idx="1529">
                  <c:v>2.6499999999999999E-2</c:v>
                </c:pt>
                <c:pt idx="1530">
                  <c:v>2.6122999999999997E-2</c:v>
                </c:pt>
                <c:pt idx="1531">
                  <c:v>2.58E-2</c:v>
                </c:pt>
                <c:pt idx="1532">
                  <c:v>2.5581E-2</c:v>
                </c:pt>
                <c:pt idx="1533">
                  <c:v>2.5499999999999998E-2</c:v>
                </c:pt>
                <c:pt idx="1534">
                  <c:v>2.5447999999999998E-2</c:v>
                </c:pt>
                <c:pt idx="1535">
                  <c:v>2.5624999999999998E-2</c:v>
                </c:pt>
                <c:pt idx="1536">
                  <c:v>2.5399999999999999E-2</c:v>
                </c:pt>
                <c:pt idx="1537">
                  <c:v>2.5562000000000001E-2</c:v>
                </c:pt>
                <c:pt idx="1538">
                  <c:v>2.6053000000000003E-2</c:v>
                </c:pt>
                <c:pt idx="1539">
                  <c:v>2.6000000000000002E-2</c:v>
                </c:pt>
                <c:pt idx="1540">
                  <c:v>2.5340999999999999E-2</c:v>
                </c:pt>
                <c:pt idx="1541">
                  <c:v>2.4568E-2</c:v>
                </c:pt>
                <c:pt idx="1542">
                  <c:v>2.3650000000000001E-2</c:v>
                </c:pt>
                <c:pt idx="1543">
                  <c:v>2.2839999999999999E-2</c:v>
                </c:pt>
                <c:pt idx="1544">
                  <c:v>2.3300000000000001E-2</c:v>
                </c:pt>
                <c:pt idx="1545">
                  <c:v>2.23E-2</c:v>
                </c:pt>
                <c:pt idx="1546">
                  <c:v>2.1629999999999996E-2</c:v>
                </c:pt>
                <c:pt idx="1547">
                  <c:v>2.18E-2</c:v>
                </c:pt>
                <c:pt idx="1548">
                  <c:v>2.1936000000000001E-2</c:v>
                </c:pt>
                <c:pt idx="1549">
                  <c:v>2.2400000000000003E-2</c:v>
                </c:pt>
                <c:pt idx="1550">
                  <c:v>2.1762E-2</c:v>
                </c:pt>
                <c:pt idx="1551">
                  <c:v>2.1899999999999999E-2</c:v>
                </c:pt>
                <c:pt idx="1552">
                  <c:v>2.1299999999999999E-2</c:v>
                </c:pt>
                <c:pt idx="1553">
                  <c:v>2.0799999999999999E-2</c:v>
                </c:pt>
                <c:pt idx="1554">
                  <c:v>2.0354999999999998E-2</c:v>
                </c:pt>
                <c:pt idx="1555">
                  <c:v>1.9900000000000001E-2</c:v>
                </c:pt>
                <c:pt idx="1556">
                  <c:v>2.0257000000000001E-2</c:v>
                </c:pt>
                <c:pt idx="1557">
                  <c:v>1.9900000000000001E-2</c:v>
                </c:pt>
                <c:pt idx="1558">
                  <c:v>2.0299999999999999E-2</c:v>
                </c:pt>
                <c:pt idx="1559">
                  <c:v>2.0542999999999999E-2</c:v>
                </c:pt>
                <c:pt idx="1560">
                  <c:v>2.0899999999999998E-2</c:v>
                </c:pt>
                <c:pt idx="1561">
                  <c:v>2.1135999999999999E-2</c:v>
                </c:pt>
                <c:pt idx="1562">
                  <c:v>2.1299999999999999E-2</c:v>
                </c:pt>
                <c:pt idx="1563">
                  <c:v>2.0990000000000002E-2</c:v>
                </c:pt>
                <c:pt idx="1564">
                  <c:v>2.1600000000000001E-2</c:v>
                </c:pt>
                <c:pt idx="1565">
                  <c:v>2.1899999999999999E-2</c:v>
                </c:pt>
                <c:pt idx="1566">
                  <c:v>2.1700000000000001E-2</c:v>
                </c:pt>
                <c:pt idx="1567">
                  <c:v>2.1876000000000003E-2</c:v>
                </c:pt>
                <c:pt idx="1568">
                  <c:v>2.1899999999999999E-2</c:v>
                </c:pt>
                <c:pt idx="1569">
                  <c:v>2.1899999999999999E-2</c:v>
                </c:pt>
                <c:pt idx="1570">
                  <c:v>2.2599999999999999E-2</c:v>
                </c:pt>
                <c:pt idx="1571">
                  <c:v>2.2206E-2</c:v>
                </c:pt>
                <c:pt idx="1572">
                  <c:v>2.2623999999999998E-2</c:v>
                </c:pt>
                <c:pt idx="1573">
                  <c:v>2.3235000000000002E-2</c:v>
                </c:pt>
                <c:pt idx="1574">
                  <c:v>2.3751000000000001E-2</c:v>
                </c:pt>
                <c:pt idx="1575">
                  <c:v>2.3479E-2</c:v>
                </c:pt>
                <c:pt idx="1576">
                  <c:v>2.3660999999999998E-2</c:v>
                </c:pt>
                <c:pt idx="1577">
                  <c:v>2.41E-2</c:v>
                </c:pt>
                <c:pt idx="1578">
                  <c:v>2.3338999999999999E-2</c:v>
                </c:pt>
                <c:pt idx="1579">
                  <c:v>2.2599999999999999E-2</c:v>
                </c:pt>
                <c:pt idx="1580">
                  <c:v>2.2400000000000003E-2</c:v>
                </c:pt>
                <c:pt idx="1581">
                  <c:v>2.1700000000000001E-2</c:v>
                </c:pt>
                <c:pt idx="1582">
                  <c:v>2.1756000000000001E-2</c:v>
                </c:pt>
                <c:pt idx="1583">
                  <c:v>2.1835E-2</c:v>
                </c:pt>
                <c:pt idx="1584">
                  <c:v>2.1882000000000002E-2</c:v>
                </c:pt>
                <c:pt idx="1585">
                  <c:v>2.18E-2</c:v>
                </c:pt>
                <c:pt idx="1586">
                  <c:v>2.1436999999999998E-2</c:v>
                </c:pt>
                <c:pt idx="1587">
                  <c:v>2.1899999999999999E-2</c:v>
                </c:pt>
                <c:pt idx="1588">
                  <c:v>2.3043000000000001E-2</c:v>
                </c:pt>
                <c:pt idx="1589">
                  <c:v>2.3300000000000001E-2</c:v>
                </c:pt>
                <c:pt idx="1590">
                  <c:v>2.4681000000000002E-2</c:v>
                </c:pt>
                <c:pt idx="1591">
                  <c:v>2.402E-2</c:v>
                </c:pt>
                <c:pt idx="1592">
                  <c:v>2.3744999999999999E-2</c:v>
                </c:pt>
                <c:pt idx="1593">
                  <c:v>2.3744999999999999E-2</c:v>
                </c:pt>
                <c:pt idx="1594">
                  <c:v>2.3199999999999998E-2</c:v>
                </c:pt>
                <c:pt idx="1595">
                  <c:v>2.3041999999999997E-2</c:v>
                </c:pt>
                <c:pt idx="1596">
                  <c:v>2.2499999999999999E-2</c:v>
                </c:pt>
                <c:pt idx="1597">
                  <c:v>2.2499999999999999E-2</c:v>
                </c:pt>
                <c:pt idx="1598">
                  <c:v>2.2700000000000001E-2</c:v>
                </c:pt>
                <c:pt idx="1599">
                  <c:v>2.2856999999999999E-2</c:v>
                </c:pt>
                <c:pt idx="1600">
                  <c:v>2.3399999999999997E-2</c:v>
                </c:pt>
                <c:pt idx="1601">
                  <c:v>2.3355999999999998E-2</c:v>
                </c:pt>
                <c:pt idx="1602">
                  <c:v>2.3199999999999998E-2</c:v>
                </c:pt>
                <c:pt idx="1603">
                  <c:v>2.3199999999999998E-2</c:v>
                </c:pt>
                <c:pt idx="1604">
                  <c:v>2.3366999999999999E-2</c:v>
                </c:pt>
                <c:pt idx="1605">
                  <c:v>2.402E-2</c:v>
                </c:pt>
                <c:pt idx="1606">
                  <c:v>2.3709999999999998E-2</c:v>
                </c:pt>
                <c:pt idx="1607">
                  <c:v>2.3199999999999998E-2</c:v>
                </c:pt>
                <c:pt idx="1608">
                  <c:v>2.3777E-2</c:v>
                </c:pt>
                <c:pt idx="1609">
                  <c:v>2.35E-2</c:v>
                </c:pt>
                <c:pt idx="1610">
                  <c:v>2.3788999999999998E-2</c:v>
                </c:pt>
                <c:pt idx="1611">
                  <c:v>2.4E-2</c:v>
                </c:pt>
                <c:pt idx="1612">
                  <c:v>2.3349999999999999E-2</c:v>
                </c:pt>
                <c:pt idx="1613">
                  <c:v>2.3342000000000002E-2</c:v>
                </c:pt>
                <c:pt idx="1614">
                  <c:v>2.3399999999999997E-2</c:v>
                </c:pt>
                <c:pt idx="1615">
                  <c:v>2.3267000000000003E-2</c:v>
                </c:pt>
                <c:pt idx="1616">
                  <c:v>2.3099999999999999E-2</c:v>
                </c:pt>
                <c:pt idx="1617">
                  <c:v>2.2599999999999999E-2</c:v>
                </c:pt>
                <c:pt idx="1618">
                  <c:v>2.2833000000000003E-2</c:v>
                </c:pt>
                <c:pt idx="1619">
                  <c:v>2.2926000000000002E-2</c:v>
                </c:pt>
                <c:pt idx="1620">
                  <c:v>2.2799999999999997E-2</c:v>
                </c:pt>
                <c:pt idx="1621">
                  <c:v>2.2599999999999999E-2</c:v>
                </c:pt>
                <c:pt idx="1622">
                  <c:v>2.2265999999999998E-2</c:v>
                </c:pt>
                <c:pt idx="1623">
                  <c:v>2.3E-2</c:v>
                </c:pt>
                <c:pt idx="1624">
                  <c:v>2.3300000000000001E-2</c:v>
                </c:pt>
                <c:pt idx="1625">
                  <c:v>2.2976E-2</c:v>
                </c:pt>
                <c:pt idx="1626">
                  <c:v>2.2499999999999999E-2</c:v>
                </c:pt>
                <c:pt idx="1627">
                  <c:v>2.1899999999999999E-2</c:v>
                </c:pt>
                <c:pt idx="1628">
                  <c:v>2.1941000000000002E-2</c:v>
                </c:pt>
                <c:pt idx="1629">
                  <c:v>2.0931000000000002E-2</c:v>
                </c:pt>
                <c:pt idx="1630">
                  <c:v>2.12E-2</c:v>
                </c:pt>
                <c:pt idx="1631">
                  <c:v>2.1600000000000001E-2</c:v>
                </c:pt>
                <c:pt idx="1632">
                  <c:v>2.0999E-2</c:v>
                </c:pt>
                <c:pt idx="1633">
                  <c:v>2.1051E-2</c:v>
                </c:pt>
                <c:pt idx="1634">
                  <c:v>2.1299999999999999E-2</c:v>
                </c:pt>
                <c:pt idx="1635">
                  <c:v>2.2099999999999998E-2</c:v>
                </c:pt>
                <c:pt idx="1636">
                  <c:v>2.1823000000000002E-2</c:v>
                </c:pt>
                <c:pt idx="1637">
                  <c:v>2.1735999999999998E-2</c:v>
                </c:pt>
                <c:pt idx="1638">
                  <c:v>0.02</c:v>
                </c:pt>
                <c:pt idx="1639">
                  <c:v>1.9299999999999998E-2</c:v>
                </c:pt>
                <c:pt idx="1640">
                  <c:v>1.8500000000000003E-2</c:v>
                </c:pt>
                <c:pt idx="1641">
                  <c:v>1.9799999999999998E-2</c:v>
                </c:pt>
                <c:pt idx="1642">
                  <c:v>2.0514000000000001E-2</c:v>
                </c:pt>
                <c:pt idx="1643">
                  <c:v>2.3300000000000001E-2</c:v>
                </c:pt>
                <c:pt idx="1644">
                  <c:v>2.2700000000000001E-2</c:v>
                </c:pt>
                <c:pt idx="1645">
                  <c:v>2.7181999999999998E-2</c:v>
                </c:pt>
                <c:pt idx="1646">
                  <c:v>3.6833999999999999E-2</c:v>
                </c:pt>
                <c:pt idx="1647">
                  <c:v>3.0144000000000001E-2</c:v>
                </c:pt>
                <c:pt idx="1648">
                  <c:v>2.9340999999999999E-2</c:v>
                </c:pt>
                <c:pt idx="1649">
                  <c:v>2.7000000000000003E-2</c:v>
                </c:pt>
                <c:pt idx="1650">
                  <c:v>3.7725000000000002E-2</c:v>
                </c:pt>
                <c:pt idx="1651">
                  <c:v>3.8057000000000001E-2</c:v>
                </c:pt>
                <c:pt idx="1652">
                  <c:v>3.9300000000000002E-2</c:v>
                </c:pt>
                <c:pt idx="1653">
                  <c:v>4.4000000000000004E-2</c:v>
                </c:pt>
                <c:pt idx="1654">
                  <c:v>4.07E-2</c:v>
                </c:pt>
                <c:pt idx="1655">
                  <c:v>3.6187999999999998E-2</c:v>
                </c:pt>
                <c:pt idx="1656">
                  <c:v>3.3430000000000001E-2</c:v>
                </c:pt>
                <c:pt idx="1657">
                  <c:v>3.2412999999999997E-2</c:v>
                </c:pt>
                <c:pt idx="1658">
                  <c:v>3.0796E-2</c:v>
                </c:pt>
                <c:pt idx="1659">
                  <c:v>0.03</c:v>
                </c:pt>
                <c:pt idx="1660">
                  <c:v>3.0699999999999998E-2</c:v>
                </c:pt>
                <c:pt idx="1661">
                  <c:v>3.0341999999999997E-2</c:v>
                </c:pt>
                <c:pt idx="1662">
                  <c:v>3.125E-2</c:v>
                </c:pt>
                <c:pt idx="1663">
                  <c:v>3.1225999999999997E-2</c:v>
                </c:pt>
                <c:pt idx="1664">
                  <c:v>0.03</c:v>
                </c:pt>
                <c:pt idx="1665">
                  <c:v>2.8972999999999999E-2</c:v>
                </c:pt>
                <c:pt idx="1666">
                  <c:v>2.7462E-2</c:v>
                </c:pt>
                <c:pt idx="1667">
                  <c:v>2.6800000000000001E-2</c:v>
                </c:pt>
                <c:pt idx="1668">
                  <c:v>2.5610000000000001E-2</c:v>
                </c:pt>
                <c:pt idx="1669">
                  <c:v>2.5099999999999997E-2</c:v>
                </c:pt>
                <c:pt idx="1670">
                  <c:v>2.3996E-2</c:v>
                </c:pt>
                <c:pt idx="1671">
                  <c:v>2.3337E-2</c:v>
                </c:pt>
                <c:pt idx="1672">
                  <c:v>2.2200000000000001E-2</c:v>
                </c:pt>
                <c:pt idx="1673">
                  <c:v>2.1899999999999999E-2</c:v>
                </c:pt>
                <c:pt idx="1674">
                  <c:v>2.3900000000000001E-2</c:v>
                </c:pt>
                <c:pt idx="1675">
                  <c:v>3.1222E-2</c:v>
                </c:pt>
                <c:pt idx="1676">
                  <c:v>3.2629999999999999E-2</c:v>
                </c:pt>
                <c:pt idx="1677">
                  <c:v>2.9367000000000001E-2</c:v>
                </c:pt>
                <c:pt idx="1678">
                  <c:v>2.8410999999999999E-2</c:v>
                </c:pt>
                <c:pt idx="1679">
                  <c:v>2.8466000000000002E-2</c:v>
                </c:pt>
                <c:pt idx="1680">
                  <c:v>2.86E-2</c:v>
                </c:pt>
                <c:pt idx="1681">
                  <c:v>2.8399999999999998E-2</c:v>
                </c:pt>
                <c:pt idx="1682">
                  <c:v>2.8500000000000001E-2</c:v>
                </c:pt>
                <c:pt idx="1683">
                  <c:v>2.8999999999999998E-2</c:v>
                </c:pt>
                <c:pt idx="1684">
                  <c:v>2.75E-2</c:v>
                </c:pt>
                <c:pt idx="1685">
                  <c:v>2.7300000000000001E-2</c:v>
                </c:pt>
                <c:pt idx="1686">
                  <c:v>2.8580000000000001E-2</c:v>
                </c:pt>
                <c:pt idx="1687">
                  <c:v>2.9458000000000002E-2</c:v>
                </c:pt>
                <c:pt idx="1688">
                  <c:v>2.86E-2</c:v>
                </c:pt>
                <c:pt idx="1689">
                  <c:v>2.76E-2</c:v>
                </c:pt>
                <c:pt idx="1690">
                  <c:v>2.6200000000000001E-2</c:v>
                </c:pt>
                <c:pt idx="1691">
                  <c:v>2.5600000000000001E-2</c:v>
                </c:pt>
                <c:pt idx="1692">
                  <c:v>2.4700000000000003E-2</c:v>
                </c:pt>
                <c:pt idx="1693">
                  <c:v>2.3531E-2</c:v>
                </c:pt>
                <c:pt idx="1694">
                  <c:v>2.3199999999999998E-2</c:v>
                </c:pt>
                <c:pt idx="1695">
                  <c:v>2.0299999999999999E-2</c:v>
                </c:pt>
                <c:pt idx="1696">
                  <c:v>2.0699000000000002E-2</c:v>
                </c:pt>
                <c:pt idx="1697">
                  <c:v>1.9900000000000001E-2</c:v>
                </c:pt>
                <c:pt idx="1698">
                  <c:v>1.9576E-2</c:v>
                </c:pt>
                <c:pt idx="1699">
                  <c:v>1.9370999999999999E-2</c:v>
                </c:pt>
                <c:pt idx="1700">
                  <c:v>1.9563999999999998E-2</c:v>
                </c:pt>
                <c:pt idx="1701">
                  <c:v>1.8600000000000002E-2</c:v>
                </c:pt>
                <c:pt idx="1702">
                  <c:v>1.7798000000000001E-2</c:v>
                </c:pt>
                <c:pt idx="1703">
                  <c:v>1.77E-2</c:v>
                </c:pt>
                <c:pt idx="1704">
                  <c:v>1.72E-2</c:v>
                </c:pt>
                <c:pt idx="1705">
                  <c:v>1.78E-2</c:v>
                </c:pt>
                <c:pt idx="1706">
                  <c:v>1.83E-2</c:v>
                </c:pt>
                <c:pt idx="1707">
                  <c:v>1.83E-2</c:v>
                </c:pt>
                <c:pt idx="1708">
                  <c:v>1.8442E-2</c:v>
                </c:pt>
                <c:pt idx="1709">
                  <c:v>1.9E-2</c:v>
                </c:pt>
                <c:pt idx="1710">
                  <c:v>1.84E-2</c:v>
                </c:pt>
                <c:pt idx="1711">
                  <c:v>1.8629E-2</c:v>
                </c:pt>
                <c:pt idx="1712">
                  <c:v>1.8533000000000001E-2</c:v>
                </c:pt>
                <c:pt idx="1713">
                  <c:v>1.9E-2</c:v>
                </c:pt>
                <c:pt idx="1714">
                  <c:v>1.89E-2</c:v>
                </c:pt>
                <c:pt idx="1715">
                  <c:v>1.9293000000000001E-2</c:v>
                </c:pt>
                <c:pt idx="1716">
                  <c:v>1.7417999999999999E-2</c:v>
                </c:pt>
                <c:pt idx="1717">
                  <c:v>1.7387E-2</c:v>
                </c:pt>
                <c:pt idx="1718">
                  <c:v>1.6310999999999999E-2</c:v>
                </c:pt>
                <c:pt idx="1719">
                  <c:v>1.6299999999999999E-2</c:v>
                </c:pt>
                <c:pt idx="1720">
                  <c:v>1.5300000000000001E-2</c:v>
                </c:pt>
                <c:pt idx="1721">
                  <c:v>1.5122E-2</c:v>
                </c:pt>
                <c:pt idx="1722">
                  <c:v>1.41E-2</c:v>
                </c:pt>
                <c:pt idx="1723">
                  <c:v>1.4336E-2</c:v>
                </c:pt>
                <c:pt idx="1724">
                  <c:v>1.5100000000000001E-2</c:v>
                </c:pt>
                <c:pt idx="1725">
                  <c:v>1.5927E-2</c:v>
                </c:pt>
                <c:pt idx="1726">
                  <c:v>1.54E-2</c:v>
                </c:pt>
                <c:pt idx="1727">
                  <c:v>1.409E-2</c:v>
                </c:pt>
                <c:pt idx="1728">
                  <c:v>1.3816E-2</c:v>
                </c:pt>
                <c:pt idx="1729">
                  <c:v>1.3500000000000002E-2</c:v>
                </c:pt>
                <c:pt idx="1730">
                  <c:v>1.3841000000000001E-2</c:v>
                </c:pt>
                <c:pt idx="1731">
                  <c:v>1.4199999999999999E-2</c:v>
                </c:pt>
                <c:pt idx="1732">
                  <c:v>1.4162999999999999E-2</c:v>
                </c:pt>
                <c:pt idx="1733">
                  <c:v>1.4499999999999999E-2</c:v>
                </c:pt>
                <c:pt idx="1734">
                  <c:v>1.3999999999999999E-2</c:v>
                </c:pt>
                <c:pt idx="1735">
                  <c:v>1.34E-2</c:v>
                </c:pt>
                <c:pt idx="1736">
                  <c:v>1.3883000000000001E-2</c:v>
                </c:pt>
                <c:pt idx="1737">
                  <c:v>1.4150000000000001E-2</c:v>
                </c:pt>
                <c:pt idx="1738">
                  <c:v>1.3000000000000001E-2</c:v>
                </c:pt>
                <c:pt idx="1739">
                  <c:v>1.3100000000000001E-2</c:v>
                </c:pt>
                <c:pt idx="1740">
                  <c:v>1.3578E-2</c:v>
                </c:pt>
                <c:pt idx="1741">
                  <c:v>1.29E-2</c:v>
                </c:pt>
                <c:pt idx="1742">
                  <c:v>1.2602E-2</c:v>
                </c:pt>
                <c:pt idx="1743">
                  <c:v>1.2500000000000001E-2</c:v>
                </c:pt>
                <c:pt idx="1744">
                  <c:v>1.2648999999999999E-2</c:v>
                </c:pt>
                <c:pt idx="1745">
                  <c:v>1.2978E-2</c:v>
                </c:pt>
                <c:pt idx="1746">
                  <c:v>1.1299999999999999E-2</c:v>
                </c:pt>
                <c:pt idx="1747">
                  <c:v>1.1616E-2</c:v>
                </c:pt>
                <c:pt idx="1748">
                  <c:v>1.1800999999999999E-2</c:v>
                </c:pt>
                <c:pt idx="1749">
                  <c:v>1.2199999999999999E-2</c:v>
                </c:pt>
                <c:pt idx="1750">
                  <c:v>1.3500000000000002E-2</c:v>
                </c:pt>
                <c:pt idx="1751">
                  <c:v>1.37E-2</c:v>
                </c:pt>
                <c:pt idx="1752">
                  <c:v>1.3835999999999999E-2</c:v>
                </c:pt>
                <c:pt idx="1753">
                  <c:v>1.46E-2</c:v>
                </c:pt>
                <c:pt idx="1754">
                  <c:v>1.3415E-2</c:v>
                </c:pt>
                <c:pt idx="1755">
                  <c:v>1.4290000000000001E-2</c:v>
                </c:pt>
                <c:pt idx="1756">
                  <c:v>1.3899999999999999E-2</c:v>
                </c:pt>
                <c:pt idx="1757">
                  <c:v>1.4073E-2</c:v>
                </c:pt>
                <c:pt idx="1758">
                  <c:v>1.41E-2</c:v>
                </c:pt>
                <c:pt idx="1759">
                  <c:v>1.41E-2</c:v>
                </c:pt>
                <c:pt idx="1760">
                  <c:v>1.52E-2</c:v>
                </c:pt>
                <c:pt idx="1761">
                  <c:v>1.5169999999999999E-2</c:v>
                </c:pt>
                <c:pt idx="1762">
                  <c:v>1.43E-2</c:v>
                </c:pt>
                <c:pt idx="1763">
                  <c:v>1.4305000000000002E-2</c:v>
                </c:pt>
                <c:pt idx="1764">
                  <c:v>1.4055999999999999E-2</c:v>
                </c:pt>
                <c:pt idx="1765">
                  <c:v>1.3968000000000001E-2</c:v>
                </c:pt>
                <c:pt idx="1766">
                  <c:v>1.3046E-2</c:v>
                </c:pt>
                <c:pt idx="1767">
                  <c:v>1.2333E-2</c:v>
                </c:pt>
                <c:pt idx="1768">
                  <c:v>1.2947999999999999E-2</c:v>
                </c:pt>
                <c:pt idx="1769">
                  <c:v>1.2635E-2</c:v>
                </c:pt>
                <c:pt idx="1770">
                  <c:v>1.336E-2</c:v>
                </c:pt>
                <c:pt idx="1771">
                  <c:v>1.3121000000000001E-2</c:v>
                </c:pt>
                <c:pt idx="1772">
                  <c:v>1.2636000000000001E-2</c:v>
                </c:pt>
                <c:pt idx="1773">
                  <c:v>1.3271999999999999E-2</c:v>
                </c:pt>
                <c:pt idx="1774">
                  <c:v>1.4162999999999999E-2</c:v>
                </c:pt>
                <c:pt idx="1775">
                  <c:v>1.3677999999999999E-2</c:v>
                </c:pt>
                <c:pt idx="1776">
                  <c:v>1.5983000000000001E-2</c:v>
                </c:pt>
                <c:pt idx="1777">
                  <c:v>1.7402999999999998E-2</c:v>
                </c:pt>
                <c:pt idx="1778">
                  <c:v>1.6375000000000001E-2</c:v>
                </c:pt>
                <c:pt idx="1779">
                  <c:v>1.7065999999999998E-2</c:v>
                </c:pt>
                <c:pt idx="1780">
                  <c:v>1.61E-2</c:v>
                </c:pt>
                <c:pt idx="1781">
                  <c:v>1.61E-2</c:v>
                </c:pt>
                <c:pt idx="1782">
                  <c:v>1.8242000000000001E-2</c:v>
                </c:pt>
                <c:pt idx="1783">
                  <c:v>1.8600000000000002E-2</c:v>
                </c:pt>
                <c:pt idx="1784">
                  <c:v>1.7965999999999999E-2</c:v>
                </c:pt>
                <c:pt idx="1785">
                  <c:v>1.7992999999999999E-2</c:v>
                </c:pt>
                <c:pt idx="1786">
                  <c:v>1.9122E-2</c:v>
                </c:pt>
                <c:pt idx="1787">
                  <c:v>1.8376E-2</c:v>
                </c:pt>
                <c:pt idx="1788">
                  <c:v>1.8500000000000003E-2</c:v>
                </c:pt>
                <c:pt idx="1789">
                  <c:v>1.8799999999999997E-2</c:v>
                </c:pt>
                <c:pt idx="1790">
                  <c:v>1.8539E-2</c:v>
                </c:pt>
                <c:pt idx="1791">
                  <c:v>1.8263000000000001E-2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6-A5FB-49ED-AAAE-74F53668EFC8}"/>
            </c:ext>
          </c:extLst>
        </c:ser>
        <c:ser>
          <c:idx val="10"/>
          <c:order val="6"/>
          <c:tx>
            <c:strRef>
              <c:f>'NTN-Bs'!$I$1</c:f>
              <c:strCache>
                <c:ptCount val="1"/>
                <c:pt idx="0">
                  <c:v>NTN-B 08/26</c:v>
                </c:pt>
              </c:strCache>
            </c:strRef>
          </c:tx>
          <c:spPr>
            <a:ln w="2222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'NTN-Bs'!$I$4:$I$6204</c:f>
              <c:numCache>
                <c:formatCode>0.00%</c:formatCode>
                <c:ptCount val="6201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5.9728000000000003E-2</c:v>
                </c:pt>
                <c:pt idx="702">
                  <c:v>5.9931999999999999E-2</c:v>
                </c:pt>
                <c:pt idx="703">
                  <c:v>6.0678000000000003E-2</c:v>
                </c:pt>
                <c:pt idx="704">
                  <c:v>6.0323000000000002E-2</c:v>
                </c:pt>
                <c:pt idx="705">
                  <c:v>6.0599999999999994E-2</c:v>
                </c:pt>
                <c:pt idx="706">
                  <c:v>6.1341E-2</c:v>
                </c:pt>
                <c:pt idx="707">
                  <c:v>6.0868999999999999E-2</c:v>
                </c:pt>
                <c:pt idx="708">
                  <c:v>6.0648000000000001E-2</c:v>
                </c:pt>
                <c:pt idx="709">
                  <c:v>6.0700000000000004E-2</c:v>
                </c:pt>
                <c:pt idx="710">
                  <c:v>6.1197000000000001E-2</c:v>
                </c:pt>
                <c:pt idx="711">
                  <c:v>6.13E-2</c:v>
                </c:pt>
                <c:pt idx="712">
                  <c:v>6.1699999999999998E-2</c:v>
                </c:pt>
                <c:pt idx="713">
                  <c:v>6.1643999999999997E-2</c:v>
                </c:pt>
                <c:pt idx="714">
                  <c:v>6.1600000000000002E-2</c:v>
                </c:pt>
                <c:pt idx="715">
                  <c:v>6.0951999999999999E-2</c:v>
                </c:pt>
                <c:pt idx="716">
                  <c:v>6.0944000000000005E-2</c:v>
                </c:pt>
                <c:pt idx="717">
                  <c:v>5.9721000000000003E-2</c:v>
                </c:pt>
                <c:pt idx="718">
                  <c:v>6.0147000000000006E-2</c:v>
                </c:pt>
                <c:pt idx="719">
                  <c:v>6.2E-2</c:v>
                </c:pt>
                <c:pt idx="720">
                  <c:v>6.2E-2</c:v>
                </c:pt>
                <c:pt idx="721">
                  <c:v>6.1275000000000003E-2</c:v>
                </c:pt>
                <c:pt idx="722">
                  <c:v>6.1660000000000006E-2</c:v>
                </c:pt>
                <c:pt idx="723">
                  <c:v>6.2264999999999994E-2</c:v>
                </c:pt>
                <c:pt idx="724">
                  <c:v>6.2699999999999992E-2</c:v>
                </c:pt>
                <c:pt idx="725">
                  <c:v>6.2899999999999998E-2</c:v>
                </c:pt>
                <c:pt idx="726">
                  <c:v>6.1737E-2</c:v>
                </c:pt>
                <c:pt idx="727">
                  <c:v>6.1797000000000005E-2</c:v>
                </c:pt>
                <c:pt idx="728">
                  <c:v>6.1601999999999997E-2</c:v>
                </c:pt>
                <c:pt idx="729">
                  <c:v>6.1165999999999998E-2</c:v>
                </c:pt>
                <c:pt idx="730">
                  <c:v>6.0468000000000001E-2</c:v>
                </c:pt>
                <c:pt idx="731">
                  <c:v>5.9974E-2</c:v>
                </c:pt>
                <c:pt idx="732">
                  <c:v>6.0041000000000004E-2</c:v>
                </c:pt>
                <c:pt idx="733">
                  <c:v>6.0828E-2</c:v>
                </c:pt>
                <c:pt idx="734">
                  <c:v>6.0427999999999996E-2</c:v>
                </c:pt>
                <c:pt idx="735">
                  <c:v>6.0621000000000001E-2</c:v>
                </c:pt>
                <c:pt idx="736">
                  <c:v>6.0754000000000002E-2</c:v>
                </c:pt>
                <c:pt idx="737">
                  <c:v>6.0739999999999995E-2</c:v>
                </c:pt>
                <c:pt idx="738">
                  <c:v>6.0335E-2</c:v>
                </c:pt>
                <c:pt idx="739">
                  <c:v>5.9995E-2</c:v>
                </c:pt>
                <c:pt idx="740">
                  <c:v>5.9737999999999999E-2</c:v>
                </c:pt>
                <c:pt idx="741">
                  <c:v>5.9942999999999996E-2</c:v>
                </c:pt>
                <c:pt idx="742">
                  <c:v>5.9524999999999995E-2</c:v>
                </c:pt>
                <c:pt idx="743">
                  <c:v>5.9771999999999999E-2</c:v>
                </c:pt>
                <c:pt idx="744">
                  <c:v>5.9428000000000002E-2</c:v>
                </c:pt>
                <c:pt idx="745">
                  <c:v>5.8941999999999994E-2</c:v>
                </c:pt>
                <c:pt idx="746">
                  <c:v>5.8339000000000002E-2</c:v>
                </c:pt>
                <c:pt idx="747">
                  <c:v>5.8728999999999996E-2</c:v>
                </c:pt>
                <c:pt idx="748">
                  <c:v>5.8356000000000005E-2</c:v>
                </c:pt>
                <c:pt idx="749">
                  <c:v>5.8255000000000001E-2</c:v>
                </c:pt>
                <c:pt idx="750">
                  <c:v>5.7780999999999999E-2</c:v>
                </c:pt>
                <c:pt idx="751">
                  <c:v>5.7840999999999997E-2</c:v>
                </c:pt>
                <c:pt idx="752">
                  <c:v>5.7950000000000002E-2</c:v>
                </c:pt>
                <c:pt idx="753">
                  <c:v>5.8250000000000003E-2</c:v>
                </c:pt>
                <c:pt idx="754">
                  <c:v>5.8234000000000001E-2</c:v>
                </c:pt>
                <c:pt idx="755">
                  <c:v>5.8201000000000003E-2</c:v>
                </c:pt>
                <c:pt idx="756">
                  <c:v>5.7957999999999996E-2</c:v>
                </c:pt>
                <c:pt idx="757">
                  <c:v>5.8164999999999994E-2</c:v>
                </c:pt>
                <c:pt idx="758">
                  <c:v>5.8200000000000002E-2</c:v>
                </c:pt>
                <c:pt idx="759">
                  <c:v>5.8361000000000003E-2</c:v>
                </c:pt>
                <c:pt idx="760">
                  <c:v>5.8631999999999997E-2</c:v>
                </c:pt>
                <c:pt idx="761">
                  <c:v>5.9379999999999995E-2</c:v>
                </c:pt>
                <c:pt idx="762">
                  <c:v>5.8971000000000003E-2</c:v>
                </c:pt>
                <c:pt idx="763">
                  <c:v>5.978E-2</c:v>
                </c:pt>
                <c:pt idx="764">
                  <c:v>5.9463000000000002E-2</c:v>
                </c:pt>
                <c:pt idx="765">
                  <c:v>5.9040999999999996E-2</c:v>
                </c:pt>
                <c:pt idx="766">
                  <c:v>5.8600000000000006E-2</c:v>
                </c:pt>
                <c:pt idx="767">
                  <c:v>5.8597999999999997E-2</c:v>
                </c:pt>
                <c:pt idx="768">
                  <c:v>5.8289000000000001E-2</c:v>
                </c:pt>
                <c:pt idx="769">
                  <c:v>5.8799999999999998E-2</c:v>
                </c:pt>
                <c:pt idx="770">
                  <c:v>5.9851999999999995E-2</c:v>
                </c:pt>
                <c:pt idx="771">
                  <c:v>5.96E-2</c:v>
                </c:pt>
                <c:pt idx="772">
                  <c:v>6.0700000000000004E-2</c:v>
                </c:pt>
                <c:pt idx="773">
                  <c:v>6.0579999999999995E-2</c:v>
                </c:pt>
                <c:pt idx="774">
                  <c:v>6.0499999999999998E-2</c:v>
                </c:pt>
                <c:pt idx="775">
                  <c:v>6.0368000000000005E-2</c:v>
                </c:pt>
                <c:pt idx="776">
                  <c:v>6.0160999999999999E-2</c:v>
                </c:pt>
                <c:pt idx="777">
                  <c:v>6.0400000000000002E-2</c:v>
                </c:pt>
                <c:pt idx="778">
                  <c:v>5.9524000000000001E-2</c:v>
                </c:pt>
                <c:pt idx="779">
                  <c:v>5.8772999999999999E-2</c:v>
                </c:pt>
                <c:pt idx="780">
                  <c:v>5.8600000000000006E-2</c:v>
                </c:pt>
                <c:pt idx="781">
                  <c:v>5.8864E-2</c:v>
                </c:pt>
                <c:pt idx="782">
                  <c:v>5.8799999999999998E-2</c:v>
                </c:pt>
                <c:pt idx="783">
                  <c:v>5.8499999999999996E-2</c:v>
                </c:pt>
                <c:pt idx="784">
                  <c:v>5.8892E-2</c:v>
                </c:pt>
                <c:pt idx="785">
                  <c:v>5.8754000000000001E-2</c:v>
                </c:pt>
                <c:pt idx="786">
                  <c:v>5.7800000000000004E-2</c:v>
                </c:pt>
                <c:pt idx="787">
                  <c:v>5.8299999999999998E-2</c:v>
                </c:pt>
                <c:pt idx="788">
                  <c:v>5.7599999999999998E-2</c:v>
                </c:pt>
                <c:pt idx="789">
                  <c:v>5.79E-2</c:v>
                </c:pt>
                <c:pt idx="790">
                  <c:v>5.7691999999999993E-2</c:v>
                </c:pt>
                <c:pt idx="791">
                  <c:v>5.7644000000000001E-2</c:v>
                </c:pt>
                <c:pt idx="792">
                  <c:v>5.7901000000000001E-2</c:v>
                </c:pt>
                <c:pt idx="793">
                  <c:v>5.79E-2</c:v>
                </c:pt>
                <c:pt idx="794">
                  <c:v>5.7872000000000007E-2</c:v>
                </c:pt>
                <c:pt idx="795">
                  <c:v>5.7872000000000007E-2</c:v>
                </c:pt>
                <c:pt idx="796">
                  <c:v>5.7699999999999994E-2</c:v>
                </c:pt>
                <c:pt idx="797">
                  <c:v>5.7067E-2</c:v>
                </c:pt>
                <c:pt idx="798">
                  <c:v>5.7000000000000002E-2</c:v>
                </c:pt>
                <c:pt idx="799">
                  <c:v>5.7599999999999998E-2</c:v>
                </c:pt>
                <c:pt idx="800">
                  <c:v>5.7222000000000002E-2</c:v>
                </c:pt>
                <c:pt idx="801">
                  <c:v>5.7864000000000006E-2</c:v>
                </c:pt>
                <c:pt idx="802">
                  <c:v>5.8528999999999998E-2</c:v>
                </c:pt>
                <c:pt idx="803">
                  <c:v>5.9000000000000004E-2</c:v>
                </c:pt>
                <c:pt idx="804">
                  <c:v>5.9297000000000002E-2</c:v>
                </c:pt>
                <c:pt idx="805">
                  <c:v>5.8964999999999997E-2</c:v>
                </c:pt>
                <c:pt idx="806">
                  <c:v>5.9184E-2</c:v>
                </c:pt>
                <c:pt idx="807">
                  <c:v>5.9250999999999998E-2</c:v>
                </c:pt>
                <c:pt idx="808">
                  <c:v>5.91E-2</c:v>
                </c:pt>
                <c:pt idx="809">
                  <c:v>5.8772000000000005E-2</c:v>
                </c:pt>
                <c:pt idx="810">
                  <c:v>5.8985000000000003E-2</c:v>
                </c:pt>
                <c:pt idx="811">
                  <c:v>5.9900000000000002E-2</c:v>
                </c:pt>
                <c:pt idx="812">
                  <c:v>6.2593999999999997E-2</c:v>
                </c:pt>
                <c:pt idx="813">
                  <c:v>6.2593999999999997E-2</c:v>
                </c:pt>
                <c:pt idx="814">
                  <c:v>6.2593999999999997E-2</c:v>
                </c:pt>
                <c:pt idx="815">
                  <c:v>6.3156999999999991E-2</c:v>
                </c:pt>
                <c:pt idx="816">
                  <c:v>6.3251000000000002E-2</c:v>
                </c:pt>
                <c:pt idx="817">
                  <c:v>6.3296999999999992E-2</c:v>
                </c:pt>
                <c:pt idx="818">
                  <c:v>6.1900000000000004E-2</c:v>
                </c:pt>
                <c:pt idx="819">
                  <c:v>6.1473000000000007E-2</c:v>
                </c:pt>
                <c:pt idx="820">
                  <c:v>6.1492999999999999E-2</c:v>
                </c:pt>
                <c:pt idx="821">
                  <c:v>6.1500000000000006E-2</c:v>
                </c:pt>
                <c:pt idx="822">
                  <c:v>6.1974000000000001E-2</c:v>
                </c:pt>
                <c:pt idx="823">
                  <c:v>6.1372000000000003E-2</c:v>
                </c:pt>
                <c:pt idx="824">
                  <c:v>6.0999999999999999E-2</c:v>
                </c:pt>
                <c:pt idx="825">
                  <c:v>6.0776000000000004E-2</c:v>
                </c:pt>
                <c:pt idx="826">
                  <c:v>6.3361000000000001E-2</c:v>
                </c:pt>
                <c:pt idx="827">
                  <c:v>6.3650999999999999E-2</c:v>
                </c:pt>
                <c:pt idx="828">
                  <c:v>6.2241999999999999E-2</c:v>
                </c:pt>
                <c:pt idx="829">
                  <c:v>6.2780000000000002E-2</c:v>
                </c:pt>
                <c:pt idx="830">
                  <c:v>6.2300000000000001E-2</c:v>
                </c:pt>
                <c:pt idx="831">
                  <c:v>6.1266999999999995E-2</c:v>
                </c:pt>
                <c:pt idx="832">
                  <c:v>6.1384000000000001E-2</c:v>
                </c:pt>
                <c:pt idx="833">
                  <c:v>6.1435000000000003E-2</c:v>
                </c:pt>
                <c:pt idx="834">
                  <c:v>6.1342000000000001E-2</c:v>
                </c:pt>
                <c:pt idx="835">
                  <c:v>6.1100000000000002E-2</c:v>
                </c:pt>
                <c:pt idx="836">
                  <c:v>6.0999999999999999E-2</c:v>
                </c:pt>
                <c:pt idx="837">
                  <c:v>6.0930999999999999E-2</c:v>
                </c:pt>
                <c:pt idx="838">
                  <c:v>6.0739999999999995E-2</c:v>
                </c:pt>
                <c:pt idx="839">
                  <c:v>6.0700000000000004E-2</c:v>
                </c:pt>
                <c:pt idx="840">
                  <c:v>6.0231000000000007E-2</c:v>
                </c:pt>
                <c:pt idx="841">
                  <c:v>5.9768999999999996E-2</c:v>
                </c:pt>
                <c:pt idx="842">
                  <c:v>6.0096999999999998E-2</c:v>
                </c:pt>
                <c:pt idx="843">
                  <c:v>6.0007000000000005E-2</c:v>
                </c:pt>
                <c:pt idx="844">
                  <c:v>6.0025000000000002E-2</c:v>
                </c:pt>
                <c:pt idx="845">
                  <c:v>5.9623000000000002E-2</c:v>
                </c:pt>
                <c:pt idx="846">
                  <c:v>5.9070999999999999E-2</c:v>
                </c:pt>
                <c:pt idx="847">
                  <c:v>5.9070999999999999E-2</c:v>
                </c:pt>
                <c:pt idx="848">
                  <c:v>5.8099999999999999E-2</c:v>
                </c:pt>
                <c:pt idx="849">
                  <c:v>5.79E-2</c:v>
                </c:pt>
                <c:pt idx="850">
                  <c:v>5.8299999999999998E-2</c:v>
                </c:pt>
                <c:pt idx="851">
                  <c:v>5.7984999999999995E-2</c:v>
                </c:pt>
                <c:pt idx="852">
                  <c:v>5.8600000000000006E-2</c:v>
                </c:pt>
                <c:pt idx="853">
                  <c:v>5.8600000000000006E-2</c:v>
                </c:pt>
                <c:pt idx="854">
                  <c:v>5.8799999999999998E-2</c:v>
                </c:pt>
                <c:pt idx="855">
                  <c:v>5.9374999999999997E-2</c:v>
                </c:pt>
                <c:pt idx="856">
                  <c:v>5.6672E-2</c:v>
                </c:pt>
                <c:pt idx="857">
                  <c:v>5.6500000000000002E-2</c:v>
                </c:pt>
                <c:pt idx="858">
                  <c:v>5.6044999999999998E-2</c:v>
                </c:pt>
                <c:pt idx="859">
                  <c:v>5.5999999999999994E-2</c:v>
                </c:pt>
                <c:pt idx="860">
                  <c:v>5.67E-2</c:v>
                </c:pt>
                <c:pt idx="861">
                  <c:v>5.6642999999999999E-2</c:v>
                </c:pt>
                <c:pt idx="862">
                  <c:v>5.6600000000000004E-2</c:v>
                </c:pt>
                <c:pt idx="863">
                  <c:v>5.6799999999999996E-2</c:v>
                </c:pt>
                <c:pt idx="864">
                  <c:v>5.6559999999999999E-2</c:v>
                </c:pt>
                <c:pt idx="865">
                  <c:v>5.6749999999999995E-2</c:v>
                </c:pt>
                <c:pt idx="866">
                  <c:v>5.6523000000000004E-2</c:v>
                </c:pt>
                <c:pt idx="867">
                  <c:v>5.7222999999999996E-2</c:v>
                </c:pt>
                <c:pt idx="868">
                  <c:v>5.7477E-2</c:v>
                </c:pt>
                <c:pt idx="869">
                  <c:v>5.7222000000000002E-2</c:v>
                </c:pt>
                <c:pt idx="870">
                  <c:v>5.6900000000000006E-2</c:v>
                </c:pt>
                <c:pt idx="871">
                  <c:v>5.6399999999999999E-2</c:v>
                </c:pt>
                <c:pt idx="872">
                  <c:v>5.595E-2</c:v>
                </c:pt>
                <c:pt idx="873">
                  <c:v>5.5749000000000007E-2</c:v>
                </c:pt>
                <c:pt idx="874">
                  <c:v>5.4146E-2</c:v>
                </c:pt>
                <c:pt idx="875">
                  <c:v>5.3699999999999998E-2</c:v>
                </c:pt>
                <c:pt idx="876">
                  <c:v>5.3574999999999998E-2</c:v>
                </c:pt>
                <c:pt idx="877">
                  <c:v>5.3648000000000001E-2</c:v>
                </c:pt>
                <c:pt idx="878">
                  <c:v>5.3675E-2</c:v>
                </c:pt>
                <c:pt idx="879">
                  <c:v>5.3864000000000002E-2</c:v>
                </c:pt>
                <c:pt idx="880">
                  <c:v>5.4676000000000002E-2</c:v>
                </c:pt>
                <c:pt idx="881">
                  <c:v>5.4947999999999997E-2</c:v>
                </c:pt>
                <c:pt idx="882">
                  <c:v>5.5106000000000002E-2</c:v>
                </c:pt>
                <c:pt idx="883">
                  <c:v>5.45E-2</c:v>
                </c:pt>
                <c:pt idx="884">
                  <c:v>5.4100000000000002E-2</c:v>
                </c:pt>
                <c:pt idx="885">
                  <c:v>5.3200000000000004E-2</c:v>
                </c:pt>
                <c:pt idx="886">
                  <c:v>5.3099999999999994E-2</c:v>
                </c:pt>
                <c:pt idx="887">
                  <c:v>5.2713999999999997E-2</c:v>
                </c:pt>
                <c:pt idx="888">
                  <c:v>5.3600000000000002E-2</c:v>
                </c:pt>
                <c:pt idx="889">
                  <c:v>5.3399999999999996E-2</c:v>
                </c:pt>
                <c:pt idx="890">
                  <c:v>5.3776000000000004E-2</c:v>
                </c:pt>
                <c:pt idx="891">
                  <c:v>5.3699999999999998E-2</c:v>
                </c:pt>
                <c:pt idx="892">
                  <c:v>5.4000000000000006E-2</c:v>
                </c:pt>
                <c:pt idx="893">
                  <c:v>5.4400000000000004E-2</c:v>
                </c:pt>
                <c:pt idx="894">
                  <c:v>5.3699999999999998E-2</c:v>
                </c:pt>
                <c:pt idx="895">
                  <c:v>5.3399999999999996E-2</c:v>
                </c:pt>
                <c:pt idx="896">
                  <c:v>5.3800000000000001E-2</c:v>
                </c:pt>
                <c:pt idx="897">
                  <c:v>5.3254999999999997E-2</c:v>
                </c:pt>
                <c:pt idx="898">
                  <c:v>5.2900000000000003E-2</c:v>
                </c:pt>
                <c:pt idx="899">
                  <c:v>5.2600000000000001E-2</c:v>
                </c:pt>
                <c:pt idx="900">
                  <c:v>5.2874999999999998E-2</c:v>
                </c:pt>
                <c:pt idx="901">
                  <c:v>5.2535999999999999E-2</c:v>
                </c:pt>
                <c:pt idx="902">
                  <c:v>5.2659000000000004E-2</c:v>
                </c:pt>
                <c:pt idx="903">
                  <c:v>5.3079000000000001E-2</c:v>
                </c:pt>
                <c:pt idx="904">
                  <c:v>5.2548000000000004E-2</c:v>
                </c:pt>
                <c:pt idx="905">
                  <c:v>5.2271999999999999E-2</c:v>
                </c:pt>
                <c:pt idx="906">
                  <c:v>5.2641E-2</c:v>
                </c:pt>
                <c:pt idx="907">
                  <c:v>5.2499999999999998E-2</c:v>
                </c:pt>
                <c:pt idx="908">
                  <c:v>5.2900000000000003E-2</c:v>
                </c:pt>
                <c:pt idx="909">
                  <c:v>5.2659000000000004E-2</c:v>
                </c:pt>
                <c:pt idx="910">
                  <c:v>5.2600000000000001E-2</c:v>
                </c:pt>
                <c:pt idx="911">
                  <c:v>5.2699999999999997E-2</c:v>
                </c:pt>
                <c:pt idx="912">
                  <c:v>5.2801999999999995E-2</c:v>
                </c:pt>
                <c:pt idx="913">
                  <c:v>5.3600000000000002E-2</c:v>
                </c:pt>
                <c:pt idx="914">
                  <c:v>5.3099999999999994E-2</c:v>
                </c:pt>
                <c:pt idx="915">
                  <c:v>5.2400000000000002E-2</c:v>
                </c:pt>
                <c:pt idx="916">
                  <c:v>5.2752E-2</c:v>
                </c:pt>
                <c:pt idx="917">
                  <c:v>5.2400000000000002E-2</c:v>
                </c:pt>
                <c:pt idx="918">
                  <c:v>5.28E-2</c:v>
                </c:pt>
                <c:pt idx="919">
                  <c:v>5.2858000000000002E-2</c:v>
                </c:pt>
                <c:pt idx="920">
                  <c:v>5.2499999999999998E-2</c:v>
                </c:pt>
                <c:pt idx="921">
                  <c:v>5.2600000000000001E-2</c:v>
                </c:pt>
                <c:pt idx="922">
                  <c:v>5.2971999999999998E-2</c:v>
                </c:pt>
                <c:pt idx="923">
                  <c:v>5.3026999999999998E-2</c:v>
                </c:pt>
                <c:pt idx="924">
                  <c:v>5.3699999999999998E-2</c:v>
                </c:pt>
                <c:pt idx="925">
                  <c:v>5.3899999999999997E-2</c:v>
                </c:pt>
                <c:pt idx="926">
                  <c:v>5.4035E-2</c:v>
                </c:pt>
                <c:pt idx="927">
                  <c:v>5.3722000000000006E-2</c:v>
                </c:pt>
                <c:pt idx="928">
                  <c:v>5.3399999999999996E-2</c:v>
                </c:pt>
                <c:pt idx="929">
                  <c:v>5.3429000000000004E-2</c:v>
                </c:pt>
                <c:pt idx="930">
                  <c:v>5.3699999999999998E-2</c:v>
                </c:pt>
                <c:pt idx="931">
                  <c:v>5.3617999999999999E-2</c:v>
                </c:pt>
                <c:pt idx="932">
                  <c:v>5.3785999999999994E-2</c:v>
                </c:pt>
                <c:pt idx="933">
                  <c:v>5.3554999999999998E-2</c:v>
                </c:pt>
                <c:pt idx="934">
                  <c:v>5.2999999999999999E-2</c:v>
                </c:pt>
                <c:pt idx="935">
                  <c:v>5.237E-2</c:v>
                </c:pt>
                <c:pt idx="936">
                  <c:v>5.2074999999999996E-2</c:v>
                </c:pt>
                <c:pt idx="937">
                  <c:v>5.1525000000000001E-2</c:v>
                </c:pt>
                <c:pt idx="938">
                  <c:v>5.0765999999999999E-2</c:v>
                </c:pt>
                <c:pt idx="939">
                  <c:v>5.0955E-2</c:v>
                </c:pt>
                <c:pt idx="940">
                  <c:v>6.1650000000000003E-2</c:v>
                </c:pt>
                <c:pt idx="941">
                  <c:v>5.8821000000000005E-2</c:v>
                </c:pt>
                <c:pt idx="942">
                  <c:v>5.91E-2</c:v>
                </c:pt>
                <c:pt idx="943">
                  <c:v>5.7225999999999999E-2</c:v>
                </c:pt>
                <c:pt idx="944">
                  <c:v>5.6639999999999996E-2</c:v>
                </c:pt>
                <c:pt idx="945">
                  <c:v>5.6900000000000006E-2</c:v>
                </c:pt>
                <c:pt idx="946">
                  <c:v>5.67E-2</c:v>
                </c:pt>
                <c:pt idx="947">
                  <c:v>5.6167999999999996E-2</c:v>
                </c:pt>
                <c:pt idx="948">
                  <c:v>5.6799999999999996E-2</c:v>
                </c:pt>
                <c:pt idx="949">
                  <c:v>5.6258999999999997E-2</c:v>
                </c:pt>
                <c:pt idx="950">
                  <c:v>5.7200000000000001E-2</c:v>
                </c:pt>
                <c:pt idx="951">
                  <c:v>5.74E-2</c:v>
                </c:pt>
                <c:pt idx="952">
                  <c:v>5.7953000000000005E-2</c:v>
                </c:pt>
                <c:pt idx="953">
                  <c:v>5.7500000000000002E-2</c:v>
                </c:pt>
                <c:pt idx="954">
                  <c:v>5.74E-2</c:v>
                </c:pt>
                <c:pt idx="955">
                  <c:v>5.7599999999999998E-2</c:v>
                </c:pt>
                <c:pt idx="956">
                  <c:v>5.7323000000000006E-2</c:v>
                </c:pt>
                <c:pt idx="957">
                  <c:v>5.7168999999999998E-2</c:v>
                </c:pt>
                <c:pt idx="958">
                  <c:v>5.7180000000000002E-2</c:v>
                </c:pt>
                <c:pt idx="959">
                  <c:v>5.6500000000000002E-2</c:v>
                </c:pt>
                <c:pt idx="960">
                  <c:v>5.5500000000000001E-2</c:v>
                </c:pt>
                <c:pt idx="961">
                  <c:v>5.5173E-2</c:v>
                </c:pt>
                <c:pt idx="962">
                  <c:v>5.5800000000000002E-2</c:v>
                </c:pt>
                <c:pt idx="963">
                  <c:v>5.5679999999999993E-2</c:v>
                </c:pt>
                <c:pt idx="964">
                  <c:v>5.6260999999999999E-2</c:v>
                </c:pt>
                <c:pt idx="965">
                  <c:v>5.6399999999999999E-2</c:v>
                </c:pt>
                <c:pt idx="966">
                  <c:v>5.6399999999999999E-2</c:v>
                </c:pt>
                <c:pt idx="967">
                  <c:v>5.6853000000000001E-2</c:v>
                </c:pt>
                <c:pt idx="968">
                  <c:v>5.6399999999999999E-2</c:v>
                </c:pt>
                <c:pt idx="969">
                  <c:v>5.6573999999999999E-2</c:v>
                </c:pt>
                <c:pt idx="970">
                  <c:v>5.6372999999999999E-2</c:v>
                </c:pt>
                <c:pt idx="971">
                  <c:v>5.6100000000000004E-2</c:v>
                </c:pt>
                <c:pt idx="972">
                  <c:v>5.6326999999999995E-2</c:v>
                </c:pt>
                <c:pt idx="973">
                  <c:v>5.6299999999999996E-2</c:v>
                </c:pt>
                <c:pt idx="974">
                  <c:v>5.6375000000000001E-2</c:v>
                </c:pt>
                <c:pt idx="975">
                  <c:v>5.6799999999999996E-2</c:v>
                </c:pt>
                <c:pt idx="976">
                  <c:v>5.6600000000000004E-2</c:v>
                </c:pt>
                <c:pt idx="977">
                  <c:v>5.62E-2</c:v>
                </c:pt>
                <c:pt idx="978">
                  <c:v>5.5E-2</c:v>
                </c:pt>
                <c:pt idx="979">
                  <c:v>5.4848999999999995E-2</c:v>
                </c:pt>
                <c:pt idx="980">
                  <c:v>5.3938E-2</c:v>
                </c:pt>
                <c:pt idx="981">
                  <c:v>5.3230000000000006E-2</c:v>
                </c:pt>
                <c:pt idx="982">
                  <c:v>5.28E-2</c:v>
                </c:pt>
                <c:pt idx="983">
                  <c:v>5.21E-2</c:v>
                </c:pt>
                <c:pt idx="984">
                  <c:v>5.2000000000000005E-2</c:v>
                </c:pt>
                <c:pt idx="985">
                  <c:v>5.1900000000000002E-2</c:v>
                </c:pt>
                <c:pt idx="986">
                  <c:v>5.2267000000000001E-2</c:v>
                </c:pt>
                <c:pt idx="987">
                  <c:v>5.2699999999999997E-2</c:v>
                </c:pt>
                <c:pt idx="988">
                  <c:v>5.2699999999999997E-2</c:v>
                </c:pt>
                <c:pt idx="989">
                  <c:v>5.1279000000000005E-2</c:v>
                </c:pt>
                <c:pt idx="990">
                  <c:v>5.0967999999999999E-2</c:v>
                </c:pt>
                <c:pt idx="991">
                  <c:v>5.0700000000000002E-2</c:v>
                </c:pt>
                <c:pt idx="992">
                  <c:v>5.0300000000000004E-2</c:v>
                </c:pt>
                <c:pt idx="993">
                  <c:v>5.0099999999999999E-2</c:v>
                </c:pt>
                <c:pt idx="994">
                  <c:v>4.9800000000000004E-2</c:v>
                </c:pt>
                <c:pt idx="995">
                  <c:v>4.9699999999999994E-2</c:v>
                </c:pt>
                <c:pt idx="996">
                  <c:v>5.0199999999999995E-2</c:v>
                </c:pt>
                <c:pt idx="997">
                  <c:v>5.0099999999999999E-2</c:v>
                </c:pt>
                <c:pt idx="998">
                  <c:v>5.0499999999999996E-2</c:v>
                </c:pt>
                <c:pt idx="999">
                  <c:v>5.0799999999999998E-2</c:v>
                </c:pt>
                <c:pt idx="1000">
                  <c:v>5.0799999999999998E-2</c:v>
                </c:pt>
                <c:pt idx="1001">
                  <c:v>5.0900000000000001E-2</c:v>
                </c:pt>
                <c:pt idx="1002">
                  <c:v>5.0370999999999999E-2</c:v>
                </c:pt>
                <c:pt idx="1003">
                  <c:v>5.0099999999999999E-2</c:v>
                </c:pt>
                <c:pt idx="1004">
                  <c:v>5.1100000000000007E-2</c:v>
                </c:pt>
                <c:pt idx="1005">
                  <c:v>5.0492000000000002E-2</c:v>
                </c:pt>
                <c:pt idx="1006">
                  <c:v>5.0799999999999998E-2</c:v>
                </c:pt>
                <c:pt idx="1007">
                  <c:v>5.0599999999999999E-2</c:v>
                </c:pt>
                <c:pt idx="1008">
                  <c:v>5.0300000000000004E-2</c:v>
                </c:pt>
                <c:pt idx="1009">
                  <c:v>4.99E-2</c:v>
                </c:pt>
                <c:pt idx="1010">
                  <c:v>4.9954999999999999E-2</c:v>
                </c:pt>
                <c:pt idx="1011">
                  <c:v>4.9800000000000004E-2</c:v>
                </c:pt>
                <c:pt idx="1012">
                  <c:v>4.9800000000000004E-2</c:v>
                </c:pt>
                <c:pt idx="1013">
                  <c:v>4.9699999999999994E-2</c:v>
                </c:pt>
                <c:pt idx="1014">
                  <c:v>4.9400000000000006E-2</c:v>
                </c:pt>
                <c:pt idx="1015">
                  <c:v>4.9783000000000001E-2</c:v>
                </c:pt>
                <c:pt idx="1016">
                  <c:v>4.9699999999999994E-2</c:v>
                </c:pt>
                <c:pt idx="1017">
                  <c:v>4.9299999999999997E-2</c:v>
                </c:pt>
                <c:pt idx="1018">
                  <c:v>4.8674000000000002E-2</c:v>
                </c:pt>
                <c:pt idx="1019">
                  <c:v>4.8099999999999997E-2</c:v>
                </c:pt>
                <c:pt idx="1020">
                  <c:v>4.8300000000000003E-2</c:v>
                </c:pt>
                <c:pt idx="1021">
                  <c:v>4.8799999999999996E-2</c:v>
                </c:pt>
                <c:pt idx="1022">
                  <c:v>4.8723000000000002E-2</c:v>
                </c:pt>
                <c:pt idx="1023">
                  <c:v>4.8674999999999996E-2</c:v>
                </c:pt>
                <c:pt idx="1024">
                  <c:v>4.8841000000000002E-2</c:v>
                </c:pt>
                <c:pt idx="1025">
                  <c:v>4.8799999999999996E-2</c:v>
                </c:pt>
                <c:pt idx="1026">
                  <c:v>4.87E-2</c:v>
                </c:pt>
                <c:pt idx="1027">
                  <c:v>4.8600000000000004E-2</c:v>
                </c:pt>
                <c:pt idx="1028">
                  <c:v>4.82E-2</c:v>
                </c:pt>
                <c:pt idx="1029">
                  <c:v>4.7899999999999998E-2</c:v>
                </c:pt>
                <c:pt idx="1030">
                  <c:v>4.8099999999999997E-2</c:v>
                </c:pt>
                <c:pt idx="1031">
                  <c:v>4.7599999999999996E-2</c:v>
                </c:pt>
                <c:pt idx="1032">
                  <c:v>4.7699999999999992E-2</c:v>
                </c:pt>
                <c:pt idx="1033">
                  <c:v>4.7944000000000007E-2</c:v>
                </c:pt>
                <c:pt idx="1034">
                  <c:v>4.7800000000000002E-2</c:v>
                </c:pt>
                <c:pt idx="1035">
                  <c:v>4.7699999999999992E-2</c:v>
                </c:pt>
                <c:pt idx="1036">
                  <c:v>4.7992999999999994E-2</c:v>
                </c:pt>
                <c:pt idx="1037">
                  <c:v>4.7827000000000001E-2</c:v>
                </c:pt>
                <c:pt idx="1038">
                  <c:v>4.8399999999999999E-2</c:v>
                </c:pt>
                <c:pt idx="1039">
                  <c:v>4.7626999999999996E-2</c:v>
                </c:pt>
                <c:pt idx="1040">
                  <c:v>4.7899999999999998E-2</c:v>
                </c:pt>
                <c:pt idx="1041">
                  <c:v>4.7508999999999996E-2</c:v>
                </c:pt>
                <c:pt idx="1042">
                  <c:v>4.7648000000000003E-2</c:v>
                </c:pt>
                <c:pt idx="1043">
                  <c:v>4.7599999999999996E-2</c:v>
                </c:pt>
                <c:pt idx="1044">
                  <c:v>4.7655000000000003E-2</c:v>
                </c:pt>
                <c:pt idx="1045">
                  <c:v>4.7407999999999999E-2</c:v>
                </c:pt>
                <c:pt idx="1046">
                  <c:v>4.7100000000000003E-2</c:v>
                </c:pt>
                <c:pt idx="1047">
                  <c:v>4.6672000000000005E-2</c:v>
                </c:pt>
                <c:pt idx="1048">
                  <c:v>4.6699999999999998E-2</c:v>
                </c:pt>
                <c:pt idx="1049">
                  <c:v>4.7100000000000003E-2</c:v>
                </c:pt>
                <c:pt idx="1050">
                  <c:v>4.7633999999999996E-2</c:v>
                </c:pt>
                <c:pt idx="1051">
                  <c:v>4.7759000000000003E-2</c:v>
                </c:pt>
                <c:pt idx="1052">
                  <c:v>4.8899999999999999E-2</c:v>
                </c:pt>
                <c:pt idx="1053">
                  <c:v>4.8899999999999999E-2</c:v>
                </c:pt>
                <c:pt idx="1054">
                  <c:v>4.9405000000000004E-2</c:v>
                </c:pt>
                <c:pt idx="1055">
                  <c:v>4.9576000000000002E-2</c:v>
                </c:pt>
                <c:pt idx="1056">
                  <c:v>5.0477000000000001E-2</c:v>
                </c:pt>
                <c:pt idx="1057">
                  <c:v>5.1299999999999998E-2</c:v>
                </c:pt>
                <c:pt idx="1058">
                  <c:v>5.0942000000000001E-2</c:v>
                </c:pt>
                <c:pt idx="1059">
                  <c:v>5.1281E-2</c:v>
                </c:pt>
                <c:pt idx="1060">
                  <c:v>5.1100000000000007E-2</c:v>
                </c:pt>
                <c:pt idx="1061">
                  <c:v>5.0900000000000001E-2</c:v>
                </c:pt>
                <c:pt idx="1062">
                  <c:v>5.1380000000000002E-2</c:v>
                </c:pt>
                <c:pt idx="1063">
                  <c:v>5.1589999999999997E-2</c:v>
                </c:pt>
                <c:pt idx="1064">
                  <c:v>5.1952999999999999E-2</c:v>
                </c:pt>
                <c:pt idx="1065">
                  <c:v>5.1200000000000002E-2</c:v>
                </c:pt>
                <c:pt idx="1066">
                  <c:v>5.0290000000000001E-2</c:v>
                </c:pt>
                <c:pt idx="1067">
                  <c:v>5.0290000000000001E-2</c:v>
                </c:pt>
                <c:pt idx="1068">
                  <c:v>4.9599999999999998E-2</c:v>
                </c:pt>
                <c:pt idx="1069">
                  <c:v>4.9500000000000002E-2</c:v>
                </c:pt>
                <c:pt idx="1070">
                  <c:v>4.9321999999999998E-2</c:v>
                </c:pt>
                <c:pt idx="1071">
                  <c:v>4.9669999999999999E-2</c:v>
                </c:pt>
                <c:pt idx="1072">
                  <c:v>4.9766000000000005E-2</c:v>
                </c:pt>
                <c:pt idx="1073">
                  <c:v>4.9828000000000004E-2</c:v>
                </c:pt>
                <c:pt idx="1074">
                  <c:v>5.0876999999999999E-2</c:v>
                </c:pt>
                <c:pt idx="1075">
                  <c:v>5.1372999999999995E-2</c:v>
                </c:pt>
                <c:pt idx="1076">
                  <c:v>5.1444999999999998E-2</c:v>
                </c:pt>
                <c:pt idx="1077">
                  <c:v>5.1392E-2</c:v>
                </c:pt>
                <c:pt idx="1078">
                  <c:v>5.1100000000000007E-2</c:v>
                </c:pt>
                <c:pt idx="1079">
                  <c:v>5.135E-2</c:v>
                </c:pt>
                <c:pt idx="1080">
                  <c:v>5.1928000000000002E-2</c:v>
                </c:pt>
                <c:pt idx="1081">
                  <c:v>5.16E-2</c:v>
                </c:pt>
                <c:pt idx="1082">
                  <c:v>5.1768999999999996E-2</c:v>
                </c:pt>
                <c:pt idx="1083">
                  <c:v>5.2375999999999999E-2</c:v>
                </c:pt>
                <c:pt idx="1084">
                  <c:v>5.2035999999999999E-2</c:v>
                </c:pt>
                <c:pt idx="1085">
                  <c:v>5.2347000000000005E-2</c:v>
                </c:pt>
                <c:pt idx="1086">
                  <c:v>5.2217E-2</c:v>
                </c:pt>
                <c:pt idx="1087">
                  <c:v>5.1740000000000001E-2</c:v>
                </c:pt>
                <c:pt idx="1088">
                  <c:v>5.1900000000000002E-2</c:v>
                </c:pt>
                <c:pt idx="1089">
                  <c:v>5.1494999999999999E-2</c:v>
                </c:pt>
                <c:pt idx="1090">
                  <c:v>5.1399999999999994E-2</c:v>
                </c:pt>
                <c:pt idx="1091">
                  <c:v>5.1699999999999996E-2</c:v>
                </c:pt>
                <c:pt idx="1092">
                  <c:v>5.1033000000000002E-2</c:v>
                </c:pt>
                <c:pt idx="1093">
                  <c:v>5.0900000000000001E-2</c:v>
                </c:pt>
                <c:pt idx="1094">
                  <c:v>5.0740999999999994E-2</c:v>
                </c:pt>
                <c:pt idx="1095">
                  <c:v>5.0740999999999994E-2</c:v>
                </c:pt>
                <c:pt idx="1096">
                  <c:v>4.9945000000000003E-2</c:v>
                </c:pt>
                <c:pt idx="1097">
                  <c:v>4.9500000000000002E-2</c:v>
                </c:pt>
                <c:pt idx="1098">
                  <c:v>4.9200000000000001E-2</c:v>
                </c:pt>
                <c:pt idx="1099">
                  <c:v>4.9200000000000001E-2</c:v>
                </c:pt>
                <c:pt idx="1100">
                  <c:v>4.8899999999999999E-2</c:v>
                </c:pt>
                <c:pt idx="1101">
                  <c:v>4.8711999999999998E-2</c:v>
                </c:pt>
                <c:pt idx="1102">
                  <c:v>4.8499999999999995E-2</c:v>
                </c:pt>
                <c:pt idx="1103">
                  <c:v>4.8099999999999997E-2</c:v>
                </c:pt>
                <c:pt idx="1104">
                  <c:v>4.7599999999999996E-2</c:v>
                </c:pt>
                <c:pt idx="1105">
                  <c:v>4.7500000000000001E-2</c:v>
                </c:pt>
                <c:pt idx="1106">
                  <c:v>4.7599999999999996E-2</c:v>
                </c:pt>
                <c:pt idx="1107">
                  <c:v>4.7599999999999996E-2</c:v>
                </c:pt>
                <c:pt idx="1108">
                  <c:v>4.7663999999999998E-2</c:v>
                </c:pt>
                <c:pt idx="1109">
                  <c:v>4.7626999999999996E-2</c:v>
                </c:pt>
                <c:pt idx="1110">
                  <c:v>4.7801999999999997E-2</c:v>
                </c:pt>
                <c:pt idx="1111">
                  <c:v>4.8221999999999994E-2</c:v>
                </c:pt>
                <c:pt idx="1112">
                  <c:v>4.7259000000000002E-2</c:v>
                </c:pt>
                <c:pt idx="1113">
                  <c:v>4.7259000000000002E-2</c:v>
                </c:pt>
                <c:pt idx="1114">
                  <c:v>4.6342999999999995E-2</c:v>
                </c:pt>
                <c:pt idx="1115">
                  <c:v>4.6609999999999999E-2</c:v>
                </c:pt>
                <c:pt idx="1116">
                  <c:v>4.6443999999999999E-2</c:v>
                </c:pt>
                <c:pt idx="1117">
                  <c:v>4.6500000000000007E-2</c:v>
                </c:pt>
                <c:pt idx="1118">
                  <c:v>4.6300000000000001E-2</c:v>
                </c:pt>
                <c:pt idx="1119">
                  <c:v>4.7042E-2</c:v>
                </c:pt>
                <c:pt idx="1120">
                  <c:v>4.7525000000000005E-2</c:v>
                </c:pt>
                <c:pt idx="1121">
                  <c:v>4.7343999999999997E-2</c:v>
                </c:pt>
                <c:pt idx="1122">
                  <c:v>4.7500000000000001E-2</c:v>
                </c:pt>
                <c:pt idx="1123">
                  <c:v>4.7699999999999992E-2</c:v>
                </c:pt>
                <c:pt idx="1124">
                  <c:v>4.8499999999999995E-2</c:v>
                </c:pt>
                <c:pt idx="1125">
                  <c:v>4.8099999999999997E-2</c:v>
                </c:pt>
                <c:pt idx="1126">
                  <c:v>4.7500000000000001E-2</c:v>
                </c:pt>
                <c:pt idx="1127">
                  <c:v>4.7066999999999998E-2</c:v>
                </c:pt>
                <c:pt idx="1128">
                  <c:v>4.7375999999999995E-2</c:v>
                </c:pt>
                <c:pt idx="1129">
                  <c:v>4.7599999999999996E-2</c:v>
                </c:pt>
                <c:pt idx="1130">
                  <c:v>4.7606999999999997E-2</c:v>
                </c:pt>
                <c:pt idx="1131">
                  <c:v>4.7731000000000003E-2</c:v>
                </c:pt>
                <c:pt idx="1132">
                  <c:v>4.7506000000000007E-2</c:v>
                </c:pt>
                <c:pt idx="1133">
                  <c:v>4.7100000000000003E-2</c:v>
                </c:pt>
                <c:pt idx="1134">
                  <c:v>4.7259999999999996E-2</c:v>
                </c:pt>
                <c:pt idx="1135">
                  <c:v>4.7300000000000002E-2</c:v>
                </c:pt>
                <c:pt idx="1136">
                  <c:v>4.7365000000000004E-2</c:v>
                </c:pt>
                <c:pt idx="1137">
                  <c:v>4.7267000000000003E-2</c:v>
                </c:pt>
                <c:pt idx="1138">
                  <c:v>4.7199999999999999E-2</c:v>
                </c:pt>
                <c:pt idx="1139">
                  <c:v>4.7E-2</c:v>
                </c:pt>
                <c:pt idx="1140">
                  <c:v>4.7100000000000003E-2</c:v>
                </c:pt>
                <c:pt idx="1141">
                  <c:v>4.7100000000000003E-2</c:v>
                </c:pt>
                <c:pt idx="1142">
                  <c:v>4.7199999999999999E-2</c:v>
                </c:pt>
                <c:pt idx="1143">
                  <c:v>4.7199999999999999E-2</c:v>
                </c:pt>
                <c:pt idx="1144">
                  <c:v>4.6900000000000004E-2</c:v>
                </c:pt>
                <c:pt idx="1145">
                  <c:v>4.6767000000000003E-2</c:v>
                </c:pt>
                <c:pt idx="1146">
                  <c:v>4.6900000000000004E-2</c:v>
                </c:pt>
                <c:pt idx="1147">
                  <c:v>4.6750999999999994E-2</c:v>
                </c:pt>
                <c:pt idx="1148">
                  <c:v>4.6996000000000003E-2</c:v>
                </c:pt>
                <c:pt idx="1149">
                  <c:v>4.7466000000000001E-2</c:v>
                </c:pt>
                <c:pt idx="1150">
                  <c:v>4.7E-2</c:v>
                </c:pt>
                <c:pt idx="1151">
                  <c:v>4.5700000000000005E-2</c:v>
                </c:pt>
                <c:pt idx="1152">
                  <c:v>4.5499999999999999E-2</c:v>
                </c:pt>
                <c:pt idx="1153">
                  <c:v>4.5121000000000001E-2</c:v>
                </c:pt>
                <c:pt idx="1154">
                  <c:v>4.5456000000000003E-2</c:v>
                </c:pt>
                <c:pt idx="1155">
                  <c:v>4.6237E-2</c:v>
                </c:pt>
                <c:pt idx="1156">
                  <c:v>4.5700000000000005E-2</c:v>
                </c:pt>
                <c:pt idx="1157">
                  <c:v>4.6165999999999999E-2</c:v>
                </c:pt>
                <c:pt idx="1158">
                  <c:v>4.6600000000000003E-2</c:v>
                </c:pt>
                <c:pt idx="1159">
                  <c:v>4.6799999999999994E-2</c:v>
                </c:pt>
                <c:pt idx="1160">
                  <c:v>4.6500000000000007E-2</c:v>
                </c:pt>
                <c:pt idx="1161">
                  <c:v>4.6799999999999994E-2</c:v>
                </c:pt>
                <c:pt idx="1162">
                  <c:v>4.6699999999999998E-2</c:v>
                </c:pt>
                <c:pt idx="1163">
                  <c:v>4.6651999999999999E-2</c:v>
                </c:pt>
                <c:pt idx="1164">
                  <c:v>4.6300000000000001E-2</c:v>
                </c:pt>
                <c:pt idx="1165">
                  <c:v>4.6300000000000001E-2</c:v>
                </c:pt>
                <c:pt idx="1166">
                  <c:v>4.6500000000000007E-2</c:v>
                </c:pt>
                <c:pt idx="1167">
                  <c:v>4.6327999999999994E-2</c:v>
                </c:pt>
                <c:pt idx="1168">
                  <c:v>4.6327E-2</c:v>
                </c:pt>
                <c:pt idx="1169">
                  <c:v>4.6100000000000002E-2</c:v>
                </c:pt>
                <c:pt idx="1170">
                  <c:v>4.6234999999999998E-2</c:v>
                </c:pt>
                <c:pt idx="1171">
                  <c:v>4.6300000000000001E-2</c:v>
                </c:pt>
                <c:pt idx="1172">
                  <c:v>4.7026000000000005E-2</c:v>
                </c:pt>
                <c:pt idx="1173">
                  <c:v>4.7070000000000001E-2</c:v>
                </c:pt>
                <c:pt idx="1174">
                  <c:v>4.7157999999999999E-2</c:v>
                </c:pt>
                <c:pt idx="1175">
                  <c:v>4.6799999999999994E-2</c:v>
                </c:pt>
                <c:pt idx="1176">
                  <c:v>4.6517999999999997E-2</c:v>
                </c:pt>
                <c:pt idx="1177">
                  <c:v>4.6761999999999998E-2</c:v>
                </c:pt>
                <c:pt idx="1178">
                  <c:v>4.7123999999999999E-2</c:v>
                </c:pt>
                <c:pt idx="1179">
                  <c:v>4.7100000000000003E-2</c:v>
                </c:pt>
                <c:pt idx="1180">
                  <c:v>4.7051999999999997E-2</c:v>
                </c:pt>
                <c:pt idx="1181">
                  <c:v>4.7426000000000003E-2</c:v>
                </c:pt>
                <c:pt idx="1182">
                  <c:v>4.8300000000000003E-2</c:v>
                </c:pt>
                <c:pt idx="1183">
                  <c:v>4.9263000000000001E-2</c:v>
                </c:pt>
                <c:pt idx="1184">
                  <c:v>4.8193E-2</c:v>
                </c:pt>
                <c:pt idx="1185">
                  <c:v>4.8499999999999995E-2</c:v>
                </c:pt>
                <c:pt idx="1186">
                  <c:v>4.9200000000000001E-2</c:v>
                </c:pt>
                <c:pt idx="1187">
                  <c:v>4.9400000000000006E-2</c:v>
                </c:pt>
                <c:pt idx="1188">
                  <c:v>4.9446000000000004E-2</c:v>
                </c:pt>
                <c:pt idx="1189">
                  <c:v>5.2191999999999995E-2</c:v>
                </c:pt>
                <c:pt idx="1190">
                  <c:v>5.1877000000000006E-2</c:v>
                </c:pt>
                <c:pt idx="1191">
                  <c:v>5.1458000000000004E-2</c:v>
                </c:pt>
                <c:pt idx="1192">
                  <c:v>5.1929999999999997E-2</c:v>
                </c:pt>
                <c:pt idx="1193">
                  <c:v>5.2377E-2</c:v>
                </c:pt>
                <c:pt idx="1194">
                  <c:v>5.3124999999999999E-2</c:v>
                </c:pt>
                <c:pt idx="1195">
                  <c:v>5.3411999999999994E-2</c:v>
                </c:pt>
                <c:pt idx="1196">
                  <c:v>5.4199999999999998E-2</c:v>
                </c:pt>
                <c:pt idx="1197">
                  <c:v>5.3857999999999996E-2</c:v>
                </c:pt>
                <c:pt idx="1198">
                  <c:v>5.3399999999999996E-2</c:v>
                </c:pt>
                <c:pt idx="1199">
                  <c:v>5.3415999999999998E-2</c:v>
                </c:pt>
                <c:pt idx="1200">
                  <c:v>5.5094999999999998E-2</c:v>
                </c:pt>
                <c:pt idx="1201">
                  <c:v>5.5513000000000007E-2</c:v>
                </c:pt>
                <c:pt idx="1202">
                  <c:v>5.7207999999999995E-2</c:v>
                </c:pt>
                <c:pt idx="1203">
                  <c:v>5.5899000000000004E-2</c:v>
                </c:pt>
                <c:pt idx="1204">
                  <c:v>5.6253999999999998E-2</c:v>
                </c:pt>
                <c:pt idx="1205">
                  <c:v>5.6437000000000001E-2</c:v>
                </c:pt>
                <c:pt idx="1206">
                  <c:v>5.7259000000000004E-2</c:v>
                </c:pt>
                <c:pt idx="1207">
                  <c:v>0.06</c:v>
                </c:pt>
                <c:pt idx="1208">
                  <c:v>5.7473000000000003E-2</c:v>
                </c:pt>
                <c:pt idx="1209">
                  <c:v>5.7522000000000004E-2</c:v>
                </c:pt>
                <c:pt idx="1210">
                  <c:v>5.62E-2</c:v>
                </c:pt>
                <c:pt idx="1211">
                  <c:v>5.6721000000000001E-2</c:v>
                </c:pt>
                <c:pt idx="1212">
                  <c:v>5.7099999999999998E-2</c:v>
                </c:pt>
                <c:pt idx="1213">
                  <c:v>5.7394000000000001E-2</c:v>
                </c:pt>
                <c:pt idx="1214">
                  <c:v>5.7042000000000002E-2</c:v>
                </c:pt>
                <c:pt idx="1215">
                  <c:v>5.7034000000000001E-2</c:v>
                </c:pt>
                <c:pt idx="1216">
                  <c:v>5.7999999999999996E-2</c:v>
                </c:pt>
                <c:pt idx="1217">
                  <c:v>5.7200000000000001E-2</c:v>
                </c:pt>
                <c:pt idx="1218">
                  <c:v>5.6981000000000004E-2</c:v>
                </c:pt>
                <c:pt idx="1219">
                  <c:v>5.6634000000000004E-2</c:v>
                </c:pt>
                <c:pt idx="1220">
                  <c:v>5.6647999999999997E-2</c:v>
                </c:pt>
                <c:pt idx="1221">
                  <c:v>5.6337999999999999E-2</c:v>
                </c:pt>
                <c:pt idx="1222">
                  <c:v>5.6900000000000006E-2</c:v>
                </c:pt>
                <c:pt idx="1223">
                  <c:v>5.6500000000000002E-2</c:v>
                </c:pt>
                <c:pt idx="1224">
                  <c:v>5.6500000000000002E-2</c:v>
                </c:pt>
                <c:pt idx="1225">
                  <c:v>5.6092000000000003E-2</c:v>
                </c:pt>
                <c:pt idx="1226">
                  <c:v>5.6924999999999996E-2</c:v>
                </c:pt>
                <c:pt idx="1227">
                  <c:v>5.74E-2</c:v>
                </c:pt>
                <c:pt idx="1228">
                  <c:v>5.6917000000000002E-2</c:v>
                </c:pt>
                <c:pt idx="1229">
                  <c:v>5.7023000000000004E-2</c:v>
                </c:pt>
                <c:pt idx="1230">
                  <c:v>5.6558000000000004E-2</c:v>
                </c:pt>
                <c:pt idx="1231">
                  <c:v>5.6799999999999996E-2</c:v>
                </c:pt>
                <c:pt idx="1232">
                  <c:v>5.6399999999999999E-2</c:v>
                </c:pt>
                <c:pt idx="1233">
                  <c:v>5.5099999999999996E-2</c:v>
                </c:pt>
                <c:pt idx="1234">
                  <c:v>5.5599999999999997E-2</c:v>
                </c:pt>
                <c:pt idx="1235">
                  <c:v>5.5500000000000001E-2</c:v>
                </c:pt>
                <c:pt idx="1236">
                  <c:v>5.4539999999999998E-2</c:v>
                </c:pt>
                <c:pt idx="1237">
                  <c:v>5.5187999999999994E-2</c:v>
                </c:pt>
                <c:pt idx="1238">
                  <c:v>5.4800000000000001E-2</c:v>
                </c:pt>
                <c:pt idx="1239">
                  <c:v>5.5E-2</c:v>
                </c:pt>
                <c:pt idx="1240">
                  <c:v>5.5300000000000002E-2</c:v>
                </c:pt>
                <c:pt idx="1241">
                  <c:v>5.5099000000000002E-2</c:v>
                </c:pt>
                <c:pt idx="1242">
                  <c:v>5.5099999999999996E-2</c:v>
                </c:pt>
                <c:pt idx="1243">
                  <c:v>5.3970999999999998E-2</c:v>
                </c:pt>
                <c:pt idx="1244">
                  <c:v>5.3825999999999999E-2</c:v>
                </c:pt>
                <c:pt idx="1245">
                  <c:v>5.4400000000000004E-2</c:v>
                </c:pt>
                <c:pt idx="1246">
                  <c:v>5.4656999999999997E-2</c:v>
                </c:pt>
                <c:pt idx="1247">
                  <c:v>5.5399999999999998E-2</c:v>
                </c:pt>
                <c:pt idx="1248">
                  <c:v>5.6688999999999996E-2</c:v>
                </c:pt>
                <c:pt idx="1249">
                  <c:v>5.6295999999999999E-2</c:v>
                </c:pt>
                <c:pt idx="1250">
                  <c:v>5.4000000000000006E-2</c:v>
                </c:pt>
                <c:pt idx="1251">
                  <c:v>5.3499999999999999E-2</c:v>
                </c:pt>
                <c:pt idx="1252">
                  <c:v>5.3499999999999999E-2</c:v>
                </c:pt>
                <c:pt idx="1253">
                  <c:v>5.3643000000000003E-2</c:v>
                </c:pt>
                <c:pt idx="1254">
                  <c:v>5.4250999999999994E-2</c:v>
                </c:pt>
                <c:pt idx="1255">
                  <c:v>5.6624999999999995E-2</c:v>
                </c:pt>
                <c:pt idx="1256">
                  <c:v>5.5399999999999998E-2</c:v>
                </c:pt>
                <c:pt idx="1257">
                  <c:v>5.6228999999999994E-2</c:v>
                </c:pt>
                <c:pt idx="1258">
                  <c:v>5.57E-2</c:v>
                </c:pt>
                <c:pt idx="1259">
                  <c:v>5.5044000000000003E-2</c:v>
                </c:pt>
                <c:pt idx="1260">
                  <c:v>5.57E-2</c:v>
                </c:pt>
                <c:pt idx="1261">
                  <c:v>5.5453000000000002E-2</c:v>
                </c:pt>
                <c:pt idx="1262">
                  <c:v>5.6836999999999999E-2</c:v>
                </c:pt>
                <c:pt idx="1263">
                  <c:v>5.62E-2</c:v>
                </c:pt>
                <c:pt idx="1264">
                  <c:v>5.7099999999999998E-2</c:v>
                </c:pt>
                <c:pt idx="1265">
                  <c:v>5.8365E-2</c:v>
                </c:pt>
                <c:pt idx="1266">
                  <c:v>5.8700000000000002E-2</c:v>
                </c:pt>
                <c:pt idx="1267">
                  <c:v>5.8270999999999996E-2</c:v>
                </c:pt>
                <c:pt idx="1268">
                  <c:v>5.8499999999999996E-2</c:v>
                </c:pt>
                <c:pt idx="1269">
                  <c:v>5.8804999999999996E-2</c:v>
                </c:pt>
                <c:pt idx="1270">
                  <c:v>5.8122E-2</c:v>
                </c:pt>
                <c:pt idx="1271">
                  <c:v>5.8651999999999996E-2</c:v>
                </c:pt>
                <c:pt idx="1272">
                  <c:v>5.8216999999999998E-2</c:v>
                </c:pt>
                <c:pt idx="1273">
                  <c:v>5.7374999999999995E-2</c:v>
                </c:pt>
                <c:pt idx="1274">
                  <c:v>5.7215999999999996E-2</c:v>
                </c:pt>
                <c:pt idx="1275">
                  <c:v>5.7579000000000005E-2</c:v>
                </c:pt>
                <c:pt idx="1276">
                  <c:v>5.7678E-2</c:v>
                </c:pt>
                <c:pt idx="1277">
                  <c:v>5.7314999999999998E-2</c:v>
                </c:pt>
                <c:pt idx="1278">
                  <c:v>5.7728000000000002E-2</c:v>
                </c:pt>
                <c:pt idx="1279">
                  <c:v>5.7800000000000004E-2</c:v>
                </c:pt>
                <c:pt idx="1280">
                  <c:v>5.7655999999999999E-2</c:v>
                </c:pt>
                <c:pt idx="1281">
                  <c:v>5.7599999999999998E-2</c:v>
                </c:pt>
                <c:pt idx="1282">
                  <c:v>5.8525000000000001E-2</c:v>
                </c:pt>
                <c:pt idx="1283">
                  <c:v>5.8522999999999999E-2</c:v>
                </c:pt>
                <c:pt idx="1284">
                  <c:v>5.7699999999999994E-2</c:v>
                </c:pt>
                <c:pt idx="1285">
                  <c:v>5.6656000000000005E-2</c:v>
                </c:pt>
                <c:pt idx="1286">
                  <c:v>5.5746000000000004E-2</c:v>
                </c:pt>
                <c:pt idx="1287">
                  <c:v>5.6100000000000004E-2</c:v>
                </c:pt>
                <c:pt idx="1288">
                  <c:v>5.3062999999999999E-2</c:v>
                </c:pt>
                <c:pt idx="1289">
                  <c:v>5.1691000000000001E-2</c:v>
                </c:pt>
                <c:pt idx="1290">
                  <c:v>5.2007999999999999E-2</c:v>
                </c:pt>
                <c:pt idx="1291">
                  <c:v>5.1757999999999998E-2</c:v>
                </c:pt>
                <c:pt idx="1292">
                  <c:v>5.0622999999999994E-2</c:v>
                </c:pt>
                <c:pt idx="1293">
                  <c:v>4.9500000000000002E-2</c:v>
                </c:pt>
                <c:pt idx="1294">
                  <c:v>4.8597000000000001E-2</c:v>
                </c:pt>
                <c:pt idx="1295">
                  <c:v>4.9230000000000003E-2</c:v>
                </c:pt>
                <c:pt idx="1296">
                  <c:v>4.9299999999999997E-2</c:v>
                </c:pt>
                <c:pt idx="1297">
                  <c:v>4.8261000000000005E-2</c:v>
                </c:pt>
                <c:pt idx="1298">
                  <c:v>4.8235E-2</c:v>
                </c:pt>
                <c:pt idx="1299">
                  <c:v>4.8730999999999997E-2</c:v>
                </c:pt>
                <c:pt idx="1300">
                  <c:v>4.8899999999999999E-2</c:v>
                </c:pt>
                <c:pt idx="1301">
                  <c:v>4.7599999999999996E-2</c:v>
                </c:pt>
                <c:pt idx="1302">
                  <c:v>4.8074000000000006E-2</c:v>
                </c:pt>
                <c:pt idx="1303">
                  <c:v>4.8000000000000001E-2</c:v>
                </c:pt>
                <c:pt idx="1304">
                  <c:v>4.7969999999999999E-2</c:v>
                </c:pt>
                <c:pt idx="1305">
                  <c:v>4.7869999999999996E-2</c:v>
                </c:pt>
                <c:pt idx="1306">
                  <c:v>4.7758000000000002E-2</c:v>
                </c:pt>
                <c:pt idx="1307">
                  <c:v>4.7995000000000003E-2</c:v>
                </c:pt>
                <c:pt idx="1308">
                  <c:v>4.8273000000000003E-2</c:v>
                </c:pt>
                <c:pt idx="1309">
                  <c:v>4.8899999999999999E-2</c:v>
                </c:pt>
                <c:pt idx="1310">
                  <c:v>4.9100000000000005E-2</c:v>
                </c:pt>
                <c:pt idx="1311">
                  <c:v>4.9456E-2</c:v>
                </c:pt>
                <c:pt idx="1312">
                  <c:v>4.9984000000000001E-2</c:v>
                </c:pt>
                <c:pt idx="1313">
                  <c:v>4.9408000000000001E-2</c:v>
                </c:pt>
                <c:pt idx="1314">
                  <c:v>4.8160000000000001E-2</c:v>
                </c:pt>
                <c:pt idx="1315">
                  <c:v>4.8425000000000003E-2</c:v>
                </c:pt>
                <c:pt idx="1316">
                  <c:v>4.8425000000000003E-2</c:v>
                </c:pt>
                <c:pt idx="1317">
                  <c:v>4.7839E-2</c:v>
                </c:pt>
                <c:pt idx="1318">
                  <c:v>4.7615999999999999E-2</c:v>
                </c:pt>
                <c:pt idx="1319">
                  <c:v>4.7454999999999997E-2</c:v>
                </c:pt>
                <c:pt idx="1320">
                  <c:v>4.8901E-2</c:v>
                </c:pt>
                <c:pt idx="1321">
                  <c:v>4.8987999999999997E-2</c:v>
                </c:pt>
                <c:pt idx="1322">
                  <c:v>4.8478E-2</c:v>
                </c:pt>
                <c:pt idx="1323">
                  <c:v>4.8499999999999995E-2</c:v>
                </c:pt>
                <c:pt idx="1324">
                  <c:v>4.8202999999999996E-2</c:v>
                </c:pt>
                <c:pt idx="1325">
                  <c:v>4.82E-2</c:v>
                </c:pt>
                <c:pt idx="1326">
                  <c:v>4.8669000000000004E-2</c:v>
                </c:pt>
                <c:pt idx="1327">
                  <c:v>4.8499999999999995E-2</c:v>
                </c:pt>
                <c:pt idx="1328">
                  <c:v>4.8300000000000003E-2</c:v>
                </c:pt>
                <c:pt idx="1329">
                  <c:v>4.8000000000000001E-2</c:v>
                </c:pt>
                <c:pt idx="1330">
                  <c:v>4.82E-2</c:v>
                </c:pt>
                <c:pt idx="1331">
                  <c:v>4.8147999999999996E-2</c:v>
                </c:pt>
                <c:pt idx="1332">
                  <c:v>4.7599999999999996E-2</c:v>
                </c:pt>
                <c:pt idx="1333">
                  <c:v>4.7218000000000003E-2</c:v>
                </c:pt>
                <c:pt idx="1334">
                  <c:v>4.7031000000000003E-2</c:v>
                </c:pt>
                <c:pt idx="1335">
                  <c:v>4.7100000000000003E-2</c:v>
                </c:pt>
                <c:pt idx="1336">
                  <c:v>4.7247999999999998E-2</c:v>
                </c:pt>
                <c:pt idx="1337">
                  <c:v>4.6573000000000003E-2</c:v>
                </c:pt>
                <c:pt idx="1338">
                  <c:v>4.6100000000000002E-2</c:v>
                </c:pt>
                <c:pt idx="1339">
                  <c:v>4.6300000000000001E-2</c:v>
                </c:pt>
                <c:pt idx="1340">
                  <c:v>4.6300000000000001E-2</c:v>
                </c:pt>
                <c:pt idx="1341">
                  <c:v>4.6369E-2</c:v>
                </c:pt>
                <c:pt idx="1342">
                  <c:v>4.5823000000000003E-2</c:v>
                </c:pt>
                <c:pt idx="1343">
                  <c:v>4.5678000000000003E-2</c:v>
                </c:pt>
                <c:pt idx="1344">
                  <c:v>4.5678000000000003E-2</c:v>
                </c:pt>
                <c:pt idx="1345">
                  <c:v>4.4800000000000006E-2</c:v>
                </c:pt>
                <c:pt idx="1346">
                  <c:v>4.4123999999999997E-2</c:v>
                </c:pt>
                <c:pt idx="1347">
                  <c:v>4.3688000000000005E-2</c:v>
                </c:pt>
                <c:pt idx="1348">
                  <c:v>4.3962000000000001E-2</c:v>
                </c:pt>
                <c:pt idx="1349">
                  <c:v>4.3899999999999995E-2</c:v>
                </c:pt>
                <c:pt idx="1350">
                  <c:v>4.3200000000000002E-2</c:v>
                </c:pt>
                <c:pt idx="1351">
                  <c:v>4.3099999999999999E-2</c:v>
                </c:pt>
                <c:pt idx="1352">
                  <c:v>4.3200000000000002E-2</c:v>
                </c:pt>
                <c:pt idx="1353">
                  <c:v>4.2723000000000004E-2</c:v>
                </c:pt>
                <c:pt idx="1354">
                  <c:v>4.2900000000000001E-2</c:v>
                </c:pt>
                <c:pt idx="1355">
                  <c:v>4.2840999999999997E-2</c:v>
                </c:pt>
                <c:pt idx="1356">
                  <c:v>4.2699999999999995E-2</c:v>
                </c:pt>
                <c:pt idx="1357">
                  <c:v>4.2713000000000001E-2</c:v>
                </c:pt>
                <c:pt idx="1358">
                  <c:v>4.2842000000000005E-2</c:v>
                </c:pt>
                <c:pt idx="1359">
                  <c:v>4.2699999999999995E-2</c:v>
                </c:pt>
                <c:pt idx="1360">
                  <c:v>4.2362000000000004E-2</c:v>
                </c:pt>
                <c:pt idx="1361">
                  <c:v>4.2699999999999995E-2</c:v>
                </c:pt>
                <c:pt idx="1362">
                  <c:v>4.2699999999999995E-2</c:v>
                </c:pt>
                <c:pt idx="1363">
                  <c:v>4.2844E-2</c:v>
                </c:pt>
                <c:pt idx="1364">
                  <c:v>4.2500000000000003E-2</c:v>
                </c:pt>
                <c:pt idx="1365">
                  <c:v>4.2541000000000002E-2</c:v>
                </c:pt>
                <c:pt idx="1366">
                  <c:v>4.1500000000000002E-2</c:v>
                </c:pt>
                <c:pt idx="1367">
                  <c:v>4.0899999999999999E-2</c:v>
                </c:pt>
                <c:pt idx="1368">
                  <c:v>4.1147999999999997E-2</c:v>
                </c:pt>
                <c:pt idx="1369">
                  <c:v>4.1223999999999997E-2</c:v>
                </c:pt>
                <c:pt idx="1370">
                  <c:v>4.1626000000000003E-2</c:v>
                </c:pt>
                <c:pt idx="1371">
                  <c:v>4.2000000000000003E-2</c:v>
                </c:pt>
                <c:pt idx="1372">
                  <c:v>4.2729999999999997E-2</c:v>
                </c:pt>
                <c:pt idx="1373">
                  <c:v>4.2564000000000005E-2</c:v>
                </c:pt>
                <c:pt idx="1374">
                  <c:v>4.2138000000000002E-2</c:v>
                </c:pt>
                <c:pt idx="1375">
                  <c:v>4.1700000000000001E-2</c:v>
                </c:pt>
                <c:pt idx="1376">
                  <c:v>4.1200000000000001E-2</c:v>
                </c:pt>
                <c:pt idx="1377">
                  <c:v>4.0461999999999998E-2</c:v>
                </c:pt>
                <c:pt idx="1378">
                  <c:v>4.0999999999999995E-2</c:v>
                </c:pt>
                <c:pt idx="1379">
                  <c:v>4.0921000000000006E-2</c:v>
                </c:pt>
                <c:pt idx="1380">
                  <c:v>4.1500000000000002E-2</c:v>
                </c:pt>
                <c:pt idx="1381">
                  <c:v>4.1425000000000003E-2</c:v>
                </c:pt>
                <c:pt idx="1382">
                  <c:v>4.1399999999999999E-2</c:v>
                </c:pt>
                <c:pt idx="1383">
                  <c:v>4.1508999999999997E-2</c:v>
                </c:pt>
                <c:pt idx="1384">
                  <c:v>4.1500000000000002E-2</c:v>
                </c:pt>
                <c:pt idx="1385">
                  <c:v>4.1299999999999996E-2</c:v>
                </c:pt>
                <c:pt idx="1386">
                  <c:v>4.1399999999999999E-2</c:v>
                </c:pt>
                <c:pt idx="1387">
                  <c:v>4.1500000000000002E-2</c:v>
                </c:pt>
                <c:pt idx="1388">
                  <c:v>4.1626999999999997E-2</c:v>
                </c:pt>
                <c:pt idx="1389">
                  <c:v>4.1790000000000001E-2</c:v>
                </c:pt>
                <c:pt idx="1390">
                  <c:v>4.1442E-2</c:v>
                </c:pt>
                <c:pt idx="1391">
                  <c:v>4.07E-2</c:v>
                </c:pt>
                <c:pt idx="1392">
                  <c:v>4.07E-2</c:v>
                </c:pt>
                <c:pt idx="1393">
                  <c:v>0.04</c:v>
                </c:pt>
                <c:pt idx="1394">
                  <c:v>4.0223000000000002E-2</c:v>
                </c:pt>
                <c:pt idx="1395">
                  <c:v>4.0129999999999999E-2</c:v>
                </c:pt>
                <c:pt idx="1396">
                  <c:v>3.9725000000000003E-2</c:v>
                </c:pt>
                <c:pt idx="1397">
                  <c:v>3.95E-2</c:v>
                </c:pt>
                <c:pt idx="1398">
                  <c:v>3.9199999999999999E-2</c:v>
                </c:pt>
                <c:pt idx="1399">
                  <c:v>3.9599999999999996E-2</c:v>
                </c:pt>
                <c:pt idx="1400">
                  <c:v>4.1378000000000005E-2</c:v>
                </c:pt>
                <c:pt idx="1401">
                  <c:v>4.1299999999999996E-2</c:v>
                </c:pt>
                <c:pt idx="1402">
                  <c:v>4.1799999999999997E-2</c:v>
                </c:pt>
                <c:pt idx="1403">
                  <c:v>4.3299999999999998E-2</c:v>
                </c:pt>
                <c:pt idx="1404">
                  <c:v>4.1502999999999998E-2</c:v>
                </c:pt>
                <c:pt idx="1405">
                  <c:v>4.1399999999999999E-2</c:v>
                </c:pt>
                <c:pt idx="1406">
                  <c:v>4.0999999999999995E-2</c:v>
                </c:pt>
                <c:pt idx="1407">
                  <c:v>4.0999999999999995E-2</c:v>
                </c:pt>
                <c:pt idx="1408">
                  <c:v>4.1500000000000002E-2</c:v>
                </c:pt>
                <c:pt idx="1409">
                  <c:v>4.1299999999999996E-2</c:v>
                </c:pt>
                <c:pt idx="1410">
                  <c:v>4.1226000000000006E-2</c:v>
                </c:pt>
                <c:pt idx="1411">
                  <c:v>4.1585000000000004E-2</c:v>
                </c:pt>
                <c:pt idx="1412">
                  <c:v>4.2337999999999994E-2</c:v>
                </c:pt>
                <c:pt idx="1413">
                  <c:v>4.2205000000000006E-2</c:v>
                </c:pt>
                <c:pt idx="1414">
                  <c:v>4.2599999999999999E-2</c:v>
                </c:pt>
                <c:pt idx="1415">
                  <c:v>4.2800000000000005E-2</c:v>
                </c:pt>
                <c:pt idx="1416">
                  <c:v>4.2699999999999995E-2</c:v>
                </c:pt>
                <c:pt idx="1417">
                  <c:v>4.2999000000000002E-2</c:v>
                </c:pt>
                <c:pt idx="1418">
                  <c:v>4.3295E-2</c:v>
                </c:pt>
                <c:pt idx="1419">
                  <c:v>4.2800000000000005E-2</c:v>
                </c:pt>
                <c:pt idx="1420">
                  <c:v>4.2800000000000005E-2</c:v>
                </c:pt>
                <c:pt idx="1421">
                  <c:v>4.2199999999999994E-2</c:v>
                </c:pt>
                <c:pt idx="1422">
                  <c:v>4.24E-2</c:v>
                </c:pt>
                <c:pt idx="1423">
                  <c:v>4.2199999999999994E-2</c:v>
                </c:pt>
                <c:pt idx="1424">
                  <c:v>4.1893E-2</c:v>
                </c:pt>
                <c:pt idx="1425">
                  <c:v>4.1799999999999997E-2</c:v>
                </c:pt>
                <c:pt idx="1426">
                  <c:v>4.1500000000000002E-2</c:v>
                </c:pt>
                <c:pt idx="1427">
                  <c:v>4.1599999999999998E-2</c:v>
                </c:pt>
                <c:pt idx="1428">
                  <c:v>4.0953999999999997E-2</c:v>
                </c:pt>
                <c:pt idx="1429">
                  <c:v>4.1066999999999999E-2</c:v>
                </c:pt>
                <c:pt idx="1430">
                  <c:v>4.1299999999999996E-2</c:v>
                </c:pt>
                <c:pt idx="1431">
                  <c:v>4.0999000000000001E-2</c:v>
                </c:pt>
                <c:pt idx="1432">
                  <c:v>4.0758000000000003E-2</c:v>
                </c:pt>
                <c:pt idx="1433">
                  <c:v>4.0369000000000002E-2</c:v>
                </c:pt>
                <c:pt idx="1434">
                  <c:v>4.0651E-2</c:v>
                </c:pt>
                <c:pt idx="1435">
                  <c:v>4.0071000000000002E-2</c:v>
                </c:pt>
                <c:pt idx="1436">
                  <c:v>3.9952000000000001E-2</c:v>
                </c:pt>
                <c:pt idx="1437">
                  <c:v>4.0667000000000002E-2</c:v>
                </c:pt>
                <c:pt idx="1438">
                  <c:v>4.1500000000000002E-2</c:v>
                </c:pt>
                <c:pt idx="1439">
                  <c:v>4.1200000000000001E-2</c:v>
                </c:pt>
                <c:pt idx="1440">
                  <c:v>4.0599999999999997E-2</c:v>
                </c:pt>
                <c:pt idx="1441">
                  <c:v>4.0345000000000006E-2</c:v>
                </c:pt>
                <c:pt idx="1442">
                  <c:v>4.0199999999999993E-2</c:v>
                </c:pt>
                <c:pt idx="1443">
                  <c:v>3.9900000000000005E-2</c:v>
                </c:pt>
                <c:pt idx="1444">
                  <c:v>3.9558000000000003E-2</c:v>
                </c:pt>
                <c:pt idx="1445">
                  <c:v>3.8379999999999997E-2</c:v>
                </c:pt>
                <c:pt idx="1446">
                  <c:v>3.7731000000000001E-2</c:v>
                </c:pt>
                <c:pt idx="1447">
                  <c:v>3.7456000000000003E-2</c:v>
                </c:pt>
                <c:pt idx="1448">
                  <c:v>3.7479999999999999E-2</c:v>
                </c:pt>
                <c:pt idx="1449">
                  <c:v>3.7400000000000003E-2</c:v>
                </c:pt>
                <c:pt idx="1450">
                  <c:v>3.7130999999999997E-2</c:v>
                </c:pt>
                <c:pt idx="1451">
                  <c:v>3.7440000000000001E-2</c:v>
                </c:pt>
                <c:pt idx="1452">
                  <c:v>3.6699999999999997E-2</c:v>
                </c:pt>
                <c:pt idx="1453">
                  <c:v>3.5499999999999997E-2</c:v>
                </c:pt>
                <c:pt idx="1454">
                  <c:v>3.5137000000000002E-2</c:v>
                </c:pt>
                <c:pt idx="1455">
                  <c:v>3.4599999999999999E-2</c:v>
                </c:pt>
                <c:pt idx="1456">
                  <c:v>3.5265999999999999E-2</c:v>
                </c:pt>
                <c:pt idx="1457">
                  <c:v>3.5041000000000003E-2</c:v>
                </c:pt>
                <c:pt idx="1458">
                  <c:v>3.4661999999999998E-2</c:v>
                </c:pt>
                <c:pt idx="1459">
                  <c:v>3.4445000000000003E-2</c:v>
                </c:pt>
                <c:pt idx="1460">
                  <c:v>3.424E-2</c:v>
                </c:pt>
                <c:pt idx="1461">
                  <c:v>3.3910000000000003E-2</c:v>
                </c:pt>
                <c:pt idx="1462">
                  <c:v>3.2388E-2</c:v>
                </c:pt>
                <c:pt idx="1463">
                  <c:v>3.2300000000000002E-2</c:v>
                </c:pt>
                <c:pt idx="1464">
                  <c:v>3.3161000000000003E-2</c:v>
                </c:pt>
                <c:pt idx="1465">
                  <c:v>3.3035999999999996E-2</c:v>
                </c:pt>
                <c:pt idx="1466">
                  <c:v>3.2648000000000003E-2</c:v>
                </c:pt>
                <c:pt idx="1467">
                  <c:v>3.2099999999999997E-2</c:v>
                </c:pt>
                <c:pt idx="1468">
                  <c:v>3.2000000000000001E-2</c:v>
                </c:pt>
                <c:pt idx="1469">
                  <c:v>3.2500000000000001E-2</c:v>
                </c:pt>
                <c:pt idx="1470">
                  <c:v>3.2099999999999997E-2</c:v>
                </c:pt>
                <c:pt idx="1471">
                  <c:v>3.1400000000000004E-2</c:v>
                </c:pt>
                <c:pt idx="1472">
                  <c:v>3.1154000000000001E-2</c:v>
                </c:pt>
                <c:pt idx="1473">
                  <c:v>3.0526000000000001E-2</c:v>
                </c:pt>
                <c:pt idx="1474">
                  <c:v>3.0526000000000001E-2</c:v>
                </c:pt>
                <c:pt idx="1475">
                  <c:v>2.9900000000000003E-2</c:v>
                </c:pt>
                <c:pt idx="1476">
                  <c:v>2.9700000000000001E-2</c:v>
                </c:pt>
                <c:pt idx="1477">
                  <c:v>3.0001000000000003E-2</c:v>
                </c:pt>
                <c:pt idx="1478">
                  <c:v>3.0299999999999997E-2</c:v>
                </c:pt>
                <c:pt idx="1479">
                  <c:v>3.0699999999999998E-2</c:v>
                </c:pt>
                <c:pt idx="1480">
                  <c:v>3.0800000000000001E-2</c:v>
                </c:pt>
                <c:pt idx="1481">
                  <c:v>3.0800000000000001E-2</c:v>
                </c:pt>
                <c:pt idx="1482">
                  <c:v>3.0977000000000001E-2</c:v>
                </c:pt>
                <c:pt idx="1483">
                  <c:v>3.0979999999999997E-2</c:v>
                </c:pt>
                <c:pt idx="1484">
                  <c:v>3.1E-2</c:v>
                </c:pt>
                <c:pt idx="1485">
                  <c:v>3.0800000000000001E-2</c:v>
                </c:pt>
                <c:pt idx="1486">
                  <c:v>3.1027999999999997E-2</c:v>
                </c:pt>
                <c:pt idx="1487">
                  <c:v>3.0899999999999997E-2</c:v>
                </c:pt>
                <c:pt idx="1488">
                  <c:v>3.0908000000000001E-2</c:v>
                </c:pt>
                <c:pt idx="1489">
                  <c:v>3.1E-2</c:v>
                </c:pt>
                <c:pt idx="1490">
                  <c:v>3.1200000000000002E-2</c:v>
                </c:pt>
                <c:pt idx="1491">
                  <c:v>3.0859999999999999E-2</c:v>
                </c:pt>
                <c:pt idx="1492">
                  <c:v>3.0647999999999998E-2</c:v>
                </c:pt>
                <c:pt idx="1493">
                  <c:v>3.1548E-2</c:v>
                </c:pt>
                <c:pt idx="1494">
                  <c:v>3.0526000000000001E-2</c:v>
                </c:pt>
                <c:pt idx="1495">
                  <c:v>3.0058999999999999E-2</c:v>
                </c:pt>
                <c:pt idx="1496">
                  <c:v>2.9600000000000001E-2</c:v>
                </c:pt>
                <c:pt idx="1497">
                  <c:v>2.9600000000000001E-2</c:v>
                </c:pt>
                <c:pt idx="1498">
                  <c:v>3.0163000000000002E-2</c:v>
                </c:pt>
                <c:pt idx="1499">
                  <c:v>0.03</c:v>
                </c:pt>
                <c:pt idx="1500">
                  <c:v>3.0425000000000001E-2</c:v>
                </c:pt>
                <c:pt idx="1501">
                  <c:v>3.0299999999999997E-2</c:v>
                </c:pt>
                <c:pt idx="1502">
                  <c:v>2.9929000000000001E-2</c:v>
                </c:pt>
                <c:pt idx="1503">
                  <c:v>3.0299999999999997E-2</c:v>
                </c:pt>
                <c:pt idx="1504">
                  <c:v>3.04E-2</c:v>
                </c:pt>
                <c:pt idx="1505">
                  <c:v>3.0034999999999999E-2</c:v>
                </c:pt>
                <c:pt idx="1506">
                  <c:v>3.0299999999999997E-2</c:v>
                </c:pt>
                <c:pt idx="1507">
                  <c:v>3.0847000000000003E-2</c:v>
                </c:pt>
                <c:pt idx="1508">
                  <c:v>3.1472E-2</c:v>
                </c:pt>
                <c:pt idx="1509">
                  <c:v>3.1852999999999999E-2</c:v>
                </c:pt>
                <c:pt idx="1510">
                  <c:v>3.27E-2</c:v>
                </c:pt>
                <c:pt idx="1511">
                  <c:v>3.2604000000000001E-2</c:v>
                </c:pt>
                <c:pt idx="1512">
                  <c:v>3.1962999999999998E-2</c:v>
                </c:pt>
                <c:pt idx="1513">
                  <c:v>3.2436E-2</c:v>
                </c:pt>
                <c:pt idx="1514">
                  <c:v>3.2099999999999997E-2</c:v>
                </c:pt>
                <c:pt idx="1515">
                  <c:v>3.1491999999999999E-2</c:v>
                </c:pt>
                <c:pt idx="1516">
                  <c:v>3.1477999999999999E-2</c:v>
                </c:pt>
                <c:pt idx="1517">
                  <c:v>3.1300000000000001E-2</c:v>
                </c:pt>
                <c:pt idx="1518">
                  <c:v>3.1356999999999996E-2</c:v>
                </c:pt>
                <c:pt idx="1519">
                  <c:v>3.1699999999999999E-2</c:v>
                </c:pt>
                <c:pt idx="1520">
                  <c:v>3.1337000000000004E-2</c:v>
                </c:pt>
                <c:pt idx="1521">
                  <c:v>3.1E-2</c:v>
                </c:pt>
                <c:pt idx="1522">
                  <c:v>3.1400000000000004E-2</c:v>
                </c:pt>
                <c:pt idx="1523">
                  <c:v>3.0807000000000001E-2</c:v>
                </c:pt>
                <c:pt idx="1524">
                  <c:v>3.0099999999999998E-2</c:v>
                </c:pt>
                <c:pt idx="1525">
                  <c:v>2.9828999999999998E-2</c:v>
                </c:pt>
                <c:pt idx="1526">
                  <c:v>2.9100000000000001E-2</c:v>
                </c:pt>
                <c:pt idx="1527">
                  <c:v>2.8399999999999998E-2</c:v>
                </c:pt>
                <c:pt idx="1528">
                  <c:v>2.87E-2</c:v>
                </c:pt>
                <c:pt idx="1529">
                  <c:v>2.9064999999999997E-2</c:v>
                </c:pt>
                <c:pt idx="1530">
                  <c:v>2.8500000000000001E-2</c:v>
                </c:pt>
                <c:pt idx="1531">
                  <c:v>2.8199999999999999E-2</c:v>
                </c:pt>
                <c:pt idx="1532">
                  <c:v>2.7999999999999997E-2</c:v>
                </c:pt>
                <c:pt idx="1533">
                  <c:v>2.7907000000000001E-2</c:v>
                </c:pt>
                <c:pt idx="1534">
                  <c:v>2.7977999999999999E-2</c:v>
                </c:pt>
                <c:pt idx="1535">
                  <c:v>2.8140999999999999E-2</c:v>
                </c:pt>
                <c:pt idx="1536">
                  <c:v>2.7900000000000001E-2</c:v>
                </c:pt>
                <c:pt idx="1537">
                  <c:v>2.8024E-2</c:v>
                </c:pt>
                <c:pt idx="1538">
                  <c:v>2.8593E-2</c:v>
                </c:pt>
                <c:pt idx="1539">
                  <c:v>2.8500000000000001E-2</c:v>
                </c:pt>
                <c:pt idx="1540">
                  <c:v>2.7959000000000001E-2</c:v>
                </c:pt>
                <c:pt idx="1541">
                  <c:v>2.7616999999999999E-2</c:v>
                </c:pt>
                <c:pt idx="1542">
                  <c:v>2.6625999999999997E-2</c:v>
                </c:pt>
                <c:pt idx="1543">
                  <c:v>2.5851000000000002E-2</c:v>
                </c:pt>
                <c:pt idx="1544">
                  <c:v>2.6327E-2</c:v>
                </c:pt>
                <c:pt idx="1545">
                  <c:v>2.5499999999999998E-2</c:v>
                </c:pt>
                <c:pt idx="1546">
                  <c:v>2.4799999999999999E-2</c:v>
                </c:pt>
                <c:pt idx="1547">
                  <c:v>2.5000000000000001E-2</c:v>
                </c:pt>
                <c:pt idx="1548">
                  <c:v>2.5217E-2</c:v>
                </c:pt>
                <c:pt idx="1549">
                  <c:v>2.5744E-2</c:v>
                </c:pt>
                <c:pt idx="1550">
                  <c:v>2.5346E-2</c:v>
                </c:pt>
                <c:pt idx="1551">
                  <c:v>2.5439E-2</c:v>
                </c:pt>
                <c:pt idx="1552">
                  <c:v>2.4900000000000002E-2</c:v>
                </c:pt>
                <c:pt idx="1553">
                  <c:v>2.4500000000000001E-2</c:v>
                </c:pt>
                <c:pt idx="1554">
                  <c:v>2.41E-2</c:v>
                </c:pt>
                <c:pt idx="1555">
                  <c:v>2.3751000000000001E-2</c:v>
                </c:pt>
                <c:pt idx="1556">
                  <c:v>2.3700000000000002E-2</c:v>
                </c:pt>
                <c:pt idx="1557">
                  <c:v>2.3300000000000001E-2</c:v>
                </c:pt>
                <c:pt idx="1558">
                  <c:v>2.35E-2</c:v>
                </c:pt>
                <c:pt idx="1559">
                  <c:v>2.3599999999999999E-2</c:v>
                </c:pt>
                <c:pt idx="1560">
                  <c:v>2.4022000000000002E-2</c:v>
                </c:pt>
                <c:pt idx="1561">
                  <c:v>2.4399999999999998E-2</c:v>
                </c:pt>
                <c:pt idx="1562">
                  <c:v>2.4611999999999998E-2</c:v>
                </c:pt>
                <c:pt idx="1563">
                  <c:v>2.4399999999999998E-2</c:v>
                </c:pt>
                <c:pt idx="1564">
                  <c:v>2.5076999999999999E-2</c:v>
                </c:pt>
                <c:pt idx="1565">
                  <c:v>2.5399999999999999E-2</c:v>
                </c:pt>
                <c:pt idx="1566">
                  <c:v>2.5499999999999998E-2</c:v>
                </c:pt>
                <c:pt idx="1567">
                  <c:v>2.5773999999999998E-2</c:v>
                </c:pt>
                <c:pt idx="1568">
                  <c:v>2.5899999999999999E-2</c:v>
                </c:pt>
                <c:pt idx="1569">
                  <c:v>2.5899999999999999E-2</c:v>
                </c:pt>
                <c:pt idx="1570">
                  <c:v>2.6600000000000002E-2</c:v>
                </c:pt>
                <c:pt idx="1571">
                  <c:v>2.6200000000000001E-2</c:v>
                </c:pt>
                <c:pt idx="1572">
                  <c:v>2.6543999999999998E-2</c:v>
                </c:pt>
                <c:pt idx="1573">
                  <c:v>2.7154999999999999E-2</c:v>
                </c:pt>
                <c:pt idx="1574">
                  <c:v>2.7656E-2</c:v>
                </c:pt>
                <c:pt idx="1575">
                  <c:v>2.7461000000000003E-2</c:v>
                </c:pt>
                <c:pt idx="1576">
                  <c:v>2.75E-2</c:v>
                </c:pt>
                <c:pt idx="1577">
                  <c:v>2.76E-2</c:v>
                </c:pt>
                <c:pt idx="1578">
                  <c:v>2.69E-2</c:v>
                </c:pt>
                <c:pt idx="1579">
                  <c:v>2.6200000000000001E-2</c:v>
                </c:pt>
                <c:pt idx="1580">
                  <c:v>2.6200000000000001E-2</c:v>
                </c:pt>
                <c:pt idx="1581">
                  <c:v>2.5579999999999999E-2</c:v>
                </c:pt>
                <c:pt idx="1582">
                  <c:v>2.5600000000000001E-2</c:v>
                </c:pt>
                <c:pt idx="1583">
                  <c:v>2.5600000000000001E-2</c:v>
                </c:pt>
                <c:pt idx="1584">
                  <c:v>2.5499999999999998E-2</c:v>
                </c:pt>
                <c:pt idx="1585">
                  <c:v>2.5328E-2</c:v>
                </c:pt>
                <c:pt idx="1586">
                  <c:v>2.5375000000000002E-2</c:v>
                </c:pt>
                <c:pt idx="1587">
                  <c:v>2.58E-2</c:v>
                </c:pt>
                <c:pt idx="1588">
                  <c:v>2.6800000000000001E-2</c:v>
                </c:pt>
                <c:pt idx="1589">
                  <c:v>2.7300000000000001E-2</c:v>
                </c:pt>
                <c:pt idx="1590">
                  <c:v>2.8753000000000001E-2</c:v>
                </c:pt>
                <c:pt idx="1591">
                  <c:v>2.8223999999999999E-2</c:v>
                </c:pt>
                <c:pt idx="1592">
                  <c:v>2.7917999999999998E-2</c:v>
                </c:pt>
                <c:pt idx="1593">
                  <c:v>2.7917999999999998E-2</c:v>
                </c:pt>
                <c:pt idx="1594">
                  <c:v>2.7400000000000001E-2</c:v>
                </c:pt>
                <c:pt idx="1595">
                  <c:v>2.7200000000000002E-2</c:v>
                </c:pt>
                <c:pt idx="1596">
                  <c:v>2.6680000000000002E-2</c:v>
                </c:pt>
                <c:pt idx="1597">
                  <c:v>2.6680000000000002E-2</c:v>
                </c:pt>
                <c:pt idx="1598">
                  <c:v>2.6699999999999998E-2</c:v>
                </c:pt>
                <c:pt idx="1599">
                  <c:v>2.7000000000000003E-2</c:v>
                </c:pt>
                <c:pt idx="1600">
                  <c:v>2.75E-2</c:v>
                </c:pt>
                <c:pt idx="1601">
                  <c:v>2.7400000000000001E-2</c:v>
                </c:pt>
                <c:pt idx="1602">
                  <c:v>2.7248000000000001E-2</c:v>
                </c:pt>
                <c:pt idx="1603">
                  <c:v>2.69E-2</c:v>
                </c:pt>
                <c:pt idx="1604">
                  <c:v>2.6949999999999998E-2</c:v>
                </c:pt>
                <c:pt idx="1605">
                  <c:v>2.751E-2</c:v>
                </c:pt>
                <c:pt idx="1606">
                  <c:v>2.7099999999999999E-2</c:v>
                </c:pt>
                <c:pt idx="1607">
                  <c:v>2.6832999999999999E-2</c:v>
                </c:pt>
                <c:pt idx="1608">
                  <c:v>2.7324000000000001E-2</c:v>
                </c:pt>
                <c:pt idx="1609">
                  <c:v>2.7300000000000001E-2</c:v>
                </c:pt>
                <c:pt idx="1610">
                  <c:v>2.7699999999999999E-2</c:v>
                </c:pt>
                <c:pt idx="1611">
                  <c:v>2.7900000000000001E-2</c:v>
                </c:pt>
                <c:pt idx="1612">
                  <c:v>2.7300000000000001E-2</c:v>
                </c:pt>
                <c:pt idx="1613">
                  <c:v>2.7300000000000001E-2</c:v>
                </c:pt>
                <c:pt idx="1614">
                  <c:v>2.7174E-2</c:v>
                </c:pt>
                <c:pt idx="1615">
                  <c:v>2.7136999999999998E-2</c:v>
                </c:pt>
                <c:pt idx="1616">
                  <c:v>2.6800000000000001E-2</c:v>
                </c:pt>
                <c:pt idx="1617">
                  <c:v>2.6331000000000004E-2</c:v>
                </c:pt>
                <c:pt idx="1618">
                  <c:v>2.6499999999999999E-2</c:v>
                </c:pt>
                <c:pt idx="1619">
                  <c:v>2.6699999999999998E-2</c:v>
                </c:pt>
                <c:pt idx="1620">
                  <c:v>2.6423000000000002E-2</c:v>
                </c:pt>
                <c:pt idx="1621">
                  <c:v>2.6133000000000003E-2</c:v>
                </c:pt>
                <c:pt idx="1622">
                  <c:v>2.5663999999999999E-2</c:v>
                </c:pt>
                <c:pt idx="1623">
                  <c:v>2.6099999999999998E-2</c:v>
                </c:pt>
                <c:pt idx="1624">
                  <c:v>2.6341999999999997E-2</c:v>
                </c:pt>
                <c:pt idx="1625">
                  <c:v>2.5909000000000001E-2</c:v>
                </c:pt>
                <c:pt idx="1626">
                  <c:v>2.5499999999999998E-2</c:v>
                </c:pt>
                <c:pt idx="1627">
                  <c:v>2.5000000000000001E-2</c:v>
                </c:pt>
                <c:pt idx="1628">
                  <c:v>2.52E-2</c:v>
                </c:pt>
                <c:pt idx="1629">
                  <c:v>2.4275000000000001E-2</c:v>
                </c:pt>
                <c:pt idx="1630">
                  <c:v>2.4655999999999997E-2</c:v>
                </c:pt>
                <c:pt idx="1631">
                  <c:v>2.5000000000000001E-2</c:v>
                </c:pt>
                <c:pt idx="1632">
                  <c:v>2.4409999999999998E-2</c:v>
                </c:pt>
                <c:pt idx="1633">
                  <c:v>2.46E-2</c:v>
                </c:pt>
                <c:pt idx="1634">
                  <c:v>2.5000000000000001E-2</c:v>
                </c:pt>
                <c:pt idx="1635">
                  <c:v>2.5897E-2</c:v>
                </c:pt>
                <c:pt idx="1636">
                  <c:v>2.5832000000000001E-2</c:v>
                </c:pt>
                <c:pt idx="1637">
                  <c:v>2.5689000000000003E-2</c:v>
                </c:pt>
                <c:pt idx="1638">
                  <c:v>2.4531999999999998E-2</c:v>
                </c:pt>
                <c:pt idx="1639">
                  <c:v>2.41E-2</c:v>
                </c:pt>
                <c:pt idx="1640">
                  <c:v>2.3465E-2</c:v>
                </c:pt>
                <c:pt idx="1641">
                  <c:v>2.4645E-2</c:v>
                </c:pt>
                <c:pt idx="1642">
                  <c:v>2.5099999999999997E-2</c:v>
                </c:pt>
                <c:pt idx="1643">
                  <c:v>2.8031999999999998E-2</c:v>
                </c:pt>
                <c:pt idx="1644">
                  <c:v>2.7867000000000003E-2</c:v>
                </c:pt>
                <c:pt idx="1645">
                  <c:v>3.2538999999999998E-2</c:v>
                </c:pt>
                <c:pt idx="1646">
                  <c:v>4.1818999999999995E-2</c:v>
                </c:pt>
                <c:pt idx="1647">
                  <c:v>3.3536000000000003E-2</c:v>
                </c:pt>
                <c:pt idx="1648">
                  <c:v>3.4159999999999996E-2</c:v>
                </c:pt>
                <c:pt idx="1649">
                  <c:v>3.2086000000000003E-2</c:v>
                </c:pt>
                <c:pt idx="1650">
                  <c:v>4.0628999999999998E-2</c:v>
                </c:pt>
                <c:pt idx="1651">
                  <c:v>4.0999000000000001E-2</c:v>
                </c:pt>
                <c:pt idx="1652">
                  <c:v>4.1997E-2</c:v>
                </c:pt>
                <c:pt idx="1653">
                  <c:v>4.5826000000000006E-2</c:v>
                </c:pt>
                <c:pt idx="1654">
                  <c:v>4.2972000000000003E-2</c:v>
                </c:pt>
                <c:pt idx="1655">
                  <c:v>3.9952000000000001E-2</c:v>
                </c:pt>
                <c:pt idx="1656">
                  <c:v>3.7482000000000001E-2</c:v>
                </c:pt>
                <c:pt idx="1657">
                  <c:v>3.6695000000000005E-2</c:v>
                </c:pt>
                <c:pt idx="1658">
                  <c:v>3.5686000000000002E-2</c:v>
                </c:pt>
                <c:pt idx="1659">
                  <c:v>3.5338000000000001E-2</c:v>
                </c:pt>
                <c:pt idx="1660">
                  <c:v>3.6482000000000001E-2</c:v>
                </c:pt>
                <c:pt idx="1661">
                  <c:v>3.6566000000000001E-2</c:v>
                </c:pt>
                <c:pt idx="1662">
                  <c:v>3.7718000000000002E-2</c:v>
                </c:pt>
                <c:pt idx="1663">
                  <c:v>3.7131999999999998E-2</c:v>
                </c:pt>
                <c:pt idx="1664">
                  <c:v>3.6319999999999998E-2</c:v>
                </c:pt>
                <c:pt idx="1665">
                  <c:v>3.5200000000000002E-2</c:v>
                </c:pt>
                <c:pt idx="1666">
                  <c:v>3.3214E-2</c:v>
                </c:pt>
                <c:pt idx="1667">
                  <c:v>3.2899999999999999E-2</c:v>
                </c:pt>
                <c:pt idx="1668">
                  <c:v>3.1489999999999997E-2</c:v>
                </c:pt>
                <c:pt idx="1669">
                  <c:v>3.0766000000000002E-2</c:v>
                </c:pt>
                <c:pt idx="1670">
                  <c:v>2.9791999999999999E-2</c:v>
                </c:pt>
                <c:pt idx="1671">
                  <c:v>2.9176999999999998E-2</c:v>
                </c:pt>
                <c:pt idx="1672">
                  <c:v>2.8574000000000002E-2</c:v>
                </c:pt>
                <c:pt idx="1673">
                  <c:v>2.8570000000000002E-2</c:v>
                </c:pt>
                <c:pt idx="1674">
                  <c:v>3.0419000000000002E-2</c:v>
                </c:pt>
                <c:pt idx="1675">
                  <c:v>3.7635999999999996E-2</c:v>
                </c:pt>
                <c:pt idx="1676">
                  <c:v>3.7499999999999999E-2</c:v>
                </c:pt>
                <c:pt idx="1677">
                  <c:v>3.4200000000000001E-2</c:v>
                </c:pt>
                <c:pt idx="1678">
                  <c:v>3.2948999999999999E-2</c:v>
                </c:pt>
                <c:pt idx="1679">
                  <c:v>3.3207E-2</c:v>
                </c:pt>
                <c:pt idx="1680">
                  <c:v>3.3531999999999999E-2</c:v>
                </c:pt>
                <c:pt idx="1681">
                  <c:v>3.3321999999999997E-2</c:v>
                </c:pt>
                <c:pt idx="1682">
                  <c:v>3.3663999999999999E-2</c:v>
                </c:pt>
                <c:pt idx="1683">
                  <c:v>3.4666000000000002E-2</c:v>
                </c:pt>
                <c:pt idx="1684">
                  <c:v>3.3536000000000003E-2</c:v>
                </c:pt>
                <c:pt idx="1685">
                  <c:v>3.3742000000000001E-2</c:v>
                </c:pt>
                <c:pt idx="1686">
                  <c:v>3.4887000000000001E-2</c:v>
                </c:pt>
                <c:pt idx="1687">
                  <c:v>3.56E-2</c:v>
                </c:pt>
                <c:pt idx="1688">
                  <c:v>3.4675999999999998E-2</c:v>
                </c:pt>
                <c:pt idx="1689">
                  <c:v>3.39E-2</c:v>
                </c:pt>
                <c:pt idx="1690">
                  <c:v>3.2632000000000001E-2</c:v>
                </c:pt>
                <c:pt idx="1691">
                  <c:v>3.2002000000000003E-2</c:v>
                </c:pt>
                <c:pt idx="1692">
                  <c:v>3.1324999999999999E-2</c:v>
                </c:pt>
                <c:pt idx="1693">
                  <c:v>3.0148000000000001E-2</c:v>
                </c:pt>
                <c:pt idx="1694">
                  <c:v>2.9973E-2</c:v>
                </c:pt>
                <c:pt idx="1695">
                  <c:v>2.7372E-2</c:v>
                </c:pt>
                <c:pt idx="1696">
                  <c:v>2.7699999999999999E-2</c:v>
                </c:pt>
                <c:pt idx="1697">
                  <c:v>2.7099999999999999E-2</c:v>
                </c:pt>
                <c:pt idx="1698">
                  <c:v>2.6878000000000003E-2</c:v>
                </c:pt>
                <c:pt idx="1699">
                  <c:v>2.6724000000000001E-2</c:v>
                </c:pt>
                <c:pt idx="1700">
                  <c:v>2.7132999999999997E-2</c:v>
                </c:pt>
                <c:pt idx="1701">
                  <c:v>2.6244999999999997E-2</c:v>
                </c:pt>
                <c:pt idx="1702">
                  <c:v>2.5600000000000001E-2</c:v>
                </c:pt>
                <c:pt idx="1703">
                  <c:v>2.58E-2</c:v>
                </c:pt>
                <c:pt idx="1704">
                  <c:v>2.5499999999999998E-2</c:v>
                </c:pt>
                <c:pt idx="1705">
                  <c:v>2.58E-2</c:v>
                </c:pt>
                <c:pt idx="1706">
                  <c:v>2.5899999999999999E-2</c:v>
                </c:pt>
                <c:pt idx="1707">
                  <c:v>2.5724999999999998E-2</c:v>
                </c:pt>
                <c:pt idx="1708">
                  <c:v>2.5600000000000001E-2</c:v>
                </c:pt>
                <c:pt idx="1709">
                  <c:v>2.6000000000000002E-2</c:v>
                </c:pt>
                <c:pt idx="1710">
                  <c:v>2.5145000000000001E-2</c:v>
                </c:pt>
                <c:pt idx="1711">
                  <c:v>2.5699999999999997E-2</c:v>
                </c:pt>
                <c:pt idx="1712">
                  <c:v>2.5699999999999997E-2</c:v>
                </c:pt>
                <c:pt idx="1713">
                  <c:v>2.64E-2</c:v>
                </c:pt>
                <c:pt idx="1714">
                  <c:v>2.6150000000000003E-2</c:v>
                </c:pt>
                <c:pt idx="1715">
                  <c:v>2.6699999999999998E-2</c:v>
                </c:pt>
                <c:pt idx="1716">
                  <c:v>2.52E-2</c:v>
                </c:pt>
                <c:pt idx="1717">
                  <c:v>2.5399999999999999E-2</c:v>
                </c:pt>
                <c:pt idx="1718">
                  <c:v>2.46E-2</c:v>
                </c:pt>
                <c:pt idx="1719">
                  <c:v>2.4399999999999998E-2</c:v>
                </c:pt>
                <c:pt idx="1720">
                  <c:v>2.3300000000000001E-2</c:v>
                </c:pt>
                <c:pt idx="1721">
                  <c:v>2.3199999999999998E-2</c:v>
                </c:pt>
                <c:pt idx="1722">
                  <c:v>2.2599999999999999E-2</c:v>
                </c:pt>
                <c:pt idx="1723">
                  <c:v>2.2799999999999997E-2</c:v>
                </c:pt>
                <c:pt idx="1724">
                  <c:v>2.3599999999999999E-2</c:v>
                </c:pt>
                <c:pt idx="1725">
                  <c:v>2.3542E-2</c:v>
                </c:pt>
                <c:pt idx="1726">
                  <c:v>2.2572999999999999E-2</c:v>
                </c:pt>
                <c:pt idx="1727">
                  <c:v>2.1389999999999999E-2</c:v>
                </c:pt>
                <c:pt idx="1728">
                  <c:v>2.1499999999999998E-2</c:v>
                </c:pt>
                <c:pt idx="1729">
                  <c:v>2.1499999999999998E-2</c:v>
                </c:pt>
                <c:pt idx="1730">
                  <c:v>2.1700000000000001E-2</c:v>
                </c:pt>
                <c:pt idx="1731">
                  <c:v>2.1874999999999999E-2</c:v>
                </c:pt>
                <c:pt idx="1732">
                  <c:v>2.1467999999999998E-2</c:v>
                </c:pt>
                <c:pt idx="1733">
                  <c:v>2.1562999999999999E-2</c:v>
                </c:pt>
                <c:pt idx="1734">
                  <c:v>2.1299999999999999E-2</c:v>
                </c:pt>
                <c:pt idx="1735">
                  <c:v>2.0781000000000001E-2</c:v>
                </c:pt>
                <c:pt idx="1736">
                  <c:v>2.1170000000000001E-2</c:v>
                </c:pt>
                <c:pt idx="1737">
                  <c:v>2.0821999999999997E-2</c:v>
                </c:pt>
                <c:pt idx="1738">
                  <c:v>1.9932000000000002E-2</c:v>
                </c:pt>
                <c:pt idx="1739">
                  <c:v>2.0308000000000003E-2</c:v>
                </c:pt>
                <c:pt idx="1740">
                  <c:v>2.0653000000000001E-2</c:v>
                </c:pt>
                <c:pt idx="1741">
                  <c:v>1.9746E-2</c:v>
                </c:pt>
                <c:pt idx="1742">
                  <c:v>1.9599999999999999E-2</c:v>
                </c:pt>
                <c:pt idx="1743">
                  <c:v>1.9400000000000001E-2</c:v>
                </c:pt>
                <c:pt idx="1744">
                  <c:v>1.9699000000000001E-2</c:v>
                </c:pt>
                <c:pt idx="1745">
                  <c:v>2.0017999999999998E-2</c:v>
                </c:pt>
                <c:pt idx="1746">
                  <c:v>1.9099999999999999E-2</c:v>
                </c:pt>
                <c:pt idx="1747">
                  <c:v>1.9539999999999998E-2</c:v>
                </c:pt>
                <c:pt idx="1748">
                  <c:v>1.9935999999999999E-2</c:v>
                </c:pt>
                <c:pt idx="1749">
                  <c:v>2.0400000000000001E-2</c:v>
                </c:pt>
                <c:pt idx="1750">
                  <c:v>2.1573000000000002E-2</c:v>
                </c:pt>
                <c:pt idx="1751">
                  <c:v>2.196E-2</c:v>
                </c:pt>
                <c:pt idx="1752">
                  <c:v>2.2099999999999998E-2</c:v>
                </c:pt>
                <c:pt idx="1753">
                  <c:v>2.3300000000000001E-2</c:v>
                </c:pt>
                <c:pt idx="1754">
                  <c:v>2.2023999999999998E-2</c:v>
                </c:pt>
                <c:pt idx="1755">
                  <c:v>2.3012999999999999E-2</c:v>
                </c:pt>
                <c:pt idx="1756">
                  <c:v>2.2799999999999997E-2</c:v>
                </c:pt>
                <c:pt idx="1757">
                  <c:v>2.2638999999999999E-2</c:v>
                </c:pt>
                <c:pt idx="1758">
                  <c:v>2.2499999999999999E-2</c:v>
                </c:pt>
                <c:pt idx="1759">
                  <c:v>2.2599999999999999E-2</c:v>
                </c:pt>
                <c:pt idx="1760">
                  <c:v>2.3599999999999999E-2</c:v>
                </c:pt>
                <c:pt idx="1761">
                  <c:v>2.3588000000000001E-2</c:v>
                </c:pt>
                <c:pt idx="1762">
                  <c:v>2.2807000000000001E-2</c:v>
                </c:pt>
                <c:pt idx="1763">
                  <c:v>2.3199999999999998E-2</c:v>
                </c:pt>
                <c:pt idx="1764">
                  <c:v>2.29E-2</c:v>
                </c:pt>
                <c:pt idx="1765">
                  <c:v>2.29E-2</c:v>
                </c:pt>
                <c:pt idx="1766">
                  <c:v>2.2400000000000003E-2</c:v>
                </c:pt>
                <c:pt idx="1767">
                  <c:v>2.2044000000000001E-2</c:v>
                </c:pt>
                <c:pt idx="1768">
                  <c:v>2.2700000000000001E-2</c:v>
                </c:pt>
                <c:pt idx="1769">
                  <c:v>2.2499999999999999E-2</c:v>
                </c:pt>
                <c:pt idx="1770">
                  <c:v>2.3441999999999998E-2</c:v>
                </c:pt>
                <c:pt idx="1771">
                  <c:v>2.3399999999999997E-2</c:v>
                </c:pt>
                <c:pt idx="1772">
                  <c:v>2.3071000000000001E-2</c:v>
                </c:pt>
                <c:pt idx="1773">
                  <c:v>2.3300000000000001E-2</c:v>
                </c:pt>
                <c:pt idx="1774">
                  <c:v>2.3841000000000001E-2</c:v>
                </c:pt>
                <c:pt idx="1775">
                  <c:v>2.35E-2</c:v>
                </c:pt>
                <c:pt idx="1776">
                  <c:v>2.5499999999999998E-2</c:v>
                </c:pt>
                <c:pt idx="1777">
                  <c:v>2.6000000000000002E-2</c:v>
                </c:pt>
                <c:pt idx="1778">
                  <c:v>2.5255E-2</c:v>
                </c:pt>
                <c:pt idx="1779">
                  <c:v>2.6000000000000002E-2</c:v>
                </c:pt>
                <c:pt idx="1780">
                  <c:v>2.4927999999999999E-2</c:v>
                </c:pt>
                <c:pt idx="1781">
                  <c:v>2.5158999999999997E-2</c:v>
                </c:pt>
                <c:pt idx="1782">
                  <c:v>2.7400000000000001E-2</c:v>
                </c:pt>
                <c:pt idx="1783">
                  <c:v>2.7200000000000002E-2</c:v>
                </c:pt>
                <c:pt idx="1784">
                  <c:v>2.6200000000000001E-2</c:v>
                </c:pt>
                <c:pt idx="1785">
                  <c:v>2.6158000000000001E-2</c:v>
                </c:pt>
                <c:pt idx="1786">
                  <c:v>2.7505999999999999E-2</c:v>
                </c:pt>
                <c:pt idx="1787">
                  <c:v>2.6600000000000002E-2</c:v>
                </c:pt>
                <c:pt idx="1788">
                  <c:v>2.69E-2</c:v>
                </c:pt>
                <c:pt idx="1789">
                  <c:v>2.7538999999999998E-2</c:v>
                </c:pt>
                <c:pt idx="1790">
                  <c:v>2.7099999999999999E-2</c:v>
                </c:pt>
                <c:pt idx="1791">
                  <c:v>2.6800000000000001E-2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5FB-49ED-AAAE-74F53668EFC8}"/>
            </c:ext>
          </c:extLst>
        </c:ser>
        <c:ser>
          <c:idx val="11"/>
          <c:order val="7"/>
          <c:tx>
            <c:strRef>
              <c:f>'NTN-Bs'!$K$1</c:f>
              <c:strCache>
                <c:ptCount val="1"/>
                <c:pt idx="0">
                  <c:v>NTN-B 08/30</c:v>
                </c:pt>
              </c:strCache>
            </c:strRef>
          </c:tx>
          <c:spPr>
            <a:ln w="2222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'NTN-Bs'!$K$4:$K$6204</c:f>
              <c:numCache>
                <c:formatCode>0.00%</c:formatCode>
                <c:ptCount val="6201"/>
                <c:pt idx="0">
                  <c:v>5.4396000000000007E-2</c:v>
                </c:pt>
                <c:pt idx="1">
                  <c:v>5.4604999999999994E-2</c:v>
                </c:pt>
                <c:pt idx="2">
                  <c:v>5.586E-2</c:v>
                </c:pt>
                <c:pt idx="3">
                  <c:v>5.5399999999999998E-2</c:v>
                </c:pt>
                <c:pt idx="4">
                  <c:v>5.5500000000000001E-2</c:v>
                </c:pt>
                <c:pt idx="5">
                  <c:v>5.6500000000000002E-2</c:v>
                </c:pt>
                <c:pt idx="6">
                  <c:v>5.4305000000000006E-2</c:v>
                </c:pt>
                <c:pt idx="7">
                  <c:v>5.6386000000000006E-2</c:v>
                </c:pt>
                <c:pt idx="8">
                  <c:v>5.5799000000000001E-2</c:v>
                </c:pt>
                <c:pt idx="9">
                  <c:v>5.4009000000000001E-2</c:v>
                </c:pt>
                <c:pt idx="10">
                  <c:v>5.4901999999999999E-2</c:v>
                </c:pt>
                <c:pt idx="11">
                  <c:v>5.4974999999999996E-2</c:v>
                </c:pt>
                <c:pt idx="12">
                  <c:v>5.4833E-2</c:v>
                </c:pt>
                <c:pt idx="13">
                  <c:v>5.6289999999999993E-2</c:v>
                </c:pt>
                <c:pt idx="14">
                  <c:v>5.6250999999999995E-2</c:v>
                </c:pt>
                <c:pt idx="15">
                  <c:v>5.6440000000000004E-2</c:v>
                </c:pt>
                <c:pt idx="16">
                  <c:v>5.6592999999999997E-2</c:v>
                </c:pt>
                <c:pt idx="17">
                  <c:v>5.6797000000000007E-2</c:v>
                </c:pt>
                <c:pt idx="18">
                  <c:v>5.6988000000000004E-2</c:v>
                </c:pt>
                <c:pt idx="19">
                  <c:v>5.6669999999999998E-2</c:v>
                </c:pt>
                <c:pt idx="20">
                  <c:v>5.6489999999999999E-2</c:v>
                </c:pt>
                <c:pt idx="21">
                  <c:v>5.6420999999999999E-2</c:v>
                </c:pt>
                <c:pt idx="22">
                  <c:v>5.6207E-2</c:v>
                </c:pt>
                <c:pt idx="23">
                  <c:v>5.6774999999999999E-2</c:v>
                </c:pt>
                <c:pt idx="24">
                  <c:v>5.6843000000000005E-2</c:v>
                </c:pt>
                <c:pt idx="25">
                  <c:v>5.6688000000000002E-2</c:v>
                </c:pt>
                <c:pt idx="26">
                  <c:v>5.6805000000000001E-2</c:v>
                </c:pt>
                <c:pt idx="27">
                  <c:v>5.4401999999999999E-2</c:v>
                </c:pt>
                <c:pt idx="28">
                  <c:v>5.4631999999999993E-2</c:v>
                </c:pt>
                <c:pt idx="29">
                  <c:v>5.4555999999999993E-2</c:v>
                </c:pt>
                <c:pt idx="30">
                  <c:v>5.4945000000000001E-2</c:v>
                </c:pt>
                <c:pt idx="31">
                  <c:v>5.4962999999999998E-2</c:v>
                </c:pt>
                <c:pt idx="32">
                  <c:v>5.5643999999999999E-2</c:v>
                </c:pt>
                <c:pt idx="33">
                  <c:v>5.6394E-2</c:v>
                </c:pt>
                <c:pt idx="34">
                  <c:v>5.6900000000000006E-2</c:v>
                </c:pt>
                <c:pt idx="35">
                  <c:v>5.6993999999999996E-2</c:v>
                </c:pt>
                <c:pt idx="36">
                  <c:v>5.7248E-2</c:v>
                </c:pt>
                <c:pt idx="37">
                  <c:v>5.7000000000000002E-2</c:v>
                </c:pt>
                <c:pt idx="38">
                  <c:v>5.7103000000000001E-2</c:v>
                </c:pt>
                <c:pt idx="39">
                  <c:v>5.7502999999999999E-2</c:v>
                </c:pt>
                <c:pt idx="40">
                  <c:v>5.7407000000000007E-2</c:v>
                </c:pt>
                <c:pt idx="41">
                  <c:v>5.7201000000000002E-2</c:v>
                </c:pt>
                <c:pt idx="42">
                  <c:v>5.6946999999999998E-2</c:v>
                </c:pt>
                <c:pt idx="43">
                  <c:v>5.7099999999999998E-2</c:v>
                </c:pt>
                <c:pt idx="44">
                  <c:v>5.7301000000000005E-2</c:v>
                </c:pt>
                <c:pt idx="45">
                  <c:v>5.7301000000000005E-2</c:v>
                </c:pt>
                <c:pt idx="46">
                  <c:v>5.7300000000000004E-2</c:v>
                </c:pt>
                <c:pt idx="47">
                  <c:v>5.7300000000000004E-2</c:v>
                </c:pt>
                <c:pt idx="48">
                  <c:v>5.7099999999999998E-2</c:v>
                </c:pt>
                <c:pt idx="49">
                  <c:v>5.7586000000000005E-2</c:v>
                </c:pt>
                <c:pt idx="50">
                  <c:v>5.7999999999999996E-2</c:v>
                </c:pt>
                <c:pt idx="51">
                  <c:v>5.7697999999999999E-2</c:v>
                </c:pt>
                <c:pt idx="52">
                  <c:v>5.7300000000000004E-2</c:v>
                </c:pt>
                <c:pt idx="53">
                  <c:v>5.7496999999999999E-2</c:v>
                </c:pt>
                <c:pt idx="54">
                  <c:v>5.7286000000000004E-2</c:v>
                </c:pt>
                <c:pt idx="55">
                  <c:v>5.7298999999999996E-2</c:v>
                </c:pt>
                <c:pt idx="56">
                  <c:v>5.7207999999999995E-2</c:v>
                </c:pt>
                <c:pt idx="57">
                  <c:v>5.7200000000000001E-2</c:v>
                </c:pt>
                <c:pt idx="58">
                  <c:v>5.7844E-2</c:v>
                </c:pt>
                <c:pt idx="59">
                  <c:v>5.8708000000000003E-2</c:v>
                </c:pt>
                <c:pt idx="60">
                  <c:v>5.91E-2</c:v>
                </c:pt>
                <c:pt idx="61">
                  <c:v>0.06</c:v>
                </c:pt>
                <c:pt idx="62">
                  <c:v>6.0401999999999997E-2</c:v>
                </c:pt>
                <c:pt idx="63">
                  <c:v>6.1996000000000002E-2</c:v>
                </c:pt>
                <c:pt idx="64">
                  <c:v>6.2502000000000002E-2</c:v>
                </c:pt>
                <c:pt idx="65">
                  <c:v>6.2401999999999999E-2</c:v>
                </c:pt>
                <c:pt idx="66">
                  <c:v>6.1195000000000006E-2</c:v>
                </c:pt>
                <c:pt idx="67">
                  <c:v>6.0510000000000001E-2</c:v>
                </c:pt>
                <c:pt idx="68">
                  <c:v>6.0564E-2</c:v>
                </c:pt>
                <c:pt idx="69">
                  <c:v>0.06</c:v>
                </c:pt>
                <c:pt idx="70">
                  <c:v>6.1081000000000003E-2</c:v>
                </c:pt>
                <c:pt idx="71">
                  <c:v>6.1081000000000003E-2</c:v>
                </c:pt>
                <c:pt idx="72">
                  <c:v>6.2154999999999995E-2</c:v>
                </c:pt>
                <c:pt idx="73">
                  <c:v>6.2400000000000004E-2</c:v>
                </c:pt>
                <c:pt idx="74">
                  <c:v>6.3473000000000002E-2</c:v>
                </c:pt>
                <c:pt idx="75">
                  <c:v>6.3306000000000001E-2</c:v>
                </c:pt>
                <c:pt idx="76">
                  <c:v>6.3399999999999998E-2</c:v>
                </c:pt>
                <c:pt idx="77">
                  <c:v>6.3700000000000007E-2</c:v>
                </c:pt>
                <c:pt idx="78">
                  <c:v>6.4824999999999994E-2</c:v>
                </c:pt>
                <c:pt idx="79">
                  <c:v>6.6002000000000005E-2</c:v>
                </c:pt>
                <c:pt idx="80">
                  <c:v>6.6597999999999991E-2</c:v>
                </c:pt>
                <c:pt idx="81">
                  <c:v>6.6699999999999995E-2</c:v>
                </c:pt>
                <c:pt idx="82">
                  <c:v>6.5892000000000006E-2</c:v>
                </c:pt>
                <c:pt idx="83">
                  <c:v>6.5599999999999992E-2</c:v>
                </c:pt>
                <c:pt idx="84">
                  <c:v>6.5099999999999991E-2</c:v>
                </c:pt>
                <c:pt idx="85">
                  <c:v>6.417500000000001E-2</c:v>
                </c:pt>
                <c:pt idx="86">
                  <c:v>6.4200999999999994E-2</c:v>
                </c:pt>
                <c:pt idx="87">
                  <c:v>6.3899999999999998E-2</c:v>
                </c:pt>
                <c:pt idx="88">
                  <c:v>6.4002000000000003E-2</c:v>
                </c:pt>
                <c:pt idx="89">
                  <c:v>6.3899999999999998E-2</c:v>
                </c:pt>
                <c:pt idx="90">
                  <c:v>6.3601999999999992E-2</c:v>
                </c:pt>
                <c:pt idx="91">
                  <c:v>6.3600000000000004E-2</c:v>
                </c:pt>
                <c:pt idx="92">
                  <c:v>6.4381999999999995E-2</c:v>
                </c:pt>
                <c:pt idx="93">
                  <c:v>6.480000000000001E-2</c:v>
                </c:pt>
                <c:pt idx="94">
                  <c:v>6.4549999999999996E-2</c:v>
                </c:pt>
                <c:pt idx="95">
                  <c:v>6.4549999999999996E-2</c:v>
                </c:pt>
                <c:pt idx="96">
                  <c:v>6.5176999999999999E-2</c:v>
                </c:pt>
                <c:pt idx="97">
                  <c:v>6.4572000000000004E-2</c:v>
                </c:pt>
                <c:pt idx="98">
                  <c:v>6.4693000000000001E-2</c:v>
                </c:pt>
                <c:pt idx="99">
                  <c:v>6.4693000000000001E-2</c:v>
                </c:pt>
                <c:pt idx="100">
                  <c:v>6.5041000000000002E-2</c:v>
                </c:pt>
                <c:pt idx="101">
                  <c:v>6.5051999999999999E-2</c:v>
                </c:pt>
                <c:pt idx="102">
                  <c:v>6.5153000000000003E-2</c:v>
                </c:pt>
                <c:pt idx="103">
                  <c:v>6.4905000000000004E-2</c:v>
                </c:pt>
                <c:pt idx="104">
                  <c:v>6.5452999999999997E-2</c:v>
                </c:pt>
                <c:pt idx="105">
                  <c:v>6.5814999999999999E-2</c:v>
                </c:pt>
                <c:pt idx="106">
                  <c:v>6.5491000000000008E-2</c:v>
                </c:pt>
                <c:pt idx="107">
                  <c:v>6.5700000000000008E-2</c:v>
                </c:pt>
                <c:pt idx="108">
                  <c:v>6.6594E-2</c:v>
                </c:pt>
                <c:pt idx="109">
                  <c:v>6.6400000000000001E-2</c:v>
                </c:pt>
                <c:pt idx="110">
                  <c:v>6.6336000000000006E-2</c:v>
                </c:pt>
                <c:pt idx="111">
                  <c:v>6.580599999999999E-2</c:v>
                </c:pt>
                <c:pt idx="112">
                  <c:v>6.643099999999999E-2</c:v>
                </c:pt>
                <c:pt idx="113">
                  <c:v>6.7001000000000005E-2</c:v>
                </c:pt>
                <c:pt idx="114">
                  <c:v>#N/A</c:v>
                </c:pt>
                <c:pt idx="115">
                  <c:v>6.9195000000000007E-2</c:v>
                </c:pt>
                <c:pt idx="116">
                  <c:v>6.8600999999999995E-2</c:v>
                </c:pt>
                <c:pt idx="117">
                  <c:v>6.9226999999999997E-2</c:v>
                </c:pt>
                <c:pt idx="118">
                  <c:v>7.0193000000000005E-2</c:v>
                </c:pt>
                <c:pt idx="119">
                  <c:v>7.0000000000000007E-2</c:v>
                </c:pt>
                <c:pt idx="120">
                  <c:v>6.9906999999999997E-2</c:v>
                </c:pt>
                <c:pt idx="121">
                  <c:v>6.9824999999999998E-2</c:v>
                </c:pt>
                <c:pt idx="122">
                  <c:v>7.0197000000000009E-2</c:v>
                </c:pt>
                <c:pt idx="123">
                  <c:v>#N/A</c:v>
                </c:pt>
                <c:pt idx="124">
                  <c:v>6.9163000000000002E-2</c:v>
                </c:pt>
                <c:pt idx="125">
                  <c:v>6.8998000000000004E-2</c:v>
                </c:pt>
                <c:pt idx="126">
                  <c:v>6.840099999999999E-2</c:v>
                </c:pt>
                <c:pt idx="127">
                  <c:v>6.8758E-2</c:v>
                </c:pt>
                <c:pt idx="128">
                  <c:v>6.9102999999999998E-2</c:v>
                </c:pt>
                <c:pt idx="129">
                  <c:v>6.93E-2</c:v>
                </c:pt>
                <c:pt idx="130">
                  <c:v>6.8693999999999991E-2</c:v>
                </c:pt>
                <c:pt idx="131">
                  <c:v>6.8499999999999991E-2</c:v>
                </c:pt>
                <c:pt idx="132">
                  <c:v>6.8017999999999995E-2</c:v>
                </c:pt>
                <c:pt idx="133">
                  <c:v>6.7699999999999996E-2</c:v>
                </c:pt>
                <c:pt idx="134">
                  <c:v>6.7900000000000002E-2</c:v>
                </c:pt>
                <c:pt idx="135">
                  <c:v>6.6851000000000008E-2</c:v>
                </c:pt>
                <c:pt idx="136">
                  <c:v>6.6100000000000006E-2</c:v>
                </c:pt>
                <c:pt idx="137">
                  <c:v>6.6000000000000003E-2</c:v>
                </c:pt>
                <c:pt idx="138">
                  <c:v>6.5959000000000004E-2</c:v>
                </c:pt>
                <c:pt idx="139">
                  <c:v>6.5682999999999991E-2</c:v>
                </c:pt>
                <c:pt idx="140">
                  <c:v>6.4610000000000001E-2</c:v>
                </c:pt>
                <c:pt idx="141">
                  <c:v>6.5671999999999994E-2</c:v>
                </c:pt>
                <c:pt idx="142">
                  <c:v>6.5796999999999994E-2</c:v>
                </c:pt>
                <c:pt idx="143">
                  <c:v>6.6087999999999994E-2</c:v>
                </c:pt>
                <c:pt idx="144">
                  <c:v>6.6849999999999993E-2</c:v>
                </c:pt>
                <c:pt idx="145">
                  <c:v>6.7777000000000004E-2</c:v>
                </c:pt>
                <c:pt idx="146">
                  <c:v>6.8440000000000001E-2</c:v>
                </c:pt>
                <c:pt idx="147">
                  <c:v>6.8000000000000005E-2</c:v>
                </c:pt>
                <c:pt idx="148">
                  <c:v>6.7756999999999998E-2</c:v>
                </c:pt>
                <c:pt idx="149">
                  <c:v>6.8197000000000008E-2</c:v>
                </c:pt>
                <c:pt idx="150">
                  <c:v>6.8394999999999997E-2</c:v>
                </c:pt>
                <c:pt idx="151">
                  <c:v>6.88E-2</c:v>
                </c:pt>
                <c:pt idx="152">
                  <c:v>6.9596000000000005E-2</c:v>
                </c:pt>
                <c:pt idx="153">
                  <c:v>6.8998999999999991E-2</c:v>
                </c:pt>
                <c:pt idx="154">
                  <c:v>6.855E-2</c:v>
                </c:pt>
                <c:pt idx="155">
                  <c:v>6.8099999999999994E-2</c:v>
                </c:pt>
                <c:pt idx="156">
                  <c:v>6.7298999999999998E-2</c:v>
                </c:pt>
                <c:pt idx="157">
                  <c:v>6.6800999999999999E-2</c:v>
                </c:pt>
                <c:pt idx="158">
                  <c:v>6.5636E-2</c:v>
                </c:pt>
                <c:pt idx="159">
                  <c:v>6.6199999999999995E-2</c:v>
                </c:pt>
                <c:pt idx="160">
                  <c:v>6.6302E-2</c:v>
                </c:pt>
                <c:pt idx="161">
                  <c:v>6.6400000000000001E-2</c:v>
                </c:pt>
                <c:pt idx="162">
                  <c:v>6.6229999999999997E-2</c:v>
                </c:pt>
                <c:pt idx="163">
                  <c:v>6.6299999999999998E-2</c:v>
                </c:pt>
                <c:pt idx="164">
                  <c:v>6.6092999999999999E-2</c:v>
                </c:pt>
                <c:pt idx="165">
                  <c:v>6.59E-2</c:v>
                </c:pt>
                <c:pt idx="166">
                  <c:v>6.5493999999999997E-2</c:v>
                </c:pt>
                <c:pt idx="167">
                  <c:v>6.5518000000000007E-2</c:v>
                </c:pt>
                <c:pt idx="168">
                  <c:v>6.5799999999999997E-2</c:v>
                </c:pt>
                <c:pt idx="169">
                  <c:v>#N/A</c:v>
                </c:pt>
                <c:pt idx="170">
                  <c:v>#N/A</c:v>
                </c:pt>
                <c:pt idx="171">
                  <c:v>6.5712999999999994E-2</c:v>
                </c:pt>
                <c:pt idx="172">
                  <c:v>6.5789E-2</c:v>
                </c:pt>
                <c:pt idx="173">
                  <c:v>6.5599999999999992E-2</c:v>
                </c:pt>
                <c:pt idx="174">
                  <c:v>6.5500000000000003E-2</c:v>
                </c:pt>
                <c:pt idx="175">
                  <c:v>6.510500000000001E-2</c:v>
                </c:pt>
                <c:pt idx="176">
                  <c:v>6.4999000000000001E-2</c:v>
                </c:pt>
                <c:pt idx="177">
                  <c:v>6.4899999999999999E-2</c:v>
                </c:pt>
                <c:pt idx="178">
                  <c:v>#N/A</c:v>
                </c:pt>
                <c:pt idx="179">
                  <c:v>6.5098000000000003E-2</c:v>
                </c:pt>
                <c:pt idx="180">
                  <c:v>6.4688999999999997E-2</c:v>
                </c:pt>
                <c:pt idx="181">
                  <c:v>6.3655000000000003E-2</c:v>
                </c:pt>
                <c:pt idx="182">
                  <c:v>6.370300000000001E-2</c:v>
                </c:pt>
                <c:pt idx="183">
                  <c:v>#N/A</c:v>
                </c:pt>
                <c:pt idx="184">
                  <c:v>6.2106000000000001E-2</c:v>
                </c:pt>
                <c:pt idx="185">
                  <c:v>6.2504999999999991E-2</c:v>
                </c:pt>
                <c:pt idx="186">
                  <c:v>6.2599000000000002E-2</c:v>
                </c:pt>
                <c:pt idx="187">
                  <c:v>6.3067999999999999E-2</c:v>
                </c:pt>
                <c:pt idx="188">
                  <c:v>6.2945000000000001E-2</c:v>
                </c:pt>
                <c:pt idx="189">
                  <c:v>6.2039999999999998E-2</c:v>
                </c:pt>
                <c:pt idx="190">
                  <c:v>6.2493E-2</c:v>
                </c:pt>
                <c:pt idx="191">
                  <c:v>6.2549999999999994E-2</c:v>
                </c:pt>
                <c:pt idx="192">
                  <c:v>6.2302999999999997E-2</c:v>
                </c:pt>
                <c:pt idx="193">
                  <c:v>#N/A</c:v>
                </c:pt>
                <c:pt idx="194">
                  <c:v>6.1210000000000007E-2</c:v>
                </c:pt>
                <c:pt idx="195">
                  <c:v>6.08E-2</c:v>
                </c:pt>
                <c:pt idx="196">
                  <c:v>6.1100000000000002E-2</c:v>
                </c:pt>
                <c:pt idx="197">
                  <c:v>6.1030000000000001E-2</c:v>
                </c:pt>
                <c:pt idx="198">
                  <c:v>6.1603000000000005E-2</c:v>
                </c:pt>
                <c:pt idx="199">
                  <c:v>6.0890000000000007E-2</c:v>
                </c:pt>
                <c:pt idx="200">
                  <c:v>5.9903000000000005E-2</c:v>
                </c:pt>
                <c:pt idx="201">
                  <c:v>5.9494999999999992E-2</c:v>
                </c:pt>
                <c:pt idx="202">
                  <c:v>6.0599999999999994E-2</c:v>
                </c:pt>
                <c:pt idx="203">
                  <c:v>6.1500000000000006E-2</c:v>
                </c:pt>
                <c:pt idx="204">
                  <c:v>#N/A</c:v>
                </c:pt>
                <c:pt idx="205">
                  <c:v>6.1790999999999999E-2</c:v>
                </c:pt>
                <c:pt idx="206">
                  <c:v>#N/A</c:v>
                </c:pt>
                <c:pt idx="207">
                  <c:v>6.0400000000000002E-2</c:v>
                </c:pt>
                <c:pt idx="208">
                  <c:v>6.0639999999999999E-2</c:v>
                </c:pt>
                <c:pt idx="209">
                  <c:v>6.0156000000000001E-2</c:v>
                </c:pt>
                <c:pt idx="210">
                  <c:v>6.0156000000000001E-2</c:v>
                </c:pt>
                <c:pt idx="211">
                  <c:v>5.9286000000000005E-2</c:v>
                </c:pt>
                <c:pt idx="212">
                  <c:v>6.0678000000000003E-2</c:v>
                </c:pt>
                <c:pt idx="213">
                  <c:v>6.1310999999999997E-2</c:v>
                </c:pt>
                <c:pt idx="214">
                  <c:v>6.08E-2</c:v>
                </c:pt>
                <c:pt idx="215">
                  <c:v>6.1117999999999999E-2</c:v>
                </c:pt>
                <c:pt idx="216">
                  <c:v>6.1079000000000001E-2</c:v>
                </c:pt>
                <c:pt idx="217">
                  <c:v>6.0599999999999994E-2</c:v>
                </c:pt>
                <c:pt idx="218">
                  <c:v>6.0400000000000002E-2</c:v>
                </c:pt>
                <c:pt idx="219">
                  <c:v>5.9991000000000003E-2</c:v>
                </c:pt>
                <c:pt idx="220">
                  <c:v>6.1002000000000001E-2</c:v>
                </c:pt>
                <c:pt idx="221">
                  <c:v>6.13E-2</c:v>
                </c:pt>
                <c:pt idx="222">
                  <c:v>6.0704000000000001E-2</c:v>
                </c:pt>
                <c:pt idx="223">
                  <c:v>6.1200000000000004E-2</c:v>
                </c:pt>
                <c:pt idx="224">
                  <c:v>6.0725000000000001E-2</c:v>
                </c:pt>
                <c:pt idx="225">
                  <c:v>6.0705999999999996E-2</c:v>
                </c:pt>
                <c:pt idx="226">
                  <c:v>#N/A</c:v>
                </c:pt>
                <c:pt idx="227">
                  <c:v>6.0354999999999999E-2</c:v>
                </c:pt>
                <c:pt idx="228">
                  <c:v>6.0609999999999997E-2</c:v>
                </c:pt>
                <c:pt idx="229">
                  <c:v>6.0604999999999999E-2</c:v>
                </c:pt>
                <c:pt idx="230">
                  <c:v>6.0400000000000002E-2</c:v>
                </c:pt>
                <c:pt idx="231">
                  <c:v>6.0747000000000002E-2</c:v>
                </c:pt>
                <c:pt idx="232">
                  <c:v>6.0488E-2</c:v>
                </c:pt>
                <c:pt idx="233">
                  <c:v>6.0673000000000005E-2</c:v>
                </c:pt>
                <c:pt idx="234">
                  <c:v>5.91E-2</c:v>
                </c:pt>
                <c:pt idx="235">
                  <c:v>5.8304999999999996E-2</c:v>
                </c:pt>
                <c:pt idx="236">
                  <c:v>5.7300000000000004E-2</c:v>
                </c:pt>
                <c:pt idx="237">
                  <c:v>5.8076999999999997E-2</c:v>
                </c:pt>
                <c:pt idx="238">
                  <c:v>5.8600000000000006E-2</c:v>
                </c:pt>
                <c:pt idx="239">
                  <c:v>5.8196999999999999E-2</c:v>
                </c:pt>
                <c:pt idx="240">
                  <c:v>5.8600000000000006E-2</c:v>
                </c:pt>
                <c:pt idx="241">
                  <c:v>5.91E-2</c:v>
                </c:pt>
                <c:pt idx="242">
                  <c:v>5.9800000000000006E-2</c:v>
                </c:pt>
                <c:pt idx="243">
                  <c:v>6.0395999999999998E-2</c:v>
                </c:pt>
                <c:pt idx="244">
                  <c:v>6.1276999999999998E-2</c:v>
                </c:pt>
                <c:pt idx="245">
                  <c:v>6.0476999999999996E-2</c:v>
                </c:pt>
                <c:pt idx="246">
                  <c:v>6.1615000000000003E-2</c:v>
                </c:pt>
                <c:pt idx="247">
                  <c:v>0.06</c:v>
                </c:pt>
                <c:pt idx="248">
                  <c:v>6.0395000000000004E-2</c:v>
                </c:pt>
                <c:pt idx="249">
                  <c:v>5.9699999999999996E-2</c:v>
                </c:pt>
                <c:pt idx="250">
                  <c:v>5.9549999999999999E-2</c:v>
                </c:pt>
                <c:pt idx="251">
                  <c:v>5.9787999999999994E-2</c:v>
                </c:pt>
                <c:pt idx="252">
                  <c:v>6.0774000000000002E-2</c:v>
                </c:pt>
                <c:pt idx="253">
                  <c:v>5.9790999999999997E-2</c:v>
                </c:pt>
                <c:pt idx="254">
                  <c:v>5.7800000000000004E-2</c:v>
                </c:pt>
                <c:pt idx="255">
                  <c:v>5.6900000000000006E-2</c:v>
                </c:pt>
                <c:pt idx="256">
                  <c:v>5.7099000000000004E-2</c:v>
                </c:pt>
                <c:pt idx="257">
                  <c:v>5.7660999999999997E-2</c:v>
                </c:pt>
                <c:pt idx="258">
                  <c:v>5.8400000000000001E-2</c:v>
                </c:pt>
                <c:pt idx="259">
                  <c:v>5.7347000000000002E-2</c:v>
                </c:pt>
                <c:pt idx="260">
                  <c:v>5.6892999999999999E-2</c:v>
                </c:pt>
                <c:pt idx="261">
                  <c:v>5.6500000000000002E-2</c:v>
                </c:pt>
                <c:pt idx="262">
                  <c:v>5.4991999999999999E-2</c:v>
                </c:pt>
                <c:pt idx="263">
                  <c:v>5.4900000000000004E-2</c:v>
                </c:pt>
                <c:pt idx="264">
                  <c:v>5.4503000000000003E-2</c:v>
                </c:pt>
                <c:pt idx="265">
                  <c:v>5.3899999999999997E-2</c:v>
                </c:pt>
                <c:pt idx="266">
                  <c:v>5.2510000000000001E-2</c:v>
                </c:pt>
                <c:pt idx="267">
                  <c:v>5.305E-2</c:v>
                </c:pt>
                <c:pt idx="268">
                  <c:v>5.3506999999999999E-2</c:v>
                </c:pt>
                <c:pt idx="269">
                  <c:v>#N/A</c:v>
                </c:pt>
                <c:pt idx="270">
                  <c:v>5.5084000000000001E-2</c:v>
                </c:pt>
                <c:pt idx="271">
                  <c:v>5.6415E-2</c:v>
                </c:pt>
                <c:pt idx="272">
                  <c:v>5.6150000000000005E-2</c:v>
                </c:pt>
                <c:pt idx="273">
                  <c:v>5.5854000000000001E-2</c:v>
                </c:pt>
                <c:pt idx="274">
                  <c:v>5.8734000000000001E-2</c:v>
                </c:pt>
                <c:pt idx="275">
                  <c:v>5.8550000000000005E-2</c:v>
                </c:pt>
                <c:pt idx="276">
                  <c:v>5.7602E-2</c:v>
                </c:pt>
                <c:pt idx="277">
                  <c:v>5.7599999999999998E-2</c:v>
                </c:pt>
                <c:pt idx="278">
                  <c:v>5.8155999999999999E-2</c:v>
                </c:pt>
                <c:pt idx="279">
                  <c:v>5.7886E-2</c:v>
                </c:pt>
                <c:pt idx="280">
                  <c:v>5.9740000000000001E-2</c:v>
                </c:pt>
                <c:pt idx="281">
                  <c:v>#N/A</c:v>
                </c:pt>
                <c:pt idx="282">
                  <c:v>5.8299999999999998E-2</c:v>
                </c:pt>
                <c:pt idx="283">
                  <c:v>#N/A</c:v>
                </c:pt>
                <c:pt idx="284">
                  <c:v>5.8303000000000001E-2</c:v>
                </c:pt>
                <c:pt idx="285">
                  <c:v>6.1620000000000001E-2</c:v>
                </c:pt>
                <c:pt idx="286">
                  <c:v>6.0408999999999997E-2</c:v>
                </c:pt>
                <c:pt idx="287">
                  <c:v>6.1175E-2</c:v>
                </c:pt>
                <c:pt idx="288">
                  <c:v>6.0507999999999999E-2</c:v>
                </c:pt>
                <c:pt idx="289">
                  <c:v>5.9046000000000001E-2</c:v>
                </c:pt>
                <c:pt idx="290">
                  <c:v>5.7502999999999999E-2</c:v>
                </c:pt>
                <c:pt idx="291">
                  <c:v>5.6395000000000001E-2</c:v>
                </c:pt>
                <c:pt idx="292">
                  <c:v>#N/A</c:v>
                </c:pt>
                <c:pt idx="293">
                  <c:v>5.6299999999999996E-2</c:v>
                </c:pt>
                <c:pt idx="294">
                  <c:v>5.6649999999999999E-2</c:v>
                </c:pt>
                <c:pt idx="295">
                  <c:v>5.4930000000000007E-2</c:v>
                </c:pt>
                <c:pt idx="296">
                  <c:v>5.5449999999999999E-2</c:v>
                </c:pt>
                <c:pt idx="297">
                  <c:v>5.6383999999999997E-2</c:v>
                </c:pt>
                <c:pt idx="298">
                  <c:v>5.6299999999999996E-2</c:v>
                </c:pt>
                <c:pt idx="299">
                  <c:v>5.5803999999999999E-2</c:v>
                </c:pt>
                <c:pt idx="300">
                  <c:v>5.7301999999999999E-2</c:v>
                </c:pt>
                <c:pt idx="301">
                  <c:v>5.9511000000000001E-2</c:v>
                </c:pt>
                <c:pt idx="302">
                  <c:v>5.9595000000000002E-2</c:v>
                </c:pt>
                <c:pt idx="303">
                  <c:v>6.0503000000000001E-2</c:v>
                </c:pt>
                <c:pt idx="304">
                  <c:v>5.8842999999999999E-2</c:v>
                </c:pt>
                <c:pt idx="305">
                  <c:v>6.0471000000000004E-2</c:v>
                </c:pt>
                <c:pt idx="306">
                  <c:v>5.9082999999999997E-2</c:v>
                </c:pt>
                <c:pt idx="307">
                  <c:v>6.0094000000000002E-2</c:v>
                </c:pt>
                <c:pt idx="308">
                  <c:v>6.0100000000000001E-2</c:v>
                </c:pt>
                <c:pt idx="309">
                  <c:v>5.9104000000000004E-2</c:v>
                </c:pt>
                <c:pt idx="310">
                  <c:v>6.0023E-2</c:v>
                </c:pt>
                <c:pt idx="311">
                  <c:v>6.0999999999999999E-2</c:v>
                </c:pt>
                <c:pt idx="312">
                  <c:v>6.0105000000000006E-2</c:v>
                </c:pt>
                <c:pt idx="313">
                  <c:v>6.1401000000000004E-2</c:v>
                </c:pt>
                <c:pt idx="314">
                  <c:v>6.1790000000000005E-2</c:v>
                </c:pt>
                <c:pt idx="315">
                  <c:v>6.1200000000000004E-2</c:v>
                </c:pt>
                <c:pt idx="316">
                  <c:v>#N/A</c:v>
                </c:pt>
                <c:pt idx="317">
                  <c:v>6.2497999999999998E-2</c:v>
                </c:pt>
                <c:pt idx="318">
                  <c:v>6.3396999999999995E-2</c:v>
                </c:pt>
                <c:pt idx="319">
                  <c:v>6.2902E-2</c:v>
                </c:pt>
                <c:pt idx="320">
                  <c:v>6.3099999999999989E-2</c:v>
                </c:pt>
                <c:pt idx="321">
                  <c:v>#N/A</c:v>
                </c:pt>
                <c:pt idx="322">
                  <c:v>6.0635000000000001E-2</c:v>
                </c:pt>
                <c:pt idx="323">
                  <c:v>6.0635000000000001E-2</c:v>
                </c:pt>
                <c:pt idx="324">
                  <c:v>5.7977999999999995E-2</c:v>
                </c:pt>
                <c:pt idx="325">
                  <c:v>5.79E-2</c:v>
                </c:pt>
                <c:pt idx="326">
                  <c:v>5.7450000000000001E-2</c:v>
                </c:pt>
                <c:pt idx="327">
                  <c:v>5.6895000000000001E-2</c:v>
                </c:pt>
                <c:pt idx="328">
                  <c:v>5.6787000000000004E-2</c:v>
                </c:pt>
                <c:pt idx="329">
                  <c:v>5.7449E-2</c:v>
                </c:pt>
                <c:pt idx="330">
                  <c:v>5.8714000000000002E-2</c:v>
                </c:pt>
                <c:pt idx="331">
                  <c:v>6.0395999999999998E-2</c:v>
                </c:pt>
                <c:pt idx="332">
                  <c:v>5.9699999999999996E-2</c:v>
                </c:pt>
                <c:pt idx="333">
                  <c:v>5.9709999999999999E-2</c:v>
                </c:pt>
                <c:pt idx="334">
                  <c:v>5.9292999999999998E-2</c:v>
                </c:pt>
                <c:pt idx="335">
                  <c:v>5.9699999999999996E-2</c:v>
                </c:pt>
                <c:pt idx="336">
                  <c:v>6.0351999999999996E-2</c:v>
                </c:pt>
                <c:pt idx="337">
                  <c:v>6.1318000000000004E-2</c:v>
                </c:pt>
                <c:pt idx="338">
                  <c:v>#N/A</c:v>
                </c:pt>
                <c:pt idx="339">
                  <c:v>6.2797000000000006E-2</c:v>
                </c:pt>
                <c:pt idx="340">
                  <c:v>6.3700000000000007E-2</c:v>
                </c:pt>
                <c:pt idx="341">
                  <c:v>6.3700000000000007E-2</c:v>
                </c:pt>
                <c:pt idx="342">
                  <c:v>6.3600000000000004E-2</c:v>
                </c:pt>
                <c:pt idx="343">
                  <c:v>6.3191999999999998E-2</c:v>
                </c:pt>
                <c:pt idx="344">
                  <c:v>6.2590000000000007E-2</c:v>
                </c:pt>
                <c:pt idx="345">
                  <c:v>6.2167E-2</c:v>
                </c:pt>
                <c:pt idx="346">
                  <c:v>6.2102000000000004E-2</c:v>
                </c:pt>
                <c:pt idx="347">
                  <c:v>6.2102000000000004E-2</c:v>
                </c:pt>
                <c:pt idx="348">
                  <c:v>6.2050000000000001E-2</c:v>
                </c:pt>
                <c:pt idx="349">
                  <c:v>6.2361000000000007E-2</c:v>
                </c:pt>
                <c:pt idx="350">
                  <c:v>6.1608000000000003E-2</c:v>
                </c:pt>
                <c:pt idx="351">
                  <c:v>6.1608000000000003E-2</c:v>
                </c:pt>
                <c:pt idx="352">
                  <c:v>6.1600999999999996E-2</c:v>
                </c:pt>
                <c:pt idx="353">
                  <c:v>6.1143000000000003E-2</c:v>
                </c:pt>
                <c:pt idx="354">
                  <c:v>6.0206999999999997E-2</c:v>
                </c:pt>
                <c:pt idx="355">
                  <c:v>6.0499999999999998E-2</c:v>
                </c:pt>
                <c:pt idx="356">
                  <c:v>6.0400000000000002E-2</c:v>
                </c:pt>
                <c:pt idx="357">
                  <c:v>5.9465000000000004E-2</c:v>
                </c:pt>
                <c:pt idx="358">
                  <c:v>6.0308E-2</c:v>
                </c:pt>
                <c:pt idx="359">
                  <c:v>6.0049999999999999E-2</c:v>
                </c:pt>
                <c:pt idx="360">
                  <c:v>6.0007000000000005E-2</c:v>
                </c:pt>
                <c:pt idx="361">
                  <c:v>5.9804000000000003E-2</c:v>
                </c:pt>
                <c:pt idx="362">
                  <c:v>5.9337000000000001E-2</c:v>
                </c:pt>
                <c:pt idx="363">
                  <c:v>5.9707999999999997E-2</c:v>
                </c:pt>
                <c:pt idx="364">
                  <c:v>5.8677E-2</c:v>
                </c:pt>
                <c:pt idx="365">
                  <c:v>5.8605999999999998E-2</c:v>
                </c:pt>
                <c:pt idx="366">
                  <c:v>5.9295999999999995E-2</c:v>
                </c:pt>
                <c:pt idx="367">
                  <c:v>5.8501999999999998E-2</c:v>
                </c:pt>
                <c:pt idx="368">
                  <c:v>5.8803000000000001E-2</c:v>
                </c:pt>
                <c:pt idx="369">
                  <c:v>5.8997000000000001E-2</c:v>
                </c:pt>
                <c:pt idx="370">
                  <c:v>5.9249999999999997E-2</c:v>
                </c:pt>
                <c:pt idx="371">
                  <c:v>5.8949999999999995E-2</c:v>
                </c:pt>
                <c:pt idx="372">
                  <c:v>5.9569000000000004E-2</c:v>
                </c:pt>
                <c:pt idx="373">
                  <c:v>6.0433000000000001E-2</c:v>
                </c:pt>
                <c:pt idx="374">
                  <c:v>6.0250000000000005E-2</c:v>
                </c:pt>
                <c:pt idx="375">
                  <c:v>6.0900999999999997E-2</c:v>
                </c:pt>
                <c:pt idx="376">
                  <c:v>6.1546000000000003E-2</c:v>
                </c:pt>
                <c:pt idx="377">
                  <c:v>6.2309000000000003E-2</c:v>
                </c:pt>
                <c:pt idx="378">
                  <c:v>6.2400000000000004E-2</c:v>
                </c:pt>
                <c:pt idx="379">
                  <c:v>6.2728000000000006E-2</c:v>
                </c:pt>
                <c:pt idx="380">
                  <c:v>6.3700000000000007E-2</c:v>
                </c:pt>
                <c:pt idx="381">
                  <c:v>6.2882999999999994E-2</c:v>
                </c:pt>
                <c:pt idx="382">
                  <c:v>6.2982999999999997E-2</c:v>
                </c:pt>
                <c:pt idx="383">
                  <c:v>6.3350000000000004E-2</c:v>
                </c:pt>
                <c:pt idx="384">
                  <c:v>6.3049999999999995E-2</c:v>
                </c:pt>
                <c:pt idx="385">
                  <c:v>6.3099999999999989E-2</c:v>
                </c:pt>
                <c:pt idx="386">
                  <c:v>6.3E-2</c:v>
                </c:pt>
                <c:pt idx="387">
                  <c:v>6.2800000000000009E-2</c:v>
                </c:pt>
                <c:pt idx="388">
                  <c:v>6.2996999999999997E-2</c:v>
                </c:pt>
                <c:pt idx="389">
                  <c:v>6.2699999999999992E-2</c:v>
                </c:pt>
                <c:pt idx="390">
                  <c:v>6.0740999999999996E-2</c:v>
                </c:pt>
                <c:pt idx="391">
                  <c:v>6.1661000000000001E-2</c:v>
                </c:pt>
                <c:pt idx="392">
                  <c:v>6.1708999999999993E-2</c:v>
                </c:pt>
                <c:pt idx="393">
                  <c:v>6.2563000000000007E-2</c:v>
                </c:pt>
                <c:pt idx="394">
                  <c:v>6.3395000000000007E-2</c:v>
                </c:pt>
                <c:pt idx="395">
                  <c:v>6.3414999999999999E-2</c:v>
                </c:pt>
                <c:pt idx="396">
                  <c:v>6.5375000000000003E-2</c:v>
                </c:pt>
                <c:pt idx="397">
                  <c:v>6.4600000000000005E-2</c:v>
                </c:pt>
                <c:pt idx="398">
                  <c:v>6.4500000000000002E-2</c:v>
                </c:pt>
                <c:pt idx="399">
                  <c:v>6.5099999999999991E-2</c:v>
                </c:pt>
                <c:pt idx="400">
                  <c:v>6.4531000000000005E-2</c:v>
                </c:pt>
                <c:pt idx="401">
                  <c:v>6.4600000000000005E-2</c:v>
                </c:pt>
                <c:pt idx="402">
                  <c:v>6.3200000000000006E-2</c:v>
                </c:pt>
                <c:pt idx="403">
                  <c:v>6.3101000000000004E-2</c:v>
                </c:pt>
                <c:pt idx="404">
                  <c:v>6.4908000000000007E-2</c:v>
                </c:pt>
                <c:pt idx="405">
                  <c:v>6.4565999999999998E-2</c:v>
                </c:pt>
                <c:pt idx="406">
                  <c:v>6.4204999999999998E-2</c:v>
                </c:pt>
                <c:pt idx="407">
                  <c:v>6.4299999999999996E-2</c:v>
                </c:pt>
                <c:pt idx="408">
                  <c:v>6.4452999999999996E-2</c:v>
                </c:pt>
                <c:pt idx="409">
                  <c:v>6.4495999999999998E-2</c:v>
                </c:pt>
                <c:pt idx="410">
                  <c:v>6.4805000000000001E-2</c:v>
                </c:pt>
                <c:pt idx="411">
                  <c:v>6.4399999999999999E-2</c:v>
                </c:pt>
                <c:pt idx="412">
                  <c:v>6.3700000000000007E-2</c:v>
                </c:pt>
                <c:pt idx="413">
                  <c:v>6.2699999999999992E-2</c:v>
                </c:pt>
                <c:pt idx="414">
                  <c:v>6.2991999999999992E-2</c:v>
                </c:pt>
                <c:pt idx="415">
                  <c:v>#N/A</c:v>
                </c:pt>
                <c:pt idx="416">
                  <c:v>6.2587000000000004E-2</c:v>
                </c:pt>
                <c:pt idx="417">
                  <c:v>6.1462000000000003E-2</c:v>
                </c:pt>
                <c:pt idx="418">
                  <c:v>6.1802000000000003E-2</c:v>
                </c:pt>
                <c:pt idx="419">
                  <c:v>6.1399999999999996E-2</c:v>
                </c:pt>
                <c:pt idx="420">
                  <c:v>6.1500000000000006E-2</c:v>
                </c:pt>
                <c:pt idx="421">
                  <c:v>6.0389999999999999E-2</c:v>
                </c:pt>
                <c:pt idx="422">
                  <c:v>5.9989999999999995E-2</c:v>
                </c:pt>
                <c:pt idx="423">
                  <c:v>#N/A</c:v>
                </c:pt>
                <c:pt idx="424">
                  <c:v>#N/A</c:v>
                </c:pt>
                <c:pt idx="425">
                  <c:v>6.1467999999999995E-2</c:v>
                </c:pt>
                <c:pt idx="426">
                  <c:v>6.1200000000000004E-2</c:v>
                </c:pt>
                <c:pt idx="427">
                  <c:v>6.1308000000000001E-2</c:v>
                </c:pt>
                <c:pt idx="428">
                  <c:v>6.1399999999999996E-2</c:v>
                </c:pt>
                <c:pt idx="429">
                  <c:v>6.0708999999999999E-2</c:v>
                </c:pt>
                <c:pt idx="430">
                  <c:v>6.0650000000000003E-2</c:v>
                </c:pt>
                <c:pt idx="431">
                  <c:v>6.0400000000000002E-2</c:v>
                </c:pt>
                <c:pt idx="432">
                  <c:v>6.1325000000000005E-2</c:v>
                </c:pt>
                <c:pt idx="433">
                  <c:v>6.1546000000000003E-2</c:v>
                </c:pt>
                <c:pt idx="434">
                  <c:v>6.1399999999999996E-2</c:v>
                </c:pt>
                <c:pt idx="435">
                  <c:v>6.1294000000000001E-2</c:v>
                </c:pt>
                <c:pt idx="436">
                  <c:v>6.1249999999999999E-2</c:v>
                </c:pt>
                <c:pt idx="437">
                  <c:v>#N/A</c:v>
                </c:pt>
                <c:pt idx="438">
                  <c:v>6.0700000000000004E-2</c:v>
                </c:pt>
                <c:pt idx="439">
                  <c:v>6.0899999999999996E-2</c:v>
                </c:pt>
                <c:pt idx="440">
                  <c:v>6.0742000000000004E-2</c:v>
                </c:pt>
                <c:pt idx="441">
                  <c:v>5.9150000000000001E-2</c:v>
                </c:pt>
                <c:pt idx="442">
                  <c:v>5.8452999999999998E-2</c:v>
                </c:pt>
                <c:pt idx="443">
                  <c:v>5.9400000000000001E-2</c:v>
                </c:pt>
                <c:pt idx="444">
                  <c:v>5.9650000000000002E-2</c:v>
                </c:pt>
                <c:pt idx="445">
                  <c:v>5.8457999999999996E-2</c:v>
                </c:pt>
                <c:pt idx="446">
                  <c:v>5.8403000000000004E-2</c:v>
                </c:pt>
                <c:pt idx="447">
                  <c:v>5.79E-2</c:v>
                </c:pt>
                <c:pt idx="448">
                  <c:v>5.8499999999999996E-2</c:v>
                </c:pt>
                <c:pt idx="449">
                  <c:v>5.8803999999999995E-2</c:v>
                </c:pt>
                <c:pt idx="450">
                  <c:v>5.9400000000000001E-2</c:v>
                </c:pt>
                <c:pt idx="451">
                  <c:v>5.8700000000000002E-2</c:v>
                </c:pt>
                <c:pt idx="452">
                  <c:v>5.9141000000000006E-2</c:v>
                </c:pt>
                <c:pt idx="453">
                  <c:v>5.9299999999999999E-2</c:v>
                </c:pt>
                <c:pt idx="454">
                  <c:v>5.9900000000000002E-2</c:v>
                </c:pt>
                <c:pt idx="455">
                  <c:v>6.0100000000000001E-2</c:v>
                </c:pt>
                <c:pt idx="456">
                  <c:v>6.0206999999999997E-2</c:v>
                </c:pt>
                <c:pt idx="457">
                  <c:v>5.9492000000000003E-2</c:v>
                </c:pt>
                <c:pt idx="458">
                  <c:v>5.9400000000000001E-2</c:v>
                </c:pt>
                <c:pt idx="459">
                  <c:v>5.9954E-2</c:v>
                </c:pt>
                <c:pt idx="460">
                  <c:v>6.0100000000000001E-2</c:v>
                </c:pt>
                <c:pt idx="461">
                  <c:v>5.9699999999999996E-2</c:v>
                </c:pt>
                <c:pt idx="462">
                  <c:v>6.0301999999999994E-2</c:v>
                </c:pt>
                <c:pt idx="463">
                  <c:v>6.0129999999999996E-2</c:v>
                </c:pt>
                <c:pt idx="464">
                  <c:v>5.9790000000000003E-2</c:v>
                </c:pt>
                <c:pt idx="465">
                  <c:v>5.96E-2</c:v>
                </c:pt>
                <c:pt idx="466">
                  <c:v>5.96E-2</c:v>
                </c:pt>
                <c:pt idx="467">
                  <c:v>5.9299999999999999E-2</c:v>
                </c:pt>
                <c:pt idx="468">
                  <c:v>5.9401000000000002E-2</c:v>
                </c:pt>
                <c:pt idx="469">
                  <c:v>#N/A</c:v>
                </c:pt>
                <c:pt idx="470">
                  <c:v>6.0673999999999999E-2</c:v>
                </c:pt>
                <c:pt idx="471">
                  <c:v>6.0400000000000002E-2</c:v>
                </c:pt>
                <c:pt idx="472">
                  <c:v>6.1296999999999997E-2</c:v>
                </c:pt>
                <c:pt idx="473">
                  <c:v>6.1519000000000004E-2</c:v>
                </c:pt>
                <c:pt idx="474">
                  <c:v>6.1912000000000002E-2</c:v>
                </c:pt>
                <c:pt idx="475">
                  <c:v>6.1492000000000005E-2</c:v>
                </c:pt>
                <c:pt idx="476">
                  <c:v>6.1482000000000002E-2</c:v>
                </c:pt>
                <c:pt idx="477">
                  <c:v>6.2003000000000003E-2</c:v>
                </c:pt>
                <c:pt idx="478">
                  <c:v>6.2100000000000002E-2</c:v>
                </c:pt>
                <c:pt idx="479">
                  <c:v>6.2600000000000003E-2</c:v>
                </c:pt>
                <c:pt idx="480">
                  <c:v>6.2699999999999992E-2</c:v>
                </c:pt>
                <c:pt idx="481">
                  <c:v>6.2932000000000002E-2</c:v>
                </c:pt>
                <c:pt idx="482">
                  <c:v>6.3101000000000004E-2</c:v>
                </c:pt>
                <c:pt idx="483">
                  <c:v>6.2899999999999998E-2</c:v>
                </c:pt>
                <c:pt idx="484">
                  <c:v>6.2699999999999992E-2</c:v>
                </c:pt>
                <c:pt idx="485">
                  <c:v>6.3E-2</c:v>
                </c:pt>
                <c:pt idx="486">
                  <c:v>6.2504999999999991E-2</c:v>
                </c:pt>
                <c:pt idx="487">
                  <c:v>6.2100000000000002E-2</c:v>
                </c:pt>
                <c:pt idx="488">
                  <c:v>6.2920000000000004E-2</c:v>
                </c:pt>
                <c:pt idx="489">
                  <c:v>6.5953999999999999E-2</c:v>
                </c:pt>
                <c:pt idx="490">
                  <c:v>6.6391999999999993E-2</c:v>
                </c:pt>
                <c:pt idx="491">
                  <c:v>6.6194000000000003E-2</c:v>
                </c:pt>
                <c:pt idx="492">
                  <c:v>6.6100000000000006E-2</c:v>
                </c:pt>
                <c:pt idx="493">
                  <c:v>6.6210000000000005E-2</c:v>
                </c:pt>
                <c:pt idx="494">
                  <c:v>6.5658999999999995E-2</c:v>
                </c:pt>
                <c:pt idx="495">
                  <c:v>6.5500000000000003E-2</c:v>
                </c:pt>
                <c:pt idx="496">
                  <c:v>6.6601999999999995E-2</c:v>
                </c:pt>
                <c:pt idx="497">
                  <c:v>6.6394999999999996E-2</c:v>
                </c:pt>
                <c:pt idx="498">
                  <c:v>6.7599999999999993E-2</c:v>
                </c:pt>
                <c:pt idx="499">
                  <c:v>6.9500000000000006E-2</c:v>
                </c:pt>
                <c:pt idx="500">
                  <c:v>7.0105000000000001E-2</c:v>
                </c:pt>
                <c:pt idx="501">
                  <c:v>6.9500000000000006E-2</c:v>
                </c:pt>
                <c:pt idx="502">
                  <c:v>6.9455000000000003E-2</c:v>
                </c:pt>
                <c:pt idx="503">
                  <c:v>6.8773000000000001E-2</c:v>
                </c:pt>
                <c:pt idx="504">
                  <c:v>6.8745000000000001E-2</c:v>
                </c:pt>
                <c:pt idx="505">
                  <c:v>6.8499999999999991E-2</c:v>
                </c:pt>
                <c:pt idx="506">
                  <c:v>6.8287E-2</c:v>
                </c:pt>
                <c:pt idx="507">
                  <c:v>6.7399000000000001E-2</c:v>
                </c:pt>
                <c:pt idx="508">
                  <c:v>6.7998000000000003E-2</c:v>
                </c:pt>
                <c:pt idx="509">
                  <c:v>6.8403000000000005E-2</c:v>
                </c:pt>
                <c:pt idx="510">
                  <c:v>6.973E-2</c:v>
                </c:pt>
                <c:pt idx="511">
                  <c:v>7.0657999999999999E-2</c:v>
                </c:pt>
                <c:pt idx="512">
                  <c:v>7.0613999999999996E-2</c:v>
                </c:pt>
                <c:pt idx="513">
                  <c:v>7.0000000000000007E-2</c:v>
                </c:pt>
                <c:pt idx="514">
                  <c:v>7.0690000000000003E-2</c:v>
                </c:pt>
                <c:pt idx="515">
                  <c:v>7.0199999999999999E-2</c:v>
                </c:pt>
                <c:pt idx="516">
                  <c:v>7.1141999999999997E-2</c:v>
                </c:pt>
                <c:pt idx="517">
                  <c:v>7.22E-2</c:v>
                </c:pt>
                <c:pt idx="518">
                  <c:v>7.4122000000000007E-2</c:v>
                </c:pt>
                <c:pt idx="519">
                  <c:v>7.399E-2</c:v>
                </c:pt>
                <c:pt idx="520">
                  <c:v>7.6176000000000008E-2</c:v>
                </c:pt>
                <c:pt idx="521">
                  <c:v>7.4882999999999991E-2</c:v>
                </c:pt>
                <c:pt idx="522">
                  <c:v>7.4297000000000002E-2</c:v>
                </c:pt>
                <c:pt idx="523">
                  <c:v>7.5380000000000003E-2</c:v>
                </c:pt>
                <c:pt idx="524">
                  <c:v>7.4621000000000007E-2</c:v>
                </c:pt>
                <c:pt idx="525">
                  <c:v>7.3345999999999995E-2</c:v>
                </c:pt>
                <c:pt idx="526">
                  <c:v>7.3099999999999998E-2</c:v>
                </c:pt>
                <c:pt idx="527">
                  <c:v>7.2843999999999992E-2</c:v>
                </c:pt>
                <c:pt idx="528">
                  <c:v>7.2895000000000001E-2</c:v>
                </c:pt>
                <c:pt idx="529">
                  <c:v>7.5600000000000001E-2</c:v>
                </c:pt>
                <c:pt idx="530">
                  <c:v>7.6299999999999993E-2</c:v>
                </c:pt>
                <c:pt idx="531">
                  <c:v>7.664399999999999E-2</c:v>
                </c:pt>
                <c:pt idx="532">
                  <c:v>7.7199999999999991E-2</c:v>
                </c:pt>
                <c:pt idx="533">
                  <c:v>7.0707000000000006E-2</c:v>
                </c:pt>
                <c:pt idx="534">
                  <c:v>7.1836999999999998E-2</c:v>
                </c:pt>
                <c:pt idx="535">
                  <c:v>7.6188000000000006E-2</c:v>
                </c:pt>
                <c:pt idx="536">
                  <c:v>7.4944999999999998E-2</c:v>
                </c:pt>
                <c:pt idx="537">
                  <c:v>7.3899999999999993E-2</c:v>
                </c:pt>
                <c:pt idx="538">
                  <c:v>7.3800000000000004E-2</c:v>
                </c:pt>
                <c:pt idx="539">
                  <c:v>7.1474999999999997E-2</c:v>
                </c:pt>
                <c:pt idx="540">
                  <c:v>7.22E-2</c:v>
                </c:pt>
                <c:pt idx="541">
                  <c:v>7.22E-2</c:v>
                </c:pt>
                <c:pt idx="542">
                  <c:v>7.3399999999999993E-2</c:v>
                </c:pt>
                <c:pt idx="543">
                  <c:v>7.2709999999999997E-2</c:v>
                </c:pt>
                <c:pt idx="544">
                  <c:v>7.3890999999999998E-2</c:v>
                </c:pt>
                <c:pt idx="545">
                  <c:v>7.4900000000000008E-2</c:v>
                </c:pt>
                <c:pt idx="546">
                  <c:v>7.4800000000000005E-2</c:v>
                </c:pt>
                <c:pt idx="547">
                  <c:v>7.3650000000000007E-2</c:v>
                </c:pt>
                <c:pt idx="548">
                  <c:v>7.3810000000000001E-2</c:v>
                </c:pt>
                <c:pt idx="549">
                  <c:v>7.4571999999999999E-2</c:v>
                </c:pt>
                <c:pt idx="550">
                  <c:v>7.4400000000000008E-2</c:v>
                </c:pt>
                <c:pt idx="551">
                  <c:v>7.4400000000000008E-2</c:v>
                </c:pt>
                <c:pt idx="552">
                  <c:v>7.3300000000000004E-2</c:v>
                </c:pt>
                <c:pt idx="553">
                  <c:v>7.3417999999999997E-2</c:v>
                </c:pt>
                <c:pt idx="554">
                  <c:v>7.2942000000000007E-2</c:v>
                </c:pt>
                <c:pt idx="555">
                  <c:v>7.2107000000000004E-2</c:v>
                </c:pt>
                <c:pt idx="556">
                  <c:v>7.2000000000000008E-2</c:v>
                </c:pt>
                <c:pt idx="557">
                  <c:v>7.2412000000000004E-2</c:v>
                </c:pt>
                <c:pt idx="558">
                  <c:v>7.2099999999999997E-2</c:v>
                </c:pt>
                <c:pt idx="559">
                  <c:v>7.0912000000000003E-2</c:v>
                </c:pt>
                <c:pt idx="560">
                  <c:v>6.9800000000000001E-2</c:v>
                </c:pt>
                <c:pt idx="561">
                  <c:v>7.0144999999999999E-2</c:v>
                </c:pt>
                <c:pt idx="562">
                  <c:v>7.0499999999999993E-2</c:v>
                </c:pt>
                <c:pt idx="563">
                  <c:v>7.0099999999999996E-2</c:v>
                </c:pt>
                <c:pt idx="564">
                  <c:v>6.9995000000000002E-2</c:v>
                </c:pt>
                <c:pt idx="565">
                  <c:v>6.8995000000000001E-2</c:v>
                </c:pt>
                <c:pt idx="566">
                  <c:v>6.8831000000000003E-2</c:v>
                </c:pt>
                <c:pt idx="567">
                  <c:v>6.8831000000000003E-2</c:v>
                </c:pt>
                <c:pt idx="568">
                  <c:v>6.8600000000000008E-2</c:v>
                </c:pt>
                <c:pt idx="569">
                  <c:v>6.8400000000000002E-2</c:v>
                </c:pt>
                <c:pt idx="570">
                  <c:v>6.839400000000001E-2</c:v>
                </c:pt>
                <c:pt idx="571">
                  <c:v>6.7699999999999996E-2</c:v>
                </c:pt>
                <c:pt idx="572">
                  <c:v>6.7799999999999999E-2</c:v>
                </c:pt>
                <c:pt idx="573">
                  <c:v>6.8871000000000002E-2</c:v>
                </c:pt>
                <c:pt idx="574">
                  <c:v>7.0457000000000006E-2</c:v>
                </c:pt>
                <c:pt idx="575">
                  <c:v>7.1021000000000001E-2</c:v>
                </c:pt>
                <c:pt idx="576">
                  <c:v>7.2160000000000002E-2</c:v>
                </c:pt>
                <c:pt idx="577">
                  <c:v>7.2400000000000006E-2</c:v>
                </c:pt>
                <c:pt idx="578">
                  <c:v>7.1900000000000006E-2</c:v>
                </c:pt>
                <c:pt idx="579">
                  <c:v>7.1599999999999997E-2</c:v>
                </c:pt>
                <c:pt idx="580">
                  <c:v>7.1785000000000002E-2</c:v>
                </c:pt>
                <c:pt idx="581">
                  <c:v>7.1709999999999996E-2</c:v>
                </c:pt>
                <c:pt idx="582">
                  <c:v>7.1803000000000006E-2</c:v>
                </c:pt>
                <c:pt idx="583">
                  <c:v>7.1849999999999997E-2</c:v>
                </c:pt>
                <c:pt idx="584">
                  <c:v>7.1868000000000001E-2</c:v>
                </c:pt>
                <c:pt idx="585">
                  <c:v>7.2454000000000005E-2</c:v>
                </c:pt>
                <c:pt idx="586">
                  <c:v>7.2759000000000004E-2</c:v>
                </c:pt>
                <c:pt idx="587">
                  <c:v>7.3021000000000003E-2</c:v>
                </c:pt>
                <c:pt idx="588">
                  <c:v>7.3506000000000002E-2</c:v>
                </c:pt>
                <c:pt idx="589">
                  <c:v>7.3800000000000004E-2</c:v>
                </c:pt>
                <c:pt idx="590">
                  <c:v>7.3399999999999993E-2</c:v>
                </c:pt>
                <c:pt idx="591">
                  <c:v>7.3646000000000003E-2</c:v>
                </c:pt>
                <c:pt idx="592">
                  <c:v>7.3718000000000006E-2</c:v>
                </c:pt>
                <c:pt idx="593">
                  <c:v>7.3590000000000003E-2</c:v>
                </c:pt>
                <c:pt idx="594">
                  <c:v>7.3280999999999999E-2</c:v>
                </c:pt>
                <c:pt idx="595">
                  <c:v>7.3003999999999999E-2</c:v>
                </c:pt>
                <c:pt idx="596">
                  <c:v>7.2900000000000006E-2</c:v>
                </c:pt>
                <c:pt idx="597">
                  <c:v>7.306E-2</c:v>
                </c:pt>
                <c:pt idx="598">
                  <c:v>7.2900000000000006E-2</c:v>
                </c:pt>
                <c:pt idx="599">
                  <c:v>7.2098999999999996E-2</c:v>
                </c:pt>
                <c:pt idx="600">
                  <c:v>7.1800000000000003E-2</c:v>
                </c:pt>
                <c:pt idx="601">
                  <c:v>7.2472000000000009E-2</c:v>
                </c:pt>
                <c:pt idx="602">
                  <c:v>7.2981999999999991E-2</c:v>
                </c:pt>
                <c:pt idx="603">
                  <c:v>7.2843000000000005E-2</c:v>
                </c:pt>
                <c:pt idx="604">
                  <c:v>7.2794999999999999E-2</c:v>
                </c:pt>
                <c:pt idx="605">
                  <c:v>7.2591000000000003E-2</c:v>
                </c:pt>
                <c:pt idx="606">
                  <c:v>7.2998000000000007E-2</c:v>
                </c:pt>
                <c:pt idx="607">
                  <c:v>7.3294999999999999E-2</c:v>
                </c:pt>
                <c:pt idx="608">
                  <c:v>7.3057999999999998E-2</c:v>
                </c:pt>
                <c:pt idx="609">
                  <c:v>7.3491000000000001E-2</c:v>
                </c:pt>
                <c:pt idx="610">
                  <c:v>7.4490000000000001E-2</c:v>
                </c:pt>
                <c:pt idx="611">
                  <c:v>7.4537000000000006E-2</c:v>
                </c:pt>
                <c:pt idx="612">
                  <c:v>7.4595000000000009E-2</c:v>
                </c:pt>
                <c:pt idx="613">
                  <c:v>7.4051000000000006E-2</c:v>
                </c:pt>
                <c:pt idx="614">
                  <c:v>7.2998000000000007E-2</c:v>
                </c:pt>
                <c:pt idx="615">
                  <c:v>7.2472999999999996E-2</c:v>
                </c:pt>
                <c:pt idx="616">
                  <c:v>7.2099999999999997E-2</c:v>
                </c:pt>
                <c:pt idx="617">
                  <c:v>7.1202000000000001E-2</c:v>
                </c:pt>
                <c:pt idx="618">
                  <c:v>7.2554999999999994E-2</c:v>
                </c:pt>
                <c:pt idx="619">
                  <c:v>7.2051999999999991E-2</c:v>
                </c:pt>
                <c:pt idx="620">
                  <c:v>7.2877999999999998E-2</c:v>
                </c:pt>
                <c:pt idx="621">
                  <c:v>7.2411000000000003E-2</c:v>
                </c:pt>
                <c:pt idx="622">
                  <c:v>7.1835999999999997E-2</c:v>
                </c:pt>
                <c:pt idx="623">
                  <c:v>7.2003999999999999E-2</c:v>
                </c:pt>
                <c:pt idx="624">
                  <c:v>7.1054000000000006E-2</c:v>
                </c:pt>
                <c:pt idx="625">
                  <c:v>7.0895E-2</c:v>
                </c:pt>
                <c:pt idx="626">
                  <c:v>7.1063000000000001E-2</c:v>
                </c:pt>
                <c:pt idx="627">
                  <c:v>7.1115999999999999E-2</c:v>
                </c:pt>
                <c:pt idx="628">
                  <c:v>7.1980000000000002E-2</c:v>
                </c:pt>
                <c:pt idx="629">
                  <c:v>7.1724999999999997E-2</c:v>
                </c:pt>
                <c:pt idx="630">
                  <c:v>7.0946999999999996E-2</c:v>
                </c:pt>
                <c:pt idx="631">
                  <c:v>7.0949999999999999E-2</c:v>
                </c:pt>
                <c:pt idx="632">
                  <c:v>7.0656999999999998E-2</c:v>
                </c:pt>
                <c:pt idx="633">
                  <c:v>7.0946999999999996E-2</c:v>
                </c:pt>
                <c:pt idx="634">
                  <c:v>7.1045999999999998E-2</c:v>
                </c:pt>
                <c:pt idx="635">
                  <c:v>7.1025000000000005E-2</c:v>
                </c:pt>
                <c:pt idx="636">
                  <c:v>7.0582000000000006E-2</c:v>
                </c:pt>
                <c:pt idx="637">
                  <c:v>7.0209999999999995E-2</c:v>
                </c:pt>
                <c:pt idx="638">
                  <c:v>6.8011000000000002E-2</c:v>
                </c:pt>
                <c:pt idx="639">
                  <c:v>6.6535999999999998E-2</c:v>
                </c:pt>
                <c:pt idx="640">
                  <c:v>6.7671999999999996E-2</c:v>
                </c:pt>
                <c:pt idx="641">
                  <c:v>6.6463999999999995E-2</c:v>
                </c:pt>
                <c:pt idx="642">
                  <c:v>6.5614000000000006E-2</c:v>
                </c:pt>
                <c:pt idx="643">
                  <c:v>6.5045000000000006E-2</c:v>
                </c:pt>
                <c:pt idx="644">
                  <c:v>6.4210000000000003E-2</c:v>
                </c:pt>
                <c:pt idx="645">
                  <c:v>6.5201000000000009E-2</c:v>
                </c:pt>
                <c:pt idx="646">
                  <c:v>6.7685000000000009E-2</c:v>
                </c:pt>
                <c:pt idx="647">
                  <c:v>6.7755999999999997E-2</c:v>
                </c:pt>
                <c:pt idx="648">
                  <c:v>6.4430000000000001E-2</c:v>
                </c:pt>
                <c:pt idx="649">
                  <c:v>6.372499999999999E-2</c:v>
                </c:pt>
                <c:pt idx="650">
                  <c:v>6.3004000000000004E-2</c:v>
                </c:pt>
                <c:pt idx="651">
                  <c:v>6.1529E-2</c:v>
                </c:pt>
                <c:pt idx="652">
                  <c:v>6.3463000000000006E-2</c:v>
                </c:pt>
                <c:pt idx="653">
                  <c:v>6.4433000000000004E-2</c:v>
                </c:pt>
                <c:pt idx="654">
                  <c:v>6.2952000000000008E-2</c:v>
                </c:pt>
                <c:pt idx="655">
                  <c:v>6.2534999999999993E-2</c:v>
                </c:pt>
                <c:pt idx="656">
                  <c:v>6.3230000000000008E-2</c:v>
                </c:pt>
                <c:pt idx="657">
                  <c:v>6.4009999999999997E-2</c:v>
                </c:pt>
                <c:pt idx="658">
                  <c:v>6.3452000000000008E-2</c:v>
                </c:pt>
                <c:pt idx="659">
                  <c:v>6.4711000000000005E-2</c:v>
                </c:pt>
                <c:pt idx="660">
                  <c:v>6.4672000000000007E-2</c:v>
                </c:pt>
                <c:pt idx="661">
                  <c:v>6.5119999999999997E-2</c:v>
                </c:pt>
                <c:pt idx="662">
                  <c:v>6.5111000000000002E-2</c:v>
                </c:pt>
                <c:pt idx="663">
                  <c:v>6.3723000000000002E-2</c:v>
                </c:pt>
                <c:pt idx="664">
                  <c:v>6.3173000000000007E-2</c:v>
                </c:pt>
                <c:pt idx="665">
                  <c:v>6.2754000000000004E-2</c:v>
                </c:pt>
                <c:pt idx="666">
                  <c:v>6.1315000000000001E-2</c:v>
                </c:pt>
                <c:pt idx="667">
                  <c:v>6.1364000000000002E-2</c:v>
                </c:pt>
                <c:pt idx="668">
                  <c:v>6.0828E-2</c:v>
                </c:pt>
                <c:pt idx="669">
                  <c:v>6.0427999999999996E-2</c:v>
                </c:pt>
                <c:pt idx="670">
                  <c:v>6.1520999999999999E-2</c:v>
                </c:pt>
                <c:pt idx="671">
                  <c:v>6.2087000000000003E-2</c:v>
                </c:pt>
                <c:pt idx="672">
                  <c:v>6.2612000000000001E-2</c:v>
                </c:pt>
                <c:pt idx="673">
                  <c:v>6.2407999999999998E-2</c:v>
                </c:pt>
                <c:pt idx="674">
                  <c:v>6.2439000000000001E-2</c:v>
                </c:pt>
                <c:pt idx="675">
                  <c:v>6.1435000000000003E-2</c:v>
                </c:pt>
                <c:pt idx="676">
                  <c:v>6.1703000000000001E-2</c:v>
                </c:pt>
                <c:pt idx="677">
                  <c:v>6.0285999999999999E-2</c:v>
                </c:pt>
                <c:pt idx="678">
                  <c:v>6.0387000000000003E-2</c:v>
                </c:pt>
                <c:pt idx="679">
                  <c:v>6.0488E-2</c:v>
                </c:pt>
                <c:pt idx="680">
                  <c:v>6.0616000000000003E-2</c:v>
                </c:pt>
                <c:pt idx="681">
                  <c:v>5.96E-2</c:v>
                </c:pt>
                <c:pt idx="682">
                  <c:v>5.9992000000000004E-2</c:v>
                </c:pt>
                <c:pt idx="683">
                  <c:v>6.0536000000000006E-2</c:v>
                </c:pt>
                <c:pt idx="684">
                  <c:v>5.9367999999999997E-2</c:v>
                </c:pt>
                <c:pt idx="685">
                  <c:v>5.9040000000000002E-2</c:v>
                </c:pt>
                <c:pt idx="686">
                  <c:v>5.8198E-2</c:v>
                </c:pt>
                <c:pt idx="687">
                  <c:v>5.8002000000000005E-2</c:v>
                </c:pt>
                <c:pt idx="688">
                  <c:v>5.7910000000000003E-2</c:v>
                </c:pt>
                <c:pt idx="689">
                  <c:v>5.8129999999999994E-2</c:v>
                </c:pt>
                <c:pt idx="690">
                  <c:v>5.9560000000000002E-2</c:v>
                </c:pt>
                <c:pt idx="691">
                  <c:v>5.9118000000000004E-2</c:v>
                </c:pt>
                <c:pt idx="692">
                  <c:v>5.9126999999999999E-2</c:v>
                </c:pt>
                <c:pt idx="693">
                  <c:v>6.0936999999999998E-2</c:v>
                </c:pt>
                <c:pt idx="694">
                  <c:v>6.0894000000000004E-2</c:v>
                </c:pt>
                <c:pt idx="695">
                  <c:v>6.1204999999999996E-2</c:v>
                </c:pt>
                <c:pt idx="696">
                  <c:v>6.1920999999999997E-2</c:v>
                </c:pt>
                <c:pt idx="697">
                  <c:v>6.1327999999999994E-2</c:v>
                </c:pt>
                <c:pt idx="698">
                  <c:v>6.1706000000000004E-2</c:v>
                </c:pt>
                <c:pt idx="699">
                  <c:v>6.1497000000000003E-2</c:v>
                </c:pt>
                <c:pt idx="700">
                  <c:v>6.1054000000000004E-2</c:v>
                </c:pt>
                <c:pt idx="701">
                  <c:v>6.0201999999999999E-2</c:v>
                </c:pt>
                <c:pt idx="702">
                  <c:v>0.06</c:v>
                </c:pt>
                <c:pt idx="703">
                  <c:v>6.037E-2</c:v>
                </c:pt>
                <c:pt idx="704">
                  <c:v>5.9950000000000003E-2</c:v>
                </c:pt>
                <c:pt idx="705">
                  <c:v>6.0144999999999997E-2</c:v>
                </c:pt>
                <c:pt idx="706">
                  <c:v>6.0502E-2</c:v>
                </c:pt>
                <c:pt idx="707">
                  <c:v>6.0258000000000006E-2</c:v>
                </c:pt>
                <c:pt idx="708">
                  <c:v>6.0026999999999997E-2</c:v>
                </c:pt>
                <c:pt idx="709">
                  <c:v>6.0023E-2</c:v>
                </c:pt>
                <c:pt idx="710">
                  <c:v>6.0193000000000003E-2</c:v>
                </c:pt>
                <c:pt idx="711">
                  <c:v>6.0148E-2</c:v>
                </c:pt>
                <c:pt idx="712">
                  <c:v>6.0216000000000006E-2</c:v>
                </c:pt>
                <c:pt idx="713">
                  <c:v>6.0086000000000001E-2</c:v>
                </c:pt>
                <c:pt idx="714">
                  <c:v>6.0125000000000005E-2</c:v>
                </c:pt>
                <c:pt idx="715">
                  <c:v>5.9519999999999997E-2</c:v>
                </c:pt>
                <c:pt idx="716">
                  <c:v>5.9485000000000003E-2</c:v>
                </c:pt>
                <c:pt idx="717">
                  <c:v>5.8799999999999998E-2</c:v>
                </c:pt>
                <c:pt idx="718">
                  <c:v>5.8875000000000004E-2</c:v>
                </c:pt>
                <c:pt idx="719">
                  <c:v>5.9752E-2</c:v>
                </c:pt>
                <c:pt idx="720">
                  <c:v>5.9927000000000001E-2</c:v>
                </c:pt>
                <c:pt idx="721">
                  <c:v>5.9660999999999999E-2</c:v>
                </c:pt>
                <c:pt idx="722">
                  <c:v>5.9962999999999995E-2</c:v>
                </c:pt>
                <c:pt idx="723">
                  <c:v>6.0599999999999994E-2</c:v>
                </c:pt>
                <c:pt idx="724">
                  <c:v>6.0907999999999997E-2</c:v>
                </c:pt>
                <c:pt idx="725">
                  <c:v>6.1020999999999999E-2</c:v>
                </c:pt>
                <c:pt idx="726">
                  <c:v>6.0228000000000004E-2</c:v>
                </c:pt>
                <c:pt idx="727">
                  <c:v>6.0058E-2</c:v>
                </c:pt>
                <c:pt idx="728">
                  <c:v>5.9891E-2</c:v>
                </c:pt>
                <c:pt idx="729">
                  <c:v>5.9339000000000003E-2</c:v>
                </c:pt>
                <c:pt idx="730">
                  <c:v>5.8769999999999996E-2</c:v>
                </c:pt>
                <c:pt idx="731">
                  <c:v>5.8299999999999998E-2</c:v>
                </c:pt>
                <c:pt idx="732">
                  <c:v>5.8061000000000001E-2</c:v>
                </c:pt>
                <c:pt idx="733">
                  <c:v>5.8548000000000003E-2</c:v>
                </c:pt>
                <c:pt idx="734">
                  <c:v>5.8277000000000002E-2</c:v>
                </c:pt>
                <c:pt idx="735">
                  <c:v>5.8499999999999996E-2</c:v>
                </c:pt>
                <c:pt idx="736">
                  <c:v>5.8712999999999994E-2</c:v>
                </c:pt>
                <c:pt idx="737">
                  <c:v>5.8747000000000001E-2</c:v>
                </c:pt>
                <c:pt idx="738">
                  <c:v>5.8418999999999999E-2</c:v>
                </c:pt>
                <c:pt idx="739">
                  <c:v>5.8156999999999993E-2</c:v>
                </c:pt>
                <c:pt idx="740">
                  <c:v>5.7925000000000004E-2</c:v>
                </c:pt>
                <c:pt idx="741">
                  <c:v>5.808E-2</c:v>
                </c:pt>
                <c:pt idx="742">
                  <c:v>5.7854999999999997E-2</c:v>
                </c:pt>
                <c:pt idx="743">
                  <c:v>5.8009999999999999E-2</c:v>
                </c:pt>
                <c:pt idx="744">
                  <c:v>5.7515000000000004E-2</c:v>
                </c:pt>
                <c:pt idx="745">
                  <c:v>5.7290000000000001E-2</c:v>
                </c:pt>
                <c:pt idx="746">
                  <c:v>5.6863000000000004E-2</c:v>
                </c:pt>
                <c:pt idx="747">
                  <c:v>5.7168000000000004E-2</c:v>
                </c:pt>
                <c:pt idx="748">
                  <c:v>5.6771000000000002E-2</c:v>
                </c:pt>
                <c:pt idx="749">
                  <c:v>5.6634999999999998E-2</c:v>
                </c:pt>
                <c:pt idx="750">
                  <c:v>5.5999999999999994E-2</c:v>
                </c:pt>
                <c:pt idx="751">
                  <c:v>5.6021999999999995E-2</c:v>
                </c:pt>
                <c:pt idx="752">
                  <c:v>5.6061E-2</c:v>
                </c:pt>
                <c:pt idx="753">
                  <c:v>5.6104000000000001E-2</c:v>
                </c:pt>
                <c:pt idx="754">
                  <c:v>5.6013E-2</c:v>
                </c:pt>
                <c:pt idx="755">
                  <c:v>5.6081000000000006E-2</c:v>
                </c:pt>
                <c:pt idx="756">
                  <c:v>5.5978E-2</c:v>
                </c:pt>
                <c:pt idx="757">
                  <c:v>5.62E-2</c:v>
                </c:pt>
                <c:pt idx="758">
                  <c:v>5.6100000000000004E-2</c:v>
                </c:pt>
                <c:pt idx="759">
                  <c:v>5.6462000000000005E-2</c:v>
                </c:pt>
                <c:pt idx="760">
                  <c:v>5.6891999999999998E-2</c:v>
                </c:pt>
                <c:pt idx="761">
                  <c:v>5.7541000000000002E-2</c:v>
                </c:pt>
                <c:pt idx="762">
                  <c:v>5.7131999999999995E-2</c:v>
                </c:pt>
                <c:pt idx="763">
                  <c:v>5.7634999999999999E-2</c:v>
                </c:pt>
                <c:pt idx="764">
                  <c:v>5.7573999999999993E-2</c:v>
                </c:pt>
                <c:pt idx="765">
                  <c:v>5.7744999999999998E-2</c:v>
                </c:pt>
                <c:pt idx="766">
                  <c:v>5.7481999999999998E-2</c:v>
                </c:pt>
                <c:pt idx="767">
                  <c:v>5.7626999999999998E-2</c:v>
                </c:pt>
                <c:pt idx="768">
                  <c:v>5.7687000000000002E-2</c:v>
                </c:pt>
                <c:pt idx="769">
                  <c:v>5.7995999999999999E-2</c:v>
                </c:pt>
                <c:pt idx="770">
                  <c:v>5.8867000000000003E-2</c:v>
                </c:pt>
                <c:pt idx="771">
                  <c:v>5.8575000000000002E-2</c:v>
                </c:pt>
                <c:pt idx="772">
                  <c:v>5.9497000000000001E-2</c:v>
                </c:pt>
                <c:pt idx="773">
                  <c:v>5.9496E-2</c:v>
                </c:pt>
                <c:pt idx="774">
                  <c:v>5.9580000000000001E-2</c:v>
                </c:pt>
                <c:pt idx="775">
                  <c:v>5.9725E-2</c:v>
                </c:pt>
                <c:pt idx="776">
                  <c:v>5.9699999999999996E-2</c:v>
                </c:pt>
                <c:pt idx="777">
                  <c:v>5.9881000000000004E-2</c:v>
                </c:pt>
                <c:pt idx="778">
                  <c:v>5.9198000000000001E-2</c:v>
                </c:pt>
                <c:pt idx="779">
                  <c:v>5.8452999999999998E-2</c:v>
                </c:pt>
                <c:pt idx="780">
                  <c:v>5.8186999999999996E-2</c:v>
                </c:pt>
                <c:pt idx="781">
                  <c:v>5.8287000000000005E-2</c:v>
                </c:pt>
                <c:pt idx="782">
                  <c:v>5.8143E-2</c:v>
                </c:pt>
                <c:pt idx="783">
                  <c:v>5.7778000000000003E-2</c:v>
                </c:pt>
                <c:pt idx="784">
                  <c:v>5.7976E-2</c:v>
                </c:pt>
                <c:pt idx="785">
                  <c:v>5.7682000000000004E-2</c:v>
                </c:pt>
                <c:pt idx="786">
                  <c:v>5.6612000000000003E-2</c:v>
                </c:pt>
                <c:pt idx="787">
                  <c:v>5.6993999999999996E-2</c:v>
                </c:pt>
                <c:pt idx="788">
                  <c:v>5.6452000000000002E-2</c:v>
                </c:pt>
                <c:pt idx="789">
                  <c:v>5.6665E-2</c:v>
                </c:pt>
                <c:pt idx="790">
                  <c:v>5.6473000000000002E-2</c:v>
                </c:pt>
                <c:pt idx="791">
                  <c:v>5.6444000000000001E-2</c:v>
                </c:pt>
                <c:pt idx="792">
                  <c:v>5.6599000000000003E-2</c:v>
                </c:pt>
                <c:pt idx="793">
                  <c:v>5.6399999999999999E-2</c:v>
                </c:pt>
                <c:pt idx="794">
                  <c:v>5.6416000000000001E-2</c:v>
                </c:pt>
                <c:pt idx="795">
                  <c:v>5.6243999999999995E-2</c:v>
                </c:pt>
                <c:pt idx="796">
                  <c:v>5.5899999999999998E-2</c:v>
                </c:pt>
                <c:pt idx="797">
                  <c:v>5.5350000000000003E-2</c:v>
                </c:pt>
                <c:pt idx="798">
                  <c:v>5.5264000000000001E-2</c:v>
                </c:pt>
                <c:pt idx="799">
                  <c:v>5.5734000000000006E-2</c:v>
                </c:pt>
                <c:pt idx="800">
                  <c:v>5.5418000000000002E-2</c:v>
                </c:pt>
                <c:pt idx="801">
                  <c:v>5.5989000000000004E-2</c:v>
                </c:pt>
                <c:pt idx="802">
                  <c:v>5.6725000000000005E-2</c:v>
                </c:pt>
                <c:pt idx="803">
                  <c:v>5.7260999999999999E-2</c:v>
                </c:pt>
                <c:pt idx="804">
                  <c:v>5.7506000000000002E-2</c:v>
                </c:pt>
                <c:pt idx="805">
                  <c:v>5.7340000000000002E-2</c:v>
                </c:pt>
                <c:pt idx="806">
                  <c:v>5.7500000000000002E-2</c:v>
                </c:pt>
                <c:pt idx="807">
                  <c:v>5.7492999999999995E-2</c:v>
                </c:pt>
                <c:pt idx="808">
                  <c:v>5.7432999999999998E-2</c:v>
                </c:pt>
                <c:pt idx="809">
                  <c:v>5.7160999999999997E-2</c:v>
                </c:pt>
                <c:pt idx="810">
                  <c:v>5.7180999999999996E-2</c:v>
                </c:pt>
                <c:pt idx="811">
                  <c:v>5.7983E-2</c:v>
                </c:pt>
                <c:pt idx="812">
                  <c:v>6.0496999999999995E-2</c:v>
                </c:pt>
                <c:pt idx="813">
                  <c:v>6.0496999999999995E-2</c:v>
                </c:pt>
                <c:pt idx="814">
                  <c:v>6.0496999999999995E-2</c:v>
                </c:pt>
                <c:pt idx="815">
                  <c:v>6.1224999999999995E-2</c:v>
                </c:pt>
                <c:pt idx="816">
                  <c:v>6.1055999999999999E-2</c:v>
                </c:pt>
                <c:pt idx="817">
                  <c:v>6.1010999999999996E-2</c:v>
                </c:pt>
                <c:pt idx="818">
                  <c:v>5.9950000000000003E-2</c:v>
                </c:pt>
                <c:pt idx="819">
                  <c:v>5.9941000000000001E-2</c:v>
                </c:pt>
                <c:pt idx="820">
                  <c:v>6.0050999999999993E-2</c:v>
                </c:pt>
                <c:pt idx="821">
                  <c:v>6.0259E-2</c:v>
                </c:pt>
                <c:pt idx="822">
                  <c:v>6.0867000000000004E-2</c:v>
                </c:pt>
                <c:pt idx="823">
                  <c:v>6.0439999999999994E-2</c:v>
                </c:pt>
                <c:pt idx="824">
                  <c:v>6.0058999999999994E-2</c:v>
                </c:pt>
                <c:pt idx="825">
                  <c:v>6.0044000000000007E-2</c:v>
                </c:pt>
                <c:pt idx="826">
                  <c:v>6.2447999999999997E-2</c:v>
                </c:pt>
                <c:pt idx="827">
                  <c:v>6.255899999999999E-2</c:v>
                </c:pt>
                <c:pt idx="828">
                  <c:v>6.1600000000000002E-2</c:v>
                </c:pt>
                <c:pt idx="829">
                  <c:v>6.2096999999999999E-2</c:v>
                </c:pt>
                <c:pt idx="830">
                  <c:v>6.1438E-2</c:v>
                </c:pt>
                <c:pt idx="831">
                  <c:v>6.0395000000000004E-2</c:v>
                </c:pt>
                <c:pt idx="832">
                  <c:v>6.0395999999999998E-2</c:v>
                </c:pt>
                <c:pt idx="833">
                  <c:v>6.0129999999999996E-2</c:v>
                </c:pt>
                <c:pt idx="834">
                  <c:v>5.9867999999999998E-2</c:v>
                </c:pt>
                <c:pt idx="835">
                  <c:v>5.9753999999999995E-2</c:v>
                </c:pt>
                <c:pt idx="836">
                  <c:v>5.9800000000000006E-2</c:v>
                </c:pt>
                <c:pt idx="837">
                  <c:v>5.9814999999999993E-2</c:v>
                </c:pt>
                <c:pt idx="838">
                  <c:v>5.9753999999999995E-2</c:v>
                </c:pt>
                <c:pt idx="839">
                  <c:v>5.9551E-2</c:v>
                </c:pt>
                <c:pt idx="840">
                  <c:v>5.9034000000000003E-2</c:v>
                </c:pt>
                <c:pt idx="841">
                  <c:v>5.8506999999999997E-2</c:v>
                </c:pt>
                <c:pt idx="842">
                  <c:v>5.8624000000000002E-2</c:v>
                </c:pt>
                <c:pt idx="843">
                  <c:v>5.8528999999999998E-2</c:v>
                </c:pt>
                <c:pt idx="844">
                  <c:v>5.8255999999999995E-2</c:v>
                </c:pt>
                <c:pt idx="845">
                  <c:v>5.7844E-2</c:v>
                </c:pt>
                <c:pt idx="846">
                  <c:v>5.7081999999999994E-2</c:v>
                </c:pt>
                <c:pt idx="847">
                  <c:v>5.7081999999999994E-2</c:v>
                </c:pt>
                <c:pt idx="848">
                  <c:v>5.6277999999999995E-2</c:v>
                </c:pt>
                <c:pt idx="849">
                  <c:v>5.6681999999999996E-2</c:v>
                </c:pt>
                <c:pt idx="850">
                  <c:v>5.7024999999999999E-2</c:v>
                </c:pt>
                <c:pt idx="851">
                  <c:v>5.6632999999999996E-2</c:v>
                </c:pt>
                <c:pt idx="852">
                  <c:v>5.7106000000000004E-2</c:v>
                </c:pt>
                <c:pt idx="853">
                  <c:v>5.7195999999999997E-2</c:v>
                </c:pt>
                <c:pt idx="854">
                  <c:v>5.7186000000000001E-2</c:v>
                </c:pt>
                <c:pt idx="855">
                  <c:v>5.7519999999999995E-2</c:v>
                </c:pt>
                <c:pt idx="856">
                  <c:v>5.5525000000000005E-2</c:v>
                </c:pt>
                <c:pt idx="857">
                  <c:v>5.5296000000000005E-2</c:v>
                </c:pt>
                <c:pt idx="858">
                  <c:v>5.4926000000000003E-2</c:v>
                </c:pt>
                <c:pt idx="859">
                  <c:v>5.4900000000000004E-2</c:v>
                </c:pt>
                <c:pt idx="860">
                  <c:v>5.5580999999999998E-2</c:v>
                </c:pt>
                <c:pt idx="861">
                  <c:v>5.5540000000000006E-2</c:v>
                </c:pt>
                <c:pt idx="862">
                  <c:v>5.5515999999999996E-2</c:v>
                </c:pt>
                <c:pt idx="863">
                  <c:v>5.5608999999999999E-2</c:v>
                </c:pt>
                <c:pt idx="864">
                  <c:v>5.5323999999999998E-2</c:v>
                </c:pt>
                <c:pt idx="865">
                  <c:v>5.5616000000000006E-2</c:v>
                </c:pt>
                <c:pt idx="866">
                  <c:v>5.534E-2</c:v>
                </c:pt>
                <c:pt idx="867">
                  <c:v>5.5930000000000001E-2</c:v>
                </c:pt>
                <c:pt idx="868">
                  <c:v>5.595E-2</c:v>
                </c:pt>
                <c:pt idx="869">
                  <c:v>5.5509000000000003E-2</c:v>
                </c:pt>
                <c:pt idx="870">
                  <c:v>5.5163999999999998E-2</c:v>
                </c:pt>
                <c:pt idx="871">
                  <c:v>5.4736E-2</c:v>
                </c:pt>
                <c:pt idx="872">
                  <c:v>5.4471999999999993E-2</c:v>
                </c:pt>
                <c:pt idx="873">
                  <c:v>5.423E-2</c:v>
                </c:pt>
                <c:pt idx="874">
                  <c:v>5.3226000000000002E-2</c:v>
                </c:pt>
                <c:pt idx="875">
                  <c:v>5.2908999999999998E-2</c:v>
                </c:pt>
                <c:pt idx="876">
                  <c:v>5.2762000000000003E-2</c:v>
                </c:pt>
                <c:pt idx="877">
                  <c:v>5.2713000000000003E-2</c:v>
                </c:pt>
                <c:pt idx="878">
                  <c:v>5.2497999999999996E-2</c:v>
                </c:pt>
                <c:pt idx="879">
                  <c:v>5.2537E-2</c:v>
                </c:pt>
                <c:pt idx="880">
                  <c:v>5.3131999999999999E-2</c:v>
                </c:pt>
                <c:pt idx="881">
                  <c:v>5.2983000000000002E-2</c:v>
                </c:pt>
                <c:pt idx="882">
                  <c:v>5.2988999999999994E-2</c:v>
                </c:pt>
                <c:pt idx="883">
                  <c:v>5.2468000000000001E-2</c:v>
                </c:pt>
                <c:pt idx="884">
                  <c:v>5.2179999999999997E-2</c:v>
                </c:pt>
                <c:pt idx="885">
                  <c:v>5.1269000000000002E-2</c:v>
                </c:pt>
                <c:pt idx="886">
                  <c:v>5.1338000000000002E-2</c:v>
                </c:pt>
                <c:pt idx="887">
                  <c:v>5.1082999999999996E-2</c:v>
                </c:pt>
                <c:pt idx="888">
                  <c:v>5.1527999999999997E-2</c:v>
                </c:pt>
                <c:pt idx="889">
                  <c:v>5.1230000000000005E-2</c:v>
                </c:pt>
                <c:pt idx="890">
                  <c:v>5.1109999999999996E-2</c:v>
                </c:pt>
                <c:pt idx="891">
                  <c:v>5.1168999999999999E-2</c:v>
                </c:pt>
                <c:pt idx="892">
                  <c:v>5.1483000000000001E-2</c:v>
                </c:pt>
                <c:pt idx="893">
                  <c:v>5.1847999999999998E-2</c:v>
                </c:pt>
                <c:pt idx="894">
                  <c:v>5.1138000000000003E-2</c:v>
                </c:pt>
                <c:pt idx="895">
                  <c:v>5.1025000000000001E-2</c:v>
                </c:pt>
                <c:pt idx="896">
                  <c:v>5.1624999999999997E-2</c:v>
                </c:pt>
                <c:pt idx="897">
                  <c:v>5.1269999999999996E-2</c:v>
                </c:pt>
                <c:pt idx="898">
                  <c:v>5.1220000000000002E-2</c:v>
                </c:pt>
                <c:pt idx="899">
                  <c:v>5.0957000000000002E-2</c:v>
                </c:pt>
                <c:pt idx="900">
                  <c:v>5.1067000000000001E-2</c:v>
                </c:pt>
                <c:pt idx="901">
                  <c:v>5.1025999999999995E-2</c:v>
                </c:pt>
                <c:pt idx="902">
                  <c:v>5.1186999999999996E-2</c:v>
                </c:pt>
                <c:pt idx="903">
                  <c:v>5.1721000000000003E-2</c:v>
                </c:pt>
                <c:pt idx="904">
                  <c:v>5.1232E-2</c:v>
                </c:pt>
                <c:pt idx="905">
                  <c:v>5.1026999999999996E-2</c:v>
                </c:pt>
                <c:pt idx="906">
                  <c:v>5.1360000000000003E-2</c:v>
                </c:pt>
                <c:pt idx="907">
                  <c:v>5.1274E-2</c:v>
                </c:pt>
                <c:pt idx="908">
                  <c:v>5.1478999999999997E-2</c:v>
                </c:pt>
                <c:pt idx="909">
                  <c:v>5.1299999999999998E-2</c:v>
                </c:pt>
                <c:pt idx="910">
                  <c:v>5.1250999999999998E-2</c:v>
                </c:pt>
                <c:pt idx="911">
                  <c:v>5.1407999999999995E-2</c:v>
                </c:pt>
                <c:pt idx="912">
                  <c:v>5.1582999999999997E-2</c:v>
                </c:pt>
                <c:pt idx="913">
                  <c:v>5.2400000000000002E-2</c:v>
                </c:pt>
                <c:pt idx="914">
                  <c:v>5.2054999999999997E-2</c:v>
                </c:pt>
                <c:pt idx="915">
                  <c:v>5.1565E-2</c:v>
                </c:pt>
                <c:pt idx="916">
                  <c:v>5.1722999999999998E-2</c:v>
                </c:pt>
                <c:pt idx="917">
                  <c:v>5.203E-2</c:v>
                </c:pt>
                <c:pt idx="918">
                  <c:v>5.2388000000000004E-2</c:v>
                </c:pt>
                <c:pt idx="919">
                  <c:v>5.2322E-2</c:v>
                </c:pt>
                <c:pt idx="920">
                  <c:v>5.2125000000000005E-2</c:v>
                </c:pt>
                <c:pt idx="921">
                  <c:v>5.2300000000000006E-2</c:v>
                </c:pt>
                <c:pt idx="922">
                  <c:v>5.2587000000000002E-2</c:v>
                </c:pt>
                <c:pt idx="923">
                  <c:v>5.2644999999999997E-2</c:v>
                </c:pt>
                <c:pt idx="924">
                  <c:v>5.3356000000000001E-2</c:v>
                </c:pt>
                <c:pt idx="925">
                  <c:v>5.3453000000000001E-2</c:v>
                </c:pt>
                <c:pt idx="926">
                  <c:v>5.3564999999999995E-2</c:v>
                </c:pt>
                <c:pt idx="927">
                  <c:v>5.3286E-2</c:v>
                </c:pt>
                <c:pt idx="928">
                  <c:v>5.2977999999999997E-2</c:v>
                </c:pt>
                <c:pt idx="929">
                  <c:v>5.2946E-2</c:v>
                </c:pt>
                <c:pt idx="930">
                  <c:v>5.3124999999999999E-2</c:v>
                </c:pt>
                <c:pt idx="931">
                  <c:v>5.2961000000000001E-2</c:v>
                </c:pt>
                <c:pt idx="932">
                  <c:v>5.3148000000000001E-2</c:v>
                </c:pt>
                <c:pt idx="933">
                  <c:v>5.2929000000000004E-2</c:v>
                </c:pt>
                <c:pt idx="934">
                  <c:v>5.2539999999999996E-2</c:v>
                </c:pt>
                <c:pt idx="935">
                  <c:v>5.1830000000000001E-2</c:v>
                </c:pt>
                <c:pt idx="936">
                  <c:v>5.1344000000000001E-2</c:v>
                </c:pt>
                <c:pt idx="937">
                  <c:v>5.0647000000000005E-2</c:v>
                </c:pt>
                <c:pt idx="938">
                  <c:v>4.9870999999999999E-2</c:v>
                </c:pt>
                <c:pt idx="939">
                  <c:v>5.0057999999999998E-2</c:v>
                </c:pt>
                <c:pt idx="940">
                  <c:v>6.0491999999999997E-2</c:v>
                </c:pt>
                <c:pt idx="941">
                  <c:v>5.7362000000000003E-2</c:v>
                </c:pt>
                <c:pt idx="942">
                  <c:v>5.8041999999999996E-2</c:v>
                </c:pt>
                <c:pt idx="943">
                  <c:v>5.6226999999999999E-2</c:v>
                </c:pt>
                <c:pt idx="944">
                  <c:v>5.5869999999999996E-2</c:v>
                </c:pt>
                <c:pt idx="945">
                  <c:v>5.5918000000000002E-2</c:v>
                </c:pt>
                <c:pt idx="946">
                  <c:v>5.5551000000000003E-2</c:v>
                </c:pt>
                <c:pt idx="947">
                  <c:v>5.5256E-2</c:v>
                </c:pt>
                <c:pt idx="948">
                  <c:v>5.5933999999999998E-2</c:v>
                </c:pt>
                <c:pt idx="949">
                  <c:v>5.5667000000000001E-2</c:v>
                </c:pt>
                <c:pt idx="950">
                  <c:v>5.6578999999999997E-2</c:v>
                </c:pt>
                <c:pt idx="951">
                  <c:v>5.6956E-2</c:v>
                </c:pt>
                <c:pt idx="952">
                  <c:v>5.7537999999999999E-2</c:v>
                </c:pt>
                <c:pt idx="953">
                  <c:v>5.7156999999999999E-2</c:v>
                </c:pt>
                <c:pt idx="954">
                  <c:v>5.7000000000000002E-2</c:v>
                </c:pt>
                <c:pt idx="955">
                  <c:v>5.6974999999999998E-2</c:v>
                </c:pt>
                <c:pt idx="956">
                  <c:v>5.6788999999999999E-2</c:v>
                </c:pt>
                <c:pt idx="957">
                  <c:v>5.6665E-2</c:v>
                </c:pt>
                <c:pt idx="958">
                  <c:v>5.6744000000000003E-2</c:v>
                </c:pt>
                <c:pt idx="959">
                  <c:v>5.6100000000000004E-2</c:v>
                </c:pt>
                <c:pt idx="960">
                  <c:v>5.5316000000000004E-2</c:v>
                </c:pt>
                <c:pt idx="961">
                  <c:v>5.5019999999999999E-2</c:v>
                </c:pt>
                <c:pt idx="962">
                  <c:v>5.5517999999999998E-2</c:v>
                </c:pt>
                <c:pt idx="963">
                  <c:v>5.5411000000000002E-2</c:v>
                </c:pt>
                <c:pt idx="964">
                  <c:v>5.5730000000000002E-2</c:v>
                </c:pt>
                <c:pt idx="965">
                  <c:v>5.5888999999999994E-2</c:v>
                </c:pt>
                <c:pt idx="966">
                  <c:v>5.5899000000000004E-2</c:v>
                </c:pt>
                <c:pt idx="967">
                  <c:v>5.6299999999999996E-2</c:v>
                </c:pt>
                <c:pt idx="968">
                  <c:v>5.5774999999999998E-2</c:v>
                </c:pt>
                <c:pt idx="969">
                  <c:v>5.5944000000000001E-2</c:v>
                </c:pt>
                <c:pt idx="970">
                  <c:v>5.5800000000000002E-2</c:v>
                </c:pt>
                <c:pt idx="971">
                  <c:v>5.561E-2</c:v>
                </c:pt>
                <c:pt idx="972">
                  <c:v>5.5800000000000002E-2</c:v>
                </c:pt>
                <c:pt idx="973">
                  <c:v>5.5832E-2</c:v>
                </c:pt>
                <c:pt idx="974">
                  <c:v>5.5832E-2</c:v>
                </c:pt>
                <c:pt idx="975">
                  <c:v>5.6256E-2</c:v>
                </c:pt>
                <c:pt idx="976">
                  <c:v>5.6132000000000001E-2</c:v>
                </c:pt>
                <c:pt idx="977">
                  <c:v>5.5987999999999996E-2</c:v>
                </c:pt>
                <c:pt idx="978">
                  <c:v>5.5251999999999996E-2</c:v>
                </c:pt>
                <c:pt idx="979">
                  <c:v>5.5326000000000007E-2</c:v>
                </c:pt>
                <c:pt idx="980">
                  <c:v>5.4654000000000001E-2</c:v>
                </c:pt>
                <c:pt idx="981">
                  <c:v>5.4169999999999996E-2</c:v>
                </c:pt>
                <c:pt idx="982">
                  <c:v>5.3620000000000001E-2</c:v>
                </c:pt>
                <c:pt idx="983">
                  <c:v>5.2900000000000003E-2</c:v>
                </c:pt>
                <c:pt idx="984">
                  <c:v>5.2747000000000002E-2</c:v>
                </c:pt>
                <c:pt idx="985">
                  <c:v>5.2476000000000002E-2</c:v>
                </c:pt>
                <c:pt idx="986">
                  <c:v>5.2656000000000001E-2</c:v>
                </c:pt>
                <c:pt idx="987">
                  <c:v>5.2900000000000003E-2</c:v>
                </c:pt>
                <c:pt idx="988">
                  <c:v>5.3055999999999999E-2</c:v>
                </c:pt>
                <c:pt idx="989">
                  <c:v>5.2000000000000005E-2</c:v>
                </c:pt>
                <c:pt idx="990">
                  <c:v>5.1904000000000006E-2</c:v>
                </c:pt>
                <c:pt idx="991">
                  <c:v>5.1730999999999999E-2</c:v>
                </c:pt>
                <c:pt idx="992">
                  <c:v>5.1551E-2</c:v>
                </c:pt>
                <c:pt idx="993">
                  <c:v>5.1299999999999998E-2</c:v>
                </c:pt>
                <c:pt idx="994">
                  <c:v>5.0898000000000006E-2</c:v>
                </c:pt>
                <c:pt idx="995">
                  <c:v>5.0674000000000004E-2</c:v>
                </c:pt>
                <c:pt idx="996">
                  <c:v>5.0999999999999997E-2</c:v>
                </c:pt>
                <c:pt idx="997">
                  <c:v>5.0999999999999997E-2</c:v>
                </c:pt>
                <c:pt idx="998">
                  <c:v>5.1166999999999997E-2</c:v>
                </c:pt>
                <c:pt idx="999">
                  <c:v>5.1515999999999999E-2</c:v>
                </c:pt>
                <c:pt idx="1000">
                  <c:v>5.1567000000000002E-2</c:v>
                </c:pt>
                <c:pt idx="1001">
                  <c:v>5.1726999999999995E-2</c:v>
                </c:pt>
                <c:pt idx="1002">
                  <c:v>5.1532999999999995E-2</c:v>
                </c:pt>
                <c:pt idx="1003">
                  <c:v>5.1200000000000002E-2</c:v>
                </c:pt>
                <c:pt idx="1004">
                  <c:v>5.1931000000000005E-2</c:v>
                </c:pt>
                <c:pt idx="1005">
                  <c:v>5.1441999999999995E-2</c:v>
                </c:pt>
                <c:pt idx="1006">
                  <c:v>5.1702999999999999E-2</c:v>
                </c:pt>
                <c:pt idx="1007">
                  <c:v>5.1673999999999998E-2</c:v>
                </c:pt>
                <c:pt idx="1008">
                  <c:v>5.1500000000000004E-2</c:v>
                </c:pt>
                <c:pt idx="1009">
                  <c:v>5.1200000000000002E-2</c:v>
                </c:pt>
                <c:pt idx="1010">
                  <c:v>5.1257999999999998E-2</c:v>
                </c:pt>
                <c:pt idx="1011">
                  <c:v>5.1172000000000002E-2</c:v>
                </c:pt>
                <c:pt idx="1012">
                  <c:v>5.1299999999999998E-2</c:v>
                </c:pt>
                <c:pt idx="1013">
                  <c:v>5.1296000000000001E-2</c:v>
                </c:pt>
                <c:pt idx="1014">
                  <c:v>5.0999999999999997E-2</c:v>
                </c:pt>
                <c:pt idx="1015">
                  <c:v>5.1047000000000002E-2</c:v>
                </c:pt>
                <c:pt idx="1016">
                  <c:v>5.0952000000000004E-2</c:v>
                </c:pt>
                <c:pt idx="1017">
                  <c:v>5.0494000000000004E-2</c:v>
                </c:pt>
                <c:pt idx="1018">
                  <c:v>4.9874000000000002E-2</c:v>
                </c:pt>
                <c:pt idx="1019">
                  <c:v>4.9299999999999997E-2</c:v>
                </c:pt>
                <c:pt idx="1020">
                  <c:v>4.9381000000000001E-2</c:v>
                </c:pt>
                <c:pt idx="1021">
                  <c:v>4.9669999999999999E-2</c:v>
                </c:pt>
                <c:pt idx="1022">
                  <c:v>4.9599999999999998E-2</c:v>
                </c:pt>
                <c:pt idx="1023">
                  <c:v>4.9602000000000007E-2</c:v>
                </c:pt>
                <c:pt idx="1024">
                  <c:v>4.9734E-2</c:v>
                </c:pt>
                <c:pt idx="1025">
                  <c:v>4.9699999999999994E-2</c:v>
                </c:pt>
                <c:pt idx="1026">
                  <c:v>4.9537999999999999E-2</c:v>
                </c:pt>
                <c:pt idx="1027">
                  <c:v>4.9421E-2</c:v>
                </c:pt>
                <c:pt idx="1028">
                  <c:v>4.9128999999999999E-2</c:v>
                </c:pt>
                <c:pt idx="1029">
                  <c:v>4.9139000000000002E-2</c:v>
                </c:pt>
                <c:pt idx="1030">
                  <c:v>4.9274999999999999E-2</c:v>
                </c:pt>
                <c:pt idx="1031">
                  <c:v>4.8987999999999997E-2</c:v>
                </c:pt>
                <c:pt idx="1032">
                  <c:v>4.9204999999999999E-2</c:v>
                </c:pt>
                <c:pt idx="1033">
                  <c:v>4.9249999999999995E-2</c:v>
                </c:pt>
                <c:pt idx="1034">
                  <c:v>4.9257999999999996E-2</c:v>
                </c:pt>
                <c:pt idx="1035">
                  <c:v>4.9120999999999998E-2</c:v>
                </c:pt>
                <c:pt idx="1036">
                  <c:v>4.9335000000000004E-2</c:v>
                </c:pt>
                <c:pt idx="1037">
                  <c:v>4.9255000000000007E-2</c:v>
                </c:pt>
                <c:pt idx="1038">
                  <c:v>4.9645000000000002E-2</c:v>
                </c:pt>
                <c:pt idx="1039">
                  <c:v>4.9028000000000002E-2</c:v>
                </c:pt>
                <c:pt idx="1040">
                  <c:v>4.9225000000000005E-2</c:v>
                </c:pt>
                <c:pt idx="1041">
                  <c:v>4.8954000000000004E-2</c:v>
                </c:pt>
                <c:pt idx="1042">
                  <c:v>4.9089999999999995E-2</c:v>
                </c:pt>
                <c:pt idx="1043">
                  <c:v>4.9070000000000003E-2</c:v>
                </c:pt>
                <c:pt idx="1044">
                  <c:v>4.9230999999999997E-2</c:v>
                </c:pt>
                <c:pt idx="1045">
                  <c:v>4.9000000000000002E-2</c:v>
                </c:pt>
                <c:pt idx="1046">
                  <c:v>4.8941999999999999E-2</c:v>
                </c:pt>
                <c:pt idx="1047">
                  <c:v>4.8735999999999995E-2</c:v>
                </c:pt>
                <c:pt idx="1048">
                  <c:v>4.8581000000000006E-2</c:v>
                </c:pt>
                <c:pt idx="1049">
                  <c:v>4.8998999999999994E-2</c:v>
                </c:pt>
                <c:pt idx="1050">
                  <c:v>4.9621999999999999E-2</c:v>
                </c:pt>
                <c:pt idx="1051">
                  <c:v>4.9558999999999999E-2</c:v>
                </c:pt>
                <c:pt idx="1052">
                  <c:v>5.0401999999999995E-2</c:v>
                </c:pt>
                <c:pt idx="1053">
                  <c:v>5.0364000000000006E-2</c:v>
                </c:pt>
                <c:pt idx="1054">
                  <c:v>5.0740999999999994E-2</c:v>
                </c:pt>
                <c:pt idx="1055">
                  <c:v>5.0833000000000003E-2</c:v>
                </c:pt>
                <c:pt idx="1056">
                  <c:v>5.1468E-2</c:v>
                </c:pt>
                <c:pt idx="1057">
                  <c:v>5.2106000000000006E-2</c:v>
                </c:pt>
                <c:pt idx="1058">
                  <c:v>5.1650999999999996E-2</c:v>
                </c:pt>
                <c:pt idx="1059">
                  <c:v>5.2038000000000001E-2</c:v>
                </c:pt>
                <c:pt idx="1060">
                  <c:v>5.1820000000000005E-2</c:v>
                </c:pt>
                <c:pt idx="1061">
                  <c:v>5.1799999999999999E-2</c:v>
                </c:pt>
                <c:pt idx="1062">
                  <c:v>5.2325999999999998E-2</c:v>
                </c:pt>
                <c:pt idx="1063">
                  <c:v>5.2499999999999998E-2</c:v>
                </c:pt>
                <c:pt idx="1064">
                  <c:v>5.2900000000000003E-2</c:v>
                </c:pt>
                <c:pt idx="1065">
                  <c:v>5.2245999999999994E-2</c:v>
                </c:pt>
                <c:pt idx="1066">
                  <c:v>5.1780999999999994E-2</c:v>
                </c:pt>
                <c:pt idx="1067">
                  <c:v>5.1780999999999994E-2</c:v>
                </c:pt>
                <c:pt idx="1068">
                  <c:v>5.1272999999999999E-2</c:v>
                </c:pt>
                <c:pt idx="1069">
                  <c:v>5.1364E-2</c:v>
                </c:pt>
                <c:pt idx="1070">
                  <c:v>5.1299999999999998E-2</c:v>
                </c:pt>
                <c:pt idx="1071">
                  <c:v>5.1601000000000001E-2</c:v>
                </c:pt>
                <c:pt idx="1072">
                  <c:v>5.1749999999999997E-2</c:v>
                </c:pt>
                <c:pt idx="1073">
                  <c:v>5.1773E-2</c:v>
                </c:pt>
                <c:pt idx="1074">
                  <c:v>5.237E-2</c:v>
                </c:pt>
                <c:pt idx="1075">
                  <c:v>5.2836999999999995E-2</c:v>
                </c:pt>
                <c:pt idx="1076">
                  <c:v>5.28E-2</c:v>
                </c:pt>
                <c:pt idx="1077">
                  <c:v>5.2733999999999996E-2</c:v>
                </c:pt>
                <c:pt idx="1078">
                  <c:v>5.2573999999999996E-2</c:v>
                </c:pt>
                <c:pt idx="1079">
                  <c:v>5.2828E-2</c:v>
                </c:pt>
                <c:pt idx="1080">
                  <c:v>5.3365000000000003E-2</c:v>
                </c:pt>
                <c:pt idx="1081">
                  <c:v>5.3057999999999994E-2</c:v>
                </c:pt>
                <c:pt idx="1082">
                  <c:v>5.3042999999999993E-2</c:v>
                </c:pt>
                <c:pt idx="1083">
                  <c:v>5.3471999999999999E-2</c:v>
                </c:pt>
                <c:pt idx="1084">
                  <c:v>5.3228999999999999E-2</c:v>
                </c:pt>
                <c:pt idx="1085">
                  <c:v>5.3499999999999999E-2</c:v>
                </c:pt>
                <c:pt idx="1086">
                  <c:v>5.3379000000000003E-2</c:v>
                </c:pt>
                <c:pt idx="1087">
                  <c:v>5.3239000000000002E-2</c:v>
                </c:pt>
                <c:pt idx="1088">
                  <c:v>5.3406000000000002E-2</c:v>
                </c:pt>
                <c:pt idx="1089">
                  <c:v>5.296E-2</c:v>
                </c:pt>
                <c:pt idx="1090">
                  <c:v>5.2733000000000002E-2</c:v>
                </c:pt>
                <c:pt idx="1091">
                  <c:v>5.3099999999999994E-2</c:v>
                </c:pt>
                <c:pt idx="1092">
                  <c:v>5.2595000000000003E-2</c:v>
                </c:pt>
                <c:pt idx="1093">
                  <c:v>5.2595999999999997E-2</c:v>
                </c:pt>
                <c:pt idx="1094">
                  <c:v>5.2657999999999996E-2</c:v>
                </c:pt>
                <c:pt idx="1095">
                  <c:v>5.2657999999999996E-2</c:v>
                </c:pt>
                <c:pt idx="1096">
                  <c:v>5.2110000000000004E-2</c:v>
                </c:pt>
                <c:pt idx="1097">
                  <c:v>5.1689999999999993E-2</c:v>
                </c:pt>
                <c:pt idx="1098">
                  <c:v>5.1470000000000002E-2</c:v>
                </c:pt>
                <c:pt idx="1099">
                  <c:v>5.1521999999999998E-2</c:v>
                </c:pt>
                <c:pt idx="1100">
                  <c:v>5.1434000000000001E-2</c:v>
                </c:pt>
                <c:pt idx="1101">
                  <c:v>5.1337000000000001E-2</c:v>
                </c:pt>
                <c:pt idx="1102">
                  <c:v>5.1163E-2</c:v>
                </c:pt>
                <c:pt idx="1103">
                  <c:v>5.0647999999999999E-2</c:v>
                </c:pt>
                <c:pt idx="1104">
                  <c:v>5.0199999999999995E-2</c:v>
                </c:pt>
                <c:pt idx="1105">
                  <c:v>5.0134999999999999E-2</c:v>
                </c:pt>
                <c:pt idx="1106">
                  <c:v>0.05</c:v>
                </c:pt>
                <c:pt idx="1107">
                  <c:v>4.9977999999999995E-2</c:v>
                </c:pt>
                <c:pt idx="1108">
                  <c:v>4.9886E-2</c:v>
                </c:pt>
                <c:pt idx="1109">
                  <c:v>4.9699999999999994E-2</c:v>
                </c:pt>
                <c:pt idx="1110">
                  <c:v>4.99E-2</c:v>
                </c:pt>
                <c:pt idx="1111">
                  <c:v>5.0054000000000001E-2</c:v>
                </c:pt>
                <c:pt idx="1112">
                  <c:v>4.9154000000000003E-2</c:v>
                </c:pt>
                <c:pt idx="1113">
                  <c:v>4.9154000000000003E-2</c:v>
                </c:pt>
                <c:pt idx="1114">
                  <c:v>4.8357999999999998E-2</c:v>
                </c:pt>
                <c:pt idx="1115">
                  <c:v>4.8600000000000004E-2</c:v>
                </c:pt>
                <c:pt idx="1116">
                  <c:v>4.8726999999999999E-2</c:v>
                </c:pt>
                <c:pt idx="1117">
                  <c:v>4.8662999999999998E-2</c:v>
                </c:pt>
                <c:pt idx="1118">
                  <c:v>4.8499999999999995E-2</c:v>
                </c:pt>
                <c:pt idx="1119">
                  <c:v>4.9024999999999999E-2</c:v>
                </c:pt>
                <c:pt idx="1120">
                  <c:v>4.9500000000000002E-2</c:v>
                </c:pt>
                <c:pt idx="1121">
                  <c:v>4.9440999999999999E-2</c:v>
                </c:pt>
                <c:pt idx="1122">
                  <c:v>4.9537000000000005E-2</c:v>
                </c:pt>
                <c:pt idx="1123">
                  <c:v>4.9756000000000002E-2</c:v>
                </c:pt>
                <c:pt idx="1124">
                  <c:v>5.0300000000000004E-2</c:v>
                </c:pt>
                <c:pt idx="1125">
                  <c:v>4.9832000000000001E-2</c:v>
                </c:pt>
                <c:pt idx="1126">
                  <c:v>4.9146999999999996E-2</c:v>
                </c:pt>
                <c:pt idx="1127">
                  <c:v>4.8753999999999999E-2</c:v>
                </c:pt>
                <c:pt idx="1128">
                  <c:v>4.8936E-2</c:v>
                </c:pt>
                <c:pt idx="1129">
                  <c:v>4.9166000000000001E-2</c:v>
                </c:pt>
                <c:pt idx="1130">
                  <c:v>4.9086999999999999E-2</c:v>
                </c:pt>
                <c:pt idx="1131">
                  <c:v>4.9200000000000001E-2</c:v>
                </c:pt>
                <c:pt idx="1132">
                  <c:v>4.9000000000000002E-2</c:v>
                </c:pt>
                <c:pt idx="1133">
                  <c:v>4.8608000000000005E-2</c:v>
                </c:pt>
                <c:pt idx="1134">
                  <c:v>4.8743000000000002E-2</c:v>
                </c:pt>
                <c:pt idx="1135">
                  <c:v>4.8927999999999999E-2</c:v>
                </c:pt>
                <c:pt idx="1136">
                  <c:v>4.8987999999999997E-2</c:v>
                </c:pt>
                <c:pt idx="1137">
                  <c:v>4.8903999999999996E-2</c:v>
                </c:pt>
                <c:pt idx="1138">
                  <c:v>4.8726999999999999E-2</c:v>
                </c:pt>
                <c:pt idx="1139">
                  <c:v>4.8696000000000003E-2</c:v>
                </c:pt>
                <c:pt idx="1140">
                  <c:v>4.8809999999999999E-2</c:v>
                </c:pt>
                <c:pt idx="1141">
                  <c:v>4.8899999999999999E-2</c:v>
                </c:pt>
                <c:pt idx="1142">
                  <c:v>4.9000000000000002E-2</c:v>
                </c:pt>
                <c:pt idx="1143">
                  <c:v>4.8986000000000002E-2</c:v>
                </c:pt>
                <c:pt idx="1144">
                  <c:v>4.8825E-2</c:v>
                </c:pt>
                <c:pt idx="1145">
                  <c:v>4.8826000000000001E-2</c:v>
                </c:pt>
                <c:pt idx="1146">
                  <c:v>4.8916000000000001E-2</c:v>
                </c:pt>
                <c:pt idx="1147">
                  <c:v>4.8669999999999998E-2</c:v>
                </c:pt>
                <c:pt idx="1148">
                  <c:v>4.8960999999999998E-2</c:v>
                </c:pt>
                <c:pt idx="1149">
                  <c:v>4.9436999999999995E-2</c:v>
                </c:pt>
                <c:pt idx="1150">
                  <c:v>4.904E-2</c:v>
                </c:pt>
                <c:pt idx="1151">
                  <c:v>4.8398999999999998E-2</c:v>
                </c:pt>
                <c:pt idx="1152">
                  <c:v>4.8505E-2</c:v>
                </c:pt>
                <c:pt idx="1153">
                  <c:v>4.8404999999999997E-2</c:v>
                </c:pt>
                <c:pt idx="1154">
                  <c:v>4.8746999999999999E-2</c:v>
                </c:pt>
                <c:pt idx="1155">
                  <c:v>4.9176999999999998E-2</c:v>
                </c:pt>
                <c:pt idx="1156">
                  <c:v>4.8799999999999996E-2</c:v>
                </c:pt>
                <c:pt idx="1157">
                  <c:v>4.9105999999999997E-2</c:v>
                </c:pt>
                <c:pt idx="1158">
                  <c:v>4.9557999999999998E-2</c:v>
                </c:pt>
                <c:pt idx="1159">
                  <c:v>4.9821999999999998E-2</c:v>
                </c:pt>
                <c:pt idx="1160">
                  <c:v>4.9447999999999999E-2</c:v>
                </c:pt>
                <c:pt idx="1161">
                  <c:v>4.9690000000000005E-2</c:v>
                </c:pt>
                <c:pt idx="1162">
                  <c:v>4.9787999999999999E-2</c:v>
                </c:pt>
                <c:pt idx="1163">
                  <c:v>4.9824E-2</c:v>
                </c:pt>
                <c:pt idx="1164">
                  <c:v>4.9465000000000002E-2</c:v>
                </c:pt>
                <c:pt idx="1165">
                  <c:v>4.9267999999999999E-2</c:v>
                </c:pt>
                <c:pt idx="1166">
                  <c:v>4.9492000000000001E-2</c:v>
                </c:pt>
                <c:pt idx="1167">
                  <c:v>4.9316000000000006E-2</c:v>
                </c:pt>
                <c:pt idx="1168">
                  <c:v>4.9345E-2</c:v>
                </c:pt>
                <c:pt idx="1169">
                  <c:v>4.9127000000000004E-2</c:v>
                </c:pt>
                <c:pt idx="1170">
                  <c:v>4.9249999999999995E-2</c:v>
                </c:pt>
                <c:pt idx="1171">
                  <c:v>4.9425999999999998E-2</c:v>
                </c:pt>
                <c:pt idx="1172">
                  <c:v>5.0044000000000005E-2</c:v>
                </c:pt>
                <c:pt idx="1173">
                  <c:v>0.05</c:v>
                </c:pt>
                <c:pt idx="1174">
                  <c:v>4.9991000000000001E-2</c:v>
                </c:pt>
                <c:pt idx="1175">
                  <c:v>4.9675999999999998E-2</c:v>
                </c:pt>
                <c:pt idx="1176">
                  <c:v>4.9500000000000002E-2</c:v>
                </c:pt>
                <c:pt idx="1177">
                  <c:v>4.9832000000000001E-2</c:v>
                </c:pt>
                <c:pt idx="1178">
                  <c:v>5.008E-2</c:v>
                </c:pt>
                <c:pt idx="1179">
                  <c:v>5.0076999999999997E-2</c:v>
                </c:pt>
                <c:pt idx="1180">
                  <c:v>0.05</c:v>
                </c:pt>
                <c:pt idx="1181">
                  <c:v>5.0250000000000003E-2</c:v>
                </c:pt>
                <c:pt idx="1182">
                  <c:v>5.0984000000000002E-2</c:v>
                </c:pt>
                <c:pt idx="1183">
                  <c:v>5.1723999999999999E-2</c:v>
                </c:pt>
                <c:pt idx="1184">
                  <c:v>5.0750000000000003E-2</c:v>
                </c:pt>
                <c:pt idx="1185">
                  <c:v>5.1090999999999998E-2</c:v>
                </c:pt>
                <c:pt idx="1186">
                  <c:v>5.1669E-2</c:v>
                </c:pt>
                <c:pt idx="1187">
                  <c:v>5.1691000000000001E-2</c:v>
                </c:pt>
                <c:pt idx="1188">
                  <c:v>5.1596999999999997E-2</c:v>
                </c:pt>
                <c:pt idx="1189">
                  <c:v>5.3527999999999999E-2</c:v>
                </c:pt>
                <c:pt idx="1190">
                  <c:v>5.3277999999999999E-2</c:v>
                </c:pt>
                <c:pt idx="1191">
                  <c:v>5.2944999999999999E-2</c:v>
                </c:pt>
                <c:pt idx="1192">
                  <c:v>5.3196E-2</c:v>
                </c:pt>
                <c:pt idx="1193">
                  <c:v>5.3581000000000004E-2</c:v>
                </c:pt>
                <c:pt idx="1194">
                  <c:v>5.4324000000000004E-2</c:v>
                </c:pt>
                <c:pt idx="1195">
                  <c:v>5.4824999999999999E-2</c:v>
                </c:pt>
                <c:pt idx="1196">
                  <c:v>5.5500000000000001E-2</c:v>
                </c:pt>
                <c:pt idx="1197">
                  <c:v>5.5298E-2</c:v>
                </c:pt>
                <c:pt idx="1198">
                  <c:v>5.5145E-2</c:v>
                </c:pt>
                <c:pt idx="1199">
                  <c:v>5.5399999999999998E-2</c:v>
                </c:pt>
                <c:pt idx="1200">
                  <c:v>5.6838E-2</c:v>
                </c:pt>
                <c:pt idx="1201">
                  <c:v>5.7229999999999996E-2</c:v>
                </c:pt>
                <c:pt idx="1202">
                  <c:v>5.8032E-2</c:v>
                </c:pt>
                <c:pt idx="1203">
                  <c:v>5.6963E-2</c:v>
                </c:pt>
                <c:pt idx="1204">
                  <c:v>5.7417999999999997E-2</c:v>
                </c:pt>
                <c:pt idx="1205">
                  <c:v>5.7506000000000002E-2</c:v>
                </c:pt>
                <c:pt idx="1206">
                  <c:v>5.7830000000000006E-2</c:v>
                </c:pt>
                <c:pt idx="1207">
                  <c:v>5.9839999999999997E-2</c:v>
                </c:pt>
                <c:pt idx="1208">
                  <c:v>5.8287000000000005E-2</c:v>
                </c:pt>
                <c:pt idx="1209">
                  <c:v>5.8400000000000001E-2</c:v>
                </c:pt>
                <c:pt idx="1210">
                  <c:v>5.7499000000000001E-2</c:v>
                </c:pt>
                <c:pt idx="1211">
                  <c:v>5.7808999999999999E-2</c:v>
                </c:pt>
                <c:pt idx="1212">
                  <c:v>5.8299999999999998E-2</c:v>
                </c:pt>
                <c:pt idx="1213">
                  <c:v>5.8545999999999994E-2</c:v>
                </c:pt>
                <c:pt idx="1214">
                  <c:v>5.8277999999999996E-2</c:v>
                </c:pt>
                <c:pt idx="1215">
                  <c:v>5.8155999999999999E-2</c:v>
                </c:pt>
                <c:pt idx="1216">
                  <c:v>5.8803000000000001E-2</c:v>
                </c:pt>
                <c:pt idx="1217">
                  <c:v>5.8273999999999999E-2</c:v>
                </c:pt>
                <c:pt idx="1218">
                  <c:v>5.8078000000000005E-2</c:v>
                </c:pt>
                <c:pt idx="1219">
                  <c:v>5.7756000000000002E-2</c:v>
                </c:pt>
                <c:pt idx="1220">
                  <c:v>5.7756999999999996E-2</c:v>
                </c:pt>
                <c:pt idx="1221">
                  <c:v>5.7454999999999999E-2</c:v>
                </c:pt>
                <c:pt idx="1222">
                  <c:v>5.7733E-2</c:v>
                </c:pt>
                <c:pt idx="1223">
                  <c:v>5.7275E-2</c:v>
                </c:pt>
                <c:pt idx="1224">
                  <c:v>5.7275E-2</c:v>
                </c:pt>
                <c:pt idx="1225">
                  <c:v>5.6896000000000002E-2</c:v>
                </c:pt>
                <c:pt idx="1226">
                  <c:v>5.7439999999999998E-2</c:v>
                </c:pt>
                <c:pt idx="1227">
                  <c:v>5.7935E-2</c:v>
                </c:pt>
                <c:pt idx="1228">
                  <c:v>5.7599999999999998E-2</c:v>
                </c:pt>
                <c:pt idx="1229">
                  <c:v>5.7925000000000004E-2</c:v>
                </c:pt>
                <c:pt idx="1230">
                  <c:v>5.7717999999999998E-2</c:v>
                </c:pt>
                <c:pt idx="1231">
                  <c:v>5.7862999999999998E-2</c:v>
                </c:pt>
                <c:pt idx="1232">
                  <c:v>5.7686000000000001E-2</c:v>
                </c:pt>
                <c:pt idx="1233">
                  <c:v>5.6529999999999997E-2</c:v>
                </c:pt>
                <c:pt idx="1234">
                  <c:v>5.6742999999999995E-2</c:v>
                </c:pt>
                <c:pt idx="1235">
                  <c:v>5.6626000000000003E-2</c:v>
                </c:pt>
                <c:pt idx="1236">
                  <c:v>5.6115000000000005E-2</c:v>
                </c:pt>
                <c:pt idx="1237">
                  <c:v>5.6567999999999993E-2</c:v>
                </c:pt>
                <c:pt idx="1238">
                  <c:v>5.6223000000000002E-2</c:v>
                </c:pt>
                <c:pt idx="1239">
                  <c:v>5.6304999999999994E-2</c:v>
                </c:pt>
                <c:pt idx="1240">
                  <c:v>5.6506000000000001E-2</c:v>
                </c:pt>
                <c:pt idx="1241">
                  <c:v>5.6395999999999995E-2</c:v>
                </c:pt>
                <c:pt idx="1242">
                  <c:v>5.6441999999999999E-2</c:v>
                </c:pt>
                <c:pt idx="1243">
                  <c:v>5.5756E-2</c:v>
                </c:pt>
                <c:pt idx="1244">
                  <c:v>5.5705999999999999E-2</c:v>
                </c:pt>
                <c:pt idx="1245">
                  <c:v>5.6163999999999999E-2</c:v>
                </c:pt>
                <c:pt idx="1246">
                  <c:v>5.6336000000000004E-2</c:v>
                </c:pt>
                <c:pt idx="1247">
                  <c:v>5.6791999999999995E-2</c:v>
                </c:pt>
                <c:pt idx="1248">
                  <c:v>5.7741000000000001E-2</c:v>
                </c:pt>
                <c:pt idx="1249">
                  <c:v>5.7300000000000004E-2</c:v>
                </c:pt>
                <c:pt idx="1250">
                  <c:v>5.5561999999999993E-2</c:v>
                </c:pt>
                <c:pt idx="1251">
                  <c:v>5.5205000000000004E-2</c:v>
                </c:pt>
                <c:pt idx="1252">
                  <c:v>5.5087999999999998E-2</c:v>
                </c:pt>
                <c:pt idx="1253">
                  <c:v>5.5315000000000003E-2</c:v>
                </c:pt>
                <c:pt idx="1254">
                  <c:v>5.5800000000000002E-2</c:v>
                </c:pt>
                <c:pt idx="1255">
                  <c:v>5.7415000000000001E-2</c:v>
                </c:pt>
                <c:pt idx="1256">
                  <c:v>5.6459999999999996E-2</c:v>
                </c:pt>
                <c:pt idx="1257">
                  <c:v>5.6885000000000005E-2</c:v>
                </c:pt>
                <c:pt idx="1258">
                  <c:v>5.6586999999999998E-2</c:v>
                </c:pt>
                <c:pt idx="1259">
                  <c:v>5.6154000000000003E-2</c:v>
                </c:pt>
                <c:pt idx="1260">
                  <c:v>5.6651999999999994E-2</c:v>
                </c:pt>
                <c:pt idx="1261">
                  <c:v>5.6641999999999998E-2</c:v>
                </c:pt>
                <c:pt idx="1262">
                  <c:v>5.7546999999999994E-2</c:v>
                </c:pt>
                <c:pt idx="1263">
                  <c:v>5.7206E-2</c:v>
                </c:pt>
                <c:pt idx="1264">
                  <c:v>5.7939999999999998E-2</c:v>
                </c:pt>
                <c:pt idx="1265">
                  <c:v>5.8535000000000004E-2</c:v>
                </c:pt>
                <c:pt idx="1266">
                  <c:v>5.8769999999999996E-2</c:v>
                </c:pt>
                <c:pt idx="1267">
                  <c:v>5.8365E-2</c:v>
                </c:pt>
                <c:pt idx="1268">
                  <c:v>5.8521000000000004E-2</c:v>
                </c:pt>
                <c:pt idx="1269">
                  <c:v>5.8853000000000003E-2</c:v>
                </c:pt>
                <c:pt idx="1270">
                  <c:v>5.8409000000000003E-2</c:v>
                </c:pt>
                <c:pt idx="1271">
                  <c:v>5.8826999999999997E-2</c:v>
                </c:pt>
                <c:pt idx="1272">
                  <c:v>5.8658000000000002E-2</c:v>
                </c:pt>
                <c:pt idx="1273">
                  <c:v>5.8078000000000005E-2</c:v>
                </c:pt>
                <c:pt idx="1274">
                  <c:v>5.8099999999999999E-2</c:v>
                </c:pt>
                <c:pt idx="1275">
                  <c:v>5.8348000000000004E-2</c:v>
                </c:pt>
                <c:pt idx="1276">
                  <c:v>5.8335999999999999E-2</c:v>
                </c:pt>
                <c:pt idx="1277">
                  <c:v>5.7999999999999996E-2</c:v>
                </c:pt>
                <c:pt idx="1278">
                  <c:v>5.8425999999999999E-2</c:v>
                </c:pt>
                <c:pt idx="1279">
                  <c:v>5.8573000000000007E-2</c:v>
                </c:pt>
                <c:pt idx="1280">
                  <c:v>5.8532000000000001E-2</c:v>
                </c:pt>
                <c:pt idx="1281">
                  <c:v>5.8437999999999997E-2</c:v>
                </c:pt>
                <c:pt idx="1282">
                  <c:v>5.8978000000000003E-2</c:v>
                </c:pt>
                <c:pt idx="1283">
                  <c:v>5.8976000000000001E-2</c:v>
                </c:pt>
                <c:pt idx="1284">
                  <c:v>5.8434999999999994E-2</c:v>
                </c:pt>
                <c:pt idx="1285">
                  <c:v>5.7500999999999997E-2</c:v>
                </c:pt>
                <c:pt idx="1286">
                  <c:v>5.6756000000000001E-2</c:v>
                </c:pt>
                <c:pt idx="1287">
                  <c:v>5.7027000000000001E-2</c:v>
                </c:pt>
                <c:pt idx="1288">
                  <c:v>5.4512999999999999E-2</c:v>
                </c:pt>
                <c:pt idx="1289">
                  <c:v>5.3461000000000002E-2</c:v>
                </c:pt>
                <c:pt idx="1290">
                  <c:v>5.3773999999999995E-2</c:v>
                </c:pt>
                <c:pt idx="1291">
                  <c:v>5.3822999999999996E-2</c:v>
                </c:pt>
                <c:pt idx="1292">
                  <c:v>5.2933000000000001E-2</c:v>
                </c:pt>
                <c:pt idx="1293">
                  <c:v>5.2018000000000002E-2</c:v>
                </c:pt>
                <c:pt idx="1294">
                  <c:v>5.1199000000000001E-2</c:v>
                </c:pt>
                <c:pt idx="1295">
                  <c:v>5.16E-2</c:v>
                </c:pt>
                <c:pt idx="1296">
                  <c:v>5.1608000000000001E-2</c:v>
                </c:pt>
                <c:pt idx="1297">
                  <c:v>5.0624000000000002E-2</c:v>
                </c:pt>
                <c:pt idx="1298">
                  <c:v>5.0167999999999997E-2</c:v>
                </c:pt>
                <c:pt idx="1299">
                  <c:v>5.0172000000000001E-2</c:v>
                </c:pt>
                <c:pt idx="1300">
                  <c:v>5.0099999999999999E-2</c:v>
                </c:pt>
                <c:pt idx="1301">
                  <c:v>4.8894E-2</c:v>
                </c:pt>
                <c:pt idx="1302">
                  <c:v>4.9405000000000004E-2</c:v>
                </c:pt>
                <c:pt idx="1303">
                  <c:v>4.9599999999999998E-2</c:v>
                </c:pt>
                <c:pt idx="1304">
                  <c:v>4.9599999999999998E-2</c:v>
                </c:pt>
                <c:pt idx="1305">
                  <c:v>4.9500000000000002E-2</c:v>
                </c:pt>
                <c:pt idx="1306">
                  <c:v>4.9432999999999998E-2</c:v>
                </c:pt>
                <c:pt idx="1307">
                  <c:v>4.9512E-2</c:v>
                </c:pt>
                <c:pt idx="1308">
                  <c:v>4.9707000000000001E-2</c:v>
                </c:pt>
                <c:pt idx="1309">
                  <c:v>5.0152999999999996E-2</c:v>
                </c:pt>
                <c:pt idx="1310">
                  <c:v>5.0263000000000002E-2</c:v>
                </c:pt>
                <c:pt idx="1311">
                  <c:v>5.0465000000000003E-2</c:v>
                </c:pt>
                <c:pt idx="1312">
                  <c:v>5.0837E-2</c:v>
                </c:pt>
                <c:pt idx="1313">
                  <c:v>5.0224000000000005E-2</c:v>
                </c:pt>
                <c:pt idx="1314">
                  <c:v>4.9169999999999998E-2</c:v>
                </c:pt>
                <c:pt idx="1315">
                  <c:v>4.9335000000000004E-2</c:v>
                </c:pt>
                <c:pt idx="1316">
                  <c:v>4.9335000000000004E-2</c:v>
                </c:pt>
                <c:pt idx="1317">
                  <c:v>4.8852E-2</c:v>
                </c:pt>
                <c:pt idx="1318">
                  <c:v>4.8695000000000002E-2</c:v>
                </c:pt>
                <c:pt idx="1319">
                  <c:v>4.8548999999999995E-2</c:v>
                </c:pt>
                <c:pt idx="1320">
                  <c:v>4.9648000000000005E-2</c:v>
                </c:pt>
                <c:pt idx="1321">
                  <c:v>4.9724999999999998E-2</c:v>
                </c:pt>
                <c:pt idx="1322">
                  <c:v>4.9286999999999997E-2</c:v>
                </c:pt>
                <c:pt idx="1323">
                  <c:v>4.9276999999999994E-2</c:v>
                </c:pt>
                <c:pt idx="1324">
                  <c:v>4.9071999999999998E-2</c:v>
                </c:pt>
                <c:pt idx="1325">
                  <c:v>4.9165E-2</c:v>
                </c:pt>
                <c:pt idx="1326">
                  <c:v>4.9554999999999995E-2</c:v>
                </c:pt>
                <c:pt idx="1327">
                  <c:v>4.9488000000000004E-2</c:v>
                </c:pt>
                <c:pt idx="1328">
                  <c:v>4.9316000000000006E-2</c:v>
                </c:pt>
                <c:pt idx="1329">
                  <c:v>4.9146000000000002E-2</c:v>
                </c:pt>
                <c:pt idx="1330">
                  <c:v>4.9412999999999999E-2</c:v>
                </c:pt>
                <c:pt idx="1331">
                  <c:v>4.9374000000000001E-2</c:v>
                </c:pt>
                <c:pt idx="1332">
                  <c:v>4.8952999999999997E-2</c:v>
                </c:pt>
                <c:pt idx="1333">
                  <c:v>4.8600000000000004E-2</c:v>
                </c:pt>
                <c:pt idx="1334">
                  <c:v>4.8398000000000004E-2</c:v>
                </c:pt>
                <c:pt idx="1335">
                  <c:v>4.8463000000000006E-2</c:v>
                </c:pt>
                <c:pt idx="1336">
                  <c:v>4.8570000000000002E-2</c:v>
                </c:pt>
                <c:pt idx="1337">
                  <c:v>4.8141999999999997E-2</c:v>
                </c:pt>
                <c:pt idx="1338">
                  <c:v>4.7666000000000007E-2</c:v>
                </c:pt>
                <c:pt idx="1339">
                  <c:v>4.7933000000000003E-2</c:v>
                </c:pt>
                <c:pt idx="1340">
                  <c:v>4.7933000000000003E-2</c:v>
                </c:pt>
                <c:pt idx="1341">
                  <c:v>4.8034E-2</c:v>
                </c:pt>
                <c:pt idx="1342">
                  <c:v>4.7865000000000005E-2</c:v>
                </c:pt>
                <c:pt idx="1343">
                  <c:v>4.7622999999999999E-2</c:v>
                </c:pt>
                <c:pt idx="1344">
                  <c:v>4.7622999999999999E-2</c:v>
                </c:pt>
                <c:pt idx="1345">
                  <c:v>4.6954000000000003E-2</c:v>
                </c:pt>
                <c:pt idx="1346">
                  <c:v>4.6432000000000001E-2</c:v>
                </c:pt>
                <c:pt idx="1347">
                  <c:v>4.5710000000000001E-2</c:v>
                </c:pt>
                <c:pt idx="1348">
                  <c:v>4.5599999999999995E-2</c:v>
                </c:pt>
                <c:pt idx="1349">
                  <c:v>4.5499999999999999E-2</c:v>
                </c:pt>
                <c:pt idx="1350">
                  <c:v>4.4741999999999997E-2</c:v>
                </c:pt>
                <c:pt idx="1351">
                  <c:v>4.4500000000000005E-2</c:v>
                </c:pt>
                <c:pt idx="1352">
                  <c:v>4.4600000000000001E-2</c:v>
                </c:pt>
                <c:pt idx="1353">
                  <c:v>4.4139999999999999E-2</c:v>
                </c:pt>
                <c:pt idx="1354">
                  <c:v>4.4207000000000003E-2</c:v>
                </c:pt>
                <c:pt idx="1355">
                  <c:v>4.4109999999999996E-2</c:v>
                </c:pt>
                <c:pt idx="1356">
                  <c:v>4.3993999999999998E-2</c:v>
                </c:pt>
                <c:pt idx="1357">
                  <c:v>4.3899999999999995E-2</c:v>
                </c:pt>
                <c:pt idx="1358">
                  <c:v>4.3937999999999998E-2</c:v>
                </c:pt>
                <c:pt idx="1359">
                  <c:v>4.3867999999999997E-2</c:v>
                </c:pt>
                <c:pt idx="1360">
                  <c:v>4.3459999999999999E-2</c:v>
                </c:pt>
                <c:pt idx="1361">
                  <c:v>4.3715999999999998E-2</c:v>
                </c:pt>
                <c:pt idx="1362">
                  <c:v>4.3715999999999998E-2</c:v>
                </c:pt>
                <c:pt idx="1363">
                  <c:v>4.3799999999999999E-2</c:v>
                </c:pt>
                <c:pt idx="1364">
                  <c:v>4.3442000000000001E-2</c:v>
                </c:pt>
                <c:pt idx="1365">
                  <c:v>4.3326999999999997E-2</c:v>
                </c:pt>
                <c:pt idx="1366">
                  <c:v>4.2470000000000001E-2</c:v>
                </c:pt>
                <c:pt idx="1367">
                  <c:v>4.1825000000000001E-2</c:v>
                </c:pt>
                <c:pt idx="1368">
                  <c:v>4.2000000000000003E-2</c:v>
                </c:pt>
                <c:pt idx="1369">
                  <c:v>4.2366000000000001E-2</c:v>
                </c:pt>
                <c:pt idx="1370">
                  <c:v>4.2846999999999996E-2</c:v>
                </c:pt>
                <c:pt idx="1371">
                  <c:v>4.3075000000000002E-2</c:v>
                </c:pt>
                <c:pt idx="1372">
                  <c:v>4.3787E-2</c:v>
                </c:pt>
                <c:pt idx="1373">
                  <c:v>4.3673000000000003E-2</c:v>
                </c:pt>
                <c:pt idx="1374">
                  <c:v>4.3259999999999993E-2</c:v>
                </c:pt>
                <c:pt idx="1375">
                  <c:v>4.2941E-2</c:v>
                </c:pt>
                <c:pt idx="1376">
                  <c:v>4.2495000000000005E-2</c:v>
                </c:pt>
                <c:pt idx="1377">
                  <c:v>4.1799000000000003E-2</c:v>
                </c:pt>
                <c:pt idx="1378">
                  <c:v>4.2111000000000003E-2</c:v>
                </c:pt>
                <c:pt idx="1379">
                  <c:v>4.2028999999999997E-2</c:v>
                </c:pt>
                <c:pt idx="1380">
                  <c:v>4.2514999999999997E-2</c:v>
                </c:pt>
                <c:pt idx="1381">
                  <c:v>4.2468000000000006E-2</c:v>
                </c:pt>
                <c:pt idx="1382">
                  <c:v>4.2495000000000005E-2</c:v>
                </c:pt>
                <c:pt idx="1383">
                  <c:v>4.2599999999999999E-2</c:v>
                </c:pt>
                <c:pt idx="1384">
                  <c:v>4.2599999999999999E-2</c:v>
                </c:pt>
                <c:pt idx="1385">
                  <c:v>4.2384000000000005E-2</c:v>
                </c:pt>
                <c:pt idx="1386">
                  <c:v>4.24E-2</c:v>
                </c:pt>
                <c:pt idx="1387">
                  <c:v>4.2500000000000003E-2</c:v>
                </c:pt>
                <c:pt idx="1388">
                  <c:v>4.2599999999999999E-2</c:v>
                </c:pt>
                <c:pt idx="1389">
                  <c:v>4.2699999999999995E-2</c:v>
                </c:pt>
                <c:pt idx="1390">
                  <c:v>4.2422000000000001E-2</c:v>
                </c:pt>
                <c:pt idx="1391">
                  <c:v>4.1737000000000003E-2</c:v>
                </c:pt>
                <c:pt idx="1392">
                  <c:v>4.1703999999999998E-2</c:v>
                </c:pt>
                <c:pt idx="1393">
                  <c:v>4.1235000000000001E-2</c:v>
                </c:pt>
                <c:pt idx="1394">
                  <c:v>4.1402000000000001E-2</c:v>
                </c:pt>
                <c:pt idx="1395">
                  <c:v>4.1444999999999996E-2</c:v>
                </c:pt>
                <c:pt idx="1396">
                  <c:v>4.1137E-2</c:v>
                </c:pt>
                <c:pt idx="1397">
                  <c:v>4.0934999999999999E-2</c:v>
                </c:pt>
                <c:pt idx="1398">
                  <c:v>4.0608999999999999E-2</c:v>
                </c:pt>
                <c:pt idx="1399">
                  <c:v>4.0999999999999995E-2</c:v>
                </c:pt>
                <c:pt idx="1400">
                  <c:v>4.2370999999999999E-2</c:v>
                </c:pt>
                <c:pt idx="1401">
                  <c:v>4.2337999999999994E-2</c:v>
                </c:pt>
                <c:pt idx="1402">
                  <c:v>4.2805000000000003E-2</c:v>
                </c:pt>
                <c:pt idx="1403">
                  <c:v>4.4325000000000003E-2</c:v>
                </c:pt>
                <c:pt idx="1404">
                  <c:v>4.2819000000000003E-2</c:v>
                </c:pt>
                <c:pt idx="1405">
                  <c:v>4.2695999999999998E-2</c:v>
                </c:pt>
                <c:pt idx="1406">
                  <c:v>4.2300000000000004E-2</c:v>
                </c:pt>
                <c:pt idx="1407">
                  <c:v>4.2352999999999995E-2</c:v>
                </c:pt>
                <c:pt idx="1408">
                  <c:v>4.2861000000000003E-2</c:v>
                </c:pt>
                <c:pt idx="1409">
                  <c:v>4.2743999999999997E-2</c:v>
                </c:pt>
                <c:pt idx="1410">
                  <c:v>4.2652000000000002E-2</c:v>
                </c:pt>
                <c:pt idx="1411">
                  <c:v>4.2977000000000001E-2</c:v>
                </c:pt>
                <c:pt idx="1412">
                  <c:v>4.3545999999999994E-2</c:v>
                </c:pt>
                <c:pt idx="1413">
                  <c:v>4.3498999999999996E-2</c:v>
                </c:pt>
                <c:pt idx="1414">
                  <c:v>4.3799000000000005E-2</c:v>
                </c:pt>
                <c:pt idx="1415">
                  <c:v>4.4000000000000004E-2</c:v>
                </c:pt>
                <c:pt idx="1416">
                  <c:v>4.3929999999999997E-2</c:v>
                </c:pt>
                <c:pt idx="1417">
                  <c:v>4.41E-2</c:v>
                </c:pt>
                <c:pt idx="1418">
                  <c:v>4.4248000000000003E-2</c:v>
                </c:pt>
                <c:pt idx="1419">
                  <c:v>4.3955000000000001E-2</c:v>
                </c:pt>
                <c:pt idx="1420">
                  <c:v>4.3966999999999999E-2</c:v>
                </c:pt>
                <c:pt idx="1421">
                  <c:v>4.3200000000000002E-2</c:v>
                </c:pt>
                <c:pt idx="1422">
                  <c:v>4.3358000000000001E-2</c:v>
                </c:pt>
                <c:pt idx="1423">
                  <c:v>4.3000999999999998E-2</c:v>
                </c:pt>
                <c:pt idx="1424">
                  <c:v>4.2699999999999995E-2</c:v>
                </c:pt>
                <c:pt idx="1425">
                  <c:v>4.2699999999999995E-2</c:v>
                </c:pt>
                <c:pt idx="1426">
                  <c:v>4.2442000000000001E-2</c:v>
                </c:pt>
                <c:pt idx="1427">
                  <c:v>4.2500000000000003E-2</c:v>
                </c:pt>
                <c:pt idx="1428">
                  <c:v>4.2018000000000007E-2</c:v>
                </c:pt>
                <c:pt idx="1429">
                  <c:v>4.2126000000000004E-2</c:v>
                </c:pt>
                <c:pt idx="1430">
                  <c:v>4.2300000000000004E-2</c:v>
                </c:pt>
                <c:pt idx="1431">
                  <c:v>4.197E-2</c:v>
                </c:pt>
                <c:pt idx="1432">
                  <c:v>4.1775E-2</c:v>
                </c:pt>
                <c:pt idx="1433">
                  <c:v>4.1426999999999999E-2</c:v>
                </c:pt>
                <c:pt idx="1434">
                  <c:v>4.1653000000000003E-2</c:v>
                </c:pt>
                <c:pt idx="1435">
                  <c:v>4.1299999999999996E-2</c:v>
                </c:pt>
                <c:pt idx="1436">
                  <c:v>4.1299999999999996E-2</c:v>
                </c:pt>
                <c:pt idx="1437">
                  <c:v>4.1832000000000001E-2</c:v>
                </c:pt>
                <c:pt idx="1438">
                  <c:v>4.2618000000000003E-2</c:v>
                </c:pt>
                <c:pt idx="1439">
                  <c:v>4.2355000000000004E-2</c:v>
                </c:pt>
                <c:pt idx="1440">
                  <c:v>4.1750999999999996E-2</c:v>
                </c:pt>
                <c:pt idx="1441">
                  <c:v>4.1508999999999997E-2</c:v>
                </c:pt>
                <c:pt idx="1442">
                  <c:v>4.1302999999999999E-2</c:v>
                </c:pt>
                <c:pt idx="1443">
                  <c:v>4.1159000000000001E-2</c:v>
                </c:pt>
                <c:pt idx="1444">
                  <c:v>4.0800000000000003E-2</c:v>
                </c:pt>
                <c:pt idx="1445">
                  <c:v>3.9750000000000001E-2</c:v>
                </c:pt>
                <c:pt idx="1446">
                  <c:v>3.8932000000000001E-2</c:v>
                </c:pt>
                <c:pt idx="1447">
                  <c:v>3.8496999999999997E-2</c:v>
                </c:pt>
                <c:pt idx="1448">
                  <c:v>3.8296999999999998E-2</c:v>
                </c:pt>
                <c:pt idx="1449">
                  <c:v>3.8164999999999998E-2</c:v>
                </c:pt>
                <c:pt idx="1450">
                  <c:v>3.7991999999999998E-2</c:v>
                </c:pt>
                <c:pt idx="1451">
                  <c:v>3.8300000000000001E-2</c:v>
                </c:pt>
                <c:pt idx="1452">
                  <c:v>3.7786E-2</c:v>
                </c:pt>
                <c:pt idx="1453">
                  <c:v>3.7090999999999999E-2</c:v>
                </c:pt>
                <c:pt idx="1454">
                  <c:v>3.6740000000000002E-2</c:v>
                </c:pt>
                <c:pt idx="1455">
                  <c:v>3.6442000000000002E-2</c:v>
                </c:pt>
                <c:pt idx="1456">
                  <c:v>3.6894000000000003E-2</c:v>
                </c:pt>
                <c:pt idx="1457">
                  <c:v>3.6805999999999998E-2</c:v>
                </c:pt>
                <c:pt idx="1458">
                  <c:v>3.6695000000000005E-2</c:v>
                </c:pt>
                <c:pt idx="1459">
                  <c:v>3.6648E-2</c:v>
                </c:pt>
                <c:pt idx="1460">
                  <c:v>3.6421000000000002E-2</c:v>
                </c:pt>
                <c:pt idx="1461">
                  <c:v>3.6219000000000001E-2</c:v>
                </c:pt>
                <c:pt idx="1462">
                  <c:v>3.5199000000000001E-2</c:v>
                </c:pt>
                <c:pt idx="1463">
                  <c:v>3.5014999999999998E-2</c:v>
                </c:pt>
                <c:pt idx="1464">
                  <c:v>3.5427E-2</c:v>
                </c:pt>
                <c:pt idx="1465">
                  <c:v>3.5022000000000005E-2</c:v>
                </c:pt>
                <c:pt idx="1466">
                  <c:v>3.4700000000000002E-2</c:v>
                </c:pt>
                <c:pt idx="1467">
                  <c:v>3.4200000000000001E-2</c:v>
                </c:pt>
                <c:pt idx="1468">
                  <c:v>3.4054000000000001E-2</c:v>
                </c:pt>
                <c:pt idx="1469">
                  <c:v>3.4360000000000002E-2</c:v>
                </c:pt>
                <c:pt idx="1470">
                  <c:v>3.4134999999999999E-2</c:v>
                </c:pt>
                <c:pt idx="1471">
                  <c:v>3.3904999999999998E-2</c:v>
                </c:pt>
                <c:pt idx="1472">
                  <c:v>3.3910000000000003E-2</c:v>
                </c:pt>
                <c:pt idx="1473">
                  <c:v>3.3529000000000003E-2</c:v>
                </c:pt>
                <c:pt idx="1474">
                  <c:v>3.3529000000000003E-2</c:v>
                </c:pt>
                <c:pt idx="1475">
                  <c:v>3.3001999999999997E-2</c:v>
                </c:pt>
                <c:pt idx="1476">
                  <c:v>3.2937000000000001E-2</c:v>
                </c:pt>
                <c:pt idx="1477">
                  <c:v>3.3258000000000003E-2</c:v>
                </c:pt>
                <c:pt idx="1478">
                  <c:v>3.3263000000000001E-2</c:v>
                </c:pt>
                <c:pt idx="1479">
                  <c:v>3.3599999999999998E-2</c:v>
                </c:pt>
                <c:pt idx="1480">
                  <c:v>3.3631000000000001E-2</c:v>
                </c:pt>
                <c:pt idx="1481">
                  <c:v>3.3631000000000001E-2</c:v>
                </c:pt>
                <c:pt idx="1482">
                  <c:v>3.3700000000000001E-2</c:v>
                </c:pt>
                <c:pt idx="1483">
                  <c:v>3.3599999999999998E-2</c:v>
                </c:pt>
                <c:pt idx="1484">
                  <c:v>3.3405999999999998E-2</c:v>
                </c:pt>
                <c:pt idx="1485">
                  <c:v>3.3131000000000001E-2</c:v>
                </c:pt>
                <c:pt idx="1486">
                  <c:v>3.3333000000000002E-2</c:v>
                </c:pt>
                <c:pt idx="1487">
                  <c:v>3.3163999999999999E-2</c:v>
                </c:pt>
                <c:pt idx="1488">
                  <c:v>3.3258000000000003E-2</c:v>
                </c:pt>
                <c:pt idx="1489">
                  <c:v>3.3418000000000003E-2</c:v>
                </c:pt>
                <c:pt idx="1490">
                  <c:v>3.3589000000000001E-2</c:v>
                </c:pt>
                <c:pt idx="1491">
                  <c:v>3.3552999999999999E-2</c:v>
                </c:pt>
                <c:pt idx="1492">
                  <c:v>3.3531999999999999E-2</c:v>
                </c:pt>
                <c:pt idx="1493">
                  <c:v>3.4000000000000002E-2</c:v>
                </c:pt>
                <c:pt idx="1494">
                  <c:v>3.3280999999999998E-2</c:v>
                </c:pt>
                <c:pt idx="1495">
                  <c:v>3.2899999999999999E-2</c:v>
                </c:pt>
                <c:pt idx="1496">
                  <c:v>3.2468999999999998E-2</c:v>
                </c:pt>
                <c:pt idx="1497">
                  <c:v>3.2400000000000005E-2</c:v>
                </c:pt>
                <c:pt idx="1498">
                  <c:v>3.27E-2</c:v>
                </c:pt>
                <c:pt idx="1499">
                  <c:v>3.2622999999999999E-2</c:v>
                </c:pt>
                <c:pt idx="1500">
                  <c:v>3.2946000000000003E-2</c:v>
                </c:pt>
                <c:pt idx="1501">
                  <c:v>3.2649999999999998E-2</c:v>
                </c:pt>
                <c:pt idx="1502">
                  <c:v>3.2267000000000004E-2</c:v>
                </c:pt>
                <c:pt idx="1503">
                  <c:v>3.2284E-2</c:v>
                </c:pt>
                <c:pt idx="1504">
                  <c:v>3.2300000000000002E-2</c:v>
                </c:pt>
                <c:pt idx="1505">
                  <c:v>3.1979E-2</c:v>
                </c:pt>
                <c:pt idx="1506">
                  <c:v>3.2230000000000002E-2</c:v>
                </c:pt>
                <c:pt idx="1507">
                  <c:v>3.2530999999999997E-2</c:v>
                </c:pt>
                <c:pt idx="1508">
                  <c:v>3.2999000000000001E-2</c:v>
                </c:pt>
                <c:pt idx="1509">
                  <c:v>3.3561000000000001E-2</c:v>
                </c:pt>
                <c:pt idx="1510">
                  <c:v>3.44E-2</c:v>
                </c:pt>
                <c:pt idx="1511">
                  <c:v>3.4500000000000003E-2</c:v>
                </c:pt>
                <c:pt idx="1512">
                  <c:v>3.39E-2</c:v>
                </c:pt>
                <c:pt idx="1513">
                  <c:v>3.4264000000000003E-2</c:v>
                </c:pt>
                <c:pt idx="1514">
                  <c:v>3.3940999999999999E-2</c:v>
                </c:pt>
                <c:pt idx="1515">
                  <c:v>3.3500000000000002E-2</c:v>
                </c:pt>
                <c:pt idx="1516">
                  <c:v>3.3536999999999997E-2</c:v>
                </c:pt>
                <c:pt idx="1517">
                  <c:v>3.3500000000000002E-2</c:v>
                </c:pt>
                <c:pt idx="1518">
                  <c:v>3.3603999999999995E-2</c:v>
                </c:pt>
                <c:pt idx="1519">
                  <c:v>3.4027000000000002E-2</c:v>
                </c:pt>
                <c:pt idx="1520">
                  <c:v>3.3647999999999997E-2</c:v>
                </c:pt>
                <c:pt idx="1521">
                  <c:v>3.3399999999999999E-2</c:v>
                </c:pt>
                <c:pt idx="1522">
                  <c:v>3.3732999999999999E-2</c:v>
                </c:pt>
                <c:pt idx="1523">
                  <c:v>3.3300000000000003E-2</c:v>
                </c:pt>
                <c:pt idx="1524">
                  <c:v>3.2757999999999995E-2</c:v>
                </c:pt>
                <c:pt idx="1525">
                  <c:v>3.2500000000000001E-2</c:v>
                </c:pt>
                <c:pt idx="1526">
                  <c:v>3.1962999999999998E-2</c:v>
                </c:pt>
                <c:pt idx="1527">
                  <c:v>3.1475000000000003E-2</c:v>
                </c:pt>
                <c:pt idx="1528">
                  <c:v>3.1699999999999999E-2</c:v>
                </c:pt>
                <c:pt idx="1529">
                  <c:v>3.2000000000000001E-2</c:v>
                </c:pt>
                <c:pt idx="1530">
                  <c:v>3.1133999999999998E-2</c:v>
                </c:pt>
                <c:pt idx="1531">
                  <c:v>3.0800000000000001E-2</c:v>
                </c:pt>
                <c:pt idx="1532">
                  <c:v>3.0699999999999998E-2</c:v>
                </c:pt>
                <c:pt idx="1533">
                  <c:v>3.0629E-2</c:v>
                </c:pt>
                <c:pt idx="1534">
                  <c:v>3.0666000000000002E-2</c:v>
                </c:pt>
                <c:pt idx="1535">
                  <c:v>3.0699999999999998E-2</c:v>
                </c:pt>
                <c:pt idx="1536">
                  <c:v>3.0600000000000002E-2</c:v>
                </c:pt>
                <c:pt idx="1537">
                  <c:v>3.0600000000000002E-2</c:v>
                </c:pt>
                <c:pt idx="1538">
                  <c:v>3.0935999999999998E-2</c:v>
                </c:pt>
                <c:pt idx="1539">
                  <c:v>3.1E-2</c:v>
                </c:pt>
                <c:pt idx="1540">
                  <c:v>3.0550000000000001E-2</c:v>
                </c:pt>
                <c:pt idx="1541">
                  <c:v>3.0464999999999999E-2</c:v>
                </c:pt>
                <c:pt idx="1542">
                  <c:v>2.9600000000000001E-2</c:v>
                </c:pt>
                <c:pt idx="1543">
                  <c:v>2.9162E-2</c:v>
                </c:pt>
                <c:pt idx="1544">
                  <c:v>2.9561E-2</c:v>
                </c:pt>
                <c:pt idx="1545">
                  <c:v>2.8900000000000002E-2</c:v>
                </c:pt>
                <c:pt idx="1546">
                  <c:v>2.8399999999999998E-2</c:v>
                </c:pt>
                <c:pt idx="1547">
                  <c:v>2.8300000000000002E-2</c:v>
                </c:pt>
                <c:pt idx="1548">
                  <c:v>2.8351999999999999E-2</c:v>
                </c:pt>
                <c:pt idx="1549">
                  <c:v>2.8799999999999999E-2</c:v>
                </c:pt>
                <c:pt idx="1550">
                  <c:v>2.8431999999999999E-2</c:v>
                </c:pt>
                <c:pt idx="1551">
                  <c:v>2.8500000000000001E-2</c:v>
                </c:pt>
                <c:pt idx="1552">
                  <c:v>2.7993999999999998E-2</c:v>
                </c:pt>
                <c:pt idx="1553">
                  <c:v>2.7699999999999999E-2</c:v>
                </c:pt>
                <c:pt idx="1554">
                  <c:v>2.7434E-2</c:v>
                </c:pt>
                <c:pt idx="1555">
                  <c:v>2.7122E-2</c:v>
                </c:pt>
                <c:pt idx="1556">
                  <c:v>2.6869999999999998E-2</c:v>
                </c:pt>
                <c:pt idx="1557">
                  <c:v>2.6461999999999999E-2</c:v>
                </c:pt>
                <c:pt idx="1558">
                  <c:v>2.6499999999999999E-2</c:v>
                </c:pt>
                <c:pt idx="1559">
                  <c:v>2.6542E-2</c:v>
                </c:pt>
                <c:pt idx="1560">
                  <c:v>2.717E-2</c:v>
                </c:pt>
                <c:pt idx="1561">
                  <c:v>2.76E-2</c:v>
                </c:pt>
                <c:pt idx="1562">
                  <c:v>2.7928000000000001E-2</c:v>
                </c:pt>
                <c:pt idx="1563">
                  <c:v>2.7986E-2</c:v>
                </c:pt>
                <c:pt idx="1564">
                  <c:v>2.87E-2</c:v>
                </c:pt>
                <c:pt idx="1565">
                  <c:v>2.8898999999999998E-2</c:v>
                </c:pt>
                <c:pt idx="1566">
                  <c:v>2.895E-2</c:v>
                </c:pt>
                <c:pt idx="1567">
                  <c:v>2.9087999999999999E-2</c:v>
                </c:pt>
                <c:pt idx="1568">
                  <c:v>2.9173000000000001E-2</c:v>
                </c:pt>
                <c:pt idx="1569">
                  <c:v>2.9173000000000001E-2</c:v>
                </c:pt>
                <c:pt idx="1570">
                  <c:v>2.9843999999999999E-2</c:v>
                </c:pt>
                <c:pt idx="1571">
                  <c:v>2.9500000000000002E-2</c:v>
                </c:pt>
                <c:pt idx="1572">
                  <c:v>2.9851000000000003E-2</c:v>
                </c:pt>
                <c:pt idx="1573">
                  <c:v>3.0474999999999999E-2</c:v>
                </c:pt>
                <c:pt idx="1574">
                  <c:v>3.1E-2</c:v>
                </c:pt>
                <c:pt idx="1575">
                  <c:v>3.0834E-2</c:v>
                </c:pt>
                <c:pt idx="1576">
                  <c:v>3.0724999999999999E-2</c:v>
                </c:pt>
                <c:pt idx="1577">
                  <c:v>3.0899999999999997E-2</c:v>
                </c:pt>
                <c:pt idx="1578">
                  <c:v>3.0661000000000001E-2</c:v>
                </c:pt>
                <c:pt idx="1579">
                  <c:v>3.0499999999999999E-2</c:v>
                </c:pt>
                <c:pt idx="1580">
                  <c:v>3.0600000000000002E-2</c:v>
                </c:pt>
                <c:pt idx="1581">
                  <c:v>0.03</c:v>
                </c:pt>
                <c:pt idx="1582">
                  <c:v>2.9900000000000003E-2</c:v>
                </c:pt>
                <c:pt idx="1583">
                  <c:v>2.98E-2</c:v>
                </c:pt>
                <c:pt idx="1584">
                  <c:v>2.9512E-2</c:v>
                </c:pt>
                <c:pt idx="1585">
                  <c:v>2.9270999999999998E-2</c:v>
                </c:pt>
                <c:pt idx="1586">
                  <c:v>2.9350999999999999E-2</c:v>
                </c:pt>
                <c:pt idx="1587">
                  <c:v>2.9746000000000002E-2</c:v>
                </c:pt>
                <c:pt idx="1588">
                  <c:v>3.0699999999999998E-2</c:v>
                </c:pt>
                <c:pt idx="1589">
                  <c:v>3.1168000000000001E-2</c:v>
                </c:pt>
                <c:pt idx="1590">
                  <c:v>3.2315999999999998E-2</c:v>
                </c:pt>
                <c:pt idx="1591">
                  <c:v>3.2071999999999996E-2</c:v>
                </c:pt>
                <c:pt idx="1592">
                  <c:v>3.1796000000000005E-2</c:v>
                </c:pt>
                <c:pt idx="1593">
                  <c:v>3.1796000000000005E-2</c:v>
                </c:pt>
                <c:pt idx="1594">
                  <c:v>3.1301000000000002E-2</c:v>
                </c:pt>
                <c:pt idx="1595">
                  <c:v>3.1200000000000002E-2</c:v>
                </c:pt>
                <c:pt idx="1596">
                  <c:v>3.0699999999999998E-2</c:v>
                </c:pt>
                <c:pt idx="1597">
                  <c:v>3.0699999999999998E-2</c:v>
                </c:pt>
                <c:pt idx="1598">
                  <c:v>3.0748999999999999E-2</c:v>
                </c:pt>
                <c:pt idx="1599">
                  <c:v>3.0898999999999999E-2</c:v>
                </c:pt>
                <c:pt idx="1600">
                  <c:v>3.1491999999999999E-2</c:v>
                </c:pt>
                <c:pt idx="1601">
                  <c:v>3.15E-2</c:v>
                </c:pt>
                <c:pt idx="1602">
                  <c:v>3.1200000000000002E-2</c:v>
                </c:pt>
                <c:pt idx="1603">
                  <c:v>3.0899999999999997E-2</c:v>
                </c:pt>
                <c:pt idx="1604">
                  <c:v>3.0800000000000001E-2</c:v>
                </c:pt>
                <c:pt idx="1605">
                  <c:v>3.1271E-2</c:v>
                </c:pt>
                <c:pt idx="1606">
                  <c:v>3.0899999999999997E-2</c:v>
                </c:pt>
                <c:pt idx="1607">
                  <c:v>3.0800000000000001E-2</c:v>
                </c:pt>
                <c:pt idx="1608">
                  <c:v>3.1328000000000002E-2</c:v>
                </c:pt>
                <c:pt idx="1609">
                  <c:v>3.1300000000000001E-2</c:v>
                </c:pt>
                <c:pt idx="1610">
                  <c:v>3.1675000000000002E-2</c:v>
                </c:pt>
                <c:pt idx="1611">
                  <c:v>3.1745999999999996E-2</c:v>
                </c:pt>
                <c:pt idx="1612">
                  <c:v>3.1099999999999999E-2</c:v>
                </c:pt>
                <c:pt idx="1613">
                  <c:v>3.1089000000000002E-2</c:v>
                </c:pt>
                <c:pt idx="1614">
                  <c:v>3.0899999999999997E-2</c:v>
                </c:pt>
                <c:pt idx="1615">
                  <c:v>3.1E-2</c:v>
                </c:pt>
                <c:pt idx="1616">
                  <c:v>3.0537000000000002E-2</c:v>
                </c:pt>
                <c:pt idx="1617">
                  <c:v>3.0200000000000001E-2</c:v>
                </c:pt>
                <c:pt idx="1618">
                  <c:v>3.0299999999999997E-2</c:v>
                </c:pt>
                <c:pt idx="1619">
                  <c:v>3.0554000000000001E-2</c:v>
                </c:pt>
                <c:pt idx="1620">
                  <c:v>3.0447999999999999E-2</c:v>
                </c:pt>
                <c:pt idx="1621">
                  <c:v>3.0192E-2</c:v>
                </c:pt>
                <c:pt idx="1622">
                  <c:v>2.9700000000000001E-2</c:v>
                </c:pt>
                <c:pt idx="1623">
                  <c:v>2.9900000000000003E-2</c:v>
                </c:pt>
                <c:pt idx="1624">
                  <c:v>3.0139999999999997E-2</c:v>
                </c:pt>
                <c:pt idx="1625">
                  <c:v>2.9700000000000001E-2</c:v>
                </c:pt>
                <c:pt idx="1626">
                  <c:v>2.9300000000000003E-2</c:v>
                </c:pt>
                <c:pt idx="1627">
                  <c:v>2.8786999999999997E-2</c:v>
                </c:pt>
                <c:pt idx="1628">
                  <c:v>2.8974000000000003E-2</c:v>
                </c:pt>
                <c:pt idx="1629">
                  <c:v>2.8250000000000001E-2</c:v>
                </c:pt>
                <c:pt idx="1630">
                  <c:v>2.8681000000000002E-2</c:v>
                </c:pt>
                <c:pt idx="1631">
                  <c:v>2.8858000000000002E-2</c:v>
                </c:pt>
                <c:pt idx="1632">
                  <c:v>2.8441999999999999E-2</c:v>
                </c:pt>
                <c:pt idx="1633">
                  <c:v>2.86E-2</c:v>
                </c:pt>
                <c:pt idx="1634">
                  <c:v>2.9163000000000001E-2</c:v>
                </c:pt>
                <c:pt idx="1635">
                  <c:v>3.0030000000000001E-2</c:v>
                </c:pt>
                <c:pt idx="1636">
                  <c:v>3.0077E-2</c:v>
                </c:pt>
                <c:pt idx="1637">
                  <c:v>3.0099999999999998E-2</c:v>
                </c:pt>
                <c:pt idx="1638">
                  <c:v>2.9220000000000003E-2</c:v>
                </c:pt>
                <c:pt idx="1639">
                  <c:v>2.9041999999999998E-2</c:v>
                </c:pt>
                <c:pt idx="1640">
                  <c:v>2.86E-2</c:v>
                </c:pt>
                <c:pt idx="1641">
                  <c:v>2.9491999999999997E-2</c:v>
                </c:pt>
                <c:pt idx="1642">
                  <c:v>2.9925E-2</c:v>
                </c:pt>
                <c:pt idx="1643">
                  <c:v>3.2794999999999998E-2</c:v>
                </c:pt>
                <c:pt idx="1644">
                  <c:v>3.27E-2</c:v>
                </c:pt>
                <c:pt idx="1645">
                  <c:v>3.7212000000000002E-2</c:v>
                </c:pt>
                <c:pt idx="1646">
                  <c:v>4.3422999999999996E-2</c:v>
                </c:pt>
                <c:pt idx="1647">
                  <c:v>3.6000000000000004E-2</c:v>
                </c:pt>
                <c:pt idx="1648">
                  <c:v>3.8101999999999997E-2</c:v>
                </c:pt>
                <c:pt idx="1649">
                  <c:v>3.7027000000000004E-2</c:v>
                </c:pt>
                <c:pt idx="1650">
                  <c:v>4.2569999999999997E-2</c:v>
                </c:pt>
                <c:pt idx="1651">
                  <c:v>4.2527000000000002E-2</c:v>
                </c:pt>
                <c:pt idx="1652">
                  <c:v>4.3166000000000003E-2</c:v>
                </c:pt>
                <c:pt idx="1653">
                  <c:v>4.7195999999999995E-2</c:v>
                </c:pt>
                <c:pt idx="1654">
                  <c:v>4.5007999999999999E-2</c:v>
                </c:pt>
                <c:pt idx="1655">
                  <c:v>4.2110000000000002E-2</c:v>
                </c:pt>
                <c:pt idx="1656">
                  <c:v>3.9939000000000002E-2</c:v>
                </c:pt>
                <c:pt idx="1657">
                  <c:v>3.9634000000000003E-2</c:v>
                </c:pt>
                <c:pt idx="1658">
                  <c:v>3.9419000000000003E-2</c:v>
                </c:pt>
                <c:pt idx="1659">
                  <c:v>3.9775999999999999E-2</c:v>
                </c:pt>
                <c:pt idx="1660">
                  <c:v>4.0682999999999997E-2</c:v>
                </c:pt>
                <c:pt idx="1661">
                  <c:v>4.1048999999999995E-2</c:v>
                </c:pt>
                <c:pt idx="1662">
                  <c:v>4.2342999999999999E-2</c:v>
                </c:pt>
                <c:pt idx="1663">
                  <c:v>4.1734E-2</c:v>
                </c:pt>
                <c:pt idx="1664">
                  <c:v>4.0923000000000001E-2</c:v>
                </c:pt>
                <c:pt idx="1665">
                  <c:v>3.9800000000000002E-2</c:v>
                </c:pt>
                <c:pt idx="1666">
                  <c:v>3.8869000000000001E-2</c:v>
                </c:pt>
                <c:pt idx="1667">
                  <c:v>3.8490000000000003E-2</c:v>
                </c:pt>
                <c:pt idx="1668">
                  <c:v>3.7462000000000002E-2</c:v>
                </c:pt>
                <c:pt idx="1669">
                  <c:v>3.6788000000000001E-2</c:v>
                </c:pt>
                <c:pt idx="1670">
                  <c:v>3.5735999999999997E-2</c:v>
                </c:pt>
                <c:pt idx="1671">
                  <c:v>3.5227000000000001E-2</c:v>
                </c:pt>
                <c:pt idx="1672">
                  <c:v>3.4890999999999998E-2</c:v>
                </c:pt>
                <c:pt idx="1673">
                  <c:v>3.4700000000000002E-2</c:v>
                </c:pt>
                <c:pt idx="1674">
                  <c:v>3.6400000000000002E-2</c:v>
                </c:pt>
                <c:pt idx="1675">
                  <c:v>4.2286999999999998E-2</c:v>
                </c:pt>
                <c:pt idx="1676">
                  <c:v>4.1745000000000004E-2</c:v>
                </c:pt>
                <c:pt idx="1677">
                  <c:v>3.8403E-2</c:v>
                </c:pt>
                <c:pt idx="1678">
                  <c:v>3.7699999999999997E-2</c:v>
                </c:pt>
                <c:pt idx="1679">
                  <c:v>3.8095999999999998E-2</c:v>
                </c:pt>
                <c:pt idx="1680">
                  <c:v>3.8300000000000001E-2</c:v>
                </c:pt>
                <c:pt idx="1681">
                  <c:v>3.8149999999999996E-2</c:v>
                </c:pt>
                <c:pt idx="1682">
                  <c:v>3.8325999999999999E-2</c:v>
                </c:pt>
                <c:pt idx="1683">
                  <c:v>3.968E-2</c:v>
                </c:pt>
                <c:pt idx="1684">
                  <c:v>3.9420000000000004E-2</c:v>
                </c:pt>
                <c:pt idx="1685">
                  <c:v>3.9988999999999997E-2</c:v>
                </c:pt>
                <c:pt idx="1686">
                  <c:v>4.2070999999999997E-2</c:v>
                </c:pt>
                <c:pt idx="1687">
                  <c:v>4.2930999999999997E-2</c:v>
                </c:pt>
                <c:pt idx="1688">
                  <c:v>4.2220000000000008E-2</c:v>
                </c:pt>
                <c:pt idx="1689">
                  <c:v>4.1763000000000002E-2</c:v>
                </c:pt>
                <c:pt idx="1690">
                  <c:v>4.0495999999999997E-2</c:v>
                </c:pt>
                <c:pt idx="1691">
                  <c:v>3.9900000000000005E-2</c:v>
                </c:pt>
                <c:pt idx="1692">
                  <c:v>3.9218000000000003E-2</c:v>
                </c:pt>
                <c:pt idx="1693">
                  <c:v>3.78E-2</c:v>
                </c:pt>
                <c:pt idx="1694">
                  <c:v>3.7586000000000001E-2</c:v>
                </c:pt>
                <c:pt idx="1695">
                  <c:v>3.5200000000000002E-2</c:v>
                </c:pt>
                <c:pt idx="1696">
                  <c:v>3.5649E-2</c:v>
                </c:pt>
                <c:pt idx="1697">
                  <c:v>3.5472999999999998E-2</c:v>
                </c:pt>
                <c:pt idx="1698">
                  <c:v>3.5602000000000002E-2</c:v>
                </c:pt>
                <c:pt idx="1699">
                  <c:v>3.56E-2</c:v>
                </c:pt>
                <c:pt idx="1700">
                  <c:v>3.5699999999999996E-2</c:v>
                </c:pt>
                <c:pt idx="1701">
                  <c:v>3.4799999999999998E-2</c:v>
                </c:pt>
                <c:pt idx="1702">
                  <c:v>3.424E-2</c:v>
                </c:pt>
                <c:pt idx="1703">
                  <c:v>3.4300000000000004E-2</c:v>
                </c:pt>
                <c:pt idx="1704">
                  <c:v>3.4300000000000004E-2</c:v>
                </c:pt>
                <c:pt idx="1705">
                  <c:v>3.4122E-2</c:v>
                </c:pt>
                <c:pt idx="1706">
                  <c:v>3.4300000000000004E-2</c:v>
                </c:pt>
                <c:pt idx="1707">
                  <c:v>3.3881999999999995E-2</c:v>
                </c:pt>
                <c:pt idx="1708">
                  <c:v>3.3500000000000002E-2</c:v>
                </c:pt>
                <c:pt idx="1709">
                  <c:v>3.3399999999999999E-2</c:v>
                </c:pt>
                <c:pt idx="1710">
                  <c:v>3.2675000000000003E-2</c:v>
                </c:pt>
                <c:pt idx="1711">
                  <c:v>3.3434999999999999E-2</c:v>
                </c:pt>
                <c:pt idx="1712">
                  <c:v>3.3371999999999999E-2</c:v>
                </c:pt>
                <c:pt idx="1713">
                  <c:v>3.4071999999999998E-2</c:v>
                </c:pt>
                <c:pt idx="1714">
                  <c:v>3.3634999999999998E-2</c:v>
                </c:pt>
                <c:pt idx="1715">
                  <c:v>3.4099999999999998E-2</c:v>
                </c:pt>
                <c:pt idx="1716">
                  <c:v>3.2854999999999995E-2</c:v>
                </c:pt>
                <c:pt idx="1717">
                  <c:v>3.3276E-2</c:v>
                </c:pt>
                <c:pt idx="1718">
                  <c:v>3.2534E-2</c:v>
                </c:pt>
                <c:pt idx="1719">
                  <c:v>3.2199999999999999E-2</c:v>
                </c:pt>
                <c:pt idx="1720">
                  <c:v>3.1200000000000002E-2</c:v>
                </c:pt>
                <c:pt idx="1721">
                  <c:v>3.1198999999999998E-2</c:v>
                </c:pt>
                <c:pt idx="1722">
                  <c:v>3.0522999999999998E-2</c:v>
                </c:pt>
                <c:pt idx="1723">
                  <c:v>3.04E-2</c:v>
                </c:pt>
                <c:pt idx="1724">
                  <c:v>3.0950999999999999E-2</c:v>
                </c:pt>
                <c:pt idx="1725">
                  <c:v>3.0779000000000001E-2</c:v>
                </c:pt>
                <c:pt idx="1726">
                  <c:v>0.03</c:v>
                </c:pt>
                <c:pt idx="1727">
                  <c:v>2.9300000000000003E-2</c:v>
                </c:pt>
                <c:pt idx="1728">
                  <c:v>2.9866999999999998E-2</c:v>
                </c:pt>
                <c:pt idx="1729">
                  <c:v>3.0200000000000001E-2</c:v>
                </c:pt>
                <c:pt idx="1730">
                  <c:v>3.0299999999999997E-2</c:v>
                </c:pt>
                <c:pt idx="1731">
                  <c:v>3.0200000000000001E-2</c:v>
                </c:pt>
                <c:pt idx="1732">
                  <c:v>2.9468000000000001E-2</c:v>
                </c:pt>
                <c:pt idx="1733">
                  <c:v>2.9586999999999999E-2</c:v>
                </c:pt>
                <c:pt idx="1734">
                  <c:v>2.9399999999999999E-2</c:v>
                </c:pt>
                <c:pt idx="1735">
                  <c:v>2.9075000000000004E-2</c:v>
                </c:pt>
                <c:pt idx="1736">
                  <c:v>2.9329999999999998E-2</c:v>
                </c:pt>
                <c:pt idx="1737">
                  <c:v>2.9020000000000001E-2</c:v>
                </c:pt>
                <c:pt idx="1738">
                  <c:v>2.8323999999999998E-2</c:v>
                </c:pt>
                <c:pt idx="1739">
                  <c:v>2.8576000000000001E-2</c:v>
                </c:pt>
                <c:pt idx="1740">
                  <c:v>2.8799999999999999E-2</c:v>
                </c:pt>
                <c:pt idx="1741">
                  <c:v>2.76E-2</c:v>
                </c:pt>
                <c:pt idx="1742">
                  <c:v>2.7521E-2</c:v>
                </c:pt>
                <c:pt idx="1743">
                  <c:v>2.7442999999999999E-2</c:v>
                </c:pt>
                <c:pt idx="1744">
                  <c:v>2.7799999999999998E-2</c:v>
                </c:pt>
                <c:pt idx="1745">
                  <c:v>2.8242E-2</c:v>
                </c:pt>
                <c:pt idx="1746">
                  <c:v>2.7788E-2</c:v>
                </c:pt>
                <c:pt idx="1747">
                  <c:v>2.8300000000000002E-2</c:v>
                </c:pt>
                <c:pt idx="1748">
                  <c:v>2.8666000000000001E-2</c:v>
                </c:pt>
                <c:pt idx="1749">
                  <c:v>2.9399999999999999E-2</c:v>
                </c:pt>
                <c:pt idx="1750">
                  <c:v>3.0200000000000001E-2</c:v>
                </c:pt>
                <c:pt idx="1751">
                  <c:v>3.0781999999999997E-2</c:v>
                </c:pt>
                <c:pt idx="1752">
                  <c:v>3.1E-2</c:v>
                </c:pt>
                <c:pt idx="1753">
                  <c:v>3.1531999999999998E-2</c:v>
                </c:pt>
                <c:pt idx="1754">
                  <c:v>3.0121999999999999E-2</c:v>
                </c:pt>
                <c:pt idx="1755">
                  <c:v>3.0800000000000001E-2</c:v>
                </c:pt>
                <c:pt idx="1756">
                  <c:v>3.0516999999999999E-2</c:v>
                </c:pt>
                <c:pt idx="1757">
                  <c:v>3.0367999999999999E-2</c:v>
                </c:pt>
                <c:pt idx="1758">
                  <c:v>3.0157E-2</c:v>
                </c:pt>
                <c:pt idx="1759">
                  <c:v>3.0200000000000001E-2</c:v>
                </c:pt>
                <c:pt idx="1760">
                  <c:v>3.0899999999999997E-2</c:v>
                </c:pt>
                <c:pt idx="1761">
                  <c:v>3.0899999999999997E-2</c:v>
                </c:pt>
                <c:pt idx="1762">
                  <c:v>3.0374999999999999E-2</c:v>
                </c:pt>
                <c:pt idx="1763">
                  <c:v>3.0771000000000003E-2</c:v>
                </c:pt>
                <c:pt idx="1764">
                  <c:v>3.0299999999999997E-2</c:v>
                </c:pt>
                <c:pt idx="1765">
                  <c:v>3.0352000000000001E-2</c:v>
                </c:pt>
                <c:pt idx="1766">
                  <c:v>3.0087000000000003E-2</c:v>
                </c:pt>
                <c:pt idx="1767">
                  <c:v>2.9952999999999997E-2</c:v>
                </c:pt>
                <c:pt idx="1768">
                  <c:v>3.0499999999999999E-2</c:v>
                </c:pt>
                <c:pt idx="1769">
                  <c:v>3.0299999999999997E-2</c:v>
                </c:pt>
                <c:pt idx="1770">
                  <c:v>3.1300000000000001E-2</c:v>
                </c:pt>
                <c:pt idx="1771">
                  <c:v>3.1398999999999996E-2</c:v>
                </c:pt>
                <c:pt idx="1772">
                  <c:v>3.1162000000000002E-2</c:v>
                </c:pt>
                <c:pt idx="1773">
                  <c:v>3.1470999999999999E-2</c:v>
                </c:pt>
                <c:pt idx="1774">
                  <c:v>3.1899999999999998E-2</c:v>
                </c:pt>
                <c:pt idx="1775">
                  <c:v>3.1899999999999998E-2</c:v>
                </c:pt>
                <c:pt idx="1776">
                  <c:v>3.3782E-2</c:v>
                </c:pt>
                <c:pt idx="1777">
                  <c:v>3.4068999999999995E-2</c:v>
                </c:pt>
                <c:pt idx="1778">
                  <c:v>3.3399999999999999E-2</c:v>
                </c:pt>
                <c:pt idx="1779">
                  <c:v>3.4116E-2</c:v>
                </c:pt>
                <c:pt idx="1780">
                  <c:v>3.3000000000000002E-2</c:v>
                </c:pt>
                <c:pt idx="1781">
                  <c:v>3.3188000000000002E-2</c:v>
                </c:pt>
                <c:pt idx="1782">
                  <c:v>3.5327000000000004E-2</c:v>
                </c:pt>
                <c:pt idx="1783">
                  <c:v>3.5000000000000003E-2</c:v>
                </c:pt>
                <c:pt idx="1784">
                  <c:v>3.4167000000000003E-2</c:v>
                </c:pt>
                <c:pt idx="1785">
                  <c:v>3.3968999999999999E-2</c:v>
                </c:pt>
                <c:pt idx="1786">
                  <c:v>3.4995999999999999E-2</c:v>
                </c:pt>
                <c:pt idx="1787">
                  <c:v>3.4500000000000003E-2</c:v>
                </c:pt>
                <c:pt idx="1788">
                  <c:v>3.4729000000000003E-2</c:v>
                </c:pt>
                <c:pt idx="1789">
                  <c:v>3.4775E-2</c:v>
                </c:pt>
                <c:pt idx="1790">
                  <c:v>3.4300000000000004E-2</c:v>
                </c:pt>
                <c:pt idx="1791">
                  <c:v>3.4028999999999997E-2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5FB-49ED-AAAE-74F53668EFC8}"/>
            </c:ext>
          </c:extLst>
        </c:ser>
        <c:ser>
          <c:idx val="12"/>
          <c:order val="8"/>
          <c:tx>
            <c:strRef>
              <c:f>'NTN-Bs'!$L$1</c:f>
              <c:strCache>
                <c:ptCount val="1"/>
                <c:pt idx="0">
                  <c:v>NTN-B 05/35</c:v>
                </c:pt>
              </c:strCache>
            </c:strRef>
          </c:tx>
          <c:spPr>
            <a:ln w="2222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'NTN-Bs'!$L$4:$L$6204</c:f>
              <c:numCache>
                <c:formatCode>0.00%</c:formatCode>
                <c:ptCount val="6201"/>
                <c:pt idx="0">
                  <c:v>5.45E-2</c:v>
                </c:pt>
                <c:pt idx="1">
                  <c:v>5.4600000000000003E-2</c:v>
                </c:pt>
                <c:pt idx="2">
                  <c:v>5.5822999999999998E-2</c:v>
                </c:pt>
                <c:pt idx="3">
                  <c:v>5.5395E-2</c:v>
                </c:pt>
                <c:pt idx="4">
                  <c:v>5.5601999999999999E-2</c:v>
                </c:pt>
                <c:pt idx="5">
                  <c:v>5.6498E-2</c:v>
                </c:pt>
                <c:pt idx="6">
                  <c:v>5.4474000000000002E-2</c:v>
                </c:pt>
                <c:pt idx="7">
                  <c:v>5.6429E-2</c:v>
                </c:pt>
                <c:pt idx="8">
                  <c:v>5.5899999999999998E-2</c:v>
                </c:pt>
                <c:pt idx="9">
                  <c:v>5.4191999999999997E-2</c:v>
                </c:pt>
                <c:pt idx="10">
                  <c:v>5.5027E-2</c:v>
                </c:pt>
                <c:pt idx="11">
                  <c:v>5.5080999999999998E-2</c:v>
                </c:pt>
                <c:pt idx="12">
                  <c:v>5.5077999999999995E-2</c:v>
                </c:pt>
                <c:pt idx="13">
                  <c:v>5.6517999999999999E-2</c:v>
                </c:pt>
                <c:pt idx="14">
                  <c:v>5.6494999999999997E-2</c:v>
                </c:pt>
                <c:pt idx="15">
                  <c:v>5.6550000000000003E-2</c:v>
                </c:pt>
                <c:pt idx="16">
                  <c:v>5.6703000000000003E-2</c:v>
                </c:pt>
                <c:pt idx="17">
                  <c:v>5.6901E-2</c:v>
                </c:pt>
                <c:pt idx="18">
                  <c:v>5.7104000000000002E-2</c:v>
                </c:pt>
                <c:pt idx="19">
                  <c:v>5.6784000000000001E-2</c:v>
                </c:pt>
                <c:pt idx="20">
                  <c:v>5.6614999999999999E-2</c:v>
                </c:pt>
                <c:pt idx="21">
                  <c:v>5.6528000000000002E-2</c:v>
                </c:pt>
                <c:pt idx="22">
                  <c:v>5.6341999999999996E-2</c:v>
                </c:pt>
                <c:pt idx="23">
                  <c:v>5.6860999999999995E-2</c:v>
                </c:pt>
                <c:pt idx="24">
                  <c:v>5.6978999999999995E-2</c:v>
                </c:pt>
                <c:pt idx="25">
                  <c:v>5.6875000000000002E-2</c:v>
                </c:pt>
                <c:pt idx="26">
                  <c:v>5.6981000000000004E-2</c:v>
                </c:pt>
                <c:pt idx="27">
                  <c:v>5.4618E-2</c:v>
                </c:pt>
                <c:pt idx="28">
                  <c:v>5.4916E-2</c:v>
                </c:pt>
                <c:pt idx="29">
                  <c:v>5.4851000000000004E-2</c:v>
                </c:pt>
                <c:pt idx="30">
                  <c:v>5.5309999999999998E-2</c:v>
                </c:pt>
                <c:pt idx="31">
                  <c:v>5.5397000000000002E-2</c:v>
                </c:pt>
                <c:pt idx="32">
                  <c:v>5.6056999999999996E-2</c:v>
                </c:pt>
                <c:pt idx="33">
                  <c:v>5.6811999999999994E-2</c:v>
                </c:pt>
                <c:pt idx="34">
                  <c:v>5.7438000000000003E-2</c:v>
                </c:pt>
                <c:pt idx="35">
                  <c:v>5.7488000000000004E-2</c:v>
                </c:pt>
                <c:pt idx="36">
                  <c:v>5.7789E-2</c:v>
                </c:pt>
                <c:pt idx="37">
                  <c:v>5.7500000000000002E-2</c:v>
                </c:pt>
                <c:pt idx="38">
                  <c:v>5.7586000000000005E-2</c:v>
                </c:pt>
                <c:pt idx="39">
                  <c:v>5.7807000000000004E-2</c:v>
                </c:pt>
                <c:pt idx="40">
                  <c:v>5.7704999999999999E-2</c:v>
                </c:pt>
                <c:pt idx="41">
                  <c:v>5.7438000000000003E-2</c:v>
                </c:pt>
                <c:pt idx="42">
                  <c:v>5.7149999999999999E-2</c:v>
                </c:pt>
                <c:pt idx="43">
                  <c:v>5.7286999999999998E-2</c:v>
                </c:pt>
                <c:pt idx="44">
                  <c:v>5.7500000000000002E-2</c:v>
                </c:pt>
                <c:pt idx="45">
                  <c:v>5.7500000000000002E-2</c:v>
                </c:pt>
                <c:pt idx="46">
                  <c:v>5.7500000000000002E-2</c:v>
                </c:pt>
                <c:pt idx="47">
                  <c:v>5.7499000000000001E-2</c:v>
                </c:pt>
                <c:pt idx="48">
                  <c:v>5.74E-2</c:v>
                </c:pt>
                <c:pt idx="49">
                  <c:v>5.7807000000000004E-2</c:v>
                </c:pt>
                <c:pt idx="50">
                  <c:v>5.8200000000000002E-2</c:v>
                </c:pt>
                <c:pt idx="51">
                  <c:v>5.7896000000000003E-2</c:v>
                </c:pt>
                <c:pt idx="52">
                  <c:v>5.7500000000000002E-2</c:v>
                </c:pt>
                <c:pt idx="53">
                  <c:v>5.765E-2</c:v>
                </c:pt>
                <c:pt idx="54">
                  <c:v>5.7405999999999999E-2</c:v>
                </c:pt>
                <c:pt idx="55">
                  <c:v>5.74E-2</c:v>
                </c:pt>
                <c:pt idx="56">
                  <c:v>5.7300000000000004E-2</c:v>
                </c:pt>
                <c:pt idx="57">
                  <c:v>5.7300000000000004E-2</c:v>
                </c:pt>
                <c:pt idx="58">
                  <c:v>5.7884000000000005E-2</c:v>
                </c:pt>
                <c:pt idx="59">
                  <c:v>5.8764999999999998E-2</c:v>
                </c:pt>
                <c:pt idx="60">
                  <c:v>5.9150000000000001E-2</c:v>
                </c:pt>
                <c:pt idx="61">
                  <c:v>0.06</c:v>
                </c:pt>
                <c:pt idx="62">
                  <c:v>6.0400999999999996E-2</c:v>
                </c:pt>
                <c:pt idx="63">
                  <c:v>6.1994999999999995E-2</c:v>
                </c:pt>
                <c:pt idx="64">
                  <c:v>6.2493999999999994E-2</c:v>
                </c:pt>
                <c:pt idx="65">
                  <c:v>6.2404000000000001E-2</c:v>
                </c:pt>
                <c:pt idx="66">
                  <c:v>6.1207000000000004E-2</c:v>
                </c:pt>
                <c:pt idx="67">
                  <c:v>6.0599999999999994E-2</c:v>
                </c:pt>
                <c:pt idx="68">
                  <c:v>6.0675E-2</c:v>
                </c:pt>
                <c:pt idx="69">
                  <c:v>6.0186000000000003E-2</c:v>
                </c:pt>
                <c:pt idx="70">
                  <c:v>6.1162999999999995E-2</c:v>
                </c:pt>
                <c:pt idx="71">
                  <c:v>6.1162999999999995E-2</c:v>
                </c:pt>
                <c:pt idx="72">
                  <c:v>6.2282999999999998E-2</c:v>
                </c:pt>
                <c:pt idx="73">
                  <c:v>6.2496000000000003E-2</c:v>
                </c:pt>
                <c:pt idx="74">
                  <c:v>6.3579999999999998E-2</c:v>
                </c:pt>
                <c:pt idx="75">
                  <c:v>6.3475000000000004E-2</c:v>
                </c:pt>
                <c:pt idx="76">
                  <c:v>6.3598000000000002E-2</c:v>
                </c:pt>
                <c:pt idx="77">
                  <c:v>6.3865999999999992E-2</c:v>
                </c:pt>
                <c:pt idx="78">
                  <c:v>6.5026E-2</c:v>
                </c:pt>
                <c:pt idx="79">
                  <c:v>6.6192000000000001E-2</c:v>
                </c:pt>
                <c:pt idx="80">
                  <c:v>6.6788E-2</c:v>
                </c:pt>
                <c:pt idx="81">
                  <c:v>6.6902000000000003E-2</c:v>
                </c:pt>
                <c:pt idx="82">
                  <c:v>6.6094E-2</c:v>
                </c:pt>
                <c:pt idx="83">
                  <c:v>6.59E-2</c:v>
                </c:pt>
                <c:pt idx="84">
                  <c:v>6.5500000000000003E-2</c:v>
                </c:pt>
                <c:pt idx="85">
                  <c:v>6.4477999999999994E-2</c:v>
                </c:pt>
                <c:pt idx="86">
                  <c:v>6.4503000000000005E-2</c:v>
                </c:pt>
                <c:pt idx="87">
                  <c:v>6.4250000000000002E-2</c:v>
                </c:pt>
                <c:pt idx="88">
                  <c:v>6.429E-2</c:v>
                </c:pt>
                <c:pt idx="89">
                  <c:v>6.4100000000000004E-2</c:v>
                </c:pt>
                <c:pt idx="90">
                  <c:v>6.368299999999999E-2</c:v>
                </c:pt>
                <c:pt idx="91">
                  <c:v>6.3711000000000004E-2</c:v>
                </c:pt>
                <c:pt idx="92">
                  <c:v>6.4520999999999995E-2</c:v>
                </c:pt>
                <c:pt idx="93">
                  <c:v>6.4899999999999999E-2</c:v>
                </c:pt>
                <c:pt idx="94">
                  <c:v>6.4699999999999994E-2</c:v>
                </c:pt>
                <c:pt idx="95">
                  <c:v>6.4699999999999994E-2</c:v>
                </c:pt>
                <c:pt idx="96">
                  <c:v>6.5246999999999999E-2</c:v>
                </c:pt>
                <c:pt idx="97">
                  <c:v>6.4707000000000001E-2</c:v>
                </c:pt>
                <c:pt idx="98">
                  <c:v>6.4707000000000001E-2</c:v>
                </c:pt>
                <c:pt idx="99">
                  <c:v>6.4707000000000001E-2</c:v>
                </c:pt>
                <c:pt idx="100">
                  <c:v>6.5049999999999997E-2</c:v>
                </c:pt>
                <c:pt idx="101">
                  <c:v>6.5099999999999991E-2</c:v>
                </c:pt>
                <c:pt idx="102">
                  <c:v>6.5195000000000003E-2</c:v>
                </c:pt>
                <c:pt idx="103">
                  <c:v>6.5055000000000002E-2</c:v>
                </c:pt>
                <c:pt idx="104">
                  <c:v>6.5681000000000003E-2</c:v>
                </c:pt>
                <c:pt idx="105">
                  <c:v>6.6097000000000003E-2</c:v>
                </c:pt>
                <c:pt idx="106">
                  <c:v>6.5726000000000007E-2</c:v>
                </c:pt>
                <c:pt idx="107">
                  <c:v>6.5907999999999994E-2</c:v>
                </c:pt>
                <c:pt idx="108">
                  <c:v>6.6794000000000006E-2</c:v>
                </c:pt>
                <c:pt idx="109">
                  <c:v>6.6798999999999997E-2</c:v>
                </c:pt>
                <c:pt idx="110">
                  <c:v>6.6698000000000007E-2</c:v>
                </c:pt>
                <c:pt idx="111">
                  <c:v>6.6195000000000004E-2</c:v>
                </c:pt>
                <c:pt idx="112">
                  <c:v>6.6753999999999994E-2</c:v>
                </c:pt>
                <c:pt idx="113">
                  <c:v>6.7248000000000002E-2</c:v>
                </c:pt>
                <c:pt idx="114">
                  <c:v>6.7320000000000005E-2</c:v>
                </c:pt>
                <c:pt idx="115">
                  <c:v>6.9306999999999994E-2</c:v>
                </c:pt>
                <c:pt idx="116">
                  <c:v>6.8711000000000008E-2</c:v>
                </c:pt>
                <c:pt idx="117">
                  <c:v>6.9453000000000001E-2</c:v>
                </c:pt>
                <c:pt idx="118">
                  <c:v>7.0430999999999994E-2</c:v>
                </c:pt>
                <c:pt idx="119">
                  <c:v>7.0236000000000007E-2</c:v>
                </c:pt>
                <c:pt idx="120">
                  <c:v>7.0191999999999991E-2</c:v>
                </c:pt>
                <c:pt idx="121">
                  <c:v>7.0092000000000002E-2</c:v>
                </c:pt>
                <c:pt idx="122">
                  <c:v>7.0392999999999997E-2</c:v>
                </c:pt>
                <c:pt idx="123">
                  <c:v>#N/A</c:v>
                </c:pt>
                <c:pt idx="124">
                  <c:v>6.9383E-2</c:v>
                </c:pt>
                <c:pt idx="125">
                  <c:v>6.9199999999999998E-2</c:v>
                </c:pt>
                <c:pt idx="126">
                  <c:v>6.8669999999999995E-2</c:v>
                </c:pt>
                <c:pt idx="127">
                  <c:v>6.8998000000000004E-2</c:v>
                </c:pt>
                <c:pt idx="128">
                  <c:v>6.9298999999999999E-2</c:v>
                </c:pt>
                <c:pt idx="129">
                  <c:v>6.9497000000000003E-2</c:v>
                </c:pt>
                <c:pt idx="130">
                  <c:v>6.8898000000000001E-2</c:v>
                </c:pt>
                <c:pt idx="131">
                  <c:v>6.8699999999999997E-2</c:v>
                </c:pt>
                <c:pt idx="132">
                  <c:v>#N/A</c:v>
                </c:pt>
                <c:pt idx="133">
                  <c:v>6.7910999999999999E-2</c:v>
                </c:pt>
                <c:pt idx="134">
                  <c:v>6.8099999999999994E-2</c:v>
                </c:pt>
                <c:pt idx="135">
                  <c:v>6.7102000000000009E-2</c:v>
                </c:pt>
                <c:pt idx="136">
                  <c:v>6.6322000000000006E-2</c:v>
                </c:pt>
                <c:pt idx="137">
                  <c:v>6.6199999999999995E-2</c:v>
                </c:pt>
                <c:pt idx="138">
                  <c:v>6.6195000000000004E-2</c:v>
                </c:pt>
                <c:pt idx="139">
                  <c:v>6.5889000000000003E-2</c:v>
                </c:pt>
                <c:pt idx="140">
                  <c:v>6.4774999999999999E-2</c:v>
                </c:pt>
                <c:pt idx="141">
                  <c:v>6.5865000000000007E-2</c:v>
                </c:pt>
                <c:pt idx="142">
                  <c:v>6.6000000000000003E-2</c:v>
                </c:pt>
                <c:pt idx="143">
                  <c:v>6.6254999999999994E-2</c:v>
                </c:pt>
                <c:pt idx="144">
                  <c:v>6.7079E-2</c:v>
                </c:pt>
                <c:pt idx="145">
                  <c:v>6.7996000000000001E-2</c:v>
                </c:pt>
                <c:pt idx="146">
                  <c:v>6.8633E-2</c:v>
                </c:pt>
                <c:pt idx="147">
                  <c:v>6.8205000000000002E-2</c:v>
                </c:pt>
                <c:pt idx="148">
                  <c:v>#N/A</c:v>
                </c:pt>
                <c:pt idx="149">
                  <c:v>6.8396999999999999E-2</c:v>
                </c:pt>
                <c:pt idx="150">
                  <c:v>6.8600000000000008E-2</c:v>
                </c:pt>
                <c:pt idx="151">
                  <c:v>6.9012000000000004E-2</c:v>
                </c:pt>
                <c:pt idx="152">
                  <c:v>6.9778000000000007E-2</c:v>
                </c:pt>
                <c:pt idx="153">
                  <c:v>6.9122000000000003E-2</c:v>
                </c:pt>
                <c:pt idx="154">
                  <c:v>6.88E-2</c:v>
                </c:pt>
                <c:pt idx="155">
                  <c:v>6.8296999999999997E-2</c:v>
                </c:pt>
                <c:pt idx="156">
                  <c:v>#N/A</c:v>
                </c:pt>
                <c:pt idx="157">
                  <c:v>6.7000000000000004E-2</c:v>
                </c:pt>
                <c:pt idx="158">
                  <c:v>6.6000000000000003E-2</c:v>
                </c:pt>
                <c:pt idx="159">
                  <c:v>6.6549999999999998E-2</c:v>
                </c:pt>
                <c:pt idx="160">
                  <c:v>6.6696999999999992E-2</c:v>
                </c:pt>
                <c:pt idx="161">
                  <c:v>6.6792000000000004E-2</c:v>
                </c:pt>
                <c:pt idx="162">
                  <c:v>6.6599000000000005E-2</c:v>
                </c:pt>
                <c:pt idx="163">
                  <c:v>#N/A</c:v>
                </c:pt>
                <c:pt idx="164">
                  <c:v>6.6449999999999995E-2</c:v>
                </c:pt>
                <c:pt idx="165">
                  <c:v>6.6284999999999997E-2</c:v>
                </c:pt>
                <c:pt idx="166">
                  <c:v>6.5883999999999998E-2</c:v>
                </c:pt>
                <c:pt idx="167">
                  <c:v>6.5942000000000001E-2</c:v>
                </c:pt>
                <c:pt idx="168">
                  <c:v>#N/A</c:v>
                </c:pt>
                <c:pt idx="169">
                  <c:v>6.6100000000000006E-2</c:v>
                </c:pt>
                <c:pt idx="170">
                  <c:v>6.6199999999999995E-2</c:v>
                </c:pt>
                <c:pt idx="171">
                  <c:v>6.6003999999999993E-2</c:v>
                </c:pt>
                <c:pt idx="172">
                  <c:v>#N/A</c:v>
                </c:pt>
                <c:pt idx="173">
                  <c:v>#N/A</c:v>
                </c:pt>
                <c:pt idx="174">
                  <c:v>6.5700000000000008E-2</c:v>
                </c:pt>
                <c:pt idx="175">
                  <c:v>#N/A</c:v>
                </c:pt>
                <c:pt idx="176">
                  <c:v>6.5143000000000006E-2</c:v>
                </c:pt>
                <c:pt idx="177">
                  <c:v>6.4992999999999995E-2</c:v>
                </c:pt>
                <c:pt idx="178">
                  <c:v>6.5350999999999992E-2</c:v>
                </c:pt>
                <c:pt idx="179">
                  <c:v>#N/A</c:v>
                </c:pt>
                <c:pt idx="180">
                  <c:v>6.4767999999999992E-2</c:v>
                </c:pt>
                <c:pt idx="181">
                  <c:v>6.3771999999999995E-2</c:v>
                </c:pt>
                <c:pt idx="182">
                  <c:v>6.3899999999999998E-2</c:v>
                </c:pt>
                <c:pt idx="183">
                  <c:v>#N/A</c:v>
                </c:pt>
                <c:pt idx="184">
                  <c:v>6.2206000000000004E-2</c:v>
                </c:pt>
                <c:pt idx="185">
                  <c:v>6.2635999999999997E-2</c:v>
                </c:pt>
                <c:pt idx="186">
                  <c:v>6.2800000000000009E-2</c:v>
                </c:pt>
                <c:pt idx="187">
                  <c:v>6.3213999999999992E-2</c:v>
                </c:pt>
                <c:pt idx="188">
                  <c:v>6.3049999999999995E-2</c:v>
                </c:pt>
                <c:pt idx="189">
                  <c:v>#N/A</c:v>
                </c:pt>
                <c:pt idx="190">
                  <c:v>#N/A</c:v>
                </c:pt>
                <c:pt idx="191">
                  <c:v>6.2636999999999998E-2</c:v>
                </c:pt>
                <c:pt idx="192">
                  <c:v>#N/A</c:v>
                </c:pt>
                <c:pt idx="193">
                  <c:v>6.2192999999999998E-2</c:v>
                </c:pt>
                <c:pt idx="194">
                  <c:v>6.1201999999999999E-2</c:v>
                </c:pt>
                <c:pt idx="195">
                  <c:v>#N/A</c:v>
                </c:pt>
                <c:pt idx="196">
                  <c:v>6.1101999999999997E-2</c:v>
                </c:pt>
                <c:pt idx="197">
                  <c:v>#N/A</c:v>
                </c:pt>
                <c:pt idx="198">
                  <c:v>6.1696000000000001E-2</c:v>
                </c:pt>
                <c:pt idx="199">
                  <c:v>6.0990000000000003E-2</c:v>
                </c:pt>
                <c:pt idx="200">
                  <c:v>6.0095999999999997E-2</c:v>
                </c:pt>
                <c:pt idx="201">
                  <c:v>#N/A</c:v>
                </c:pt>
                <c:pt idx="202">
                  <c:v>#N/A</c:v>
                </c:pt>
                <c:pt idx="203">
                  <c:v>6.1550000000000001E-2</c:v>
                </c:pt>
                <c:pt idx="204">
                  <c:v>6.1699999999999998E-2</c:v>
                </c:pt>
                <c:pt idx="205">
                  <c:v>6.1900000000000004E-2</c:v>
                </c:pt>
                <c:pt idx="206">
                  <c:v>#N/A</c:v>
                </c:pt>
                <c:pt idx="207">
                  <c:v>6.0410000000000005E-2</c:v>
                </c:pt>
                <c:pt idx="208">
                  <c:v>6.0690999999999995E-2</c:v>
                </c:pt>
                <c:pt idx="209">
                  <c:v>6.0183E-2</c:v>
                </c:pt>
                <c:pt idx="210">
                  <c:v>6.0183E-2</c:v>
                </c:pt>
                <c:pt idx="211">
                  <c:v>5.9299999999999999E-2</c:v>
                </c:pt>
                <c:pt idx="212">
                  <c:v>6.0671000000000003E-2</c:v>
                </c:pt>
                <c:pt idx="213">
                  <c:v>6.1337000000000003E-2</c:v>
                </c:pt>
                <c:pt idx="214">
                  <c:v>6.0899999999999996E-2</c:v>
                </c:pt>
                <c:pt idx="215">
                  <c:v>6.1288999999999996E-2</c:v>
                </c:pt>
                <c:pt idx="216">
                  <c:v>6.1193999999999998E-2</c:v>
                </c:pt>
                <c:pt idx="217">
                  <c:v>6.0700000000000004E-2</c:v>
                </c:pt>
                <c:pt idx="218">
                  <c:v>6.0454999999999995E-2</c:v>
                </c:pt>
                <c:pt idx="219">
                  <c:v>6.0023E-2</c:v>
                </c:pt>
                <c:pt idx="220">
                  <c:v>6.1013000000000005E-2</c:v>
                </c:pt>
                <c:pt idx="221">
                  <c:v>6.1334E-2</c:v>
                </c:pt>
                <c:pt idx="222">
                  <c:v>#N/A</c:v>
                </c:pt>
                <c:pt idx="223">
                  <c:v>6.1345999999999998E-2</c:v>
                </c:pt>
                <c:pt idx="224">
                  <c:v>6.0899999999999996E-2</c:v>
                </c:pt>
                <c:pt idx="225">
                  <c:v>#N/A</c:v>
                </c:pt>
                <c:pt idx="226">
                  <c:v>#N/A</c:v>
                </c:pt>
                <c:pt idx="227">
                  <c:v>6.0444999999999999E-2</c:v>
                </c:pt>
                <c:pt idx="228">
                  <c:v>6.0689E-2</c:v>
                </c:pt>
                <c:pt idx="229">
                  <c:v>6.0704000000000001E-2</c:v>
                </c:pt>
                <c:pt idx="230">
                  <c:v>#N/A</c:v>
                </c:pt>
                <c:pt idx="231">
                  <c:v>6.0833999999999999E-2</c:v>
                </c:pt>
                <c:pt idx="232">
                  <c:v>#N/A</c:v>
                </c:pt>
                <c:pt idx="233">
                  <c:v>#N/A</c:v>
                </c:pt>
                <c:pt idx="234">
                  <c:v>5.9194000000000004E-2</c:v>
                </c:pt>
                <c:pt idx="235">
                  <c:v>5.8400000000000001E-2</c:v>
                </c:pt>
                <c:pt idx="236">
                  <c:v>5.74E-2</c:v>
                </c:pt>
                <c:pt idx="237">
                  <c:v>#N/A</c:v>
                </c:pt>
                <c:pt idx="238">
                  <c:v>5.8749999999999997E-2</c:v>
                </c:pt>
                <c:pt idx="239">
                  <c:v>5.8404999999999999E-2</c:v>
                </c:pt>
                <c:pt idx="240">
                  <c:v>5.8791999999999997E-2</c:v>
                </c:pt>
                <c:pt idx="241">
                  <c:v>5.9292999999999998E-2</c:v>
                </c:pt>
                <c:pt idx="242">
                  <c:v>0.06</c:v>
                </c:pt>
                <c:pt idx="243">
                  <c:v>6.0576999999999999E-2</c:v>
                </c:pt>
                <c:pt idx="244">
                  <c:v>6.1448000000000003E-2</c:v>
                </c:pt>
                <c:pt idx="245">
                  <c:v>6.0595999999999997E-2</c:v>
                </c:pt>
                <c:pt idx="246">
                  <c:v>6.1699999999999998E-2</c:v>
                </c:pt>
                <c:pt idx="247">
                  <c:v>6.0099E-2</c:v>
                </c:pt>
                <c:pt idx="248">
                  <c:v>6.0599999999999994E-2</c:v>
                </c:pt>
                <c:pt idx="249">
                  <c:v>5.9900000000000002E-2</c:v>
                </c:pt>
                <c:pt idx="250">
                  <c:v>#N/A</c:v>
                </c:pt>
                <c:pt idx="251">
                  <c:v>6.0002000000000007E-2</c:v>
                </c:pt>
                <c:pt idx="252">
                  <c:v>6.0980999999999994E-2</c:v>
                </c:pt>
                <c:pt idx="253">
                  <c:v>6.0102000000000003E-2</c:v>
                </c:pt>
                <c:pt idx="254">
                  <c:v>5.8099999999999999E-2</c:v>
                </c:pt>
                <c:pt idx="255">
                  <c:v>5.7205000000000006E-2</c:v>
                </c:pt>
                <c:pt idx="256">
                  <c:v>5.7367000000000001E-2</c:v>
                </c:pt>
                <c:pt idx="257">
                  <c:v>5.7901000000000001E-2</c:v>
                </c:pt>
                <c:pt idx="258">
                  <c:v>5.8609999999999995E-2</c:v>
                </c:pt>
                <c:pt idx="259">
                  <c:v>5.7539999999999994E-2</c:v>
                </c:pt>
                <c:pt idx="260">
                  <c:v>5.7000000000000002E-2</c:v>
                </c:pt>
                <c:pt idx="261">
                  <c:v>#N/A</c:v>
                </c:pt>
                <c:pt idx="262">
                  <c:v>#N/A</c:v>
                </c:pt>
                <c:pt idx="263">
                  <c:v>5.4900000000000004E-2</c:v>
                </c:pt>
                <c:pt idx="264">
                  <c:v>5.45E-2</c:v>
                </c:pt>
                <c:pt idx="265">
                  <c:v>5.3955999999999997E-2</c:v>
                </c:pt>
                <c:pt idx="266">
                  <c:v>5.2619999999999993E-2</c:v>
                </c:pt>
                <c:pt idx="267">
                  <c:v>5.3099999999999994E-2</c:v>
                </c:pt>
                <c:pt idx="268">
                  <c:v>5.3550000000000007E-2</c:v>
                </c:pt>
                <c:pt idx="269">
                  <c:v>5.3922999999999999E-2</c:v>
                </c:pt>
                <c:pt idx="270">
                  <c:v>5.5121999999999997E-2</c:v>
                </c:pt>
                <c:pt idx="271">
                  <c:v>5.6390999999999997E-2</c:v>
                </c:pt>
                <c:pt idx="272">
                  <c:v>5.62E-2</c:v>
                </c:pt>
                <c:pt idx="273">
                  <c:v>5.5909000000000007E-2</c:v>
                </c:pt>
                <c:pt idx="274">
                  <c:v>5.8830999999999994E-2</c:v>
                </c:pt>
                <c:pt idx="275">
                  <c:v>5.8650000000000001E-2</c:v>
                </c:pt>
                <c:pt idx="276">
                  <c:v>5.7704000000000005E-2</c:v>
                </c:pt>
                <c:pt idx="277">
                  <c:v>5.7694999999999996E-2</c:v>
                </c:pt>
                <c:pt idx="278">
                  <c:v>5.8250000000000003E-2</c:v>
                </c:pt>
                <c:pt idx="279">
                  <c:v>5.7995999999999999E-2</c:v>
                </c:pt>
                <c:pt idx="280">
                  <c:v>5.9785000000000005E-2</c:v>
                </c:pt>
                <c:pt idx="281">
                  <c:v>#N/A</c:v>
                </c:pt>
                <c:pt idx="282">
                  <c:v>5.8395000000000002E-2</c:v>
                </c:pt>
                <c:pt idx="283">
                  <c:v>#N/A</c:v>
                </c:pt>
                <c:pt idx="284">
                  <c:v>5.8403000000000004E-2</c:v>
                </c:pt>
                <c:pt idx="285">
                  <c:v>6.1866999999999998E-2</c:v>
                </c:pt>
                <c:pt idx="286">
                  <c:v>6.0793E-2</c:v>
                </c:pt>
                <c:pt idx="287">
                  <c:v>#N/A</c:v>
                </c:pt>
                <c:pt idx="288">
                  <c:v>6.08E-2</c:v>
                </c:pt>
                <c:pt idx="289">
                  <c:v>5.9337000000000001E-2</c:v>
                </c:pt>
                <c:pt idx="290">
                  <c:v>5.7706999999999994E-2</c:v>
                </c:pt>
                <c:pt idx="291">
                  <c:v>5.6600000000000004E-2</c:v>
                </c:pt>
                <c:pt idx="292">
                  <c:v>5.6651999999999994E-2</c:v>
                </c:pt>
                <c:pt idx="293">
                  <c:v>5.6399999999999999E-2</c:v>
                </c:pt>
                <c:pt idx="294">
                  <c:v>5.6782000000000006E-2</c:v>
                </c:pt>
                <c:pt idx="295">
                  <c:v>5.5091000000000001E-2</c:v>
                </c:pt>
                <c:pt idx="296">
                  <c:v>5.5599999999999997E-2</c:v>
                </c:pt>
                <c:pt idx="297">
                  <c:v>5.6478E-2</c:v>
                </c:pt>
                <c:pt idx="298">
                  <c:v>5.6388999999999995E-2</c:v>
                </c:pt>
                <c:pt idx="299">
                  <c:v>5.5800000000000002E-2</c:v>
                </c:pt>
                <c:pt idx="300">
                  <c:v>5.7310999999999994E-2</c:v>
                </c:pt>
                <c:pt idx="301">
                  <c:v>5.96E-2</c:v>
                </c:pt>
                <c:pt idx="302">
                  <c:v>#N/A</c:v>
                </c:pt>
                <c:pt idx="303">
                  <c:v>6.0641999999999995E-2</c:v>
                </c:pt>
                <c:pt idx="304">
                  <c:v>5.8951000000000003E-2</c:v>
                </c:pt>
                <c:pt idx="305">
                  <c:v>6.0788000000000002E-2</c:v>
                </c:pt>
                <c:pt idx="306">
                  <c:v>5.9337999999999995E-2</c:v>
                </c:pt>
                <c:pt idx="307">
                  <c:v>6.0400000000000002E-2</c:v>
                </c:pt>
                <c:pt idx="308">
                  <c:v>#N/A</c:v>
                </c:pt>
                <c:pt idx="309">
                  <c:v>#N/A</c:v>
                </c:pt>
                <c:pt idx="310">
                  <c:v>6.0129999999999996E-2</c:v>
                </c:pt>
                <c:pt idx="311">
                  <c:v>6.1100000000000002E-2</c:v>
                </c:pt>
                <c:pt idx="312">
                  <c:v>6.0199999999999997E-2</c:v>
                </c:pt>
                <c:pt idx="313">
                  <c:v>6.1532999999999997E-2</c:v>
                </c:pt>
                <c:pt idx="314">
                  <c:v>6.1900000000000004E-2</c:v>
                </c:pt>
                <c:pt idx="315">
                  <c:v>#N/A</c:v>
                </c:pt>
                <c:pt idx="316">
                  <c:v>6.1992000000000005E-2</c:v>
                </c:pt>
                <c:pt idx="317">
                  <c:v>6.2618000000000007E-2</c:v>
                </c:pt>
                <c:pt idx="318">
                  <c:v>6.3500000000000001E-2</c:v>
                </c:pt>
                <c:pt idx="319">
                  <c:v>6.3091999999999995E-2</c:v>
                </c:pt>
                <c:pt idx="320">
                  <c:v>6.3200000000000006E-2</c:v>
                </c:pt>
                <c:pt idx="321">
                  <c:v>6.2558000000000002E-2</c:v>
                </c:pt>
                <c:pt idx="322">
                  <c:v>6.0850000000000001E-2</c:v>
                </c:pt>
                <c:pt idx="323">
                  <c:v>6.0850000000000001E-2</c:v>
                </c:pt>
                <c:pt idx="324">
                  <c:v>5.8125999999999997E-2</c:v>
                </c:pt>
                <c:pt idx="325">
                  <c:v>5.7999999999999996E-2</c:v>
                </c:pt>
                <c:pt idx="326">
                  <c:v>5.7595E-2</c:v>
                </c:pt>
                <c:pt idx="327">
                  <c:v>#N/A</c:v>
                </c:pt>
                <c:pt idx="328">
                  <c:v>5.6902999999999995E-2</c:v>
                </c:pt>
                <c:pt idx="329">
                  <c:v>#N/A</c:v>
                </c:pt>
                <c:pt idx="330">
                  <c:v>5.8887999999999996E-2</c:v>
                </c:pt>
                <c:pt idx="331">
                  <c:v>6.0506000000000004E-2</c:v>
                </c:pt>
                <c:pt idx="332">
                  <c:v>#N/A</c:v>
                </c:pt>
                <c:pt idx="333">
                  <c:v>5.9859000000000002E-2</c:v>
                </c:pt>
                <c:pt idx="334">
                  <c:v>5.9401000000000002E-2</c:v>
                </c:pt>
                <c:pt idx="335">
                  <c:v>5.9800000000000006E-2</c:v>
                </c:pt>
                <c:pt idx="336">
                  <c:v>6.0491000000000003E-2</c:v>
                </c:pt>
                <c:pt idx="337">
                  <c:v>6.1409000000000005E-2</c:v>
                </c:pt>
                <c:pt idx="338">
                  <c:v>6.2393999999999998E-2</c:v>
                </c:pt>
                <c:pt idx="339">
                  <c:v>6.2895000000000006E-2</c:v>
                </c:pt>
                <c:pt idx="340">
                  <c:v>6.3799999999999996E-2</c:v>
                </c:pt>
                <c:pt idx="341">
                  <c:v>6.3800999999999997E-2</c:v>
                </c:pt>
                <c:pt idx="342">
                  <c:v>6.3700000000000007E-2</c:v>
                </c:pt>
                <c:pt idx="343">
                  <c:v>6.3211000000000003E-2</c:v>
                </c:pt>
                <c:pt idx="344">
                  <c:v>6.2689000000000009E-2</c:v>
                </c:pt>
                <c:pt idx="345">
                  <c:v>6.2245000000000002E-2</c:v>
                </c:pt>
                <c:pt idx="346">
                  <c:v>6.2199999999999998E-2</c:v>
                </c:pt>
                <c:pt idx="347">
                  <c:v>6.2199999999999998E-2</c:v>
                </c:pt>
                <c:pt idx="348">
                  <c:v>6.2153E-2</c:v>
                </c:pt>
                <c:pt idx="349">
                  <c:v>6.2438E-2</c:v>
                </c:pt>
                <c:pt idx="350">
                  <c:v>6.1745999999999995E-2</c:v>
                </c:pt>
                <c:pt idx="351">
                  <c:v>6.1745999999999995E-2</c:v>
                </c:pt>
                <c:pt idx="352">
                  <c:v>6.1689000000000001E-2</c:v>
                </c:pt>
                <c:pt idx="353">
                  <c:v>6.1273999999999995E-2</c:v>
                </c:pt>
                <c:pt idx="354">
                  <c:v>6.0396999999999999E-2</c:v>
                </c:pt>
                <c:pt idx="355">
                  <c:v>#N/A</c:v>
                </c:pt>
                <c:pt idx="356">
                  <c:v>6.0499999999999998E-2</c:v>
                </c:pt>
                <c:pt idx="357">
                  <c:v>5.9570999999999999E-2</c:v>
                </c:pt>
                <c:pt idx="358">
                  <c:v>6.0405E-2</c:v>
                </c:pt>
                <c:pt idx="359">
                  <c:v>6.0107999999999995E-2</c:v>
                </c:pt>
                <c:pt idx="360">
                  <c:v>6.0100000000000001E-2</c:v>
                </c:pt>
                <c:pt idx="361">
                  <c:v>#N/A</c:v>
                </c:pt>
                <c:pt idx="362">
                  <c:v>5.9424999999999999E-2</c:v>
                </c:pt>
                <c:pt idx="363">
                  <c:v>5.9795999999999995E-2</c:v>
                </c:pt>
                <c:pt idx="364">
                  <c:v>5.8792999999999998E-2</c:v>
                </c:pt>
                <c:pt idx="365">
                  <c:v>5.8700000000000002E-2</c:v>
                </c:pt>
                <c:pt idx="366">
                  <c:v>#N/A</c:v>
                </c:pt>
                <c:pt idx="367">
                  <c:v>5.8502999999999999E-2</c:v>
                </c:pt>
                <c:pt idx="368">
                  <c:v>5.8880999999999996E-2</c:v>
                </c:pt>
                <c:pt idx="369">
                  <c:v>5.9050000000000005E-2</c:v>
                </c:pt>
                <c:pt idx="370">
                  <c:v>5.9299999999999999E-2</c:v>
                </c:pt>
                <c:pt idx="371">
                  <c:v>#N/A</c:v>
                </c:pt>
                <c:pt idx="372">
                  <c:v>5.9676E-2</c:v>
                </c:pt>
                <c:pt idx="373">
                  <c:v>6.0525999999999996E-2</c:v>
                </c:pt>
                <c:pt idx="374">
                  <c:v>6.0401999999999997E-2</c:v>
                </c:pt>
                <c:pt idx="375">
                  <c:v>6.1062000000000005E-2</c:v>
                </c:pt>
                <c:pt idx="376">
                  <c:v>6.1630999999999998E-2</c:v>
                </c:pt>
                <c:pt idx="377">
                  <c:v>6.2453000000000002E-2</c:v>
                </c:pt>
                <c:pt idx="378">
                  <c:v>6.2593999999999997E-2</c:v>
                </c:pt>
                <c:pt idx="379">
                  <c:v>6.2922000000000006E-2</c:v>
                </c:pt>
                <c:pt idx="380">
                  <c:v>6.3806000000000002E-2</c:v>
                </c:pt>
                <c:pt idx="381">
                  <c:v>6.3027E-2</c:v>
                </c:pt>
                <c:pt idx="382">
                  <c:v>6.3099999999999989E-2</c:v>
                </c:pt>
                <c:pt idx="383">
                  <c:v>6.3452000000000008E-2</c:v>
                </c:pt>
                <c:pt idx="384">
                  <c:v>6.318E-2</c:v>
                </c:pt>
                <c:pt idx="385">
                  <c:v>6.3200000000000006E-2</c:v>
                </c:pt>
                <c:pt idx="386">
                  <c:v>6.3099999999999989E-2</c:v>
                </c:pt>
                <c:pt idx="387">
                  <c:v>6.2938999999999995E-2</c:v>
                </c:pt>
                <c:pt idx="388">
                  <c:v>6.3045000000000004E-2</c:v>
                </c:pt>
                <c:pt idx="389">
                  <c:v>6.2800999999999996E-2</c:v>
                </c:pt>
                <c:pt idx="390">
                  <c:v>6.0854999999999999E-2</c:v>
                </c:pt>
                <c:pt idx="391">
                  <c:v>6.1772999999999995E-2</c:v>
                </c:pt>
                <c:pt idx="392">
                  <c:v>6.1818999999999999E-2</c:v>
                </c:pt>
                <c:pt idx="393">
                  <c:v>6.2599000000000002E-2</c:v>
                </c:pt>
                <c:pt idx="394">
                  <c:v>6.3399999999999998E-2</c:v>
                </c:pt>
                <c:pt idx="395">
                  <c:v>6.3593999999999998E-2</c:v>
                </c:pt>
                <c:pt idx="396">
                  <c:v>6.5383999999999998E-2</c:v>
                </c:pt>
                <c:pt idx="397">
                  <c:v>6.4699999999999994E-2</c:v>
                </c:pt>
                <c:pt idx="398">
                  <c:v>6.4549999999999996E-2</c:v>
                </c:pt>
                <c:pt idx="399">
                  <c:v>6.5202999999999997E-2</c:v>
                </c:pt>
                <c:pt idx="400">
                  <c:v>6.4611000000000002E-2</c:v>
                </c:pt>
                <c:pt idx="401">
                  <c:v>6.4699999999999994E-2</c:v>
                </c:pt>
                <c:pt idx="402">
                  <c:v>6.3399999999999998E-2</c:v>
                </c:pt>
                <c:pt idx="403">
                  <c:v>6.3250000000000001E-2</c:v>
                </c:pt>
                <c:pt idx="404">
                  <c:v>6.5004999999999993E-2</c:v>
                </c:pt>
                <c:pt idx="405">
                  <c:v>6.4619999999999997E-2</c:v>
                </c:pt>
                <c:pt idx="406">
                  <c:v>#N/A</c:v>
                </c:pt>
                <c:pt idx="407">
                  <c:v>#N/A</c:v>
                </c:pt>
                <c:pt idx="408">
                  <c:v>6.4500000000000002E-2</c:v>
                </c:pt>
                <c:pt idx="409">
                  <c:v>6.4596000000000001E-2</c:v>
                </c:pt>
                <c:pt idx="410">
                  <c:v>6.4935000000000007E-2</c:v>
                </c:pt>
                <c:pt idx="411">
                  <c:v>6.4600000000000005E-2</c:v>
                </c:pt>
                <c:pt idx="412">
                  <c:v>6.386E-2</c:v>
                </c:pt>
                <c:pt idx="413">
                  <c:v>6.2899999999999998E-2</c:v>
                </c:pt>
                <c:pt idx="414">
                  <c:v>6.3099999999999989E-2</c:v>
                </c:pt>
                <c:pt idx="415">
                  <c:v>6.2899999999999998E-2</c:v>
                </c:pt>
                <c:pt idx="416">
                  <c:v>6.2892000000000003E-2</c:v>
                </c:pt>
                <c:pt idx="417">
                  <c:v>#N/A</c:v>
                </c:pt>
                <c:pt idx="418">
                  <c:v>6.1946000000000001E-2</c:v>
                </c:pt>
                <c:pt idx="419">
                  <c:v>6.1500000000000006E-2</c:v>
                </c:pt>
                <c:pt idx="420">
                  <c:v>6.1509000000000001E-2</c:v>
                </c:pt>
                <c:pt idx="421">
                  <c:v>6.0400000000000002E-2</c:v>
                </c:pt>
                <c:pt idx="422">
                  <c:v>#N/A</c:v>
                </c:pt>
                <c:pt idx="423">
                  <c:v>6.0100000000000001E-2</c:v>
                </c:pt>
                <c:pt idx="424">
                  <c:v>6.0597000000000005E-2</c:v>
                </c:pt>
                <c:pt idx="425">
                  <c:v>6.1517999999999996E-2</c:v>
                </c:pt>
                <c:pt idx="426">
                  <c:v>6.13E-2</c:v>
                </c:pt>
                <c:pt idx="427">
                  <c:v>6.1581000000000004E-2</c:v>
                </c:pt>
                <c:pt idx="428">
                  <c:v>#N/A</c:v>
                </c:pt>
                <c:pt idx="429">
                  <c:v>6.0976000000000002E-2</c:v>
                </c:pt>
                <c:pt idx="430">
                  <c:v>6.1050000000000007E-2</c:v>
                </c:pt>
                <c:pt idx="431">
                  <c:v>6.0702999999999993E-2</c:v>
                </c:pt>
                <c:pt idx="432">
                  <c:v>6.1505000000000004E-2</c:v>
                </c:pt>
                <c:pt idx="433">
                  <c:v>6.1704000000000002E-2</c:v>
                </c:pt>
                <c:pt idx="434">
                  <c:v>#N/A</c:v>
                </c:pt>
                <c:pt idx="435">
                  <c:v>6.1502000000000001E-2</c:v>
                </c:pt>
                <c:pt idx="436">
                  <c:v>6.1448000000000003E-2</c:v>
                </c:pt>
                <c:pt idx="437">
                  <c:v>6.0400000000000002E-2</c:v>
                </c:pt>
                <c:pt idx="438">
                  <c:v>6.0850999999999995E-2</c:v>
                </c:pt>
                <c:pt idx="439">
                  <c:v>#N/A</c:v>
                </c:pt>
                <c:pt idx="440">
                  <c:v>6.0999999999999999E-2</c:v>
                </c:pt>
                <c:pt idx="441">
                  <c:v>5.9269999999999996E-2</c:v>
                </c:pt>
                <c:pt idx="442">
                  <c:v>#N/A</c:v>
                </c:pt>
                <c:pt idx="443">
                  <c:v>5.96E-2</c:v>
                </c:pt>
                <c:pt idx="444">
                  <c:v>5.9795999999999995E-2</c:v>
                </c:pt>
                <c:pt idx="445">
                  <c:v>5.8604000000000003E-2</c:v>
                </c:pt>
                <c:pt idx="446">
                  <c:v>5.8506000000000002E-2</c:v>
                </c:pt>
                <c:pt idx="447">
                  <c:v>5.8099999999999999E-2</c:v>
                </c:pt>
                <c:pt idx="448">
                  <c:v>5.8789999999999995E-2</c:v>
                </c:pt>
                <c:pt idx="449">
                  <c:v>5.91E-2</c:v>
                </c:pt>
                <c:pt idx="450">
                  <c:v>5.9675000000000006E-2</c:v>
                </c:pt>
                <c:pt idx="451">
                  <c:v>5.9015999999999999E-2</c:v>
                </c:pt>
                <c:pt idx="452">
                  <c:v>5.9500000000000004E-2</c:v>
                </c:pt>
                <c:pt idx="453">
                  <c:v>5.96E-2</c:v>
                </c:pt>
                <c:pt idx="454">
                  <c:v>6.0110000000000004E-2</c:v>
                </c:pt>
                <c:pt idx="455">
                  <c:v>6.0206000000000003E-2</c:v>
                </c:pt>
                <c:pt idx="456">
                  <c:v>6.0400000000000002E-2</c:v>
                </c:pt>
                <c:pt idx="457">
                  <c:v>5.9702999999999999E-2</c:v>
                </c:pt>
                <c:pt idx="458">
                  <c:v>5.96E-2</c:v>
                </c:pt>
                <c:pt idx="459">
                  <c:v>6.0199999999999997E-2</c:v>
                </c:pt>
                <c:pt idx="460">
                  <c:v>6.0252E-2</c:v>
                </c:pt>
                <c:pt idx="461">
                  <c:v>5.9917999999999999E-2</c:v>
                </c:pt>
                <c:pt idx="462">
                  <c:v>6.0496000000000001E-2</c:v>
                </c:pt>
                <c:pt idx="463">
                  <c:v>6.0304999999999997E-2</c:v>
                </c:pt>
                <c:pt idx="464">
                  <c:v>0.06</c:v>
                </c:pt>
                <c:pt idx="465">
                  <c:v>0.06</c:v>
                </c:pt>
                <c:pt idx="466">
                  <c:v>#N/A</c:v>
                </c:pt>
                <c:pt idx="467">
                  <c:v>5.9650000000000002E-2</c:v>
                </c:pt>
                <c:pt idx="468">
                  <c:v>5.9787E-2</c:v>
                </c:pt>
                <c:pt idx="469">
                  <c:v>#N/A</c:v>
                </c:pt>
                <c:pt idx="470">
                  <c:v>6.0899999999999996E-2</c:v>
                </c:pt>
                <c:pt idx="471">
                  <c:v>6.0655000000000001E-2</c:v>
                </c:pt>
                <c:pt idx="472">
                  <c:v>6.1500000000000006E-2</c:v>
                </c:pt>
                <c:pt idx="473">
                  <c:v>6.1691999999999997E-2</c:v>
                </c:pt>
                <c:pt idx="474">
                  <c:v>6.2144999999999999E-2</c:v>
                </c:pt>
                <c:pt idx="475">
                  <c:v>6.1699999999999998E-2</c:v>
                </c:pt>
                <c:pt idx="476">
                  <c:v>6.1699999999999998E-2</c:v>
                </c:pt>
                <c:pt idx="477">
                  <c:v>6.2199999999999998E-2</c:v>
                </c:pt>
                <c:pt idx="478">
                  <c:v>6.2400000000000004E-2</c:v>
                </c:pt>
                <c:pt idx="479">
                  <c:v>6.2906000000000004E-2</c:v>
                </c:pt>
                <c:pt idx="480">
                  <c:v>6.3E-2</c:v>
                </c:pt>
                <c:pt idx="481">
                  <c:v>6.3196000000000002E-2</c:v>
                </c:pt>
                <c:pt idx="482">
                  <c:v>6.339800000000001E-2</c:v>
                </c:pt>
                <c:pt idx="483">
                  <c:v>#N/A</c:v>
                </c:pt>
                <c:pt idx="484">
                  <c:v>6.2950000000000006E-2</c:v>
                </c:pt>
                <c:pt idx="485">
                  <c:v>#N/A</c:v>
                </c:pt>
                <c:pt idx="486">
                  <c:v>6.2896999999999995E-2</c:v>
                </c:pt>
                <c:pt idx="487">
                  <c:v>6.2400000000000004E-2</c:v>
                </c:pt>
                <c:pt idx="488">
                  <c:v>6.3102000000000005E-2</c:v>
                </c:pt>
                <c:pt idx="489">
                  <c:v>6.6060999999999995E-2</c:v>
                </c:pt>
                <c:pt idx="490">
                  <c:v>6.6400000000000001E-2</c:v>
                </c:pt>
                <c:pt idx="491">
                  <c:v>#N/A</c:v>
                </c:pt>
                <c:pt idx="492">
                  <c:v>6.615E-2</c:v>
                </c:pt>
                <c:pt idx="493">
                  <c:v>6.6310000000000008E-2</c:v>
                </c:pt>
                <c:pt idx="494">
                  <c:v>6.5856999999999999E-2</c:v>
                </c:pt>
                <c:pt idx="495">
                  <c:v>#N/A</c:v>
                </c:pt>
                <c:pt idx="496">
                  <c:v>6.6795999999999994E-2</c:v>
                </c:pt>
                <c:pt idx="497">
                  <c:v>6.6500000000000004E-2</c:v>
                </c:pt>
                <c:pt idx="498">
                  <c:v>6.7629999999999996E-2</c:v>
                </c:pt>
                <c:pt idx="499">
                  <c:v>6.9416000000000005E-2</c:v>
                </c:pt>
                <c:pt idx="500">
                  <c:v>7.0109000000000005E-2</c:v>
                </c:pt>
                <c:pt idx="501">
                  <c:v>6.9474999999999995E-2</c:v>
                </c:pt>
                <c:pt idx="502">
                  <c:v>6.9400000000000003E-2</c:v>
                </c:pt>
                <c:pt idx="503">
                  <c:v>6.8717E-2</c:v>
                </c:pt>
                <c:pt idx="504">
                  <c:v>6.8699999999999997E-2</c:v>
                </c:pt>
                <c:pt idx="505">
                  <c:v>6.8477999999999997E-2</c:v>
                </c:pt>
                <c:pt idx="506">
                  <c:v>6.8211000000000008E-2</c:v>
                </c:pt>
                <c:pt idx="507">
                  <c:v>6.7410999999999999E-2</c:v>
                </c:pt>
                <c:pt idx="508">
                  <c:v>6.8032000000000009E-2</c:v>
                </c:pt>
                <c:pt idx="509">
                  <c:v>6.8792000000000006E-2</c:v>
                </c:pt>
                <c:pt idx="510">
                  <c:v>7.0107000000000003E-2</c:v>
                </c:pt>
                <c:pt idx="511">
                  <c:v>7.1099999999999997E-2</c:v>
                </c:pt>
                <c:pt idx="512">
                  <c:v>7.1001000000000009E-2</c:v>
                </c:pt>
                <c:pt idx="513">
                  <c:v>#N/A</c:v>
                </c:pt>
                <c:pt idx="514">
                  <c:v>7.0966000000000001E-2</c:v>
                </c:pt>
                <c:pt idx="515">
                  <c:v>7.0499999999999993E-2</c:v>
                </c:pt>
                <c:pt idx="516">
                  <c:v>7.1582999999999994E-2</c:v>
                </c:pt>
                <c:pt idx="517">
                  <c:v>#N/A</c:v>
                </c:pt>
                <c:pt idx="518">
                  <c:v>7.4437000000000003E-2</c:v>
                </c:pt>
                <c:pt idx="519">
                  <c:v>#N/A</c:v>
                </c:pt>
                <c:pt idx="520">
                  <c:v>7.644999999999999E-2</c:v>
                </c:pt>
                <c:pt idx="521">
                  <c:v>7.5063000000000005E-2</c:v>
                </c:pt>
                <c:pt idx="522">
                  <c:v>7.4515999999999999E-2</c:v>
                </c:pt>
                <c:pt idx="523">
                  <c:v>7.5505000000000003E-2</c:v>
                </c:pt>
                <c:pt idx="524">
                  <c:v>7.4811000000000002E-2</c:v>
                </c:pt>
                <c:pt idx="525">
                  <c:v>7.3539000000000007E-2</c:v>
                </c:pt>
                <c:pt idx="526">
                  <c:v>#N/A</c:v>
                </c:pt>
                <c:pt idx="527">
                  <c:v>#N/A</c:v>
                </c:pt>
                <c:pt idx="528">
                  <c:v>7.3005E-2</c:v>
                </c:pt>
                <c:pt idx="529">
                  <c:v>7.553E-2</c:v>
                </c:pt>
                <c:pt idx="530">
                  <c:v>7.6200000000000004E-2</c:v>
                </c:pt>
                <c:pt idx="531">
                  <c:v>7.6499999999999999E-2</c:v>
                </c:pt>
                <c:pt idx="532">
                  <c:v>7.7099000000000001E-2</c:v>
                </c:pt>
                <c:pt idx="533">
                  <c:v>7.0466000000000001E-2</c:v>
                </c:pt>
                <c:pt idx="534">
                  <c:v>7.1889999999999996E-2</c:v>
                </c:pt>
                <c:pt idx="535">
                  <c:v>7.6085E-2</c:v>
                </c:pt>
                <c:pt idx="536">
                  <c:v>7.4999999999999997E-2</c:v>
                </c:pt>
                <c:pt idx="537">
                  <c:v>7.3902999999999996E-2</c:v>
                </c:pt>
                <c:pt idx="538">
                  <c:v>7.3800000000000004E-2</c:v>
                </c:pt>
                <c:pt idx="539">
                  <c:v>7.1900000000000006E-2</c:v>
                </c:pt>
                <c:pt idx="540">
                  <c:v>7.2403000000000009E-2</c:v>
                </c:pt>
                <c:pt idx="541">
                  <c:v>7.22E-2</c:v>
                </c:pt>
                <c:pt idx="542">
                  <c:v>7.3450000000000001E-2</c:v>
                </c:pt>
                <c:pt idx="543">
                  <c:v>7.2800000000000004E-2</c:v>
                </c:pt>
                <c:pt idx="544">
                  <c:v>7.3896000000000003E-2</c:v>
                </c:pt>
                <c:pt idx="545">
                  <c:v>7.5069999999999998E-2</c:v>
                </c:pt>
                <c:pt idx="546">
                  <c:v>7.5050000000000006E-2</c:v>
                </c:pt>
                <c:pt idx="547">
                  <c:v>7.3997999999999994E-2</c:v>
                </c:pt>
                <c:pt idx="548">
                  <c:v>7.400000000000001E-2</c:v>
                </c:pt>
                <c:pt idx="549">
                  <c:v>7.4657000000000001E-2</c:v>
                </c:pt>
                <c:pt idx="550">
                  <c:v>7.4400000000000008E-2</c:v>
                </c:pt>
                <c:pt idx="551">
                  <c:v>7.4349999999999999E-2</c:v>
                </c:pt>
                <c:pt idx="552">
                  <c:v>7.3306999999999997E-2</c:v>
                </c:pt>
                <c:pt idx="553">
                  <c:v>7.3499999999999996E-2</c:v>
                </c:pt>
                <c:pt idx="554">
                  <c:v>7.2840000000000002E-2</c:v>
                </c:pt>
                <c:pt idx="555">
                  <c:v>#N/A</c:v>
                </c:pt>
                <c:pt idx="556">
                  <c:v>7.1934999999999999E-2</c:v>
                </c:pt>
                <c:pt idx="557">
                  <c:v>7.2450000000000001E-2</c:v>
                </c:pt>
                <c:pt idx="558">
                  <c:v>7.2300000000000003E-2</c:v>
                </c:pt>
                <c:pt idx="559">
                  <c:v>7.0845000000000005E-2</c:v>
                </c:pt>
                <c:pt idx="560">
                  <c:v>6.9680999999999993E-2</c:v>
                </c:pt>
                <c:pt idx="561">
                  <c:v>7.0000000000000007E-2</c:v>
                </c:pt>
                <c:pt idx="562">
                  <c:v>7.0400000000000004E-2</c:v>
                </c:pt>
                <c:pt idx="563">
                  <c:v>7.0099999999999996E-2</c:v>
                </c:pt>
                <c:pt idx="564">
                  <c:v>7.0099999999999996E-2</c:v>
                </c:pt>
                <c:pt idx="565">
                  <c:v>6.9105E-2</c:v>
                </c:pt>
                <c:pt idx="566">
                  <c:v>6.8811999999999998E-2</c:v>
                </c:pt>
                <c:pt idx="567">
                  <c:v>6.8916000000000005E-2</c:v>
                </c:pt>
                <c:pt idx="568">
                  <c:v>6.8699999999999997E-2</c:v>
                </c:pt>
                <c:pt idx="569">
                  <c:v>6.8699999999999997E-2</c:v>
                </c:pt>
                <c:pt idx="570">
                  <c:v>6.8699999999999997E-2</c:v>
                </c:pt>
                <c:pt idx="571">
                  <c:v>6.8104999999999999E-2</c:v>
                </c:pt>
                <c:pt idx="572">
                  <c:v>6.8199999999999997E-2</c:v>
                </c:pt>
                <c:pt idx="573">
                  <c:v>6.9105E-2</c:v>
                </c:pt>
                <c:pt idx="574">
                  <c:v>7.0599999999999996E-2</c:v>
                </c:pt>
                <c:pt idx="575">
                  <c:v>7.1099999999999997E-2</c:v>
                </c:pt>
                <c:pt idx="576">
                  <c:v>7.2122000000000006E-2</c:v>
                </c:pt>
                <c:pt idx="577">
                  <c:v>7.2349999999999998E-2</c:v>
                </c:pt>
                <c:pt idx="578">
                  <c:v>7.2000000000000008E-2</c:v>
                </c:pt>
                <c:pt idx="579">
                  <c:v>7.1800000000000003E-2</c:v>
                </c:pt>
                <c:pt idx="580">
                  <c:v>7.1966000000000002E-2</c:v>
                </c:pt>
                <c:pt idx="581">
                  <c:v>7.2000000000000008E-2</c:v>
                </c:pt>
                <c:pt idx="582">
                  <c:v>7.2050000000000003E-2</c:v>
                </c:pt>
                <c:pt idx="583">
                  <c:v>7.2300000000000003E-2</c:v>
                </c:pt>
                <c:pt idx="584">
                  <c:v>7.2302999999999992E-2</c:v>
                </c:pt>
                <c:pt idx="585">
                  <c:v>7.2908000000000001E-2</c:v>
                </c:pt>
                <c:pt idx="586">
                  <c:v>7.3204000000000005E-2</c:v>
                </c:pt>
                <c:pt idx="587">
                  <c:v>7.3692000000000007E-2</c:v>
                </c:pt>
                <c:pt idx="588">
                  <c:v>7.4200000000000002E-2</c:v>
                </c:pt>
                <c:pt idx="589">
                  <c:v>7.4499999999999997E-2</c:v>
                </c:pt>
                <c:pt idx="590">
                  <c:v>7.4200000000000002E-2</c:v>
                </c:pt>
                <c:pt idx="591">
                  <c:v>7.4400000000000008E-2</c:v>
                </c:pt>
                <c:pt idx="592">
                  <c:v>7.4303999999999995E-2</c:v>
                </c:pt>
                <c:pt idx="593">
                  <c:v>7.3967999999999992E-2</c:v>
                </c:pt>
                <c:pt idx="594">
                  <c:v>7.3700000000000002E-2</c:v>
                </c:pt>
                <c:pt idx="595">
                  <c:v>7.3422000000000001E-2</c:v>
                </c:pt>
                <c:pt idx="596">
                  <c:v>7.3399999999999993E-2</c:v>
                </c:pt>
                <c:pt idx="597">
                  <c:v>7.3654999999999998E-2</c:v>
                </c:pt>
                <c:pt idx="598">
                  <c:v>7.3499999999999996E-2</c:v>
                </c:pt>
                <c:pt idx="599">
                  <c:v>7.2696999999999998E-2</c:v>
                </c:pt>
                <c:pt idx="600">
                  <c:v>7.2403000000000009E-2</c:v>
                </c:pt>
                <c:pt idx="601">
                  <c:v>7.3237999999999998E-2</c:v>
                </c:pt>
                <c:pt idx="602">
                  <c:v>7.3658000000000001E-2</c:v>
                </c:pt>
                <c:pt idx="603">
                  <c:v>7.3458999999999997E-2</c:v>
                </c:pt>
                <c:pt idx="604">
                  <c:v>7.3399999999999993E-2</c:v>
                </c:pt>
                <c:pt idx="605">
                  <c:v>7.3399999999999993E-2</c:v>
                </c:pt>
                <c:pt idx="606">
                  <c:v>7.3700000000000002E-2</c:v>
                </c:pt>
                <c:pt idx="607">
                  <c:v>7.400000000000001E-2</c:v>
                </c:pt>
                <c:pt idx="608">
                  <c:v>7.3764999999999997E-2</c:v>
                </c:pt>
                <c:pt idx="609">
                  <c:v>7.4759999999999993E-2</c:v>
                </c:pt>
                <c:pt idx="610">
                  <c:v>7.573400000000001E-2</c:v>
                </c:pt>
                <c:pt idx="611">
                  <c:v>7.5940999999999995E-2</c:v>
                </c:pt>
                <c:pt idx="612">
                  <c:v>7.5827999999999993E-2</c:v>
                </c:pt>
                <c:pt idx="613">
                  <c:v>7.5221999999999997E-2</c:v>
                </c:pt>
                <c:pt idx="614">
                  <c:v>7.5281000000000001E-2</c:v>
                </c:pt>
                <c:pt idx="615">
                  <c:v>7.4762999999999996E-2</c:v>
                </c:pt>
                <c:pt idx="616">
                  <c:v>7.4269000000000002E-2</c:v>
                </c:pt>
                <c:pt idx="617">
                  <c:v>7.3318000000000008E-2</c:v>
                </c:pt>
                <c:pt idx="618">
                  <c:v>7.4640999999999999E-2</c:v>
                </c:pt>
                <c:pt idx="619">
                  <c:v>7.4054999999999996E-2</c:v>
                </c:pt>
                <c:pt idx="620">
                  <c:v>7.4890999999999999E-2</c:v>
                </c:pt>
                <c:pt idx="621">
                  <c:v>7.4324000000000001E-2</c:v>
                </c:pt>
                <c:pt idx="622">
                  <c:v>7.3876999999999998E-2</c:v>
                </c:pt>
                <c:pt idx="623">
                  <c:v>7.4024999999999994E-2</c:v>
                </c:pt>
                <c:pt idx="624">
                  <c:v>7.2584999999999997E-2</c:v>
                </c:pt>
                <c:pt idx="625">
                  <c:v>7.2465000000000002E-2</c:v>
                </c:pt>
                <c:pt idx="626">
                  <c:v>7.2900000000000006E-2</c:v>
                </c:pt>
                <c:pt idx="627">
                  <c:v>7.3079000000000005E-2</c:v>
                </c:pt>
                <c:pt idx="628">
                  <c:v>7.3762999999999995E-2</c:v>
                </c:pt>
                <c:pt idx="629">
                  <c:v>7.3444000000000009E-2</c:v>
                </c:pt>
                <c:pt idx="630">
                  <c:v>7.2689000000000004E-2</c:v>
                </c:pt>
                <c:pt idx="631">
                  <c:v>7.2750000000000009E-2</c:v>
                </c:pt>
                <c:pt idx="632">
                  <c:v>7.2400000000000006E-2</c:v>
                </c:pt>
                <c:pt idx="633">
                  <c:v>7.2633000000000003E-2</c:v>
                </c:pt>
                <c:pt idx="634">
                  <c:v>7.2762000000000007E-2</c:v>
                </c:pt>
                <c:pt idx="635">
                  <c:v>7.2975999999999999E-2</c:v>
                </c:pt>
                <c:pt idx="636">
                  <c:v>7.2606000000000004E-2</c:v>
                </c:pt>
                <c:pt idx="637">
                  <c:v>7.2165999999999994E-2</c:v>
                </c:pt>
                <c:pt idx="638">
                  <c:v>6.9633E-2</c:v>
                </c:pt>
                <c:pt idx="639">
                  <c:v>6.7790000000000003E-2</c:v>
                </c:pt>
                <c:pt idx="640">
                  <c:v>6.8982000000000002E-2</c:v>
                </c:pt>
                <c:pt idx="641">
                  <c:v>6.7732000000000001E-2</c:v>
                </c:pt>
                <c:pt idx="642">
                  <c:v>6.6406000000000007E-2</c:v>
                </c:pt>
                <c:pt idx="643">
                  <c:v>6.5971000000000002E-2</c:v>
                </c:pt>
                <c:pt idx="644">
                  <c:v>6.5081E-2</c:v>
                </c:pt>
                <c:pt idx="645">
                  <c:v>6.6059999999999994E-2</c:v>
                </c:pt>
                <c:pt idx="646">
                  <c:v>6.8468000000000001E-2</c:v>
                </c:pt>
                <c:pt idx="647">
                  <c:v>6.8634000000000001E-2</c:v>
                </c:pt>
                <c:pt idx="648">
                  <c:v>6.5168999999999991E-2</c:v>
                </c:pt>
                <c:pt idx="649">
                  <c:v>6.4435999999999993E-2</c:v>
                </c:pt>
                <c:pt idx="650">
                  <c:v>6.3784000000000007E-2</c:v>
                </c:pt>
                <c:pt idx="651">
                  <c:v>6.2310999999999998E-2</c:v>
                </c:pt>
                <c:pt idx="652">
                  <c:v>6.4076999999999995E-2</c:v>
                </c:pt>
                <c:pt idx="653">
                  <c:v>6.5070000000000003E-2</c:v>
                </c:pt>
                <c:pt idx="654">
                  <c:v>6.3700999999999994E-2</c:v>
                </c:pt>
                <c:pt idx="655">
                  <c:v>6.3156000000000004E-2</c:v>
                </c:pt>
                <c:pt idx="656">
                  <c:v>6.3754000000000005E-2</c:v>
                </c:pt>
                <c:pt idx="657">
                  <c:v>6.4501000000000003E-2</c:v>
                </c:pt>
                <c:pt idx="658">
                  <c:v>6.3963999999999993E-2</c:v>
                </c:pt>
                <c:pt idx="659">
                  <c:v>6.5119999999999997E-2</c:v>
                </c:pt>
                <c:pt idx="660">
                  <c:v>6.506300000000001E-2</c:v>
                </c:pt>
                <c:pt idx="661">
                  <c:v>6.5515999999999991E-2</c:v>
                </c:pt>
                <c:pt idx="662">
                  <c:v>6.5502000000000005E-2</c:v>
                </c:pt>
                <c:pt idx="663">
                  <c:v>6.4119999999999996E-2</c:v>
                </c:pt>
                <c:pt idx="664">
                  <c:v>6.3652E-2</c:v>
                </c:pt>
                <c:pt idx="665">
                  <c:v>6.3353000000000007E-2</c:v>
                </c:pt>
                <c:pt idx="666">
                  <c:v>6.1924E-2</c:v>
                </c:pt>
                <c:pt idx="667">
                  <c:v>6.2012999999999999E-2</c:v>
                </c:pt>
                <c:pt idx="668">
                  <c:v>6.1452E-2</c:v>
                </c:pt>
                <c:pt idx="669">
                  <c:v>6.1094999999999997E-2</c:v>
                </c:pt>
                <c:pt idx="670">
                  <c:v>6.2270000000000006E-2</c:v>
                </c:pt>
                <c:pt idx="671">
                  <c:v>6.2553999999999998E-2</c:v>
                </c:pt>
                <c:pt idx="672">
                  <c:v>6.3064999999999996E-2</c:v>
                </c:pt>
                <c:pt idx="673">
                  <c:v>6.2833E-2</c:v>
                </c:pt>
                <c:pt idx="674">
                  <c:v>6.2765000000000001E-2</c:v>
                </c:pt>
                <c:pt idx="675">
                  <c:v>6.1782000000000004E-2</c:v>
                </c:pt>
                <c:pt idx="676">
                  <c:v>6.2001999999999995E-2</c:v>
                </c:pt>
                <c:pt idx="677">
                  <c:v>6.0746000000000001E-2</c:v>
                </c:pt>
                <c:pt idx="678">
                  <c:v>6.08E-2</c:v>
                </c:pt>
                <c:pt idx="679">
                  <c:v>6.0926999999999995E-2</c:v>
                </c:pt>
                <c:pt idx="680">
                  <c:v>6.0930999999999999E-2</c:v>
                </c:pt>
                <c:pt idx="681">
                  <c:v>5.9901000000000003E-2</c:v>
                </c:pt>
                <c:pt idx="682">
                  <c:v>6.0319000000000005E-2</c:v>
                </c:pt>
                <c:pt idx="683">
                  <c:v>6.0769000000000004E-2</c:v>
                </c:pt>
                <c:pt idx="684">
                  <c:v>5.9800000000000006E-2</c:v>
                </c:pt>
                <c:pt idx="685">
                  <c:v>5.9500999999999998E-2</c:v>
                </c:pt>
                <c:pt idx="686">
                  <c:v>5.8644999999999996E-2</c:v>
                </c:pt>
                <c:pt idx="687">
                  <c:v>5.8499999999999996E-2</c:v>
                </c:pt>
                <c:pt idx="688">
                  <c:v>5.8422999999999996E-2</c:v>
                </c:pt>
                <c:pt idx="689">
                  <c:v>5.8666999999999997E-2</c:v>
                </c:pt>
                <c:pt idx="690">
                  <c:v>6.0169E-2</c:v>
                </c:pt>
                <c:pt idx="691">
                  <c:v>5.9626999999999999E-2</c:v>
                </c:pt>
                <c:pt idx="692">
                  <c:v>5.9546000000000002E-2</c:v>
                </c:pt>
                <c:pt idx="693">
                  <c:v>6.1260000000000002E-2</c:v>
                </c:pt>
                <c:pt idx="694">
                  <c:v>6.1192999999999997E-2</c:v>
                </c:pt>
                <c:pt idx="695">
                  <c:v>6.1517000000000002E-2</c:v>
                </c:pt>
                <c:pt idx="696">
                  <c:v>6.2271E-2</c:v>
                </c:pt>
                <c:pt idx="697">
                  <c:v>6.1783999999999999E-2</c:v>
                </c:pt>
                <c:pt idx="698">
                  <c:v>6.2290999999999999E-2</c:v>
                </c:pt>
                <c:pt idx="699">
                  <c:v>6.2E-2</c:v>
                </c:pt>
                <c:pt idx="700">
                  <c:v>6.1699999999999998E-2</c:v>
                </c:pt>
                <c:pt idx="701">
                  <c:v>6.0980999999999994E-2</c:v>
                </c:pt>
                <c:pt idx="702">
                  <c:v>6.0937999999999999E-2</c:v>
                </c:pt>
                <c:pt idx="703">
                  <c:v>6.1153000000000006E-2</c:v>
                </c:pt>
                <c:pt idx="704">
                  <c:v>6.0752E-2</c:v>
                </c:pt>
                <c:pt idx="705">
                  <c:v>6.0944999999999999E-2</c:v>
                </c:pt>
                <c:pt idx="706">
                  <c:v>6.1521999999999993E-2</c:v>
                </c:pt>
                <c:pt idx="707">
                  <c:v>6.1266000000000001E-2</c:v>
                </c:pt>
                <c:pt idx="708">
                  <c:v>6.1041999999999999E-2</c:v>
                </c:pt>
                <c:pt idx="709">
                  <c:v>6.1067000000000003E-2</c:v>
                </c:pt>
                <c:pt idx="710">
                  <c:v>6.1173999999999999E-2</c:v>
                </c:pt>
                <c:pt idx="711">
                  <c:v>6.1143000000000003E-2</c:v>
                </c:pt>
                <c:pt idx="712">
                  <c:v>6.1117999999999999E-2</c:v>
                </c:pt>
                <c:pt idx="713">
                  <c:v>6.0860999999999998E-2</c:v>
                </c:pt>
                <c:pt idx="714">
                  <c:v>6.0986000000000005E-2</c:v>
                </c:pt>
                <c:pt idx="715">
                  <c:v>6.0430000000000005E-2</c:v>
                </c:pt>
                <c:pt idx="716">
                  <c:v>6.0435999999999997E-2</c:v>
                </c:pt>
                <c:pt idx="717">
                  <c:v>5.9698000000000001E-2</c:v>
                </c:pt>
                <c:pt idx="718">
                  <c:v>5.9637000000000003E-2</c:v>
                </c:pt>
                <c:pt idx="719">
                  <c:v>6.0274999999999995E-2</c:v>
                </c:pt>
                <c:pt idx="720">
                  <c:v>6.0533000000000003E-2</c:v>
                </c:pt>
                <c:pt idx="721">
                  <c:v>6.0400000000000002E-2</c:v>
                </c:pt>
                <c:pt idx="722">
                  <c:v>6.0747999999999996E-2</c:v>
                </c:pt>
                <c:pt idx="723">
                  <c:v>6.1357000000000002E-2</c:v>
                </c:pt>
                <c:pt idx="724">
                  <c:v>6.1699999999999998E-2</c:v>
                </c:pt>
                <c:pt idx="725">
                  <c:v>6.1828000000000001E-2</c:v>
                </c:pt>
                <c:pt idx="726">
                  <c:v>6.0957999999999998E-2</c:v>
                </c:pt>
                <c:pt idx="727">
                  <c:v>6.0681000000000006E-2</c:v>
                </c:pt>
                <c:pt idx="728">
                  <c:v>6.0481999999999994E-2</c:v>
                </c:pt>
                <c:pt idx="729">
                  <c:v>6.0019000000000003E-2</c:v>
                </c:pt>
                <c:pt idx="730">
                  <c:v>5.9383999999999999E-2</c:v>
                </c:pt>
                <c:pt idx="731">
                  <c:v>5.8987999999999999E-2</c:v>
                </c:pt>
                <c:pt idx="732">
                  <c:v>5.8730000000000004E-2</c:v>
                </c:pt>
                <c:pt idx="733">
                  <c:v>5.9276999999999996E-2</c:v>
                </c:pt>
                <c:pt idx="734">
                  <c:v>5.9069000000000003E-2</c:v>
                </c:pt>
                <c:pt idx="735">
                  <c:v>5.9264000000000004E-2</c:v>
                </c:pt>
                <c:pt idx="736">
                  <c:v>5.9551E-2</c:v>
                </c:pt>
                <c:pt idx="737">
                  <c:v>5.9715999999999998E-2</c:v>
                </c:pt>
                <c:pt idx="738">
                  <c:v>5.9239E-2</c:v>
                </c:pt>
                <c:pt idx="739">
                  <c:v>5.8970000000000002E-2</c:v>
                </c:pt>
                <c:pt idx="740">
                  <c:v>5.8668999999999999E-2</c:v>
                </c:pt>
                <c:pt idx="741">
                  <c:v>5.8787000000000006E-2</c:v>
                </c:pt>
                <c:pt idx="742">
                  <c:v>5.8619000000000004E-2</c:v>
                </c:pt>
                <c:pt idx="743">
                  <c:v>5.8722000000000003E-2</c:v>
                </c:pt>
                <c:pt idx="744">
                  <c:v>5.8171E-2</c:v>
                </c:pt>
                <c:pt idx="745">
                  <c:v>5.7957000000000002E-2</c:v>
                </c:pt>
                <c:pt idx="746">
                  <c:v>5.7790999999999995E-2</c:v>
                </c:pt>
                <c:pt idx="747">
                  <c:v>5.8063999999999998E-2</c:v>
                </c:pt>
                <c:pt idx="748">
                  <c:v>5.7549999999999997E-2</c:v>
                </c:pt>
                <c:pt idx="749">
                  <c:v>5.7500000000000002E-2</c:v>
                </c:pt>
                <c:pt idx="750">
                  <c:v>5.6820000000000002E-2</c:v>
                </c:pt>
                <c:pt idx="751">
                  <c:v>5.6826000000000002E-2</c:v>
                </c:pt>
                <c:pt idx="752">
                  <c:v>5.6740000000000006E-2</c:v>
                </c:pt>
                <c:pt idx="753">
                  <c:v>5.6786000000000003E-2</c:v>
                </c:pt>
                <c:pt idx="754">
                  <c:v>5.6614999999999999E-2</c:v>
                </c:pt>
                <c:pt idx="755">
                  <c:v>5.6799999999999996E-2</c:v>
                </c:pt>
                <c:pt idx="756">
                  <c:v>5.6723999999999997E-2</c:v>
                </c:pt>
                <c:pt idx="757">
                  <c:v>5.6940999999999999E-2</c:v>
                </c:pt>
                <c:pt idx="758">
                  <c:v>5.7176999999999999E-2</c:v>
                </c:pt>
                <c:pt idx="759">
                  <c:v>5.781E-2</c:v>
                </c:pt>
                <c:pt idx="760">
                  <c:v>5.7975000000000006E-2</c:v>
                </c:pt>
                <c:pt idx="761">
                  <c:v>5.8678000000000001E-2</c:v>
                </c:pt>
                <c:pt idx="762">
                  <c:v>5.8292999999999998E-2</c:v>
                </c:pt>
                <c:pt idx="763">
                  <c:v>5.8712E-2</c:v>
                </c:pt>
                <c:pt idx="764">
                  <c:v>5.8600000000000006E-2</c:v>
                </c:pt>
                <c:pt idx="765">
                  <c:v>5.8651000000000002E-2</c:v>
                </c:pt>
                <c:pt idx="766">
                  <c:v>5.8255999999999995E-2</c:v>
                </c:pt>
                <c:pt idx="767">
                  <c:v>5.8351E-2</c:v>
                </c:pt>
                <c:pt idx="768">
                  <c:v>5.8299999999999998E-2</c:v>
                </c:pt>
                <c:pt idx="769">
                  <c:v>5.8604999999999997E-2</c:v>
                </c:pt>
                <c:pt idx="770">
                  <c:v>5.9431000000000005E-2</c:v>
                </c:pt>
                <c:pt idx="771">
                  <c:v>5.9081999999999996E-2</c:v>
                </c:pt>
                <c:pt idx="772">
                  <c:v>5.9982000000000001E-2</c:v>
                </c:pt>
                <c:pt idx="773">
                  <c:v>5.9920000000000001E-2</c:v>
                </c:pt>
                <c:pt idx="774">
                  <c:v>6.0063000000000005E-2</c:v>
                </c:pt>
                <c:pt idx="775">
                  <c:v>6.0100000000000001E-2</c:v>
                </c:pt>
                <c:pt idx="776">
                  <c:v>6.0100000000000001E-2</c:v>
                </c:pt>
                <c:pt idx="777">
                  <c:v>6.0299999999999999E-2</c:v>
                </c:pt>
                <c:pt idx="778">
                  <c:v>5.9640000000000006E-2</c:v>
                </c:pt>
                <c:pt idx="779">
                  <c:v>5.8826000000000003E-2</c:v>
                </c:pt>
                <c:pt idx="780">
                  <c:v>5.8516000000000006E-2</c:v>
                </c:pt>
                <c:pt idx="781">
                  <c:v>5.8601E-2</c:v>
                </c:pt>
                <c:pt idx="782">
                  <c:v>5.8361999999999997E-2</c:v>
                </c:pt>
                <c:pt idx="783">
                  <c:v>5.8013000000000002E-2</c:v>
                </c:pt>
                <c:pt idx="784">
                  <c:v>5.8228999999999996E-2</c:v>
                </c:pt>
                <c:pt idx="785">
                  <c:v>5.7812999999999996E-2</c:v>
                </c:pt>
                <c:pt idx="786">
                  <c:v>5.6841999999999997E-2</c:v>
                </c:pt>
                <c:pt idx="787">
                  <c:v>5.7274000000000005E-2</c:v>
                </c:pt>
                <c:pt idx="788">
                  <c:v>5.6727999999999994E-2</c:v>
                </c:pt>
                <c:pt idx="789">
                  <c:v>5.6877000000000004E-2</c:v>
                </c:pt>
                <c:pt idx="790">
                  <c:v>5.6811E-2</c:v>
                </c:pt>
                <c:pt idx="791">
                  <c:v>5.6749999999999995E-2</c:v>
                </c:pt>
                <c:pt idx="792">
                  <c:v>5.6900000000000006E-2</c:v>
                </c:pt>
                <c:pt idx="793">
                  <c:v>5.6734E-2</c:v>
                </c:pt>
                <c:pt idx="794">
                  <c:v>5.6722999999999996E-2</c:v>
                </c:pt>
                <c:pt idx="795">
                  <c:v>5.6504000000000006E-2</c:v>
                </c:pt>
                <c:pt idx="796">
                  <c:v>5.6361999999999995E-2</c:v>
                </c:pt>
                <c:pt idx="797">
                  <c:v>5.5854000000000001E-2</c:v>
                </c:pt>
                <c:pt idx="798">
                  <c:v>5.5757000000000001E-2</c:v>
                </c:pt>
                <c:pt idx="799">
                  <c:v>5.6172000000000007E-2</c:v>
                </c:pt>
                <c:pt idx="800">
                  <c:v>5.5940000000000004E-2</c:v>
                </c:pt>
                <c:pt idx="801">
                  <c:v>5.6468999999999998E-2</c:v>
                </c:pt>
                <c:pt idx="802">
                  <c:v>5.7300000000000004E-2</c:v>
                </c:pt>
                <c:pt idx="803">
                  <c:v>5.7878999999999993E-2</c:v>
                </c:pt>
                <c:pt idx="804">
                  <c:v>5.8071000000000005E-2</c:v>
                </c:pt>
                <c:pt idx="805">
                  <c:v>5.7870999999999999E-2</c:v>
                </c:pt>
                <c:pt idx="806">
                  <c:v>5.8099999999999999E-2</c:v>
                </c:pt>
                <c:pt idx="807">
                  <c:v>5.7999999999999996E-2</c:v>
                </c:pt>
                <c:pt idx="808">
                  <c:v>5.7801999999999999E-2</c:v>
                </c:pt>
                <c:pt idx="809">
                  <c:v>5.7507000000000003E-2</c:v>
                </c:pt>
                <c:pt idx="810">
                  <c:v>5.7527000000000002E-2</c:v>
                </c:pt>
                <c:pt idx="811">
                  <c:v>5.8299999999999998E-2</c:v>
                </c:pt>
                <c:pt idx="812">
                  <c:v>6.0838000000000003E-2</c:v>
                </c:pt>
                <c:pt idx="813">
                  <c:v>6.0838000000000003E-2</c:v>
                </c:pt>
                <c:pt idx="814">
                  <c:v>6.0838000000000003E-2</c:v>
                </c:pt>
                <c:pt idx="815">
                  <c:v>6.1566000000000003E-2</c:v>
                </c:pt>
                <c:pt idx="816">
                  <c:v>6.132E-2</c:v>
                </c:pt>
                <c:pt idx="817">
                  <c:v>6.1288999999999996E-2</c:v>
                </c:pt>
                <c:pt idx="818">
                  <c:v>6.0292000000000005E-2</c:v>
                </c:pt>
                <c:pt idx="819">
                  <c:v>6.0426000000000001E-2</c:v>
                </c:pt>
                <c:pt idx="820">
                  <c:v>6.0650000000000003E-2</c:v>
                </c:pt>
                <c:pt idx="821">
                  <c:v>6.0976000000000002E-2</c:v>
                </c:pt>
                <c:pt idx="822">
                  <c:v>6.1534000000000005E-2</c:v>
                </c:pt>
                <c:pt idx="823">
                  <c:v>6.1081000000000003E-2</c:v>
                </c:pt>
                <c:pt idx="824">
                  <c:v>6.0727999999999997E-2</c:v>
                </c:pt>
                <c:pt idx="825">
                  <c:v>6.0697000000000001E-2</c:v>
                </c:pt>
                <c:pt idx="826">
                  <c:v>6.3027E-2</c:v>
                </c:pt>
                <c:pt idx="827">
                  <c:v>6.3120000000000009E-2</c:v>
                </c:pt>
                <c:pt idx="828">
                  <c:v>6.2188999999999994E-2</c:v>
                </c:pt>
                <c:pt idx="829">
                  <c:v>6.2722E-2</c:v>
                </c:pt>
                <c:pt idx="830">
                  <c:v>6.2026000000000005E-2</c:v>
                </c:pt>
                <c:pt idx="831">
                  <c:v>6.1022999999999994E-2</c:v>
                </c:pt>
                <c:pt idx="832">
                  <c:v>6.1017999999999996E-2</c:v>
                </c:pt>
                <c:pt idx="833">
                  <c:v>6.0812999999999999E-2</c:v>
                </c:pt>
                <c:pt idx="834">
                  <c:v>6.0525000000000002E-2</c:v>
                </c:pt>
                <c:pt idx="835">
                  <c:v>6.0439E-2</c:v>
                </c:pt>
                <c:pt idx="836">
                  <c:v>6.0419E-2</c:v>
                </c:pt>
                <c:pt idx="837">
                  <c:v>6.0444999999999999E-2</c:v>
                </c:pt>
                <c:pt idx="838">
                  <c:v>6.0267999999999995E-2</c:v>
                </c:pt>
                <c:pt idx="839">
                  <c:v>6.0152000000000004E-2</c:v>
                </c:pt>
                <c:pt idx="840">
                  <c:v>5.9618000000000004E-2</c:v>
                </c:pt>
                <c:pt idx="841">
                  <c:v>5.9149E-2</c:v>
                </c:pt>
                <c:pt idx="842">
                  <c:v>5.9219999999999995E-2</c:v>
                </c:pt>
                <c:pt idx="843">
                  <c:v>5.9071999999999993E-2</c:v>
                </c:pt>
                <c:pt idx="844">
                  <c:v>5.8758999999999999E-2</c:v>
                </c:pt>
                <c:pt idx="845">
                  <c:v>5.8292000000000004E-2</c:v>
                </c:pt>
                <c:pt idx="846">
                  <c:v>5.7375999999999996E-2</c:v>
                </c:pt>
                <c:pt idx="847">
                  <c:v>5.7375999999999996E-2</c:v>
                </c:pt>
                <c:pt idx="848">
                  <c:v>5.6627000000000004E-2</c:v>
                </c:pt>
                <c:pt idx="849">
                  <c:v>5.6900000000000006E-2</c:v>
                </c:pt>
                <c:pt idx="850">
                  <c:v>5.7228000000000001E-2</c:v>
                </c:pt>
                <c:pt idx="851">
                  <c:v>5.6832000000000001E-2</c:v>
                </c:pt>
                <c:pt idx="852">
                  <c:v>5.7468999999999999E-2</c:v>
                </c:pt>
                <c:pt idx="853">
                  <c:v>5.7581E-2</c:v>
                </c:pt>
                <c:pt idx="854">
                  <c:v>5.7599999999999998E-2</c:v>
                </c:pt>
                <c:pt idx="855">
                  <c:v>5.7912999999999999E-2</c:v>
                </c:pt>
                <c:pt idx="856">
                  <c:v>5.5830000000000005E-2</c:v>
                </c:pt>
                <c:pt idx="857">
                  <c:v>5.5435999999999999E-2</c:v>
                </c:pt>
                <c:pt idx="858">
                  <c:v>5.5014E-2</c:v>
                </c:pt>
                <c:pt idx="859">
                  <c:v>5.5057999999999996E-2</c:v>
                </c:pt>
                <c:pt idx="860">
                  <c:v>5.5824999999999993E-2</c:v>
                </c:pt>
                <c:pt idx="861">
                  <c:v>5.5814000000000002E-2</c:v>
                </c:pt>
                <c:pt idx="862">
                  <c:v>5.5850999999999998E-2</c:v>
                </c:pt>
                <c:pt idx="863">
                  <c:v>5.5971E-2</c:v>
                </c:pt>
                <c:pt idx="864">
                  <c:v>5.5599999999999997E-2</c:v>
                </c:pt>
                <c:pt idx="865">
                  <c:v>5.5963000000000006E-2</c:v>
                </c:pt>
                <c:pt idx="866">
                  <c:v>5.5688000000000001E-2</c:v>
                </c:pt>
                <c:pt idx="867">
                  <c:v>5.6254999999999999E-2</c:v>
                </c:pt>
                <c:pt idx="868">
                  <c:v>5.6101999999999999E-2</c:v>
                </c:pt>
                <c:pt idx="869">
                  <c:v>5.5675999999999996E-2</c:v>
                </c:pt>
                <c:pt idx="870">
                  <c:v>5.5368000000000001E-2</c:v>
                </c:pt>
                <c:pt idx="871">
                  <c:v>5.4890000000000001E-2</c:v>
                </c:pt>
                <c:pt idx="872">
                  <c:v>5.4733000000000004E-2</c:v>
                </c:pt>
                <c:pt idx="873">
                  <c:v>5.4474000000000002E-2</c:v>
                </c:pt>
                <c:pt idx="874">
                  <c:v>5.3379000000000003E-2</c:v>
                </c:pt>
                <c:pt idx="875">
                  <c:v>5.3128000000000002E-2</c:v>
                </c:pt>
                <c:pt idx="876">
                  <c:v>5.2999999999999999E-2</c:v>
                </c:pt>
                <c:pt idx="877">
                  <c:v>5.3025000000000003E-2</c:v>
                </c:pt>
                <c:pt idx="878">
                  <c:v>5.2880999999999997E-2</c:v>
                </c:pt>
                <c:pt idx="879">
                  <c:v>5.2946E-2</c:v>
                </c:pt>
                <c:pt idx="880">
                  <c:v>5.3509000000000001E-2</c:v>
                </c:pt>
                <c:pt idx="881">
                  <c:v>5.3342000000000001E-2</c:v>
                </c:pt>
                <c:pt idx="882">
                  <c:v>5.3335E-2</c:v>
                </c:pt>
                <c:pt idx="883">
                  <c:v>5.2746000000000001E-2</c:v>
                </c:pt>
                <c:pt idx="884">
                  <c:v>5.2436999999999998E-2</c:v>
                </c:pt>
                <c:pt idx="885">
                  <c:v>5.1645999999999997E-2</c:v>
                </c:pt>
                <c:pt idx="886">
                  <c:v>5.1749999999999997E-2</c:v>
                </c:pt>
                <c:pt idx="887">
                  <c:v>5.1520999999999997E-2</c:v>
                </c:pt>
                <c:pt idx="888">
                  <c:v>5.1943999999999997E-2</c:v>
                </c:pt>
                <c:pt idx="889">
                  <c:v>5.1719000000000001E-2</c:v>
                </c:pt>
                <c:pt idx="890">
                  <c:v>5.1694000000000004E-2</c:v>
                </c:pt>
                <c:pt idx="891">
                  <c:v>5.176E-2</c:v>
                </c:pt>
                <c:pt idx="892">
                  <c:v>5.21E-2</c:v>
                </c:pt>
                <c:pt idx="893">
                  <c:v>5.2499999999999998E-2</c:v>
                </c:pt>
                <c:pt idx="894">
                  <c:v>5.1746E-2</c:v>
                </c:pt>
                <c:pt idx="895">
                  <c:v>5.1706000000000002E-2</c:v>
                </c:pt>
                <c:pt idx="896">
                  <c:v>5.2367999999999998E-2</c:v>
                </c:pt>
                <c:pt idx="897">
                  <c:v>5.1936000000000003E-2</c:v>
                </c:pt>
                <c:pt idx="898">
                  <c:v>5.1799999999999999E-2</c:v>
                </c:pt>
                <c:pt idx="899">
                  <c:v>5.16E-2</c:v>
                </c:pt>
                <c:pt idx="900">
                  <c:v>5.1577999999999999E-2</c:v>
                </c:pt>
                <c:pt idx="901">
                  <c:v>5.16E-2</c:v>
                </c:pt>
                <c:pt idx="902">
                  <c:v>5.1799999999999999E-2</c:v>
                </c:pt>
                <c:pt idx="903">
                  <c:v>5.2424999999999999E-2</c:v>
                </c:pt>
                <c:pt idx="904">
                  <c:v>5.1923999999999998E-2</c:v>
                </c:pt>
                <c:pt idx="905">
                  <c:v>5.1699999999999996E-2</c:v>
                </c:pt>
                <c:pt idx="906">
                  <c:v>5.2024999999999995E-2</c:v>
                </c:pt>
                <c:pt idx="907">
                  <c:v>5.1900000000000002E-2</c:v>
                </c:pt>
                <c:pt idx="908">
                  <c:v>5.2046000000000002E-2</c:v>
                </c:pt>
                <c:pt idx="909">
                  <c:v>5.1869999999999999E-2</c:v>
                </c:pt>
                <c:pt idx="910">
                  <c:v>5.1811999999999997E-2</c:v>
                </c:pt>
                <c:pt idx="911">
                  <c:v>5.2000000000000005E-2</c:v>
                </c:pt>
                <c:pt idx="912">
                  <c:v>5.2259E-2</c:v>
                </c:pt>
                <c:pt idx="913">
                  <c:v>5.3064E-2</c:v>
                </c:pt>
                <c:pt idx="914">
                  <c:v>5.2830000000000002E-2</c:v>
                </c:pt>
                <c:pt idx="915">
                  <c:v>5.2400000000000002E-2</c:v>
                </c:pt>
                <c:pt idx="916">
                  <c:v>5.2550999999999994E-2</c:v>
                </c:pt>
                <c:pt idx="917">
                  <c:v>5.2481E-2</c:v>
                </c:pt>
                <c:pt idx="918">
                  <c:v>5.3082999999999998E-2</c:v>
                </c:pt>
                <c:pt idx="919">
                  <c:v>5.3000999999999993E-2</c:v>
                </c:pt>
                <c:pt idx="920">
                  <c:v>5.2735000000000004E-2</c:v>
                </c:pt>
                <c:pt idx="921">
                  <c:v>5.2999999999999999E-2</c:v>
                </c:pt>
                <c:pt idx="922">
                  <c:v>5.3345000000000004E-2</c:v>
                </c:pt>
                <c:pt idx="923">
                  <c:v>5.3338999999999998E-2</c:v>
                </c:pt>
                <c:pt idx="924">
                  <c:v>5.4000000000000006E-2</c:v>
                </c:pt>
                <c:pt idx="925">
                  <c:v>5.4100000000000002E-2</c:v>
                </c:pt>
                <c:pt idx="926">
                  <c:v>5.4139E-2</c:v>
                </c:pt>
                <c:pt idx="927">
                  <c:v>5.3800000000000001E-2</c:v>
                </c:pt>
                <c:pt idx="928">
                  <c:v>5.3517000000000002E-2</c:v>
                </c:pt>
                <c:pt idx="929">
                  <c:v>5.3495999999999995E-2</c:v>
                </c:pt>
                <c:pt idx="930">
                  <c:v>5.3600000000000002E-2</c:v>
                </c:pt>
                <c:pt idx="931">
                  <c:v>5.3461000000000002E-2</c:v>
                </c:pt>
                <c:pt idx="932">
                  <c:v>5.3635000000000002E-2</c:v>
                </c:pt>
                <c:pt idx="933">
                  <c:v>5.3452E-2</c:v>
                </c:pt>
                <c:pt idx="934">
                  <c:v>5.2926000000000001E-2</c:v>
                </c:pt>
                <c:pt idx="935">
                  <c:v>5.2115999999999996E-2</c:v>
                </c:pt>
                <c:pt idx="936">
                  <c:v>5.1500000000000004E-2</c:v>
                </c:pt>
                <c:pt idx="937">
                  <c:v>5.0900000000000001E-2</c:v>
                </c:pt>
                <c:pt idx="938">
                  <c:v>4.9955999999999993E-2</c:v>
                </c:pt>
                <c:pt idx="939">
                  <c:v>5.0218999999999993E-2</c:v>
                </c:pt>
                <c:pt idx="940">
                  <c:v>6.0448000000000002E-2</c:v>
                </c:pt>
                <c:pt idx="941">
                  <c:v>5.7291000000000002E-2</c:v>
                </c:pt>
                <c:pt idx="942">
                  <c:v>5.7953999999999999E-2</c:v>
                </c:pt>
                <c:pt idx="943">
                  <c:v>5.6402000000000001E-2</c:v>
                </c:pt>
                <c:pt idx="944">
                  <c:v>5.6216000000000002E-2</c:v>
                </c:pt>
                <c:pt idx="945">
                  <c:v>5.6113999999999997E-2</c:v>
                </c:pt>
                <c:pt idx="946">
                  <c:v>5.5627000000000003E-2</c:v>
                </c:pt>
                <c:pt idx="947">
                  <c:v>5.5266999999999997E-2</c:v>
                </c:pt>
                <c:pt idx="948">
                  <c:v>5.6001000000000002E-2</c:v>
                </c:pt>
                <c:pt idx="949">
                  <c:v>5.5837000000000005E-2</c:v>
                </c:pt>
                <c:pt idx="950">
                  <c:v>5.67E-2</c:v>
                </c:pt>
                <c:pt idx="951">
                  <c:v>5.7222999999999996E-2</c:v>
                </c:pt>
                <c:pt idx="952">
                  <c:v>5.7977999999999995E-2</c:v>
                </c:pt>
                <c:pt idx="953">
                  <c:v>5.7599999999999998E-2</c:v>
                </c:pt>
                <c:pt idx="954">
                  <c:v>5.7369000000000003E-2</c:v>
                </c:pt>
                <c:pt idx="955">
                  <c:v>5.7213E-2</c:v>
                </c:pt>
                <c:pt idx="956">
                  <c:v>5.7072999999999999E-2</c:v>
                </c:pt>
                <c:pt idx="957">
                  <c:v>5.6998E-2</c:v>
                </c:pt>
                <c:pt idx="958">
                  <c:v>5.7047999999999995E-2</c:v>
                </c:pt>
                <c:pt idx="959">
                  <c:v>5.6441999999999999E-2</c:v>
                </c:pt>
                <c:pt idx="960">
                  <c:v>5.5728E-2</c:v>
                </c:pt>
                <c:pt idx="961">
                  <c:v>5.5418000000000002E-2</c:v>
                </c:pt>
                <c:pt idx="962">
                  <c:v>5.5955000000000005E-2</c:v>
                </c:pt>
                <c:pt idx="963">
                  <c:v>5.5823999999999999E-2</c:v>
                </c:pt>
                <c:pt idx="964">
                  <c:v>5.6125000000000001E-2</c:v>
                </c:pt>
                <c:pt idx="965">
                  <c:v>5.6279000000000003E-2</c:v>
                </c:pt>
                <c:pt idx="966">
                  <c:v>5.6233000000000005E-2</c:v>
                </c:pt>
                <c:pt idx="967">
                  <c:v>5.6600000000000004E-2</c:v>
                </c:pt>
                <c:pt idx="968">
                  <c:v>5.5999999999999994E-2</c:v>
                </c:pt>
                <c:pt idx="969">
                  <c:v>5.6144999999999994E-2</c:v>
                </c:pt>
                <c:pt idx="970">
                  <c:v>5.6085999999999997E-2</c:v>
                </c:pt>
                <c:pt idx="971">
                  <c:v>5.5830000000000005E-2</c:v>
                </c:pt>
                <c:pt idx="972">
                  <c:v>5.6028000000000001E-2</c:v>
                </c:pt>
                <c:pt idx="973">
                  <c:v>5.6056999999999996E-2</c:v>
                </c:pt>
                <c:pt idx="974">
                  <c:v>5.6029000000000002E-2</c:v>
                </c:pt>
                <c:pt idx="975">
                  <c:v>5.6459999999999996E-2</c:v>
                </c:pt>
                <c:pt idx="976">
                  <c:v>5.6399999999999999E-2</c:v>
                </c:pt>
                <c:pt idx="977">
                  <c:v>5.6275000000000006E-2</c:v>
                </c:pt>
                <c:pt idx="978">
                  <c:v>5.5547000000000006E-2</c:v>
                </c:pt>
                <c:pt idx="979">
                  <c:v>5.5640999999999996E-2</c:v>
                </c:pt>
                <c:pt idx="980">
                  <c:v>5.4945000000000001E-2</c:v>
                </c:pt>
                <c:pt idx="981">
                  <c:v>5.4440000000000002E-2</c:v>
                </c:pt>
                <c:pt idx="982">
                  <c:v>5.3741999999999998E-2</c:v>
                </c:pt>
                <c:pt idx="983">
                  <c:v>5.3030000000000001E-2</c:v>
                </c:pt>
                <c:pt idx="984">
                  <c:v>5.2900999999999997E-2</c:v>
                </c:pt>
                <c:pt idx="985">
                  <c:v>5.2699999999999997E-2</c:v>
                </c:pt>
                <c:pt idx="986">
                  <c:v>5.2878000000000001E-2</c:v>
                </c:pt>
                <c:pt idx="987">
                  <c:v>5.3095999999999997E-2</c:v>
                </c:pt>
                <c:pt idx="988">
                  <c:v>5.3337000000000002E-2</c:v>
                </c:pt>
                <c:pt idx="989">
                  <c:v>5.2285999999999999E-2</c:v>
                </c:pt>
                <c:pt idx="990">
                  <c:v>5.2343000000000001E-2</c:v>
                </c:pt>
                <c:pt idx="991">
                  <c:v>5.2122000000000002E-2</c:v>
                </c:pt>
                <c:pt idx="992">
                  <c:v>5.1909999999999998E-2</c:v>
                </c:pt>
                <c:pt idx="993">
                  <c:v>5.1666999999999998E-2</c:v>
                </c:pt>
                <c:pt idx="994">
                  <c:v>5.1124999999999997E-2</c:v>
                </c:pt>
                <c:pt idx="995">
                  <c:v>5.0902000000000003E-2</c:v>
                </c:pt>
                <c:pt idx="996">
                  <c:v>5.1250999999999998E-2</c:v>
                </c:pt>
                <c:pt idx="997">
                  <c:v>5.1253E-2</c:v>
                </c:pt>
                <c:pt idx="998">
                  <c:v>5.1414999999999995E-2</c:v>
                </c:pt>
                <c:pt idx="999">
                  <c:v>5.1799999999999999E-2</c:v>
                </c:pt>
                <c:pt idx="1000">
                  <c:v>5.1900000000000002E-2</c:v>
                </c:pt>
                <c:pt idx="1001">
                  <c:v>5.2066000000000001E-2</c:v>
                </c:pt>
                <c:pt idx="1002">
                  <c:v>5.1727999999999996E-2</c:v>
                </c:pt>
                <c:pt idx="1003">
                  <c:v>5.1444999999999998E-2</c:v>
                </c:pt>
                <c:pt idx="1004">
                  <c:v>5.2144000000000003E-2</c:v>
                </c:pt>
                <c:pt idx="1005">
                  <c:v>5.1766E-2</c:v>
                </c:pt>
                <c:pt idx="1006">
                  <c:v>5.2093999999999994E-2</c:v>
                </c:pt>
                <c:pt idx="1007">
                  <c:v>5.2134E-2</c:v>
                </c:pt>
                <c:pt idx="1008">
                  <c:v>5.2000000000000005E-2</c:v>
                </c:pt>
                <c:pt idx="1009">
                  <c:v>5.1727999999999996E-2</c:v>
                </c:pt>
                <c:pt idx="1010">
                  <c:v>5.1729999999999998E-2</c:v>
                </c:pt>
                <c:pt idx="1011">
                  <c:v>5.1668000000000006E-2</c:v>
                </c:pt>
                <c:pt idx="1012">
                  <c:v>5.1680999999999998E-2</c:v>
                </c:pt>
                <c:pt idx="1013">
                  <c:v>5.1750999999999998E-2</c:v>
                </c:pt>
                <c:pt idx="1014">
                  <c:v>5.1473999999999999E-2</c:v>
                </c:pt>
                <c:pt idx="1015">
                  <c:v>5.1444000000000004E-2</c:v>
                </c:pt>
                <c:pt idx="1016">
                  <c:v>5.1323999999999995E-2</c:v>
                </c:pt>
                <c:pt idx="1017">
                  <c:v>5.0730000000000004E-2</c:v>
                </c:pt>
                <c:pt idx="1018">
                  <c:v>5.0152999999999996E-2</c:v>
                </c:pt>
                <c:pt idx="1019">
                  <c:v>4.9631000000000002E-2</c:v>
                </c:pt>
                <c:pt idx="1020">
                  <c:v>4.9599999999999998E-2</c:v>
                </c:pt>
                <c:pt idx="1021">
                  <c:v>4.9874999999999996E-2</c:v>
                </c:pt>
                <c:pt idx="1022">
                  <c:v>4.9995000000000005E-2</c:v>
                </c:pt>
                <c:pt idx="1023">
                  <c:v>5.0069999999999996E-2</c:v>
                </c:pt>
                <c:pt idx="1024">
                  <c:v>5.0246000000000006E-2</c:v>
                </c:pt>
                <c:pt idx="1025">
                  <c:v>5.0199999999999995E-2</c:v>
                </c:pt>
                <c:pt idx="1026">
                  <c:v>5.0099999999999999E-2</c:v>
                </c:pt>
                <c:pt idx="1027">
                  <c:v>0.05</c:v>
                </c:pt>
                <c:pt idx="1028">
                  <c:v>4.9734999999999994E-2</c:v>
                </c:pt>
                <c:pt idx="1029">
                  <c:v>4.9793999999999998E-2</c:v>
                </c:pt>
                <c:pt idx="1030">
                  <c:v>4.9913999999999993E-2</c:v>
                </c:pt>
                <c:pt idx="1031">
                  <c:v>4.9699999999999994E-2</c:v>
                </c:pt>
                <c:pt idx="1032">
                  <c:v>4.9862999999999998E-2</c:v>
                </c:pt>
                <c:pt idx="1033">
                  <c:v>4.9913999999999993E-2</c:v>
                </c:pt>
                <c:pt idx="1034">
                  <c:v>4.9932999999999998E-2</c:v>
                </c:pt>
                <c:pt idx="1035">
                  <c:v>4.9800000000000004E-2</c:v>
                </c:pt>
                <c:pt idx="1036">
                  <c:v>0.05</c:v>
                </c:pt>
                <c:pt idx="1037">
                  <c:v>4.9938000000000003E-2</c:v>
                </c:pt>
                <c:pt idx="1038">
                  <c:v>5.0250000000000003E-2</c:v>
                </c:pt>
                <c:pt idx="1039">
                  <c:v>4.9644000000000001E-2</c:v>
                </c:pt>
                <c:pt idx="1040">
                  <c:v>4.9873000000000001E-2</c:v>
                </c:pt>
                <c:pt idx="1041">
                  <c:v>4.9688999999999997E-2</c:v>
                </c:pt>
                <c:pt idx="1042">
                  <c:v>4.9859000000000001E-2</c:v>
                </c:pt>
                <c:pt idx="1043">
                  <c:v>4.9882999999999997E-2</c:v>
                </c:pt>
                <c:pt idx="1044">
                  <c:v>5.0064999999999998E-2</c:v>
                </c:pt>
                <c:pt idx="1045">
                  <c:v>4.9855999999999998E-2</c:v>
                </c:pt>
                <c:pt idx="1046">
                  <c:v>4.9823000000000006E-2</c:v>
                </c:pt>
                <c:pt idx="1047">
                  <c:v>4.9650999999999994E-2</c:v>
                </c:pt>
                <c:pt idx="1048">
                  <c:v>4.9534000000000002E-2</c:v>
                </c:pt>
                <c:pt idx="1049">
                  <c:v>4.9922000000000001E-2</c:v>
                </c:pt>
                <c:pt idx="1050">
                  <c:v>5.0546000000000001E-2</c:v>
                </c:pt>
                <c:pt idx="1051">
                  <c:v>5.0465999999999997E-2</c:v>
                </c:pt>
                <c:pt idx="1052">
                  <c:v>5.1222999999999998E-2</c:v>
                </c:pt>
                <c:pt idx="1053">
                  <c:v>5.1119999999999999E-2</c:v>
                </c:pt>
                <c:pt idx="1054">
                  <c:v>5.1500000000000004E-2</c:v>
                </c:pt>
                <c:pt idx="1055">
                  <c:v>5.1619999999999999E-2</c:v>
                </c:pt>
                <c:pt idx="1056">
                  <c:v>5.2172999999999997E-2</c:v>
                </c:pt>
                <c:pt idx="1057">
                  <c:v>5.2849000000000007E-2</c:v>
                </c:pt>
                <c:pt idx="1058">
                  <c:v>5.2386999999999996E-2</c:v>
                </c:pt>
                <c:pt idx="1059">
                  <c:v>5.2774999999999996E-2</c:v>
                </c:pt>
                <c:pt idx="1060">
                  <c:v>5.2611999999999999E-2</c:v>
                </c:pt>
                <c:pt idx="1061">
                  <c:v>5.2657999999999996E-2</c:v>
                </c:pt>
                <c:pt idx="1062">
                  <c:v>5.3227000000000003E-2</c:v>
                </c:pt>
                <c:pt idx="1063">
                  <c:v>5.3468000000000002E-2</c:v>
                </c:pt>
                <c:pt idx="1064">
                  <c:v>5.3899999999999997E-2</c:v>
                </c:pt>
                <c:pt idx="1065">
                  <c:v>5.3269999999999998E-2</c:v>
                </c:pt>
                <c:pt idx="1066">
                  <c:v>5.2932E-2</c:v>
                </c:pt>
                <c:pt idx="1067">
                  <c:v>5.2932E-2</c:v>
                </c:pt>
                <c:pt idx="1068">
                  <c:v>5.2457999999999998E-2</c:v>
                </c:pt>
                <c:pt idx="1069">
                  <c:v>5.2557E-2</c:v>
                </c:pt>
                <c:pt idx="1070">
                  <c:v>5.2461000000000001E-2</c:v>
                </c:pt>
                <c:pt idx="1071">
                  <c:v>5.2757999999999999E-2</c:v>
                </c:pt>
                <c:pt idx="1072">
                  <c:v>5.2958999999999999E-2</c:v>
                </c:pt>
                <c:pt idx="1073">
                  <c:v>5.2946E-2</c:v>
                </c:pt>
                <c:pt idx="1074">
                  <c:v>5.3399999999999996E-2</c:v>
                </c:pt>
                <c:pt idx="1075">
                  <c:v>5.3810999999999998E-2</c:v>
                </c:pt>
                <c:pt idx="1076">
                  <c:v>5.3758E-2</c:v>
                </c:pt>
                <c:pt idx="1077">
                  <c:v>5.3800000000000001E-2</c:v>
                </c:pt>
                <c:pt idx="1078">
                  <c:v>5.3638999999999999E-2</c:v>
                </c:pt>
                <c:pt idx="1079">
                  <c:v>5.3768000000000003E-2</c:v>
                </c:pt>
                <c:pt idx="1080">
                  <c:v>5.4276999999999999E-2</c:v>
                </c:pt>
                <c:pt idx="1081">
                  <c:v>5.3917E-2</c:v>
                </c:pt>
                <c:pt idx="1082">
                  <c:v>5.3867999999999999E-2</c:v>
                </c:pt>
                <c:pt idx="1083">
                  <c:v>5.4234999999999998E-2</c:v>
                </c:pt>
                <c:pt idx="1084">
                  <c:v>5.3960000000000001E-2</c:v>
                </c:pt>
                <c:pt idx="1085">
                  <c:v>5.4260000000000003E-2</c:v>
                </c:pt>
                <c:pt idx="1086">
                  <c:v>5.4139E-2</c:v>
                </c:pt>
                <c:pt idx="1087">
                  <c:v>5.4100000000000002E-2</c:v>
                </c:pt>
                <c:pt idx="1088">
                  <c:v>5.4375E-2</c:v>
                </c:pt>
                <c:pt idx="1089">
                  <c:v>5.3956999999999998E-2</c:v>
                </c:pt>
                <c:pt idx="1090">
                  <c:v>5.3647E-2</c:v>
                </c:pt>
                <c:pt idx="1091">
                  <c:v>5.4000000000000006E-2</c:v>
                </c:pt>
                <c:pt idx="1092">
                  <c:v>5.3564999999999995E-2</c:v>
                </c:pt>
                <c:pt idx="1093">
                  <c:v>5.3600000000000002E-2</c:v>
                </c:pt>
                <c:pt idx="1094">
                  <c:v>5.3555999999999999E-2</c:v>
                </c:pt>
                <c:pt idx="1095">
                  <c:v>5.3555999999999999E-2</c:v>
                </c:pt>
                <c:pt idx="1096">
                  <c:v>5.2984000000000003E-2</c:v>
                </c:pt>
                <c:pt idx="1097">
                  <c:v>5.2523999999999994E-2</c:v>
                </c:pt>
                <c:pt idx="1098">
                  <c:v>5.2293000000000006E-2</c:v>
                </c:pt>
                <c:pt idx="1099">
                  <c:v>5.2504000000000002E-2</c:v>
                </c:pt>
                <c:pt idx="1100">
                  <c:v>5.2474999999999994E-2</c:v>
                </c:pt>
                <c:pt idx="1101">
                  <c:v>5.2407000000000002E-2</c:v>
                </c:pt>
                <c:pt idx="1102">
                  <c:v>5.2297999999999997E-2</c:v>
                </c:pt>
                <c:pt idx="1103">
                  <c:v>5.1699999999999996E-2</c:v>
                </c:pt>
                <c:pt idx="1104">
                  <c:v>5.1299999999999998E-2</c:v>
                </c:pt>
                <c:pt idx="1105">
                  <c:v>5.1235000000000003E-2</c:v>
                </c:pt>
                <c:pt idx="1106">
                  <c:v>5.0999999999999997E-2</c:v>
                </c:pt>
                <c:pt idx="1107">
                  <c:v>5.0999999999999997E-2</c:v>
                </c:pt>
                <c:pt idx="1108">
                  <c:v>5.0799999999999998E-2</c:v>
                </c:pt>
                <c:pt idx="1109">
                  <c:v>5.0831999999999995E-2</c:v>
                </c:pt>
                <c:pt idx="1110">
                  <c:v>5.0976E-2</c:v>
                </c:pt>
                <c:pt idx="1111">
                  <c:v>5.1143000000000001E-2</c:v>
                </c:pt>
                <c:pt idx="1112">
                  <c:v>0.05</c:v>
                </c:pt>
                <c:pt idx="1113">
                  <c:v>0.05</c:v>
                </c:pt>
                <c:pt idx="1114">
                  <c:v>4.9299999999999997E-2</c:v>
                </c:pt>
                <c:pt idx="1115">
                  <c:v>4.9500000000000002E-2</c:v>
                </c:pt>
                <c:pt idx="1116">
                  <c:v>4.9800000000000004E-2</c:v>
                </c:pt>
                <c:pt idx="1117">
                  <c:v>4.9752999999999999E-2</c:v>
                </c:pt>
                <c:pt idx="1118">
                  <c:v>4.9658000000000001E-2</c:v>
                </c:pt>
                <c:pt idx="1119">
                  <c:v>5.0099999999999999E-2</c:v>
                </c:pt>
                <c:pt idx="1120">
                  <c:v>5.0598000000000004E-2</c:v>
                </c:pt>
                <c:pt idx="1121">
                  <c:v>5.0549999999999998E-2</c:v>
                </c:pt>
                <c:pt idx="1122">
                  <c:v>5.0649E-2</c:v>
                </c:pt>
                <c:pt idx="1123">
                  <c:v>5.0820999999999998E-2</c:v>
                </c:pt>
                <c:pt idx="1124">
                  <c:v>5.1299999999999998E-2</c:v>
                </c:pt>
                <c:pt idx="1125">
                  <c:v>5.0799999999999998E-2</c:v>
                </c:pt>
                <c:pt idx="1126">
                  <c:v>5.0199999999999995E-2</c:v>
                </c:pt>
                <c:pt idx="1127">
                  <c:v>4.9874999999999996E-2</c:v>
                </c:pt>
                <c:pt idx="1128">
                  <c:v>4.9924999999999997E-2</c:v>
                </c:pt>
                <c:pt idx="1129">
                  <c:v>5.0266999999999999E-2</c:v>
                </c:pt>
                <c:pt idx="1130">
                  <c:v>5.0254E-2</c:v>
                </c:pt>
                <c:pt idx="1131">
                  <c:v>5.0423999999999997E-2</c:v>
                </c:pt>
                <c:pt idx="1132">
                  <c:v>5.0251000000000004E-2</c:v>
                </c:pt>
                <c:pt idx="1133">
                  <c:v>4.9842000000000004E-2</c:v>
                </c:pt>
                <c:pt idx="1134">
                  <c:v>4.9880000000000008E-2</c:v>
                </c:pt>
                <c:pt idx="1135">
                  <c:v>5.0144000000000001E-2</c:v>
                </c:pt>
                <c:pt idx="1136">
                  <c:v>5.0136E-2</c:v>
                </c:pt>
                <c:pt idx="1137">
                  <c:v>5.0106000000000005E-2</c:v>
                </c:pt>
                <c:pt idx="1138">
                  <c:v>4.9926000000000005E-2</c:v>
                </c:pt>
                <c:pt idx="1139">
                  <c:v>5.0014000000000003E-2</c:v>
                </c:pt>
                <c:pt idx="1140">
                  <c:v>0.05</c:v>
                </c:pt>
                <c:pt idx="1141">
                  <c:v>5.0026000000000001E-2</c:v>
                </c:pt>
                <c:pt idx="1142">
                  <c:v>0.05</c:v>
                </c:pt>
                <c:pt idx="1143">
                  <c:v>5.0007000000000003E-2</c:v>
                </c:pt>
                <c:pt idx="1144">
                  <c:v>4.9908000000000001E-2</c:v>
                </c:pt>
                <c:pt idx="1145">
                  <c:v>4.9916999999999996E-2</c:v>
                </c:pt>
                <c:pt idx="1146">
                  <c:v>5.0012999999999995E-2</c:v>
                </c:pt>
                <c:pt idx="1147">
                  <c:v>4.9699999999999994E-2</c:v>
                </c:pt>
                <c:pt idx="1148">
                  <c:v>5.0061000000000001E-2</c:v>
                </c:pt>
                <c:pt idx="1149">
                  <c:v>5.0599999999999999E-2</c:v>
                </c:pt>
                <c:pt idx="1150">
                  <c:v>5.0205E-2</c:v>
                </c:pt>
                <c:pt idx="1151">
                  <c:v>4.965E-2</c:v>
                </c:pt>
                <c:pt idx="1152">
                  <c:v>4.9846000000000001E-2</c:v>
                </c:pt>
                <c:pt idx="1153">
                  <c:v>4.9833999999999996E-2</c:v>
                </c:pt>
                <c:pt idx="1154">
                  <c:v>5.0102000000000001E-2</c:v>
                </c:pt>
                <c:pt idx="1155">
                  <c:v>5.0529000000000004E-2</c:v>
                </c:pt>
                <c:pt idx="1156">
                  <c:v>5.0268E-2</c:v>
                </c:pt>
                <c:pt idx="1157">
                  <c:v>5.0514999999999997E-2</c:v>
                </c:pt>
                <c:pt idx="1158">
                  <c:v>5.1058000000000006E-2</c:v>
                </c:pt>
                <c:pt idx="1159">
                  <c:v>5.1421000000000001E-2</c:v>
                </c:pt>
                <c:pt idx="1160">
                  <c:v>5.1100000000000007E-2</c:v>
                </c:pt>
                <c:pt idx="1161">
                  <c:v>5.1477000000000002E-2</c:v>
                </c:pt>
                <c:pt idx="1162">
                  <c:v>5.1559000000000001E-2</c:v>
                </c:pt>
                <c:pt idx="1163">
                  <c:v>5.1642E-2</c:v>
                </c:pt>
                <c:pt idx="1164">
                  <c:v>5.1300999999999999E-2</c:v>
                </c:pt>
                <c:pt idx="1165">
                  <c:v>5.0900000000000001E-2</c:v>
                </c:pt>
                <c:pt idx="1166">
                  <c:v>5.1082000000000002E-2</c:v>
                </c:pt>
                <c:pt idx="1167">
                  <c:v>5.0957000000000002E-2</c:v>
                </c:pt>
                <c:pt idx="1168">
                  <c:v>5.0949000000000001E-2</c:v>
                </c:pt>
                <c:pt idx="1169">
                  <c:v>5.0730000000000004E-2</c:v>
                </c:pt>
                <c:pt idx="1170">
                  <c:v>5.0900000000000001E-2</c:v>
                </c:pt>
                <c:pt idx="1171">
                  <c:v>5.1035999999999998E-2</c:v>
                </c:pt>
                <c:pt idx="1172">
                  <c:v>5.1468999999999994E-2</c:v>
                </c:pt>
                <c:pt idx="1173">
                  <c:v>5.1473999999999999E-2</c:v>
                </c:pt>
                <c:pt idx="1174">
                  <c:v>5.1500000000000004E-2</c:v>
                </c:pt>
                <c:pt idx="1175">
                  <c:v>5.1237000000000005E-2</c:v>
                </c:pt>
                <c:pt idx="1176">
                  <c:v>5.1128E-2</c:v>
                </c:pt>
                <c:pt idx="1177">
                  <c:v>5.1401000000000002E-2</c:v>
                </c:pt>
                <c:pt idx="1178">
                  <c:v>5.1699999999999996E-2</c:v>
                </c:pt>
                <c:pt idx="1179">
                  <c:v>5.1699999999999996E-2</c:v>
                </c:pt>
                <c:pt idx="1180">
                  <c:v>5.16E-2</c:v>
                </c:pt>
                <c:pt idx="1181">
                  <c:v>5.1799999999999999E-2</c:v>
                </c:pt>
                <c:pt idx="1182">
                  <c:v>5.2499999999999998E-2</c:v>
                </c:pt>
                <c:pt idx="1183">
                  <c:v>5.3235999999999999E-2</c:v>
                </c:pt>
                <c:pt idx="1184">
                  <c:v>5.2340999999999999E-2</c:v>
                </c:pt>
                <c:pt idx="1185">
                  <c:v>5.2643000000000002E-2</c:v>
                </c:pt>
                <c:pt idx="1186">
                  <c:v>5.3200000000000004E-2</c:v>
                </c:pt>
                <c:pt idx="1187">
                  <c:v>5.2999999999999999E-2</c:v>
                </c:pt>
                <c:pt idx="1188">
                  <c:v>5.2892999999999996E-2</c:v>
                </c:pt>
                <c:pt idx="1189">
                  <c:v>5.4626000000000001E-2</c:v>
                </c:pt>
                <c:pt idx="1190">
                  <c:v>5.4447000000000002E-2</c:v>
                </c:pt>
                <c:pt idx="1191">
                  <c:v>5.4056E-2</c:v>
                </c:pt>
                <c:pt idx="1192">
                  <c:v>5.4165999999999999E-2</c:v>
                </c:pt>
                <c:pt idx="1193">
                  <c:v>5.4545000000000003E-2</c:v>
                </c:pt>
                <c:pt idx="1194">
                  <c:v>5.5248999999999999E-2</c:v>
                </c:pt>
                <c:pt idx="1195">
                  <c:v>5.5655999999999997E-2</c:v>
                </c:pt>
                <c:pt idx="1196">
                  <c:v>5.6375000000000001E-2</c:v>
                </c:pt>
                <c:pt idx="1197">
                  <c:v>5.6135999999999998E-2</c:v>
                </c:pt>
                <c:pt idx="1198">
                  <c:v>5.5918999999999996E-2</c:v>
                </c:pt>
                <c:pt idx="1199">
                  <c:v>5.62E-2</c:v>
                </c:pt>
                <c:pt idx="1200">
                  <c:v>5.7430000000000002E-2</c:v>
                </c:pt>
                <c:pt idx="1201">
                  <c:v>5.7854000000000003E-2</c:v>
                </c:pt>
                <c:pt idx="1202">
                  <c:v>5.8681000000000004E-2</c:v>
                </c:pt>
                <c:pt idx="1203">
                  <c:v>5.7804000000000001E-2</c:v>
                </c:pt>
                <c:pt idx="1204">
                  <c:v>5.8206000000000001E-2</c:v>
                </c:pt>
                <c:pt idx="1205">
                  <c:v>5.8288E-2</c:v>
                </c:pt>
                <c:pt idx="1206">
                  <c:v>5.8535000000000004E-2</c:v>
                </c:pt>
                <c:pt idx="1207">
                  <c:v>0.06</c:v>
                </c:pt>
                <c:pt idx="1208">
                  <c:v>5.8799999999999998E-2</c:v>
                </c:pt>
                <c:pt idx="1209">
                  <c:v>5.8902999999999997E-2</c:v>
                </c:pt>
                <c:pt idx="1210">
                  <c:v>5.7930000000000002E-2</c:v>
                </c:pt>
                <c:pt idx="1211">
                  <c:v>5.7971000000000002E-2</c:v>
                </c:pt>
                <c:pt idx="1212">
                  <c:v>5.8499999999999996E-2</c:v>
                </c:pt>
                <c:pt idx="1213">
                  <c:v>5.8764000000000004E-2</c:v>
                </c:pt>
                <c:pt idx="1214">
                  <c:v>5.8452000000000004E-2</c:v>
                </c:pt>
                <c:pt idx="1215">
                  <c:v>5.8366000000000001E-2</c:v>
                </c:pt>
                <c:pt idx="1216">
                  <c:v>5.8941999999999994E-2</c:v>
                </c:pt>
                <c:pt idx="1217">
                  <c:v>5.8430999999999997E-2</c:v>
                </c:pt>
                <c:pt idx="1218">
                  <c:v>5.8200000000000002E-2</c:v>
                </c:pt>
                <c:pt idx="1219">
                  <c:v>5.7907E-2</c:v>
                </c:pt>
                <c:pt idx="1220">
                  <c:v>5.7861999999999997E-2</c:v>
                </c:pt>
                <c:pt idx="1221">
                  <c:v>5.7541000000000002E-2</c:v>
                </c:pt>
                <c:pt idx="1222">
                  <c:v>5.7721999999999996E-2</c:v>
                </c:pt>
                <c:pt idx="1223">
                  <c:v>5.7313000000000003E-2</c:v>
                </c:pt>
                <c:pt idx="1224">
                  <c:v>5.7313000000000003E-2</c:v>
                </c:pt>
                <c:pt idx="1225">
                  <c:v>5.6852E-2</c:v>
                </c:pt>
                <c:pt idx="1226">
                  <c:v>5.7359E-2</c:v>
                </c:pt>
                <c:pt idx="1227">
                  <c:v>5.7826000000000002E-2</c:v>
                </c:pt>
                <c:pt idx="1228">
                  <c:v>5.7729999999999997E-2</c:v>
                </c:pt>
                <c:pt idx="1229">
                  <c:v>5.8112999999999998E-2</c:v>
                </c:pt>
                <c:pt idx="1230">
                  <c:v>5.7972000000000003E-2</c:v>
                </c:pt>
                <c:pt idx="1231">
                  <c:v>5.8042999999999997E-2</c:v>
                </c:pt>
                <c:pt idx="1232">
                  <c:v>5.7952000000000004E-2</c:v>
                </c:pt>
                <c:pt idx="1233">
                  <c:v>5.7000000000000002E-2</c:v>
                </c:pt>
                <c:pt idx="1234">
                  <c:v>5.7225999999999999E-2</c:v>
                </c:pt>
                <c:pt idx="1235">
                  <c:v>5.7099999999999998E-2</c:v>
                </c:pt>
                <c:pt idx="1236">
                  <c:v>5.6559999999999999E-2</c:v>
                </c:pt>
                <c:pt idx="1237">
                  <c:v>5.6940999999999999E-2</c:v>
                </c:pt>
                <c:pt idx="1238">
                  <c:v>5.6672E-2</c:v>
                </c:pt>
                <c:pt idx="1239">
                  <c:v>5.6749999999999995E-2</c:v>
                </c:pt>
                <c:pt idx="1240">
                  <c:v>5.6875000000000002E-2</c:v>
                </c:pt>
                <c:pt idx="1241">
                  <c:v>5.6862000000000003E-2</c:v>
                </c:pt>
                <c:pt idx="1242">
                  <c:v>5.6900000000000006E-2</c:v>
                </c:pt>
                <c:pt idx="1243">
                  <c:v>5.6288999999999999E-2</c:v>
                </c:pt>
                <c:pt idx="1244">
                  <c:v>5.6231000000000003E-2</c:v>
                </c:pt>
                <c:pt idx="1245">
                  <c:v>5.6609E-2</c:v>
                </c:pt>
                <c:pt idx="1246">
                  <c:v>5.6740000000000006E-2</c:v>
                </c:pt>
                <c:pt idx="1247">
                  <c:v>5.7165000000000001E-2</c:v>
                </c:pt>
                <c:pt idx="1248">
                  <c:v>5.7948000000000006E-2</c:v>
                </c:pt>
                <c:pt idx="1249">
                  <c:v>5.7626999999999998E-2</c:v>
                </c:pt>
                <c:pt idx="1250">
                  <c:v>5.6100000000000004E-2</c:v>
                </c:pt>
                <c:pt idx="1251">
                  <c:v>5.561E-2</c:v>
                </c:pt>
                <c:pt idx="1252">
                  <c:v>5.5424000000000001E-2</c:v>
                </c:pt>
                <c:pt idx="1253">
                  <c:v>5.57E-2</c:v>
                </c:pt>
                <c:pt idx="1254">
                  <c:v>5.6100000000000004E-2</c:v>
                </c:pt>
                <c:pt idx="1255">
                  <c:v>5.7431999999999997E-2</c:v>
                </c:pt>
                <c:pt idx="1256">
                  <c:v>5.6580000000000005E-2</c:v>
                </c:pt>
                <c:pt idx="1257">
                  <c:v>5.6999000000000001E-2</c:v>
                </c:pt>
                <c:pt idx="1258">
                  <c:v>5.6767999999999999E-2</c:v>
                </c:pt>
                <c:pt idx="1259">
                  <c:v>5.6430000000000001E-2</c:v>
                </c:pt>
                <c:pt idx="1260">
                  <c:v>5.6922E-2</c:v>
                </c:pt>
                <c:pt idx="1261">
                  <c:v>5.7028999999999996E-2</c:v>
                </c:pt>
                <c:pt idx="1262">
                  <c:v>5.7758999999999998E-2</c:v>
                </c:pt>
                <c:pt idx="1263">
                  <c:v>5.7507999999999997E-2</c:v>
                </c:pt>
                <c:pt idx="1264">
                  <c:v>5.8173000000000002E-2</c:v>
                </c:pt>
                <c:pt idx="1265">
                  <c:v>5.8693000000000002E-2</c:v>
                </c:pt>
                <c:pt idx="1266">
                  <c:v>5.8882000000000004E-2</c:v>
                </c:pt>
                <c:pt idx="1267">
                  <c:v>5.8464999999999996E-2</c:v>
                </c:pt>
                <c:pt idx="1268">
                  <c:v>5.8602999999999995E-2</c:v>
                </c:pt>
                <c:pt idx="1269">
                  <c:v>5.8934E-2</c:v>
                </c:pt>
                <c:pt idx="1270">
                  <c:v>5.8540000000000002E-2</c:v>
                </c:pt>
                <c:pt idx="1271">
                  <c:v>5.8924000000000004E-2</c:v>
                </c:pt>
                <c:pt idx="1272">
                  <c:v>5.8825000000000002E-2</c:v>
                </c:pt>
                <c:pt idx="1273">
                  <c:v>5.8457999999999996E-2</c:v>
                </c:pt>
                <c:pt idx="1274">
                  <c:v>5.8566E-2</c:v>
                </c:pt>
                <c:pt idx="1275">
                  <c:v>5.8802E-2</c:v>
                </c:pt>
                <c:pt idx="1276">
                  <c:v>5.8774E-2</c:v>
                </c:pt>
                <c:pt idx="1277">
                  <c:v>5.8499999999999996E-2</c:v>
                </c:pt>
                <c:pt idx="1278">
                  <c:v>5.8872999999999995E-2</c:v>
                </c:pt>
                <c:pt idx="1279">
                  <c:v>5.9101999999999995E-2</c:v>
                </c:pt>
                <c:pt idx="1280">
                  <c:v>5.9043999999999999E-2</c:v>
                </c:pt>
                <c:pt idx="1281">
                  <c:v>5.8883999999999999E-2</c:v>
                </c:pt>
                <c:pt idx="1282">
                  <c:v>5.9197E-2</c:v>
                </c:pt>
                <c:pt idx="1283">
                  <c:v>5.9166999999999997E-2</c:v>
                </c:pt>
                <c:pt idx="1284">
                  <c:v>5.8600000000000006E-2</c:v>
                </c:pt>
                <c:pt idx="1285">
                  <c:v>5.7621000000000006E-2</c:v>
                </c:pt>
                <c:pt idx="1286">
                  <c:v>5.6895000000000001E-2</c:v>
                </c:pt>
                <c:pt idx="1287">
                  <c:v>5.7148999999999998E-2</c:v>
                </c:pt>
                <c:pt idx="1288">
                  <c:v>5.4718000000000003E-2</c:v>
                </c:pt>
                <c:pt idx="1289">
                  <c:v>5.3800000000000001E-2</c:v>
                </c:pt>
                <c:pt idx="1290">
                  <c:v>5.4135000000000003E-2</c:v>
                </c:pt>
                <c:pt idx="1291">
                  <c:v>5.4199999999999998E-2</c:v>
                </c:pt>
                <c:pt idx="1292">
                  <c:v>5.3415999999999998E-2</c:v>
                </c:pt>
                <c:pt idx="1293">
                  <c:v>5.2617000000000004E-2</c:v>
                </c:pt>
                <c:pt idx="1294">
                  <c:v>5.1782000000000002E-2</c:v>
                </c:pt>
                <c:pt idx="1295">
                  <c:v>5.2248999999999997E-2</c:v>
                </c:pt>
                <c:pt idx="1296">
                  <c:v>5.2300000000000006E-2</c:v>
                </c:pt>
                <c:pt idx="1297">
                  <c:v>5.1462000000000001E-2</c:v>
                </c:pt>
                <c:pt idx="1298">
                  <c:v>5.1424000000000004E-2</c:v>
                </c:pt>
                <c:pt idx="1299">
                  <c:v>5.1886999999999996E-2</c:v>
                </c:pt>
                <c:pt idx="1300">
                  <c:v>5.1736000000000004E-2</c:v>
                </c:pt>
                <c:pt idx="1301">
                  <c:v>5.0599999999999999E-2</c:v>
                </c:pt>
                <c:pt idx="1302">
                  <c:v>5.0944000000000003E-2</c:v>
                </c:pt>
                <c:pt idx="1303">
                  <c:v>5.0999999999999997E-2</c:v>
                </c:pt>
                <c:pt idx="1304">
                  <c:v>5.1077000000000004E-2</c:v>
                </c:pt>
                <c:pt idx="1305">
                  <c:v>5.0999999999999997E-2</c:v>
                </c:pt>
                <c:pt idx="1306">
                  <c:v>5.0888000000000003E-2</c:v>
                </c:pt>
                <c:pt idx="1307">
                  <c:v>5.0923999999999997E-2</c:v>
                </c:pt>
                <c:pt idx="1308">
                  <c:v>5.1083999999999997E-2</c:v>
                </c:pt>
                <c:pt idx="1309">
                  <c:v>5.1399999999999994E-2</c:v>
                </c:pt>
                <c:pt idx="1310">
                  <c:v>5.1421000000000001E-2</c:v>
                </c:pt>
                <c:pt idx="1311">
                  <c:v>5.1505999999999996E-2</c:v>
                </c:pt>
                <c:pt idx="1312">
                  <c:v>5.1799999999999999E-2</c:v>
                </c:pt>
                <c:pt idx="1313">
                  <c:v>5.1261000000000001E-2</c:v>
                </c:pt>
                <c:pt idx="1314">
                  <c:v>5.0472999999999997E-2</c:v>
                </c:pt>
                <c:pt idx="1315">
                  <c:v>5.0632999999999997E-2</c:v>
                </c:pt>
                <c:pt idx="1316">
                  <c:v>5.0632999999999997E-2</c:v>
                </c:pt>
                <c:pt idx="1317">
                  <c:v>5.0162999999999999E-2</c:v>
                </c:pt>
                <c:pt idx="1318">
                  <c:v>4.9931999999999997E-2</c:v>
                </c:pt>
                <c:pt idx="1319">
                  <c:v>4.9909999999999996E-2</c:v>
                </c:pt>
                <c:pt idx="1320">
                  <c:v>5.0861000000000003E-2</c:v>
                </c:pt>
                <c:pt idx="1321">
                  <c:v>5.0921000000000001E-2</c:v>
                </c:pt>
                <c:pt idx="1322">
                  <c:v>5.0549999999999998E-2</c:v>
                </c:pt>
                <c:pt idx="1323">
                  <c:v>5.0499999999999996E-2</c:v>
                </c:pt>
                <c:pt idx="1324">
                  <c:v>5.0374999999999996E-2</c:v>
                </c:pt>
                <c:pt idx="1325">
                  <c:v>5.0473999999999998E-2</c:v>
                </c:pt>
                <c:pt idx="1326">
                  <c:v>5.0865E-2</c:v>
                </c:pt>
                <c:pt idx="1327">
                  <c:v>5.0807000000000005E-2</c:v>
                </c:pt>
                <c:pt idx="1328">
                  <c:v>5.0762000000000002E-2</c:v>
                </c:pt>
                <c:pt idx="1329">
                  <c:v>5.0726000000000007E-2</c:v>
                </c:pt>
                <c:pt idx="1330">
                  <c:v>5.0984000000000002E-2</c:v>
                </c:pt>
                <c:pt idx="1331">
                  <c:v>5.0873000000000002E-2</c:v>
                </c:pt>
                <c:pt idx="1332">
                  <c:v>5.0438999999999998E-2</c:v>
                </c:pt>
                <c:pt idx="1333">
                  <c:v>5.0056999999999997E-2</c:v>
                </c:pt>
                <c:pt idx="1334">
                  <c:v>4.9800000000000004E-2</c:v>
                </c:pt>
                <c:pt idx="1335">
                  <c:v>4.9793999999999998E-2</c:v>
                </c:pt>
                <c:pt idx="1336">
                  <c:v>4.9869999999999998E-2</c:v>
                </c:pt>
                <c:pt idx="1337">
                  <c:v>4.9568000000000001E-2</c:v>
                </c:pt>
                <c:pt idx="1338">
                  <c:v>4.9200000000000001E-2</c:v>
                </c:pt>
                <c:pt idx="1339">
                  <c:v>4.9400000000000006E-2</c:v>
                </c:pt>
                <c:pt idx="1340">
                  <c:v>4.9400000000000006E-2</c:v>
                </c:pt>
                <c:pt idx="1341">
                  <c:v>4.9522000000000004E-2</c:v>
                </c:pt>
                <c:pt idx="1342">
                  <c:v>4.9375000000000002E-2</c:v>
                </c:pt>
                <c:pt idx="1343">
                  <c:v>4.9021999999999996E-2</c:v>
                </c:pt>
                <c:pt idx="1344">
                  <c:v>4.9021999999999996E-2</c:v>
                </c:pt>
                <c:pt idx="1345">
                  <c:v>4.8499999999999995E-2</c:v>
                </c:pt>
                <c:pt idx="1346">
                  <c:v>4.82E-2</c:v>
                </c:pt>
                <c:pt idx="1347">
                  <c:v>4.7400000000000005E-2</c:v>
                </c:pt>
                <c:pt idx="1348">
                  <c:v>4.7400000000000005E-2</c:v>
                </c:pt>
                <c:pt idx="1349">
                  <c:v>4.7300000000000002E-2</c:v>
                </c:pt>
                <c:pt idx="1350">
                  <c:v>4.6403E-2</c:v>
                </c:pt>
                <c:pt idx="1351">
                  <c:v>4.6066999999999997E-2</c:v>
                </c:pt>
                <c:pt idx="1352">
                  <c:v>4.6100000000000002E-2</c:v>
                </c:pt>
                <c:pt idx="1353">
                  <c:v>4.5499999999999999E-2</c:v>
                </c:pt>
                <c:pt idx="1354">
                  <c:v>4.5599999999999995E-2</c:v>
                </c:pt>
                <c:pt idx="1355">
                  <c:v>4.5526999999999998E-2</c:v>
                </c:pt>
                <c:pt idx="1356">
                  <c:v>4.5392000000000002E-2</c:v>
                </c:pt>
                <c:pt idx="1357">
                  <c:v>4.53E-2</c:v>
                </c:pt>
                <c:pt idx="1358">
                  <c:v>4.5248999999999998E-2</c:v>
                </c:pt>
                <c:pt idx="1359">
                  <c:v>4.5178999999999997E-2</c:v>
                </c:pt>
                <c:pt idx="1360">
                  <c:v>4.4930999999999999E-2</c:v>
                </c:pt>
                <c:pt idx="1361">
                  <c:v>4.5166999999999999E-2</c:v>
                </c:pt>
                <c:pt idx="1362">
                  <c:v>4.5166999999999999E-2</c:v>
                </c:pt>
                <c:pt idx="1363">
                  <c:v>4.5259000000000001E-2</c:v>
                </c:pt>
                <c:pt idx="1364">
                  <c:v>4.4915000000000004E-2</c:v>
                </c:pt>
                <c:pt idx="1365">
                  <c:v>4.4699999999999997E-2</c:v>
                </c:pt>
                <c:pt idx="1366">
                  <c:v>4.3952999999999999E-2</c:v>
                </c:pt>
                <c:pt idx="1367">
                  <c:v>4.3200000000000002E-2</c:v>
                </c:pt>
                <c:pt idx="1368">
                  <c:v>4.3388999999999997E-2</c:v>
                </c:pt>
                <c:pt idx="1369">
                  <c:v>4.3785999999999999E-2</c:v>
                </c:pt>
                <c:pt idx="1370">
                  <c:v>4.4340999999999998E-2</c:v>
                </c:pt>
                <c:pt idx="1371">
                  <c:v>4.4800000000000006E-2</c:v>
                </c:pt>
                <c:pt idx="1372">
                  <c:v>4.5496000000000002E-2</c:v>
                </c:pt>
                <c:pt idx="1373">
                  <c:v>4.5513999999999999E-2</c:v>
                </c:pt>
                <c:pt idx="1374">
                  <c:v>4.4999999999999998E-2</c:v>
                </c:pt>
                <c:pt idx="1375">
                  <c:v>4.4600000000000001E-2</c:v>
                </c:pt>
                <c:pt idx="1376">
                  <c:v>4.41E-2</c:v>
                </c:pt>
                <c:pt idx="1377">
                  <c:v>4.3497000000000001E-2</c:v>
                </c:pt>
                <c:pt idx="1378">
                  <c:v>4.3700000000000003E-2</c:v>
                </c:pt>
                <c:pt idx="1379">
                  <c:v>4.36E-2</c:v>
                </c:pt>
                <c:pt idx="1380">
                  <c:v>4.4077000000000005E-2</c:v>
                </c:pt>
                <c:pt idx="1381">
                  <c:v>4.41E-2</c:v>
                </c:pt>
                <c:pt idx="1382">
                  <c:v>4.4130000000000003E-2</c:v>
                </c:pt>
                <c:pt idx="1383">
                  <c:v>4.4199999999999996E-2</c:v>
                </c:pt>
                <c:pt idx="1384">
                  <c:v>4.4199999999999996E-2</c:v>
                </c:pt>
                <c:pt idx="1385">
                  <c:v>4.3813000000000005E-2</c:v>
                </c:pt>
                <c:pt idx="1386">
                  <c:v>4.3747000000000001E-2</c:v>
                </c:pt>
                <c:pt idx="1387">
                  <c:v>4.3792999999999999E-2</c:v>
                </c:pt>
                <c:pt idx="1388">
                  <c:v>4.3899999999999995E-2</c:v>
                </c:pt>
                <c:pt idx="1389">
                  <c:v>4.4000000000000004E-2</c:v>
                </c:pt>
                <c:pt idx="1390">
                  <c:v>4.3720000000000002E-2</c:v>
                </c:pt>
                <c:pt idx="1391">
                  <c:v>4.3076999999999997E-2</c:v>
                </c:pt>
                <c:pt idx="1392">
                  <c:v>4.2999999999999997E-2</c:v>
                </c:pt>
                <c:pt idx="1393">
                  <c:v>4.2699999999999995E-2</c:v>
                </c:pt>
                <c:pt idx="1394">
                  <c:v>4.2835999999999999E-2</c:v>
                </c:pt>
                <c:pt idx="1395">
                  <c:v>4.2721999999999996E-2</c:v>
                </c:pt>
                <c:pt idx="1396">
                  <c:v>4.2422000000000001E-2</c:v>
                </c:pt>
                <c:pt idx="1397">
                  <c:v>4.2300000000000004E-2</c:v>
                </c:pt>
                <c:pt idx="1398">
                  <c:v>4.2005000000000001E-2</c:v>
                </c:pt>
                <c:pt idx="1399">
                  <c:v>4.2375999999999997E-2</c:v>
                </c:pt>
                <c:pt idx="1400">
                  <c:v>4.3604999999999998E-2</c:v>
                </c:pt>
                <c:pt idx="1401">
                  <c:v>4.3596000000000003E-2</c:v>
                </c:pt>
                <c:pt idx="1402">
                  <c:v>4.4095000000000002E-2</c:v>
                </c:pt>
                <c:pt idx="1403">
                  <c:v>4.5595999999999998E-2</c:v>
                </c:pt>
                <c:pt idx="1404">
                  <c:v>4.4199999999999996E-2</c:v>
                </c:pt>
                <c:pt idx="1405">
                  <c:v>4.4047999999999997E-2</c:v>
                </c:pt>
                <c:pt idx="1406">
                  <c:v>4.36E-2</c:v>
                </c:pt>
                <c:pt idx="1407">
                  <c:v>4.3644999999999996E-2</c:v>
                </c:pt>
                <c:pt idx="1408">
                  <c:v>4.41E-2</c:v>
                </c:pt>
                <c:pt idx="1409">
                  <c:v>4.41E-2</c:v>
                </c:pt>
                <c:pt idx="1410">
                  <c:v>4.3899999999999995E-2</c:v>
                </c:pt>
                <c:pt idx="1411">
                  <c:v>4.4200999999999997E-2</c:v>
                </c:pt>
                <c:pt idx="1412">
                  <c:v>4.4674999999999999E-2</c:v>
                </c:pt>
                <c:pt idx="1413">
                  <c:v>4.4631999999999998E-2</c:v>
                </c:pt>
                <c:pt idx="1414">
                  <c:v>4.4890999999999993E-2</c:v>
                </c:pt>
                <c:pt idx="1415">
                  <c:v>4.5138999999999999E-2</c:v>
                </c:pt>
                <c:pt idx="1416">
                  <c:v>4.5099E-2</c:v>
                </c:pt>
                <c:pt idx="1417">
                  <c:v>4.5143000000000003E-2</c:v>
                </c:pt>
                <c:pt idx="1418">
                  <c:v>4.5243000000000005E-2</c:v>
                </c:pt>
                <c:pt idx="1419">
                  <c:v>4.4950000000000004E-2</c:v>
                </c:pt>
                <c:pt idx="1420">
                  <c:v>4.4917999999999993E-2</c:v>
                </c:pt>
                <c:pt idx="1421">
                  <c:v>4.4199999999999996E-2</c:v>
                </c:pt>
                <c:pt idx="1422">
                  <c:v>4.4299999999999999E-2</c:v>
                </c:pt>
                <c:pt idx="1423">
                  <c:v>4.4000000000000004E-2</c:v>
                </c:pt>
                <c:pt idx="1424">
                  <c:v>4.3799999999999999E-2</c:v>
                </c:pt>
                <c:pt idx="1425">
                  <c:v>4.3921000000000002E-2</c:v>
                </c:pt>
                <c:pt idx="1426">
                  <c:v>4.3656E-2</c:v>
                </c:pt>
                <c:pt idx="1427">
                  <c:v>4.3774E-2</c:v>
                </c:pt>
                <c:pt idx="1428">
                  <c:v>4.3319000000000003E-2</c:v>
                </c:pt>
                <c:pt idx="1429">
                  <c:v>4.3361000000000004E-2</c:v>
                </c:pt>
                <c:pt idx="1430">
                  <c:v>4.3499999999999997E-2</c:v>
                </c:pt>
                <c:pt idx="1431">
                  <c:v>4.3129999999999995E-2</c:v>
                </c:pt>
                <c:pt idx="1432">
                  <c:v>4.2827000000000004E-2</c:v>
                </c:pt>
                <c:pt idx="1433">
                  <c:v>4.2417999999999997E-2</c:v>
                </c:pt>
                <c:pt idx="1434">
                  <c:v>4.2649999999999993E-2</c:v>
                </c:pt>
                <c:pt idx="1435">
                  <c:v>4.2300000000000004E-2</c:v>
                </c:pt>
                <c:pt idx="1436">
                  <c:v>4.2271999999999997E-2</c:v>
                </c:pt>
                <c:pt idx="1437">
                  <c:v>4.2653999999999997E-2</c:v>
                </c:pt>
                <c:pt idx="1438">
                  <c:v>4.3270000000000003E-2</c:v>
                </c:pt>
                <c:pt idx="1439">
                  <c:v>4.2938000000000004E-2</c:v>
                </c:pt>
                <c:pt idx="1440">
                  <c:v>4.24E-2</c:v>
                </c:pt>
                <c:pt idx="1441">
                  <c:v>4.2239000000000006E-2</c:v>
                </c:pt>
                <c:pt idx="1442">
                  <c:v>4.2072000000000005E-2</c:v>
                </c:pt>
                <c:pt idx="1443">
                  <c:v>4.2019000000000001E-2</c:v>
                </c:pt>
                <c:pt idx="1444">
                  <c:v>4.1722000000000002E-2</c:v>
                </c:pt>
                <c:pt idx="1445">
                  <c:v>4.0846999999999994E-2</c:v>
                </c:pt>
                <c:pt idx="1446">
                  <c:v>4.0170999999999998E-2</c:v>
                </c:pt>
                <c:pt idx="1447">
                  <c:v>3.9599999999999996E-2</c:v>
                </c:pt>
                <c:pt idx="1448">
                  <c:v>3.9399999999999998E-2</c:v>
                </c:pt>
                <c:pt idx="1449">
                  <c:v>3.9199999999999999E-2</c:v>
                </c:pt>
                <c:pt idx="1450">
                  <c:v>3.9E-2</c:v>
                </c:pt>
                <c:pt idx="1451">
                  <c:v>3.9399999999999998E-2</c:v>
                </c:pt>
                <c:pt idx="1452">
                  <c:v>3.9E-2</c:v>
                </c:pt>
                <c:pt idx="1453">
                  <c:v>3.8538999999999997E-2</c:v>
                </c:pt>
                <c:pt idx="1454">
                  <c:v>3.8420999999999997E-2</c:v>
                </c:pt>
                <c:pt idx="1455">
                  <c:v>3.8155999999999995E-2</c:v>
                </c:pt>
                <c:pt idx="1456">
                  <c:v>3.8599999999999995E-2</c:v>
                </c:pt>
                <c:pt idx="1457">
                  <c:v>3.85E-2</c:v>
                </c:pt>
                <c:pt idx="1458">
                  <c:v>3.8475000000000002E-2</c:v>
                </c:pt>
                <c:pt idx="1459">
                  <c:v>3.8300000000000001E-2</c:v>
                </c:pt>
                <c:pt idx="1460">
                  <c:v>3.8060000000000004E-2</c:v>
                </c:pt>
                <c:pt idx="1461">
                  <c:v>3.7908999999999998E-2</c:v>
                </c:pt>
                <c:pt idx="1462">
                  <c:v>3.6900000000000002E-2</c:v>
                </c:pt>
                <c:pt idx="1463">
                  <c:v>3.6638999999999998E-2</c:v>
                </c:pt>
                <c:pt idx="1464">
                  <c:v>3.6799999999999999E-2</c:v>
                </c:pt>
                <c:pt idx="1465">
                  <c:v>3.6400000000000002E-2</c:v>
                </c:pt>
                <c:pt idx="1466">
                  <c:v>3.6000000000000004E-2</c:v>
                </c:pt>
                <c:pt idx="1467">
                  <c:v>3.5499999999999997E-2</c:v>
                </c:pt>
                <c:pt idx="1468">
                  <c:v>3.5275000000000001E-2</c:v>
                </c:pt>
                <c:pt idx="1469">
                  <c:v>3.5699999999999996E-2</c:v>
                </c:pt>
                <c:pt idx="1470">
                  <c:v>3.5477000000000002E-2</c:v>
                </c:pt>
                <c:pt idx="1471">
                  <c:v>3.5533000000000002E-2</c:v>
                </c:pt>
                <c:pt idx="1472">
                  <c:v>3.5607E-2</c:v>
                </c:pt>
                <c:pt idx="1473">
                  <c:v>3.5328999999999999E-2</c:v>
                </c:pt>
                <c:pt idx="1474">
                  <c:v>3.5328999999999999E-2</c:v>
                </c:pt>
                <c:pt idx="1475">
                  <c:v>3.5000000000000003E-2</c:v>
                </c:pt>
                <c:pt idx="1476">
                  <c:v>3.4998999999999995E-2</c:v>
                </c:pt>
                <c:pt idx="1477">
                  <c:v>3.5200000000000002E-2</c:v>
                </c:pt>
                <c:pt idx="1478">
                  <c:v>3.5200000000000002E-2</c:v>
                </c:pt>
                <c:pt idx="1479">
                  <c:v>3.5617999999999997E-2</c:v>
                </c:pt>
                <c:pt idx="1480">
                  <c:v>3.5699999999999996E-2</c:v>
                </c:pt>
                <c:pt idx="1481">
                  <c:v>3.5699999999999996E-2</c:v>
                </c:pt>
                <c:pt idx="1482">
                  <c:v>3.5768000000000001E-2</c:v>
                </c:pt>
                <c:pt idx="1483">
                  <c:v>3.5675999999999999E-2</c:v>
                </c:pt>
                <c:pt idx="1484">
                  <c:v>3.5299999999999998E-2</c:v>
                </c:pt>
                <c:pt idx="1485">
                  <c:v>3.5000000000000003E-2</c:v>
                </c:pt>
                <c:pt idx="1486">
                  <c:v>3.5200000000000002E-2</c:v>
                </c:pt>
                <c:pt idx="1487">
                  <c:v>3.5028000000000004E-2</c:v>
                </c:pt>
                <c:pt idx="1488">
                  <c:v>3.5000000000000003E-2</c:v>
                </c:pt>
                <c:pt idx="1489">
                  <c:v>3.5116999999999995E-2</c:v>
                </c:pt>
                <c:pt idx="1490">
                  <c:v>3.5400000000000001E-2</c:v>
                </c:pt>
                <c:pt idx="1491">
                  <c:v>3.5437999999999997E-2</c:v>
                </c:pt>
                <c:pt idx="1492">
                  <c:v>3.5499999999999997E-2</c:v>
                </c:pt>
                <c:pt idx="1493">
                  <c:v>3.5900000000000001E-2</c:v>
                </c:pt>
                <c:pt idx="1494">
                  <c:v>3.5306000000000004E-2</c:v>
                </c:pt>
                <c:pt idx="1495">
                  <c:v>3.4799999999999998E-2</c:v>
                </c:pt>
                <c:pt idx="1496">
                  <c:v>3.44E-2</c:v>
                </c:pt>
                <c:pt idx="1497">
                  <c:v>3.4336999999999999E-2</c:v>
                </c:pt>
                <c:pt idx="1498">
                  <c:v>3.4500000000000003E-2</c:v>
                </c:pt>
                <c:pt idx="1499">
                  <c:v>3.4567000000000001E-2</c:v>
                </c:pt>
                <c:pt idx="1500">
                  <c:v>3.4799999999999998E-2</c:v>
                </c:pt>
                <c:pt idx="1501">
                  <c:v>3.4726E-2</c:v>
                </c:pt>
                <c:pt idx="1502">
                  <c:v>3.4478000000000002E-2</c:v>
                </c:pt>
                <c:pt idx="1503">
                  <c:v>3.4599999999999999E-2</c:v>
                </c:pt>
                <c:pt idx="1504">
                  <c:v>3.4709999999999998E-2</c:v>
                </c:pt>
                <c:pt idx="1505">
                  <c:v>3.4516999999999999E-2</c:v>
                </c:pt>
                <c:pt idx="1506">
                  <c:v>3.4599999999999999E-2</c:v>
                </c:pt>
                <c:pt idx="1507">
                  <c:v>3.4799999999999998E-2</c:v>
                </c:pt>
                <c:pt idx="1508">
                  <c:v>3.5201999999999997E-2</c:v>
                </c:pt>
                <c:pt idx="1509">
                  <c:v>3.5675999999999999E-2</c:v>
                </c:pt>
                <c:pt idx="1510">
                  <c:v>3.6400000000000002E-2</c:v>
                </c:pt>
                <c:pt idx="1511">
                  <c:v>3.6600000000000001E-2</c:v>
                </c:pt>
                <c:pt idx="1512">
                  <c:v>3.5979999999999998E-2</c:v>
                </c:pt>
                <c:pt idx="1513">
                  <c:v>3.6323000000000001E-2</c:v>
                </c:pt>
                <c:pt idx="1514">
                  <c:v>3.6000000000000004E-2</c:v>
                </c:pt>
                <c:pt idx="1515">
                  <c:v>3.5531E-2</c:v>
                </c:pt>
                <c:pt idx="1516">
                  <c:v>3.5574000000000001E-2</c:v>
                </c:pt>
                <c:pt idx="1517">
                  <c:v>3.5499999999999997E-2</c:v>
                </c:pt>
                <c:pt idx="1518">
                  <c:v>3.5598999999999999E-2</c:v>
                </c:pt>
                <c:pt idx="1519">
                  <c:v>3.5900000000000001E-2</c:v>
                </c:pt>
                <c:pt idx="1520">
                  <c:v>3.5571999999999999E-2</c:v>
                </c:pt>
                <c:pt idx="1521">
                  <c:v>3.5470000000000002E-2</c:v>
                </c:pt>
                <c:pt idx="1522">
                  <c:v>3.5822E-2</c:v>
                </c:pt>
                <c:pt idx="1523">
                  <c:v>3.5400000000000001E-2</c:v>
                </c:pt>
                <c:pt idx="1524">
                  <c:v>3.4847000000000003E-2</c:v>
                </c:pt>
                <c:pt idx="1525">
                  <c:v>3.4590999999999997E-2</c:v>
                </c:pt>
                <c:pt idx="1526">
                  <c:v>3.4099999999999998E-2</c:v>
                </c:pt>
                <c:pt idx="1527">
                  <c:v>3.3656999999999999E-2</c:v>
                </c:pt>
                <c:pt idx="1528">
                  <c:v>3.3760999999999999E-2</c:v>
                </c:pt>
                <c:pt idx="1529">
                  <c:v>3.4099999999999998E-2</c:v>
                </c:pt>
                <c:pt idx="1530">
                  <c:v>3.3536000000000003E-2</c:v>
                </c:pt>
                <c:pt idx="1531">
                  <c:v>3.32E-2</c:v>
                </c:pt>
                <c:pt idx="1532">
                  <c:v>3.3144E-2</c:v>
                </c:pt>
                <c:pt idx="1533">
                  <c:v>3.3099999999999997E-2</c:v>
                </c:pt>
                <c:pt idx="1534">
                  <c:v>3.3055000000000001E-2</c:v>
                </c:pt>
                <c:pt idx="1535">
                  <c:v>3.3031999999999999E-2</c:v>
                </c:pt>
                <c:pt idx="1536">
                  <c:v>3.2899999999999999E-2</c:v>
                </c:pt>
                <c:pt idx="1537">
                  <c:v>3.2898999999999998E-2</c:v>
                </c:pt>
                <c:pt idx="1538">
                  <c:v>3.3099999999999997E-2</c:v>
                </c:pt>
                <c:pt idx="1539">
                  <c:v>3.3399999999999999E-2</c:v>
                </c:pt>
                <c:pt idx="1540">
                  <c:v>3.3000000000000002E-2</c:v>
                </c:pt>
                <c:pt idx="1541">
                  <c:v>3.2799999999999996E-2</c:v>
                </c:pt>
                <c:pt idx="1542">
                  <c:v>3.2000000000000001E-2</c:v>
                </c:pt>
                <c:pt idx="1543">
                  <c:v>3.1657999999999999E-2</c:v>
                </c:pt>
                <c:pt idx="1544">
                  <c:v>3.1939000000000002E-2</c:v>
                </c:pt>
                <c:pt idx="1545">
                  <c:v>3.1300000000000001E-2</c:v>
                </c:pt>
                <c:pt idx="1546">
                  <c:v>3.0699999999999998E-2</c:v>
                </c:pt>
                <c:pt idx="1547">
                  <c:v>3.0499999999999999E-2</c:v>
                </c:pt>
                <c:pt idx="1548">
                  <c:v>3.0499999999999999E-2</c:v>
                </c:pt>
                <c:pt idx="1549">
                  <c:v>3.0800000000000001E-2</c:v>
                </c:pt>
                <c:pt idx="1550">
                  <c:v>3.04E-2</c:v>
                </c:pt>
                <c:pt idx="1551">
                  <c:v>3.0499999999999999E-2</c:v>
                </c:pt>
                <c:pt idx="1552">
                  <c:v>2.9990000000000003E-2</c:v>
                </c:pt>
                <c:pt idx="1553">
                  <c:v>2.9700000000000001E-2</c:v>
                </c:pt>
                <c:pt idx="1554">
                  <c:v>2.9399999999999999E-2</c:v>
                </c:pt>
                <c:pt idx="1555">
                  <c:v>2.8999999999999998E-2</c:v>
                </c:pt>
                <c:pt idx="1556">
                  <c:v>2.8650000000000002E-2</c:v>
                </c:pt>
                <c:pt idx="1557">
                  <c:v>2.8300000000000002E-2</c:v>
                </c:pt>
                <c:pt idx="1558">
                  <c:v>2.8300000000000002E-2</c:v>
                </c:pt>
                <c:pt idx="1559">
                  <c:v>2.8351000000000001E-2</c:v>
                </c:pt>
                <c:pt idx="1560">
                  <c:v>2.9100000000000001E-2</c:v>
                </c:pt>
                <c:pt idx="1561">
                  <c:v>2.9546000000000003E-2</c:v>
                </c:pt>
                <c:pt idx="1562">
                  <c:v>2.9900000000000003E-2</c:v>
                </c:pt>
                <c:pt idx="1563">
                  <c:v>3.0078000000000001E-2</c:v>
                </c:pt>
                <c:pt idx="1564">
                  <c:v>3.0629E-2</c:v>
                </c:pt>
                <c:pt idx="1565">
                  <c:v>3.0800000000000001E-2</c:v>
                </c:pt>
                <c:pt idx="1566">
                  <c:v>3.0830000000000003E-2</c:v>
                </c:pt>
                <c:pt idx="1567">
                  <c:v>3.0949000000000001E-2</c:v>
                </c:pt>
                <c:pt idx="1568">
                  <c:v>3.1044000000000002E-2</c:v>
                </c:pt>
                <c:pt idx="1569">
                  <c:v>3.1044000000000002E-2</c:v>
                </c:pt>
                <c:pt idx="1570">
                  <c:v>3.1669999999999997E-2</c:v>
                </c:pt>
                <c:pt idx="1571">
                  <c:v>3.1300000000000001E-2</c:v>
                </c:pt>
                <c:pt idx="1572">
                  <c:v>3.1606999999999996E-2</c:v>
                </c:pt>
                <c:pt idx="1573">
                  <c:v>3.2199999999999999E-2</c:v>
                </c:pt>
                <c:pt idx="1574">
                  <c:v>3.27E-2</c:v>
                </c:pt>
                <c:pt idx="1575">
                  <c:v>3.2515000000000002E-2</c:v>
                </c:pt>
                <c:pt idx="1576">
                  <c:v>3.2522999999999996E-2</c:v>
                </c:pt>
                <c:pt idx="1577">
                  <c:v>3.27E-2</c:v>
                </c:pt>
                <c:pt idx="1578">
                  <c:v>3.2532999999999999E-2</c:v>
                </c:pt>
                <c:pt idx="1579">
                  <c:v>3.2300000000000002E-2</c:v>
                </c:pt>
                <c:pt idx="1580">
                  <c:v>3.2400000000000005E-2</c:v>
                </c:pt>
                <c:pt idx="1581">
                  <c:v>3.2057000000000002E-2</c:v>
                </c:pt>
                <c:pt idx="1582">
                  <c:v>3.1879999999999999E-2</c:v>
                </c:pt>
                <c:pt idx="1583">
                  <c:v>3.1600000000000003E-2</c:v>
                </c:pt>
                <c:pt idx="1584">
                  <c:v>3.1326E-2</c:v>
                </c:pt>
                <c:pt idx="1585">
                  <c:v>3.1E-2</c:v>
                </c:pt>
                <c:pt idx="1586">
                  <c:v>3.1107999999999997E-2</c:v>
                </c:pt>
                <c:pt idx="1587">
                  <c:v>3.1503000000000003E-2</c:v>
                </c:pt>
                <c:pt idx="1588">
                  <c:v>3.2468999999999998E-2</c:v>
                </c:pt>
                <c:pt idx="1589">
                  <c:v>3.2802999999999999E-2</c:v>
                </c:pt>
                <c:pt idx="1590">
                  <c:v>3.3833000000000002E-2</c:v>
                </c:pt>
                <c:pt idx="1591">
                  <c:v>3.3704999999999999E-2</c:v>
                </c:pt>
                <c:pt idx="1592">
                  <c:v>3.3479999999999996E-2</c:v>
                </c:pt>
                <c:pt idx="1593">
                  <c:v>3.3479999999999996E-2</c:v>
                </c:pt>
                <c:pt idx="1594">
                  <c:v>3.3019E-2</c:v>
                </c:pt>
                <c:pt idx="1595">
                  <c:v>3.2930000000000001E-2</c:v>
                </c:pt>
                <c:pt idx="1596">
                  <c:v>3.2400000000000005E-2</c:v>
                </c:pt>
                <c:pt idx="1597">
                  <c:v>3.2400000000000005E-2</c:v>
                </c:pt>
                <c:pt idx="1598">
                  <c:v>3.2400000000000005E-2</c:v>
                </c:pt>
                <c:pt idx="1599">
                  <c:v>3.2572999999999998E-2</c:v>
                </c:pt>
                <c:pt idx="1600">
                  <c:v>3.3070000000000002E-2</c:v>
                </c:pt>
                <c:pt idx="1601">
                  <c:v>3.3099999999999997E-2</c:v>
                </c:pt>
                <c:pt idx="1602">
                  <c:v>3.2899999999999999E-2</c:v>
                </c:pt>
                <c:pt idx="1603">
                  <c:v>3.2899999999999999E-2</c:v>
                </c:pt>
                <c:pt idx="1604">
                  <c:v>3.2799999999999996E-2</c:v>
                </c:pt>
                <c:pt idx="1605">
                  <c:v>3.3274999999999999E-2</c:v>
                </c:pt>
                <c:pt idx="1606">
                  <c:v>3.2899999999999999E-2</c:v>
                </c:pt>
                <c:pt idx="1607">
                  <c:v>3.2899999999999999E-2</c:v>
                </c:pt>
                <c:pt idx="1608">
                  <c:v>3.3343999999999999E-2</c:v>
                </c:pt>
                <c:pt idx="1609">
                  <c:v>3.3205999999999999E-2</c:v>
                </c:pt>
                <c:pt idx="1610">
                  <c:v>3.3656999999999999E-2</c:v>
                </c:pt>
                <c:pt idx="1611">
                  <c:v>3.3700000000000001E-2</c:v>
                </c:pt>
                <c:pt idx="1612">
                  <c:v>3.32E-2</c:v>
                </c:pt>
                <c:pt idx="1613">
                  <c:v>3.32E-2</c:v>
                </c:pt>
                <c:pt idx="1614">
                  <c:v>3.2985E-2</c:v>
                </c:pt>
                <c:pt idx="1615">
                  <c:v>3.3086999999999998E-2</c:v>
                </c:pt>
                <c:pt idx="1616">
                  <c:v>3.2787000000000004E-2</c:v>
                </c:pt>
                <c:pt idx="1617">
                  <c:v>3.2400000000000005E-2</c:v>
                </c:pt>
                <c:pt idx="1618">
                  <c:v>3.2509999999999997E-2</c:v>
                </c:pt>
                <c:pt idx="1619">
                  <c:v>3.27E-2</c:v>
                </c:pt>
                <c:pt idx="1620">
                  <c:v>3.2536000000000002E-2</c:v>
                </c:pt>
                <c:pt idx="1621">
                  <c:v>3.2318E-2</c:v>
                </c:pt>
                <c:pt idx="1622">
                  <c:v>3.1844000000000004E-2</c:v>
                </c:pt>
                <c:pt idx="1623">
                  <c:v>3.2120000000000003E-2</c:v>
                </c:pt>
                <c:pt idx="1624">
                  <c:v>3.2300000000000002E-2</c:v>
                </c:pt>
                <c:pt idx="1625">
                  <c:v>3.1899999999999998E-2</c:v>
                </c:pt>
                <c:pt idx="1626">
                  <c:v>3.1593000000000003E-2</c:v>
                </c:pt>
                <c:pt idx="1627">
                  <c:v>3.1200000000000002E-2</c:v>
                </c:pt>
                <c:pt idx="1628">
                  <c:v>3.1400000000000004E-2</c:v>
                </c:pt>
                <c:pt idx="1629">
                  <c:v>3.0699999999999998E-2</c:v>
                </c:pt>
                <c:pt idx="1630">
                  <c:v>3.1E-2</c:v>
                </c:pt>
                <c:pt idx="1631">
                  <c:v>3.1099999999999999E-2</c:v>
                </c:pt>
                <c:pt idx="1632">
                  <c:v>3.0689999999999999E-2</c:v>
                </c:pt>
                <c:pt idx="1633">
                  <c:v>3.0920999999999997E-2</c:v>
                </c:pt>
                <c:pt idx="1634">
                  <c:v>3.1428999999999999E-2</c:v>
                </c:pt>
                <c:pt idx="1635">
                  <c:v>3.2300000000000002E-2</c:v>
                </c:pt>
                <c:pt idx="1636">
                  <c:v>3.2371999999999998E-2</c:v>
                </c:pt>
                <c:pt idx="1637">
                  <c:v>3.2320000000000002E-2</c:v>
                </c:pt>
                <c:pt idx="1638">
                  <c:v>3.1601999999999998E-2</c:v>
                </c:pt>
                <c:pt idx="1639">
                  <c:v>3.15E-2</c:v>
                </c:pt>
                <c:pt idx="1640">
                  <c:v>3.1321000000000002E-2</c:v>
                </c:pt>
                <c:pt idx="1641">
                  <c:v>3.2161000000000002E-2</c:v>
                </c:pt>
                <c:pt idx="1642">
                  <c:v>3.2500000000000001E-2</c:v>
                </c:pt>
                <c:pt idx="1643">
                  <c:v>3.5325000000000002E-2</c:v>
                </c:pt>
                <c:pt idx="1644">
                  <c:v>3.5200000000000002E-2</c:v>
                </c:pt>
                <c:pt idx="1645">
                  <c:v>3.9777E-2</c:v>
                </c:pt>
                <c:pt idx="1646">
                  <c:v>4.5297000000000004E-2</c:v>
                </c:pt>
                <c:pt idx="1647">
                  <c:v>3.85E-2</c:v>
                </c:pt>
                <c:pt idx="1648">
                  <c:v>3.9834000000000001E-2</c:v>
                </c:pt>
                <c:pt idx="1649">
                  <c:v>3.9043999999999995E-2</c:v>
                </c:pt>
                <c:pt idx="1650">
                  <c:v>4.4775000000000002E-2</c:v>
                </c:pt>
                <c:pt idx="1651">
                  <c:v>4.5400000000000003E-2</c:v>
                </c:pt>
                <c:pt idx="1652">
                  <c:v>4.6033999999999999E-2</c:v>
                </c:pt>
                <c:pt idx="1653">
                  <c:v>4.9112000000000003E-2</c:v>
                </c:pt>
                <c:pt idx="1654">
                  <c:v>4.6883000000000001E-2</c:v>
                </c:pt>
                <c:pt idx="1655">
                  <c:v>4.4268000000000002E-2</c:v>
                </c:pt>
                <c:pt idx="1656">
                  <c:v>4.2599999999999999E-2</c:v>
                </c:pt>
                <c:pt idx="1657">
                  <c:v>4.2676999999999993E-2</c:v>
                </c:pt>
                <c:pt idx="1658">
                  <c:v>4.2550999999999999E-2</c:v>
                </c:pt>
                <c:pt idx="1659">
                  <c:v>4.3018000000000001E-2</c:v>
                </c:pt>
                <c:pt idx="1660">
                  <c:v>4.4000000000000004E-2</c:v>
                </c:pt>
                <c:pt idx="1661">
                  <c:v>4.4400000000000002E-2</c:v>
                </c:pt>
                <c:pt idx="1662">
                  <c:v>4.5813E-2</c:v>
                </c:pt>
                <c:pt idx="1663">
                  <c:v>4.5240000000000002E-2</c:v>
                </c:pt>
                <c:pt idx="1664">
                  <c:v>4.4699999999999997E-2</c:v>
                </c:pt>
                <c:pt idx="1665">
                  <c:v>4.4000000000000004E-2</c:v>
                </c:pt>
                <c:pt idx="1666">
                  <c:v>4.3198999999999994E-2</c:v>
                </c:pt>
                <c:pt idx="1667">
                  <c:v>4.3097999999999997E-2</c:v>
                </c:pt>
                <c:pt idx="1668">
                  <c:v>4.2194000000000002E-2</c:v>
                </c:pt>
                <c:pt idx="1669">
                  <c:v>4.1471000000000001E-2</c:v>
                </c:pt>
                <c:pt idx="1670">
                  <c:v>4.0166000000000007E-2</c:v>
                </c:pt>
                <c:pt idx="1671">
                  <c:v>3.95E-2</c:v>
                </c:pt>
                <c:pt idx="1672">
                  <c:v>3.8991999999999999E-2</c:v>
                </c:pt>
                <c:pt idx="1673">
                  <c:v>3.8517000000000003E-2</c:v>
                </c:pt>
                <c:pt idx="1674">
                  <c:v>4.0121999999999998E-2</c:v>
                </c:pt>
                <c:pt idx="1675">
                  <c:v>4.5658000000000004E-2</c:v>
                </c:pt>
                <c:pt idx="1676">
                  <c:v>4.5145999999999999E-2</c:v>
                </c:pt>
                <c:pt idx="1677">
                  <c:v>4.1500000000000002E-2</c:v>
                </c:pt>
                <c:pt idx="1678">
                  <c:v>4.0776000000000007E-2</c:v>
                </c:pt>
                <c:pt idx="1679">
                  <c:v>4.1277000000000001E-2</c:v>
                </c:pt>
                <c:pt idx="1680">
                  <c:v>4.1500000000000002E-2</c:v>
                </c:pt>
                <c:pt idx="1681">
                  <c:v>4.1386000000000006E-2</c:v>
                </c:pt>
                <c:pt idx="1682">
                  <c:v>4.1529999999999997E-2</c:v>
                </c:pt>
                <c:pt idx="1683">
                  <c:v>4.2793999999999999E-2</c:v>
                </c:pt>
                <c:pt idx="1684">
                  <c:v>4.2432999999999998E-2</c:v>
                </c:pt>
                <c:pt idx="1685">
                  <c:v>4.2862999999999998E-2</c:v>
                </c:pt>
                <c:pt idx="1686">
                  <c:v>4.4516E-2</c:v>
                </c:pt>
                <c:pt idx="1687">
                  <c:v>4.5137999999999998E-2</c:v>
                </c:pt>
                <c:pt idx="1688">
                  <c:v>4.4199999999999996E-2</c:v>
                </c:pt>
                <c:pt idx="1689">
                  <c:v>4.3739999999999994E-2</c:v>
                </c:pt>
                <c:pt idx="1690">
                  <c:v>4.2721999999999996E-2</c:v>
                </c:pt>
                <c:pt idx="1691">
                  <c:v>4.2255000000000001E-2</c:v>
                </c:pt>
                <c:pt idx="1692">
                  <c:v>4.1704999999999999E-2</c:v>
                </c:pt>
                <c:pt idx="1693">
                  <c:v>4.0797E-2</c:v>
                </c:pt>
                <c:pt idx="1694">
                  <c:v>4.0903999999999996E-2</c:v>
                </c:pt>
                <c:pt idx="1695">
                  <c:v>3.9157999999999998E-2</c:v>
                </c:pt>
                <c:pt idx="1696">
                  <c:v>3.9623999999999999E-2</c:v>
                </c:pt>
                <c:pt idx="1697">
                  <c:v>3.9591000000000001E-2</c:v>
                </c:pt>
                <c:pt idx="1698">
                  <c:v>3.9888E-2</c:v>
                </c:pt>
                <c:pt idx="1699">
                  <c:v>3.9800000000000002E-2</c:v>
                </c:pt>
                <c:pt idx="1700">
                  <c:v>3.986E-2</c:v>
                </c:pt>
                <c:pt idx="1701">
                  <c:v>3.9030999999999996E-2</c:v>
                </c:pt>
                <c:pt idx="1702">
                  <c:v>3.8425000000000001E-2</c:v>
                </c:pt>
                <c:pt idx="1703">
                  <c:v>3.8372999999999997E-2</c:v>
                </c:pt>
                <c:pt idx="1704">
                  <c:v>3.8300000000000001E-2</c:v>
                </c:pt>
                <c:pt idx="1705">
                  <c:v>3.8077E-2</c:v>
                </c:pt>
                <c:pt idx="1706">
                  <c:v>3.832E-2</c:v>
                </c:pt>
                <c:pt idx="1707">
                  <c:v>3.7900000000000003E-2</c:v>
                </c:pt>
                <c:pt idx="1708">
                  <c:v>3.7699999999999997E-2</c:v>
                </c:pt>
                <c:pt idx="1709">
                  <c:v>3.7753999999999996E-2</c:v>
                </c:pt>
                <c:pt idx="1710">
                  <c:v>3.7249999999999998E-2</c:v>
                </c:pt>
                <c:pt idx="1711">
                  <c:v>3.7999999999999999E-2</c:v>
                </c:pt>
                <c:pt idx="1712">
                  <c:v>3.8061999999999999E-2</c:v>
                </c:pt>
                <c:pt idx="1713">
                  <c:v>3.8854E-2</c:v>
                </c:pt>
                <c:pt idx="1714">
                  <c:v>3.8418000000000001E-2</c:v>
                </c:pt>
                <c:pt idx="1715">
                  <c:v>3.8946999999999996E-2</c:v>
                </c:pt>
                <c:pt idx="1716">
                  <c:v>3.7900000000000003E-2</c:v>
                </c:pt>
                <c:pt idx="1717">
                  <c:v>3.8342999999999995E-2</c:v>
                </c:pt>
                <c:pt idx="1718">
                  <c:v>3.7699999999999997E-2</c:v>
                </c:pt>
                <c:pt idx="1719">
                  <c:v>3.7525000000000003E-2</c:v>
                </c:pt>
                <c:pt idx="1720">
                  <c:v>3.6532000000000002E-2</c:v>
                </c:pt>
                <c:pt idx="1721">
                  <c:v>3.6512999999999997E-2</c:v>
                </c:pt>
                <c:pt idx="1722">
                  <c:v>3.5840999999999998E-2</c:v>
                </c:pt>
                <c:pt idx="1723">
                  <c:v>3.5661999999999999E-2</c:v>
                </c:pt>
                <c:pt idx="1724">
                  <c:v>3.6149000000000001E-2</c:v>
                </c:pt>
                <c:pt idx="1725">
                  <c:v>3.5937000000000004E-2</c:v>
                </c:pt>
                <c:pt idx="1726">
                  <c:v>3.5099999999999999E-2</c:v>
                </c:pt>
                <c:pt idx="1727">
                  <c:v>3.44E-2</c:v>
                </c:pt>
                <c:pt idx="1728">
                  <c:v>3.4653000000000003E-2</c:v>
                </c:pt>
                <c:pt idx="1729">
                  <c:v>3.4832999999999996E-2</c:v>
                </c:pt>
                <c:pt idx="1730">
                  <c:v>3.4700000000000002E-2</c:v>
                </c:pt>
                <c:pt idx="1731">
                  <c:v>3.44E-2</c:v>
                </c:pt>
                <c:pt idx="1732">
                  <c:v>3.3563000000000003E-2</c:v>
                </c:pt>
                <c:pt idx="1733">
                  <c:v>3.3700000000000001E-2</c:v>
                </c:pt>
                <c:pt idx="1734">
                  <c:v>3.3570999999999997E-2</c:v>
                </c:pt>
                <c:pt idx="1735">
                  <c:v>3.3273000000000004E-2</c:v>
                </c:pt>
                <c:pt idx="1736">
                  <c:v>3.3399999999999999E-2</c:v>
                </c:pt>
                <c:pt idx="1737">
                  <c:v>3.3197000000000004E-2</c:v>
                </c:pt>
                <c:pt idx="1738">
                  <c:v>3.2500000000000001E-2</c:v>
                </c:pt>
                <c:pt idx="1739">
                  <c:v>3.2792000000000002E-2</c:v>
                </c:pt>
                <c:pt idx="1740">
                  <c:v>3.2819000000000001E-2</c:v>
                </c:pt>
                <c:pt idx="1741">
                  <c:v>3.1695000000000001E-2</c:v>
                </c:pt>
                <c:pt idx="1742">
                  <c:v>3.1600000000000003E-2</c:v>
                </c:pt>
                <c:pt idx="1743">
                  <c:v>3.1400000000000004E-2</c:v>
                </c:pt>
                <c:pt idx="1744">
                  <c:v>3.1800000000000002E-2</c:v>
                </c:pt>
                <c:pt idx="1745">
                  <c:v>3.2349999999999997E-2</c:v>
                </c:pt>
                <c:pt idx="1746">
                  <c:v>3.1974999999999996E-2</c:v>
                </c:pt>
                <c:pt idx="1747">
                  <c:v>3.2400000000000005E-2</c:v>
                </c:pt>
                <c:pt idx="1748">
                  <c:v>3.32E-2</c:v>
                </c:pt>
                <c:pt idx="1749">
                  <c:v>3.3742000000000001E-2</c:v>
                </c:pt>
                <c:pt idx="1750">
                  <c:v>3.44E-2</c:v>
                </c:pt>
                <c:pt idx="1751">
                  <c:v>3.5099999999999999E-2</c:v>
                </c:pt>
                <c:pt idx="1752">
                  <c:v>3.5221000000000002E-2</c:v>
                </c:pt>
                <c:pt idx="1753">
                  <c:v>3.5234999999999995E-2</c:v>
                </c:pt>
                <c:pt idx="1754">
                  <c:v>3.3915000000000001E-2</c:v>
                </c:pt>
                <c:pt idx="1755">
                  <c:v>3.4569999999999997E-2</c:v>
                </c:pt>
                <c:pt idx="1756">
                  <c:v>3.4327999999999997E-2</c:v>
                </c:pt>
                <c:pt idx="1757">
                  <c:v>3.4180999999999996E-2</c:v>
                </c:pt>
                <c:pt idx="1758">
                  <c:v>3.3995999999999998E-2</c:v>
                </c:pt>
                <c:pt idx="1759">
                  <c:v>3.4110000000000001E-2</c:v>
                </c:pt>
                <c:pt idx="1760">
                  <c:v>3.4761E-2</c:v>
                </c:pt>
                <c:pt idx="1761">
                  <c:v>3.4799999999999998E-2</c:v>
                </c:pt>
                <c:pt idx="1762">
                  <c:v>3.4437000000000002E-2</c:v>
                </c:pt>
                <c:pt idx="1763">
                  <c:v>3.5034000000000003E-2</c:v>
                </c:pt>
                <c:pt idx="1764">
                  <c:v>3.4605999999999998E-2</c:v>
                </c:pt>
                <c:pt idx="1765">
                  <c:v>3.4599999999999999E-2</c:v>
                </c:pt>
                <c:pt idx="1766">
                  <c:v>3.4280999999999999E-2</c:v>
                </c:pt>
                <c:pt idx="1767">
                  <c:v>3.4300000000000004E-2</c:v>
                </c:pt>
                <c:pt idx="1768">
                  <c:v>3.4700000000000002E-2</c:v>
                </c:pt>
                <c:pt idx="1769">
                  <c:v>3.4500000000000003E-2</c:v>
                </c:pt>
                <c:pt idx="1770">
                  <c:v>3.5299999999999998E-2</c:v>
                </c:pt>
                <c:pt idx="1771">
                  <c:v>3.5458999999999997E-2</c:v>
                </c:pt>
                <c:pt idx="1772">
                  <c:v>3.5323E-2</c:v>
                </c:pt>
                <c:pt idx="1773">
                  <c:v>3.5713000000000002E-2</c:v>
                </c:pt>
                <c:pt idx="1774">
                  <c:v>3.5931000000000005E-2</c:v>
                </c:pt>
                <c:pt idx="1775">
                  <c:v>3.6000000000000004E-2</c:v>
                </c:pt>
                <c:pt idx="1776">
                  <c:v>3.7881999999999999E-2</c:v>
                </c:pt>
                <c:pt idx="1777">
                  <c:v>3.8100000000000002E-2</c:v>
                </c:pt>
                <c:pt idx="1778">
                  <c:v>3.73E-2</c:v>
                </c:pt>
                <c:pt idx="1779">
                  <c:v>3.805E-2</c:v>
                </c:pt>
                <c:pt idx="1780">
                  <c:v>3.6965999999999999E-2</c:v>
                </c:pt>
                <c:pt idx="1781">
                  <c:v>3.7200000000000004E-2</c:v>
                </c:pt>
                <c:pt idx="1782">
                  <c:v>3.9146E-2</c:v>
                </c:pt>
                <c:pt idx="1783">
                  <c:v>3.8967999999999996E-2</c:v>
                </c:pt>
                <c:pt idx="1784">
                  <c:v>3.8245000000000001E-2</c:v>
                </c:pt>
                <c:pt idx="1785">
                  <c:v>3.8079999999999996E-2</c:v>
                </c:pt>
                <c:pt idx="1786">
                  <c:v>3.9321999999999996E-2</c:v>
                </c:pt>
                <c:pt idx="1787">
                  <c:v>3.8852999999999999E-2</c:v>
                </c:pt>
                <c:pt idx="1788">
                  <c:v>3.9154000000000001E-2</c:v>
                </c:pt>
                <c:pt idx="1789">
                  <c:v>3.9239999999999997E-2</c:v>
                </c:pt>
                <c:pt idx="1790">
                  <c:v>3.8758000000000001E-2</c:v>
                </c:pt>
                <c:pt idx="1791">
                  <c:v>3.8384000000000001E-2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5FB-49ED-AAAE-74F53668EFC8}"/>
            </c:ext>
          </c:extLst>
        </c:ser>
        <c:ser>
          <c:idx val="13"/>
          <c:order val="9"/>
          <c:tx>
            <c:strRef>
              <c:f>'NTN-Bs'!$M$1</c:f>
              <c:strCache>
                <c:ptCount val="1"/>
                <c:pt idx="0">
                  <c:v>NTN-B 08/40</c:v>
                </c:pt>
              </c:strCache>
            </c:strRef>
          </c:tx>
          <c:spPr>
            <a:ln w="2222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'NTN-Bs'!$M$4:$M$6204</c:f>
              <c:numCache>
                <c:formatCode>0.00%</c:formatCode>
                <c:ptCount val="6201"/>
                <c:pt idx="0">
                  <c:v>5.4829999999999997E-2</c:v>
                </c:pt>
                <c:pt idx="1">
                  <c:v>5.4949000000000005E-2</c:v>
                </c:pt>
                <c:pt idx="2">
                  <c:v>5.5896000000000001E-2</c:v>
                </c:pt>
                <c:pt idx="3">
                  <c:v>5.5518999999999999E-2</c:v>
                </c:pt>
                <c:pt idx="4">
                  <c:v>5.5995999999999997E-2</c:v>
                </c:pt>
                <c:pt idx="5">
                  <c:v>5.6791000000000001E-2</c:v>
                </c:pt>
                <c:pt idx="6">
                  <c:v>5.5147000000000002E-2</c:v>
                </c:pt>
                <c:pt idx="7">
                  <c:v>5.6516000000000004E-2</c:v>
                </c:pt>
                <c:pt idx="8">
                  <c:v>5.6318E-2</c:v>
                </c:pt>
                <c:pt idx="9">
                  <c:v>5.4789999999999998E-2</c:v>
                </c:pt>
                <c:pt idx="10">
                  <c:v>5.5583E-2</c:v>
                </c:pt>
                <c:pt idx="11">
                  <c:v>5.5552999999999998E-2</c:v>
                </c:pt>
                <c:pt idx="12">
                  <c:v>5.5605000000000002E-2</c:v>
                </c:pt>
                <c:pt idx="13">
                  <c:v>5.6871999999999999E-2</c:v>
                </c:pt>
                <c:pt idx="14">
                  <c:v>5.7088E-2</c:v>
                </c:pt>
                <c:pt idx="15">
                  <c:v>5.7357999999999999E-2</c:v>
                </c:pt>
                <c:pt idx="16">
                  <c:v>5.7496999999999999E-2</c:v>
                </c:pt>
                <c:pt idx="17">
                  <c:v>5.7516999999999999E-2</c:v>
                </c:pt>
                <c:pt idx="18">
                  <c:v>5.7702999999999997E-2</c:v>
                </c:pt>
                <c:pt idx="19">
                  <c:v>5.7386E-2</c:v>
                </c:pt>
                <c:pt idx="20">
                  <c:v>5.7294999999999999E-2</c:v>
                </c:pt>
                <c:pt idx="21">
                  <c:v>5.7264999999999996E-2</c:v>
                </c:pt>
                <c:pt idx="22">
                  <c:v>5.7327000000000003E-2</c:v>
                </c:pt>
                <c:pt idx="23">
                  <c:v>5.7710999999999998E-2</c:v>
                </c:pt>
                <c:pt idx="24">
                  <c:v>5.7884999999999999E-2</c:v>
                </c:pt>
                <c:pt idx="25">
                  <c:v>5.7773000000000005E-2</c:v>
                </c:pt>
                <c:pt idx="26">
                  <c:v>5.7906000000000006E-2</c:v>
                </c:pt>
                <c:pt idx="27">
                  <c:v>5.5625000000000001E-2</c:v>
                </c:pt>
                <c:pt idx="28">
                  <c:v>5.5841000000000002E-2</c:v>
                </c:pt>
                <c:pt idx="29">
                  <c:v>5.5776000000000006E-2</c:v>
                </c:pt>
                <c:pt idx="30">
                  <c:v>5.6262E-2</c:v>
                </c:pt>
                <c:pt idx="31">
                  <c:v>5.6529999999999997E-2</c:v>
                </c:pt>
                <c:pt idx="32">
                  <c:v>5.7409000000000002E-2</c:v>
                </c:pt>
                <c:pt idx="33">
                  <c:v>5.8258999999999998E-2</c:v>
                </c:pt>
                <c:pt idx="34">
                  <c:v>5.8784999999999997E-2</c:v>
                </c:pt>
                <c:pt idx="35">
                  <c:v>5.8689999999999999E-2</c:v>
                </c:pt>
                <c:pt idx="36">
                  <c:v>5.8897999999999999E-2</c:v>
                </c:pt>
                <c:pt idx="37">
                  <c:v>5.8506999999999997E-2</c:v>
                </c:pt>
                <c:pt idx="38">
                  <c:v>5.8501000000000004E-2</c:v>
                </c:pt>
                <c:pt idx="39">
                  <c:v>5.8624999999999997E-2</c:v>
                </c:pt>
                <c:pt idx="40">
                  <c:v>5.8521000000000004E-2</c:v>
                </c:pt>
                <c:pt idx="41">
                  <c:v>5.8144000000000001E-2</c:v>
                </c:pt>
                <c:pt idx="42">
                  <c:v>5.7706E-2</c:v>
                </c:pt>
                <c:pt idx="43">
                  <c:v>5.7800000000000004E-2</c:v>
                </c:pt>
                <c:pt idx="44">
                  <c:v>5.7804000000000001E-2</c:v>
                </c:pt>
                <c:pt idx="45">
                  <c:v>5.7800999999999998E-2</c:v>
                </c:pt>
                <c:pt idx="46">
                  <c:v>5.7849999999999999E-2</c:v>
                </c:pt>
                <c:pt idx="47">
                  <c:v>5.7854000000000003E-2</c:v>
                </c:pt>
                <c:pt idx="48">
                  <c:v>5.7610999999999996E-2</c:v>
                </c:pt>
                <c:pt idx="49">
                  <c:v>5.7992000000000002E-2</c:v>
                </c:pt>
                <c:pt idx="50">
                  <c:v>5.8400000000000001E-2</c:v>
                </c:pt>
                <c:pt idx="51">
                  <c:v>5.8040000000000001E-2</c:v>
                </c:pt>
                <c:pt idx="52">
                  <c:v>5.7699999999999994E-2</c:v>
                </c:pt>
                <c:pt idx="53">
                  <c:v>5.7800000000000004E-2</c:v>
                </c:pt>
                <c:pt idx="54">
                  <c:v>5.7599999999999998E-2</c:v>
                </c:pt>
                <c:pt idx="55">
                  <c:v>5.7599999999999998E-2</c:v>
                </c:pt>
                <c:pt idx="56">
                  <c:v>5.7458000000000002E-2</c:v>
                </c:pt>
                <c:pt idx="57">
                  <c:v>5.7500000000000002E-2</c:v>
                </c:pt>
                <c:pt idx="58">
                  <c:v>5.7994000000000004E-2</c:v>
                </c:pt>
                <c:pt idx="59">
                  <c:v>5.8886000000000001E-2</c:v>
                </c:pt>
                <c:pt idx="60">
                  <c:v>5.9292999999999998E-2</c:v>
                </c:pt>
                <c:pt idx="61">
                  <c:v>6.0060000000000002E-2</c:v>
                </c:pt>
                <c:pt idx="62">
                  <c:v>6.0496999999999995E-2</c:v>
                </c:pt>
                <c:pt idx="63">
                  <c:v>6.2E-2</c:v>
                </c:pt>
                <c:pt idx="64">
                  <c:v>6.2504000000000004E-2</c:v>
                </c:pt>
                <c:pt idx="65">
                  <c:v>6.2420999999999997E-2</c:v>
                </c:pt>
                <c:pt idx="66">
                  <c:v>6.1272E-2</c:v>
                </c:pt>
                <c:pt idx="67">
                  <c:v>6.0739999999999995E-2</c:v>
                </c:pt>
                <c:pt idx="68">
                  <c:v>6.0814000000000007E-2</c:v>
                </c:pt>
                <c:pt idx="69">
                  <c:v>6.0503000000000001E-2</c:v>
                </c:pt>
                <c:pt idx="70">
                  <c:v>6.1500000000000006E-2</c:v>
                </c:pt>
                <c:pt idx="71">
                  <c:v>6.1500000000000006E-2</c:v>
                </c:pt>
                <c:pt idx="72">
                  <c:v>6.2579999999999997E-2</c:v>
                </c:pt>
                <c:pt idx="73">
                  <c:v>6.2780000000000002E-2</c:v>
                </c:pt>
                <c:pt idx="74">
                  <c:v>6.3941999999999999E-2</c:v>
                </c:pt>
                <c:pt idx="75">
                  <c:v>6.370300000000001E-2</c:v>
                </c:pt>
                <c:pt idx="76">
                  <c:v>6.3798999999999995E-2</c:v>
                </c:pt>
                <c:pt idx="77">
                  <c:v>6.4100000000000004E-2</c:v>
                </c:pt>
                <c:pt idx="78">
                  <c:v>6.5237000000000003E-2</c:v>
                </c:pt>
                <c:pt idx="79">
                  <c:v>6.6378000000000006E-2</c:v>
                </c:pt>
                <c:pt idx="80">
                  <c:v>6.7080000000000001E-2</c:v>
                </c:pt>
                <c:pt idx="81">
                  <c:v>6.7205000000000001E-2</c:v>
                </c:pt>
                <c:pt idx="82">
                  <c:v>6.6391000000000006E-2</c:v>
                </c:pt>
                <c:pt idx="83">
                  <c:v>6.6265000000000004E-2</c:v>
                </c:pt>
                <c:pt idx="84">
                  <c:v>6.5790000000000001E-2</c:v>
                </c:pt>
                <c:pt idx="85">
                  <c:v>6.4805000000000001E-2</c:v>
                </c:pt>
                <c:pt idx="86">
                  <c:v>6.4855999999999997E-2</c:v>
                </c:pt>
                <c:pt idx="87">
                  <c:v>6.4545000000000005E-2</c:v>
                </c:pt>
                <c:pt idx="88">
                  <c:v>6.4537000000000011E-2</c:v>
                </c:pt>
                <c:pt idx="89">
                  <c:v>6.4369999999999997E-2</c:v>
                </c:pt>
                <c:pt idx="90">
                  <c:v>6.3828999999999997E-2</c:v>
                </c:pt>
                <c:pt idx="91">
                  <c:v>6.3899999999999998E-2</c:v>
                </c:pt>
                <c:pt idx="92">
                  <c:v>6.4780000000000004E-2</c:v>
                </c:pt>
                <c:pt idx="93">
                  <c:v>6.5204999999999999E-2</c:v>
                </c:pt>
                <c:pt idx="94">
                  <c:v>6.5007999999999996E-2</c:v>
                </c:pt>
                <c:pt idx="95">
                  <c:v>6.5007999999999996E-2</c:v>
                </c:pt>
                <c:pt idx="96">
                  <c:v>6.5620999999999999E-2</c:v>
                </c:pt>
                <c:pt idx="97">
                  <c:v>6.5014000000000002E-2</c:v>
                </c:pt>
                <c:pt idx="98">
                  <c:v>6.5016000000000004E-2</c:v>
                </c:pt>
                <c:pt idx="99">
                  <c:v>6.5016000000000004E-2</c:v>
                </c:pt>
                <c:pt idx="100">
                  <c:v>6.5395999999999996E-2</c:v>
                </c:pt>
                <c:pt idx="101">
                  <c:v>6.5476000000000006E-2</c:v>
                </c:pt>
                <c:pt idx="102">
                  <c:v>#N/A</c:v>
                </c:pt>
                <c:pt idx="103">
                  <c:v>6.5495999999999999E-2</c:v>
                </c:pt>
                <c:pt idx="104">
                  <c:v>6.6098000000000004E-2</c:v>
                </c:pt>
                <c:pt idx="105">
                  <c:v>6.6485000000000002E-2</c:v>
                </c:pt>
                <c:pt idx="106">
                  <c:v>6.6299999999999998E-2</c:v>
                </c:pt>
                <c:pt idx="107">
                  <c:v>6.6493999999999998E-2</c:v>
                </c:pt>
                <c:pt idx="108">
                  <c:v>6.7112999999999992E-2</c:v>
                </c:pt>
                <c:pt idx="109">
                  <c:v>6.7099999999999993E-2</c:v>
                </c:pt>
                <c:pt idx="110">
                  <c:v>#N/A</c:v>
                </c:pt>
                <c:pt idx="111">
                  <c:v>6.6542000000000004E-2</c:v>
                </c:pt>
                <c:pt idx="112">
                  <c:v>6.7035999999999998E-2</c:v>
                </c:pt>
                <c:pt idx="113">
                  <c:v>6.7401000000000003E-2</c:v>
                </c:pt>
                <c:pt idx="114">
                  <c:v>6.7500000000000004E-2</c:v>
                </c:pt>
                <c:pt idx="115">
                  <c:v>6.9505999999999998E-2</c:v>
                </c:pt>
                <c:pt idx="116">
                  <c:v>6.8906999999999996E-2</c:v>
                </c:pt>
                <c:pt idx="117">
                  <c:v>6.9677000000000003E-2</c:v>
                </c:pt>
                <c:pt idx="118">
                  <c:v>7.0576E-2</c:v>
                </c:pt>
                <c:pt idx="119">
                  <c:v>7.0499999999999993E-2</c:v>
                </c:pt>
                <c:pt idx="120">
                  <c:v>7.0386000000000004E-2</c:v>
                </c:pt>
                <c:pt idx="121">
                  <c:v>7.0307000000000008E-2</c:v>
                </c:pt>
                <c:pt idx="122">
                  <c:v>7.0601999999999998E-2</c:v>
                </c:pt>
                <c:pt idx="123">
                  <c:v>7.0209000000000008E-2</c:v>
                </c:pt>
                <c:pt idx="124">
                  <c:v>6.9674E-2</c:v>
                </c:pt>
                <c:pt idx="125">
                  <c:v>6.9500000000000006E-2</c:v>
                </c:pt>
                <c:pt idx="126">
                  <c:v>6.9199999999999998E-2</c:v>
                </c:pt>
                <c:pt idx="127">
                  <c:v>6.9399000000000002E-2</c:v>
                </c:pt>
                <c:pt idx="128">
                  <c:v>6.9700999999999999E-2</c:v>
                </c:pt>
                <c:pt idx="129">
                  <c:v>6.9843000000000002E-2</c:v>
                </c:pt>
                <c:pt idx="130">
                  <c:v>6.9199999999999998E-2</c:v>
                </c:pt>
                <c:pt idx="131">
                  <c:v>6.9000000000000006E-2</c:v>
                </c:pt>
                <c:pt idx="132">
                  <c:v>6.8600000000000008E-2</c:v>
                </c:pt>
                <c:pt idx="133">
                  <c:v>6.8391000000000007E-2</c:v>
                </c:pt>
                <c:pt idx="134">
                  <c:v>6.855E-2</c:v>
                </c:pt>
                <c:pt idx="135">
                  <c:v>6.7533999999999997E-2</c:v>
                </c:pt>
                <c:pt idx="136">
                  <c:v>6.6900000000000001E-2</c:v>
                </c:pt>
                <c:pt idx="137">
                  <c:v>6.6789000000000001E-2</c:v>
                </c:pt>
                <c:pt idx="138">
                  <c:v>6.6733000000000001E-2</c:v>
                </c:pt>
                <c:pt idx="139">
                  <c:v>6.6409999999999997E-2</c:v>
                </c:pt>
                <c:pt idx="140">
                  <c:v>6.5368999999999997E-2</c:v>
                </c:pt>
                <c:pt idx="141">
                  <c:v>6.6391000000000006E-2</c:v>
                </c:pt>
                <c:pt idx="142">
                  <c:v>6.6492000000000009E-2</c:v>
                </c:pt>
                <c:pt idx="143">
                  <c:v>6.6683000000000006E-2</c:v>
                </c:pt>
                <c:pt idx="144">
                  <c:v>6.7431999999999992E-2</c:v>
                </c:pt>
                <c:pt idx="145">
                  <c:v>6.8282999999999996E-2</c:v>
                </c:pt>
                <c:pt idx="146">
                  <c:v>6.8949999999999997E-2</c:v>
                </c:pt>
                <c:pt idx="147">
                  <c:v>6.8600000000000008E-2</c:v>
                </c:pt>
                <c:pt idx="148">
                  <c:v>6.8400000000000002E-2</c:v>
                </c:pt>
                <c:pt idx="149">
                  <c:v>6.88E-2</c:v>
                </c:pt>
                <c:pt idx="150">
                  <c:v>6.8956000000000003E-2</c:v>
                </c:pt>
                <c:pt idx="151">
                  <c:v>6.9400000000000003E-2</c:v>
                </c:pt>
                <c:pt idx="152">
                  <c:v>7.0044000000000009E-2</c:v>
                </c:pt>
                <c:pt idx="153">
                  <c:v>6.9408999999999998E-2</c:v>
                </c:pt>
                <c:pt idx="154">
                  <c:v>6.9199999999999998E-2</c:v>
                </c:pt>
                <c:pt idx="155">
                  <c:v>6.88E-2</c:v>
                </c:pt>
                <c:pt idx="156">
                  <c:v>6.8049999999999999E-2</c:v>
                </c:pt>
                <c:pt idx="157">
                  <c:v>6.7413000000000001E-2</c:v>
                </c:pt>
                <c:pt idx="158">
                  <c:v>#N/A</c:v>
                </c:pt>
                <c:pt idx="159">
                  <c:v>6.695000000000001E-2</c:v>
                </c:pt>
                <c:pt idx="160">
                  <c:v>6.7098000000000005E-2</c:v>
                </c:pt>
                <c:pt idx="161">
                  <c:v>6.7099999999999993E-2</c:v>
                </c:pt>
                <c:pt idx="162">
                  <c:v>#N/A</c:v>
                </c:pt>
                <c:pt idx="163">
                  <c:v>#N/A</c:v>
                </c:pt>
                <c:pt idx="164">
                  <c:v>6.6699000000000008E-2</c:v>
                </c:pt>
                <c:pt idx="165">
                  <c:v>6.6449999999999995E-2</c:v>
                </c:pt>
                <c:pt idx="166">
                  <c:v>6.6090999999999997E-2</c:v>
                </c:pt>
                <c:pt idx="167">
                  <c:v>6.6181000000000004E-2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6.6199999999999995E-2</c:v>
                </c:pt>
                <c:pt idx="172">
                  <c:v>#N/A</c:v>
                </c:pt>
                <c:pt idx="173">
                  <c:v>#N/A</c:v>
                </c:pt>
                <c:pt idx="174">
                  <c:v>6.5799999999999997E-2</c:v>
                </c:pt>
                <c:pt idx="175">
                  <c:v>6.5404999999999991E-2</c:v>
                </c:pt>
                <c:pt idx="176">
                  <c:v>6.5289E-2</c:v>
                </c:pt>
                <c:pt idx="177">
                  <c:v>#N/A</c:v>
                </c:pt>
                <c:pt idx="178">
                  <c:v>6.5509999999999999E-2</c:v>
                </c:pt>
                <c:pt idx="179">
                  <c:v>#N/A</c:v>
                </c:pt>
                <c:pt idx="180">
                  <c:v>6.4971000000000001E-2</c:v>
                </c:pt>
                <c:pt idx="181">
                  <c:v>6.3862000000000002E-2</c:v>
                </c:pt>
                <c:pt idx="182">
                  <c:v>6.3999E-2</c:v>
                </c:pt>
                <c:pt idx="183">
                  <c:v>6.2840999999999994E-2</c:v>
                </c:pt>
                <c:pt idx="184">
                  <c:v>6.2203000000000001E-2</c:v>
                </c:pt>
                <c:pt idx="185">
                  <c:v>#N/A</c:v>
                </c:pt>
                <c:pt idx="186">
                  <c:v>6.2907000000000005E-2</c:v>
                </c:pt>
                <c:pt idx="187">
                  <c:v>6.3394000000000006E-2</c:v>
                </c:pt>
                <c:pt idx="188">
                  <c:v>6.3285999999999995E-2</c:v>
                </c:pt>
                <c:pt idx="189">
                  <c:v>6.2260000000000003E-2</c:v>
                </c:pt>
                <c:pt idx="190">
                  <c:v>6.2699999999999992E-2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6.1216E-2</c:v>
                </c:pt>
                <c:pt idx="195">
                  <c:v>6.0820999999999993E-2</c:v>
                </c:pt>
                <c:pt idx="196">
                  <c:v>6.1197000000000001E-2</c:v>
                </c:pt>
                <c:pt idx="197">
                  <c:v>#N/A</c:v>
                </c:pt>
                <c:pt idx="198">
                  <c:v>6.1755000000000004E-2</c:v>
                </c:pt>
                <c:pt idx="199">
                  <c:v>6.1100000000000002E-2</c:v>
                </c:pt>
                <c:pt idx="200">
                  <c:v>6.0199999999999997E-2</c:v>
                </c:pt>
                <c:pt idx="201">
                  <c:v>5.9707999999999997E-2</c:v>
                </c:pt>
                <c:pt idx="202">
                  <c:v>6.08E-2</c:v>
                </c:pt>
                <c:pt idx="203">
                  <c:v>6.1650000000000003E-2</c:v>
                </c:pt>
                <c:pt idx="204">
                  <c:v>6.1799999999999994E-2</c:v>
                </c:pt>
                <c:pt idx="205">
                  <c:v>6.2E-2</c:v>
                </c:pt>
                <c:pt idx="206">
                  <c:v>#N/A</c:v>
                </c:pt>
                <c:pt idx="207">
                  <c:v>6.0521999999999999E-2</c:v>
                </c:pt>
                <c:pt idx="208">
                  <c:v>6.0789000000000003E-2</c:v>
                </c:pt>
                <c:pt idx="209">
                  <c:v>6.0199999999999997E-2</c:v>
                </c:pt>
                <c:pt idx="210">
                  <c:v>6.0199999999999997E-2</c:v>
                </c:pt>
                <c:pt idx="211">
                  <c:v>5.9297000000000002E-2</c:v>
                </c:pt>
                <c:pt idx="212">
                  <c:v>6.0685000000000003E-2</c:v>
                </c:pt>
                <c:pt idx="213">
                  <c:v>6.1432E-2</c:v>
                </c:pt>
                <c:pt idx="214">
                  <c:v>6.0999999999999999E-2</c:v>
                </c:pt>
                <c:pt idx="215">
                  <c:v>6.1382000000000006E-2</c:v>
                </c:pt>
                <c:pt idx="216">
                  <c:v>6.1298000000000005E-2</c:v>
                </c:pt>
                <c:pt idx="217">
                  <c:v>6.08E-2</c:v>
                </c:pt>
                <c:pt idx="218">
                  <c:v>6.0530999999999995E-2</c:v>
                </c:pt>
                <c:pt idx="219">
                  <c:v>#N/A</c:v>
                </c:pt>
                <c:pt idx="220">
                  <c:v>6.1106999999999995E-2</c:v>
                </c:pt>
                <c:pt idx="221">
                  <c:v>6.1440000000000002E-2</c:v>
                </c:pt>
                <c:pt idx="222">
                  <c:v>6.0890000000000007E-2</c:v>
                </c:pt>
                <c:pt idx="223">
                  <c:v>6.1500000000000006E-2</c:v>
                </c:pt>
                <c:pt idx="224">
                  <c:v>#N/A</c:v>
                </c:pt>
                <c:pt idx="225">
                  <c:v>6.0999999999999999E-2</c:v>
                </c:pt>
                <c:pt idx="226">
                  <c:v>6.0796999999999997E-2</c:v>
                </c:pt>
                <c:pt idx="227">
                  <c:v>6.0652999999999999E-2</c:v>
                </c:pt>
                <c:pt idx="228">
                  <c:v>#N/A</c:v>
                </c:pt>
                <c:pt idx="229">
                  <c:v>#N/A</c:v>
                </c:pt>
                <c:pt idx="230">
                  <c:v>6.0650000000000003E-2</c:v>
                </c:pt>
                <c:pt idx="231">
                  <c:v>6.0955000000000002E-2</c:v>
                </c:pt>
                <c:pt idx="232">
                  <c:v>6.0704000000000001E-2</c:v>
                </c:pt>
                <c:pt idx="233">
                  <c:v>#N/A</c:v>
                </c:pt>
                <c:pt idx="234">
                  <c:v>5.9326999999999998E-2</c:v>
                </c:pt>
                <c:pt idx="235">
                  <c:v>5.8503999999999994E-2</c:v>
                </c:pt>
                <c:pt idx="236">
                  <c:v>5.7596999999999995E-2</c:v>
                </c:pt>
                <c:pt idx="237">
                  <c:v>5.8415000000000002E-2</c:v>
                </c:pt>
                <c:pt idx="238">
                  <c:v>5.8990000000000001E-2</c:v>
                </c:pt>
                <c:pt idx="239">
                  <c:v>5.8678000000000001E-2</c:v>
                </c:pt>
                <c:pt idx="240">
                  <c:v>5.9066E-2</c:v>
                </c:pt>
                <c:pt idx="241">
                  <c:v>5.9598000000000005E-2</c:v>
                </c:pt>
                <c:pt idx="242">
                  <c:v>6.0309000000000001E-2</c:v>
                </c:pt>
                <c:pt idx="243">
                  <c:v>6.0793E-2</c:v>
                </c:pt>
                <c:pt idx="244">
                  <c:v>6.1557000000000001E-2</c:v>
                </c:pt>
                <c:pt idx="245">
                  <c:v>6.0772000000000007E-2</c:v>
                </c:pt>
                <c:pt idx="246">
                  <c:v>6.1797999999999999E-2</c:v>
                </c:pt>
                <c:pt idx="247">
                  <c:v>6.0153999999999999E-2</c:v>
                </c:pt>
                <c:pt idx="248">
                  <c:v>6.0693000000000004E-2</c:v>
                </c:pt>
                <c:pt idx="249">
                  <c:v>6.0199999999999997E-2</c:v>
                </c:pt>
                <c:pt idx="250">
                  <c:v>6.0007000000000005E-2</c:v>
                </c:pt>
                <c:pt idx="251">
                  <c:v>#N/A</c:v>
                </c:pt>
                <c:pt idx="252">
                  <c:v>6.1308999999999995E-2</c:v>
                </c:pt>
                <c:pt idx="253">
                  <c:v>6.0433000000000001E-2</c:v>
                </c:pt>
                <c:pt idx="254">
                  <c:v>5.8437000000000003E-2</c:v>
                </c:pt>
                <c:pt idx="255">
                  <c:v>5.7495999999999998E-2</c:v>
                </c:pt>
                <c:pt idx="256">
                  <c:v>5.7671E-2</c:v>
                </c:pt>
                <c:pt idx="257">
                  <c:v>5.8198E-2</c:v>
                </c:pt>
                <c:pt idx="258">
                  <c:v>5.8806000000000004E-2</c:v>
                </c:pt>
                <c:pt idx="259">
                  <c:v>5.7731000000000005E-2</c:v>
                </c:pt>
                <c:pt idx="260">
                  <c:v>5.7200000000000001E-2</c:v>
                </c:pt>
                <c:pt idx="261">
                  <c:v>5.6600000000000004E-2</c:v>
                </c:pt>
                <c:pt idx="262">
                  <c:v>5.5084000000000001E-2</c:v>
                </c:pt>
                <c:pt idx="263">
                  <c:v>5.5E-2</c:v>
                </c:pt>
                <c:pt idx="264">
                  <c:v>5.4600999999999997E-2</c:v>
                </c:pt>
                <c:pt idx="265">
                  <c:v>5.4100000000000002E-2</c:v>
                </c:pt>
                <c:pt idx="266">
                  <c:v>#N/A</c:v>
                </c:pt>
                <c:pt idx="267">
                  <c:v>5.3217999999999994E-2</c:v>
                </c:pt>
                <c:pt idx="268">
                  <c:v>5.3699999999999998E-2</c:v>
                </c:pt>
                <c:pt idx="269">
                  <c:v>5.4050000000000001E-2</c:v>
                </c:pt>
                <c:pt idx="270">
                  <c:v>5.5252999999999997E-2</c:v>
                </c:pt>
                <c:pt idx="271">
                  <c:v>5.6399999999999999E-2</c:v>
                </c:pt>
                <c:pt idx="272">
                  <c:v>5.6299999999999996E-2</c:v>
                </c:pt>
                <c:pt idx="273">
                  <c:v>#N/A</c:v>
                </c:pt>
                <c:pt idx="274">
                  <c:v>5.8934E-2</c:v>
                </c:pt>
                <c:pt idx="275">
                  <c:v>5.8791000000000003E-2</c:v>
                </c:pt>
                <c:pt idx="276">
                  <c:v>#N/A</c:v>
                </c:pt>
                <c:pt idx="277">
                  <c:v>5.7906000000000006E-2</c:v>
                </c:pt>
                <c:pt idx="278">
                  <c:v>#N/A</c:v>
                </c:pt>
                <c:pt idx="279">
                  <c:v>5.8150000000000007E-2</c:v>
                </c:pt>
                <c:pt idx="280">
                  <c:v>5.9813999999999999E-2</c:v>
                </c:pt>
                <c:pt idx="281">
                  <c:v>#N/A</c:v>
                </c:pt>
                <c:pt idx="282">
                  <c:v>5.8499999999999996E-2</c:v>
                </c:pt>
                <c:pt idx="283">
                  <c:v>#N/A</c:v>
                </c:pt>
                <c:pt idx="284">
                  <c:v>5.8535000000000004E-2</c:v>
                </c:pt>
                <c:pt idx="285">
                  <c:v>6.2087000000000003E-2</c:v>
                </c:pt>
                <c:pt idx="286">
                  <c:v>6.1185999999999997E-2</c:v>
                </c:pt>
                <c:pt idx="287">
                  <c:v>6.1969000000000003E-2</c:v>
                </c:pt>
                <c:pt idx="288">
                  <c:v>6.1307E-2</c:v>
                </c:pt>
                <c:pt idx="289">
                  <c:v>5.9793000000000006E-2</c:v>
                </c:pt>
                <c:pt idx="290">
                  <c:v>5.8004E-2</c:v>
                </c:pt>
                <c:pt idx="291">
                  <c:v>5.6787999999999998E-2</c:v>
                </c:pt>
                <c:pt idx="292">
                  <c:v>5.6897999999999997E-2</c:v>
                </c:pt>
                <c:pt idx="293">
                  <c:v>5.6500000000000002E-2</c:v>
                </c:pt>
                <c:pt idx="294">
                  <c:v>5.6887E-2</c:v>
                </c:pt>
                <c:pt idx="295">
                  <c:v>5.5205000000000004E-2</c:v>
                </c:pt>
                <c:pt idx="296">
                  <c:v>5.5750000000000001E-2</c:v>
                </c:pt>
                <c:pt idx="297">
                  <c:v>5.6573000000000005E-2</c:v>
                </c:pt>
                <c:pt idx="298">
                  <c:v>5.6399999999999999E-2</c:v>
                </c:pt>
                <c:pt idx="299">
                  <c:v>5.5803999999999999E-2</c:v>
                </c:pt>
                <c:pt idx="300">
                  <c:v>5.74E-2</c:v>
                </c:pt>
                <c:pt idx="301">
                  <c:v>5.9800000000000006E-2</c:v>
                </c:pt>
                <c:pt idx="302">
                  <c:v>6.0002000000000007E-2</c:v>
                </c:pt>
                <c:pt idx="303">
                  <c:v>6.1117999999999999E-2</c:v>
                </c:pt>
                <c:pt idx="304">
                  <c:v>5.9443000000000003E-2</c:v>
                </c:pt>
                <c:pt idx="305">
                  <c:v>6.1481000000000001E-2</c:v>
                </c:pt>
                <c:pt idx="306">
                  <c:v>6.0100000000000001E-2</c:v>
                </c:pt>
                <c:pt idx="307">
                  <c:v>6.1254000000000003E-2</c:v>
                </c:pt>
                <c:pt idx="308">
                  <c:v>6.0499999999999998E-2</c:v>
                </c:pt>
                <c:pt idx="309">
                  <c:v>5.9424999999999999E-2</c:v>
                </c:pt>
                <c:pt idx="310">
                  <c:v>6.0328E-2</c:v>
                </c:pt>
                <c:pt idx="311">
                  <c:v>6.13E-2</c:v>
                </c:pt>
                <c:pt idx="312">
                  <c:v>6.0372000000000002E-2</c:v>
                </c:pt>
                <c:pt idx="313">
                  <c:v>6.1900000000000004E-2</c:v>
                </c:pt>
                <c:pt idx="314">
                  <c:v>6.2222E-2</c:v>
                </c:pt>
                <c:pt idx="315">
                  <c:v>6.1650000000000003E-2</c:v>
                </c:pt>
                <c:pt idx="316">
                  <c:v>#N/A</c:v>
                </c:pt>
                <c:pt idx="317">
                  <c:v>#N/A</c:v>
                </c:pt>
                <c:pt idx="318">
                  <c:v>6.4111000000000001E-2</c:v>
                </c:pt>
                <c:pt idx="319">
                  <c:v>6.3693E-2</c:v>
                </c:pt>
                <c:pt idx="320">
                  <c:v>6.3700000000000007E-2</c:v>
                </c:pt>
                <c:pt idx="321">
                  <c:v>6.3027E-2</c:v>
                </c:pt>
                <c:pt idx="322">
                  <c:v>6.1079000000000001E-2</c:v>
                </c:pt>
                <c:pt idx="323">
                  <c:v>6.1079000000000001E-2</c:v>
                </c:pt>
                <c:pt idx="324">
                  <c:v>5.8226000000000007E-2</c:v>
                </c:pt>
                <c:pt idx="325">
                  <c:v>5.8144999999999995E-2</c:v>
                </c:pt>
                <c:pt idx="326">
                  <c:v>5.7638999999999996E-2</c:v>
                </c:pt>
                <c:pt idx="327">
                  <c:v>5.7095E-2</c:v>
                </c:pt>
                <c:pt idx="328">
                  <c:v>5.7000000000000002E-2</c:v>
                </c:pt>
                <c:pt idx="329">
                  <c:v>#N/A</c:v>
                </c:pt>
                <c:pt idx="330">
                  <c:v>5.8994999999999999E-2</c:v>
                </c:pt>
                <c:pt idx="331">
                  <c:v>6.0597999999999999E-2</c:v>
                </c:pt>
                <c:pt idx="332">
                  <c:v>#N/A</c:v>
                </c:pt>
                <c:pt idx="333">
                  <c:v>0.06</c:v>
                </c:pt>
                <c:pt idx="334">
                  <c:v>5.9503E-2</c:v>
                </c:pt>
                <c:pt idx="335">
                  <c:v>5.9901999999999997E-2</c:v>
                </c:pt>
                <c:pt idx="336">
                  <c:v>6.0599E-2</c:v>
                </c:pt>
                <c:pt idx="337">
                  <c:v>6.1595000000000004E-2</c:v>
                </c:pt>
                <c:pt idx="338">
                  <c:v>6.2600000000000003E-2</c:v>
                </c:pt>
                <c:pt idx="339">
                  <c:v>6.3E-2</c:v>
                </c:pt>
                <c:pt idx="340">
                  <c:v>6.3899999999999998E-2</c:v>
                </c:pt>
                <c:pt idx="341">
                  <c:v>6.3899999999999998E-2</c:v>
                </c:pt>
                <c:pt idx="342">
                  <c:v>6.3799999999999996E-2</c:v>
                </c:pt>
                <c:pt idx="343">
                  <c:v>6.3296999999999992E-2</c:v>
                </c:pt>
                <c:pt idx="344">
                  <c:v>6.270400000000001E-2</c:v>
                </c:pt>
                <c:pt idx="345">
                  <c:v>6.2199999999999998E-2</c:v>
                </c:pt>
                <c:pt idx="346">
                  <c:v>6.225E-2</c:v>
                </c:pt>
                <c:pt idx="347">
                  <c:v>6.225E-2</c:v>
                </c:pt>
                <c:pt idx="348">
                  <c:v>6.2236E-2</c:v>
                </c:pt>
                <c:pt idx="349">
                  <c:v>6.2497999999999998E-2</c:v>
                </c:pt>
                <c:pt idx="350">
                  <c:v>6.1744E-2</c:v>
                </c:pt>
                <c:pt idx="351">
                  <c:v>6.1744E-2</c:v>
                </c:pt>
                <c:pt idx="352">
                  <c:v>6.1721000000000005E-2</c:v>
                </c:pt>
                <c:pt idx="353">
                  <c:v>6.1409000000000005E-2</c:v>
                </c:pt>
                <c:pt idx="354">
                  <c:v>6.0408999999999997E-2</c:v>
                </c:pt>
                <c:pt idx="355">
                  <c:v>#N/A</c:v>
                </c:pt>
                <c:pt idx="356">
                  <c:v>6.0599999999999994E-2</c:v>
                </c:pt>
                <c:pt idx="357">
                  <c:v>5.9669999999999994E-2</c:v>
                </c:pt>
                <c:pt idx="358">
                  <c:v>6.0511999999999996E-2</c:v>
                </c:pt>
                <c:pt idx="359">
                  <c:v>6.0213000000000003E-2</c:v>
                </c:pt>
                <c:pt idx="360">
                  <c:v>6.0198999999999996E-2</c:v>
                </c:pt>
                <c:pt idx="361">
                  <c:v>6.0048999999999998E-2</c:v>
                </c:pt>
                <c:pt idx="362">
                  <c:v>5.9500999999999998E-2</c:v>
                </c:pt>
                <c:pt idx="363">
                  <c:v>5.9797999999999997E-2</c:v>
                </c:pt>
                <c:pt idx="364">
                  <c:v>5.8781999999999994E-2</c:v>
                </c:pt>
                <c:pt idx="365">
                  <c:v>5.8710999999999999E-2</c:v>
                </c:pt>
                <c:pt idx="366">
                  <c:v>5.9349999999999993E-2</c:v>
                </c:pt>
                <c:pt idx="367">
                  <c:v>5.8501999999999998E-2</c:v>
                </c:pt>
                <c:pt idx="368">
                  <c:v>5.8899999999999994E-2</c:v>
                </c:pt>
                <c:pt idx="369">
                  <c:v>5.9052E-2</c:v>
                </c:pt>
                <c:pt idx="370">
                  <c:v>5.9299999999999999E-2</c:v>
                </c:pt>
                <c:pt idx="371">
                  <c:v>5.9094000000000001E-2</c:v>
                </c:pt>
                <c:pt idx="372">
                  <c:v>5.978E-2</c:v>
                </c:pt>
                <c:pt idx="373">
                  <c:v>6.0686999999999998E-2</c:v>
                </c:pt>
                <c:pt idx="374">
                  <c:v>6.0599999999999994E-2</c:v>
                </c:pt>
                <c:pt idx="375">
                  <c:v>6.1200000000000004E-2</c:v>
                </c:pt>
                <c:pt idx="376">
                  <c:v>6.1736000000000006E-2</c:v>
                </c:pt>
                <c:pt idx="377">
                  <c:v>6.2591000000000008E-2</c:v>
                </c:pt>
                <c:pt idx="378">
                  <c:v>6.2739000000000003E-2</c:v>
                </c:pt>
                <c:pt idx="379">
                  <c:v>6.3122999999999999E-2</c:v>
                </c:pt>
                <c:pt idx="380">
                  <c:v>6.3900999999999999E-2</c:v>
                </c:pt>
                <c:pt idx="381">
                  <c:v>#N/A</c:v>
                </c:pt>
                <c:pt idx="382">
                  <c:v>6.3136999999999999E-2</c:v>
                </c:pt>
                <c:pt idx="383">
                  <c:v>6.3493000000000008E-2</c:v>
                </c:pt>
                <c:pt idx="384">
                  <c:v>6.3237000000000002E-2</c:v>
                </c:pt>
                <c:pt idx="385">
                  <c:v>6.3209000000000001E-2</c:v>
                </c:pt>
                <c:pt idx="386">
                  <c:v>6.3099999999999989E-2</c:v>
                </c:pt>
                <c:pt idx="387">
                  <c:v>6.3E-2</c:v>
                </c:pt>
                <c:pt idx="388">
                  <c:v>6.3101000000000004E-2</c:v>
                </c:pt>
                <c:pt idx="389">
                  <c:v>#N/A</c:v>
                </c:pt>
                <c:pt idx="390">
                  <c:v>6.0949999999999997E-2</c:v>
                </c:pt>
                <c:pt idx="391">
                  <c:v>6.1871999999999996E-2</c:v>
                </c:pt>
                <c:pt idx="392">
                  <c:v>6.1925000000000001E-2</c:v>
                </c:pt>
                <c:pt idx="393">
                  <c:v>6.2754000000000004E-2</c:v>
                </c:pt>
                <c:pt idx="394">
                  <c:v>6.3479999999999995E-2</c:v>
                </c:pt>
                <c:pt idx="395">
                  <c:v>6.3681000000000001E-2</c:v>
                </c:pt>
                <c:pt idx="396">
                  <c:v>6.5380000000000008E-2</c:v>
                </c:pt>
                <c:pt idx="397">
                  <c:v>6.480000000000001E-2</c:v>
                </c:pt>
                <c:pt idx="398">
                  <c:v>6.4696000000000004E-2</c:v>
                </c:pt>
                <c:pt idx="399">
                  <c:v>6.5299999999999997E-2</c:v>
                </c:pt>
                <c:pt idx="400">
                  <c:v>6.4713000000000007E-2</c:v>
                </c:pt>
                <c:pt idx="401">
                  <c:v>6.480000000000001E-2</c:v>
                </c:pt>
                <c:pt idx="402">
                  <c:v>6.3500000000000001E-2</c:v>
                </c:pt>
                <c:pt idx="403">
                  <c:v>6.3399999999999998E-2</c:v>
                </c:pt>
                <c:pt idx="404">
                  <c:v>6.5153000000000003E-2</c:v>
                </c:pt>
                <c:pt idx="405">
                  <c:v>6.4870999999999998E-2</c:v>
                </c:pt>
                <c:pt idx="406">
                  <c:v>6.4583000000000002E-2</c:v>
                </c:pt>
                <c:pt idx="407">
                  <c:v>6.4520999999999995E-2</c:v>
                </c:pt>
                <c:pt idx="408">
                  <c:v>6.4695000000000003E-2</c:v>
                </c:pt>
                <c:pt idx="409">
                  <c:v>6.4706E-2</c:v>
                </c:pt>
                <c:pt idx="410">
                  <c:v>6.5000000000000002E-2</c:v>
                </c:pt>
                <c:pt idx="411">
                  <c:v>6.4699999999999994E-2</c:v>
                </c:pt>
                <c:pt idx="412">
                  <c:v>6.3966000000000009E-2</c:v>
                </c:pt>
                <c:pt idx="413">
                  <c:v>6.2895000000000006E-2</c:v>
                </c:pt>
                <c:pt idx="414">
                  <c:v>6.3E-2</c:v>
                </c:pt>
                <c:pt idx="415">
                  <c:v>6.2699999999999992E-2</c:v>
                </c:pt>
                <c:pt idx="416">
                  <c:v>6.2800000000000009E-2</c:v>
                </c:pt>
                <c:pt idx="417">
                  <c:v>6.1500000000000006E-2</c:v>
                </c:pt>
                <c:pt idx="418">
                  <c:v>6.1797000000000005E-2</c:v>
                </c:pt>
                <c:pt idx="419">
                  <c:v>6.1150000000000003E-2</c:v>
                </c:pt>
                <c:pt idx="420">
                  <c:v>6.1300999999999994E-2</c:v>
                </c:pt>
                <c:pt idx="421">
                  <c:v>6.0273E-2</c:v>
                </c:pt>
                <c:pt idx="422">
                  <c:v>5.9915999999999997E-2</c:v>
                </c:pt>
                <c:pt idx="423">
                  <c:v>6.0080999999999996E-2</c:v>
                </c:pt>
                <c:pt idx="424">
                  <c:v>6.0410000000000005E-2</c:v>
                </c:pt>
                <c:pt idx="425">
                  <c:v>6.1066000000000002E-2</c:v>
                </c:pt>
                <c:pt idx="426">
                  <c:v>6.1005999999999998E-2</c:v>
                </c:pt>
                <c:pt idx="427">
                  <c:v>6.1100000000000002E-2</c:v>
                </c:pt>
                <c:pt idx="428">
                  <c:v>6.1101000000000003E-2</c:v>
                </c:pt>
                <c:pt idx="429">
                  <c:v>#N/A</c:v>
                </c:pt>
                <c:pt idx="430">
                  <c:v>6.0700000000000004E-2</c:v>
                </c:pt>
                <c:pt idx="431">
                  <c:v>6.0393999999999996E-2</c:v>
                </c:pt>
                <c:pt idx="432">
                  <c:v>6.1193999999999998E-2</c:v>
                </c:pt>
                <c:pt idx="433">
                  <c:v>6.13E-2</c:v>
                </c:pt>
                <c:pt idx="434">
                  <c:v>6.1200000000000004E-2</c:v>
                </c:pt>
                <c:pt idx="435">
                  <c:v>6.1165000000000004E-2</c:v>
                </c:pt>
                <c:pt idx="436">
                  <c:v>6.1165000000000004E-2</c:v>
                </c:pt>
                <c:pt idx="437">
                  <c:v>6.019E-2</c:v>
                </c:pt>
                <c:pt idx="438">
                  <c:v>6.0439E-2</c:v>
                </c:pt>
                <c:pt idx="439">
                  <c:v>6.0704000000000001E-2</c:v>
                </c:pt>
                <c:pt idx="440">
                  <c:v>6.0540999999999998E-2</c:v>
                </c:pt>
                <c:pt idx="441">
                  <c:v>5.8887999999999996E-2</c:v>
                </c:pt>
                <c:pt idx="442">
                  <c:v>5.8268000000000007E-2</c:v>
                </c:pt>
                <c:pt idx="443">
                  <c:v>5.9275000000000001E-2</c:v>
                </c:pt>
                <c:pt idx="444">
                  <c:v>5.9480999999999999E-2</c:v>
                </c:pt>
                <c:pt idx="445">
                  <c:v>5.8425999999999999E-2</c:v>
                </c:pt>
                <c:pt idx="446">
                  <c:v>5.8356999999999999E-2</c:v>
                </c:pt>
                <c:pt idx="447">
                  <c:v>5.7800000000000004E-2</c:v>
                </c:pt>
                <c:pt idx="448">
                  <c:v>5.8299999999999998E-2</c:v>
                </c:pt>
                <c:pt idx="449">
                  <c:v>5.8703000000000005E-2</c:v>
                </c:pt>
                <c:pt idx="450">
                  <c:v>5.9299999999999999E-2</c:v>
                </c:pt>
                <c:pt idx="451">
                  <c:v>5.8700000000000002E-2</c:v>
                </c:pt>
                <c:pt idx="452">
                  <c:v>5.91E-2</c:v>
                </c:pt>
                <c:pt idx="453">
                  <c:v>5.9299999999999999E-2</c:v>
                </c:pt>
                <c:pt idx="454">
                  <c:v>5.9800000000000006E-2</c:v>
                </c:pt>
                <c:pt idx="455">
                  <c:v>5.9795000000000001E-2</c:v>
                </c:pt>
                <c:pt idx="456">
                  <c:v>5.9985999999999998E-2</c:v>
                </c:pt>
                <c:pt idx="457">
                  <c:v>5.9234999999999996E-2</c:v>
                </c:pt>
                <c:pt idx="458">
                  <c:v>5.91E-2</c:v>
                </c:pt>
                <c:pt idx="459">
                  <c:v>5.9500000000000004E-2</c:v>
                </c:pt>
                <c:pt idx="460">
                  <c:v>5.9619999999999999E-2</c:v>
                </c:pt>
                <c:pt idx="461">
                  <c:v>5.9359999999999996E-2</c:v>
                </c:pt>
                <c:pt idx="462">
                  <c:v>#N/A</c:v>
                </c:pt>
                <c:pt idx="463">
                  <c:v>5.9800000000000006E-2</c:v>
                </c:pt>
                <c:pt idx="464">
                  <c:v>5.9603999999999997E-2</c:v>
                </c:pt>
                <c:pt idx="465">
                  <c:v>5.9596000000000003E-2</c:v>
                </c:pt>
                <c:pt idx="466">
                  <c:v>5.9400000000000001E-2</c:v>
                </c:pt>
                <c:pt idx="467">
                  <c:v>5.9200000000000003E-2</c:v>
                </c:pt>
                <c:pt idx="468">
                  <c:v>5.9400000000000001E-2</c:v>
                </c:pt>
                <c:pt idx="469">
                  <c:v>5.9500000000000004E-2</c:v>
                </c:pt>
                <c:pt idx="470">
                  <c:v>6.0602999999999997E-2</c:v>
                </c:pt>
                <c:pt idx="471">
                  <c:v>6.0343000000000001E-2</c:v>
                </c:pt>
                <c:pt idx="472">
                  <c:v>6.1165000000000004E-2</c:v>
                </c:pt>
                <c:pt idx="473">
                  <c:v>6.13E-2</c:v>
                </c:pt>
                <c:pt idx="474">
                  <c:v>#N/A</c:v>
                </c:pt>
                <c:pt idx="475">
                  <c:v>6.1187999999999999E-2</c:v>
                </c:pt>
                <c:pt idx="476">
                  <c:v>6.1197000000000001E-2</c:v>
                </c:pt>
                <c:pt idx="477">
                  <c:v>#N/A</c:v>
                </c:pt>
                <c:pt idx="478">
                  <c:v>6.1699999999999998E-2</c:v>
                </c:pt>
                <c:pt idx="479">
                  <c:v>6.2012999999999999E-2</c:v>
                </c:pt>
                <c:pt idx="480">
                  <c:v>6.2100000000000002E-2</c:v>
                </c:pt>
                <c:pt idx="481">
                  <c:v>6.2293000000000001E-2</c:v>
                </c:pt>
                <c:pt idx="482">
                  <c:v>6.2428999999999998E-2</c:v>
                </c:pt>
                <c:pt idx="483">
                  <c:v>6.2203999999999995E-2</c:v>
                </c:pt>
                <c:pt idx="484">
                  <c:v>6.2E-2</c:v>
                </c:pt>
                <c:pt idx="485">
                  <c:v>#N/A</c:v>
                </c:pt>
                <c:pt idx="486">
                  <c:v>6.1901000000000005E-2</c:v>
                </c:pt>
                <c:pt idx="487">
                  <c:v>6.1550000000000001E-2</c:v>
                </c:pt>
                <c:pt idx="488">
                  <c:v>6.2199999999999998E-2</c:v>
                </c:pt>
                <c:pt idx="489">
                  <c:v>6.4993999999999996E-2</c:v>
                </c:pt>
                <c:pt idx="490">
                  <c:v>6.5204999999999999E-2</c:v>
                </c:pt>
                <c:pt idx="491">
                  <c:v>6.5099999999999991E-2</c:v>
                </c:pt>
                <c:pt idx="492">
                  <c:v>6.5000000000000002E-2</c:v>
                </c:pt>
                <c:pt idx="493">
                  <c:v>6.5000000000000002E-2</c:v>
                </c:pt>
                <c:pt idx="494">
                  <c:v>6.4708000000000002E-2</c:v>
                </c:pt>
                <c:pt idx="495">
                  <c:v>6.4699999999999994E-2</c:v>
                </c:pt>
                <c:pt idx="496">
                  <c:v>6.5728999999999996E-2</c:v>
                </c:pt>
                <c:pt idx="497">
                  <c:v>6.54E-2</c:v>
                </c:pt>
                <c:pt idx="498">
                  <c:v>6.6706000000000001E-2</c:v>
                </c:pt>
                <c:pt idx="499">
                  <c:v>6.8456000000000003E-2</c:v>
                </c:pt>
                <c:pt idx="500">
                  <c:v>6.9105E-2</c:v>
                </c:pt>
                <c:pt idx="501">
                  <c:v>6.8477999999999997E-2</c:v>
                </c:pt>
                <c:pt idx="502">
                  <c:v>6.8396999999999999E-2</c:v>
                </c:pt>
                <c:pt idx="503">
                  <c:v>#N/A</c:v>
                </c:pt>
                <c:pt idx="504">
                  <c:v>6.7699999999999996E-2</c:v>
                </c:pt>
                <c:pt idx="505">
                  <c:v>6.7400000000000002E-2</c:v>
                </c:pt>
                <c:pt idx="506">
                  <c:v>6.7000000000000004E-2</c:v>
                </c:pt>
                <c:pt idx="507">
                  <c:v>6.6296999999999995E-2</c:v>
                </c:pt>
                <c:pt idx="508">
                  <c:v>#N/A</c:v>
                </c:pt>
                <c:pt idx="509">
                  <c:v>6.7400000000000002E-2</c:v>
                </c:pt>
                <c:pt idx="510">
                  <c:v>6.8746000000000002E-2</c:v>
                </c:pt>
                <c:pt idx="511">
                  <c:v>6.9599999999999995E-2</c:v>
                </c:pt>
                <c:pt idx="512">
                  <c:v>6.9900000000000004E-2</c:v>
                </c:pt>
                <c:pt idx="513">
                  <c:v>6.9500000000000006E-2</c:v>
                </c:pt>
                <c:pt idx="514">
                  <c:v>7.0000000000000007E-2</c:v>
                </c:pt>
                <c:pt idx="515">
                  <c:v>6.9596999999999992E-2</c:v>
                </c:pt>
                <c:pt idx="516">
                  <c:v>7.0499999999999993E-2</c:v>
                </c:pt>
                <c:pt idx="517">
                  <c:v>#N/A</c:v>
                </c:pt>
                <c:pt idx="518">
                  <c:v>7.3945999999999998E-2</c:v>
                </c:pt>
                <c:pt idx="519">
                  <c:v>7.3895000000000002E-2</c:v>
                </c:pt>
                <c:pt idx="520">
                  <c:v>7.6321E-2</c:v>
                </c:pt>
                <c:pt idx="521">
                  <c:v>7.4589000000000003E-2</c:v>
                </c:pt>
                <c:pt idx="522">
                  <c:v>7.4251999999999999E-2</c:v>
                </c:pt>
                <c:pt idx="523">
                  <c:v>7.5300000000000006E-2</c:v>
                </c:pt>
                <c:pt idx="524">
                  <c:v>7.4771000000000004E-2</c:v>
                </c:pt>
                <c:pt idx="525">
                  <c:v>7.3322999999999999E-2</c:v>
                </c:pt>
                <c:pt idx="526">
                  <c:v>7.2892999999999999E-2</c:v>
                </c:pt>
                <c:pt idx="527">
                  <c:v>7.2599999999999998E-2</c:v>
                </c:pt>
                <c:pt idx="528">
                  <c:v>7.2599999999999998E-2</c:v>
                </c:pt>
                <c:pt idx="529">
                  <c:v>7.5137999999999996E-2</c:v>
                </c:pt>
                <c:pt idx="530">
                  <c:v>7.5701000000000004E-2</c:v>
                </c:pt>
                <c:pt idx="531">
                  <c:v>7.5859999999999997E-2</c:v>
                </c:pt>
                <c:pt idx="532">
                  <c:v>7.6600000000000001E-2</c:v>
                </c:pt>
                <c:pt idx="533">
                  <c:v>6.9970000000000004E-2</c:v>
                </c:pt>
                <c:pt idx="534">
                  <c:v>7.1596000000000007E-2</c:v>
                </c:pt>
                <c:pt idx="535">
                  <c:v>#N/A</c:v>
                </c:pt>
                <c:pt idx="536">
                  <c:v>7.4786999999999992E-2</c:v>
                </c:pt>
                <c:pt idx="537">
                  <c:v>7.3700000000000002E-2</c:v>
                </c:pt>
                <c:pt idx="538">
                  <c:v>7.3577000000000004E-2</c:v>
                </c:pt>
                <c:pt idx="539">
                  <c:v>7.1881E-2</c:v>
                </c:pt>
                <c:pt idx="540">
                  <c:v>7.2469999999999993E-2</c:v>
                </c:pt>
                <c:pt idx="541">
                  <c:v>7.22E-2</c:v>
                </c:pt>
                <c:pt idx="542">
                  <c:v>7.3300000000000004E-2</c:v>
                </c:pt>
                <c:pt idx="543">
                  <c:v>7.2711999999999999E-2</c:v>
                </c:pt>
                <c:pt idx="544">
                  <c:v>7.3798000000000002E-2</c:v>
                </c:pt>
                <c:pt idx="545">
                  <c:v>7.4777999999999997E-2</c:v>
                </c:pt>
                <c:pt idx="546">
                  <c:v>7.4900000000000008E-2</c:v>
                </c:pt>
                <c:pt idx="547">
                  <c:v>7.3857000000000006E-2</c:v>
                </c:pt>
                <c:pt idx="548">
                  <c:v>7.3907E-2</c:v>
                </c:pt>
                <c:pt idx="549">
                  <c:v>7.4565000000000006E-2</c:v>
                </c:pt>
                <c:pt idx="550">
                  <c:v>#N/A</c:v>
                </c:pt>
                <c:pt idx="551">
                  <c:v>7.4219999999999994E-2</c:v>
                </c:pt>
                <c:pt idx="552">
                  <c:v>7.3136000000000007E-2</c:v>
                </c:pt>
                <c:pt idx="553">
                  <c:v>7.3356000000000005E-2</c:v>
                </c:pt>
                <c:pt idx="554">
                  <c:v>7.2700000000000001E-2</c:v>
                </c:pt>
                <c:pt idx="555">
                  <c:v>7.2000000000000008E-2</c:v>
                </c:pt>
                <c:pt idx="556">
                  <c:v>7.168999999999999E-2</c:v>
                </c:pt>
                <c:pt idx="557">
                  <c:v>7.2099999999999997E-2</c:v>
                </c:pt>
                <c:pt idx="558">
                  <c:v>7.1958000000000008E-2</c:v>
                </c:pt>
                <c:pt idx="559">
                  <c:v>7.0430999999999994E-2</c:v>
                </c:pt>
                <c:pt idx="560">
                  <c:v>6.9256999999999999E-2</c:v>
                </c:pt>
                <c:pt idx="561">
                  <c:v>6.9697999999999996E-2</c:v>
                </c:pt>
                <c:pt idx="562">
                  <c:v>7.0000000000000007E-2</c:v>
                </c:pt>
                <c:pt idx="563">
                  <c:v>6.9878999999999997E-2</c:v>
                </c:pt>
                <c:pt idx="564">
                  <c:v>6.9811999999999999E-2</c:v>
                </c:pt>
                <c:pt idx="565">
                  <c:v>6.8890000000000007E-2</c:v>
                </c:pt>
                <c:pt idx="566">
                  <c:v>6.8699999999999997E-2</c:v>
                </c:pt>
                <c:pt idx="567">
                  <c:v>6.8600000000000008E-2</c:v>
                </c:pt>
                <c:pt idx="568">
                  <c:v>6.8402000000000004E-2</c:v>
                </c:pt>
                <c:pt idx="569">
                  <c:v>6.8398E-2</c:v>
                </c:pt>
                <c:pt idx="570">
                  <c:v>6.8496000000000001E-2</c:v>
                </c:pt>
                <c:pt idx="571">
                  <c:v>6.8000000000000005E-2</c:v>
                </c:pt>
                <c:pt idx="572">
                  <c:v>6.8137000000000003E-2</c:v>
                </c:pt>
                <c:pt idx="573">
                  <c:v>6.8887000000000004E-2</c:v>
                </c:pt>
                <c:pt idx="574">
                  <c:v>7.0290000000000005E-2</c:v>
                </c:pt>
                <c:pt idx="575">
                  <c:v>7.0736999999999994E-2</c:v>
                </c:pt>
                <c:pt idx="576">
                  <c:v>7.1738999999999997E-2</c:v>
                </c:pt>
                <c:pt idx="577">
                  <c:v>7.2000000000000008E-2</c:v>
                </c:pt>
                <c:pt idx="578">
                  <c:v>7.1800000000000003E-2</c:v>
                </c:pt>
                <c:pt idx="579">
                  <c:v>7.1399999999999991E-2</c:v>
                </c:pt>
                <c:pt idx="580">
                  <c:v>7.1554999999999994E-2</c:v>
                </c:pt>
                <c:pt idx="581">
                  <c:v>7.1500000000000008E-2</c:v>
                </c:pt>
                <c:pt idx="582">
                  <c:v>7.1599999999999997E-2</c:v>
                </c:pt>
                <c:pt idx="583">
                  <c:v>7.17E-2</c:v>
                </c:pt>
                <c:pt idx="584">
                  <c:v>7.1512000000000006E-2</c:v>
                </c:pt>
                <c:pt idx="585">
                  <c:v>7.1734999999999993E-2</c:v>
                </c:pt>
                <c:pt idx="586">
                  <c:v>7.2000000000000008E-2</c:v>
                </c:pt>
                <c:pt idx="587">
                  <c:v>7.2397000000000003E-2</c:v>
                </c:pt>
                <c:pt idx="588">
                  <c:v>7.3007000000000002E-2</c:v>
                </c:pt>
                <c:pt idx="589">
                  <c:v>7.3300000000000004E-2</c:v>
                </c:pt>
                <c:pt idx="590">
                  <c:v>7.3079999999999992E-2</c:v>
                </c:pt>
                <c:pt idx="591">
                  <c:v>7.3556999999999997E-2</c:v>
                </c:pt>
                <c:pt idx="592">
                  <c:v>7.3636999999999994E-2</c:v>
                </c:pt>
                <c:pt idx="593">
                  <c:v>7.3409000000000002E-2</c:v>
                </c:pt>
                <c:pt idx="594">
                  <c:v>7.3200000000000001E-2</c:v>
                </c:pt>
                <c:pt idx="595">
                  <c:v>7.2862999999999997E-2</c:v>
                </c:pt>
                <c:pt idx="596">
                  <c:v>7.2627999999999998E-2</c:v>
                </c:pt>
                <c:pt idx="597">
                  <c:v>7.2925000000000004E-2</c:v>
                </c:pt>
                <c:pt idx="598">
                  <c:v>7.2801999999999992E-2</c:v>
                </c:pt>
                <c:pt idx="599">
                  <c:v>7.2183999999999998E-2</c:v>
                </c:pt>
                <c:pt idx="600">
                  <c:v>7.1812000000000001E-2</c:v>
                </c:pt>
                <c:pt idx="601">
                  <c:v>7.2742000000000001E-2</c:v>
                </c:pt>
                <c:pt idx="602">
                  <c:v>7.3099999999999998E-2</c:v>
                </c:pt>
                <c:pt idx="603">
                  <c:v>7.2999999999999995E-2</c:v>
                </c:pt>
                <c:pt idx="604">
                  <c:v>7.2981999999999991E-2</c:v>
                </c:pt>
                <c:pt idx="605">
                  <c:v>7.2796E-2</c:v>
                </c:pt>
                <c:pt idx="606">
                  <c:v>7.3199E-2</c:v>
                </c:pt>
                <c:pt idx="607">
                  <c:v>7.3338E-2</c:v>
                </c:pt>
                <c:pt idx="608">
                  <c:v>7.3090000000000002E-2</c:v>
                </c:pt>
                <c:pt idx="609">
                  <c:v>7.3952000000000004E-2</c:v>
                </c:pt>
                <c:pt idx="610">
                  <c:v>7.4809E-2</c:v>
                </c:pt>
                <c:pt idx="611">
                  <c:v>7.5187000000000004E-2</c:v>
                </c:pt>
                <c:pt idx="612">
                  <c:v>7.5106000000000006E-2</c:v>
                </c:pt>
                <c:pt idx="613">
                  <c:v>7.4523999999999993E-2</c:v>
                </c:pt>
                <c:pt idx="614">
                  <c:v>7.4658000000000002E-2</c:v>
                </c:pt>
                <c:pt idx="615">
                  <c:v>7.3852000000000001E-2</c:v>
                </c:pt>
                <c:pt idx="616">
                  <c:v>7.3286000000000004E-2</c:v>
                </c:pt>
                <c:pt idx="617">
                  <c:v>7.2445999999999997E-2</c:v>
                </c:pt>
                <c:pt idx="618">
                  <c:v>7.3677000000000006E-2</c:v>
                </c:pt>
                <c:pt idx="619">
                  <c:v>7.3342999999999992E-2</c:v>
                </c:pt>
                <c:pt idx="620">
                  <c:v>7.4135999999999994E-2</c:v>
                </c:pt>
                <c:pt idx="621">
                  <c:v>7.3492000000000002E-2</c:v>
                </c:pt>
                <c:pt idx="622">
                  <c:v>7.3062000000000002E-2</c:v>
                </c:pt>
                <c:pt idx="623">
                  <c:v>7.3196999999999998E-2</c:v>
                </c:pt>
                <c:pt idx="624">
                  <c:v>7.2221000000000007E-2</c:v>
                </c:pt>
                <c:pt idx="625">
                  <c:v>7.2090000000000001E-2</c:v>
                </c:pt>
                <c:pt idx="626">
                  <c:v>7.2496999999999992E-2</c:v>
                </c:pt>
                <c:pt idx="627">
                  <c:v>7.2641999999999998E-2</c:v>
                </c:pt>
                <c:pt idx="628">
                  <c:v>7.3166999999999996E-2</c:v>
                </c:pt>
                <c:pt idx="629">
                  <c:v>7.2963E-2</c:v>
                </c:pt>
                <c:pt idx="630">
                  <c:v>7.2239999999999999E-2</c:v>
                </c:pt>
                <c:pt idx="631">
                  <c:v>7.2265999999999997E-2</c:v>
                </c:pt>
                <c:pt idx="632">
                  <c:v>7.192599999999999E-2</c:v>
                </c:pt>
                <c:pt idx="633">
                  <c:v>7.2214E-2</c:v>
                </c:pt>
                <c:pt idx="634">
                  <c:v>7.2321999999999997E-2</c:v>
                </c:pt>
                <c:pt idx="635">
                  <c:v>7.2483000000000006E-2</c:v>
                </c:pt>
                <c:pt idx="636">
                  <c:v>7.2211999999999998E-2</c:v>
                </c:pt>
                <c:pt idx="637">
                  <c:v>7.1622000000000005E-2</c:v>
                </c:pt>
                <c:pt idx="638">
                  <c:v>6.9101999999999997E-2</c:v>
                </c:pt>
                <c:pt idx="639">
                  <c:v>6.7316000000000001E-2</c:v>
                </c:pt>
                <c:pt idx="640">
                  <c:v>6.8502000000000007E-2</c:v>
                </c:pt>
                <c:pt idx="641">
                  <c:v>6.7226999999999995E-2</c:v>
                </c:pt>
                <c:pt idx="642">
                  <c:v>6.608399999999999E-2</c:v>
                </c:pt>
                <c:pt idx="643">
                  <c:v>6.5612000000000004E-2</c:v>
                </c:pt>
                <c:pt idx="644">
                  <c:v>6.4755000000000007E-2</c:v>
                </c:pt>
                <c:pt idx="645">
                  <c:v>6.583E-2</c:v>
                </c:pt>
                <c:pt idx="646">
                  <c:v>6.8218000000000001E-2</c:v>
                </c:pt>
                <c:pt idx="647">
                  <c:v>6.8328E-2</c:v>
                </c:pt>
                <c:pt idx="648">
                  <c:v>6.4731999999999998E-2</c:v>
                </c:pt>
                <c:pt idx="649">
                  <c:v>6.4044000000000004E-2</c:v>
                </c:pt>
                <c:pt idx="650">
                  <c:v>6.3547000000000006E-2</c:v>
                </c:pt>
                <c:pt idx="651">
                  <c:v>6.2088000000000004E-2</c:v>
                </c:pt>
                <c:pt idx="652">
                  <c:v>6.3816999999999999E-2</c:v>
                </c:pt>
                <c:pt idx="653">
                  <c:v>6.4711999999999992E-2</c:v>
                </c:pt>
                <c:pt idx="654">
                  <c:v>6.3406000000000004E-2</c:v>
                </c:pt>
                <c:pt idx="655">
                  <c:v>6.2848000000000001E-2</c:v>
                </c:pt>
                <c:pt idx="656">
                  <c:v>6.3551999999999997E-2</c:v>
                </c:pt>
                <c:pt idx="657">
                  <c:v>6.4355999999999997E-2</c:v>
                </c:pt>
                <c:pt idx="658">
                  <c:v>6.3796999999999993E-2</c:v>
                </c:pt>
                <c:pt idx="659">
                  <c:v>6.4953999999999998E-2</c:v>
                </c:pt>
                <c:pt idx="660">
                  <c:v>6.4934000000000006E-2</c:v>
                </c:pt>
                <c:pt idx="661">
                  <c:v>6.5402000000000002E-2</c:v>
                </c:pt>
                <c:pt idx="662">
                  <c:v>6.54E-2</c:v>
                </c:pt>
                <c:pt idx="663">
                  <c:v>6.4146999999999996E-2</c:v>
                </c:pt>
                <c:pt idx="664">
                  <c:v>6.3654000000000002E-2</c:v>
                </c:pt>
                <c:pt idx="665">
                  <c:v>6.3299999999999995E-2</c:v>
                </c:pt>
                <c:pt idx="666">
                  <c:v>6.2E-2</c:v>
                </c:pt>
                <c:pt idx="667">
                  <c:v>6.2043000000000001E-2</c:v>
                </c:pt>
                <c:pt idx="668">
                  <c:v>6.1517000000000002E-2</c:v>
                </c:pt>
                <c:pt idx="669">
                  <c:v>6.1135999999999996E-2</c:v>
                </c:pt>
                <c:pt idx="670">
                  <c:v>6.2343000000000003E-2</c:v>
                </c:pt>
                <c:pt idx="671">
                  <c:v>6.2684000000000004E-2</c:v>
                </c:pt>
                <c:pt idx="672">
                  <c:v>6.3E-2</c:v>
                </c:pt>
                <c:pt idx="673">
                  <c:v>6.2321999999999995E-2</c:v>
                </c:pt>
                <c:pt idx="674">
                  <c:v>6.2039999999999998E-2</c:v>
                </c:pt>
                <c:pt idx="675">
                  <c:v>6.1044000000000001E-2</c:v>
                </c:pt>
                <c:pt idx="676">
                  <c:v>6.1214999999999999E-2</c:v>
                </c:pt>
                <c:pt idx="677">
                  <c:v>6.0049999999999999E-2</c:v>
                </c:pt>
                <c:pt idx="678">
                  <c:v>6.0176999999999994E-2</c:v>
                </c:pt>
                <c:pt idx="679">
                  <c:v>6.0335E-2</c:v>
                </c:pt>
                <c:pt idx="680">
                  <c:v>6.0393000000000002E-2</c:v>
                </c:pt>
                <c:pt idx="681">
                  <c:v>5.9660000000000005E-2</c:v>
                </c:pt>
                <c:pt idx="682">
                  <c:v>6.0129999999999996E-2</c:v>
                </c:pt>
                <c:pt idx="683">
                  <c:v>6.0629000000000002E-2</c:v>
                </c:pt>
                <c:pt idx="684">
                  <c:v>5.9546999999999996E-2</c:v>
                </c:pt>
                <c:pt idx="685">
                  <c:v>5.9191000000000001E-2</c:v>
                </c:pt>
                <c:pt idx="686">
                  <c:v>5.8379E-2</c:v>
                </c:pt>
                <c:pt idx="687">
                  <c:v>5.8238999999999999E-2</c:v>
                </c:pt>
                <c:pt idx="688">
                  <c:v>5.8099999999999999E-2</c:v>
                </c:pt>
                <c:pt idx="689">
                  <c:v>5.8457999999999996E-2</c:v>
                </c:pt>
                <c:pt idx="690">
                  <c:v>5.9733999999999995E-2</c:v>
                </c:pt>
                <c:pt idx="691">
                  <c:v>5.9218E-2</c:v>
                </c:pt>
                <c:pt idx="692">
                  <c:v>5.9200000000000003E-2</c:v>
                </c:pt>
                <c:pt idx="693">
                  <c:v>6.0897E-2</c:v>
                </c:pt>
                <c:pt idx="694">
                  <c:v>6.0880000000000004E-2</c:v>
                </c:pt>
                <c:pt idx="695">
                  <c:v>6.1069999999999999E-2</c:v>
                </c:pt>
                <c:pt idx="696">
                  <c:v>6.1799999999999994E-2</c:v>
                </c:pt>
                <c:pt idx="697">
                  <c:v>6.1356000000000001E-2</c:v>
                </c:pt>
                <c:pt idx="698">
                  <c:v>6.1878000000000002E-2</c:v>
                </c:pt>
                <c:pt idx="699">
                  <c:v>6.1600000000000002E-2</c:v>
                </c:pt>
                <c:pt idx="700">
                  <c:v>6.1261999999999997E-2</c:v>
                </c:pt>
                <c:pt idx="701">
                  <c:v>6.0720999999999997E-2</c:v>
                </c:pt>
                <c:pt idx="702">
                  <c:v>6.0603999999999998E-2</c:v>
                </c:pt>
                <c:pt idx="703">
                  <c:v>6.0853000000000004E-2</c:v>
                </c:pt>
                <c:pt idx="704">
                  <c:v>6.0442999999999997E-2</c:v>
                </c:pt>
                <c:pt idx="705">
                  <c:v>6.0523E-2</c:v>
                </c:pt>
                <c:pt idx="706">
                  <c:v>6.1151999999999998E-2</c:v>
                </c:pt>
                <c:pt idx="707">
                  <c:v>6.0871000000000001E-2</c:v>
                </c:pt>
                <c:pt idx="708">
                  <c:v>6.0766000000000001E-2</c:v>
                </c:pt>
                <c:pt idx="709">
                  <c:v>6.0747999999999996E-2</c:v>
                </c:pt>
                <c:pt idx="710">
                  <c:v>6.0830000000000002E-2</c:v>
                </c:pt>
                <c:pt idx="711">
                  <c:v>6.0693999999999998E-2</c:v>
                </c:pt>
                <c:pt idx="712">
                  <c:v>6.0693000000000004E-2</c:v>
                </c:pt>
                <c:pt idx="713">
                  <c:v>6.0534999999999999E-2</c:v>
                </c:pt>
                <c:pt idx="714">
                  <c:v>6.0686999999999998E-2</c:v>
                </c:pt>
                <c:pt idx="715">
                  <c:v>6.0128000000000001E-2</c:v>
                </c:pt>
                <c:pt idx="716">
                  <c:v>6.0233999999999996E-2</c:v>
                </c:pt>
                <c:pt idx="717">
                  <c:v>5.9528999999999999E-2</c:v>
                </c:pt>
                <c:pt idx="718">
                  <c:v>5.9554999999999997E-2</c:v>
                </c:pt>
                <c:pt idx="719">
                  <c:v>6.0193000000000003E-2</c:v>
                </c:pt>
                <c:pt idx="720">
                  <c:v>6.0266E-2</c:v>
                </c:pt>
                <c:pt idx="721">
                  <c:v>6.0153999999999999E-2</c:v>
                </c:pt>
                <c:pt idx="722">
                  <c:v>6.0368999999999999E-2</c:v>
                </c:pt>
                <c:pt idx="723">
                  <c:v>6.0964999999999998E-2</c:v>
                </c:pt>
                <c:pt idx="724">
                  <c:v>6.1113999999999995E-2</c:v>
                </c:pt>
                <c:pt idx="725">
                  <c:v>6.1173999999999999E-2</c:v>
                </c:pt>
                <c:pt idx="726">
                  <c:v>6.0447000000000001E-2</c:v>
                </c:pt>
                <c:pt idx="727">
                  <c:v>6.0053000000000002E-2</c:v>
                </c:pt>
                <c:pt idx="728">
                  <c:v>5.9851999999999995E-2</c:v>
                </c:pt>
                <c:pt idx="729">
                  <c:v>5.9400000000000001E-2</c:v>
                </c:pt>
                <c:pt idx="730">
                  <c:v>5.8869999999999999E-2</c:v>
                </c:pt>
                <c:pt idx="731">
                  <c:v>5.8297999999999996E-2</c:v>
                </c:pt>
                <c:pt idx="732">
                  <c:v>5.8058999999999999E-2</c:v>
                </c:pt>
                <c:pt idx="733">
                  <c:v>5.8524E-2</c:v>
                </c:pt>
                <c:pt idx="734">
                  <c:v>5.8217999999999999E-2</c:v>
                </c:pt>
                <c:pt idx="735">
                  <c:v>5.8494000000000004E-2</c:v>
                </c:pt>
                <c:pt idx="736">
                  <c:v>5.8860000000000003E-2</c:v>
                </c:pt>
                <c:pt idx="737">
                  <c:v>5.8943000000000002E-2</c:v>
                </c:pt>
                <c:pt idx="738">
                  <c:v>5.8491999999999995E-2</c:v>
                </c:pt>
                <c:pt idx="739">
                  <c:v>5.8196000000000005E-2</c:v>
                </c:pt>
                <c:pt idx="740">
                  <c:v>5.7866999999999995E-2</c:v>
                </c:pt>
                <c:pt idx="741">
                  <c:v>5.7869999999999998E-2</c:v>
                </c:pt>
                <c:pt idx="742">
                  <c:v>5.7670000000000006E-2</c:v>
                </c:pt>
                <c:pt idx="743">
                  <c:v>5.7842999999999999E-2</c:v>
                </c:pt>
                <c:pt idx="744">
                  <c:v>5.7477E-2</c:v>
                </c:pt>
                <c:pt idx="745">
                  <c:v>5.7234E-2</c:v>
                </c:pt>
                <c:pt idx="746">
                  <c:v>5.6904000000000003E-2</c:v>
                </c:pt>
                <c:pt idx="747">
                  <c:v>5.7205000000000006E-2</c:v>
                </c:pt>
                <c:pt idx="748">
                  <c:v>5.6752000000000004E-2</c:v>
                </c:pt>
                <c:pt idx="749">
                  <c:v>5.6730000000000003E-2</c:v>
                </c:pt>
                <c:pt idx="750">
                  <c:v>5.6272000000000003E-2</c:v>
                </c:pt>
                <c:pt idx="751">
                  <c:v>5.6299999999999996E-2</c:v>
                </c:pt>
                <c:pt idx="752">
                  <c:v>5.6280000000000004E-2</c:v>
                </c:pt>
                <c:pt idx="753">
                  <c:v>5.6363000000000003E-2</c:v>
                </c:pt>
                <c:pt idx="754">
                  <c:v>5.6174999999999996E-2</c:v>
                </c:pt>
                <c:pt idx="755">
                  <c:v>5.6264000000000002E-2</c:v>
                </c:pt>
                <c:pt idx="756">
                  <c:v>5.6235E-2</c:v>
                </c:pt>
                <c:pt idx="757">
                  <c:v>5.6432999999999997E-2</c:v>
                </c:pt>
                <c:pt idx="758">
                  <c:v>5.6656000000000005E-2</c:v>
                </c:pt>
                <c:pt idx="759">
                  <c:v>5.7126000000000003E-2</c:v>
                </c:pt>
                <c:pt idx="760">
                  <c:v>5.7300000000000004E-2</c:v>
                </c:pt>
                <c:pt idx="761">
                  <c:v>5.7994000000000004E-2</c:v>
                </c:pt>
                <c:pt idx="762">
                  <c:v>5.7568000000000001E-2</c:v>
                </c:pt>
                <c:pt idx="763">
                  <c:v>5.8049999999999997E-2</c:v>
                </c:pt>
                <c:pt idx="764">
                  <c:v>5.7938999999999997E-2</c:v>
                </c:pt>
                <c:pt idx="765">
                  <c:v>5.7861999999999997E-2</c:v>
                </c:pt>
                <c:pt idx="766">
                  <c:v>5.7525000000000007E-2</c:v>
                </c:pt>
                <c:pt idx="767">
                  <c:v>5.7664999999999994E-2</c:v>
                </c:pt>
                <c:pt idx="768">
                  <c:v>5.7699999999999994E-2</c:v>
                </c:pt>
                <c:pt idx="769">
                  <c:v>5.8002999999999999E-2</c:v>
                </c:pt>
                <c:pt idx="770">
                  <c:v>5.8798000000000003E-2</c:v>
                </c:pt>
                <c:pt idx="771">
                  <c:v>5.8567000000000001E-2</c:v>
                </c:pt>
                <c:pt idx="772">
                  <c:v>5.9478999999999997E-2</c:v>
                </c:pt>
                <c:pt idx="773">
                  <c:v>5.96E-2</c:v>
                </c:pt>
                <c:pt idx="774">
                  <c:v>5.9791999999999998E-2</c:v>
                </c:pt>
                <c:pt idx="775">
                  <c:v>5.9901000000000003E-2</c:v>
                </c:pt>
                <c:pt idx="776">
                  <c:v>5.9954E-2</c:v>
                </c:pt>
                <c:pt idx="777">
                  <c:v>6.0164000000000002E-2</c:v>
                </c:pt>
                <c:pt idx="778">
                  <c:v>5.9586E-2</c:v>
                </c:pt>
                <c:pt idx="779">
                  <c:v>5.8865999999999995E-2</c:v>
                </c:pt>
                <c:pt idx="780">
                  <c:v>5.8535000000000004E-2</c:v>
                </c:pt>
                <c:pt idx="781">
                  <c:v>5.8486999999999997E-2</c:v>
                </c:pt>
                <c:pt idx="782">
                  <c:v>5.8120000000000005E-2</c:v>
                </c:pt>
                <c:pt idx="783">
                  <c:v>5.7729999999999997E-2</c:v>
                </c:pt>
                <c:pt idx="784">
                  <c:v>5.7891000000000005E-2</c:v>
                </c:pt>
                <c:pt idx="785">
                  <c:v>5.7617000000000002E-2</c:v>
                </c:pt>
                <c:pt idx="786">
                  <c:v>5.6673000000000001E-2</c:v>
                </c:pt>
                <c:pt idx="787">
                  <c:v>5.7038999999999999E-2</c:v>
                </c:pt>
                <c:pt idx="788">
                  <c:v>5.6460999999999997E-2</c:v>
                </c:pt>
                <c:pt idx="789">
                  <c:v>5.6661999999999997E-2</c:v>
                </c:pt>
                <c:pt idx="790">
                  <c:v>5.6565999999999998E-2</c:v>
                </c:pt>
                <c:pt idx="791">
                  <c:v>5.6498E-2</c:v>
                </c:pt>
                <c:pt idx="792">
                  <c:v>5.6624999999999995E-2</c:v>
                </c:pt>
                <c:pt idx="793">
                  <c:v>5.6536999999999997E-2</c:v>
                </c:pt>
                <c:pt idx="794">
                  <c:v>5.6500000000000002E-2</c:v>
                </c:pt>
                <c:pt idx="795">
                  <c:v>5.6241000000000006E-2</c:v>
                </c:pt>
                <c:pt idx="796">
                  <c:v>5.6142999999999998E-2</c:v>
                </c:pt>
                <c:pt idx="797">
                  <c:v>5.5610999999999994E-2</c:v>
                </c:pt>
                <c:pt idx="798">
                  <c:v>5.5537999999999997E-2</c:v>
                </c:pt>
                <c:pt idx="799">
                  <c:v>5.5919999999999997E-2</c:v>
                </c:pt>
                <c:pt idx="800">
                  <c:v>5.5658000000000006E-2</c:v>
                </c:pt>
                <c:pt idx="801">
                  <c:v>5.6289999999999993E-2</c:v>
                </c:pt>
                <c:pt idx="802">
                  <c:v>5.6806000000000002E-2</c:v>
                </c:pt>
                <c:pt idx="803">
                  <c:v>5.7352E-2</c:v>
                </c:pt>
                <c:pt idx="804">
                  <c:v>5.7584999999999997E-2</c:v>
                </c:pt>
                <c:pt idx="805">
                  <c:v>5.74E-2</c:v>
                </c:pt>
                <c:pt idx="806">
                  <c:v>5.7436000000000001E-2</c:v>
                </c:pt>
                <c:pt idx="807">
                  <c:v>5.7352E-2</c:v>
                </c:pt>
                <c:pt idx="808">
                  <c:v>5.7401000000000001E-2</c:v>
                </c:pt>
                <c:pt idx="809">
                  <c:v>5.7137E-2</c:v>
                </c:pt>
                <c:pt idx="810">
                  <c:v>5.7112999999999997E-2</c:v>
                </c:pt>
                <c:pt idx="811">
                  <c:v>5.7926999999999999E-2</c:v>
                </c:pt>
                <c:pt idx="812">
                  <c:v>6.0406000000000001E-2</c:v>
                </c:pt>
                <c:pt idx="813">
                  <c:v>6.0406000000000001E-2</c:v>
                </c:pt>
                <c:pt idx="814">
                  <c:v>6.0406000000000001E-2</c:v>
                </c:pt>
                <c:pt idx="815">
                  <c:v>6.1052000000000002E-2</c:v>
                </c:pt>
                <c:pt idx="816">
                  <c:v>6.0628000000000001E-2</c:v>
                </c:pt>
                <c:pt idx="817">
                  <c:v>6.0566000000000002E-2</c:v>
                </c:pt>
                <c:pt idx="818">
                  <c:v>5.9619999999999999E-2</c:v>
                </c:pt>
                <c:pt idx="819">
                  <c:v>5.9699999999999996E-2</c:v>
                </c:pt>
                <c:pt idx="820">
                  <c:v>5.9947E-2</c:v>
                </c:pt>
                <c:pt idx="821">
                  <c:v>6.0233999999999996E-2</c:v>
                </c:pt>
                <c:pt idx="822">
                  <c:v>6.0808000000000001E-2</c:v>
                </c:pt>
                <c:pt idx="823">
                  <c:v>6.0391E-2</c:v>
                </c:pt>
                <c:pt idx="824">
                  <c:v>0.06</c:v>
                </c:pt>
                <c:pt idx="825">
                  <c:v>0.06</c:v>
                </c:pt>
                <c:pt idx="826">
                  <c:v>6.2362000000000001E-2</c:v>
                </c:pt>
                <c:pt idx="827">
                  <c:v>6.2432999999999995E-2</c:v>
                </c:pt>
                <c:pt idx="828">
                  <c:v>6.1563999999999994E-2</c:v>
                </c:pt>
                <c:pt idx="829">
                  <c:v>6.2061999999999999E-2</c:v>
                </c:pt>
                <c:pt idx="830">
                  <c:v>6.1412000000000001E-2</c:v>
                </c:pt>
                <c:pt idx="831">
                  <c:v>6.0373000000000003E-2</c:v>
                </c:pt>
                <c:pt idx="832">
                  <c:v>6.0334000000000006E-2</c:v>
                </c:pt>
                <c:pt idx="833">
                  <c:v>6.0058999999999994E-2</c:v>
                </c:pt>
                <c:pt idx="834">
                  <c:v>5.9770999999999998E-2</c:v>
                </c:pt>
                <c:pt idx="835">
                  <c:v>5.9787999999999994E-2</c:v>
                </c:pt>
                <c:pt idx="836">
                  <c:v>5.9766000000000007E-2</c:v>
                </c:pt>
                <c:pt idx="837">
                  <c:v>5.9892000000000001E-2</c:v>
                </c:pt>
                <c:pt idx="838">
                  <c:v>5.9669E-2</c:v>
                </c:pt>
                <c:pt idx="839">
                  <c:v>5.9560000000000002E-2</c:v>
                </c:pt>
                <c:pt idx="840">
                  <c:v>5.9042000000000004E-2</c:v>
                </c:pt>
                <c:pt idx="841">
                  <c:v>5.8540000000000002E-2</c:v>
                </c:pt>
                <c:pt idx="842">
                  <c:v>5.8659999999999997E-2</c:v>
                </c:pt>
                <c:pt idx="843">
                  <c:v>5.8514999999999998E-2</c:v>
                </c:pt>
                <c:pt idx="844">
                  <c:v>5.7999999999999996E-2</c:v>
                </c:pt>
                <c:pt idx="845">
                  <c:v>5.7521000000000003E-2</c:v>
                </c:pt>
                <c:pt idx="846">
                  <c:v>5.6506999999999995E-2</c:v>
                </c:pt>
                <c:pt idx="847">
                  <c:v>5.6506999999999995E-2</c:v>
                </c:pt>
                <c:pt idx="848">
                  <c:v>5.604E-2</c:v>
                </c:pt>
                <c:pt idx="849">
                  <c:v>5.6500000000000002E-2</c:v>
                </c:pt>
                <c:pt idx="850">
                  <c:v>5.6971000000000001E-2</c:v>
                </c:pt>
                <c:pt idx="851">
                  <c:v>5.6624999999999995E-2</c:v>
                </c:pt>
                <c:pt idx="852">
                  <c:v>5.7000000000000002E-2</c:v>
                </c:pt>
                <c:pt idx="853">
                  <c:v>5.7051999999999999E-2</c:v>
                </c:pt>
                <c:pt idx="854">
                  <c:v>5.6981999999999998E-2</c:v>
                </c:pt>
                <c:pt idx="855">
                  <c:v>5.7229999999999996E-2</c:v>
                </c:pt>
                <c:pt idx="856">
                  <c:v>5.5136000000000004E-2</c:v>
                </c:pt>
                <c:pt idx="857">
                  <c:v>5.4843999999999997E-2</c:v>
                </c:pt>
                <c:pt idx="858">
                  <c:v>5.4428000000000004E-2</c:v>
                </c:pt>
                <c:pt idx="859">
                  <c:v>5.4459999999999995E-2</c:v>
                </c:pt>
                <c:pt idx="860">
                  <c:v>5.5251000000000001E-2</c:v>
                </c:pt>
                <c:pt idx="861">
                  <c:v>5.5330000000000004E-2</c:v>
                </c:pt>
                <c:pt idx="862">
                  <c:v>5.5361E-2</c:v>
                </c:pt>
                <c:pt idx="863">
                  <c:v>5.5469999999999998E-2</c:v>
                </c:pt>
                <c:pt idx="864">
                  <c:v>5.5141999999999997E-2</c:v>
                </c:pt>
                <c:pt idx="865">
                  <c:v>5.5471000000000006E-2</c:v>
                </c:pt>
                <c:pt idx="866">
                  <c:v>5.5171999999999999E-2</c:v>
                </c:pt>
                <c:pt idx="867">
                  <c:v>5.5709999999999996E-2</c:v>
                </c:pt>
                <c:pt idx="868">
                  <c:v>5.5578000000000002E-2</c:v>
                </c:pt>
                <c:pt idx="869">
                  <c:v>5.5162000000000003E-2</c:v>
                </c:pt>
                <c:pt idx="870">
                  <c:v>5.4800000000000001E-2</c:v>
                </c:pt>
                <c:pt idx="871">
                  <c:v>5.4432000000000001E-2</c:v>
                </c:pt>
                <c:pt idx="872">
                  <c:v>5.4322999999999996E-2</c:v>
                </c:pt>
                <c:pt idx="873">
                  <c:v>5.3996000000000002E-2</c:v>
                </c:pt>
                <c:pt idx="874">
                  <c:v>5.3182E-2</c:v>
                </c:pt>
                <c:pt idx="875">
                  <c:v>5.2935999999999997E-2</c:v>
                </c:pt>
                <c:pt idx="876">
                  <c:v>5.2733000000000002E-2</c:v>
                </c:pt>
                <c:pt idx="877">
                  <c:v>5.2655E-2</c:v>
                </c:pt>
                <c:pt idx="878">
                  <c:v>5.2539999999999996E-2</c:v>
                </c:pt>
                <c:pt idx="879">
                  <c:v>5.2531999999999995E-2</c:v>
                </c:pt>
                <c:pt idx="880">
                  <c:v>5.2998000000000003E-2</c:v>
                </c:pt>
                <c:pt idx="881">
                  <c:v>5.2803000000000003E-2</c:v>
                </c:pt>
                <c:pt idx="882">
                  <c:v>5.2793E-2</c:v>
                </c:pt>
                <c:pt idx="883">
                  <c:v>5.2306999999999999E-2</c:v>
                </c:pt>
                <c:pt idx="884">
                  <c:v>5.1993999999999999E-2</c:v>
                </c:pt>
                <c:pt idx="885">
                  <c:v>5.1243999999999998E-2</c:v>
                </c:pt>
                <c:pt idx="886">
                  <c:v>5.1416000000000003E-2</c:v>
                </c:pt>
                <c:pt idx="887">
                  <c:v>5.1200000000000002E-2</c:v>
                </c:pt>
                <c:pt idx="888">
                  <c:v>5.1614000000000007E-2</c:v>
                </c:pt>
                <c:pt idx="889">
                  <c:v>5.1432000000000005E-2</c:v>
                </c:pt>
                <c:pt idx="890">
                  <c:v>5.1364E-2</c:v>
                </c:pt>
                <c:pt idx="891">
                  <c:v>5.1424000000000004E-2</c:v>
                </c:pt>
                <c:pt idx="892">
                  <c:v>5.1706000000000002E-2</c:v>
                </c:pt>
                <c:pt idx="893">
                  <c:v>5.2081999999999996E-2</c:v>
                </c:pt>
                <c:pt idx="894">
                  <c:v>5.1406E-2</c:v>
                </c:pt>
                <c:pt idx="895">
                  <c:v>5.1376999999999999E-2</c:v>
                </c:pt>
                <c:pt idx="896">
                  <c:v>5.2053000000000002E-2</c:v>
                </c:pt>
                <c:pt idx="897">
                  <c:v>5.1626000000000005E-2</c:v>
                </c:pt>
                <c:pt idx="898">
                  <c:v>5.1521999999999998E-2</c:v>
                </c:pt>
                <c:pt idx="899">
                  <c:v>5.1281E-2</c:v>
                </c:pt>
                <c:pt idx="900">
                  <c:v>5.1275000000000001E-2</c:v>
                </c:pt>
                <c:pt idx="901">
                  <c:v>5.1224999999999993E-2</c:v>
                </c:pt>
                <c:pt idx="902">
                  <c:v>5.1399999999999994E-2</c:v>
                </c:pt>
                <c:pt idx="903">
                  <c:v>5.2000000000000005E-2</c:v>
                </c:pt>
                <c:pt idx="904">
                  <c:v>5.1520999999999997E-2</c:v>
                </c:pt>
                <c:pt idx="905">
                  <c:v>5.1299999999999998E-2</c:v>
                </c:pt>
                <c:pt idx="906">
                  <c:v>5.1628999999999994E-2</c:v>
                </c:pt>
                <c:pt idx="907">
                  <c:v>5.1500000000000004E-2</c:v>
                </c:pt>
                <c:pt idx="908">
                  <c:v>5.1579E-2</c:v>
                </c:pt>
                <c:pt idx="909">
                  <c:v>5.1421000000000001E-2</c:v>
                </c:pt>
                <c:pt idx="910">
                  <c:v>5.1348000000000005E-2</c:v>
                </c:pt>
                <c:pt idx="911">
                  <c:v>5.1500000000000004E-2</c:v>
                </c:pt>
                <c:pt idx="912">
                  <c:v>5.1815E-2</c:v>
                </c:pt>
                <c:pt idx="913">
                  <c:v>5.2639999999999999E-2</c:v>
                </c:pt>
                <c:pt idx="914">
                  <c:v>5.2415999999999997E-2</c:v>
                </c:pt>
                <c:pt idx="915">
                  <c:v>5.2000000000000005E-2</c:v>
                </c:pt>
                <c:pt idx="916">
                  <c:v>5.2160999999999999E-2</c:v>
                </c:pt>
                <c:pt idx="917">
                  <c:v>5.1958000000000004E-2</c:v>
                </c:pt>
                <c:pt idx="918">
                  <c:v>5.2300000000000006E-2</c:v>
                </c:pt>
                <c:pt idx="919">
                  <c:v>5.2228000000000004E-2</c:v>
                </c:pt>
                <c:pt idx="920">
                  <c:v>5.1901999999999997E-2</c:v>
                </c:pt>
                <c:pt idx="921">
                  <c:v>5.2157000000000002E-2</c:v>
                </c:pt>
                <c:pt idx="922">
                  <c:v>5.2454000000000001E-2</c:v>
                </c:pt>
                <c:pt idx="923">
                  <c:v>5.2474999999999994E-2</c:v>
                </c:pt>
                <c:pt idx="924">
                  <c:v>5.3156999999999996E-2</c:v>
                </c:pt>
                <c:pt idx="925">
                  <c:v>5.3254999999999997E-2</c:v>
                </c:pt>
                <c:pt idx="926">
                  <c:v>5.3331999999999997E-2</c:v>
                </c:pt>
                <c:pt idx="927">
                  <c:v>5.2934999999999996E-2</c:v>
                </c:pt>
                <c:pt idx="928">
                  <c:v>5.2600000000000001E-2</c:v>
                </c:pt>
                <c:pt idx="929">
                  <c:v>5.2575000000000004E-2</c:v>
                </c:pt>
                <c:pt idx="930">
                  <c:v>5.2831999999999997E-2</c:v>
                </c:pt>
                <c:pt idx="931">
                  <c:v>5.2657999999999996E-2</c:v>
                </c:pt>
                <c:pt idx="932">
                  <c:v>5.2830000000000002E-2</c:v>
                </c:pt>
                <c:pt idx="933">
                  <c:v>5.2720000000000003E-2</c:v>
                </c:pt>
                <c:pt idx="934">
                  <c:v>5.2145000000000004E-2</c:v>
                </c:pt>
                <c:pt idx="935">
                  <c:v>5.1496000000000007E-2</c:v>
                </c:pt>
                <c:pt idx="936">
                  <c:v>5.0900999999999995E-2</c:v>
                </c:pt>
                <c:pt idx="937">
                  <c:v>5.0065999999999999E-2</c:v>
                </c:pt>
                <c:pt idx="938">
                  <c:v>4.9147999999999997E-2</c:v>
                </c:pt>
                <c:pt idx="939">
                  <c:v>4.9429999999999995E-2</c:v>
                </c:pt>
                <c:pt idx="940">
                  <c:v>5.9663000000000001E-2</c:v>
                </c:pt>
                <c:pt idx="941">
                  <c:v>5.6816999999999999E-2</c:v>
                </c:pt>
                <c:pt idx="942">
                  <c:v>5.7529000000000004E-2</c:v>
                </c:pt>
                <c:pt idx="943">
                  <c:v>5.5911999999999996E-2</c:v>
                </c:pt>
                <c:pt idx="944">
                  <c:v>5.5682000000000002E-2</c:v>
                </c:pt>
                <c:pt idx="945">
                  <c:v>5.5564000000000002E-2</c:v>
                </c:pt>
                <c:pt idx="946">
                  <c:v>5.5084000000000001E-2</c:v>
                </c:pt>
                <c:pt idx="947">
                  <c:v>5.4865000000000004E-2</c:v>
                </c:pt>
                <c:pt idx="948">
                  <c:v>5.5576999999999994E-2</c:v>
                </c:pt>
                <c:pt idx="949">
                  <c:v>5.5399999999999998E-2</c:v>
                </c:pt>
                <c:pt idx="950">
                  <c:v>5.6243999999999995E-2</c:v>
                </c:pt>
                <c:pt idx="951">
                  <c:v>5.6795999999999999E-2</c:v>
                </c:pt>
                <c:pt idx="952">
                  <c:v>5.7416999999999996E-2</c:v>
                </c:pt>
                <c:pt idx="953">
                  <c:v>5.6946999999999998E-2</c:v>
                </c:pt>
                <c:pt idx="954">
                  <c:v>5.6764000000000002E-2</c:v>
                </c:pt>
                <c:pt idx="955">
                  <c:v>5.6681999999999996E-2</c:v>
                </c:pt>
                <c:pt idx="956">
                  <c:v>5.6559999999999999E-2</c:v>
                </c:pt>
                <c:pt idx="957">
                  <c:v>5.6492000000000007E-2</c:v>
                </c:pt>
                <c:pt idx="958">
                  <c:v>5.6584000000000002E-2</c:v>
                </c:pt>
                <c:pt idx="959">
                  <c:v>5.5835999999999997E-2</c:v>
                </c:pt>
                <c:pt idx="960">
                  <c:v>5.5271999999999995E-2</c:v>
                </c:pt>
                <c:pt idx="961">
                  <c:v>5.4923E-2</c:v>
                </c:pt>
                <c:pt idx="962">
                  <c:v>5.5381E-2</c:v>
                </c:pt>
                <c:pt idx="963">
                  <c:v>5.5303000000000005E-2</c:v>
                </c:pt>
                <c:pt idx="964">
                  <c:v>5.5599999999999997E-2</c:v>
                </c:pt>
                <c:pt idx="965">
                  <c:v>5.5753999999999998E-2</c:v>
                </c:pt>
                <c:pt idx="966">
                  <c:v>5.5832E-2</c:v>
                </c:pt>
                <c:pt idx="967">
                  <c:v>5.6256E-2</c:v>
                </c:pt>
                <c:pt idx="968">
                  <c:v>5.57E-2</c:v>
                </c:pt>
                <c:pt idx="969">
                  <c:v>5.5827000000000002E-2</c:v>
                </c:pt>
                <c:pt idx="970">
                  <c:v>5.5738000000000003E-2</c:v>
                </c:pt>
                <c:pt idx="971">
                  <c:v>5.5468999999999997E-2</c:v>
                </c:pt>
                <c:pt idx="972">
                  <c:v>5.57E-2</c:v>
                </c:pt>
                <c:pt idx="973">
                  <c:v>5.57E-2</c:v>
                </c:pt>
                <c:pt idx="974">
                  <c:v>5.5679999999999993E-2</c:v>
                </c:pt>
                <c:pt idx="975">
                  <c:v>5.6075E-2</c:v>
                </c:pt>
                <c:pt idx="976">
                  <c:v>5.5967999999999997E-2</c:v>
                </c:pt>
                <c:pt idx="977">
                  <c:v>5.5795000000000004E-2</c:v>
                </c:pt>
                <c:pt idx="978">
                  <c:v>5.5062E-2</c:v>
                </c:pt>
                <c:pt idx="979">
                  <c:v>5.5143000000000005E-2</c:v>
                </c:pt>
                <c:pt idx="980">
                  <c:v>5.4532999999999998E-2</c:v>
                </c:pt>
                <c:pt idx="981">
                  <c:v>5.4103000000000005E-2</c:v>
                </c:pt>
                <c:pt idx="982">
                  <c:v>5.3784999999999999E-2</c:v>
                </c:pt>
                <c:pt idx="983">
                  <c:v>5.3131000000000005E-2</c:v>
                </c:pt>
                <c:pt idx="984">
                  <c:v>5.2900000000000003E-2</c:v>
                </c:pt>
                <c:pt idx="985">
                  <c:v>5.2675E-2</c:v>
                </c:pt>
                <c:pt idx="986">
                  <c:v>5.2838999999999997E-2</c:v>
                </c:pt>
                <c:pt idx="987">
                  <c:v>5.3002000000000001E-2</c:v>
                </c:pt>
                <c:pt idx="988">
                  <c:v>5.33E-2</c:v>
                </c:pt>
                <c:pt idx="989">
                  <c:v>5.2282000000000002E-2</c:v>
                </c:pt>
                <c:pt idx="990">
                  <c:v>5.2398E-2</c:v>
                </c:pt>
                <c:pt idx="991">
                  <c:v>5.2199999999999996E-2</c:v>
                </c:pt>
                <c:pt idx="992">
                  <c:v>5.2004000000000002E-2</c:v>
                </c:pt>
                <c:pt idx="993">
                  <c:v>5.1744999999999999E-2</c:v>
                </c:pt>
                <c:pt idx="994">
                  <c:v>5.1154999999999999E-2</c:v>
                </c:pt>
                <c:pt idx="995">
                  <c:v>5.0957000000000002E-2</c:v>
                </c:pt>
                <c:pt idx="996">
                  <c:v>5.1271000000000004E-2</c:v>
                </c:pt>
                <c:pt idx="997">
                  <c:v>5.1274E-2</c:v>
                </c:pt>
                <c:pt idx="998">
                  <c:v>5.1418999999999999E-2</c:v>
                </c:pt>
                <c:pt idx="999">
                  <c:v>5.1835000000000006E-2</c:v>
                </c:pt>
                <c:pt idx="1000">
                  <c:v>5.1946000000000006E-2</c:v>
                </c:pt>
                <c:pt idx="1001">
                  <c:v>5.2133000000000006E-2</c:v>
                </c:pt>
                <c:pt idx="1002">
                  <c:v>5.1773E-2</c:v>
                </c:pt>
                <c:pt idx="1003">
                  <c:v>5.1581000000000002E-2</c:v>
                </c:pt>
                <c:pt idx="1004">
                  <c:v>5.2322E-2</c:v>
                </c:pt>
                <c:pt idx="1005">
                  <c:v>5.1950999999999997E-2</c:v>
                </c:pt>
                <c:pt idx="1006">
                  <c:v>5.2363999999999994E-2</c:v>
                </c:pt>
                <c:pt idx="1007">
                  <c:v>5.2396999999999999E-2</c:v>
                </c:pt>
                <c:pt idx="1008">
                  <c:v>5.2245999999999994E-2</c:v>
                </c:pt>
                <c:pt idx="1009">
                  <c:v>5.1921999999999996E-2</c:v>
                </c:pt>
                <c:pt idx="1010">
                  <c:v>5.1977000000000002E-2</c:v>
                </c:pt>
                <c:pt idx="1011">
                  <c:v>5.1977999999999996E-2</c:v>
                </c:pt>
                <c:pt idx="1012">
                  <c:v>5.2027000000000004E-2</c:v>
                </c:pt>
                <c:pt idx="1013">
                  <c:v>5.2257999999999999E-2</c:v>
                </c:pt>
                <c:pt idx="1014">
                  <c:v>5.1927000000000001E-2</c:v>
                </c:pt>
                <c:pt idx="1015">
                  <c:v>5.1951999999999998E-2</c:v>
                </c:pt>
                <c:pt idx="1016">
                  <c:v>5.1849999999999993E-2</c:v>
                </c:pt>
                <c:pt idx="1017">
                  <c:v>5.1341999999999999E-2</c:v>
                </c:pt>
                <c:pt idx="1018">
                  <c:v>5.0700000000000002E-2</c:v>
                </c:pt>
                <c:pt idx="1019">
                  <c:v>5.0136E-2</c:v>
                </c:pt>
                <c:pt idx="1020">
                  <c:v>5.0157999999999994E-2</c:v>
                </c:pt>
                <c:pt idx="1021">
                  <c:v>5.0389999999999997E-2</c:v>
                </c:pt>
                <c:pt idx="1022">
                  <c:v>5.0435000000000001E-2</c:v>
                </c:pt>
                <c:pt idx="1023">
                  <c:v>5.04E-2</c:v>
                </c:pt>
                <c:pt idx="1024">
                  <c:v>5.0568000000000002E-2</c:v>
                </c:pt>
                <c:pt idx="1025">
                  <c:v>5.0499999999999996E-2</c:v>
                </c:pt>
                <c:pt idx="1026">
                  <c:v>5.0347999999999997E-2</c:v>
                </c:pt>
                <c:pt idx="1027">
                  <c:v>5.0250000000000003E-2</c:v>
                </c:pt>
                <c:pt idx="1028">
                  <c:v>0.05</c:v>
                </c:pt>
                <c:pt idx="1029">
                  <c:v>5.0018E-2</c:v>
                </c:pt>
                <c:pt idx="1030">
                  <c:v>5.0171E-2</c:v>
                </c:pt>
                <c:pt idx="1031">
                  <c:v>4.9988000000000005E-2</c:v>
                </c:pt>
                <c:pt idx="1032">
                  <c:v>5.0176999999999999E-2</c:v>
                </c:pt>
                <c:pt idx="1033">
                  <c:v>5.0199999999999995E-2</c:v>
                </c:pt>
                <c:pt idx="1034">
                  <c:v>5.0199999999999995E-2</c:v>
                </c:pt>
                <c:pt idx="1035">
                  <c:v>5.0099999999999999E-2</c:v>
                </c:pt>
                <c:pt idx="1036">
                  <c:v>5.0300000000000004E-2</c:v>
                </c:pt>
                <c:pt idx="1037">
                  <c:v>5.0236999999999997E-2</c:v>
                </c:pt>
                <c:pt idx="1038">
                  <c:v>5.0547000000000002E-2</c:v>
                </c:pt>
                <c:pt idx="1039">
                  <c:v>4.9970999999999995E-2</c:v>
                </c:pt>
                <c:pt idx="1040">
                  <c:v>5.0199999999999995E-2</c:v>
                </c:pt>
                <c:pt idx="1041">
                  <c:v>5.0002000000000005E-2</c:v>
                </c:pt>
                <c:pt idx="1042">
                  <c:v>5.0155999999999999E-2</c:v>
                </c:pt>
                <c:pt idx="1043">
                  <c:v>5.0168999999999998E-2</c:v>
                </c:pt>
                <c:pt idx="1044">
                  <c:v>5.0300000000000004E-2</c:v>
                </c:pt>
                <c:pt idx="1045">
                  <c:v>5.0064999999999998E-2</c:v>
                </c:pt>
                <c:pt idx="1046">
                  <c:v>5.0042999999999997E-2</c:v>
                </c:pt>
                <c:pt idx="1047">
                  <c:v>4.9865000000000007E-2</c:v>
                </c:pt>
                <c:pt idx="1048">
                  <c:v>4.9747000000000006E-2</c:v>
                </c:pt>
                <c:pt idx="1049">
                  <c:v>5.0125000000000003E-2</c:v>
                </c:pt>
                <c:pt idx="1050">
                  <c:v>5.0865999999999995E-2</c:v>
                </c:pt>
                <c:pt idx="1051">
                  <c:v>5.0757999999999998E-2</c:v>
                </c:pt>
                <c:pt idx="1052">
                  <c:v>5.1527999999999997E-2</c:v>
                </c:pt>
                <c:pt idx="1053">
                  <c:v>5.1425999999999999E-2</c:v>
                </c:pt>
                <c:pt idx="1054">
                  <c:v>5.1799999999999999E-2</c:v>
                </c:pt>
                <c:pt idx="1055">
                  <c:v>5.1910999999999999E-2</c:v>
                </c:pt>
                <c:pt idx="1056">
                  <c:v>5.2499999999999998E-2</c:v>
                </c:pt>
                <c:pt idx="1057">
                  <c:v>5.321E-2</c:v>
                </c:pt>
                <c:pt idx="1058">
                  <c:v>5.2759E-2</c:v>
                </c:pt>
                <c:pt idx="1059">
                  <c:v>5.3045999999999996E-2</c:v>
                </c:pt>
                <c:pt idx="1060">
                  <c:v>5.2851000000000002E-2</c:v>
                </c:pt>
                <c:pt idx="1061">
                  <c:v>5.2885000000000001E-2</c:v>
                </c:pt>
                <c:pt idx="1062">
                  <c:v>5.3430999999999999E-2</c:v>
                </c:pt>
                <c:pt idx="1063">
                  <c:v>5.3623000000000004E-2</c:v>
                </c:pt>
                <c:pt idx="1064">
                  <c:v>5.4024000000000003E-2</c:v>
                </c:pt>
                <c:pt idx="1065">
                  <c:v>5.3365999999999997E-2</c:v>
                </c:pt>
                <c:pt idx="1066">
                  <c:v>5.3044000000000001E-2</c:v>
                </c:pt>
                <c:pt idx="1067">
                  <c:v>5.3044000000000001E-2</c:v>
                </c:pt>
                <c:pt idx="1068">
                  <c:v>5.2538999999999995E-2</c:v>
                </c:pt>
                <c:pt idx="1069">
                  <c:v>5.2759E-2</c:v>
                </c:pt>
                <c:pt idx="1070">
                  <c:v>5.2672999999999998E-2</c:v>
                </c:pt>
                <c:pt idx="1071">
                  <c:v>5.2999999999999999E-2</c:v>
                </c:pt>
                <c:pt idx="1072">
                  <c:v>5.3182E-2</c:v>
                </c:pt>
                <c:pt idx="1073">
                  <c:v>5.3057999999999994E-2</c:v>
                </c:pt>
                <c:pt idx="1074">
                  <c:v>5.3600000000000002E-2</c:v>
                </c:pt>
                <c:pt idx="1075">
                  <c:v>5.3977000000000004E-2</c:v>
                </c:pt>
                <c:pt idx="1076">
                  <c:v>5.4044999999999996E-2</c:v>
                </c:pt>
                <c:pt idx="1077">
                  <c:v>5.4021999999999994E-2</c:v>
                </c:pt>
                <c:pt idx="1078">
                  <c:v>5.3856000000000001E-2</c:v>
                </c:pt>
                <c:pt idx="1079">
                  <c:v>5.4019999999999999E-2</c:v>
                </c:pt>
                <c:pt idx="1080">
                  <c:v>5.4577999999999995E-2</c:v>
                </c:pt>
                <c:pt idx="1081">
                  <c:v>5.4233999999999997E-2</c:v>
                </c:pt>
                <c:pt idx="1082">
                  <c:v>5.4175000000000001E-2</c:v>
                </c:pt>
                <c:pt idx="1083">
                  <c:v>5.4435999999999998E-2</c:v>
                </c:pt>
                <c:pt idx="1084">
                  <c:v>5.4172000000000005E-2</c:v>
                </c:pt>
                <c:pt idx="1085">
                  <c:v>5.4461000000000002E-2</c:v>
                </c:pt>
                <c:pt idx="1086">
                  <c:v>5.4363999999999996E-2</c:v>
                </c:pt>
                <c:pt idx="1087">
                  <c:v>5.4400000000000004E-2</c:v>
                </c:pt>
                <c:pt idx="1088">
                  <c:v>5.4600000000000003E-2</c:v>
                </c:pt>
                <c:pt idx="1089">
                  <c:v>5.4202E-2</c:v>
                </c:pt>
                <c:pt idx="1090">
                  <c:v>5.3948000000000003E-2</c:v>
                </c:pt>
                <c:pt idx="1091">
                  <c:v>5.4279000000000001E-2</c:v>
                </c:pt>
                <c:pt idx="1092">
                  <c:v>5.3795000000000003E-2</c:v>
                </c:pt>
                <c:pt idx="1093">
                  <c:v>5.382E-2</c:v>
                </c:pt>
                <c:pt idx="1094">
                  <c:v>5.3739000000000002E-2</c:v>
                </c:pt>
                <c:pt idx="1095">
                  <c:v>5.3739000000000002E-2</c:v>
                </c:pt>
                <c:pt idx="1096">
                  <c:v>5.3109999999999997E-2</c:v>
                </c:pt>
                <c:pt idx="1097">
                  <c:v>5.2760999999999995E-2</c:v>
                </c:pt>
                <c:pt idx="1098">
                  <c:v>5.2552000000000001E-2</c:v>
                </c:pt>
                <c:pt idx="1099">
                  <c:v>5.2733999999999996E-2</c:v>
                </c:pt>
                <c:pt idx="1100">
                  <c:v>5.2580000000000002E-2</c:v>
                </c:pt>
                <c:pt idx="1101">
                  <c:v>5.2483000000000002E-2</c:v>
                </c:pt>
                <c:pt idx="1102">
                  <c:v>5.2401000000000003E-2</c:v>
                </c:pt>
                <c:pt idx="1103">
                  <c:v>5.1931999999999999E-2</c:v>
                </c:pt>
                <c:pt idx="1104">
                  <c:v>5.1631999999999997E-2</c:v>
                </c:pt>
                <c:pt idx="1105">
                  <c:v>5.1596000000000003E-2</c:v>
                </c:pt>
                <c:pt idx="1106">
                  <c:v>5.1500000000000004E-2</c:v>
                </c:pt>
                <c:pt idx="1107">
                  <c:v>5.1554000000000003E-2</c:v>
                </c:pt>
                <c:pt idx="1108">
                  <c:v>5.1336000000000007E-2</c:v>
                </c:pt>
                <c:pt idx="1109">
                  <c:v>5.1269999999999996E-2</c:v>
                </c:pt>
                <c:pt idx="1110">
                  <c:v>5.1399999999999994E-2</c:v>
                </c:pt>
                <c:pt idx="1111">
                  <c:v>5.1547000000000003E-2</c:v>
                </c:pt>
                <c:pt idx="1112">
                  <c:v>5.0377999999999999E-2</c:v>
                </c:pt>
                <c:pt idx="1113">
                  <c:v>5.0377999999999999E-2</c:v>
                </c:pt>
                <c:pt idx="1114">
                  <c:v>4.9631999999999996E-2</c:v>
                </c:pt>
                <c:pt idx="1115">
                  <c:v>4.9751000000000004E-2</c:v>
                </c:pt>
                <c:pt idx="1116">
                  <c:v>5.0046E-2</c:v>
                </c:pt>
                <c:pt idx="1117">
                  <c:v>5.0007999999999997E-2</c:v>
                </c:pt>
                <c:pt idx="1118">
                  <c:v>4.9904000000000004E-2</c:v>
                </c:pt>
                <c:pt idx="1119">
                  <c:v>5.0353000000000002E-2</c:v>
                </c:pt>
                <c:pt idx="1120">
                  <c:v>5.083E-2</c:v>
                </c:pt>
                <c:pt idx="1121">
                  <c:v>5.0744999999999998E-2</c:v>
                </c:pt>
                <c:pt idx="1122">
                  <c:v>5.0827999999999998E-2</c:v>
                </c:pt>
                <c:pt idx="1123">
                  <c:v>5.1047000000000002E-2</c:v>
                </c:pt>
                <c:pt idx="1124">
                  <c:v>5.1500000000000004E-2</c:v>
                </c:pt>
                <c:pt idx="1125">
                  <c:v>5.1052999999999994E-2</c:v>
                </c:pt>
                <c:pt idx="1126">
                  <c:v>5.0521999999999997E-2</c:v>
                </c:pt>
                <c:pt idx="1127">
                  <c:v>5.0046E-2</c:v>
                </c:pt>
                <c:pt idx="1128">
                  <c:v>5.0037000000000005E-2</c:v>
                </c:pt>
                <c:pt idx="1129">
                  <c:v>5.0290000000000001E-2</c:v>
                </c:pt>
                <c:pt idx="1130">
                  <c:v>5.0339000000000002E-2</c:v>
                </c:pt>
                <c:pt idx="1131">
                  <c:v>5.0483E-2</c:v>
                </c:pt>
                <c:pt idx="1132">
                  <c:v>5.0271999999999997E-2</c:v>
                </c:pt>
                <c:pt idx="1133">
                  <c:v>4.9862000000000004E-2</c:v>
                </c:pt>
                <c:pt idx="1134">
                  <c:v>4.9882000000000003E-2</c:v>
                </c:pt>
                <c:pt idx="1135">
                  <c:v>5.0099999999999999E-2</c:v>
                </c:pt>
                <c:pt idx="1136">
                  <c:v>5.0042999999999997E-2</c:v>
                </c:pt>
                <c:pt idx="1137">
                  <c:v>4.9991000000000001E-2</c:v>
                </c:pt>
                <c:pt idx="1138">
                  <c:v>4.9823000000000006E-2</c:v>
                </c:pt>
                <c:pt idx="1139">
                  <c:v>4.9919999999999999E-2</c:v>
                </c:pt>
                <c:pt idx="1140">
                  <c:v>4.9965000000000002E-2</c:v>
                </c:pt>
                <c:pt idx="1141">
                  <c:v>5.0027999999999996E-2</c:v>
                </c:pt>
                <c:pt idx="1142">
                  <c:v>5.0053E-2</c:v>
                </c:pt>
                <c:pt idx="1143">
                  <c:v>5.0092999999999999E-2</c:v>
                </c:pt>
                <c:pt idx="1144">
                  <c:v>4.9960000000000004E-2</c:v>
                </c:pt>
                <c:pt idx="1145">
                  <c:v>4.9974999999999999E-2</c:v>
                </c:pt>
                <c:pt idx="1146">
                  <c:v>5.0069000000000002E-2</c:v>
                </c:pt>
                <c:pt idx="1147">
                  <c:v>4.9961999999999999E-2</c:v>
                </c:pt>
                <c:pt idx="1148">
                  <c:v>5.0260999999999993E-2</c:v>
                </c:pt>
                <c:pt idx="1149">
                  <c:v>5.0728999999999996E-2</c:v>
                </c:pt>
                <c:pt idx="1150">
                  <c:v>5.0339000000000002E-2</c:v>
                </c:pt>
                <c:pt idx="1151">
                  <c:v>4.9960000000000004E-2</c:v>
                </c:pt>
                <c:pt idx="1152">
                  <c:v>5.0130000000000001E-2</c:v>
                </c:pt>
                <c:pt idx="1153">
                  <c:v>5.0118999999999997E-2</c:v>
                </c:pt>
                <c:pt idx="1154">
                  <c:v>5.0397999999999998E-2</c:v>
                </c:pt>
                <c:pt idx="1155">
                  <c:v>5.0849999999999999E-2</c:v>
                </c:pt>
                <c:pt idx="1156">
                  <c:v>5.0654999999999999E-2</c:v>
                </c:pt>
                <c:pt idx="1157">
                  <c:v>5.0898000000000006E-2</c:v>
                </c:pt>
                <c:pt idx="1158">
                  <c:v>5.1365999999999995E-2</c:v>
                </c:pt>
                <c:pt idx="1159">
                  <c:v>5.1649E-2</c:v>
                </c:pt>
                <c:pt idx="1160">
                  <c:v>5.1288E-2</c:v>
                </c:pt>
                <c:pt idx="1161">
                  <c:v>5.1699999999999996E-2</c:v>
                </c:pt>
                <c:pt idx="1162">
                  <c:v>5.1773999999999994E-2</c:v>
                </c:pt>
                <c:pt idx="1163">
                  <c:v>5.1839000000000003E-2</c:v>
                </c:pt>
                <c:pt idx="1164">
                  <c:v>5.1478000000000003E-2</c:v>
                </c:pt>
                <c:pt idx="1165">
                  <c:v>5.1098999999999999E-2</c:v>
                </c:pt>
                <c:pt idx="1166">
                  <c:v>5.1285999999999998E-2</c:v>
                </c:pt>
                <c:pt idx="1167">
                  <c:v>5.1144999999999996E-2</c:v>
                </c:pt>
                <c:pt idx="1168">
                  <c:v>5.1094000000000001E-2</c:v>
                </c:pt>
                <c:pt idx="1169">
                  <c:v>5.0900000000000001E-2</c:v>
                </c:pt>
                <c:pt idx="1170">
                  <c:v>5.1079999999999993E-2</c:v>
                </c:pt>
                <c:pt idx="1171">
                  <c:v>5.1243999999999998E-2</c:v>
                </c:pt>
                <c:pt idx="1172">
                  <c:v>5.1699999999999996E-2</c:v>
                </c:pt>
                <c:pt idx="1173">
                  <c:v>5.1702999999999999E-2</c:v>
                </c:pt>
                <c:pt idx="1174">
                  <c:v>5.1718E-2</c:v>
                </c:pt>
                <c:pt idx="1175">
                  <c:v>5.1490999999999995E-2</c:v>
                </c:pt>
                <c:pt idx="1176">
                  <c:v>5.1417999999999998E-2</c:v>
                </c:pt>
                <c:pt idx="1177">
                  <c:v>5.1666999999999998E-2</c:v>
                </c:pt>
                <c:pt idx="1178">
                  <c:v>5.2000000000000005E-2</c:v>
                </c:pt>
                <c:pt idx="1179">
                  <c:v>5.2000000000000005E-2</c:v>
                </c:pt>
                <c:pt idx="1180">
                  <c:v>5.1931000000000005E-2</c:v>
                </c:pt>
                <c:pt idx="1181">
                  <c:v>5.2176E-2</c:v>
                </c:pt>
                <c:pt idx="1182">
                  <c:v>5.2839999999999998E-2</c:v>
                </c:pt>
                <c:pt idx="1183">
                  <c:v>5.3505000000000004E-2</c:v>
                </c:pt>
                <c:pt idx="1184">
                  <c:v>5.2699999999999997E-2</c:v>
                </c:pt>
                <c:pt idx="1185">
                  <c:v>5.2976999999999996E-2</c:v>
                </c:pt>
                <c:pt idx="1186">
                  <c:v>5.3499999999999999E-2</c:v>
                </c:pt>
                <c:pt idx="1187">
                  <c:v>5.3350999999999996E-2</c:v>
                </c:pt>
                <c:pt idx="1188">
                  <c:v>5.3251999999999994E-2</c:v>
                </c:pt>
                <c:pt idx="1189">
                  <c:v>5.4885000000000003E-2</c:v>
                </c:pt>
                <c:pt idx="1190">
                  <c:v>5.4676999999999996E-2</c:v>
                </c:pt>
                <c:pt idx="1191">
                  <c:v>5.4332000000000005E-2</c:v>
                </c:pt>
                <c:pt idx="1192">
                  <c:v>5.4408000000000005E-2</c:v>
                </c:pt>
                <c:pt idx="1193">
                  <c:v>5.4734999999999999E-2</c:v>
                </c:pt>
                <c:pt idx="1194">
                  <c:v>5.5462999999999998E-2</c:v>
                </c:pt>
                <c:pt idx="1195">
                  <c:v>5.5885999999999998E-2</c:v>
                </c:pt>
                <c:pt idx="1196">
                  <c:v>5.6543999999999997E-2</c:v>
                </c:pt>
                <c:pt idx="1197">
                  <c:v>5.6364999999999998E-2</c:v>
                </c:pt>
                <c:pt idx="1198">
                  <c:v>5.6201999999999995E-2</c:v>
                </c:pt>
                <c:pt idx="1199">
                  <c:v>5.6482000000000004E-2</c:v>
                </c:pt>
                <c:pt idx="1200">
                  <c:v>5.7667999999999997E-2</c:v>
                </c:pt>
                <c:pt idx="1201">
                  <c:v>5.8099999999999999E-2</c:v>
                </c:pt>
                <c:pt idx="1202">
                  <c:v>5.8659999999999997E-2</c:v>
                </c:pt>
                <c:pt idx="1203">
                  <c:v>5.8009999999999999E-2</c:v>
                </c:pt>
                <c:pt idx="1204">
                  <c:v>5.8417000000000004E-2</c:v>
                </c:pt>
                <c:pt idx="1205">
                  <c:v>5.8410999999999998E-2</c:v>
                </c:pt>
                <c:pt idx="1206">
                  <c:v>5.8666000000000003E-2</c:v>
                </c:pt>
                <c:pt idx="1207">
                  <c:v>5.9889999999999999E-2</c:v>
                </c:pt>
                <c:pt idx="1208">
                  <c:v>5.8979999999999998E-2</c:v>
                </c:pt>
                <c:pt idx="1209">
                  <c:v>5.9119000000000005E-2</c:v>
                </c:pt>
                <c:pt idx="1210">
                  <c:v>5.8137000000000001E-2</c:v>
                </c:pt>
                <c:pt idx="1211">
                  <c:v>5.8327999999999998E-2</c:v>
                </c:pt>
                <c:pt idx="1212">
                  <c:v>5.8833000000000003E-2</c:v>
                </c:pt>
                <c:pt idx="1213">
                  <c:v>5.9054000000000002E-2</c:v>
                </c:pt>
                <c:pt idx="1214">
                  <c:v>5.8803999999999995E-2</c:v>
                </c:pt>
                <c:pt idx="1215">
                  <c:v>5.8682999999999999E-2</c:v>
                </c:pt>
                <c:pt idx="1216">
                  <c:v>5.9237000000000005E-2</c:v>
                </c:pt>
                <c:pt idx="1217">
                  <c:v>5.8703000000000005E-2</c:v>
                </c:pt>
                <c:pt idx="1218">
                  <c:v>5.8489000000000006E-2</c:v>
                </c:pt>
                <c:pt idx="1219">
                  <c:v>5.8198999999999994E-2</c:v>
                </c:pt>
                <c:pt idx="1220">
                  <c:v>5.8151000000000001E-2</c:v>
                </c:pt>
                <c:pt idx="1221">
                  <c:v>5.7817999999999994E-2</c:v>
                </c:pt>
                <c:pt idx="1222">
                  <c:v>5.7999999999999996E-2</c:v>
                </c:pt>
                <c:pt idx="1223">
                  <c:v>5.7626999999999998E-2</c:v>
                </c:pt>
                <c:pt idx="1224">
                  <c:v>5.7626999999999998E-2</c:v>
                </c:pt>
                <c:pt idx="1225">
                  <c:v>5.7153000000000002E-2</c:v>
                </c:pt>
                <c:pt idx="1226">
                  <c:v>5.7564000000000004E-2</c:v>
                </c:pt>
                <c:pt idx="1227">
                  <c:v>5.7901999999999995E-2</c:v>
                </c:pt>
                <c:pt idx="1228">
                  <c:v>5.7788000000000006E-2</c:v>
                </c:pt>
                <c:pt idx="1229">
                  <c:v>5.8209999999999998E-2</c:v>
                </c:pt>
                <c:pt idx="1230">
                  <c:v>5.8088000000000001E-2</c:v>
                </c:pt>
                <c:pt idx="1231">
                  <c:v>5.8053999999999994E-2</c:v>
                </c:pt>
                <c:pt idx="1232">
                  <c:v>5.7914E-2</c:v>
                </c:pt>
                <c:pt idx="1233">
                  <c:v>5.6949E-2</c:v>
                </c:pt>
                <c:pt idx="1234">
                  <c:v>5.7145000000000001E-2</c:v>
                </c:pt>
                <c:pt idx="1235">
                  <c:v>5.7000000000000002E-2</c:v>
                </c:pt>
                <c:pt idx="1236">
                  <c:v>5.6563999999999996E-2</c:v>
                </c:pt>
                <c:pt idx="1237">
                  <c:v>5.6905000000000004E-2</c:v>
                </c:pt>
                <c:pt idx="1238">
                  <c:v>5.6695000000000002E-2</c:v>
                </c:pt>
                <c:pt idx="1239">
                  <c:v>5.6752000000000004E-2</c:v>
                </c:pt>
                <c:pt idx="1240">
                  <c:v>5.6877000000000004E-2</c:v>
                </c:pt>
                <c:pt idx="1241">
                  <c:v>5.6840000000000002E-2</c:v>
                </c:pt>
                <c:pt idx="1242">
                  <c:v>5.6875000000000002E-2</c:v>
                </c:pt>
                <c:pt idx="1243">
                  <c:v>5.6329999999999998E-2</c:v>
                </c:pt>
                <c:pt idx="1244">
                  <c:v>5.6239999999999998E-2</c:v>
                </c:pt>
                <c:pt idx="1245">
                  <c:v>5.6624000000000001E-2</c:v>
                </c:pt>
                <c:pt idx="1246">
                  <c:v>5.6736000000000002E-2</c:v>
                </c:pt>
                <c:pt idx="1247">
                  <c:v>5.7140000000000003E-2</c:v>
                </c:pt>
                <c:pt idx="1248">
                  <c:v>5.7778999999999997E-2</c:v>
                </c:pt>
                <c:pt idx="1249">
                  <c:v>5.7515999999999998E-2</c:v>
                </c:pt>
                <c:pt idx="1250">
                  <c:v>5.6130000000000006E-2</c:v>
                </c:pt>
                <c:pt idx="1251">
                  <c:v>5.5648000000000003E-2</c:v>
                </c:pt>
                <c:pt idx="1252">
                  <c:v>5.5429000000000006E-2</c:v>
                </c:pt>
                <c:pt idx="1253">
                  <c:v>5.5723000000000002E-2</c:v>
                </c:pt>
                <c:pt idx="1254">
                  <c:v>5.6150000000000005E-2</c:v>
                </c:pt>
                <c:pt idx="1255">
                  <c:v>5.7443000000000001E-2</c:v>
                </c:pt>
                <c:pt idx="1256">
                  <c:v>5.6496000000000005E-2</c:v>
                </c:pt>
                <c:pt idx="1257">
                  <c:v>5.6994999999999997E-2</c:v>
                </c:pt>
                <c:pt idx="1258">
                  <c:v>5.6795999999999999E-2</c:v>
                </c:pt>
                <c:pt idx="1259">
                  <c:v>5.6500000000000002E-2</c:v>
                </c:pt>
                <c:pt idx="1260">
                  <c:v>5.6932000000000003E-2</c:v>
                </c:pt>
                <c:pt idx="1261">
                  <c:v>5.7032999999999993E-2</c:v>
                </c:pt>
                <c:pt idx="1262">
                  <c:v>5.7702999999999997E-2</c:v>
                </c:pt>
                <c:pt idx="1263">
                  <c:v>5.7521000000000003E-2</c:v>
                </c:pt>
                <c:pt idx="1264">
                  <c:v>5.8115E-2</c:v>
                </c:pt>
                <c:pt idx="1265">
                  <c:v>5.8556999999999998E-2</c:v>
                </c:pt>
                <c:pt idx="1266">
                  <c:v>5.8746E-2</c:v>
                </c:pt>
                <c:pt idx="1267">
                  <c:v>5.8335999999999999E-2</c:v>
                </c:pt>
                <c:pt idx="1268">
                  <c:v>5.8430000000000003E-2</c:v>
                </c:pt>
                <c:pt idx="1269">
                  <c:v>5.8749999999999997E-2</c:v>
                </c:pt>
                <c:pt idx="1270">
                  <c:v>5.8425000000000005E-2</c:v>
                </c:pt>
                <c:pt idx="1271">
                  <c:v>5.8819999999999997E-2</c:v>
                </c:pt>
                <c:pt idx="1272">
                  <c:v>5.8749000000000003E-2</c:v>
                </c:pt>
                <c:pt idx="1273">
                  <c:v>5.8432000000000005E-2</c:v>
                </c:pt>
                <c:pt idx="1274">
                  <c:v>5.8536999999999999E-2</c:v>
                </c:pt>
                <c:pt idx="1275">
                  <c:v>5.8760000000000007E-2</c:v>
                </c:pt>
                <c:pt idx="1276">
                  <c:v>5.8774E-2</c:v>
                </c:pt>
                <c:pt idx="1277">
                  <c:v>5.8460999999999999E-2</c:v>
                </c:pt>
                <c:pt idx="1278">
                  <c:v>5.8886000000000001E-2</c:v>
                </c:pt>
                <c:pt idx="1279">
                  <c:v>5.9067999999999996E-2</c:v>
                </c:pt>
                <c:pt idx="1280">
                  <c:v>5.9081999999999996E-2</c:v>
                </c:pt>
                <c:pt idx="1281">
                  <c:v>5.8924000000000004E-2</c:v>
                </c:pt>
                <c:pt idx="1282">
                  <c:v>5.9229999999999998E-2</c:v>
                </c:pt>
                <c:pt idx="1283">
                  <c:v>5.9170999999999994E-2</c:v>
                </c:pt>
                <c:pt idx="1284">
                  <c:v>5.8631000000000003E-2</c:v>
                </c:pt>
                <c:pt idx="1285">
                  <c:v>5.7672000000000001E-2</c:v>
                </c:pt>
                <c:pt idx="1286">
                  <c:v>5.6940999999999999E-2</c:v>
                </c:pt>
                <c:pt idx="1287">
                  <c:v>5.7154999999999997E-2</c:v>
                </c:pt>
                <c:pt idx="1288">
                  <c:v>5.4740000000000004E-2</c:v>
                </c:pt>
                <c:pt idx="1289">
                  <c:v>5.3825999999999999E-2</c:v>
                </c:pt>
                <c:pt idx="1290">
                  <c:v>5.4125E-2</c:v>
                </c:pt>
                <c:pt idx="1291">
                  <c:v>5.4199999999999998E-2</c:v>
                </c:pt>
                <c:pt idx="1292">
                  <c:v>5.3417000000000006E-2</c:v>
                </c:pt>
                <c:pt idx="1293">
                  <c:v>5.2622000000000002E-2</c:v>
                </c:pt>
                <c:pt idx="1294">
                  <c:v>5.1839000000000003E-2</c:v>
                </c:pt>
                <c:pt idx="1295">
                  <c:v>5.2329000000000001E-2</c:v>
                </c:pt>
                <c:pt idx="1296">
                  <c:v>5.2398E-2</c:v>
                </c:pt>
                <c:pt idx="1297">
                  <c:v>5.1632999999999998E-2</c:v>
                </c:pt>
                <c:pt idx="1298">
                  <c:v>5.1624999999999997E-2</c:v>
                </c:pt>
                <c:pt idx="1299">
                  <c:v>5.2051999999999994E-2</c:v>
                </c:pt>
                <c:pt idx="1300">
                  <c:v>5.1926E-2</c:v>
                </c:pt>
                <c:pt idx="1301">
                  <c:v>5.1069000000000003E-2</c:v>
                </c:pt>
                <c:pt idx="1302">
                  <c:v>5.1384999999999993E-2</c:v>
                </c:pt>
                <c:pt idx="1303">
                  <c:v>5.1461E-2</c:v>
                </c:pt>
                <c:pt idx="1304">
                  <c:v>5.1500000000000004E-2</c:v>
                </c:pt>
                <c:pt idx="1305">
                  <c:v>5.1393000000000001E-2</c:v>
                </c:pt>
                <c:pt idx="1306">
                  <c:v>5.1416000000000003E-2</c:v>
                </c:pt>
                <c:pt idx="1307">
                  <c:v>5.1429000000000002E-2</c:v>
                </c:pt>
                <c:pt idx="1308">
                  <c:v>5.1567000000000002E-2</c:v>
                </c:pt>
                <c:pt idx="1309">
                  <c:v>5.1875999999999999E-2</c:v>
                </c:pt>
                <c:pt idx="1310">
                  <c:v>5.1928000000000002E-2</c:v>
                </c:pt>
                <c:pt idx="1311">
                  <c:v>5.2000000000000005E-2</c:v>
                </c:pt>
                <c:pt idx="1312">
                  <c:v>5.2285000000000005E-2</c:v>
                </c:pt>
                <c:pt idx="1313">
                  <c:v>5.1717000000000006E-2</c:v>
                </c:pt>
                <c:pt idx="1314">
                  <c:v>5.0986000000000004E-2</c:v>
                </c:pt>
                <c:pt idx="1315">
                  <c:v>5.1100000000000007E-2</c:v>
                </c:pt>
                <c:pt idx="1316">
                  <c:v>5.1100000000000007E-2</c:v>
                </c:pt>
                <c:pt idx="1317">
                  <c:v>5.0660999999999998E-2</c:v>
                </c:pt>
                <c:pt idx="1318">
                  <c:v>5.0361000000000003E-2</c:v>
                </c:pt>
                <c:pt idx="1319">
                  <c:v>5.0199999999999995E-2</c:v>
                </c:pt>
                <c:pt idx="1320">
                  <c:v>5.1083999999999997E-2</c:v>
                </c:pt>
                <c:pt idx="1321">
                  <c:v>5.1098999999999999E-2</c:v>
                </c:pt>
                <c:pt idx="1322">
                  <c:v>5.0717999999999999E-2</c:v>
                </c:pt>
                <c:pt idx="1323">
                  <c:v>5.0639000000000003E-2</c:v>
                </c:pt>
                <c:pt idx="1324">
                  <c:v>5.0499999999999996E-2</c:v>
                </c:pt>
                <c:pt idx="1325">
                  <c:v>5.0599999999999999E-2</c:v>
                </c:pt>
                <c:pt idx="1326">
                  <c:v>5.0997000000000001E-2</c:v>
                </c:pt>
                <c:pt idx="1327">
                  <c:v>5.0934E-2</c:v>
                </c:pt>
                <c:pt idx="1328">
                  <c:v>5.0799999999999998E-2</c:v>
                </c:pt>
                <c:pt idx="1329">
                  <c:v>5.0743999999999997E-2</c:v>
                </c:pt>
                <c:pt idx="1330">
                  <c:v>5.0999999999999997E-2</c:v>
                </c:pt>
                <c:pt idx="1331">
                  <c:v>5.0986000000000004E-2</c:v>
                </c:pt>
                <c:pt idx="1332">
                  <c:v>5.0599999999999999E-2</c:v>
                </c:pt>
                <c:pt idx="1333">
                  <c:v>5.0327000000000004E-2</c:v>
                </c:pt>
                <c:pt idx="1334">
                  <c:v>5.0094E-2</c:v>
                </c:pt>
                <c:pt idx="1335">
                  <c:v>5.0027999999999996E-2</c:v>
                </c:pt>
                <c:pt idx="1336">
                  <c:v>5.0099999999999999E-2</c:v>
                </c:pt>
                <c:pt idx="1337">
                  <c:v>4.9762000000000001E-2</c:v>
                </c:pt>
                <c:pt idx="1338">
                  <c:v>4.9443000000000001E-2</c:v>
                </c:pt>
                <c:pt idx="1339">
                  <c:v>4.9523999999999999E-2</c:v>
                </c:pt>
                <c:pt idx="1340">
                  <c:v>4.9523999999999999E-2</c:v>
                </c:pt>
                <c:pt idx="1341">
                  <c:v>4.9699999999999994E-2</c:v>
                </c:pt>
                <c:pt idx="1342">
                  <c:v>4.9572000000000005E-2</c:v>
                </c:pt>
                <c:pt idx="1343">
                  <c:v>4.9230000000000003E-2</c:v>
                </c:pt>
                <c:pt idx="1344">
                  <c:v>4.9230000000000003E-2</c:v>
                </c:pt>
                <c:pt idx="1345">
                  <c:v>4.8785999999999996E-2</c:v>
                </c:pt>
                <c:pt idx="1346">
                  <c:v>4.8274999999999998E-2</c:v>
                </c:pt>
                <c:pt idx="1347">
                  <c:v>4.7416E-2</c:v>
                </c:pt>
                <c:pt idx="1348">
                  <c:v>4.7407999999999999E-2</c:v>
                </c:pt>
                <c:pt idx="1349">
                  <c:v>4.7253999999999997E-2</c:v>
                </c:pt>
                <c:pt idx="1350">
                  <c:v>4.6448999999999997E-2</c:v>
                </c:pt>
                <c:pt idx="1351">
                  <c:v>4.6199999999999998E-2</c:v>
                </c:pt>
                <c:pt idx="1352">
                  <c:v>4.6029999999999995E-2</c:v>
                </c:pt>
                <c:pt idx="1353">
                  <c:v>4.5502000000000001E-2</c:v>
                </c:pt>
                <c:pt idx="1354">
                  <c:v>4.5599999999999995E-2</c:v>
                </c:pt>
                <c:pt idx="1355">
                  <c:v>4.5548000000000005E-2</c:v>
                </c:pt>
                <c:pt idx="1356">
                  <c:v>4.5456999999999997E-2</c:v>
                </c:pt>
                <c:pt idx="1357">
                  <c:v>4.539E-2</c:v>
                </c:pt>
                <c:pt idx="1358">
                  <c:v>4.5324000000000003E-2</c:v>
                </c:pt>
                <c:pt idx="1359">
                  <c:v>4.5275999999999997E-2</c:v>
                </c:pt>
                <c:pt idx="1360">
                  <c:v>4.4945000000000006E-2</c:v>
                </c:pt>
                <c:pt idx="1361">
                  <c:v>4.5175E-2</c:v>
                </c:pt>
                <c:pt idx="1362">
                  <c:v>4.5175E-2</c:v>
                </c:pt>
                <c:pt idx="1363">
                  <c:v>4.5270999999999999E-2</c:v>
                </c:pt>
                <c:pt idx="1364">
                  <c:v>4.4916999999999999E-2</c:v>
                </c:pt>
                <c:pt idx="1365">
                  <c:v>4.4699999999999997E-2</c:v>
                </c:pt>
                <c:pt idx="1366">
                  <c:v>4.4000000000000004E-2</c:v>
                </c:pt>
                <c:pt idx="1367">
                  <c:v>4.3151000000000002E-2</c:v>
                </c:pt>
                <c:pt idx="1368">
                  <c:v>4.3356000000000006E-2</c:v>
                </c:pt>
                <c:pt idx="1369">
                  <c:v>4.3730000000000005E-2</c:v>
                </c:pt>
                <c:pt idx="1370">
                  <c:v>4.4253000000000001E-2</c:v>
                </c:pt>
                <c:pt idx="1371">
                  <c:v>4.4722999999999999E-2</c:v>
                </c:pt>
                <c:pt idx="1372">
                  <c:v>4.5400000000000003E-2</c:v>
                </c:pt>
                <c:pt idx="1373">
                  <c:v>4.5433000000000001E-2</c:v>
                </c:pt>
                <c:pt idx="1374">
                  <c:v>4.4920000000000002E-2</c:v>
                </c:pt>
                <c:pt idx="1375">
                  <c:v>4.4500999999999999E-2</c:v>
                </c:pt>
                <c:pt idx="1376">
                  <c:v>4.4054999999999997E-2</c:v>
                </c:pt>
                <c:pt idx="1377">
                  <c:v>4.3394000000000002E-2</c:v>
                </c:pt>
                <c:pt idx="1378">
                  <c:v>4.36E-2</c:v>
                </c:pt>
                <c:pt idx="1379">
                  <c:v>4.3499999999999997E-2</c:v>
                </c:pt>
                <c:pt idx="1380">
                  <c:v>4.3998000000000002E-2</c:v>
                </c:pt>
                <c:pt idx="1381">
                  <c:v>4.4047999999999997E-2</c:v>
                </c:pt>
                <c:pt idx="1382">
                  <c:v>4.4109999999999996E-2</c:v>
                </c:pt>
                <c:pt idx="1383">
                  <c:v>4.4199999999999996E-2</c:v>
                </c:pt>
                <c:pt idx="1384">
                  <c:v>4.4199999999999996E-2</c:v>
                </c:pt>
                <c:pt idx="1385">
                  <c:v>4.3865000000000001E-2</c:v>
                </c:pt>
                <c:pt idx="1386">
                  <c:v>4.3840999999999998E-2</c:v>
                </c:pt>
                <c:pt idx="1387">
                  <c:v>4.3899000000000001E-2</c:v>
                </c:pt>
                <c:pt idx="1388">
                  <c:v>4.4000000000000004E-2</c:v>
                </c:pt>
                <c:pt idx="1389">
                  <c:v>4.4047999999999997E-2</c:v>
                </c:pt>
                <c:pt idx="1390">
                  <c:v>4.3758999999999999E-2</c:v>
                </c:pt>
                <c:pt idx="1391">
                  <c:v>4.3122000000000001E-2</c:v>
                </c:pt>
                <c:pt idx="1392">
                  <c:v>4.3040000000000002E-2</c:v>
                </c:pt>
                <c:pt idx="1393">
                  <c:v>4.2724000000000005E-2</c:v>
                </c:pt>
                <c:pt idx="1394">
                  <c:v>4.2853000000000002E-2</c:v>
                </c:pt>
                <c:pt idx="1395">
                  <c:v>4.2699999999999995E-2</c:v>
                </c:pt>
                <c:pt idx="1396">
                  <c:v>4.2483000000000007E-2</c:v>
                </c:pt>
                <c:pt idx="1397">
                  <c:v>4.2464000000000002E-2</c:v>
                </c:pt>
                <c:pt idx="1398">
                  <c:v>4.2199999999999994E-2</c:v>
                </c:pt>
                <c:pt idx="1399">
                  <c:v>4.2575000000000002E-2</c:v>
                </c:pt>
                <c:pt idx="1400">
                  <c:v>4.3703000000000006E-2</c:v>
                </c:pt>
                <c:pt idx="1401">
                  <c:v>4.3636999999999995E-2</c:v>
                </c:pt>
                <c:pt idx="1402">
                  <c:v>4.4127E-2</c:v>
                </c:pt>
                <c:pt idx="1403">
                  <c:v>4.5698999999999997E-2</c:v>
                </c:pt>
                <c:pt idx="1404">
                  <c:v>4.4147999999999993E-2</c:v>
                </c:pt>
                <c:pt idx="1405">
                  <c:v>4.3981000000000006E-2</c:v>
                </c:pt>
                <c:pt idx="1406">
                  <c:v>4.3540000000000002E-2</c:v>
                </c:pt>
                <c:pt idx="1407">
                  <c:v>4.3574000000000002E-2</c:v>
                </c:pt>
                <c:pt idx="1408">
                  <c:v>4.4044999999999994E-2</c:v>
                </c:pt>
                <c:pt idx="1409">
                  <c:v>4.4010999999999995E-2</c:v>
                </c:pt>
                <c:pt idx="1410">
                  <c:v>4.4000000000000004E-2</c:v>
                </c:pt>
                <c:pt idx="1411">
                  <c:v>4.4199999999999996E-2</c:v>
                </c:pt>
                <c:pt idx="1412">
                  <c:v>4.4642000000000001E-2</c:v>
                </c:pt>
                <c:pt idx="1413">
                  <c:v>4.4549999999999999E-2</c:v>
                </c:pt>
                <c:pt idx="1414">
                  <c:v>4.4775999999999996E-2</c:v>
                </c:pt>
                <c:pt idx="1415">
                  <c:v>4.5003000000000001E-2</c:v>
                </c:pt>
                <c:pt idx="1416">
                  <c:v>4.4995E-2</c:v>
                </c:pt>
                <c:pt idx="1417">
                  <c:v>4.5076999999999999E-2</c:v>
                </c:pt>
                <c:pt idx="1418">
                  <c:v>4.5175E-2</c:v>
                </c:pt>
                <c:pt idx="1419">
                  <c:v>4.4939E-2</c:v>
                </c:pt>
                <c:pt idx="1420">
                  <c:v>4.4851000000000002E-2</c:v>
                </c:pt>
                <c:pt idx="1421">
                  <c:v>4.4226000000000001E-2</c:v>
                </c:pt>
                <c:pt idx="1422">
                  <c:v>4.4299999999999999E-2</c:v>
                </c:pt>
                <c:pt idx="1423">
                  <c:v>4.4021999999999999E-2</c:v>
                </c:pt>
                <c:pt idx="1424">
                  <c:v>4.3861999999999998E-2</c:v>
                </c:pt>
                <c:pt idx="1425">
                  <c:v>4.4028999999999999E-2</c:v>
                </c:pt>
                <c:pt idx="1426">
                  <c:v>4.3700000000000003E-2</c:v>
                </c:pt>
                <c:pt idx="1427">
                  <c:v>4.3799999999999999E-2</c:v>
                </c:pt>
                <c:pt idx="1428">
                  <c:v>4.3402000000000003E-2</c:v>
                </c:pt>
                <c:pt idx="1429">
                  <c:v>4.3461E-2</c:v>
                </c:pt>
                <c:pt idx="1430">
                  <c:v>4.3597000000000004E-2</c:v>
                </c:pt>
                <c:pt idx="1431">
                  <c:v>4.3200000000000002E-2</c:v>
                </c:pt>
                <c:pt idx="1432">
                  <c:v>4.2925000000000005E-2</c:v>
                </c:pt>
                <c:pt idx="1433">
                  <c:v>4.2519999999999995E-2</c:v>
                </c:pt>
                <c:pt idx="1434">
                  <c:v>4.2737999999999998E-2</c:v>
                </c:pt>
                <c:pt idx="1435">
                  <c:v>4.2355000000000004E-2</c:v>
                </c:pt>
                <c:pt idx="1436">
                  <c:v>4.2380000000000001E-2</c:v>
                </c:pt>
                <c:pt idx="1437">
                  <c:v>4.2768E-2</c:v>
                </c:pt>
                <c:pt idx="1438">
                  <c:v>4.3404999999999999E-2</c:v>
                </c:pt>
                <c:pt idx="1439">
                  <c:v>4.2999999999999997E-2</c:v>
                </c:pt>
                <c:pt idx="1440">
                  <c:v>4.2511E-2</c:v>
                </c:pt>
                <c:pt idx="1441">
                  <c:v>4.2348999999999998E-2</c:v>
                </c:pt>
                <c:pt idx="1442">
                  <c:v>4.2256000000000002E-2</c:v>
                </c:pt>
                <c:pt idx="1443">
                  <c:v>4.2248000000000001E-2</c:v>
                </c:pt>
                <c:pt idx="1444">
                  <c:v>4.1984E-2</c:v>
                </c:pt>
                <c:pt idx="1445">
                  <c:v>4.1277000000000001E-2</c:v>
                </c:pt>
                <c:pt idx="1446">
                  <c:v>4.0599999999999997E-2</c:v>
                </c:pt>
                <c:pt idx="1447">
                  <c:v>4.0114999999999998E-2</c:v>
                </c:pt>
                <c:pt idx="1448">
                  <c:v>3.9871999999999998E-2</c:v>
                </c:pt>
                <c:pt idx="1449">
                  <c:v>3.9571999999999996E-2</c:v>
                </c:pt>
                <c:pt idx="1450">
                  <c:v>3.9390000000000001E-2</c:v>
                </c:pt>
                <c:pt idx="1451">
                  <c:v>3.9858999999999999E-2</c:v>
                </c:pt>
                <c:pt idx="1452">
                  <c:v>3.9532999999999999E-2</c:v>
                </c:pt>
                <c:pt idx="1453">
                  <c:v>3.9199999999999999E-2</c:v>
                </c:pt>
                <c:pt idx="1454">
                  <c:v>3.9099000000000002E-2</c:v>
                </c:pt>
                <c:pt idx="1455">
                  <c:v>3.8987000000000001E-2</c:v>
                </c:pt>
                <c:pt idx="1456">
                  <c:v>3.9302000000000004E-2</c:v>
                </c:pt>
                <c:pt idx="1457">
                  <c:v>3.9237000000000001E-2</c:v>
                </c:pt>
                <c:pt idx="1458">
                  <c:v>3.9182999999999996E-2</c:v>
                </c:pt>
                <c:pt idx="1459">
                  <c:v>3.8991999999999999E-2</c:v>
                </c:pt>
                <c:pt idx="1460">
                  <c:v>3.8714999999999999E-2</c:v>
                </c:pt>
                <c:pt idx="1461">
                  <c:v>3.8532999999999998E-2</c:v>
                </c:pt>
                <c:pt idx="1462">
                  <c:v>3.7499999999999999E-2</c:v>
                </c:pt>
                <c:pt idx="1463">
                  <c:v>3.7221000000000004E-2</c:v>
                </c:pt>
                <c:pt idx="1464">
                  <c:v>3.7393999999999997E-2</c:v>
                </c:pt>
                <c:pt idx="1465">
                  <c:v>3.7000000000000005E-2</c:v>
                </c:pt>
                <c:pt idx="1466">
                  <c:v>3.6799999999999999E-2</c:v>
                </c:pt>
                <c:pt idx="1467">
                  <c:v>3.6299999999999999E-2</c:v>
                </c:pt>
                <c:pt idx="1468">
                  <c:v>3.6006999999999997E-2</c:v>
                </c:pt>
                <c:pt idx="1469">
                  <c:v>3.6292999999999999E-2</c:v>
                </c:pt>
                <c:pt idx="1470">
                  <c:v>3.61E-2</c:v>
                </c:pt>
                <c:pt idx="1471">
                  <c:v>3.6047999999999997E-2</c:v>
                </c:pt>
                <c:pt idx="1472">
                  <c:v>3.6167999999999999E-2</c:v>
                </c:pt>
                <c:pt idx="1473">
                  <c:v>3.5900000000000001E-2</c:v>
                </c:pt>
                <c:pt idx="1474">
                  <c:v>3.5900000000000001E-2</c:v>
                </c:pt>
                <c:pt idx="1475">
                  <c:v>3.5569000000000003E-2</c:v>
                </c:pt>
                <c:pt idx="1476">
                  <c:v>3.5550999999999999E-2</c:v>
                </c:pt>
                <c:pt idx="1477">
                  <c:v>3.5796999999999995E-2</c:v>
                </c:pt>
                <c:pt idx="1478">
                  <c:v>3.5742999999999997E-2</c:v>
                </c:pt>
                <c:pt idx="1479">
                  <c:v>3.5975E-2</c:v>
                </c:pt>
                <c:pt idx="1480">
                  <c:v>3.6000000000000004E-2</c:v>
                </c:pt>
                <c:pt idx="1481">
                  <c:v>3.6000000000000004E-2</c:v>
                </c:pt>
                <c:pt idx="1482">
                  <c:v>3.5992000000000003E-2</c:v>
                </c:pt>
                <c:pt idx="1483">
                  <c:v>3.5900000000000001E-2</c:v>
                </c:pt>
                <c:pt idx="1484">
                  <c:v>3.5499999999999997E-2</c:v>
                </c:pt>
                <c:pt idx="1485">
                  <c:v>3.5234000000000001E-2</c:v>
                </c:pt>
                <c:pt idx="1486">
                  <c:v>3.5400000000000001E-2</c:v>
                </c:pt>
                <c:pt idx="1487">
                  <c:v>3.5200000000000002E-2</c:v>
                </c:pt>
                <c:pt idx="1488">
                  <c:v>3.5200000000000002E-2</c:v>
                </c:pt>
                <c:pt idx="1489">
                  <c:v>3.5265999999999999E-2</c:v>
                </c:pt>
                <c:pt idx="1490">
                  <c:v>3.5535999999999998E-2</c:v>
                </c:pt>
                <c:pt idx="1491">
                  <c:v>3.5569999999999997E-2</c:v>
                </c:pt>
                <c:pt idx="1492">
                  <c:v>3.56E-2</c:v>
                </c:pt>
                <c:pt idx="1493">
                  <c:v>3.6000000000000004E-2</c:v>
                </c:pt>
                <c:pt idx="1494">
                  <c:v>3.5417000000000004E-2</c:v>
                </c:pt>
                <c:pt idx="1495">
                  <c:v>3.4965999999999997E-2</c:v>
                </c:pt>
                <c:pt idx="1496">
                  <c:v>3.4563999999999998E-2</c:v>
                </c:pt>
                <c:pt idx="1497">
                  <c:v>3.4542000000000003E-2</c:v>
                </c:pt>
                <c:pt idx="1498">
                  <c:v>3.4869999999999998E-2</c:v>
                </c:pt>
                <c:pt idx="1499">
                  <c:v>3.4962E-2</c:v>
                </c:pt>
                <c:pt idx="1500">
                  <c:v>3.5200000000000002E-2</c:v>
                </c:pt>
                <c:pt idx="1501">
                  <c:v>3.5168999999999999E-2</c:v>
                </c:pt>
                <c:pt idx="1502">
                  <c:v>3.4948E-2</c:v>
                </c:pt>
                <c:pt idx="1503">
                  <c:v>3.5074000000000001E-2</c:v>
                </c:pt>
                <c:pt idx="1504">
                  <c:v>3.5271999999999998E-2</c:v>
                </c:pt>
                <c:pt idx="1505">
                  <c:v>3.5089000000000002E-2</c:v>
                </c:pt>
                <c:pt idx="1506">
                  <c:v>3.5227000000000001E-2</c:v>
                </c:pt>
                <c:pt idx="1507">
                  <c:v>3.5472999999999998E-2</c:v>
                </c:pt>
                <c:pt idx="1508">
                  <c:v>3.5926E-2</c:v>
                </c:pt>
                <c:pt idx="1509">
                  <c:v>3.6364E-2</c:v>
                </c:pt>
                <c:pt idx="1510">
                  <c:v>3.7073000000000002E-2</c:v>
                </c:pt>
                <c:pt idx="1511">
                  <c:v>3.7276999999999998E-2</c:v>
                </c:pt>
                <c:pt idx="1512">
                  <c:v>3.6651999999999997E-2</c:v>
                </c:pt>
                <c:pt idx="1513">
                  <c:v>3.6988E-2</c:v>
                </c:pt>
                <c:pt idx="1514">
                  <c:v>3.6699999999999997E-2</c:v>
                </c:pt>
                <c:pt idx="1515">
                  <c:v>3.6200000000000003E-2</c:v>
                </c:pt>
                <c:pt idx="1516">
                  <c:v>3.6352000000000002E-2</c:v>
                </c:pt>
                <c:pt idx="1517">
                  <c:v>3.6372000000000002E-2</c:v>
                </c:pt>
                <c:pt idx="1518">
                  <c:v>3.6493000000000005E-2</c:v>
                </c:pt>
                <c:pt idx="1519">
                  <c:v>3.6871999999999995E-2</c:v>
                </c:pt>
                <c:pt idx="1520">
                  <c:v>3.6592E-2</c:v>
                </c:pt>
                <c:pt idx="1521">
                  <c:v>3.6299999999999999E-2</c:v>
                </c:pt>
                <c:pt idx="1522">
                  <c:v>3.6608000000000002E-2</c:v>
                </c:pt>
                <c:pt idx="1523">
                  <c:v>3.6299999999999999E-2</c:v>
                </c:pt>
                <c:pt idx="1524">
                  <c:v>3.5741000000000002E-2</c:v>
                </c:pt>
                <c:pt idx="1525">
                  <c:v>3.5560999999999995E-2</c:v>
                </c:pt>
                <c:pt idx="1526">
                  <c:v>3.508E-2</c:v>
                </c:pt>
                <c:pt idx="1527">
                  <c:v>3.4715999999999997E-2</c:v>
                </c:pt>
                <c:pt idx="1528">
                  <c:v>3.4827999999999998E-2</c:v>
                </c:pt>
                <c:pt idx="1529">
                  <c:v>3.5102000000000001E-2</c:v>
                </c:pt>
                <c:pt idx="1530">
                  <c:v>3.4632000000000003E-2</c:v>
                </c:pt>
                <c:pt idx="1531">
                  <c:v>3.4383999999999998E-2</c:v>
                </c:pt>
                <c:pt idx="1532">
                  <c:v>3.4365E-2</c:v>
                </c:pt>
                <c:pt idx="1533">
                  <c:v>3.4394999999999995E-2</c:v>
                </c:pt>
                <c:pt idx="1534">
                  <c:v>3.4308999999999999E-2</c:v>
                </c:pt>
                <c:pt idx="1535">
                  <c:v>3.4487999999999998E-2</c:v>
                </c:pt>
                <c:pt idx="1536">
                  <c:v>3.4278000000000003E-2</c:v>
                </c:pt>
                <c:pt idx="1537">
                  <c:v>3.4285999999999997E-2</c:v>
                </c:pt>
                <c:pt idx="1538">
                  <c:v>3.4537999999999999E-2</c:v>
                </c:pt>
                <c:pt idx="1539">
                  <c:v>3.4542999999999997E-2</c:v>
                </c:pt>
                <c:pt idx="1540">
                  <c:v>3.4140000000000004E-2</c:v>
                </c:pt>
                <c:pt idx="1541">
                  <c:v>3.3898000000000005E-2</c:v>
                </c:pt>
                <c:pt idx="1542">
                  <c:v>3.3113000000000004E-2</c:v>
                </c:pt>
                <c:pt idx="1543">
                  <c:v>3.2848000000000002E-2</c:v>
                </c:pt>
                <c:pt idx="1544">
                  <c:v>3.3168999999999997E-2</c:v>
                </c:pt>
                <c:pt idx="1545">
                  <c:v>3.2723000000000002E-2</c:v>
                </c:pt>
                <c:pt idx="1546">
                  <c:v>3.2292000000000001E-2</c:v>
                </c:pt>
                <c:pt idx="1547">
                  <c:v>3.2300000000000002E-2</c:v>
                </c:pt>
                <c:pt idx="1548">
                  <c:v>3.2300000000000002E-2</c:v>
                </c:pt>
                <c:pt idx="1549">
                  <c:v>3.2653000000000001E-2</c:v>
                </c:pt>
                <c:pt idx="1550">
                  <c:v>3.2327000000000002E-2</c:v>
                </c:pt>
                <c:pt idx="1551">
                  <c:v>3.2466000000000002E-2</c:v>
                </c:pt>
                <c:pt idx="1552">
                  <c:v>3.2057000000000002E-2</c:v>
                </c:pt>
                <c:pt idx="1553">
                  <c:v>3.1857000000000003E-2</c:v>
                </c:pt>
                <c:pt idx="1554">
                  <c:v>3.1664999999999999E-2</c:v>
                </c:pt>
                <c:pt idx="1555">
                  <c:v>3.1473000000000001E-2</c:v>
                </c:pt>
                <c:pt idx="1556">
                  <c:v>3.1400000000000004E-2</c:v>
                </c:pt>
                <c:pt idx="1557">
                  <c:v>3.1099999999999999E-2</c:v>
                </c:pt>
                <c:pt idx="1558">
                  <c:v>3.1099999999999999E-2</c:v>
                </c:pt>
                <c:pt idx="1559">
                  <c:v>3.1099999999999999E-2</c:v>
                </c:pt>
                <c:pt idx="1560">
                  <c:v>3.1708E-2</c:v>
                </c:pt>
                <c:pt idx="1561">
                  <c:v>3.2099999999999997E-2</c:v>
                </c:pt>
                <c:pt idx="1562">
                  <c:v>3.2547E-2</c:v>
                </c:pt>
                <c:pt idx="1563">
                  <c:v>3.2645E-2</c:v>
                </c:pt>
                <c:pt idx="1564">
                  <c:v>3.3239999999999999E-2</c:v>
                </c:pt>
                <c:pt idx="1565">
                  <c:v>3.3399999999999999E-2</c:v>
                </c:pt>
                <c:pt idx="1566">
                  <c:v>3.3333000000000002E-2</c:v>
                </c:pt>
                <c:pt idx="1567">
                  <c:v>3.3420999999999999E-2</c:v>
                </c:pt>
                <c:pt idx="1568">
                  <c:v>3.3500000000000002E-2</c:v>
                </c:pt>
                <c:pt idx="1569">
                  <c:v>3.3500000000000002E-2</c:v>
                </c:pt>
                <c:pt idx="1570">
                  <c:v>3.4034000000000002E-2</c:v>
                </c:pt>
                <c:pt idx="1571">
                  <c:v>3.3668000000000003E-2</c:v>
                </c:pt>
                <c:pt idx="1572">
                  <c:v>3.3871999999999999E-2</c:v>
                </c:pt>
                <c:pt idx="1573">
                  <c:v>3.4460000000000005E-2</c:v>
                </c:pt>
                <c:pt idx="1574">
                  <c:v>3.49E-2</c:v>
                </c:pt>
                <c:pt idx="1575">
                  <c:v>3.4738999999999999E-2</c:v>
                </c:pt>
                <c:pt idx="1576">
                  <c:v>3.4742999999999996E-2</c:v>
                </c:pt>
                <c:pt idx="1577">
                  <c:v>3.4932999999999999E-2</c:v>
                </c:pt>
                <c:pt idx="1578">
                  <c:v>3.4700000000000002E-2</c:v>
                </c:pt>
                <c:pt idx="1579">
                  <c:v>3.4429000000000001E-2</c:v>
                </c:pt>
                <c:pt idx="1580">
                  <c:v>3.4403000000000003E-2</c:v>
                </c:pt>
                <c:pt idx="1581">
                  <c:v>3.3967999999999998E-2</c:v>
                </c:pt>
                <c:pt idx="1582">
                  <c:v>3.3799999999999997E-2</c:v>
                </c:pt>
                <c:pt idx="1583">
                  <c:v>3.3533E-2</c:v>
                </c:pt>
                <c:pt idx="1584">
                  <c:v>3.3256000000000001E-2</c:v>
                </c:pt>
                <c:pt idx="1585">
                  <c:v>3.2865000000000005E-2</c:v>
                </c:pt>
                <c:pt idx="1586">
                  <c:v>3.2999000000000001E-2</c:v>
                </c:pt>
                <c:pt idx="1587">
                  <c:v>3.3399999999999999E-2</c:v>
                </c:pt>
                <c:pt idx="1588">
                  <c:v>3.4217999999999998E-2</c:v>
                </c:pt>
                <c:pt idx="1589">
                  <c:v>3.4477000000000001E-2</c:v>
                </c:pt>
                <c:pt idx="1590">
                  <c:v>3.5476000000000001E-2</c:v>
                </c:pt>
                <c:pt idx="1591">
                  <c:v>3.5200000000000002E-2</c:v>
                </c:pt>
                <c:pt idx="1592">
                  <c:v>3.4949000000000001E-2</c:v>
                </c:pt>
                <c:pt idx="1593">
                  <c:v>3.4949000000000001E-2</c:v>
                </c:pt>
                <c:pt idx="1594">
                  <c:v>3.4536999999999998E-2</c:v>
                </c:pt>
                <c:pt idx="1595">
                  <c:v>3.4476E-2</c:v>
                </c:pt>
                <c:pt idx="1596">
                  <c:v>3.3904999999999998E-2</c:v>
                </c:pt>
                <c:pt idx="1597">
                  <c:v>3.3904999999999998E-2</c:v>
                </c:pt>
                <c:pt idx="1598">
                  <c:v>3.3954999999999999E-2</c:v>
                </c:pt>
                <c:pt idx="1599">
                  <c:v>3.4244999999999998E-2</c:v>
                </c:pt>
                <c:pt idx="1600">
                  <c:v>3.4816E-2</c:v>
                </c:pt>
                <c:pt idx="1601">
                  <c:v>3.4799999999999998E-2</c:v>
                </c:pt>
                <c:pt idx="1602">
                  <c:v>3.4599999999999999E-2</c:v>
                </c:pt>
                <c:pt idx="1603">
                  <c:v>3.4500000000000003E-2</c:v>
                </c:pt>
                <c:pt idx="1604">
                  <c:v>3.4439000000000004E-2</c:v>
                </c:pt>
                <c:pt idx="1605">
                  <c:v>3.4777000000000002E-2</c:v>
                </c:pt>
                <c:pt idx="1606">
                  <c:v>3.44E-2</c:v>
                </c:pt>
                <c:pt idx="1607">
                  <c:v>3.4500000000000003E-2</c:v>
                </c:pt>
                <c:pt idx="1608">
                  <c:v>3.4862999999999998E-2</c:v>
                </c:pt>
                <c:pt idx="1609">
                  <c:v>3.4752999999999999E-2</c:v>
                </c:pt>
                <c:pt idx="1610">
                  <c:v>3.5099999999999999E-2</c:v>
                </c:pt>
                <c:pt idx="1611">
                  <c:v>3.5179999999999996E-2</c:v>
                </c:pt>
                <c:pt idx="1612">
                  <c:v>3.4680000000000002E-2</c:v>
                </c:pt>
                <c:pt idx="1613">
                  <c:v>3.4771999999999997E-2</c:v>
                </c:pt>
                <c:pt idx="1614">
                  <c:v>3.4588000000000001E-2</c:v>
                </c:pt>
                <c:pt idx="1615">
                  <c:v>3.4799999999999998E-2</c:v>
                </c:pt>
                <c:pt idx="1616">
                  <c:v>3.4554999999999995E-2</c:v>
                </c:pt>
                <c:pt idx="1617">
                  <c:v>3.4300000000000004E-2</c:v>
                </c:pt>
                <c:pt idx="1618">
                  <c:v>3.4500000000000003E-2</c:v>
                </c:pt>
                <c:pt idx="1619">
                  <c:v>3.4763999999999996E-2</c:v>
                </c:pt>
                <c:pt idx="1620">
                  <c:v>3.4672999999999995E-2</c:v>
                </c:pt>
                <c:pt idx="1621">
                  <c:v>3.4494999999999998E-2</c:v>
                </c:pt>
                <c:pt idx="1622">
                  <c:v>3.4041999999999996E-2</c:v>
                </c:pt>
                <c:pt idx="1623">
                  <c:v>3.4122E-2</c:v>
                </c:pt>
                <c:pt idx="1624">
                  <c:v>3.4236000000000003E-2</c:v>
                </c:pt>
                <c:pt idx="1625">
                  <c:v>3.3799999999999997E-2</c:v>
                </c:pt>
                <c:pt idx="1626">
                  <c:v>3.3500000000000002E-2</c:v>
                </c:pt>
                <c:pt idx="1627">
                  <c:v>3.322E-2</c:v>
                </c:pt>
                <c:pt idx="1628">
                  <c:v>3.3413999999999999E-2</c:v>
                </c:pt>
                <c:pt idx="1629">
                  <c:v>3.2703999999999997E-2</c:v>
                </c:pt>
                <c:pt idx="1630">
                  <c:v>3.3098999999999996E-2</c:v>
                </c:pt>
                <c:pt idx="1631">
                  <c:v>3.3134000000000004E-2</c:v>
                </c:pt>
                <c:pt idx="1632">
                  <c:v>3.2927999999999999E-2</c:v>
                </c:pt>
                <c:pt idx="1633">
                  <c:v>3.3003999999999999E-2</c:v>
                </c:pt>
                <c:pt idx="1634">
                  <c:v>3.3500000000000002E-2</c:v>
                </c:pt>
                <c:pt idx="1635">
                  <c:v>3.4388000000000002E-2</c:v>
                </c:pt>
                <c:pt idx="1636">
                  <c:v>3.4605000000000004E-2</c:v>
                </c:pt>
                <c:pt idx="1637">
                  <c:v>3.4590000000000003E-2</c:v>
                </c:pt>
                <c:pt idx="1638">
                  <c:v>3.4000000000000002E-2</c:v>
                </c:pt>
                <c:pt idx="1639">
                  <c:v>3.3932000000000004E-2</c:v>
                </c:pt>
                <c:pt idx="1640">
                  <c:v>3.3847000000000002E-2</c:v>
                </c:pt>
                <c:pt idx="1641">
                  <c:v>3.4660000000000003E-2</c:v>
                </c:pt>
                <c:pt idx="1642">
                  <c:v>3.4799000000000004E-2</c:v>
                </c:pt>
                <c:pt idx="1643">
                  <c:v>3.7254999999999996E-2</c:v>
                </c:pt>
                <c:pt idx="1644">
                  <c:v>3.7128000000000001E-2</c:v>
                </c:pt>
                <c:pt idx="1645">
                  <c:v>4.2305999999999996E-2</c:v>
                </c:pt>
                <c:pt idx="1646">
                  <c:v>4.8606999999999997E-2</c:v>
                </c:pt>
                <c:pt idx="1647">
                  <c:v>4.1685E-2</c:v>
                </c:pt>
                <c:pt idx="1648">
                  <c:v>4.3251999999999999E-2</c:v>
                </c:pt>
                <c:pt idx="1649">
                  <c:v>4.2512999999999995E-2</c:v>
                </c:pt>
                <c:pt idx="1650">
                  <c:v>4.7126000000000001E-2</c:v>
                </c:pt>
                <c:pt idx="1651">
                  <c:v>4.6872999999999998E-2</c:v>
                </c:pt>
                <c:pt idx="1652">
                  <c:v>4.7377000000000002E-2</c:v>
                </c:pt>
                <c:pt idx="1653">
                  <c:v>4.9787999999999999E-2</c:v>
                </c:pt>
                <c:pt idx="1654">
                  <c:v>4.7725999999999998E-2</c:v>
                </c:pt>
                <c:pt idx="1655">
                  <c:v>4.5079000000000001E-2</c:v>
                </c:pt>
                <c:pt idx="1656">
                  <c:v>4.3594999999999995E-2</c:v>
                </c:pt>
                <c:pt idx="1657">
                  <c:v>4.3779000000000005E-2</c:v>
                </c:pt>
                <c:pt idx="1658">
                  <c:v>4.3624999999999997E-2</c:v>
                </c:pt>
                <c:pt idx="1659">
                  <c:v>4.4090999999999998E-2</c:v>
                </c:pt>
                <c:pt idx="1660">
                  <c:v>4.4999999999999998E-2</c:v>
                </c:pt>
                <c:pt idx="1661">
                  <c:v>4.5536E-2</c:v>
                </c:pt>
                <c:pt idx="1662">
                  <c:v>4.6990999999999998E-2</c:v>
                </c:pt>
                <c:pt idx="1663">
                  <c:v>4.6308999999999996E-2</c:v>
                </c:pt>
                <c:pt idx="1664">
                  <c:v>4.6022999999999994E-2</c:v>
                </c:pt>
                <c:pt idx="1665">
                  <c:v>4.5567999999999997E-2</c:v>
                </c:pt>
                <c:pt idx="1666">
                  <c:v>4.4800000000000006E-2</c:v>
                </c:pt>
                <c:pt idx="1667">
                  <c:v>4.5100000000000001E-2</c:v>
                </c:pt>
                <c:pt idx="1668">
                  <c:v>4.4400000000000002E-2</c:v>
                </c:pt>
                <c:pt idx="1669">
                  <c:v>4.3799999999999999E-2</c:v>
                </c:pt>
                <c:pt idx="1670">
                  <c:v>4.2500000000000003E-2</c:v>
                </c:pt>
                <c:pt idx="1671">
                  <c:v>4.1639999999999996E-2</c:v>
                </c:pt>
                <c:pt idx="1672">
                  <c:v>4.1117000000000001E-2</c:v>
                </c:pt>
                <c:pt idx="1673">
                  <c:v>4.0736000000000001E-2</c:v>
                </c:pt>
                <c:pt idx="1674">
                  <c:v>4.2199999999999994E-2</c:v>
                </c:pt>
                <c:pt idx="1675">
                  <c:v>4.7264999999999995E-2</c:v>
                </c:pt>
                <c:pt idx="1676">
                  <c:v>4.6780999999999996E-2</c:v>
                </c:pt>
                <c:pt idx="1677">
                  <c:v>4.3489000000000007E-2</c:v>
                </c:pt>
                <c:pt idx="1678">
                  <c:v>4.2699999999999995E-2</c:v>
                </c:pt>
                <c:pt idx="1679">
                  <c:v>4.3299999999999998E-2</c:v>
                </c:pt>
                <c:pt idx="1680">
                  <c:v>4.3499999999999997E-2</c:v>
                </c:pt>
                <c:pt idx="1681">
                  <c:v>4.3345000000000002E-2</c:v>
                </c:pt>
                <c:pt idx="1682">
                  <c:v>4.3425000000000005E-2</c:v>
                </c:pt>
                <c:pt idx="1683">
                  <c:v>4.4576000000000005E-2</c:v>
                </c:pt>
                <c:pt idx="1684">
                  <c:v>4.4135999999999995E-2</c:v>
                </c:pt>
                <c:pt idx="1685">
                  <c:v>4.4438000000000005E-2</c:v>
                </c:pt>
                <c:pt idx="1686">
                  <c:v>4.5679999999999998E-2</c:v>
                </c:pt>
                <c:pt idx="1687">
                  <c:v>4.6172000000000005E-2</c:v>
                </c:pt>
                <c:pt idx="1688">
                  <c:v>4.5293E-2</c:v>
                </c:pt>
                <c:pt idx="1689">
                  <c:v>4.4782000000000002E-2</c:v>
                </c:pt>
                <c:pt idx="1690">
                  <c:v>4.3926999999999994E-2</c:v>
                </c:pt>
                <c:pt idx="1691">
                  <c:v>4.3567999999999996E-2</c:v>
                </c:pt>
                <c:pt idx="1692">
                  <c:v>4.3098999999999998E-2</c:v>
                </c:pt>
                <c:pt idx="1693">
                  <c:v>4.2586000000000006E-2</c:v>
                </c:pt>
                <c:pt idx="1694">
                  <c:v>4.3047000000000002E-2</c:v>
                </c:pt>
                <c:pt idx="1695">
                  <c:v>4.1399999999999999E-2</c:v>
                </c:pt>
                <c:pt idx="1696">
                  <c:v>4.1849999999999998E-2</c:v>
                </c:pt>
                <c:pt idx="1697">
                  <c:v>4.1858000000000006E-2</c:v>
                </c:pt>
                <c:pt idx="1698">
                  <c:v>4.2325000000000002E-2</c:v>
                </c:pt>
                <c:pt idx="1699">
                  <c:v>4.2074E-2</c:v>
                </c:pt>
                <c:pt idx="1700">
                  <c:v>4.2192999999999994E-2</c:v>
                </c:pt>
                <c:pt idx="1701">
                  <c:v>4.1336999999999999E-2</c:v>
                </c:pt>
                <c:pt idx="1702">
                  <c:v>4.07E-2</c:v>
                </c:pt>
                <c:pt idx="1703">
                  <c:v>4.0681000000000002E-2</c:v>
                </c:pt>
                <c:pt idx="1704">
                  <c:v>4.0534000000000001E-2</c:v>
                </c:pt>
                <c:pt idx="1705">
                  <c:v>4.0263999999999994E-2</c:v>
                </c:pt>
                <c:pt idx="1706">
                  <c:v>4.0399999999999998E-2</c:v>
                </c:pt>
                <c:pt idx="1707">
                  <c:v>4.0111999999999995E-2</c:v>
                </c:pt>
                <c:pt idx="1708">
                  <c:v>4.0099000000000003E-2</c:v>
                </c:pt>
                <c:pt idx="1709">
                  <c:v>4.0568E-2</c:v>
                </c:pt>
                <c:pt idx="1710">
                  <c:v>4.0147000000000002E-2</c:v>
                </c:pt>
                <c:pt idx="1711">
                  <c:v>4.0820999999999996E-2</c:v>
                </c:pt>
                <c:pt idx="1712">
                  <c:v>4.0930000000000001E-2</c:v>
                </c:pt>
                <c:pt idx="1713">
                  <c:v>4.1757000000000002E-2</c:v>
                </c:pt>
                <c:pt idx="1714">
                  <c:v>4.1231999999999998E-2</c:v>
                </c:pt>
                <c:pt idx="1715">
                  <c:v>4.1734999999999994E-2</c:v>
                </c:pt>
                <c:pt idx="1716">
                  <c:v>4.0816999999999999E-2</c:v>
                </c:pt>
                <c:pt idx="1717">
                  <c:v>4.1299999999999996E-2</c:v>
                </c:pt>
                <c:pt idx="1718">
                  <c:v>4.07E-2</c:v>
                </c:pt>
                <c:pt idx="1719">
                  <c:v>4.0483000000000005E-2</c:v>
                </c:pt>
                <c:pt idx="1720">
                  <c:v>3.9525999999999999E-2</c:v>
                </c:pt>
                <c:pt idx="1721">
                  <c:v>3.9517000000000004E-2</c:v>
                </c:pt>
                <c:pt idx="1722">
                  <c:v>3.8873999999999999E-2</c:v>
                </c:pt>
                <c:pt idx="1723">
                  <c:v>3.8655000000000002E-2</c:v>
                </c:pt>
                <c:pt idx="1724">
                  <c:v>3.9069E-2</c:v>
                </c:pt>
                <c:pt idx="1725">
                  <c:v>3.8900000000000004E-2</c:v>
                </c:pt>
                <c:pt idx="1726">
                  <c:v>3.8247000000000003E-2</c:v>
                </c:pt>
                <c:pt idx="1727">
                  <c:v>3.7559999999999996E-2</c:v>
                </c:pt>
                <c:pt idx="1728">
                  <c:v>3.7842000000000001E-2</c:v>
                </c:pt>
                <c:pt idx="1729">
                  <c:v>3.7957999999999999E-2</c:v>
                </c:pt>
                <c:pt idx="1730">
                  <c:v>3.7971999999999999E-2</c:v>
                </c:pt>
                <c:pt idx="1731">
                  <c:v>3.7827E-2</c:v>
                </c:pt>
                <c:pt idx="1732">
                  <c:v>3.6922999999999997E-2</c:v>
                </c:pt>
                <c:pt idx="1733">
                  <c:v>3.7000000000000005E-2</c:v>
                </c:pt>
                <c:pt idx="1734">
                  <c:v>3.6946E-2</c:v>
                </c:pt>
                <c:pt idx="1735">
                  <c:v>3.6708999999999999E-2</c:v>
                </c:pt>
                <c:pt idx="1736">
                  <c:v>3.6885000000000001E-2</c:v>
                </c:pt>
                <c:pt idx="1737">
                  <c:v>3.6497000000000002E-2</c:v>
                </c:pt>
                <c:pt idx="1738">
                  <c:v>3.5889999999999998E-2</c:v>
                </c:pt>
                <c:pt idx="1739">
                  <c:v>3.61E-2</c:v>
                </c:pt>
                <c:pt idx="1740">
                  <c:v>3.5910999999999998E-2</c:v>
                </c:pt>
                <c:pt idx="1741">
                  <c:v>3.4872E-2</c:v>
                </c:pt>
                <c:pt idx="1742">
                  <c:v>3.4849999999999999E-2</c:v>
                </c:pt>
                <c:pt idx="1743">
                  <c:v>3.4597000000000003E-2</c:v>
                </c:pt>
                <c:pt idx="1744">
                  <c:v>3.4965999999999997E-2</c:v>
                </c:pt>
                <c:pt idx="1745">
                  <c:v>3.5504000000000001E-2</c:v>
                </c:pt>
                <c:pt idx="1746">
                  <c:v>3.5179000000000002E-2</c:v>
                </c:pt>
                <c:pt idx="1747">
                  <c:v>3.5799999999999998E-2</c:v>
                </c:pt>
                <c:pt idx="1748">
                  <c:v>3.6478000000000003E-2</c:v>
                </c:pt>
                <c:pt idx="1749">
                  <c:v>3.7027000000000004E-2</c:v>
                </c:pt>
                <c:pt idx="1750">
                  <c:v>3.7532000000000003E-2</c:v>
                </c:pt>
                <c:pt idx="1751">
                  <c:v>3.8142000000000002E-2</c:v>
                </c:pt>
                <c:pt idx="1752">
                  <c:v>3.8161E-2</c:v>
                </c:pt>
                <c:pt idx="1753">
                  <c:v>3.8253000000000002E-2</c:v>
                </c:pt>
                <c:pt idx="1754">
                  <c:v>3.7000000000000005E-2</c:v>
                </c:pt>
                <c:pt idx="1755">
                  <c:v>3.7454000000000001E-2</c:v>
                </c:pt>
                <c:pt idx="1756">
                  <c:v>3.7198000000000002E-2</c:v>
                </c:pt>
                <c:pt idx="1757">
                  <c:v>3.7086000000000001E-2</c:v>
                </c:pt>
                <c:pt idx="1758">
                  <c:v>3.6958000000000005E-2</c:v>
                </c:pt>
                <c:pt idx="1759">
                  <c:v>3.7097000000000005E-2</c:v>
                </c:pt>
                <c:pt idx="1760">
                  <c:v>3.7801999999999995E-2</c:v>
                </c:pt>
                <c:pt idx="1761">
                  <c:v>3.78E-2</c:v>
                </c:pt>
                <c:pt idx="1762">
                  <c:v>3.7475000000000001E-2</c:v>
                </c:pt>
                <c:pt idx="1763">
                  <c:v>3.8072000000000002E-2</c:v>
                </c:pt>
                <c:pt idx="1764">
                  <c:v>3.7714999999999999E-2</c:v>
                </c:pt>
                <c:pt idx="1765">
                  <c:v>3.7699999999999997E-2</c:v>
                </c:pt>
                <c:pt idx="1766">
                  <c:v>3.7440000000000001E-2</c:v>
                </c:pt>
                <c:pt idx="1767">
                  <c:v>3.7400000000000003E-2</c:v>
                </c:pt>
                <c:pt idx="1768">
                  <c:v>3.7728000000000005E-2</c:v>
                </c:pt>
                <c:pt idx="1769">
                  <c:v>3.7499999999999999E-2</c:v>
                </c:pt>
                <c:pt idx="1770">
                  <c:v>3.8184999999999997E-2</c:v>
                </c:pt>
                <c:pt idx="1771">
                  <c:v>3.8357999999999996E-2</c:v>
                </c:pt>
                <c:pt idx="1772">
                  <c:v>3.8197999999999996E-2</c:v>
                </c:pt>
                <c:pt idx="1773">
                  <c:v>3.8622999999999998E-2</c:v>
                </c:pt>
                <c:pt idx="1774">
                  <c:v>3.8894999999999999E-2</c:v>
                </c:pt>
                <c:pt idx="1775">
                  <c:v>3.9024999999999997E-2</c:v>
                </c:pt>
                <c:pt idx="1776">
                  <c:v>4.0660000000000002E-2</c:v>
                </c:pt>
                <c:pt idx="1777">
                  <c:v>4.0837999999999999E-2</c:v>
                </c:pt>
                <c:pt idx="1778">
                  <c:v>4.0199999999999993E-2</c:v>
                </c:pt>
                <c:pt idx="1779">
                  <c:v>4.0933000000000004E-2</c:v>
                </c:pt>
                <c:pt idx="1780">
                  <c:v>3.9845999999999999E-2</c:v>
                </c:pt>
                <c:pt idx="1781">
                  <c:v>4.0034E-2</c:v>
                </c:pt>
                <c:pt idx="1782">
                  <c:v>4.1833999999999996E-2</c:v>
                </c:pt>
                <c:pt idx="1783">
                  <c:v>4.1651000000000001E-2</c:v>
                </c:pt>
                <c:pt idx="1784">
                  <c:v>4.1028000000000002E-2</c:v>
                </c:pt>
                <c:pt idx="1785">
                  <c:v>4.0899999999999999E-2</c:v>
                </c:pt>
                <c:pt idx="1786">
                  <c:v>4.1900000000000007E-2</c:v>
                </c:pt>
                <c:pt idx="1787">
                  <c:v>4.1304999999999994E-2</c:v>
                </c:pt>
                <c:pt idx="1788">
                  <c:v>4.1523000000000004E-2</c:v>
                </c:pt>
                <c:pt idx="1789">
                  <c:v>4.1536999999999998E-2</c:v>
                </c:pt>
                <c:pt idx="1790">
                  <c:v>4.0999999999999995E-2</c:v>
                </c:pt>
                <c:pt idx="1791">
                  <c:v>4.0662000000000004E-2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5FB-49ED-AAAE-74F53668EFC8}"/>
            </c:ext>
          </c:extLst>
        </c:ser>
        <c:ser>
          <c:idx val="14"/>
          <c:order val="10"/>
          <c:tx>
            <c:strRef>
              <c:f>'NTN-Bs'!$N$1</c:f>
              <c:strCache>
                <c:ptCount val="1"/>
                <c:pt idx="0">
                  <c:v>NTN-B 05/45</c:v>
                </c:pt>
              </c:strCache>
            </c:strRef>
          </c:tx>
          <c:spPr>
            <a:ln w="2222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'NTN-Bs'!$N$4:$N$6204</c:f>
              <c:numCache>
                <c:formatCode>0.00%</c:formatCode>
                <c:ptCount val="6201"/>
                <c:pt idx="0">
                  <c:v>5.5301000000000003E-2</c:v>
                </c:pt>
                <c:pt idx="1">
                  <c:v>5.5301000000000003E-2</c:v>
                </c:pt>
                <c:pt idx="2">
                  <c:v>5.6044999999999998E-2</c:v>
                </c:pt>
                <c:pt idx="3">
                  <c:v>5.5601000000000005E-2</c:v>
                </c:pt>
                <c:pt idx="4">
                  <c:v>5.6193999999999994E-2</c:v>
                </c:pt>
                <c:pt idx="5">
                  <c:v>5.6900000000000006E-2</c:v>
                </c:pt>
                <c:pt idx="6">
                  <c:v>5.5316000000000004E-2</c:v>
                </c:pt>
                <c:pt idx="7">
                  <c:v>5.6683000000000004E-2</c:v>
                </c:pt>
                <c:pt idx="8">
                  <c:v>5.6609E-2</c:v>
                </c:pt>
                <c:pt idx="9">
                  <c:v>5.5175999999999996E-2</c:v>
                </c:pt>
                <c:pt idx="10">
                  <c:v>5.5894000000000006E-2</c:v>
                </c:pt>
                <c:pt idx="11">
                  <c:v>5.5945000000000002E-2</c:v>
                </c:pt>
                <c:pt idx="12">
                  <c:v>5.6085000000000003E-2</c:v>
                </c:pt>
                <c:pt idx="13">
                  <c:v>5.7347000000000002E-2</c:v>
                </c:pt>
                <c:pt idx="14">
                  <c:v>5.7483000000000006E-2</c:v>
                </c:pt>
                <c:pt idx="15">
                  <c:v>5.7687000000000002E-2</c:v>
                </c:pt>
                <c:pt idx="16">
                  <c:v>5.7785999999999997E-2</c:v>
                </c:pt>
                <c:pt idx="17">
                  <c:v>5.7906000000000006E-2</c:v>
                </c:pt>
                <c:pt idx="18">
                  <c:v>5.8097000000000003E-2</c:v>
                </c:pt>
                <c:pt idx="19">
                  <c:v>5.79E-2</c:v>
                </c:pt>
                <c:pt idx="20">
                  <c:v>5.7955E-2</c:v>
                </c:pt>
                <c:pt idx="21">
                  <c:v>5.7920999999999993E-2</c:v>
                </c:pt>
                <c:pt idx="22">
                  <c:v>5.7911000000000004E-2</c:v>
                </c:pt>
                <c:pt idx="23">
                  <c:v>5.8499999999999996E-2</c:v>
                </c:pt>
                <c:pt idx="24">
                  <c:v>5.8659999999999997E-2</c:v>
                </c:pt>
                <c:pt idx="25">
                  <c:v>5.8560000000000001E-2</c:v>
                </c:pt>
                <c:pt idx="26">
                  <c:v>5.8700000000000002E-2</c:v>
                </c:pt>
                <c:pt idx="27">
                  <c:v>5.6420999999999999E-2</c:v>
                </c:pt>
                <c:pt idx="28">
                  <c:v>5.6721000000000001E-2</c:v>
                </c:pt>
                <c:pt idx="29">
                  <c:v>5.6859E-2</c:v>
                </c:pt>
                <c:pt idx="30">
                  <c:v>5.7298000000000002E-2</c:v>
                </c:pt>
                <c:pt idx="31">
                  <c:v>5.7340000000000002E-2</c:v>
                </c:pt>
                <c:pt idx="32">
                  <c:v>5.7844E-2</c:v>
                </c:pt>
                <c:pt idx="33">
                  <c:v>5.8688000000000004E-2</c:v>
                </c:pt>
                <c:pt idx="34">
                  <c:v>5.9192000000000002E-2</c:v>
                </c:pt>
                <c:pt idx="35">
                  <c:v>5.91E-2</c:v>
                </c:pt>
                <c:pt idx="36">
                  <c:v>5.9299999999999999E-2</c:v>
                </c:pt>
                <c:pt idx="37">
                  <c:v>5.885E-2</c:v>
                </c:pt>
                <c:pt idx="38">
                  <c:v>5.8836000000000006E-2</c:v>
                </c:pt>
                <c:pt idx="39">
                  <c:v>5.8899999999999994E-2</c:v>
                </c:pt>
                <c:pt idx="40">
                  <c:v>5.8756000000000003E-2</c:v>
                </c:pt>
                <c:pt idx="41">
                  <c:v>5.8358E-2</c:v>
                </c:pt>
                <c:pt idx="42">
                  <c:v>5.7908000000000001E-2</c:v>
                </c:pt>
                <c:pt idx="43">
                  <c:v>5.7903999999999997E-2</c:v>
                </c:pt>
                <c:pt idx="44">
                  <c:v>5.79E-2</c:v>
                </c:pt>
                <c:pt idx="45">
                  <c:v>5.79E-2</c:v>
                </c:pt>
                <c:pt idx="46">
                  <c:v>5.79E-2</c:v>
                </c:pt>
                <c:pt idx="47">
                  <c:v>5.79E-2</c:v>
                </c:pt>
                <c:pt idx="48">
                  <c:v>5.7618000000000003E-2</c:v>
                </c:pt>
                <c:pt idx="49">
                  <c:v>5.7999999999999996E-2</c:v>
                </c:pt>
                <c:pt idx="50">
                  <c:v>5.8400999999999995E-2</c:v>
                </c:pt>
                <c:pt idx="51">
                  <c:v>5.8102000000000001E-2</c:v>
                </c:pt>
                <c:pt idx="52">
                  <c:v>5.7800000000000004E-2</c:v>
                </c:pt>
                <c:pt idx="53">
                  <c:v>5.7846000000000002E-2</c:v>
                </c:pt>
                <c:pt idx="54">
                  <c:v>5.7598000000000003E-2</c:v>
                </c:pt>
                <c:pt idx="55">
                  <c:v>5.7598999999999997E-2</c:v>
                </c:pt>
                <c:pt idx="56">
                  <c:v>5.7450000000000001E-2</c:v>
                </c:pt>
                <c:pt idx="57">
                  <c:v>5.7500000000000002E-2</c:v>
                </c:pt>
                <c:pt idx="58">
                  <c:v>5.7984999999999995E-2</c:v>
                </c:pt>
                <c:pt idx="59">
                  <c:v>5.8949999999999995E-2</c:v>
                </c:pt>
                <c:pt idx="60">
                  <c:v>5.9305999999999998E-2</c:v>
                </c:pt>
                <c:pt idx="61">
                  <c:v>6.0049999999999999E-2</c:v>
                </c:pt>
                <c:pt idx="62">
                  <c:v>6.0496999999999995E-2</c:v>
                </c:pt>
                <c:pt idx="63">
                  <c:v>6.2050000000000001E-2</c:v>
                </c:pt>
                <c:pt idx="64">
                  <c:v>6.2601000000000004E-2</c:v>
                </c:pt>
                <c:pt idx="65">
                  <c:v>6.2491000000000005E-2</c:v>
                </c:pt>
                <c:pt idx="66">
                  <c:v>6.1376999999999994E-2</c:v>
                </c:pt>
                <c:pt idx="67">
                  <c:v>6.0990000000000003E-2</c:v>
                </c:pt>
                <c:pt idx="68">
                  <c:v>6.1200000000000004E-2</c:v>
                </c:pt>
                <c:pt idx="69">
                  <c:v>6.0999999999999999E-2</c:v>
                </c:pt>
                <c:pt idx="70">
                  <c:v>6.1788999999999997E-2</c:v>
                </c:pt>
                <c:pt idx="71">
                  <c:v>6.1788999999999997E-2</c:v>
                </c:pt>
                <c:pt idx="72">
                  <c:v>6.2859999999999999E-2</c:v>
                </c:pt>
                <c:pt idx="73">
                  <c:v>6.2899999999999998E-2</c:v>
                </c:pt>
                <c:pt idx="74">
                  <c:v>6.404E-2</c:v>
                </c:pt>
                <c:pt idx="75">
                  <c:v>6.3800999999999997E-2</c:v>
                </c:pt>
                <c:pt idx="76">
                  <c:v>6.3894999999999993E-2</c:v>
                </c:pt>
                <c:pt idx="77">
                  <c:v>6.4202000000000009E-2</c:v>
                </c:pt>
                <c:pt idx="78">
                  <c:v>6.5300999999999998E-2</c:v>
                </c:pt>
                <c:pt idx="79">
                  <c:v>6.6483E-2</c:v>
                </c:pt>
                <c:pt idx="80">
                  <c:v>6.7183999999999994E-2</c:v>
                </c:pt>
                <c:pt idx="81">
                  <c:v>6.7299999999999999E-2</c:v>
                </c:pt>
                <c:pt idx="82">
                  <c:v>6.6462999999999994E-2</c:v>
                </c:pt>
                <c:pt idx="83">
                  <c:v>6.6394000000000009E-2</c:v>
                </c:pt>
                <c:pt idx="84">
                  <c:v>6.5754999999999994E-2</c:v>
                </c:pt>
                <c:pt idx="85">
                  <c:v>6.4899999999999999E-2</c:v>
                </c:pt>
                <c:pt idx="86">
                  <c:v>6.4899999999999999E-2</c:v>
                </c:pt>
                <c:pt idx="87">
                  <c:v>6.4570000000000002E-2</c:v>
                </c:pt>
                <c:pt idx="88">
                  <c:v>6.4570000000000002E-2</c:v>
                </c:pt>
                <c:pt idx="89">
                  <c:v>6.4399999999999999E-2</c:v>
                </c:pt>
                <c:pt idx="90">
                  <c:v>6.3849000000000003E-2</c:v>
                </c:pt>
                <c:pt idx="91">
                  <c:v>6.3905000000000003E-2</c:v>
                </c:pt>
                <c:pt idx="92">
                  <c:v>6.4782999999999993E-2</c:v>
                </c:pt>
                <c:pt idx="93">
                  <c:v>6.5301999999999999E-2</c:v>
                </c:pt>
                <c:pt idx="94">
                  <c:v>6.5161999999999998E-2</c:v>
                </c:pt>
                <c:pt idx="95">
                  <c:v>6.5161999999999998E-2</c:v>
                </c:pt>
                <c:pt idx="96">
                  <c:v>6.5745999999999999E-2</c:v>
                </c:pt>
                <c:pt idx="97">
                  <c:v>6.5040000000000001E-2</c:v>
                </c:pt>
                <c:pt idx="98">
                  <c:v>6.4972000000000002E-2</c:v>
                </c:pt>
                <c:pt idx="99">
                  <c:v>6.4972000000000002E-2</c:v>
                </c:pt>
                <c:pt idx="100">
                  <c:v>6.5419999999999992E-2</c:v>
                </c:pt>
                <c:pt idx="101">
                  <c:v>6.5500000000000003E-2</c:v>
                </c:pt>
                <c:pt idx="102">
                  <c:v>6.5599999999999992E-2</c:v>
                </c:pt>
                <c:pt idx="103">
                  <c:v>6.5500000000000003E-2</c:v>
                </c:pt>
                <c:pt idx="104">
                  <c:v>#N/A</c:v>
                </c:pt>
                <c:pt idx="105">
                  <c:v>6.6511000000000001E-2</c:v>
                </c:pt>
                <c:pt idx="106">
                  <c:v>6.6296999999999995E-2</c:v>
                </c:pt>
                <c:pt idx="107">
                  <c:v>6.6501000000000005E-2</c:v>
                </c:pt>
                <c:pt idx="108">
                  <c:v>6.719E-2</c:v>
                </c:pt>
                <c:pt idx="109">
                  <c:v>6.7150000000000001E-2</c:v>
                </c:pt>
                <c:pt idx="110">
                  <c:v>6.7007999999999998E-2</c:v>
                </c:pt>
                <c:pt idx="111">
                  <c:v>6.6596000000000002E-2</c:v>
                </c:pt>
                <c:pt idx="112">
                  <c:v>6.7132999999999998E-2</c:v>
                </c:pt>
                <c:pt idx="113">
                  <c:v>#N/A</c:v>
                </c:pt>
                <c:pt idx="114">
                  <c:v>6.7697000000000007E-2</c:v>
                </c:pt>
                <c:pt idx="115">
                  <c:v>6.9699999999999998E-2</c:v>
                </c:pt>
                <c:pt idx="116">
                  <c:v>6.9044999999999995E-2</c:v>
                </c:pt>
                <c:pt idx="117">
                  <c:v>6.9790000000000005E-2</c:v>
                </c:pt>
                <c:pt idx="118">
                  <c:v>7.0664999999999992E-2</c:v>
                </c:pt>
                <c:pt idx="119">
                  <c:v>7.0570000000000008E-2</c:v>
                </c:pt>
                <c:pt idx="120">
                  <c:v>7.0480000000000001E-2</c:v>
                </c:pt>
                <c:pt idx="121">
                  <c:v>7.0388000000000006E-2</c:v>
                </c:pt>
                <c:pt idx="122">
                  <c:v>7.0698999999999998E-2</c:v>
                </c:pt>
                <c:pt idx="123">
                  <c:v>7.0307000000000008E-2</c:v>
                </c:pt>
                <c:pt idx="124">
                  <c:v>6.9790999999999992E-2</c:v>
                </c:pt>
                <c:pt idx="125">
                  <c:v>6.9601999999999997E-2</c:v>
                </c:pt>
                <c:pt idx="126">
                  <c:v>6.9372000000000003E-2</c:v>
                </c:pt>
                <c:pt idx="127">
                  <c:v>6.9542999999999994E-2</c:v>
                </c:pt>
                <c:pt idx="128">
                  <c:v>6.9850000000000009E-2</c:v>
                </c:pt>
                <c:pt idx="129">
                  <c:v>6.9957000000000005E-2</c:v>
                </c:pt>
                <c:pt idx="130">
                  <c:v>6.9339999999999999E-2</c:v>
                </c:pt>
                <c:pt idx="131">
                  <c:v>6.9099999999999995E-2</c:v>
                </c:pt>
                <c:pt idx="132">
                  <c:v>6.8700999999999998E-2</c:v>
                </c:pt>
                <c:pt idx="133">
                  <c:v>6.8492999999999998E-2</c:v>
                </c:pt>
                <c:pt idx="134">
                  <c:v>6.8603999999999998E-2</c:v>
                </c:pt>
                <c:pt idx="135">
                  <c:v>6.7691000000000001E-2</c:v>
                </c:pt>
                <c:pt idx="136">
                  <c:v>6.7099999999999993E-2</c:v>
                </c:pt>
                <c:pt idx="137">
                  <c:v>6.6977999999999996E-2</c:v>
                </c:pt>
                <c:pt idx="138">
                  <c:v>6.6900000000000001E-2</c:v>
                </c:pt>
                <c:pt idx="139">
                  <c:v>6.6600000000000006E-2</c:v>
                </c:pt>
                <c:pt idx="140">
                  <c:v>6.5542000000000003E-2</c:v>
                </c:pt>
                <c:pt idx="141">
                  <c:v>6.6526000000000002E-2</c:v>
                </c:pt>
                <c:pt idx="142">
                  <c:v>6.6600000000000006E-2</c:v>
                </c:pt>
                <c:pt idx="143">
                  <c:v>6.6891999999999993E-2</c:v>
                </c:pt>
                <c:pt idx="144">
                  <c:v>6.7589999999999997E-2</c:v>
                </c:pt>
                <c:pt idx="145">
                  <c:v>6.8457000000000004E-2</c:v>
                </c:pt>
                <c:pt idx="146">
                  <c:v>6.9150000000000003E-2</c:v>
                </c:pt>
                <c:pt idx="147">
                  <c:v>6.88E-2</c:v>
                </c:pt>
                <c:pt idx="148">
                  <c:v>6.8600000000000008E-2</c:v>
                </c:pt>
                <c:pt idx="149">
                  <c:v>6.9000000000000006E-2</c:v>
                </c:pt>
                <c:pt idx="150">
                  <c:v>6.9153000000000006E-2</c:v>
                </c:pt>
                <c:pt idx="151">
                  <c:v>6.9600999999999996E-2</c:v>
                </c:pt>
                <c:pt idx="152">
                  <c:v>7.0266999999999996E-2</c:v>
                </c:pt>
                <c:pt idx="153">
                  <c:v>6.9615999999999997E-2</c:v>
                </c:pt>
                <c:pt idx="154">
                  <c:v>6.9303999999999991E-2</c:v>
                </c:pt>
                <c:pt idx="155">
                  <c:v>6.8913000000000002E-2</c:v>
                </c:pt>
                <c:pt idx="156">
                  <c:v>6.8150000000000002E-2</c:v>
                </c:pt>
                <c:pt idx="157">
                  <c:v>6.7589999999999997E-2</c:v>
                </c:pt>
                <c:pt idx="158">
                  <c:v>6.6636000000000001E-2</c:v>
                </c:pt>
                <c:pt idx="159">
                  <c:v>6.7049999999999998E-2</c:v>
                </c:pt>
                <c:pt idx="160">
                  <c:v>6.7195000000000005E-2</c:v>
                </c:pt>
                <c:pt idx="161">
                  <c:v>6.7232E-2</c:v>
                </c:pt>
                <c:pt idx="162">
                  <c:v>6.7000000000000004E-2</c:v>
                </c:pt>
                <c:pt idx="163">
                  <c:v>#N/A</c:v>
                </c:pt>
                <c:pt idx="164">
                  <c:v>6.6893999999999995E-2</c:v>
                </c:pt>
                <c:pt idx="165">
                  <c:v>6.6603999999999997E-2</c:v>
                </c:pt>
                <c:pt idx="166">
                  <c:v>6.6210000000000005E-2</c:v>
                </c:pt>
                <c:pt idx="167">
                  <c:v>6.6303000000000001E-2</c:v>
                </c:pt>
                <c:pt idx="168">
                  <c:v>#N/A</c:v>
                </c:pt>
                <c:pt idx="169">
                  <c:v>6.6403000000000004E-2</c:v>
                </c:pt>
                <c:pt idx="170">
                  <c:v>#N/A</c:v>
                </c:pt>
                <c:pt idx="171">
                  <c:v>#N/A</c:v>
                </c:pt>
                <c:pt idx="172">
                  <c:v>6.6400000000000001E-2</c:v>
                </c:pt>
                <c:pt idx="173">
                  <c:v>#N/A</c:v>
                </c:pt>
                <c:pt idx="174">
                  <c:v>6.6098000000000004E-2</c:v>
                </c:pt>
                <c:pt idx="175">
                  <c:v>6.5808000000000005E-2</c:v>
                </c:pt>
                <c:pt idx="176">
                  <c:v>#N/A</c:v>
                </c:pt>
                <c:pt idx="177">
                  <c:v>6.5503000000000006E-2</c:v>
                </c:pt>
                <c:pt idx="178">
                  <c:v>6.5814999999999999E-2</c:v>
                </c:pt>
                <c:pt idx="179">
                  <c:v>#N/A</c:v>
                </c:pt>
                <c:pt idx="180">
                  <c:v>6.5111000000000002E-2</c:v>
                </c:pt>
                <c:pt idx="181">
                  <c:v>6.4020000000000007E-2</c:v>
                </c:pt>
                <c:pt idx="182">
                  <c:v>6.4097000000000001E-2</c:v>
                </c:pt>
                <c:pt idx="183">
                  <c:v>6.2898999999999997E-2</c:v>
                </c:pt>
                <c:pt idx="184">
                  <c:v>6.225E-2</c:v>
                </c:pt>
                <c:pt idx="185">
                  <c:v>#N/A</c:v>
                </c:pt>
                <c:pt idx="186">
                  <c:v>6.3067999999999999E-2</c:v>
                </c:pt>
                <c:pt idx="187">
                  <c:v>#N/A</c:v>
                </c:pt>
                <c:pt idx="188">
                  <c:v>6.3350000000000004E-2</c:v>
                </c:pt>
                <c:pt idx="189">
                  <c:v>#N/A</c:v>
                </c:pt>
                <c:pt idx="190">
                  <c:v>6.2800000000000009E-2</c:v>
                </c:pt>
                <c:pt idx="191">
                  <c:v>6.2850000000000003E-2</c:v>
                </c:pt>
                <c:pt idx="192">
                  <c:v>6.2590000000000007E-2</c:v>
                </c:pt>
                <c:pt idx="193">
                  <c:v>#N/A</c:v>
                </c:pt>
                <c:pt idx="194">
                  <c:v>6.1224999999999995E-2</c:v>
                </c:pt>
                <c:pt idx="195">
                  <c:v>6.0900999999999997E-2</c:v>
                </c:pt>
                <c:pt idx="196">
                  <c:v>6.1210000000000007E-2</c:v>
                </c:pt>
                <c:pt idx="197">
                  <c:v>6.1199000000000003E-2</c:v>
                </c:pt>
                <c:pt idx="198">
                  <c:v>6.1801000000000002E-2</c:v>
                </c:pt>
                <c:pt idx="199">
                  <c:v>6.1147E-2</c:v>
                </c:pt>
                <c:pt idx="200">
                  <c:v>6.0301E-2</c:v>
                </c:pt>
                <c:pt idx="201">
                  <c:v>5.9800000000000006E-2</c:v>
                </c:pt>
                <c:pt idx="202">
                  <c:v>#N/A</c:v>
                </c:pt>
                <c:pt idx="203">
                  <c:v>6.1699999999999998E-2</c:v>
                </c:pt>
                <c:pt idx="204">
                  <c:v>6.1898999999999996E-2</c:v>
                </c:pt>
                <c:pt idx="205">
                  <c:v>6.2092999999999995E-2</c:v>
                </c:pt>
                <c:pt idx="206">
                  <c:v>6.0149999999999995E-2</c:v>
                </c:pt>
                <c:pt idx="207">
                  <c:v>6.0628000000000001E-2</c:v>
                </c:pt>
                <c:pt idx="208">
                  <c:v>6.0850000000000001E-2</c:v>
                </c:pt>
                <c:pt idx="209">
                  <c:v>6.0179000000000003E-2</c:v>
                </c:pt>
                <c:pt idx="210">
                  <c:v>6.0179000000000003E-2</c:v>
                </c:pt>
                <c:pt idx="211">
                  <c:v>5.9322E-2</c:v>
                </c:pt>
                <c:pt idx="212">
                  <c:v>6.0696E-2</c:v>
                </c:pt>
                <c:pt idx="213">
                  <c:v>6.1497000000000003E-2</c:v>
                </c:pt>
                <c:pt idx="214">
                  <c:v>6.1106999999999995E-2</c:v>
                </c:pt>
                <c:pt idx="215">
                  <c:v>6.1405000000000001E-2</c:v>
                </c:pt>
                <c:pt idx="216">
                  <c:v>#N/A</c:v>
                </c:pt>
                <c:pt idx="217">
                  <c:v>6.0853000000000004E-2</c:v>
                </c:pt>
                <c:pt idx="218">
                  <c:v>6.0636999999999996E-2</c:v>
                </c:pt>
                <c:pt idx="219">
                  <c:v>#N/A</c:v>
                </c:pt>
                <c:pt idx="220">
                  <c:v>6.1207999999999999E-2</c:v>
                </c:pt>
                <c:pt idx="221">
                  <c:v>6.1551999999999996E-2</c:v>
                </c:pt>
                <c:pt idx="222">
                  <c:v>6.1003000000000002E-2</c:v>
                </c:pt>
                <c:pt idx="223">
                  <c:v>6.1620000000000001E-2</c:v>
                </c:pt>
                <c:pt idx="224">
                  <c:v>6.1243999999999993E-2</c:v>
                </c:pt>
                <c:pt idx="225">
                  <c:v>#N/A</c:v>
                </c:pt>
                <c:pt idx="226">
                  <c:v>6.0993000000000006E-2</c:v>
                </c:pt>
                <c:pt idx="227">
                  <c:v>6.0812999999999999E-2</c:v>
                </c:pt>
                <c:pt idx="228">
                  <c:v>#N/A</c:v>
                </c:pt>
                <c:pt idx="229">
                  <c:v>#N/A</c:v>
                </c:pt>
                <c:pt idx="230">
                  <c:v>6.08E-2</c:v>
                </c:pt>
                <c:pt idx="231">
                  <c:v>6.1100000000000002E-2</c:v>
                </c:pt>
                <c:pt idx="232">
                  <c:v>6.0830999999999996E-2</c:v>
                </c:pt>
                <c:pt idx="233">
                  <c:v>#N/A</c:v>
                </c:pt>
                <c:pt idx="234">
                  <c:v>5.9401999999999996E-2</c:v>
                </c:pt>
                <c:pt idx="235">
                  <c:v>5.8696999999999999E-2</c:v>
                </c:pt>
                <c:pt idx="236">
                  <c:v>#N/A</c:v>
                </c:pt>
                <c:pt idx="237">
                  <c:v>#N/A</c:v>
                </c:pt>
                <c:pt idx="238">
                  <c:v>5.9097999999999998E-2</c:v>
                </c:pt>
                <c:pt idx="239">
                  <c:v>5.8798000000000003E-2</c:v>
                </c:pt>
                <c:pt idx="240">
                  <c:v>5.9194000000000004E-2</c:v>
                </c:pt>
                <c:pt idx="241">
                  <c:v>5.9701000000000004E-2</c:v>
                </c:pt>
                <c:pt idx="242">
                  <c:v>6.0499999999999998E-2</c:v>
                </c:pt>
                <c:pt idx="243">
                  <c:v>6.1020000000000005E-2</c:v>
                </c:pt>
                <c:pt idx="244">
                  <c:v>6.1706999999999998E-2</c:v>
                </c:pt>
                <c:pt idx="245">
                  <c:v>6.0877999999999995E-2</c:v>
                </c:pt>
                <c:pt idx="246">
                  <c:v>6.1891999999999996E-2</c:v>
                </c:pt>
                <c:pt idx="247">
                  <c:v>6.0262000000000003E-2</c:v>
                </c:pt>
                <c:pt idx="248">
                  <c:v>#N/A</c:v>
                </c:pt>
                <c:pt idx="249">
                  <c:v>6.0499999999999998E-2</c:v>
                </c:pt>
                <c:pt idx="250">
                  <c:v>6.037E-2</c:v>
                </c:pt>
                <c:pt idx="251">
                  <c:v>6.0610999999999998E-2</c:v>
                </c:pt>
                <c:pt idx="252">
                  <c:v>6.1607000000000002E-2</c:v>
                </c:pt>
                <c:pt idx="253">
                  <c:v>6.0651999999999998E-2</c:v>
                </c:pt>
                <c:pt idx="254">
                  <c:v>5.8680000000000003E-2</c:v>
                </c:pt>
                <c:pt idx="255">
                  <c:v>5.7697999999999999E-2</c:v>
                </c:pt>
                <c:pt idx="256">
                  <c:v>5.7849999999999999E-2</c:v>
                </c:pt>
                <c:pt idx="257">
                  <c:v>5.8391999999999999E-2</c:v>
                </c:pt>
                <c:pt idx="258">
                  <c:v>5.9000000000000004E-2</c:v>
                </c:pt>
                <c:pt idx="259">
                  <c:v>#N/A</c:v>
                </c:pt>
                <c:pt idx="260">
                  <c:v>5.7404000000000004E-2</c:v>
                </c:pt>
                <c:pt idx="261">
                  <c:v>5.67E-2</c:v>
                </c:pt>
                <c:pt idx="262">
                  <c:v>5.5111E-2</c:v>
                </c:pt>
                <c:pt idx="263">
                  <c:v>#N/A</c:v>
                </c:pt>
                <c:pt idx="264">
                  <c:v>5.4698999999999998E-2</c:v>
                </c:pt>
                <c:pt idx="265">
                  <c:v>5.4150000000000004E-2</c:v>
                </c:pt>
                <c:pt idx="266">
                  <c:v>5.3093000000000001E-2</c:v>
                </c:pt>
                <c:pt idx="267">
                  <c:v>5.3311000000000004E-2</c:v>
                </c:pt>
                <c:pt idx="268">
                  <c:v>5.3800000000000001E-2</c:v>
                </c:pt>
                <c:pt idx="269">
                  <c:v>5.4122000000000003E-2</c:v>
                </c:pt>
                <c:pt idx="270">
                  <c:v>5.5399999999999998E-2</c:v>
                </c:pt>
                <c:pt idx="271">
                  <c:v>5.6410000000000002E-2</c:v>
                </c:pt>
                <c:pt idx="272">
                  <c:v>5.6399999999999999E-2</c:v>
                </c:pt>
                <c:pt idx="273">
                  <c:v>5.6298000000000001E-2</c:v>
                </c:pt>
                <c:pt idx="274">
                  <c:v>5.9047000000000002E-2</c:v>
                </c:pt>
                <c:pt idx="275">
                  <c:v>5.8852000000000002E-2</c:v>
                </c:pt>
                <c:pt idx="276">
                  <c:v>#N/A</c:v>
                </c:pt>
                <c:pt idx="277">
                  <c:v>5.8000999999999997E-2</c:v>
                </c:pt>
                <c:pt idx="278">
                  <c:v>#N/A</c:v>
                </c:pt>
                <c:pt idx="279">
                  <c:v>5.8282999999999995E-2</c:v>
                </c:pt>
                <c:pt idx="280">
                  <c:v>5.9927000000000001E-2</c:v>
                </c:pt>
                <c:pt idx="281">
                  <c:v>5.9500000000000004E-2</c:v>
                </c:pt>
                <c:pt idx="282">
                  <c:v>5.8602999999999995E-2</c:v>
                </c:pt>
                <c:pt idx="283">
                  <c:v>5.9000000000000004E-2</c:v>
                </c:pt>
                <c:pt idx="284">
                  <c:v>5.8700000000000002E-2</c:v>
                </c:pt>
                <c:pt idx="285">
                  <c:v>6.2306999999999994E-2</c:v>
                </c:pt>
                <c:pt idx="286">
                  <c:v>6.1402999999999999E-2</c:v>
                </c:pt>
                <c:pt idx="287">
                  <c:v>6.2306999999999994E-2</c:v>
                </c:pt>
                <c:pt idx="288">
                  <c:v>6.1580000000000003E-2</c:v>
                </c:pt>
                <c:pt idx="289">
                  <c:v>5.9995E-2</c:v>
                </c:pt>
                <c:pt idx="290">
                  <c:v>5.8200000000000002E-2</c:v>
                </c:pt>
                <c:pt idx="291">
                  <c:v>5.6950000000000001E-2</c:v>
                </c:pt>
                <c:pt idx="292">
                  <c:v>5.7003999999999999E-2</c:v>
                </c:pt>
                <c:pt idx="293">
                  <c:v>5.6597999999999996E-2</c:v>
                </c:pt>
                <c:pt idx="294">
                  <c:v>5.6971999999999995E-2</c:v>
                </c:pt>
                <c:pt idx="295">
                  <c:v>5.5294999999999997E-2</c:v>
                </c:pt>
                <c:pt idx="296">
                  <c:v>5.5899999999999998E-2</c:v>
                </c:pt>
                <c:pt idx="297">
                  <c:v>5.67E-2</c:v>
                </c:pt>
                <c:pt idx="298">
                  <c:v>5.6500000000000002E-2</c:v>
                </c:pt>
                <c:pt idx="299">
                  <c:v>5.5800000000000002E-2</c:v>
                </c:pt>
                <c:pt idx="300">
                  <c:v>5.7502000000000004E-2</c:v>
                </c:pt>
                <c:pt idx="301">
                  <c:v>#N/A</c:v>
                </c:pt>
                <c:pt idx="302">
                  <c:v>6.0289999999999996E-2</c:v>
                </c:pt>
                <c:pt idx="303">
                  <c:v>6.1467999999999995E-2</c:v>
                </c:pt>
                <c:pt idx="304">
                  <c:v>5.9814999999999993E-2</c:v>
                </c:pt>
                <c:pt idx="305">
                  <c:v>6.2E-2</c:v>
                </c:pt>
                <c:pt idx="306">
                  <c:v>6.0407000000000002E-2</c:v>
                </c:pt>
                <c:pt idx="307">
                  <c:v>6.1582999999999999E-2</c:v>
                </c:pt>
                <c:pt idx="308">
                  <c:v>6.0700000000000004E-2</c:v>
                </c:pt>
                <c:pt idx="309">
                  <c:v>5.9611999999999998E-2</c:v>
                </c:pt>
                <c:pt idx="310">
                  <c:v>6.0521999999999999E-2</c:v>
                </c:pt>
                <c:pt idx="311">
                  <c:v>#N/A</c:v>
                </c:pt>
                <c:pt idx="312">
                  <c:v>6.0599999999999994E-2</c:v>
                </c:pt>
                <c:pt idx="313">
                  <c:v>6.2165999999999999E-2</c:v>
                </c:pt>
                <c:pt idx="314">
                  <c:v>6.25E-2</c:v>
                </c:pt>
                <c:pt idx="315">
                  <c:v>6.1989999999999996E-2</c:v>
                </c:pt>
                <c:pt idx="316">
                  <c:v>6.2618000000000007E-2</c:v>
                </c:pt>
                <c:pt idx="317">
                  <c:v>#N/A</c:v>
                </c:pt>
                <c:pt idx="318">
                  <c:v>6.4212999999999992E-2</c:v>
                </c:pt>
                <c:pt idx="319">
                  <c:v>6.3793000000000002E-2</c:v>
                </c:pt>
                <c:pt idx="320">
                  <c:v>6.3700000000000007E-2</c:v>
                </c:pt>
                <c:pt idx="321">
                  <c:v>6.3099999999999989E-2</c:v>
                </c:pt>
                <c:pt idx="322">
                  <c:v>6.1147E-2</c:v>
                </c:pt>
                <c:pt idx="323">
                  <c:v>6.1147E-2</c:v>
                </c:pt>
                <c:pt idx="324">
                  <c:v>5.8299999999999998E-2</c:v>
                </c:pt>
                <c:pt idx="325">
                  <c:v>5.8250000000000003E-2</c:v>
                </c:pt>
                <c:pt idx="326">
                  <c:v>5.7699999999999994E-2</c:v>
                </c:pt>
                <c:pt idx="327">
                  <c:v>5.7195000000000003E-2</c:v>
                </c:pt>
                <c:pt idx="328">
                  <c:v>5.7099999999999998E-2</c:v>
                </c:pt>
                <c:pt idx="329">
                  <c:v>#N/A</c:v>
                </c:pt>
                <c:pt idx="330">
                  <c:v>5.9084000000000005E-2</c:v>
                </c:pt>
                <c:pt idx="331">
                  <c:v>6.0702999999999993E-2</c:v>
                </c:pt>
                <c:pt idx="332">
                  <c:v>6.0004999999999996E-2</c:v>
                </c:pt>
                <c:pt idx="333">
                  <c:v>6.0100000000000001E-2</c:v>
                </c:pt>
                <c:pt idx="334">
                  <c:v>5.9603000000000003E-2</c:v>
                </c:pt>
                <c:pt idx="335">
                  <c:v>#N/A</c:v>
                </c:pt>
                <c:pt idx="336">
                  <c:v>6.0739999999999995E-2</c:v>
                </c:pt>
                <c:pt idx="337">
                  <c:v>6.1746999999999996E-2</c:v>
                </c:pt>
                <c:pt idx="338">
                  <c:v>6.2699999999999992E-2</c:v>
                </c:pt>
                <c:pt idx="339">
                  <c:v>6.3099999999999989E-2</c:v>
                </c:pt>
                <c:pt idx="340">
                  <c:v>6.3997999999999999E-2</c:v>
                </c:pt>
                <c:pt idx="341">
                  <c:v>6.4044000000000004E-2</c:v>
                </c:pt>
                <c:pt idx="342">
                  <c:v>#N/A</c:v>
                </c:pt>
                <c:pt idx="343">
                  <c:v>6.3311999999999993E-2</c:v>
                </c:pt>
                <c:pt idx="344">
                  <c:v>6.2720999999999999E-2</c:v>
                </c:pt>
                <c:pt idx="345">
                  <c:v>6.2198999999999997E-2</c:v>
                </c:pt>
                <c:pt idx="346">
                  <c:v>6.225E-2</c:v>
                </c:pt>
                <c:pt idx="347">
                  <c:v>6.225E-2</c:v>
                </c:pt>
                <c:pt idx="348">
                  <c:v>#N/A</c:v>
                </c:pt>
                <c:pt idx="349">
                  <c:v>6.2552999999999997E-2</c:v>
                </c:pt>
                <c:pt idx="350">
                  <c:v>6.1830999999999997E-2</c:v>
                </c:pt>
                <c:pt idx="351">
                  <c:v>6.1830999999999997E-2</c:v>
                </c:pt>
                <c:pt idx="352">
                  <c:v>6.1799E-2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6.0700999999999998E-2</c:v>
                </c:pt>
                <c:pt idx="357">
                  <c:v>5.9753999999999995E-2</c:v>
                </c:pt>
                <c:pt idx="358">
                  <c:v>6.0532000000000002E-2</c:v>
                </c:pt>
                <c:pt idx="359">
                  <c:v>6.0299999999999999E-2</c:v>
                </c:pt>
                <c:pt idx="360">
                  <c:v>6.0299999999999999E-2</c:v>
                </c:pt>
                <c:pt idx="361">
                  <c:v>6.0098000000000006E-2</c:v>
                </c:pt>
                <c:pt idx="362">
                  <c:v>#N/A</c:v>
                </c:pt>
                <c:pt idx="363">
                  <c:v>5.9798999999999998E-2</c:v>
                </c:pt>
                <c:pt idx="364">
                  <c:v>5.8808999999999993E-2</c:v>
                </c:pt>
                <c:pt idx="365">
                  <c:v>5.8746E-2</c:v>
                </c:pt>
                <c:pt idx="366">
                  <c:v>5.9348999999999999E-2</c:v>
                </c:pt>
                <c:pt idx="367">
                  <c:v>5.8501999999999998E-2</c:v>
                </c:pt>
                <c:pt idx="368">
                  <c:v>5.9000999999999998E-2</c:v>
                </c:pt>
                <c:pt idx="369">
                  <c:v>#N/A</c:v>
                </c:pt>
                <c:pt idx="370">
                  <c:v>5.9299999999999999E-2</c:v>
                </c:pt>
                <c:pt idx="371">
                  <c:v>5.9124999999999997E-2</c:v>
                </c:pt>
                <c:pt idx="372">
                  <c:v>5.9855999999999999E-2</c:v>
                </c:pt>
                <c:pt idx="373">
                  <c:v>6.0796999999999997E-2</c:v>
                </c:pt>
                <c:pt idx="374">
                  <c:v>6.0698999999999996E-2</c:v>
                </c:pt>
                <c:pt idx="375">
                  <c:v>6.13E-2</c:v>
                </c:pt>
                <c:pt idx="376">
                  <c:v>6.1864999999999996E-2</c:v>
                </c:pt>
                <c:pt idx="377">
                  <c:v>6.2744999999999995E-2</c:v>
                </c:pt>
                <c:pt idx="378">
                  <c:v>6.2937999999999994E-2</c:v>
                </c:pt>
                <c:pt idx="379">
                  <c:v>#N/A</c:v>
                </c:pt>
                <c:pt idx="380">
                  <c:v>6.4035000000000009E-2</c:v>
                </c:pt>
                <c:pt idx="381">
                  <c:v>6.3113000000000002E-2</c:v>
                </c:pt>
                <c:pt idx="382">
                  <c:v>6.3156999999999991E-2</c:v>
                </c:pt>
                <c:pt idx="383">
                  <c:v>6.3497999999999999E-2</c:v>
                </c:pt>
                <c:pt idx="384">
                  <c:v>6.3302999999999998E-2</c:v>
                </c:pt>
                <c:pt idx="385">
                  <c:v>6.328700000000001E-2</c:v>
                </c:pt>
                <c:pt idx="386">
                  <c:v>6.3116000000000005E-2</c:v>
                </c:pt>
                <c:pt idx="387">
                  <c:v>6.3102000000000005E-2</c:v>
                </c:pt>
                <c:pt idx="388">
                  <c:v>6.3159999999999994E-2</c:v>
                </c:pt>
                <c:pt idx="389">
                  <c:v>#N/A</c:v>
                </c:pt>
                <c:pt idx="390">
                  <c:v>6.1098999999999994E-2</c:v>
                </c:pt>
                <c:pt idx="391">
                  <c:v>6.2E-2</c:v>
                </c:pt>
                <c:pt idx="392">
                  <c:v>6.2023000000000002E-2</c:v>
                </c:pt>
                <c:pt idx="393">
                  <c:v>6.287899999999999E-2</c:v>
                </c:pt>
                <c:pt idx="394">
                  <c:v>6.3500000000000001E-2</c:v>
                </c:pt>
                <c:pt idx="395">
                  <c:v>6.370300000000001E-2</c:v>
                </c:pt>
                <c:pt idx="396">
                  <c:v>6.5380999999999995E-2</c:v>
                </c:pt>
                <c:pt idx="397">
                  <c:v>6.4869999999999997E-2</c:v>
                </c:pt>
                <c:pt idx="398">
                  <c:v>6.4750000000000002E-2</c:v>
                </c:pt>
                <c:pt idx="399">
                  <c:v>6.54E-2</c:v>
                </c:pt>
                <c:pt idx="400">
                  <c:v>6.4815999999999999E-2</c:v>
                </c:pt>
                <c:pt idx="401">
                  <c:v>6.4899999999999999E-2</c:v>
                </c:pt>
                <c:pt idx="402">
                  <c:v>6.3600000000000004E-2</c:v>
                </c:pt>
                <c:pt idx="403">
                  <c:v>6.3500000000000001E-2</c:v>
                </c:pt>
                <c:pt idx="404">
                  <c:v>6.5299999999999997E-2</c:v>
                </c:pt>
                <c:pt idx="405">
                  <c:v>6.4998E-2</c:v>
                </c:pt>
                <c:pt idx="406">
                  <c:v>#N/A</c:v>
                </c:pt>
                <c:pt idx="407">
                  <c:v>6.4699999999999994E-2</c:v>
                </c:pt>
                <c:pt idx="408">
                  <c:v>6.4800999999999997E-2</c:v>
                </c:pt>
                <c:pt idx="409">
                  <c:v>6.4805000000000001E-2</c:v>
                </c:pt>
                <c:pt idx="410">
                  <c:v>6.5199999999999994E-2</c:v>
                </c:pt>
                <c:pt idx="411">
                  <c:v>6.4702999999999997E-2</c:v>
                </c:pt>
                <c:pt idx="412">
                  <c:v>6.3960000000000003E-2</c:v>
                </c:pt>
                <c:pt idx="413">
                  <c:v>6.2940999999999997E-2</c:v>
                </c:pt>
                <c:pt idx="414">
                  <c:v>6.3E-2</c:v>
                </c:pt>
                <c:pt idx="415">
                  <c:v>6.2809999999999991E-2</c:v>
                </c:pt>
                <c:pt idx="416">
                  <c:v>6.2800000000000009E-2</c:v>
                </c:pt>
                <c:pt idx="417">
                  <c:v>6.1500000000000006E-2</c:v>
                </c:pt>
                <c:pt idx="418">
                  <c:v>6.1805000000000006E-2</c:v>
                </c:pt>
                <c:pt idx="419">
                  <c:v>6.1138999999999999E-2</c:v>
                </c:pt>
                <c:pt idx="420">
                  <c:v>6.13E-2</c:v>
                </c:pt>
                <c:pt idx="421">
                  <c:v>6.0201999999999999E-2</c:v>
                </c:pt>
                <c:pt idx="422">
                  <c:v>5.9800000000000006E-2</c:v>
                </c:pt>
                <c:pt idx="423">
                  <c:v>6.0100000000000001E-2</c:v>
                </c:pt>
                <c:pt idx="424">
                  <c:v>6.0389999999999999E-2</c:v>
                </c:pt>
                <c:pt idx="425">
                  <c:v>6.1177000000000002E-2</c:v>
                </c:pt>
                <c:pt idx="426">
                  <c:v>6.1100000000000002E-2</c:v>
                </c:pt>
                <c:pt idx="427">
                  <c:v>6.1106999999999995E-2</c:v>
                </c:pt>
                <c:pt idx="428">
                  <c:v>6.1100000000000002E-2</c:v>
                </c:pt>
                <c:pt idx="429">
                  <c:v>6.0544000000000001E-2</c:v>
                </c:pt>
                <c:pt idx="430">
                  <c:v>6.0650000000000003E-2</c:v>
                </c:pt>
                <c:pt idx="431">
                  <c:v>6.0400000000000002E-2</c:v>
                </c:pt>
                <c:pt idx="432">
                  <c:v>6.1155999999999995E-2</c:v>
                </c:pt>
                <c:pt idx="433">
                  <c:v>6.1200000000000004E-2</c:v>
                </c:pt>
                <c:pt idx="434">
                  <c:v>6.1200000000000004E-2</c:v>
                </c:pt>
                <c:pt idx="435">
                  <c:v>6.1130000000000004E-2</c:v>
                </c:pt>
                <c:pt idx="436">
                  <c:v>6.1173000000000005E-2</c:v>
                </c:pt>
                <c:pt idx="437">
                  <c:v>6.0107999999999995E-2</c:v>
                </c:pt>
                <c:pt idx="438">
                  <c:v>6.0442999999999997E-2</c:v>
                </c:pt>
                <c:pt idx="439">
                  <c:v>6.0696E-2</c:v>
                </c:pt>
                <c:pt idx="440">
                  <c:v>6.0498999999999997E-2</c:v>
                </c:pt>
                <c:pt idx="441">
                  <c:v>5.8987999999999999E-2</c:v>
                </c:pt>
                <c:pt idx="442">
                  <c:v>#N/A</c:v>
                </c:pt>
                <c:pt idx="443">
                  <c:v>5.9200000000000003E-2</c:v>
                </c:pt>
                <c:pt idx="444">
                  <c:v>5.9286000000000005E-2</c:v>
                </c:pt>
                <c:pt idx="445">
                  <c:v>5.8289999999999995E-2</c:v>
                </c:pt>
                <c:pt idx="446">
                  <c:v>5.8200000000000002E-2</c:v>
                </c:pt>
                <c:pt idx="447">
                  <c:v>5.7699999999999994E-2</c:v>
                </c:pt>
                <c:pt idx="448">
                  <c:v>5.8099999999999999E-2</c:v>
                </c:pt>
                <c:pt idx="449">
                  <c:v>#N/A</c:v>
                </c:pt>
                <c:pt idx="450">
                  <c:v>5.9175000000000005E-2</c:v>
                </c:pt>
                <c:pt idx="451">
                  <c:v>#N/A</c:v>
                </c:pt>
                <c:pt idx="452">
                  <c:v>5.9000000000000004E-2</c:v>
                </c:pt>
                <c:pt idx="453">
                  <c:v>5.9236000000000004E-2</c:v>
                </c:pt>
                <c:pt idx="454">
                  <c:v>5.9637000000000003E-2</c:v>
                </c:pt>
                <c:pt idx="455">
                  <c:v>5.9637999999999997E-2</c:v>
                </c:pt>
                <c:pt idx="456">
                  <c:v>5.9801E-2</c:v>
                </c:pt>
                <c:pt idx="457">
                  <c:v>5.9200000000000003E-2</c:v>
                </c:pt>
                <c:pt idx="458">
                  <c:v>#N/A</c:v>
                </c:pt>
                <c:pt idx="459">
                  <c:v>5.9450000000000003E-2</c:v>
                </c:pt>
                <c:pt idx="460">
                  <c:v>5.9587000000000001E-2</c:v>
                </c:pt>
                <c:pt idx="461">
                  <c:v>5.9303000000000002E-2</c:v>
                </c:pt>
                <c:pt idx="462">
                  <c:v>5.9805999999999998E-2</c:v>
                </c:pt>
                <c:pt idx="463">
                  <c:v>5.9800000000000006E-2</c:v>
                </c:pt>
                <c:pt idx="464">
                  <c:v>5.9549999999999999E-2</c:v>
                </c:pt>
                <c:pt idx="465">
                  <c:v>5.9500000000000004E-2</c:v>
                </c:pt>
                <c:pt idx="466">
                  <c:v>5.9313999999999999E-2</c:v>
                </c:pt>
                <c:pt idx="467">
                  <c:v>5.9200000000000003E-2</c:v>
                </c:pt>
                <c:pt idx="468">
                  <c:v>5.9299999999999999E-2</c:v>
                </c:pt>
                <c:pt idx="469">
                  <c:v>5.9475E-2</c:v>
                </c:pt>
                <c:pt idx="470">
                  <c:v>6.0597999999999999E-2</c:v>
                </c:pt>
                <c:pt idx="471">
                  <c:v>6.0297000000000003E-2</c:v>
                </c:pt>
                <c:pt idx="472">
                  <c:v>6.1001E-2</c:v>
                </c:pt>
                <c:pt idx="473">
                  <c:v>6.1200000000000004E-2</c:v>
                </c:pt>
                <c:pt idx="474">
                  <c:v>6.1699999999999998E-2</c:v>
                </c:pt>
                <c:pt idx="475">
                  <c:v>6.1200000000000004E-2</c:v>
                </c:pt>
                <c:pt idx="476">
                  <c:v>6.1150000000000003E-2</c:v>
                </c:pt>
                <c:pt idx="477">
                  <c:v>6.1600000000000002E-2</c:v>
                </c:pt>
                <c:pt idx="478">
                  <c:v>6.1799999999999994E-2</c:v>
                </c:pt>
                <c:pt idx="479">
                  <c:v>6.2199999999999998E-2</c:v>
                </c:pt>
                <c:pt idx="480">
                  <c:v>6.2291999999999993E-2</c:v>
                </c:pt>
                <c:pt idx="481">
                  <c:v>6.2400000000000004E-2</c:v>
                </c:pt>
                <c:pt idx="482">
                  <c:v>6.25E-2</c:v>
                </c:pt>
                <c:pt idx="483">
                  <c:v>6.2300000000000001E-2</c:v>
                </c:pt>
                <c:pt idx="484">
                  <c:v>6.2100000000000002E-2</c:v>
                </c:pt>
                <c:pt idx="485">
                  <c:v>#N/A</c:v>
                </c:pt>
                <c:pt idx="486">
                  <c:v>6.2005999999999999E-2</c:v>
                </c:pt>
                <c:pt idx="487">
                  <c:v>6.1704000000000002E-2</c:v>
                </c:pt>
                <c:pt idx="488">
                  <c:v>#N/A</c:v>
                </c:pt>
                <c:pt idx="489">
                  <c:v>6.4840999999999996E-2</c:v>
                </c:pt>
                <c:pt idx="490">
                  <c:v>6.5033000000000007E-2</c:v>
                </c:pt>
                <c:pt idx="491">
                  <c:v>6.4894999999999994E-2</c:v>
                </c:pt>
                <c:pt idx="492">
                  <c:v>6.4800999999999997E-2</c:v>
                </c:pt>
                <c:pt idx="493">
                  <c:v>6.4904000000000003E-2</c:v>
                </c:pt>
                <c:pt idx="494">
                  <c:v>6.4777000000000001E-2</c:v>
                </c:pt>
                <c:pt idx="495">
                  <c:v>6.480000000000001E-2</c:v>
                </c:pt>
                <c:pt idx="496">
                  <c:v>6.5799999999999997E-2</c:v>
                </c:pt>
                <c:pt idx="497">
                  <c:v>6.5500000000000003E-2</c:v>
                </c:pt>
                <c:pt idx="498">
                  <c:v>6.6707000000000002E-2</c:v>
                </c:pt>
                <c:pt idx="499">
                  <c:v>6.8415999999999991E-2</c:v>
                </c:pt>
                <c:pt idx="500">
                  <c:v>6.9000000000000006E-2</c:v>
                </c:pt>
                <c:pt idx="501">
                  <c:v>6.8302000000000002E-2</c:v>
                </c:pt>
                <c:pt idx="502">
                  <c:v>6.8199999999999997E-2</c:v>
                </c:pt>
                <c:pt idx="503">
                  <c:v>6.7500000000000004E-2</c:v>
                </c:pt>
                <c:pt idx="504">
                  <c:v>6.7500000000000004E-2</c:v>
                </c:pt>
                <c:pt idx="505">
                  <c:v>6.7400000000000002E-2</c:v>
                </c:pt>
                <c:pt idx="506">
                  <c:v>6.6932999999999993E-2</c:v>
                </c:pt>
                <c:pt idx="507">
                  <c:v>6.6299999999999998E-2</c:v>
                </c:pt>
                <c:pt idx="508">
                  <c:v>#N/A</c:v>
                </c:pt>
                <c:pt idx="509">
                  <c:v>6.7400000000000002E-2</c:v>
                </c:pt>
                <c:pt idx="510">
                  <c:v>6.8699999999999997E-2</c:v>
                </c:pt>
                <c:pt idx="511">
                  <c:v>6.9500000000000006E-2</c:v>
                </c:pt>
                <c:pt idx="512">
                  <c:v>#N/A</c:v>
                </c:pt>
                <c:pt idx="513">
                  <c:v>6.9400000000000003E-2</c:v>
                </c:pt>
                <c:pt idx="514">
                  <c:v>7.0000000000000007E-2</c:v>
                </c:pt>
                <c:pt idx="515">
                  <c:v>6.9599999999999995E-2</c:v>
                </c:pt>
                <c:pt idx="516">
                  <c:v>7.0499999999999993E-2</c:v>
                </c:pt>
                <c:pt idx="517">
                  <c:v>7.1738999999999997E-2</c:v>
                </c:pt>
                <c:pt idx="518">
                  <c:v>7.3893E-2</c:v>
                </c:pt>
                <c:pt idx="519">
                  <c:v>7.3803999999999995E-2</c:v>
                </c:pt>
                <c:pt idx="520">
                  <c:v>7.6231999999999994E-2</c:v>
                </c:pt>
                <c:pt idx="521">
                  <c:v>7.46E-2</c:v>
                </c:pt>
                <c:pt idx="522">
                  <c:v>7.4299999999999991E-2</c:v>
                </c:pt>
                <c:pt idx="523">
                  <c:v>7.5399999999999995E-2</c:v>
                </c:pt>
                <c:pt idx="524">
                  <c:v>#N/A</c:v>
                </c:pt>
                <c:pt idx="525">
                  <c:v>7.3214000000000001E-2</c:v>
                </c:pt>
                <c:pt idx="526">
                  <c:v>7.2792999999999997E-2</c:v>
                </c:pt>
                <c:pt idx="527">
                  <c:v>7.2499999999999995E-2</c:v>
                </c:pt>
                <c:pt idx="528">
                  <c:v>7.2499999999999995E-2</c:v>
                </c:pt>
                <c:pt idx="529">
                  <c:v>7.5052000000000008E-2</c:v>
                </c:pt>
                <c:pt idx="530">
                  <c:v>#N/A</c:v>
                </c:pt>
                <c:pt idx="531">
                  <c:v>7.5705999999999996E-2</c:v>
                </c:pt>
                <c:pt idx="532">
                  <c:v>7.6399999999999996E-2</c:v>
                </c:pt>
                <c:pt idx="533">
                  <c:v>6.9917999999999994E-2</c:v>
                </c:pt>
                <c:pt idx="534">
                  <c:v>7.1500000000000008E-2</c:v>
                </c:pt>
                <c:pt idx="535">
                  <c:v>7.5700000000000003E-2</c:v>
                </c:pt>
                <c:pt idx="536">
                  <c:v>7.46E-2</c:v>
                </c:pt>
                <c:pt idx="537">
                  <c:v>7.3599999999999999E-2</c:v>
                </c:pt>
                <c:pt idx="538">
                  <c:v>7.3499999999999996E-2</c:v>
                </c:pt>
                <c:pt idx="539">
                  <c:v>7.1878999999999998E-2</c:v>
                </c:pt>
                <c:pt idx="540">
                  <c:v>7.2474999999999998E-2</c:v>
                </c:pt>
                <c:pt idx="541">
                  <c:v>7.2110000000000007E-2</c:v>
                </c:pt>
                <c:pt idx="542">
                  <c:v>7.3289999999999994E-2</c:v>
                </c:pt>
                <c:pt idx="543">
                  <c:v>7.2716000000000003E-2</c:v>
                </c:pt>
                <c:pt idx="544">
                  <c:v>#N/A</c:v>
                </c:pt>
                <c:pt idx="545">
                  <c:v>7.4624999999999997E-2</c:v>
                </c:pt>
                <c:pt idx="546">
                  <c:v>7.4980000000000005E-2</c:v>
                </c:pt>
                <c:pt idx="547">
                  <c:v>7.3869999999999991E-2</c:v>
                </c:pt>
                <c:pt idx="548">
                  <c:v>7.3955000000000007E-2</c:v>
                </c:pt>
                <c:pt idx="549">
                  <c:v>7.4661999999999992E-2</c:v>
                </c:pt>
                <c:pt idx="550">
                  <c:v>7.4317999999999995E-2</c:v>
                </c:pt>
                <c:pt idx="551">
                  <c:v>7.4200000000000002E-2</c:v>
                </c:pt>
                <c:pt idx="552">
                  <c:v>7.2961999999999999E-2</c:v>
                </c:pt>
                <c:pt idx="553">
                  <c:v>7.3311000000000001E-2</c:v>
                </c:pt>
                <c:pt idx="554">
                  <c:v>7.2700000000000001E-2</c:v>
                </c:pt>
                <c:pt idx="555">
                  <c:v>7.2000000000000008E-2</c:v>
                </c:pt>
                <c:pt idx="556">
                  <c:v>7.17E-2</c:v>
                </c:pt>
                <c:pt idx="557">
                  <c:v>7.2093000000000004E-2</c:v>
                </c:pt>
                <c:pt idx="558">
                  <c:v>7.1900000000000006E-2</c:v>
                </c:pt>
                <c:pt idx="559">
                  <c:v>7.0253999999999997E-2</c:v>
                </c:pt>
                <c:pt idx="560">
                  <c:v>6.9099999999999995E-2</c:v>
                </c:pt>
                <c:pt idx="561">
                  <c:v>6.9605E-2</c:v>
                </c:pt>
                <c:pt idx="562">
                  <c:v>6.9932999999999995E-2</c:v>
                </c:pt>
                <c:pt idx="563">
                  <c:v>6.9793000000000008E-2</c:v>
                </c:pt>
                <c:pt idx="564">
                  <c:v>6.9892999999999997E-2</c:v>
                </c:pt>
                <c:pt idx="565">
                  <c:v>6.8969000000000003E-2</c:v>
                </c:pt>
                <c:pt idx="566">
                  <c:v>6.8710000000000007E-2</c:v>
                </c:pt>
                <c:pt idx="567">
                  <c:v>6.8600000000000008E-2</c:v>
                </c:pt>
                <c:pt idx="568">
                  <c:v>6.8489000000000008E-2</c:v>
                </c:pt>
                <c:pt idx="569">
                  <c:v>6.8499999999999991E-2</c:v>
                </c:pt>
                <c:pt idx="570">
                  <c:v>6.8615999999999996E-2</c:v>
                </c:pt>
                <c:pt idx="571">
                  <c:v>6.8099999999999994E-2</c:v>
                </c:pt>
                <c:pt idx="572">
                  <c:v>6.8250000000000005E-2</c:v>
                </c:pt>
                <c:pt idx="573">
                  <c:v>6.8816000000000002E-2</c:v>
                </c:pt>
                <c:pt idx="574">
                  <c:v>7.0106000000000002E-2</c:v>
                </c:pt>
                <c:pt idx="575">
                  <c:v>7.0566000000000004E-2</c:v>
                </c:pt>
                <c:pt idx="576">
                  <c:v>7.1599999999999997E-2</c:v>
                </c:pt>
                <c:pt idx="577">
                  <c:v>7.1900000000000006E-2</c:v>
                </c:pt>
                <c:pt idx="578">
                  <c:v>7.17E-2</c:v>
                </c:pt>
                <c:pt idx="579">
                  <c:v>7.1199999999999999E-2</c:v>
                </c:pt>
                <c:pt idx="580">
                  <c:v>7.1361999999999995E-2</c:v>
                </c:pt>
                <c:pt idx="581">
                  <c:v>7.1294999999999997E-2</c:v>
                </c:pt>
                <c:pt idx="582">
                  <c:v>7.1299000000000001E-2</c:v>
                </c:pt>
                <c:pt idx="583">
                  <c:v>7.1444999999999995E-2</c:v>
                </c:pt>
                <c:pt idx="584">
                  <c:v>7.1199999999999999E-2</c:v>
                </c:pt>
                <c:pt idx="585">
                  <c:v>7.1429999999999993E-2</c:v>
                </c:pt>
                <c:pt idx="586">
                  <c:v>7.17E-2</c:v>
                </c:pt>
                <c:pt idx="587">
                  <c:v>7.2000000000000008E-2</c:v>
                </c:pt>
                <c:pt idx="588">
                  <c:v>7.2760999999999992E-2</c:v>
                </c:pt>
                <c:pt idx="589">
                  <c:v>7.3062000000000002E-2</c:v>
                </c:pt>
                <c:pt idx="590">
                  <c:v>7.2989999999999999E-2</c:v>
                </c:pt>
                <c:pt idx="591">
                  <c:v>7.3539999999999994E-2</c:v>
                </c:pt>
                <c:pt idx="592">
                  <c:v>7.3718000000000006E-2</c:v>
                </c:pt>
                <c:pt idx="593">
                  <c:v>7.3599999999999999E-2</c:v>
                </c:pt>
                <c:pt idx="594">
                  <c:v>7.3474999999999999E-2</c:v>
                </c:pt>
                <c:pt idx="595">
                  <c:v>7.3183999999999999E-2</c:v>
                </c:pt>
                <c:pt idx="596">
                  <c:v>7.3195999999999997E-2</c:v>
                </c:pt>
                <c:pt idx="597">
                  <c:v>7.3472999999999997E-2</c:v>
                </c:pt>
                <c:pt idx="598">
                  <c:v>7.3375999999999997E-2</c:v>
                </c:pt>
                <c:pt idx="599">
                  <c:v>7.3085000000000011E-2</c:v>
                </c:pt>
                <c:pt idx="600">
                  <c:v>7.2800000000000004E-2</c:v>
                </c:pt>
                <c:pt idx="601">
                  <c:v>7.3700000000000002E-2</c:v>
                </c:pt>
                <c:pt idx="602">
                  <c:v>7.4023000000000005E-2</c:v>
                </c:pt>
                <c:pt idx="603">
                  <c:v>7.3716000000000004E-2</c:v>
                </c:pt>
                <c:pt idx="604">
                  <c:v>7.3599999999999999E-2</c:v>
                </c:pt>
                <c:pt idx="605">
                  <c:v>7.3510000000000006E-2</c:v>
                </c:pt>
                <c:pt idx="606">
                  <c:v>7.3730000000000004E-2</c:v>
                </c:pt>
                <c:pt idx="607">
                  <c:v>7.3859999999999995E-2</c:v>
                </c:pt>
                <c:pt idx="608">
                  <c:v>7.3708999999999997E-2</c:v>
                </c:pt>
                <c:pt idx="609">
                  <c:v>7.4568000000000009E-2</c:v>
                </c:pt>
                <c:pt idx="610">
                  <c:v>7.5490000000000002E-2</c:v>
                </c:pt>
                <c:pt idx="611">
                  <c:v>7.5808E-2</c:v>
                </c:pt>
                <c:pt idx="612">
                  <c:v>7.5743000000000005E-2</c:v>
                </c:pt>
                <c:pt idx="613">
                  <c:v>7.5199999999999989E-2</c:v>
                </c:pt>
                <c:pt idx="614">
                  <c:v>7.5414999999999996E-2</c:v>
                </c:pt>
                <c:pt idx="615">
                  <c:v>7.4665999999999996E-2</c:v>
                </c:pt>
                <c:pt idx="616">
                  <c:v>7.3928999999999995E-2</c:v>
                </c:pt>
                <c:pt idx="617">
                  <c:v>7.3020000000000002E-2</c:v>
                </c:pt>
                <c:pt idx="618">
                  <c:v>7.4341999999999991E-2</c:v>
                </c:pt>
                <c:pt idx="619">
                  <c:v>7.3921000000000001E-2</c:v>
                </c:pt>
                <c:pt idx="620">
                  <c:v>7.4713000000000002E-2</c:v>
                </c:pt>
                <c:pt idx="621">
                  <c:v>7.4113999999999999E-2</c:v>
                </c:pt>
                <c:pt idx="622">
                  <c:v>7.3682999999999998E-2</c:v>
                </c:pt>
                <c:pt idx="623">
                  <c:v>7.3869999999999991E-2</c:v>
                </c:pt>
                <c:pt idx="624">
                  <c:v>7.2861000000000009E-2</c:v>
                </c:pt>
                <c:pt idx="625">
                  <c:v>7.2735000000000008E-2</c:v>
                </c:pt>
                <c:pt idx="626">
                  <c:v>7.3164999999999994E-2</c:v>
                </c:pt>
                <c:pt idx="627">
                  <c:v>7.3322999999999999E-2</c:v>
                </c:pt>
                <c:pt idx="628">
                  <c:v>7.3847999999999997E-2</c:v>
                </c:pt>
                <c:pt idx="629">
                  <c:v>7.3788999999999993E-2</c:v>
                </c:pt>
                <c:pt idx="630">
                  <c:v>7.3120000000000004E-2</c:v>
                </c:pt>
                <c:pt idx="631">
                  <c:v>7.3167999999999997E-2</c:v>
                </c:pt>
                <c:pt idx="632">
                  <c:v>7.2793999999999998E-2</c:v>
                </c:pt>
                <c:pt idx="633">
                  <c:v>7.3023000000000005E-2</c:v>
                </c:pt>
                <c:pt idx="634">
                  <c:v>7.3136000000000007E-2</c:v>
                </c:pt>
                <c:pt idx="635">
                  <c:v>7.3361999999999997E-2</c:v>
                </c:pt>
                <c:pt idx="636">
                  <c:v>7.3139999999999997E-2</c:v>
                </c:pt>
                <c:pt idx="637">
                  <c:v>7.2416999999999995E-2</c:v>
                </c:pt>
                <c:pt idx="638">
                  <c:v>6.9858000000000003E-2</c:v>
                </c:pt>
                <c:pt idx="639">
                  <c:v>6.8060999999999997E-2</c:v>
                </c:pt>
                <c:pt idx="640">
                  <c:v>6.9245000000000001E-2</c:v>
                </c:pt>
                <c:pt idx="641">
                  <c:v>6.7886000000000002E-2</c:v>
                </c:pt>
                <c:pt idx="642">
                  <c:v>6.6929000000000002E-2</c:v>
                </c:pt>
                <c:pt idx="643">
                  <c:v>6.6375000000000003E-2</c:v>
                </c:pt>
                <c:pt idx="644">
                  <c:v>6.5476000000000006E-2</c:v>
                </c:pt>
                <c:pt idx="645">
                  <c:v>6.6674999999999998E-2</c:v>
                </c:pt>
                <c:pt idx="646">
                  <c:v>6.9058000000000008E-2</c:v>
                </c:pt>
                <c:pt idx="647">
                  <c:v>6.9169999999999995E-2</c:v>
                </c:pt>
                <c:pt idx="648">
                  <c:v>6.5389000000000003E-2</c:v>
                </c:pt>
                <c:pt idx="649">
                  <c:v>6.4772999999999997E-2</c:v>
                </c:pt>
                <c:pt idx="650">
                  <c:v>6.4549000000000009E-2</c:v>
                </c:pt>
                <c:pt idx="651">
                  <c:v>6.3047000000000006E-2</c:v>
                </c:pt>
                <c:pt idx="652">
                  <c:v>6.4663999999999999E-2</c:v>
                </c:pt>
                <c:pt idx="653">
                  <c:v>6.5590999999999997E-2</c:v>
                </c:pt>
                <c:pt idx="654">
                  <c:v>6.4396999999999996E-2</c:v>
                </c:pt>
                <c:pt idx="655">
                  <c:v>6.3799999999999996E-2</c:v>
                </c:pt>
                <c:pt idx="656">
                  <c:v>6.4560000000000006E-2</c:v>
                </c:pt>
                <c:pt idx="657">
                  <c:v>6.5345E-2</c:v>
                </c:pt>
                <c:pt idx="658">
                  <c:v>6.480000000000001E-2</c:v>
                </c:pt>
                <c:pt idx="659">
                  <c:v>6.5845000000000001E-2</c:v>
                </c:pt>
                <c:pt idx="660">
                  <c:v>6.5835000000000005E-2</c:v>
                </c:pt>
                <c:pt idx="661">
                  <c:v>6.6307000000000005E-2</c:v>
                </c:pt>
                <c:pt idx="662">
                  <c:v>6.6299999999999998E-2</c:v>
                </c:pt>
                <c:pt idx="663">
                  <c:v>6.4932999999999991E-2</c:v>
                </c:pt>
                <c:pt idx="664">
                  <c:v>6.4450999999999994E-2</c:v>
                </c:pt>
                <c:pt idx="665">
                  <c:v>6.4100000000000004E-2</c:v>
                </c:pt>
                <c:pt idx="666">
                  <c:v>6.2800000000000009E-2</c:v>
                </c:pt>
                <c:pt idx="667">
                  <c:v>6.2857999999999997E-2</c:v>
                </c:pt>
                <c:pt idx="668">
                  <c:v>6.2331000000000004E-2</c:v>
                </c:pt>
                <c:pt idx="669">
                  <c:v>6.1871999999999996E-2</c:v>
                </c:pt>
                <c:pt idx="670">
                  <c:v>6.2987000000000001E-2</c:v>
                </c:pt>
                <c:pt idx="671">
                  <c:v>6.3436000000000006E-2</c:v>
                </c:pt>
                <c:pt idx="672">
                  <c:v>6.3700000000000007E-2</c:v>
                </c:pt>
                <c:pt idx="673">
                  <c:v>6.3291E-2</c:v>
                </c:pt>
                <c:pt idx="674">
                  <c:v>6.2965999999999994E-2</c:v>
                </c:pt>
                <c:pt idx="675">
                  <c:v>6.1915999999999999E-2</c:v>
                </c:pt>
                <c:pt idx="676">
                  <c:v>6.2100000000000002E-2</c:v>
                </c:pt>
                <c:pt idx="677">
                  <c:v>6.0933000000000001E-2</c:v>
                </c:pt>
                <c:pt idx="678">
                  <c:v>6.1078E-2</c:v>
                </c:pt>
                <c:pt idx="679">
                  <c:v>6.1261999999999997E-2</c:v>
                </c:pt>
                <c:pt idx="680">
                  <c:v>6.1242999999999999E-2</c:v>
                </c:pt>
                <c:pt idx="681">
                  <c:v>6.0735999999999998E-2</c:v>
                </c:pt>
                <c:pt idx="682">
                  <c:v>6.1192999999999997E-2</c:v>
                </c:pt>
                <c:pt idx="683">
                  <c:v>6.1573000000000003E-2</c:v>
                </c:pt>
                <c:pt idx="684">
                  <c:v>6.0648000000000001E-2</c:v>
                </c:pt>
                <c:pt idx="685">
                  <c:v>6.0122000000000002E-2</c:v>
                </c:pt>
                <c:pt idx="686">
                  <c:v>5.9279999999999999E-2</c:v>
                </c:pt>
                <c:pt idx="687">
                  <c:v>5.9161999999999999E-2</c:v>
                </c:pt>
                <c:pt idx="688">
                  <c:v>5.9074000000000002E-2</c:v>
                </c:pt>
                <c:pt idx="689">
                  <c:v>5.9574999999999996E-2</c:v>
                </c:pt>
                <c:pt idx="690">
                  <c:v>6.1050000000000007E-2</c:v>
                </c:pt>
                <c:pt idx="691">
                  <c:v>6.0599999999999994E-2</c:v>
                </c:pt>
                <c:pt idx="692">
                  <c:v>6.0447000000000001E-2</c:v>
                </c:pt>
                <c:pt idx="693">
                  <c:v>6.1901999999999999E-2</c:v>
                </c:pt>
                <c:pt idx="694">
                  <c:v>6.1977999999999998E-2</c:v>
                </c:pt>
                <c:pt idx="695">
                  <c:v>6.2257999999999994E-2</c:v>
                </c:pt>
                <c:pt idx="696">
                  <c:v>6.2983999999999998E-2</c:v>
                </c:pt>
                <c:pt idx="697">
                  <c:v>6.2630999999999992E-2</c:v>
                </c:pt>
                <c:pt idx="698">
                  <c:v>6.3087000000000004E-2</c:v>
                </c:pt>
                <c:pt idx="699">
                  <c:v>6.2773999999999996E-2</c:v>
                </c:pt>
                <c:pt idx="700">
                  <c:v>6.2476000000000004E-2</c:v>
                </c:pt>
                <c:pt idx="701">
                  <c:v>6.1859000000000004E-2</c:v>
                </c:pt>
                <c:pt idx="702">
                  <c:v>6.1618000000000006E-2</c:v>
                </c:pt>
                <c:pt idx="703">
                  <c:v>6.1913000000000003E-2</c:v>
                </c:pt>
                <c:pt idx="704">
                  <c:v>6.1466E-2</c:v>
                </c:pt>
                <c:pt idx="705">
                  <c:v>6.1500000000000006E-2</c:v>
                </c:pt>
                <c:pt idx="706">
                  <c:v>6.2081999999999998E-2</c:v>
                </c:pt>
                <c:pt idx="707">
                  <c:v>6.1805000000000006E-2</c:v>
                </c:pt>
                <c:pt idx="708">
                  <c:v>6.1716E-2</c:v>
                </c:pt>
                <c:pt idx="709">
                  <c:v>6.1797000000000005E-2</c:v>
                </c:pt>
                <c:pt idx="710">
                  <c:v>6.1849999999999995E-2</c:v>
                </c:pt>
                <c:pt idx="711">
                  <c:v>6.1707999999999999E-2</c:v>
                </c:pt>
                <c:pt idx="712">
                  <c:v>6.1670999999999997E-2</c:v>
                </c:pt>
                <c:pt idx="713">
                  <c:v>6.1576000000000006E-2</c:v>
                </c:pt>
                <c:pt idx="714">
                  <c:v>6.1839000000000005E-2</c:v>
                </c:pt>
                <c:pt idx="715">
                  <c:v>6.1184000000000002E-2</c:v>
                </c:pt>
                <c:pt idx="716">
                  <c:v>6.1281000000000002E-2</c:v>
                </c:pt>
                <c:pt idx="717">
                  <c:v>6.0582000000000004E-2</c:v>
                </c:pt>
                <c:pt idx="718">
                  <c:v>6.0597000000000005E-2</c:v>
                </c:pt>
                <c:pt idx="719">
                  <c:v>6.1131999999999999E-2</c:v>
                </c:pt>
                <c:pt idx="720">
                  <c:v>6.1085E-2</c:v>
                </c:pt>
                <c:pt idx="721">
                  <c:v>6.1050000000000007E-2</c:v>
                </c:pt>
                <c:pt idx="722">
                  <c:v>6.1147E-2</c:v>
                </c:pt>
                <c:pt idx="723">
                  <c:v>6.1699999999999998E-2</c:v>
                </c:pt>
                <c:pt idx="724">
                  <c:v>6.1883999999999995E-2</c:v>
                </c:pt>
                <c:pt idx="725">
                  <c:v>6.1942999999999998E-2</c:v>
                </c:pt>
                <c:pt idx="726">
                  <c:v>6.1148000000000001E-2</c:v>
                </c:pt>
                <c:pt idx="727">
                  <c:v>6.0857999999999995E-2</c:v>
                </c:pt>
                <c:pt idx="728">
                  <c:v>6.0708999999999999E-2</c:v>
                </c:pt>
                <c:pt idx="729">
                  <c:v>6.0225999999999995E-2</c:v>
                </c:pt>
                <c:pt idx="730">
                  <c:v>5.9701000000000004E-2</c:v>
                </c:pt>
                <c:pt idx="731">
                  <c:v>5.901E-2</c:v>
                </c:pt>
                <c:pt idx="732">
                  <c:v>5.8771000000000004E-2</c:v>
                </c:pt>
                <c:pt idx="733">
                  <c:v>5.9161999999999999E-2</c:v>
                </c:pt>
                <c:pt idx="734">
                  <c:v>5.8936000000000002E-2</c:v>
                </c:pt>
                <c:pt idx="735">
                  <c:v>5.9180000000000003E-2</c:v>
                </c:pt>
                <c:pt idx="736">
                  <c:v>5.9672000000000003E-2</c:v>
                </c:pt>
                <c:pt idx="737">
                  <c:v>5.9846000000000003E-2</c:v>
                </c:pt>
                <c:pt idx="738">
                  <c:v>5.9299999999999999E-2</c:v>
                </c:pt>
                <c:pt idx="739">
                  <c:v>5.8949000000000001E-2</c:v>
                </c:pt>
                <c:pt idx="740">
                  <c:v>5.8600000000000006E-2</c:v>
                </c:pt>
                <c:pt idx="741">
                  <c:v>5.8643000000000001E-2</c:v>
                </c:pt>
                <c:pt idx="742">
                  <c:v>5.8379E-2</c:v>
                </c:pt>
                <c:pt idx="743">
                  <c:v>5.8525000000000001E-2</c:v>
                </c:pt>
                <c:pt idx="744">
                  <c:v>5.8311000000000002E-2</c:v>
                </c:pt>
                <c:pt idx="745">
                  <c:v>5.8152000000000002E-2</c:v>
                </c:pt>
                <c:pt idx="746">
                  <c:v>5.7826000000000002E-2</c:v>
                </c:pt>
                <c:pt idx="747">
                  <c:v>5.8099999999999999E-2</c:v>
                </c:pt>
                <c:pt idx="748">
                  <c:v>5.7647000000000004E-2</c:v>
                </c:pt>
                <c:pt idx="749">
                  <c:v>5.7704000000000005E-2</c:v>
                </c:pt>
                <c:pt idx="750">
                  <c:v>5.7239999999999999E-2</c:v>
                </c:pt>
                <c:pt idx="751">
                  <c:v>5.7200000000000001E-2</c:v>
                </c:pt>
                <c:pt idx="752">
                  <c:v>5.7126999999999997E-2</c:v>
                </c:pt>
                <c:pt idx="753">
                  <c:v>5.7276000000000001E-2</c:v>
                </c:pt>
                <c:pt idx="754">
                  <c:v>5.7083000000000002E-2</c:v>
                </c:pt>
                <c:pt idx="755">
                  <c:v>5.7194000000000002E-2</c:v>
                </c:pt>
                <c:pt idx="756">
                  <c:v>5.7156999999999999E-2</c:v>
                </c:pt>
                <c:pt idx="757">
                  <c:v>5.7329999999999999E-2</c:v>
                </c:pt>
                <c:pt idx="758">
                  <c:v>5.7652000000000002E-2</c:v>
                </c:pt>
                <c:pt idx="759">
                  <c:v>5.8238999999999999E-2</c:v>
                </c:pt>
                <c:pt idx="760">
                  <c:v>5.8407000000000001E-2</c:v>
                </c:pt>
                <c:pt idx="761">
                  <c:v>5.9096999999999997E-2</c:v>
                </c:pt>
                <c:pt idx="762">
                  <c:v>5.8671000000000001E-2</c:v>
                </c:pt>
                <c:pt idx="763">
                  <c:v>5.9086999999999994E-2</c:v>
                </c:pt>
                <c:pt idx="764">
                  <c:v>5.8941999999999994E-2</c:v>
                </c:pt>
                <c:pt idx="765">
                  <c:v>5.8799999999999998E-2</c:v>
                </c:pt>
                <c:pt idx="766">
                  <c:v>5.8494000000000004E-2</c:v>
                </c:pt>
                <c:pt idx="767">
                  <c:v>5.8681999999999998E-2</c:v>
                </c:pt>
                <c:pt idx="768">
                  <c:v>5.8674999999999998E-2</c:v>
                </c:pt>
                <c:pt idx="769">
                  <c:v>5.8929000000000002E-2</c:v>
                </c:pt>
                <c:pt idx="770">
                  <c:v>5.96E-2</c:v>
                </c:pt>
                <c:pt idx="771">
                  <c:v>5.9318999999999997E-2</c:v>
                </c:pt>
                <c:pt idx="772">
                  <c:v>6.019E-2</c:v>
                </c:pt>
                <c:pt idx="773">
                  <c:v>6.0350000000000001E-2</c:v>
                </c:pt>
                <c:pt idx="774">
                  <c:v>6.0471999999999998E-2</c:v>
                </c:pt>
                <c:pt idx="775">
                  <c:v>6.0565000000000001E-2</c:v>
                </c:pt>
                <c:pt idx="776">
                  <c:v>6.0599E-2</c:v>
                </c:pt>
                <c:pt idx="777">
                  <c:v>6.0772000000000007E-2</c:v>
                </c:pt>
                <c:pt idx="778">
                  <c:v>6.0102000000000003E-2</c:v>
                </c:pt>
                <c:pt idx="779">
                  <c:v>5.9332999999999997E-2</c:v>
                </c:pt>
                <c:pt idx="780">
                  <c:v>5.9019000000000002E-2</c:v>
                </c:pt>
                <c:pt idx="781">
                  <c:v>5.9053000000000001E-2</c:v>
                </c:pt>
                <c:pt idx="782">
                  <c:v>5.8559E-2</c:v>
                </c:pt>
                <c:pt idx="783">
                  <c:v>5.8196999999999999E-2</c:v>
                </c:pt>
                <c:pt idx="784">
                  <c:v>5.8326999999999997E-2</c:v>
                </c:pt>
                <c:pt idx="785">
                  <c:v>5.7999999999999996E-2</c:v>
                </c:pt>
                <c:pt idx="786">
                  <c:v>5.7055999999999996E-2</c:v>
                </c:pt>
                <c:pt idx="787">
                  <c:v>5.7432999999999998E-2</c:v>
                </c:pt>
                <c:pt idx="788">
                  <c:v>5.6828000000000004E-2</c:v>
                </c:pt>
                <c:pt idx="789">
                  <c:v>5.6976000000000006E-2</c:v>
                </c:pt>
                <c:pt idx="790">
                  <c:v>5.6934999999999999E-2</c:v>
                </c:pt>
                <c:pt idx="791">
                  <c:v>5.6847000000000002E-2</c:v>
                </c:pt>
                <c:pt idx="792">
                  <c:v>5.6864999999999999E-2</c:v>
                </c:pt>
                <c:pt idx="793">
                  <c:v>5.6799999999999996E-2</c:v>
                </c:pt>
                <c:pt idx="794">
                  <c:v>5.6799999999999996E-2</c:v>
                </c:pt>
                <c:pt idx="795">
                  <c:v>5.6510999999999999E-2</c:v>
                </c:pt>
                <c:pt idx="796">
                  <c:v>5.6459999999999996E-2</c:v>
                </c:pt>
                <c:pt idx="797">
                  <c:v>5.6083999999999995E-2</c:v>
                </c:pt>
                <c:pt idx="798">
                  <c:v>5.6004999999999999E-2</c:v>
                </c:pt>
                <c:pt idx="799">
                  <c:v>5.6308999999999998E-2</c:v>
                </c:pt>
                <c:pt idx="800">
                  <c:v>5.6086999999999998E-2</c:v>
                </c:pt>
                <c:pt idx="801">
                  <c:v>5.6782000000000006E-2</c:v>
                </c:pt>
                <c:pt idx="802">
                  <c:v>5.7303E-2</c:v>
                </c:pt>
                <c:pt idx="803">
                  <c:v>5.7662000000000005E-2</c:v>
                </c:pt>
                <c:pt idx="804">
                  <c:v>5.79E-2</c:v>
                </c:pt>
                <c:pt idx="805">
                  <c:v>5.7699999999999994E-2</c:v>
                </c:pt>
                <c:pt idx="806">
                  <c:v>5.7939999999999998E-2</c:v>
                </c:pt>
                <c:pt idx="807">
                  <c:v>5.7822999999999999E-2</c:v>
                </c:pt>
                <c:pt idx="808">
                  <c:v>5.7680999999999996E-2</c:v>
                </c:pt>
                <c:pt idx="809">
                  <c:v>5.7300000000000004E-2</c:v>
                </c:pt>
                <c:pt idx="810">
                  <c:v>5.7300000000000004E-2</c:v>
                </c:pt>
                <c:pt idx="811">
                  <c:v>5.8057999999999998E-2</c:v>
                </c:pt>
                <c:pt idx="812">
                  <c:v>6.0586000000000001E-2</c:v>
                </c:pt>
                <c:pt idx="813">
                  <c:v>6.0586000000000001E-2</c:v>
                </c:pt>
                <c:pt idx="814">
                  <c:v>6.0586000000000001E-2</c:v>
                </c:pt>
                <c:pt idx="815">
                  <c:v>6.1265E-2</c:v>
                </c:pt>
                <c:pt idx="816">
                  <c:v>6.1142000000000002E-2</c:v>
                </c:pt>
                <c:pt idx="817">
                  <c:v>6.1135999999999996E-2</c:v>
                </c:pt>
                <c:pt idx="818">
                  <c:v>6.0235000000000004E-2</c:v>
                </c:pt>
                <c:pt idx="819">
                  <c:v>6.0334000000000006E-2</c:v>
                </c:pt>
                <c:pt idx="820">
                  <c:v>6.0557999999999994E-2</c:v>
                </c:pt>
                <c:pt idx="821">
                  <c:v>6.0914000000000003E-2</c:v>
                </c:pt>
                <c:pt idx="822">
                  <c:v>6.1500000000000006E-2</c:v>
                </c:pt>
                <c:pt idx="823">
                  <c:v>6.1059999999999996E-2</c:v>
                </c:pt>
                <c:pt idx="824">
                  <c:v>6.0700999999999998E-2</c:v>
                </c:pt>
                <c:pt idx="825">
                  <c:v>6.0782999999999997E-2</c:v>
                </c:pt>
                <c:pt idx="826">
                  <c:v>6.305100000000001E-2</c:v>
                </c:pt>
                <c:pt idx="827">
                  <c:v>6.3202999999999995E-2</c:v>
                </c:pt>
                <c:pt idx="828">
                  <c:v>6.2351999999999998E-2</c:v>
                </c:pt>
                <c:pt idx="829">
                  <c:v>6.2937000000000007E-2</c:v>
                </c:pt>
                <c:pt idx="830">
                  <c:v>6.2400000000000004E-2</c:v>
                </c:pt>
                <c:pt idx="831">
                  <c:v>6.1374999999999999E-2</c:v>
                </c:pt>
                <c:pt idx="832">
                  <c:v>6.1276999999999998E-2</c:v>
                </c:pt>
                <c:pt idx="833">
                  <c:v>6.0807E-2</c:v>
                </c:pt>
                <c:pt idx="834">
                  <c:v>6.0223000000000006E-2</c:v>
                </c:pt>
                <c:pt idx="835">
                  <c:v>6.021E-2</c:v>
                </c:pt>
                <c:pt idx="836">
                  <c:v>6.0124000000000004E-2</c:v>
                </c:pt>
                <c:pt idx="837">
                  <c:v>6.0340999999999999E-2</c:v>
                </c:pt>
                <c:pt idx="838">
                  <c:v>6.0067000000000002E-2</c:v>
                </c:pt>
                <c:pt idx="839">
                  <c:v>5.9960000000000006E-2</c:v>
                </c:pt>
                <c:pt idx="840">
                  <c:v>5.9500000000000004E-2</c:v>
                </c:pt>
                <c:pt idx="841">
                  <c:v>5.9035000000000004E-2</c:v>
                </c:pt>
                <c:pt idx="842">
                  <c:v>5.9115000000000001E-2</c:v>
                </c:pt>
                <c:pt idx="843">
                  <c:v>5.9003E-2</c:v>
                </c:pt>
                <c:pt idx="844">
                  <c:v>5.8966999999999999E-2</c:v>
                </c:pt>
                <c:pt idx="845">
                  <c:v>5.8525000000000001E-2</c:v>
                </c:pt>
                <c:pt idx="846">
                  <c:v>5.7709999999999997E-2</c:v>
                </c:pt>
                <c:pt idx="847">
                  <c:v>5.7709999999999997E-2</c:v>
                </c:pt>
                <c:pt idx="848">
                  <c:v>5.6900000000000006E-2</c:v>
                </c:pt>
                <c:pt idx="849">
                  <c:v>5.7394000000000001E-2</c:v>
                </c:pt>
                <c:pt idx="850">
                  <c:v>5.7981999999999999E-2</c:v>
                </c:pt>
                <c:pt idx="851">
                  <c:v>5.7699999999999994E-2</c:v>
                </c:pt>
                <c:pt idx="852">
                  <c:v>5.8055000000000002E-2</c:v>
                </c:pt>
                <c:pt idx="853">
                  <c:v>5.8082000000000002E-2</c:v>
                </c:pt>
                <c:pt idx="854">
                  <c:v>5.79E-2</c:v>
                </c:pt>
                <c:pt idx="855">
                  <c:v>5.8099999999999999E-2</c:v>
                </c:pt>
                <c:pt idx="856">
                  <c:v>5.6100000000000004E-2</c:v>
                </c:pt>
                <c:pt idx="857">
                  <c:v>5.5930999999999995E-2</c:v>
                </c:pt>
                <c:pt idx="858">
                  <c:v>5.5528000000000001E-2</c:v>
                </c:pt>
                <c:pt idx="859">
                  <c:v>5.5525000000000005E-2</c:v>
                </c:pt>
                <c:pt idx="860">
                  <c:v>5.6158E-2</c:v>
                </c:pt>
                <c:pt idx="861">
                  <c:v>5.6191999999999999E-2</c:v>
                </c:pt>
                <c:pt idx="862">
                  <c:v>5.6256E-2</c:v>
                </c:pt>
                <c:pt idx="863">
                  <c:v>5.6378000000000004E-2</c:v>
                </c:pt>
                <c:pt idx="864">
                  <c:v>5.6039000000000005E-2</c:v>
                </c:pt>
                <c:pt idx="865">
                  <c:v>5.6409000000000001E-2</c:v>
                </c:pt>
                <c:pt idx="866">
                  <c:v>5.6059999999999999E-2</c:v>
                </c:pt>
                <c:pt idx="867">
                  <c:v>5.6565999999999998E-2</c:v>
                </c:pt>
                <c:pt idx="868">
                  <c:v>5.6275000000000006E-2</c:v>
                </c:pt>
                <c:pt idx="869">
                  <c:v>5.5899999999999998E-2</c:v>
                </c:pt>
                <c:pt idx="870">
                  <c:v>5.5500000000000001E-2</c:v>
                </c:pt>
                <c:pt idx="871">
                  <c:v>5.5199999999999999E-2</c:v>
                </c:pt>
                <c:pt idx="872">
                  <c:v>5.5099999999999996E-2</c:v>
                </c:pt>
                <c:pt idx="873">
                  <c:v>5.4734999999999999E-2</c:v>
                </c:pt>
                <c:pt idx="874">
                  <c:v>5.3966E-2</c:v>
                </c:pt>
                <c:pt idx="875">
                  <c:v>5.3684000000000003E-2</c:v>
                </c:pt>
                <c:pt idx="876">
                  <c:v>5.3533999999999998E-2</c:v>
                </c:pt>
                <c:pt idx="877">
                  <c:v>5.3456000000000004E-2</c:v>
                </c:pt>
                <c:pt idx="878">
                  <c:v>5.3357000000000002E-2</c:v>
                </c:pt>
                <c:pt idx="879">
                  <c:v>5.3353999999999999E-2</c:v>
                </c:pt>
                <c:pt idx="880">
                  <c:v>5.3746000000000002E-2</c:v>
                </c:pt>
                <c:pt idx="881">
                  <c:v>5.3423999999999999E-2</c:v>
                </c:pt>
                <c:pt idx="882">
                  <c:v>5.3394999999999998E-2</c:v>
                </c:pt>
                <c:pt idx="883">
                  <c:v>5.2904E-2</c:v>
                </c:pt>
                <c:pt idx="884">
                  <c:v>5.2527999999999998E-2</c:v>
                </c:pt>
                <c:pt idx="885">
                  <c:v>5.1857E-2</c:v>
                </c:pt>
                <c:pt idx="886">
                  <c:v>5.2108000000000002E-2</c:v>
                </c:pt>
                <c:pt idx="887">
                  <c:v>5.1900000000000002E-2</c:v>
                </c:pt>
                <c:pt idx="888">
                  <c:v>5.2305000000000004E-2</c:v>
                </c:pt>
                <c:pt idx="889">
                  <c:v>5.2169E-2</c:v>
                </c:pt>
                <c:pt idx="890">
                  <c:v>5.212E-2</c:v>
                </c:pt>
                <c:pt idx="891">
                  <c:v>5.2152999999999998E-2</c:v>
                </c:pt>
                <c:pt idx="892">
                  <c:v>5.2488E-2</c:v>
                </c:pt>
                <c:pt idx="893">
                  <c:v>5.2824000000000003E-2</c:v>
                </c:pt>
                <c:pt idx="894">
                  <c:v>5.212E-2</c:v>
                </c:pt>
                <c:pt idx="895">
                  <c:v>5.2108999999999996E-2</c:v>
                </c:pt>
                <c:pt idx="896">
                  <c:v>5.2803000000000003E-2</c:v>
                </c:pt>
                <c:pt idx="897">
                  <c:v>5.2363999999999994E-2</c:v>
                </c:pt>
                <c:pt idx="898">
                  <c:v>5.2322E-2</c:v>
                </c:pt>
                <c:pt idx="899">
                  <c:v>5.21E-2</c:v>
                </c:pt>
                <c:pt idx="900">
                  <c:v>5.2180999999999998E-2</c:v>
                </c:pt>
                <c:pt idx="901">
                  <c:v>5.21E-2</c:v>
                </c:pt>
                <c:pt idx="902">
                  <c:v>5.2300000000000006E-2</c:v>
                </c:pt>
                <c:pt idx="903">
                  <c:v>5.2900000000000003E-2</c:v>
                </c:pt>
                <c:pt idx="904">
                  <c:v>5.2432999999999994E-2</c:v>
                </c:pt>
                <c:pt idx="905">
                  <c:v>5.2154999999999993E-2</c:v>
                </c:pt>
                <c:pt idx="906">
                  <c:v>5.2573000000000002E-2</c:v>
                </c:pt>
                <c:pt idx="907">
                  <c:v>5.2457999999999998E-2</c:v>
                </c:pt>
                <c:pt idx="908">
                  <c:v>5.2548000000000004E-2</c:v>
                </c:pt>
                <c:pt idx="909">
                  <c:v>5.2371999999999995E-2</c:v>
                </c:pt>
                <c:pt idx="910">
                  <c:v>5.2347999999999999E-2</c:v>
                </c:pt>
                <c:pt idx="911">
                  <c:v>5.2482000000000001E-2</c:v>
                </c:pt>
                <c:pt idx="912">
                  <c:v>5.2851999999999996E-2</c:v>
                </c:pt>
                <c:pt idx="913">
                  <c:v>5.3728999999999999E-2</c:v>
                </c:pt>
                <c:pt idx="914">
                  <c:v>5.3525999999999997E-2</c:v>
                </c:pt>
                <c:pt idx="915">
                  <c:v>5.3097000000000005E-2</c:v>
                </c:pt>
                <c:pt idx="916">
                  <c:v>5.3263999999999999E-2</c:v>
                </c:pt>
                <c:pt idx="917">
                  <c:v>5.3009000000000001E-2</c:v>
                </c:pt>
                <c:pt idx="918">
                  <c:v>5.3262000000000004E-2</c:v>
                </c:pt>
                <c:pt idx="919">
                  <c:v>5.3162000000000001E-2</c:v>
                </c:pt>
                <c:pt idx="920">
                  <c:v>5.2878999999999995E-2</c:v>
                </c:pt>
                <c:pt idx="921">
                  <c:v>5.3158999999999998E-2</c:v>
                </c:pt>
                <c:pt idx="922">
                  <c:v>5.3395999999999999E-2</c:v>
                </c:pt>
                <c:pt idx="923">
                  <c:v>5.3399999999999996E-2</c:v>
                </c:pt>
                <c:pt idx="924">
                  <c:v>5.4067999999999998E-2</c:v>
                </c:pt>
                <c:pt idx="925">
                  <c:v>5.4162999999999996E-2</c:v>
                </c:pt>
                <c:pt idx="926">
                  <c:v>5.4255000000000005E-2</c:v>
                </c:pt>
                <c:pt idx="927">
                  <c:v>5.3899999999999997E-2</c:v>
                </c:pt>
                <c:pt idx="928">
                  <c:v>5.357E-2</c:v>
                </c:pt>
                <c:pt idx="929">
                  <c:v>5.3499999999999999E-2</c:v>
                </c:pt>
                <c:pt idx="930">
                  <c:v>5.3800000000000001E-2</c:v>
                </c:pt>
                <c:pt idx="931">
                  <c:v>5.3682999999999995E-2</c:v>
                </c:pt>
                <c:pt idx="932">
                  <c:v>5.3776999999999998E-2</c:v>
                </c:pt>
                <c:pt idx="933">
                  <c:v>5.3699999999999998E-2</c:v>
                </c:pt>
                <c:pt idx="934">
                  <c:v>5.3120000000000001E-2</c:v>
                </c:pt>
                <c:pt idx="935">
                  <c:v>5.2600000000000001E-2</c:v>
                </c:pt>
                <c:pt idx="936">
                  <c:v>5.2000000000000005E-2</c:v>
                </c:pt>
                <c:pt idx="937">
                  <c:v>5.1128E-2</c:v>
                </c:pt>
                <c:pt idx="938">
                  <c:v>5.0235000000000002E-2</c:v>
                </c:pt>
                <c:pt idx="939">
                  <c:v>5.0469E-2</c:v>
                </c:pt>
                <c:pt idx="940">
                  <c:v>6.0481999999999994E-2</c:v>
                </c:pt>
                <c:pt idx="941">
                  <c:v>5.7660000000000003E-2</c:v>
                </c:pt>
                <c:pt idx="942">
                  <c:v>5.8144000000000001E-2</c:v>
                </c:pt>
                <c:pt idx="943">
                  <c:v>5.6500000000000002E-2</c:v>
                </c:pt>
                <c:pt idx="944">
                  <c:v>5.6553000000000006E-2</c:v>
                </c:pt>
                <c:pt idx="945">
                  <c:v>5.6395000000000001E-2</c:v>
                </c:pt>
                <c:pt idx="946">
                  <c:v>5.5810000000000005E-2</c:v>
                </c:pt>
                <c:pt idx="947">
                  <c:v>5.5688000000000001E-2</c:v>
                </c:pt>
                <c:pt idx="948">
                  <c:v>5.6425000000000003E-2</c:v>
                </c:pt>
                <c:pt idx="949">
                  <c:v>5.6238000000000003E-2</c:v>
                </c:pt>
                <c:pt idx="950">
                  <c:v>5.6929999999999994E-2</c:v>
                </c:pt>
                <c:pt idx="951">
                  <c:v>5.7735000000000002E-2</c:v>
                </c:pt>
                <c:pt idx="952">
                  <c:v>5.8400000000000001E-2</c:v>
                </c:pt>
                <c:pt idx="953">
                  <c:v>5.7821999999999998E-2</c:v>
                </c:pt>
                <c:pt idx="954">
                  <c:v>5.7699999999999994E-2</c:v>
                </c:pt>
                <c:pt idx="955">
                  <c:v>5.7672000000000001E-2</c:v>
                </c:pt>
                <c:pt idx="956">
                  <c:v>5.7599999999999998E-2</c:v>
                </c:pt>
                <c:pt idx="957">
                  <c:v>5.7500000000000002E-2</c:v>
                </c:pt>
                <c:pt idx="958">
                  <c:v>5.7556999999999997E-2</c:v>
                </c:pt>
                <c:pt idx="959">
                  <c:v>5.6627000000000004E-2</c:v>
                </c:pt>
                <c:pt idx="960">
                  <c:v>5.62E-2</c:v>
                </c:pt>
                <c:pt idx="961">
                  <c:v>5.5839E-2</c:v>
                </c:pt>
                <c:pt idx="962">
                  <c:v>5.6341999999999996E-2</c:v>
                </c:pt>
                <c:pt idx="963">
                  <c:v>5.6330999999999999E-2</c:v>
                </c:pt>
                <c:pt idx="964">
                  <c:v>5.6555000000000001E-2</c:v>
                </c:pt>
                <c:pt idx="965">
                  <c:v>5.6749000000000001E-2</c:v>
                </c:pt>
                <c:pt idx="966">
                  <c:v>5.6952999999999997E-2</c:v>
                </c:pt>
                <c:pt idx="967">
                  <c:v>5.7430000000000002E-2</c:v>
                </c:pt>
                <c:pt idx="968">
                  <c:v>5.6958000000000002E-2</c:v>
                </c:pt>
                <c:pt idx="969">
                  <c:v>5.7060000000000007E-2</c:v>
                </c:pt>
                <c:pt idx="970">
                  <c:v>5.6966999999999997E-2</c:v>
                </c:pt>
                <c:pt idx="971">
                  <c:v>5.6718999999999999E-2</c:v>
                </c:pt>
                <c:pt idx="972">
                  <c:v>5.6932000000000003E-2</c:v>
                </c:pt>
                <c:pt idx="973">
                  <c:v>5.6833999999999996E-2</c:v>
                </c:pt>
                <c:pt idx="974">
                  <c:v>5.6764000000000002E-2</c:v>
                </c:pt>
                <c:pt idx="975">
                  <c:v>5.7020000000000001E-2</c:v>
                </c:pt>
                <c:pt idx="976">
                  <c:v>5.6900000000000006E-2</c:v>
                </c:pt>
                <c:pt idx="977">
                  <c:v>5.6721000000000001E-2</c:v>
                </c:pt>
                <c:pt idx="978">
                  <c:v>5.5999999999999994E-2</c:v>
                </c:pt>
                <c:pt idx="979">
                  <c:v>5.6142000000000004E-2</c:v>
                </c:pt>
                <c:pt idx="980">
                  <c:v>5.5541E-2</c:v>
                </c:pt>
                <c:pt idx="981">
                  <c:v>5.5099999999999996E-2</c:v>
                </c:pt>
                <c:pt idx="982">
                  <c:v>5.4800000000000001E-2</c:v>
                </c:pt>
                <c:pt idx="983">
                  <c:v>5.4199999999999998E-2</c:v>
                </c:pt>
                <c:pt idx="984">
                  <c:v>5.4000000000000006E-2</c:v>
                </c:pt>
                <c:pt idx="985">
                  <c:v>5.3762999999999998E-2</c:v>
                </c:pt>
                <c:pt idx="986">
                  <c:v>5.3891000000000001E-2</c:v>
                </c:pt>
                <c:pt idx="987">
                  <c:v>5.4050000000000001E-2</c:v>
                </c:pt>
                <c:pt idx="988">
                  <c:v>5.4299999999999994E-2</c:v>
                </c:pt>
                <c:pt idx="989">
                  <c:v>5.3456999999999998E-2</c:v>
                </c:pt>
                <c:pt idx="990">
                  <c:v>5.3650000000000003E-2</c:v>
                </c:pt>
                <c:pt idx="991">
                  <c:v>5.3399999999999996E-2</c:v>
                </c:pt>
                <c:pt idx="992">
                  <c:v>5.3182E-2</c:v>
                </c:pt>
                <c:pt idx="993">
                  <c:v>5.2733000000000002E-2</c:v>
                </c:pt>
                <c:pt idx="994">
                  <c:v>5.1958999999999998E-2</c:v>
                </c:pt>
                <c:pt idx="995">
                  <c:v>5.1717000000000006E-2</c:v>
                </c:pt>
                <c:pt idx="996">
                  <c:v>5.2000000000000005E-2</c:v>
                </c:pt>
                <c:pt idx="997">
                  <c:v>5.2020999999999998E-2</c:v>
                </c:pt>
                <c:pt idx="998">
                  <c:v>5.2199999999999996E-2</c:v>
                </c:pt>
                <c:pt idx="999">
                  <c:v>5.2652999999999998E-2</c:v>
                </c:pt>
                <c:pt idx="1000">
                  <c:v>5.2828999999999994E-2</c:v>
                </c:pt>
                <c:pt idx="1001">
                  <c:v>5.2900000000000003E-2</c:v>
                </c:pt>
                <c:pt idx="1002">
                  <c:v>5.2644000000000003E-2</c:v>
                </c:pt>
                <c:pt idx="1003">
                  <c:v>5.2424999999999999E-2</c:v>
                </c:pt>
                <c:pt idx="1004">
                  <c:v>5.3133999999999994E-2</c:v>
                </c:pt>
                <c:pt idx="1005">
                  <c:v>5.2809999999999996E-2</c:v>
                </c:pt>
                <c:pt idx="1006">
                  <c:v>5.3228999999999999E-2</c:v>
                </c:pt>
                <c:pt idx="1007">
                  <c:v>5.3310000000000003E-2</c:v>
                </c:pt>
                <c:pt idx="1008">
                  <c:v>5.3185000000000003E-2</c:v>
                </c:pt>
                <c:pt idx="1009">
                  <c:v>5.2930999999999999E-2</c:v>
                </c:pt>
                <c:pt idx="1010">
                  <c:v>5.2998999999999998E-2</c:v>
                </c:pt>
                <c:pt idx="1011">
                  <c:v>5.3120000000000001E-2</c:v>
                </c:pt>
                <c:pt idx="1012">
                  <c:v>5.3166999999999999E-2</c:v>
                </c:pt>
                <c:pt idx="1013">
                  <c:v>5.3331999999999997E-2</c:v>
                </c:pt>
                <c:pt idx="1014">
                  <c:v>5.3041999999999999E-2</c:v>
                </c:pt>
                <c:pt idx="1015">
                  <c:v>5.3057999999999994E-2</c:v>
                </c:pt>
                <c:pt idx="1016">
                  <c:v>5.2972999999999999E-2</c:v>
                </c:pt>
                <c:pt idx="1017">
                  <c:v>5.2465999999999999E-2</c:v>
                </c:pt>
                <c:pt idx="1018">
                  <c:v>5.1822999999999994E-2</c:v>
                </c:pt>
                <c:pt idx="1019">
                  <c:v>5.1271000000000004E-2</c:v>
                </c:pt>
                <c:pt idx="1020">
                  <c:v>5.1390999999999999E-2</c:v>
                </c:pt>
                <c:pt idx="1021">
                  <c:v>5.1596999999999997E-2</c:v>
                </c:pt>
                <c:pt idx="1022">
                  <c:v>5.1607E-2</c:v>
                </c:pt>
                <c:pt idx="1023">
                  <c:v>5.1536999999999999E-2</c:v>
                </c:pt>
                <c:pt idx="1024">
                  <c:v>5.1658000000000003E-2</c:v>
                </c:pt>
                <c:pt idx="1025">
                  <c:v>5.1580000000000001E-2</c:v>
                </c:pt>
                <c:pt idx="1026">
                  <c:v>5.1405000000000006E-2</c:v>
                </c:pt>
                <c:pt idx="1027">
                  <c:v>5.1338000000000002E-2</c:v>
                </c:pt>
                <c:pt idx="1028">
                  <c:v>5.1050999999999999E-2</c:v>
                </c:pt>
                <c:pt idx="1029">
                  <c:v>5.1031000000000007E-2</c:v>
                </c:pt>
                <c:pt idx="1030">
                  <c:v>5.1200000000000002E-2</c:v>
                </c:pt>
                <c:pt idx="1031">
                  <c:v>5.1058000000000006E-2</c:v>
                </c:pt>
                <c:pt idx="1032">
                  <c:v>5.1264999999999998E-2</c:v>
                </c:pt>
                <c:pt idx="1033">
                  <c:v>5.1279000000000005E-2</c:v>
                </c:pt>
                <c:pt idx="1034">
                  <c:v>5.1288E-2</c:v>
                </c:pt>
                <c:pt idx="1035">
                  <c:v>5.1224999999999993E-2</c:v>
                </c:pt>
                <c:pt idx="1036">
                  <c:v>5.1399999999999994E-2</c:v>
                </c:pt>
                <c:pt idx="1037">
                  <c:v>5.1334999999999999E-2</c:v>
                </c:pt>
                <c:pt idx="1038">
                  <c:v>5.1604999999999998E-2</c:v>
                </c:pt>
                <c:pt idx="1039">
                  <c:v>5.1124999999999997E-2</c:v>
                </c:pt>
                <c:pt idx="1040">
                  <c:v>5.1330000000000001E-2</c:v>
                </c:pt>
                <c:pt idx="1041">
                  <c:v>5.1242000000000003E-2</c:v>
                </c:pt>
                <c:pt idx="1042">
                  <c:v>5.1382999999999998E-2</c:v>
                </c:pt>
                <c:pt idx="1043">
                  <c:v>5.1384999999999993E-2</c:v>
                </c:pt>
                <c:pt idx="1044">
                  <c:v>5.1500000000000004E-2</c:v>
                </c:pt>
                <c:pt idx="1045">
                  <c:v>5.1299999999999998E-2</c:v>
                </c:pt>
                <c:pt idx="1046">
                  <c:v>5.1299999999999998E-2</c:v>
                </c:pt>
                <c:pt idx="1047">
                  <c:v>5.117E-2</c:v>
                </c:pt>
                <c:pt idx="1048">
                  <c:v>5.1048000000000003E-2</c:v>
                </c:pt>
                <c:pt idx="1049">
                  <c:v>5.1382000000000004E-2</c:v>
                </c:pt>
                <c:pt idx="1050">
                  <c:v>5.1864E-2</c:v>
                </c:pt>
                <c:pt idx="1051">
                  <c:v>5.1761000000000001E-2</c:v>
                </c:pt>
                <c:pt idx="1052">
                  <c:v>5.2506999999999998E-2</c:v>
                </c:pt>
                <c:pt idx="1053">
                  <c:v>5.2442999999999997E-2</c:v>
                </c:pt>
                <c:pt idx="1054">
                  <c:v>5.28E-2</c:v>
                </c:pt>
                <c:pt idx="1055">
                  <c:v>5.2893999999999997E-2</c:v>
                </c:pt>
                <c:pt idx="1056">
                  <c:v>5.3499999999999999E-2</c:v>
                </c:pt>
                <c:pt idx="1057">
                  <c:v>5.4192999999999998E-2</c:v>
                </c:pt>
                <c:pt idx="1058">
                  <c:v>5.3758999999999994E-2</c:v>
                </c:pt>
                <c:pt idx="1059">
                  <c:v>5.3943999999999999E-2</c:v>
                </c:pt>
                <c:pt idx="1060">
                  <c:v>5.3747999999999997E-2</c:v>
                </c:pt>
                <c:pt idx="1061">
                  <c:v>5.3783000000000004E-2</c:v>
                </c:pt>
                <c:pt idx="1062">
                  <c:v>5.4184999999999997E-2</c:v>
                </c:pt>
                <c:pt idx="1063">
                  <c:v>5.4389E-2</c:v>
                </c:pt>
                <c:pt idx="1064">
                  <c:v>5.4699999999999999E-2</c:v>
                </c:pt>
                <c:pt idx="1065">
                  <c:v>5.4057000000000001E-2</c:v>
                </c:pt>
                <c:pt idx="1066">
                  <c:v>5.3741999999999998E-2</c:v>
                </c:pt>
                <c:pt idx="1067">
                  <c:v>5.3741999999999998E-2</c:v>
                </c:pt>
                <c:pt idx="1068">
                  <c:v>5.3257000000000006E-2</c:v>
                </c:pt>
                <c:pt idx="1069">
                  <c:v>5.3499999999999999E-2</c:v>
                </c:pt>
                <c:pt idx="1070">
                  <c:v>5.3429999999999998E-2</c:v>
                </c:pt>
                <c:pt idx="1071">
                  <c:v>5.373E-2</c:v>
                </c:pt>
                <c:pt idx="1072">
                  <c:v>5.3911000000000001E-2</c:v>
                </c:pt>
                <c:pt idx="1073">
                  <c:v>5.3720999999999998E-2</c:v>
                </c:pt>
                <c:pt idx="1074">
                  <c:v>5.4339000000000005E-2</c:v>
                </c:pt>
                <c:pt idx="1075">
                  <c:v>5.4690000000000003E-2</c:v>
                </c:pt>
                <c:pt idx="1076">
                  <c:v>5.4611E-2</c:v>
                </c:pt>
                <c:pt idx="1077">
                  <c:v>5.4600000000000003E-2</c:v>
                </c:pt>
                <c:pt idx="1078">
                  <c:v>5.4477000000000005E-2</c:v>
                </c:pt>
                <c:pt idx="1079">
                  <c:v>5.4615999999999998E-2</c:v>
                </c:pt>
                <c:pt idx="1080">
                  <c:v>5.5073999999999998E-2</c:v>
                </c:pt>
                <c:pt idx="1081">
                  <c:v>5.4718000000000003E-2</c:v>
                </c:pt>
                <c:pt idx="1082">
                  <c:v>5.4654999999999995E-2</c:v>
                </c:pt>
                <c:pt idx="1083">
                  <c:v>5.4892000000000003E-2</c:v>
                </c:pt>
                <c:pt idx="1084">
                  <c:v>5.4629999999999998E-2</c:v>
                </c:pt>
                <c:pt idx="1085">
                  <c:v>5.4900000000000004E-2</c:v>
                </c:pt>
                <c:pt idx="1086">
                  <c:v>5.4826E-2</c:v>
                </c:pt>
                <c:pt idx="1087">
                  <c:v>5.4909999999999994E-2</c:v>
                </c:pt>
                <c:pt idx="1088">
                  <c:v>5.5099999999999996E-2</c:v>
                </c:pt>
                <c:pt idx="1089">
                  <c:v>5.4665999999999999E-2</c:v>
                </c:pt>
                <c:pt idx="1090">
                  <c:v>5.4440999999999996E-2</c:v>
                </c:pt>
                <c:pt idx="1091">
                  <c:v>5.4764E-2</c:v>
                </c:pt>
                <c:pt idx="1092">
                  <c:v>5.4376000000000001E-2</c:v>
                </c:pt>
                <c:pt idx="1093">
                  <c:v>5.4577000000000001E-2</c:v>
                </c:pt>
                <c:pt idx="1094">
                  <c:v>5.4526999999999999E-2</c:v>
                </c:pt>
                <c:pt idx="1095">
                  <c:v>5.4526999999999999E-2</c:v>
                </c:pt>
                <c:pt idx="1096">
                  <c:v>5.3899999999999997E-2</c:v>
                </c:pt>
                <c:pt idx="1097">
                  <c:v>5.3653000000000006E-2</c:v>
                </c:pt>
                <c:pt idx="1098">
                  <c:v>5.3426999999999995E-2</c:v>
                </c:pt>
                <c:pt idx="1099">
                  <c:v>5.3600000000000002E-2</c:v>
                </c:pt>
                <c:pt idx="1100">
                  <c:v>5.3381999999999999E-2</c:v>
                </c:pt>
                <c:pt idx="1101">
                  <c:v>5.33E-2</c:v>
                </c:pt>
                <c:pt idx="1102">
                  <c:v>5.3227999999999998E-2</c:v>
                </c:pt>
                <c:pt idx="1103">
                  <c:v>5.28E-2</c:v>
                </c:pt>
                <c:pt idx="1104">
                  <c:v>5.2548999999999998E-2</c:v>
                </c:pt>
                <c:pt idx="1105">
                  <c:v>5.2499999999999998E-2</c:v>
                </c:pt>
                <c:pt idx="1106">
                  <c:v>5.2521999999999999E-2</c:v>
                </c:pt>
                <c:pt idx="1107">
                  <c:v>5.2600000000000001E-2</c:v>
                </c:pt>
                <c:pt idx="1108">
                  <c:v>5.2416999999999998E-2</c:v>
                </c:pt>
                <c:pt idx="1109">
                  <c:v>5.2529000000000006E-2</c:v>
                </c:pt>
                <c:pt idx="1110">
                  <c:v>5.2628000000000001E-2</c:v>
                </c:pt>
                <c:pt idx="1111">
                  <c:v>5.2743000000000005E-2</c:v>
                </c:pt>
                <c:pt idx="1112">
                  <c:v>5.1643000000000001E-2</c:v>
                </c:pt>
                <c:pt idx="1113">
                  <c:v>5.1643000000000001E-2</c:v>
                </c:pt>
                <c:pt idx="1114">
                  <c:v>5.0845000000000001E-2</c:v>
                </c:pt>
                <c:pt idx="1115">
                  <c:v>5.0900000000000001E-2</c:v>
                </c:pt>
                <c:pt idx="1116">
                  <c:v>5.1195000000000004E-2</c:v>
                </c:pt>
                <c:pt idx="1117">
                  <c:v>5.1172000000000002E-2</c:v>
                </c:pt>
                <c:pt idx="1118">
                  <c:v>5.1078999999999999E-2</c:v>
                </c:pt>
                <c:pt idx="1119">
                  <c:v>5.1428000000000001E-2</c:v>
                </c:pt>
                <c:pt idx="1120">
                  <c:v>5.1849999999999993E-2</c:v>
                </c:pt>
                <c:pt idx="1121">
                  <c:v>5.1771000000000005E-2</c:v>
                </c:pt>
                <c:pt idx="1122">
                  <c:v>5.1818999999999997E-2</c:v>
                </c:pt>
                <c:pt idx="1123">
                  <c:v>5.2034000000000004E-2</c:v>
                </c:pt>
                <c:pt idx="1124">
                  <c:v>5.2499999999999998E-2</c:v>
                </c:pt>
                <c:pt idx="1125">
                  <c:v>5.2074999999999996E-2</c:v>
                </c:pt>
                <c:pt idx="1126">
                  <c:v>5.1445999999999999E-2</c:v>
                </c:pt>
                <c:pt idx="1127">
                  <c:v>5.1077999999999998E-2</c:v>
                </c:pt>
                <c:pt idx="1128">
                  <c:v>5.1082999999999996E-2</c:v>
                </c:pt>
                <c:pt idx="1129">
                  <c:v>5.1274E-2</c:v>
                </c:pt>
                <c:pt idx="1130">
                  <c:v>5.1577000000000005E-2</c:v>
                </c:pt>
                <c:pt idx="1131">
                  <c:v>5.1680999999999998E-2</c:v>
                </c:pt>
                <c:pt idx="1132">
                  <c:v>5.1387000000000002E-2</c:v>
                </c:pt>
                <c:pt idx="1133">
                  <c:v>5.0900000000000001E-2</c:v>
                </c:pt>
                <c:pt idx="1134">
                  <c:v>5.0799999999999998E-2</c:v>
                </c:pt>
                <c:pt idx="1135">
                  <c:v>5.0999999999999997E-2</c:v>
                </c:pt>
                <c:pt idx="1136">
                  <c:v>5.0900000000000001E-2</c:v>
                </c:pt>
                <c:pt idx="1137">
                  <c:v>5.0865999999999995E-2</c:v>
                </c:pt>
                <c:pt idx="1138">
                  <c:v>5.0730000000000004E-2</c:v>
                </c:pt>
                <c:pt idx="1139">
                  <c:v>5.0735000000000002E-2</c:v>
                </c:pt>
                <c:pt idx="1140">
                  <c:v>5.0814000000000005E-2</c:v>
                </c:pt>
                <c:pt idx="1141">
                  <c:v>5.0804999999999996E-2</c:v>
                </c:pt>
                <c:pt idx="1142">
                  <c:v>5.0960999999999999E-2</c:v>
                </c:pt>
                <c:pt idx="1143">
                  <c:v>5.0999999999999997E-2</c:v>
                </c:pt>
                <c:pt idx="1144">
                  <c:v>5.0948E-2</c:v>
                </c:pt>
                <c:pt idx="1145">
                  <c:v>5.0799999999999998E-2</c:v>
                </c:pt>
                <c:pt idx="1146">
                  <c:v>5.0833000000000003E-2</c:v>
                </c:pt>
                <c:pt idx="1147">
                  <c:v>5.0647000000000005E-2</c:v>
                </c:pt>
                <c:pt idx="1148">
                  <c:v>5.0964000000000002E-2</c:v>
                </c:pt>
                <c:pt idx="1149">
                  <c:v>5.1364E-2</c:v>
                </c:pt>
                <c:pt idx="1150">
                  <c:v>5.0999999999999997E-2</c:v>
                </c:pt>
                <c:pt idx="1151">
                  <c:v>5.0799999999999998E-2</c:v>
                </c:pt>
                <c:pt idx="1152">
                  <c:v>5.0980999999999999E-2</c:v>
                </c:pt>
                <c:pt idx="1153">
                  <c:v>5.1074000000000001E-2</c:v>
                </c:pt>
                <c:pt idx="1154">
                  <c:v>5.1416000000000003E-2</c:v>
                </c:pt>
                <c:pt idx="1155">
                  <c:v>5.1879999999999996E-2</c:v>
                </c:pt>
                <c:pt idx="1156">
                  <c:v>5.1670000000000001E-2</c:v>
                </c:pt>
                <c:pt idx="1157">
                  <c:v>5.1900000000000002E-2</c:v>
                </c:pt>
                <c:pt idx="1158">
                  <c:v>5.2350000000000001E-2</c:v>
                </c:pt>
                <c:pt idx="1159">
                  <c:v>5.2600000000000001E-2</c:v>
                </c:pt>
                <c:pt idx="1160">
                  <c:v>5.2224000000000007E-2</c:v>
                </c:pt>
                <c:pt idx="1161">
                  <c:v>5.2442000000000003E-2</c:v>
                </c:pt>
                <c:pt idx="1162">
                  <c:v>5.2571000000000007E-2</c:v>
                </c:pt>
                <c:pt idx="1163">
                  <c:v>5.2674000000000006E-2</c:v>
                </c:pt>
                <c:pt idx="1164">
                  <c:v>5.2300000000000006E-2</c:v>
                </c:pt>
                <c:pt idx="1165">
                  <c:v>5.1900000000000002E-2</c:v>
                </c:pt>
                <c:pt idx="1166">
                  <c:v>5.2098000000000005E-2</c:v>
                </c:pt>
                <c:pt idx="1167">
                  <c:v>5.1950000000000003E-2</c:v>
                </c:pt>
                <c:pt idx="1168">
                  <c:v>5.1928000000000002E-2</c:v>
                </c:pt>
                <c:pt idx="1169">
                  <c:v>5.1699999999999996E-2</c:v>
                </c:pt>
                <c:pt idx="1170">
                  <c:v>5.1881000000000004E-2</c:v>
                </c:pt>
                <c:pt idx="1171">
                  <c:v>5.2066999999999995E-2</c:v>
                </c:pt>
                <c:pt idx="1172">
                  <c:v>5.2488E-2</c:v>
                </c:pt>
                <c:pt idx="1173">
                  <c:v>5.2563000000000006E-2</c:v>
                </c:pt>
                <c:pt idx="1174">
                  <c:v>5.2594000000000002E-2</c:v>
                </c:pt>
                <c:pt idx="1175">
                  <c:v>5.2400000000000002E-2</c:v>
                </c:pt>
                <c:pt idx="1176">
                  <c:v>5.2538999999999995E-2</c:v>
                </c:pt>
                <c:pt idx="1177">
                  <c:v>5.2718999999999995E-2</c:v>
                </c:pt>
                <c:pt idx="1178">
                  <c:v>5.3062999999999999E-2</c:v>
                </c:pt>
                <c:pt idx="1179">
                  <c:v>5.3076999999999999E-2</c:v>
                </c:pt>
                <c:pt idx="1180">
                  <c:v>5.2999999999999999E-2</c:v>
                </c:pt>
                <c:pt idx="1181">
                  <c:v>5.33E-2</c:v>
                </c:pt>
                <c:pt idx="1182">
                  <c:v>5.3930999999999993E-2</c:v>
                </c:pt>
                <c:pt idx="1183">
                  <c:v>5.4600000000000003E-2</c:v>
                </c:pt>
                <c:pt idx="1184">
                  <c:v>5.3709E-2</c:v>
                </c:pt>
                <c:pt idx="1185">
                  <c:v>5.3899999999999997E-2</c:v>
                </c:pt>
                <c:pt idx="1186">
                  <c:v>5.4355000000000001E-2</c:v>
                </c:pt>
                <c:pt idx="1187">
                  <c:v>5.4145000000000006E-2</c:v>
                </c:pt>
                <c:pt idx="1188">
                  <c:v>5.3964999999999999E-2</c:v>
                </c:pt>
                <c:pt idx="1189">
                  <c:v>5.5669000000000003E-2</c:v>
                </c:pt>
                <c:pt idx="1190">
                  <c:v>5.5492999999999994E-2</c:v>
                </c:pt>
                <c:pt idx="1191">
                  <c:v>5.5114000000000003E-2</c:v>
                </c:pt>
                <c:pt idx="1192">
                  <c:v>5.5163999999999998E-2</c:v>
                </c:pt>
                <c:pt idx="1193">
                  <c:v>5.5426000000000003E-2</c:v>
                </c:pt>
                <c:pt idx="1194">
                  <c:v>5.611E-2</c:v>
                </c:pt>
                <c:pt idx="1195">
                  <c:v>5.6577999999999996E-2</c:v>
                </c:pt>
                <c:pt idx="1196">
                  <c:v>5.7194000000000002E-2</c:v>
                </c:pt>
                <c:pt idx="1197">
                  <c:v>5.7045000000000005E-2</c:v>
                </c:pt>
                <c:pt idx="1198">
                  <c:v>5.6956E-2</c:v>
                </c:pt>
                <c:pt idx="1199">
                  <c:v>5.7320000000000003E-2</c:v>
                </c:pt>
                <c:pt idx="1200">
                  <c:v>5.8479999999999997E-2</c:v>
                </c:pt>
                <c:pt idx="1201">
                  <c:v>5.8883999999999999E-2</c:v>
                </c:pt>
                <c:pt idx="1202">
                  <c:v>5.9352000000000002E-2</c:v>
                </c:pt>
                <c:pt idx="1203">
                  <c:v>5.8733000000000007E-2</c:v>
                </c:pt>
                <c:pt idx="1204">
                  <c:v>5.9111000000000004E-2</c:v>
                </c:pt>
                <c:pt idx="1205">
                  <c:v>5.9128999999999994E-2</c:v>
                </c:pt>
                <c:pt idx="1206">
                  <c:v>5.9299999999999999E-2</c:v>
                </c:pt>
                <c:pt idx="1207">
                  <c:v>0.06</c:v>
                </c:pt>
                <c:pt idx="1208">
                  <c:v>5.9226000000000001E-2</c:v>
                </c:pt>
                <c:pt idx="1209">
                  <c:v>5.9379000000000001E-2</c:v>
                </c:pt>
                <c:pt idx="1210">
                  <c:v>5.8594E-2</c:v>
                </c:pt>
                <c:pt idx="1211">
                  <c:v>5.8819999999999997E-2</c:v>
                </c:pt>
                <c:pt idx="1212">
                  <c:v>5.9448999999999995E-2</c:v>
                </c:pt>
                <c:pt idx="1213">
                  <c:v>5.969E-2</c:v>
                </c:pt>
                <c:pt idx="1214">
                  <c:v>5.9538000000000001E-2</c:v>
                </c:pt>
                <c:pt idx="1215">
                  <c:v>5.9410999999999999E-2</c:v>
                </c:pt>
                <c:pt idx="1216">
                  <c:v>5.9783000000000003E-2</c:v>
                </c:pt>
                <c:pt idx="1217">
                  <c:v>5.9305000000000004E-2</c:v>
                </c:pt>
                <c:pt idx="1218">
                  <c:v>5.91E-2</c:v>
                </c:pt>
                <c:pt idx="1219">
                  <c:v>5.8887999999999996E-2</c:v>
                </c:pt>
                <c:pt idx="1220">
                  <c:v>5.8799999999999998E-2</c:v>
                </c:pt>
                <c:pt idx="1221">
                  <c:v>5.8452000000000004E-2</c:v>
                </c:pt>
                <c:pt idx="1222">
                  <c:v>5.8559E-2</c:v>
                </c:pt>
                <c:pt idx="1223">
                  <c:v>5.8202999999999998E-2</c:v>
                </c:pt>
                <c:pt idx="1224">
                  <c:v>5.8202999999999998E-2</c:v>
                </c:pt>
                <c:pt idx="1225">
                  <c:v>5.7678E-2</c:v>
                </c:pt>
                <c:pt idx="1226">
                  <c:v>5.8056999999999997E-2</c:v>
                </c:pt>
                <c:pt idx="1227">
                  <c:v>5.8400000000000001E-2</c:v>
                </c:pt>
                <c:pt idx="1228">
                  <c:v>5.8200000000000002E-2</c:v>
                </c:pt>
                <c:pt idx="1229">
                  <c:v>5.8552999999999994E-2</c:v>
                </c:pt>
                <c:pt idx="1230">
                  <c:v>5.8474999999999999E-2</c:v>
                </c:pt>
                <c:pt idx="1231">
                  <c:v>5.8525000000000001E-2</c:v>
                </c:pt>
                <c:pt idx="1232">
                  <c:v>5.8430999999999997E-2</c:v>
                </c:pt>
                <c:pt idx="1233">
                  <c:v>5.7466999999999997E-2</c:v>
                </c:pt>
                <c:pt idx="1234">
                  <c:v>5.7667000000000003E-2</c:v>
                </c:pt>
                <c:pt idx="1235">
                  <c:v>5.7542999999999997E-2</c:v>
                </c:pt>
                <c:pt idx="1236">
                  <c:v>5.7167000000000003E-2</c:v>
                </c:pt>
                <c:pt idx="1237">
                  <c:v>5.7438000000000003E-2</c:v>
                </c:pt>
                <c:pt idx="1238">
                  <c:v>5.7286000000000004E-2</c:v>
                </c:pt>
                <c:pt idx="1239">
                  <c:v>5.7335000000000004E-2</c:v>
                </c:pt>
                <c:pt idx="1240">
                  <c:v>5.7412999999999999E-2</c:v>
                </c:pt>
                <c:pt idx="1241">
                  <c:v>5.7403000000000003E-2</c:v>
                </c:pt>
                <c:pt idx="1242">
                  <c:v>5.7454999999999999E-2</c:v>
                </c:pt>
                <c:pt idx="1243">
                  <c:v>5.7000000000000002E-2</c:v>
                </c:pt>
                <c:pt idx="1244">
                  <c:v>5.6906999999999999E-2</c:v>
                </c:pt>
                <c:pt idx="1245">
                  <c:v>5.7339000000000001E-2</c:v>
                </c:pt>
                <c:pt idx="1246">
                  <c:v>5.7394999999999995E-2</c:v>
                </c:pt>
                <c:pt idx="1247">
                  <c:v>5.7800000000000004E-2</c:v>
                </c:pt>
                <c:pt idx="1248">
                  <c:v>5.8185000000000001E-2</c:v>
                </c:pt>
                <c:pt idx="1249">
                  <c:v>5.7925000000000004E-2</c:v>
                </c:pt>
                <c:pt idx="1250">
                  <c:v>5.6666999999999995E-2</c:v>
                </c:pt>
                <c:pt idx="1251">
                  <c:v>5.6218000000000004E-2</c:v>
                </c:pt>
                <c:pt idx="1252">
                  <c:v>5.6299999999999996E-2</c:v>
                </c:pt>
                <c:pt idx="1253">
                  <c:v>5.6536999999999997E-2</c:v>
                </c:pt>
                <c:pt idx="1254">
                  <c:v>5.7000000000000002E-2</c:v>
                </c:pt>
                <c:pt idx="1255">
                  <c:v>5.8299999999999998E-2</c:v>
                </c:pt>
                <c:pt idx="1256">
                  <c:v>5.7500000000000002E-2</c:v>
                </c:pt>
                <c:pt idx="1257">
                  <c:v>5.8053999999999994E-2</c:v>
                </c:pt>
                <c:pt idx="1258">
                  <c:v>5.7859000000000001E-2</c:v>
                </c:pt>
                <c:pt idx="1259">
                  <c:v>5.7601000000000006E-2</c:v>
                </c:pt>
                <c:pt idx="1260">
                  <c:v>5.79E-2</c:v>
                </c:pt>
                <c:pt idx="1261">
                  <c:v>5.8026000000000001E-2</c:v>
                </c:pt>
                <c:pt idx="1262">
                  <c:v>5.8653000000000004E-2</c:v>
                </c:pt>
                <c:pt idx="1263">
                  <c:v>5.8505000000000001E-2</c:v>
                </c:pt>
                <c:pt idx="1264">
                  <c:v>5.8981000000000006E-2</c:v>
                </c:pt>
                <c:pt idx="1265">
                  <c:v>5.9355999999999999E-2</c:v>
                </c:pt>
                <c:pt idx="1266">
                  <c:v>5.9467999999999993E-2</c:v>
                </c:pt>
                <c:pt idx="1267">
                  <c:v>5.9000000000000004E-2</c:v>
                </c:pt>
                <c:pt idx="1268">
                  <c:v>5.9034000000000003E-2</c:v>
                </c:pt>
                <c:pt idx="1269">
                  <c:v>5.9399E-2</c:v>
                </c:pt>
                <c:pt idx="1270">
                  <c:v>5.9086E-2</c:v>
                </c:pt>
                <c:pt idx="1271">
                  <c:v>5.9500000000000004E-2</c:v>
                </c:pt>
                <c:pt idx="1272">
                  <c:v>5.9457000000000003E-2</c:v>
                </c:pt>
                <c:pt idx="1273">
                  <c:v>5.9180999999999997E-2</c:v>
                </c:pt>
                <c:pt idx="1274">
                  <c:v>5.9343000000000007E-2</c:v>
                </c:pt>
                <c:pt idx="1275">
                  <c:v>5.9499000000000003E-2</c:v>
                </c:pt>
                <c:pt idx="1276">
                  <c:v>5.9499000000000003E-2</c:v>
                </c:pt>
                <c:pt idx="1277">
                  <c:v>5.91E-2</c:v>
                </c:pt>
                <c:pt idx="1278">
                  <c:v>5.9583999999999998E-2</c:v>
                </c:pt>
                <c:pt idx="1279">
                  <c:v>5.9820999999999999E-2</c:v>
                </c:pt>
                <c:pt idx="1280">
                  <c:v>5.9900000000000002E-2</c:v>
                </c:pt>
                <c:pt idx="1281">
                  <c:v>5.9663000000000001E-2</c:v>
                </c:pt>
                <c:pt idx="1282">
                  <c:v>5.9800000000000006E-2</c:v>
                </c:pt>
                <c:pt idx="1283">
                  <c:v>5.9744999999999999E-2</c:v>
                </c:pt>
                <c:pt idx="1284">
                  <c:v>5.9004000000000001E-2</c:v>
                </c:pt>
                <c:pt idx="1285">
                  <c:v>5.8083999999999997E-2</c:v>
                </c:pt>
                <c:pt idx="1286">
                  <c:v>5.7374999999999995E-2</c:v>
                </c:pt>
                <c:pt idx="1287">
                  <c:v>5.7643000000000007E-2</c:v>
                </c:pt>
                <c:pt idx="1288">
                  <c:v>5.5175000000000002E-2</c:v>
                </c:pt>
                <c:pt idx="1289">
                  <c:v>5.4017999999999997E-2</c:v>
                </c:pt>
                <c:pt idx="1290">
                  <c:v>5.4316000000000003E-2</c:v>
                </c:pt>
                <c:pt idx="1291">
                  <c:v>5.4400000000000004E-2</c:v>
                </c:pt>
                <c:pt idx="1292">
                  <c:v>5.3634000000000001E-2</c:v>
                </c:pt>
                <c:pt idx="1293">
                  <c:v>5.2809999999999996E-2</c:v>
                </c:pt>
                <c:pt idx="1294">
                  <c:v>5.2131999999999998E-2</c:v>
                </c:pt>
                <c:pt idx="1295">
                  <c:v>5.271E-2</c:v>
                </c:pt>
                <c:pt idx="1296">
                  <c:v>5.28E-2</c:v>
                </c:pt>
                <c:pt idx="1297">
                  <c:v>5.21E-2</c:v>
                </c:pt>
                <c:pt idx="1298">
                  <c:v>5.2228000000000004E-2</c:v>
                </c:pt>
                <c:pt idx="1299">
                  <c:v>5.2699999999999997E-2</c:v>
                </c:pt>
                <c:pt idx="1300">
                  <c:v>5.2699999999999997E-2</c:v>
                </c:pt>
                <c:pt idx="1301">
                  <c:v>5.1852999999999996E-2</c:v>
                </c:pt>
                <c:pt idx="1302">
                  <c:v>5.2154999999999993E-2</c:v>
                </c:pt>
                <c:pt idx="1303">
                  <c:v>5.21E-2</c:v>
                </c:pt>
                <c:pt idx="1304">
                  <c:v>5.2064000000000006E-2</c:v>
                </c:pt>
                <c:pt idx="1305">
                  <c:v>5.1900000000000002E-2</c:v>
                </c:pt>
                <c:pt idx="1306">
                  <c:v>5.2096000000000003E-2</c:v>
                </c:pt>
                <c:pt idx="1307">
                  <c:v>5.2000000000000005E-2</c:v>
                </c:pt>
                <c:pt idx="1308">
                  <c:v>5.2084999999999999E-2</c:v>
                </c:pt>
                <c:pt idx="1309">
                  <c:v>5.2322E-2</c:v>
                </c:pt>
                <c:pt idx="1310">
                  <c:v>5.2337999999999996E-2</c:v>
                </c:pt>
                <c:pt idx="1311">
                  <c:v>5.2415000000000003E-2</c:v>
                </c:pt>
                <c:pt idx="1312">
                  <c:v>5.2736999999999999E-2</c:v>
                </c:pt>
                <c:pt idx="1313">
                  <c:v>5.2199999999999996E-2</c:v>
                </c:pt>
                <c:pt idx="1314">
                  <c:v>5.1558E-2</c:v>
                </c:pt>
                <c:pt idx="1315">
                  <c:v>5.1656000000000007E-2</c:v>
                </c:pt>
                <c:pt idx="1316">
                  <c:v>5.1656000000000007E-2</c:v>
                </c:pt>
                <c:pt idx="1317">
                  <c:v>5.1200000000000002E-2</c:v>
                </c:pt>
                <c:pt idx="1318">
                  <c:v>5.0824999999999995E-2</c:v>
                </c:pt>
                <c:pt idx="1319">
                  <c:v>5.0599999999999999E-2</c:v>
                </c:pt>
                <c:pt idx="1320">
                  <c:v>5.1489E-2</c:v>
                </c:pt>
                <c:pt idx="1321">
                  <c:v>5.1500000000000004E-2</c:v>
                </c:pt>
                <c:pt idx="1322">
                  <c:v>5.1178000000000001E-2</c:v>
                </c:pt>
                <c:pt idx="1323">
                  <c:v>5.1100000000000007E-2</c:v>
                </c:pt>
                <c:pt idx="1324">
                  <c:v>5.1021000000000004E-2</c:v>
                </c:pt>
                <c:pt idx="1325">
                  <c:v>5.1100000000000007E-2</c:v>
                </c:pt>
                <c:pt idx="1326">
                  <c:v>5.1471999999999997E-2</c:v>
                </c:pt>
                <c:pt idx="1327">
                  <c:v>5.1403999999999998E-2</c:v>
                </c:pt>
                <c:pt idx="1328">
                  <c:v>5.1299000000000004E-2</c:v>
                </c:pt>
                <c:pt idx="1329">
                  <c:v>5.1201999999999998E-2</c:v>
                </c:pt>
                <c:pt idx="1330">
                  <c:v>5.1466999999999999E-2</c:v>
                </c:pt>
                <c:pt idx="1331">
                  <c:v>5.1478000000000003E-2</c:v>
                </c:pt>
                <c:pt idx="1332">
                  <c:v>5.1147999999999999E-2</c:v>
                </c:pt>
                <c:pt idx="1333">
                  <c:v>5.1018000000000001E-2</c:v>
                </c:pt>
                <c:pt idx="1334">
                  <c:v>5.0811000000000002E-2</c:v>
                </c:pt>
                <c:pt idx="1335">
                  <c:v>5.0894000000000002E-2</c:v>
                </c:pt>
                <c:pt idx="1336">
                  <c:v>5.0971999999999996E-2</c:v>
                </c:pt>
                <c:pt idx="1337">
                  <c:v>5.0594E-2</c:v>
                </c:pt>
                <c:pt idx="1338">
                  <c:v>5.0300000000000004E-2</c:v>
                </c:pt>
                <c:pt idx="1339">
                  <c:v>5.0300000000000004E-2</c:v>
                </c:pt>
                <c:pt idx="1340">
                  <c:v>5.0300000000000004E-2</c:v>
                </c:pt>
                <c:pt idx="1341">
                  <c:v>5.0300000000000004E-2</c:v>
                </c:pt>
                <c:pt idx="1342">
                  <c:v>5.0141999999999999E-2</c:v>
                </c:pt>
                <c:pt idx="1343">
                  <c:v>4.9739000000000005E-2</c:v>
                </c:pt>
                <c:pt idx="1344">
                  <c:v>4.9739000000000005E-2</c:v>
                </c:pt>
                <c:pt idx="1345">
                  <c:v>4.9444999999999996E-2</c:v>
                </c:pt>
                <c:pt idx="1346">
                  <c:v>4.8899999999999999E-2</c:v>
                </c:pt>
                <c:pt idx="1347">
                  <c:v>4.7983999999999999E-2</c:v>
                </c:pt>
                <c:pt idx="1348">
                  <c:v>4.7899999999999998E-2</c:v>
                </c:pt>
                <c:pt idx="1349">
                  <c:v>4.7728E-2</c:v>
                </c:pt>
                <c:pt idx="1350">
                  <c:v>4.6900000000000004E-2</c:v>
                </c:pt>
                <c:pt idx="1351">
                  <c:v>4.6712999999999998E-2</c:v>
                </c:pt>
                <c:pt idx="1352">
                  <c:v>4.6600000000000003E-2</c:v>
                </c:pt>
                <c:pt idx="1353">
                  <c:v>4.6199999999999998E-2</c:v>
                </c:pt>
                <c:pt idx="1354">
                  <c:v>4.6300000000000001E-2</c:v>
                </c:pt>
                <c:pt idx="1355">
                  <c:v>4.6276000000000005E-2</c:v>
                </c:pt>
                <c:pt idx="1356">
                  <c:v>4.6239000000000002E-2</c:v>
                </c:pt>
                <c:pt idx="1357">
                  <c:v>4.6199999999999998E-2</c:v>
                </c:pt>
                <c:pt idx="1358">
                  <c:v>4.6199999999999998E-2</c:v>
                </c:pt>
                <c:pt idx="1359">
                  <c:v>4.6199999999999998E-2</c:v>
                </c:pt>
                <c:pt idx="1360">
                  <c:v>4.6058000000000002E-2</c:v>
                </c:pt>
                <c:pt idx="1361">
                  <c:v>4.6300000000000001E-2</c:v>
                </c:pt>
                <c:pt idx="1362">
                  <c:v>4.6300000000000001E-2</c:v>
                </c:pt>
                <c:pt idx="1363">
                  <c:v>4.6353999999999999E-2</c:v>
                </c:pt>
                <c:pt idx="1364">
                  <c:v>4.5928000000000004E-2</c:v>
                </c:pt>
                <c:pt idx="1365">
                  <c:v>4.5700000000000005E-2</c:v>
                </c:pt>
                <c:pt idx="1366">
                  <c:v>4.4999999999999998E-2</c:v>
                </c:pt>
                <c:pt idx="1367">
                  <c:v>4.4400000000000002E-2</c:v>
                </c:pt>
                <c:pt idx="1368">
                  <c:v>4.4589999999999998E-2</c:v>
                </c:pt>
                <c:pt idx="1369">
                  <c:v>4.4923999999999999E-2</c:v>
                </c:pt>
                <c:pt idx="1370">
                  <c:v>4.5461999999999995E-2</c:v>
                </c:pt>
                <c:pt idx="1371">
                  <c:v>4.5909000000000005E-2</c:v>
                </c:pt>
                <c:pt idx="1372">
                  <c:v>4.6600000000000003E-2</c:v>
                </c:pt>
                <c:pt idx="1373">
                  <c:v>4.6642000000000003E-2</c:v>
                </c:pt>
                <c:pt idx="1374">
                  <c:v>4.6066999999999997E-2</c:v>
                </c:pt>
                <c:pt idx="1375">
                  <c:v>4.5700000000000005E-2</c:v>
                </c:pt>
                <c:pt idx="1376">
                  <c:v>4.53E-2</c:v>
                </c:pt>
                <c:pt idx="1377">
                  <c:v>4.4500000000000005E-2</c:v>
                </c:pt>
                <c:pt idx="1378">
                  <c:v>4.4699999999999997E-2</c:v>
                </c:pt>
                <c:pt idx="1379">
                  <c:v>4.4600000000000001E-2</c:v>
                </c:pt>
                <c:pt idx="1380">
                  <c:v>4.5079000000000001E-2</c:v>
                </c:pt>
                <c:pt idx="1381">
                  <c:v>4.5171000000000003E-2</c:v>
                </c:pt>
                <c:pt idx="1382">
                  <c:v>4.53E-2</c:v>
                </c:pt>
                <c:pt idx="1383">
                  <c:v>4.5400000000000003E-2</c:v>
                </c:pt>
                <c:pt idx="1384">
                  <c:v>4.5400000000000003E-2</c:v>
                </c:pt>
                <c:pt idx="1385">
                  <c:v>4.5122000000000002E-2</c:v>
                </c:pt>
                <c:pt idx="1386">
                  <c:v>4.5100000000000001E-2</c:v>
                </c:pt>
                <c:pt idx="1387">
                  <c:v>4.5195999999999993E-2</c:v>
                </c:pt>
                <c:pt idx="1388">
                  <c:v>4.5294999999999995E-2</c:v>
                </c:pt>
                <c:pt idx="1389">
                  <c:v>4.5252999999999995E-2</c:v>
                </c:pt>
                <c:pt idx="1390">
                  <c:v>4.5030000000000001E-2</c:v>
                </c:pt>
                <c:pt idx="1391">
                  <c:v>4.4396999999999999E-2</c:v>
                </c:pt>
                <c:pt idx="1392">
                  <c:v>4.4335000000000006E-2</c:v>
                </c:pt>
                <c:pt idx="1393">
                  <c:v>4.4035999999999999E-2</c:v>
                </c:pt>
                <c:pt idx="1394">
                  <c:v>4.4158000000000003E-2</c:v>
                </c:pt>
                <c:pt idx="1395">
                  <c:v>4.4000000000000004E-2</c:v>
                </c:pt>
                <c:pt idx="1396">
                  <c:v>4.3899999999999995E-2</c:v>
                </c:pt>
                <c:pt idx="1397">
                  <c:v>4.3993999999999998E-2</c:v>
                </c:pt>
                <c:pt idx="1398">
                  <c:v>4.3733000000000001E-2</c:v>
                </c:pt>
                <c:pt idx="1399">
                  <c:v>4.4199999999999996E-2</c:v>
                </c:pt>
                <c:pt idx="1400">
                  <c:v>4.5298999999999999E-2</c:v>
                </c:pt>
                <c:pt idx="1401">
                  <c:v>4.5235999999999998E-2</c:v>
                </c:pt>
                <c:pt idx="1402">
                  <c:v>4.5717999999999995E-2</c:v>
                </c:pt>
                <c:pt idx="1403">
                  <c:v>4.7405000000000003E-2</c:v>
                </c:pt>
                <c:pt idx="1404">
                  <c:v>4.5655000000000001E-2</c:v>
                </c:pt>
                <c:pt idx="1405">
                  <c:v>4.5464999999999998E-2</c:v>
                </c:pt>
                <c:pt idx="1406">
                  <c:v>4.4999999999999998E-2</c:v>
                </c:pt>
                <c:pt idx="1407">
                  <c:v>4.5068000000000004E-2</c:v>
                </c:pt>
                <c:pt idx="1408">
                  <c:v>4.5537000000000001E-2</c:v>
                </c:pt>
                <c:pt idx="1409">
                  <c:v>4.5499999999999999E-2</c:v>
                </c:pt>
                <c:pt idx="1410">
                  <c:v>4.5258E-2</c:v>
                </c:pt>
                <c:pt idx="1411">
                  <c:v>4.5376E-2</c:v>
                </c:pt>
                <c:pt idx="1412">
                  <c:v>4.5791000000000005E-2</c:v>
                </c:pt>
                <c:pt idx="1413">
                  <c:v>4.5651000000000004E-2</c:v>
                </c:pt>
                <c:pt idx="1414">
                  <c:v>4.5727999999999998E-2</c:v>
                </c:pt>
                <c:pt idx="1415">
                  <c:v>4.5945E-2</c:v>
                </c:pt>
                <c:pt idx="1416">
                  <c:v>4.5956000000000004E-2</c:v>
                </c:pt>
                <c:pt idx="1417">
                  <c:v>4.6100000000000002E-2</c:v>
                </c:pt>
                <c:pt idx="1418">
                  <c:v>4.6197999999999996E-2</c:v>
                </c:pt>
                <c:pt idx="1419">
                  <c:v>4.5948999999999997E-2</c:v>
                </c:pt>
                <c:pt idx="1420">
                  <c:v>4.5823999999999997E-2</c:v>
                </c:pt>
                <c:pt idx="1421">
                  <c:v>4.53E-2</c:v>
                </c:pt>
                <c:pt idx="1422">
                  <c:v>4.5426000000000001E-2</c:v>
                </c:pt>
                <c:pt idx="1423">
                  <c:v>4.5122000000000002E-2</c:v>
                </c:pt>
                <c:pt idx="1424">
                  <c:v>4.4900000000000002E-2</c:v>
                </c:pt>
                <c:pt idx="1425">
                  <c:v>4.5073000000000002E-2</c:v>
                </c:pt>
                <c:pt idx="1426">
                  <c:v>4.4724000000000007E-2</c:v>
                </c:pt>
                <c:pt idx="1427">
                  <c:v>4.4800000000000006E-2</c:v>
                </c:pt>
                <c:pt idx="1428">
                  <c:v>4.4500000000000005E-2</c:v>
                </c:pt>
                <c:pt idx="1429">
                  <c:v>4.4561999999999997E-2</c:v>
                </c:pt>
                <c:pt idx="1430">
                  <c:v>4.4669E-2</c:v>
                </c:pt>
                <c:pt idx="1431">
                  <c:v>4.4299999999999999E-2</c:v>
                </c:pt>
                <c:pt idx="1432">
                  <c:v>4.3970000000000002E-2</c:v>
                </c:pt>
                <c:pt idx="1433">
                  <c:v>4.36E-2</c:v>
                </c:pt>
                <c:pt idx="1434">
                  <c:v>4.3834999999999999E-2</c:v>
                </c:pt>
                <c:pt idx="1435">
                  <c:v>4.3409000000000003E-2</c:v>
                </c:pt>
                <c:pt idx="1436">
                  <c:v>4.3508999999999999E-2</c:v>
                </c:pt>
                <c:pt idx="1437">
                  <c:v>4.3948000000000001E-2</c:v>
                </c:pt>
                <c:pt idx="1438">
                  <c:v>4.4500000000000005E-2</c:v>
                </c:pt>
                <c:pt idx="1439">
                  <c:v>4.4038000000000001E-2</c:v>
                </c:pt>
                <c:pt idx="1440">
                  <c:v>4.36E-2</c:v>
                </c:pt>
                <c:pt idx="1441">
                  <c:v>4.3476000000000001E-2</c:v>
                </c:pt>
                <c:pt idx="1442">
                  <c:v>4.3499999999999997E-2</c:v>
                </c:pt>
                <c:pt idx="1443">
                  <c:v>4.3499999999999997E-2</c:v>
                </c:pt>
                <c:pt idx="1444">
                  <c:v>4.3305999999999997E-2</c:v>
                </c:pt>
                <c:pt idx="1445">
                  <c:v>4.2756999999999996E-2</c:v>
                </c:pt>
                <c:pt idx="1446">
                  <c:v>4.2160000000000003E-2</c:v>
                </c:pt>
                <c:pt idx="1447">
                  <c:v>4.1700000000000001E-2</c:v>
                </c:pt>
                <c:pt idx="1448">
                  <c:v>4.1399999999999999E-2</c:v>
                </c:pt>
                <c:pt idx="1449">
                  <c:v>4.0877999999999998E-2</c:v>
                </c:pt>
                <c:pt idx="1450">
                  <c:v>4.0608999999999999E-2</c:v>
                </c:pt>
                <c:pt idx="1451">
                  <c:v>4.1167999999999996E-2</c:v>
                </c:pt>
                <c:pt idx="1452">
                  <c:v>4.0898999999999998E-2</c:v>
                </c:pt>
                <c:pt idx="1453">
                  <c:v>4.0599999999999997E-2</c:v>
                </c:pt>
                <c:pt idx="1454">
                  <c:v>4.0631E-2</c:v>
                </c:pt>
                <c:pt idx="1455">
                  <c:v>4.0334000000000002E-2</c:v>
                </c:pt>
                <c:pt idx="1456">
                  <c:v>4.0551000000000004E-2</c:v>
                </c:pt>
                <c:pt idx="1457">
                  <c:v>4.0376000000000002E-2</c:v>
                </c:pt>
                <c:pt idx="1458">
                  <c:v>4.0361000000000001E-2</c:v>
                </c:pt>
                <c:pt idx="1459">
                  <c:v>4.0114999999999998E-2</c:v>
                </c:pt>
                <c:pt idx="1460">
                  <c:v>3.9756E-2</c:v>
                </c:pt>
                <c:pt idx="1461">
                  <c:v>3.9599999999999996E-2</c:v>
                </c:pt>
                <c:pt idx="1462">
                  <c:v>3.8599999999999995E-2</c:v>
                </c:pt>
                <c:pt idx="1463">
                  <c:v>3.8372999999999997E-2</c:v>
                </c:pt>
                <c:pt idx="1464">
                  <c:v>3.8589000000000005E-2</c:v>
                </c:pt>
                <c:pt idx="1465">
                  <c:v>3.8366999999999998E-2</c:v>
                </c:pt>
                <c:pt idx="1466">
                  <c:v>3.8300000000000001E-2</c:v>
                </c:pt>
                <c:pt idx="1467">
                  <c:v>3.7867999999999999E-2</c:v>
                </c:pt>
                <c:pt idx="1468">
                  <c:v>3.7599999999999995E-2</c:v>
                </c:pt>
                <c:pt idx="1469">
                  <c:v>3.7850000000000002E-2</c:v>
                </c:pt>
                <c:pt idx="1470">
                  <c:v>3.7672999999999998E-2</c:v>
                </c:pt>
                <c:pt idx="1471">
                  <c:v>3.7572000000000001E-2</c:v>
                </c:pt>
                <c:pt idx="1472">
                  <c:v>3.78E-2</c:v>
                </c:pt>
                <c:pt idx="1473">
                  <c:v>3.7516000000000001E-2</c:v>
                </c:pt>
                <c:pt idx="1474">
                  <c:v>3.7516000000000001E-2</c:v>
                </c:pt>
                <c:pt idx="1475">
                  <c:v>3.7200000000000004E-2</c:v>
                </c:pt>
                <c:pt idx="1476">
                  <c:v>3.7231E-2</c:v>
                </c:pt>
                <c:pt idx="1477">
                  <c:v>3.7408999999999998E-2</c:v>
                </c:pt>
                <c:pt idx="1478">
                  <c:v>3.7326999999999999E-2</c:v>
                </c:pt>
                <c:pt idx="1479">
                  <c:v>3.7499999999999999E-2</c:v>
                </c:pt>
                <c:pt idx="1480">
                  <c:v>3.7499999999999999E-2</c:v>
                </c:pt>
                <c:pt idx="1481">
                  <c:v>3.7499999999999999E-2</c:v>
                </c:pt>
                <c:pt idx="1482">
                  <c:v>3.7427000000000002E-2</c:v>
                </c:pt>
                <c:pt idx="1483">
                  <c:v>3.7317999999999997E-2</c:v>
                </c:pt>
                <c:pt idx="1484">
                  <c:v>3.6900000000000002E-2</c:v>
                </c:pt>
                <c:pt idx="1485">
                  <c:v>3.6699999999999997E-2</c:v>
                </c:pt>
                <c:pt idx="1486">
                  <c:v>3.6900000000000002E-2</c:v>
                </c:pt>
                <c:pt idx="1487">
                  <c:v>3.6699999999999997E-2</c:v>
                </c:pt>
                <c:pt idx="1488">
                  <c:v>3.6699999999999997E-2</c:v>
                </c:pt>
                <c:pt idx="1489">
                  <c:v>3.6684999999999995E-2</c:v>
                </c:pt>
                <c:pt idx="1490">
                  <c:v>3.6900000000000002E-2</c:v>
                </c:pt>
                <c:pt idx="1491">
                  <c:v>3.6967E-2</c:v>
                </c:pt>
                <c:pt idx="1492">
                  <c:v>3.7000999999999999E-2</c:v>
                </c:pt>
                <c:pt idx="1493">
                  <c:v>3.7400000000000003E-2</c:v>
                </c:pt>
                <c:pt idx="1494">
                  <c:v>3.6806999999999999E-2</c:v>
                </c:pt>
                <c:pt idx="1495">
                  <c:v>3.6400000000000002E-2</c:v>
                </c:pt>
                <c:pt idx="1496">
                  <c:v>3.6000000000000004E-2</c:v>
                </c:pt>
                <c:pt idx="1497">
                  <c:v>3.6000000000000004E-2</c:v>
                </c:pt>
                <c:pt idx="1498">
                  <c:v>3.6325999999999997E-2</c:v>
                </c:pt>
                <c:pt idx="1499">
                  <c:v>3.6364E-2</c:v>
                </c:pt>
                <c:pt idx="1500">
                  <c:v>3.6600000000000001E-2</c:v>
                </c:pt>
                <c:pt idx="1501">
                  <c:v>3.6600000000000001E-2</c:v>
                </c:pt>
                <c:pt idx="1502">
                  <c:v>3.6396999999999999E-2</c:v>
                </c:pt>
                <c:pt idx="1503">
                  <c:v>3.6600000000000001E-2</c:v>
                </c:pt>
                <c:pt idx="1504">
                  <c:v>3.6753000000000001E-2</c:v>
                </c:pt>
                <c:pt idx="1505">
                  <c:v>3.6531000000000001E-2</c:v>
                </c:pt>
                <c:pt idx="1506">
                  <c:v>3.6600000000000001E-2</c:v>
                </c:pt>
                <c:pt idx="1507">
                  <c:v>3.6774000000000001E-2</c:v>
                </c:pt>
                <c:pt idx="1508">
                  <c:v>3.7250999999999999E-2</c:v>
                </c:pt>
                <c:pt idx="1509">
                  <c:v>3.7672999999999998E-2</c:v>
                </c:pt>
                <c:pt idx="1510">
                  <c:v>3.85E-2</c:v>
                </c:pt>
                <c:pt idx="1511">
                  <c:v>3.8699999999999998E-2</c:v>
                </c:pt>
                <c:pt idx="1512">
                  <c:v>3.7999999999999999E-2</c:v>
                </c:pt>
                <c:pt idx="1513">
                  <c:v>3.8296999999999998E-2</c:v>
                </c:pt>
                <c:pt idx="1514">
                  <c:v>3.7999999999999999E-2</c:v>
                </c:pt>
                <c:pt idx="1515">
                  <c:v>3.7499999999999999E-2</c:v>
                </c:pt>
                <c:pt idx="1516">
                  <c:v>3.7596999999999998E-2</c:v>
                </c:pt>
                <c:pt idx="1517">
                  <c:v>3.7578E-2</c:v>
                </c:pt>
                <c:pt idx="1518">
                  <c:v>3.7693999999999998E-2</c:v>
                </c:pt>
                <c:pt idx="1519">
                  <c:v>3.7844999999999997E-2</c:v>
                </c:pt>
                <c:pt idx="1520">
                  <c:v>3.7551000000000001E-2</c:v>
                </c:pt>
                <c:pt idx="1521">
                  <c:v>3.7329000000000001E-2</c:v>
                </c:pt>
                <c:pt idx="1522">
                  <c:v>3.7626E-2</c:v>
                </c:pt>
                <c:pt idx="1523">
                  <c:v>3.7351000000000002E-2</c:v>
                </c:pt>
                <c:pt idx="1524">
                  <c:v>3.6809000000000001E-2</c:v>
                </c:pt>
                <c:pt idx="1525">
                  <c:v>3.6657999999999996E-2</c:v>
                </c:pt>
                <c:pt idx="1526">
                  <c:v>3.6248999999999997E-2</c:v>
                </c:pt>
                <c:pt idx="1527">
                  <c:v>3.5725E-2</c:v>
                </c:pt>
                <c:pt idx="1528">
                  <c:v>3.5873000000000002E-2</c:v>
                </c:pt>
                <c:pt idx="1529">
                  <c:v>3.61E-2</c:v>
                </c:pt>
                <c:pt idx="1530">
                  <c:v>3.5699999999999996E-2</c:v>
                </c:pt>
                <c:pt idx="1531">
                  <c:v>3.5527000000000003E-2</c:v>
                </c:pt>
                <c:pt idx="1532">
                  <c:v>3.5539999999999995E-2</c:v>
                </c:pt>
                <c:pt idx="1533">
                  <c:v>3.5576999999999998E-2</c:v>
                </c:pt>
                <c:pt idx="1534">
                  <c:v>3.5499999999999997E-2</c:v>
                </c:pt>
                <c:pt idx="1535">
                  <c:v>3.5650000000000001E-2</c:v>
                </c:pt>
                <c:pt idx="1536">
                  <c:v>3.5430000000000003E-2</c:v>
                </c:pt>
                <c:pt idx="1537">
                  <c:v>3.5411999999999999E-2</c:v>
                </c:pt>
                <c:pt idx="1538">
                  <c:v>3.5661999999999999E-2</c:v>
                </c:pt>
                <c:pt idx="1539">
                  <c:v>3.5793999999999999E-2</c:v>
                </c:pt>
                <c:pt idx="1540">
                  <c:v>3.5429000000000002E-2</c:v>
                </c:pt>
                <c:pt idx="1541">
                  <c:v>3.5207000000000002E-2</c:v>
                </c:pt>
                <c:pt idx="1542">
                  <c:v>3.4391999999999999E-2</c:v>
                </c:pt>
                <c:pt idx="1543">
                  <c:v>3.4200000000000001E-2</c:v>
                </c:pt>
                <c:pt idx="1544">
                  <c:v>3.4514999999999997E-2</c:v>
                </c:pt>
                <c:pt idx="1545">
                  <c:v>3.4099999999999998E-2</c:v>
                </c:pt>
                <c:pt idx="1546">
                  <c:v>3.3700000000000001E-2</c:v>
                </c:pt>
                <c:pt idx="1547">
                  <c:v>3.3599999999999998E-2</c:v>
                </c:pt>
                <c:pt idx="1548">
                  <c:v>3.3599999999999998E-2</c:v>
                </c:pt>
                <c:pt idx="1549">
                  <c:v>3.3833000000000002E-2</c:v>
                </c:pt>
                <c:pt idx="1550">
                  <c:v>3.3524999999999999E-2</c:v>
                </c:pt>
                <c:pt idx="1551">
                  <c:v>3.3599999999999998E-2</c:v>
                </c:pt>
                <c:pt idx="1552">
                  <c:v>3.32E-2</c:v>
                </c:pt>
                <c:pt idx="1553">
                  <c:v>3.3049000000000002E-2</c:v>
                </c:pt>
                <c:pt idx="1554">
                  <c:v>3.3016999999999998E-2</c:v>
                </c:pt>
                <c:pt idx="1555">
                  <c:v>3.2899999999999999E-2</c:v>
                </c:pt>
                <c:pt idx="1556">
                  <c:v>3.27E-2</c:v>
                </c:pt>
                <c:pt idx="1557">
                  <c:v>3.2400000000000005E-2</c:v>
                </c:pt>
                <c:pt idx="1558">
                  <c:v>3.2400000000000005E-2</c:v>
                </c:pt>
                <c:pt idx="1559">
                  <c:v>3.2494000000000002E-2</c:v>
                </c:pt>
                <c:pt idx="1560">
                  <c:v>3.2995000000000003E-2</c:v>
                </c:pt>
                <c:pt idx="1561">
                  <c:v>3.3399999999999999E-2</c:v>
                </c:pt>
                <c:pt idx="1562">
                  <c:v>3.3843999999999999E-2</c:v>
                </c:pt>
                <c:pt idx="1563">
                  <c:v>3.3944000000000002E-2</c:v>
                </c:pt>
                <c:pt idx="1564">
                  <c:v>3.4550999999999998E-2</c:v>
                </c:pt>
                <c:pt idx="1565">
                  <c:v>3.4700000000000002E-2</c:v>
                </c:pt>
                <c:pt idx="1566">
                  <c:v>3.4439999999999998E-2</c:v>
                </c:pt>
                <c:pt idx="1567">
                  <c:v>3.4500000000000003E-2</c:v>
                </c:pt>
                <c:pt idx="1568">
                  <c:v>3.4540000000000001E-2</c:v>
                </c:pt>
                <c:pt idx="1569">
                  <c:v>3.4540000000000001E-2</c:v>
                </c:pt>
                <c:pt idx="1570">
                  <c:v>3.5026000000000002E-2</c:v>
                </c:pt>
                <c:pt idx="1571">
                  <c:v>3.4799000000000004E-2</c:v>
                </c:pt>
                <c:pt idx="1572">
                  <c:v>3.5068999999999996E-2</c:v>
                </c:pt>
                <c:pt idx="1573">
                  <c:v>3.5699999999999996E-2</c:v>
                </c:pt>
                <c:pt idx="1574">
                  <c:v>3.6093E-2</c:v>
                </c:pt>
                <c:pt idx="1575">
                  <c:v>3.5970000000000002E-2</c:v>
                </c:pt>
                <c:pt idx="1576">
                  <c:v>3.6061999999999997E-2</c:v>
                </c:pt>
                <c:pt idx="1577">
                  <c:v>3.6355999999999999E-2</c:v>
                </c:pt>
                <c:pt idx="1578">
                  <c:v>3.61E-2</c:v>
                </c:pt>
                <c:pt idx="1579">
                  <c:v>3.5799999999999998E-2</c:v>
                </c:pt>
                <c:pt idx="1580">
                  <c:v>3.5741999999999996E-2</c:v>
                </c:pt>
                <c:pt idx="1581">
                  <c:v>3.5234999999999995E-2</c:v>
                </c:pt>
                <c:pt idx="1582">
                  <c:v>3.4971000000000002E-2</c:v>
                </c:pt>
                <c:pt idx="1583">
                  <c:v>3.4708999999999997E-2</c:v>
                </c:pt>
                <c:pt idx="1584">
                  <c:v>3.4300000000000004E-2</c:v>
                </c:pt>
                <c:pt idx="1585">
                  <c:v>3.3801999999999999E-2</c:v>
                </c:pt>
                <c:pt idx="1586">
                  <c:v>3.39E-2</c:v>
                </c:pt>
                <c:pt idx="1587">
                  <c:v>3.4321999999999998E-2</c:v>
                </c:pt>
                <c:pt idx="1588">
                  <c:v>3.5034999999999997E-2</c:v>
                </c:pt>
                <c:pt idx="1589">
                  <c:v>3.5299999999999998E-2</c:v>
                </c:pt>
                <c:pt idx="1590">
                  <c:v>3.6384E-2</c:v>
                </c:pt>
                <c:pt idx="1591">
                  <c:v>3.61E-2</c:v>
                </c:pt>
                <c:pt idx="1592">
                  <c:v>3.5840000000000004E-2</c:v>
                </c:pt>
                <c:pt idx="1593">
                  <c:v>3.5840000000000004E-2</c:v>
                </c:pt>
                <c:pt idx="1594">
                  <c:v>3.5446999999999999E-2</c:v>
                </c:pt>
                <c:pt idx="1595">
                  <c:v>3.5378E-2</c:v>
                </c:pt>
                <c:pt idx="1596">
                  <c:v>3.4769999999999995E-2</c:v>
                </c:pt>
                <c:pt idx="1597">
                  <c:v>3.4769999999999995E-2</c:v>
                </c:pt>
                <c:pt idx="1598">
                  <c:v>3.4894000000000001E-2</c:v>
                </c:pt>
                <c:pt idx="1599">
                  <c:v>3.5265999999999999E-2</c:v>
                </c:pt>
                <c:pt idx="1600">
                  <c:v>3.5955000000000001E-2</c:v>
                </c:pt>
                <c:pt idx="1601">
                  <c:v>3.5991000000000002E-2</c:v>
                </c:pt>
                <c:pt idx="1602">
                  <c:v>3.5643000000000001E-2</c:v>
                </c:pt>
                <c:pt idx="1603">
                  <c:v>3.5480999999999999E-2</c:v>
                </c:pt>
                <c:pt idx="1604">
                  <c:v>3.5490000000000001E-2</c:v>
                </c:pt>
                <c:pt idx="1605">
                  <c:v>3.5732E-2</c:v>
                </c:pt>
                <c:pt idx="1606">
                  <c:v>3.5319999999999997E-2</c:v>
                </c:pt>
                <c:pt idx="1607">
                  <c:v>3.5431999999999998E-2</c:v>
                </c:pt>
                <c:pt idx="1608">
                  <c:v>3.5716999999999999E-2</c:v>
                </c:pt>
                <c:pt idx="1609">
                  <c:v>3.5400000000000001E-2</c:v>
                </c:pt>
                <c:pt idx="1610">
                  <c:v>3.5638000000000003E-2</c:v>
                </c:pt>
                <c:pt idx="1611">
                  <c:v>3.5666999999999997E-2</c:v>
                </c:pt>
                <c:pt idx="1612">
                  <c:v>3.533E-2</c:v>
                </c:pt>
                <c:pt idx="1613">
                  <c:v>3.5431999999999998E-2</c:v>
                </c:pt>
                <c:pt idx="1614">
                  <c:v>3.5358000000000001E-2</c:v>
                </c:pt>
                <c:pt idx="1615">
                  <c:v>3.56E-2</c:v>
                </c:pt>
                <c:pt idx="1616">
                  <c:v>3.5430000000000003E-2</c:v>
                </c:pt>
                <c:pt idx="1617">
                  <c:v>3.5233E-2</c:v>
                </c:pt>
                <c:pt idx="1618">
                  <c:v>3.5400000000000001E-2</c:v>
                </c:pt>
                <c:pt idx="1619">
                  <c:v>3.5619999999999999E-2</c:v>
                </c:pt>
                <c:pt idx="1620">
                  <c:v>3.5378E-2</c:v>
                </c:pt>
                <c:pt idx="1621">
                  <c:v>3.5299999999999998E-2</c:v>
                </c:pt>
                <c:pt idx="1622">
                  <c:v>3.49E-2</c:v>
                </c:pt>
                <c:pt idx="1623">
                  <c:v>3.4838000000000001E-2</c:v>
                </c:pt>
                <c:pt idx="1624">
                  <c:v>3.49E-2</c:v>
                </c:pt>
                <c:pt idx="1625">
                  <c:v>3.4500000000000003E-2</c:v>
                </c:pt>
                <c:pt idx="1626">
                  <c:v>3.4200000000000001E-2</c:v>
                </c:pt>
                <c:pt idx="1627">
                  <c:v>3.39E-2</c:v>
                </c:pt>
                <c:pt idx="1628">
                  <c:v>3.4125000000000003E-2</c:v>
                </c:pt>
                <c:pt idx="1629">
                  <c:v>3.3517999999999999E-2</c:v>
                </c:pt>
                <c:pt idx="1630">
                  <c:v>3.3836999999999999E-2</c:v>
                </c:pt>
                <c:pt idx="1631">
                  <c:v>3.3853000000000001E-2</c:v>
                </c:pt>
                <c:pt idx="1632">
                  <c:v>3.3704999999999999E-2</c:v>
                </c:pt>
                <c:pt idx="1633">
                  <c:v>3.4035999999999997E-2</c:v>
                </c:pt>
                <c:pt idx="1634">
                  <c:v>3.4542999999999997E-2</c:v>
                </c:pt>
                <c:pt idx="1635">
                  <c:v>3.5464999999999997E-2</c:v>
                </c:pt>
                <c:pt idx="1636">
                  <c:v>3.5753E-2</c:v>
                </c:pt>
                <c:pt idx="1637">
                  <c:v>3.5799999999999998E-2</c:v>
                </c:pt>
                <c:pt idx="1638">
                  <c:v>3.5000000000000003E-2</c:v>
                </c:pt>
                <c:pt idx="1639">
                  <c:v>3.4898999999999999E-2</c:v>
                </c:pt>
                <c:pt idx="1640">
                  <c:v>3.4846000000000002E-2</c:v>
                </c:pt>
                <c:pt idx="1641">
                  <c:v>3.5699000000000002E-2</c:v>
                </c:pt>
                <c:pt idx="1642">
                  <c:v>3.5799999999999998E-2</c:v>
                </c:pt>
                <c:pt idx="1643">
                  <c:v>3.8350000000000002E-2</c:v>
                </c:pt>
                <c:pt idx="1644">
                  <c:v>3.8367999999999999E-2</c:v>
                </c:pt>
                <c:pt idx="1645">
                  <c:v>4.4494999999999993E-2</c:v>
                </c:pt>
                <c:pt idx="1646">
                  <c:v>5.0176999999999999E-2</c:v>
                </c:pt>
                <c:pt idx="1647">
                  <c:v>4.3169000000000006E-2</c:v>
                </c:pt>
                <c:pt idx="1648">
                  <c:v>4.4500000000000005E-2</c:v>
                </c:pt>
                <c:pt idx="1649">
                  <c:v>4.4023000000000007E-2</c:v>
                </c:pt>
                <c:pt idx="1650">
                  <c:v>4.8224999999999997E-2</c:v>
                </c:pt>
                <c:pt idx="1651">
                  <c:v>4.7358000000000004E-2</c:v>
                </c:pt>
                <c:pt idx="1652">
                  <c:v>4.7777E-2</c:v>
                </c:pt>
                <c:pt idx="1653">
                  <c:v>5.0236000000000003E-2</c:v>
                </c:pt>
                <c:pt idx="1654">
                  <c:v>4.8547E-2</c:v>
                </c:pt>
                <c:pt idx="1655">
                  <c:v>4.6133E-2</c:v>
                </c:pt>
                <c:pt idx="1656">
                  <c:v>4.4725000000000001E-2</c:v>
                </c:pt>
                <c:pt idx="1657">
                  <c:v>4.5095000000000003E-2</c:v>
                </c:pt>
                <c:pt idx="1658">
                  <c:v>4.4999000000000004E-2</c:v>
                </c:pt>
                <c:pt idx="1659">
                  <c:v>4.5499999999999999E-2</c:v>
                </c:pt>
                <c:pt idx="1660">
                  <c:v>4.6399999999999997E-2</c:v>
                </c:pt>
                <c:pt idx="1661">
                  <c:v>4.7099000000000002E-2</c:v>
                </c:pt>
                <c:pt idx="1662">
                  <c:v>4.8577000000000002E-2</c:v>
                </c:pt>
                <c:pt idx="1663">
                  <c:v>4.7927999999999998E-2</c:v>
                </c:pt>
                <c:pt idx="1664">
                  <c:v>4.7699999999999992E-2</c:v>
                </c:pt>
                <c:pt idx="1665">
                  <c:v>4.7500000000000001E-2</c:v>
                </c:pt>
                <c:pt idx="1666">
                  <c:v>4.6805000000000006E-2</c:v>
                </c:pt>
                <c:pt idx="1667">
                  <c:v>4.6625E-2</c:v>
                </c:pt>
                <c:pt idx="1668">
                  <c:v>4.5877999999999995E-2</c:v>
                </c:pt>
                <c:pt idx="1669">
                  <c:v>4.4800000000000006E-2</c:v>
                </c:pt>
                <c:pt idx="1670">
                  <c:v>4.3425000000000005E-2</c:v>
                </c:pt>
                <c:pt idx="1671">
                  <c:v>4.2500000000000003E-2</c:v>
                </c:pt>
                <c:pt idx="1672">
                  <c:v>4.2012999999999995E-2</c:v>
                </c:pt>
                <c:pt idx="1673">
                  <c:v>4.1794000000000005E-2</c:v>
                </c:pt>
                <c:pt idx="1674">
                  <c:v>4.3336E-2</c:v>
                </c:pt>
                <c:pt idx="1675">
                  <c:v>4.8128999999999998E-2</c:v>
                </c:pt>
                <c:pt idx="1676">
                  <c:v>4.7649999999999998E-2</c:v>
                </c:pt>
                <c:pt idx="1677">
                  <c:v>4.4524000000000001E-2</c:v>
                </c:pt>
                <c:pt idx="1678">
                  <c:v>4.3749999999999997E-2</c:v>
                </c:pt>
                <c:pt idx="1679">
                  <c:v>4.4141000000000007E-2</c:v>
                </c:pt>
                <c:pt idx="1680">
                  <c:v>4.4305999999999998E-2</c:v>
                </c:pt>
                <c:pt idx="1681">
                  <c:v>4.4138000000000004E-2</c:v>
                </c:pt>
                <c:pt idx="1682">
                  <c:v>4.4229000000000004E-2</c:v>
                </c:pt>
                <c:pt idx="1683">
                  <c:v>4.5392999999999996E-2</c:v>
                </c:pt>
                <c:pt idx="1684">
                  <c:v>4.4875999999999999E-2</c:v>
                </c:pt>
                <c:pt idx="1685">
                  <c:v>4.5198999999999996E-2</c:v>
                </c:pt>
                <c:pt idx="1686">
                  <c:v>4.6158000000000005E-2</c:v>
                </c:pt>
                <c:pt idx="1687">
                  <c:v>4.6689999999999995E-2</c:v>
                </c:pt>
                <c:pt idx="1688">
                  <c:v>4.5938999999999994E-2</c:v>
                </c:pt>
                <c:pt idx="1689">
                  <c:v>4.5601000000000003E-2</c:v>
                </c:pt>
                <c:pt idx="1690">
                  <c:v>4.4922000000000004E-2</c:v>
                </c:pt>
                <c:pt idx="1691">
                  <c:v>4.4703999999999994E-2</c:v>
                </c:pt>
                <c:pt idx="1692">
                  <c:v>4.4357000000000001E-2</c:v>
                </c:pt>
                <c:pt idx="1693">
                  <c:v>4.4199999999999996E-2</c:v>
                </c:pt>
                <c:pt idx="1694">
                  <c:v>4.4509999999999994E-2</c:v>
                </c:pt>
                <c:pt idx="1695">
                  <c:v>4.3200000000000002E-2</c:v>
                </c:pt>
                <c:pt idx="1696">
                  <c:v>4.36E-2</c:v>
                </c:pt>
                <c:pt idx="1697">
                  <c:v>4.36E-2</c:v>
                </c:pt>
                <c:pt idx="1698">
                  <c:v>4.3899999999999995E-2</c:v>
                </c:pt>
                <c:pt idx="1699">
                  <c:v>4.3681999999999999E-2</c:v>
                </c:pt>
                <c:pt idx="1700">
                  <c:v>4.3826000000000004E-2</c:v>
                </c:pt>
                <c:pt idx="1701">
                  <c:v>4.2849999999999999E-2</c:v>
                </c:pt>
                <c:pt idx="1702">
                  <c:v>4.1944000000000002E-2</c:v>
                </c:pt>
                <c:pt idx="1703">
                  <c:v>4.1973000000000003E-2</c:v>
                </c:pt>
                <c:pt idx="1704">
                  <c:v>4.1673000000000002E-2</c:v>
                </c:pt>
                <c:pt idx="1705">
                  <c:v>4.1139000000000002E-2</c:v>
                </c:pt>
                <c:pt idx="1706">
                  <c:v>4.1228000000000001E-2</c:v>
                </c:pt>
                <c:pt idx="1707">
                  <c:v>4.1044999999999998E-2</c:v>
                </c:pt>
                <c:pt idx="1708">
                  <c:v>4.1297E-2</c:v>
                </c:pt>
                <c:pt idx="1709">
                  <c:v>4.2148000000000005E-2</c:v>
                </c:pt>
                <c:pt idx="1710">
                  <c:v>4.1500000000000002E-2</c:v>
                </c:pt>
                <c:pt idx="1711">
                  <c:v>4.2199999999999994E-2</c:v>
                </c:pt>
                <c:pt idx="1712">
                  <c:v>4.2300000000000004E-2</c:v>
                </c:pt>
                <c:pt idx="1713">
                  <c:v>4.3198999999999994E-2</c:v>
                </c:pt>
                <c:pt idx="1714">
                  <c:v>4.2618000000000003E-2</c:v>
                </c:pt>
                <c:pt idx="1715">
                  <c:v>4.3139000000000004E-2</c:v>
                </c:pt>
                <c:pt idx="1716">
                  <c:v>4.2367999999999996E-2</c:v>
                </c:pt>
                <c:pt idx="1717">
                  <c:v>4.2900000000000001E-2</c:v>
                </c:pt>
                <c:pt idx="1718">
                  <c:v>4.2365000000000007E-2</c:v>
                </c:pt>
                <c:pt idx="1719">
                  <c:v>4.1943000000000001E-2</c:v>
                </c:pt>
                <c:pt idx="1720">
                  <c:v>4.0899999999999999E-2</c:v>
                </c:pt>
                <c:pt idx="1721">
                  <c:v>4.0899999999999999E-2</c:v>
                </c:pt>
                <c:pt idx="1722">
                  <c:v>4.0236000000000001E-2</c:v>
                </c:pt>
                <c:pt idx="1723">
                  <c:v>3.9900000000000005E-2</c:v>
                </c:pt>
                <c:pt idx="1724">
                  <c:v>4.0199999999999993E-2</c:v>
                </c:pt>
                <c:pt idx="1725">
                  <c:v>0.04</c:v>
                </c:pt>
                <c:pt idx="1726">
                  <c:v>3.9542000000000001E-2</c:v>
                </c:pt>
                <c:pt idx="1727">
                  <c:v>3.9039000000000004E-2</c:v>
                </c:pt>
                <c:pt idx="1728">
                  <c:v>3.9308999999999997E-2</c:v>
                </c:pt>
                <c:pt idx="1729">
                  <c:v>3.95E-2</c:v>
                </c:pt>
                <c:pt idx="1730">
                  <c:v>3.9522000000000002E-2</c:v>
                </c:pt>
                <c:pt idx="1731">
                  <c:v>3.9216000000000001E-2</c:v>
                </c:pt>
                <c:pt idx="1732">
                  <c:v>3.8344999999999997E-2</c:v>
                </c:pt>
                <c:pt idx="1733">
                  <c:v>3.8414999999999998E-2</c:v>
                </c:pt>
                <c:pt idx="1734">
                  <c:v>3.8426999999999996E-2</c:v>
                </c:pt>
                <c:pt idx="1735">
                  <c:v>3.8336000000000002E-2</c:v>
                </c:pt>
                <c:pt idx="1736">
                  <c:v>3.8553000000000004E-2</c:v>
                </c:pt>
                <c:pt idx="1737">
                  <c:v>3.8197999999999996E-2</c:v>
                </c:pt>
                <c:pt idx="1738">
                  <c:v>3.7819999999999999E-2</c:v>
                </c:pt>
                <c:pt idx="1739">
                  <c:v>3.7999999999999999E-2</c:v>
                </c:pt>
                <c:pt idx="1740">
                  <c:v>3.7900000000000003E-2</c:v>
                </c:pt>
                <c:pt idx="1741">
                  <c:v>3.6900000000000002E-2</c:v>
                </c:pt>
                <c:pt idx="1742">
                  <c:v>3.6873000000000003E-2</c:v>
                </c:pt>
                <c:pt idx="1743">
                  <c:v>3.6600000000000001E-2</c:v>
                </c:pt>
                <c:pt idx="1744">
                  <c:v>3.7054000000000004E-2</c:v>
                </c:pt>
                <c:pt idx="1745">
                  <c:v>3.7684999999999996E-2</c:v>
                </c:pt>
                <c:pt idx="1746">
                  <c:v>3.7372999999999997E-2</c:v>
                </c:pt>
                <c:pt idx="1747">
                  <c:v>3.8253000000000002E-2</c:v>
                </c:pt>
                <c:pt idx="1748">
                  <c:v>3.8900000000000004E-2</c:v>
                </c:pt>
                <c:pt idx="1749">
                  <c:v>3.9220999999999999E-2</c:v>
                </c:pt>
                <c:pt idx="1750">
                  <c:v>3.9599999999999996E-2</c:v>
                </c:pt>
                <c:pt idx="1751">
                  <c:v>4.0199999999999993E-2</c:v>
                </c:pt>
                <c:pt idx="1752">
                  <c:v>4.0122999999999999E-2</c:v>
                </c:pt>
                <c:pt idx="1753">
                  <c:v>4.0143000000000005E-2</c:v>
                </c:pt>
                <c:pt idx="1754">
                  <c:v>3.8935999999999998E-2</c:v>
                </c:pt>
                <c:pt idx="1755">
                  <c:v>3.9351999999999998E-2</c:v>
                </c:pt>
                <c:pt idx="1756">
                  <c:v>3.9066999999999998E-2</c:v>
                </c:pt>
                <c:pt idx="1757">
                  <c:v>3.9023000000000002E-2</c:v>
                </c:pt>
                <c:pt idx="1758">
                  <c:v>3.8927000000000003E-2</c:v>
                </c:pt>
                <c:pt idx="1759">
                  <c:v>3.9050000000000001E-2</c:v>
                </c:pt>
                <c:pt idx="1760">
                  <c:v>0.04</c:v>
                </c:pt>
                <c:pt idx="1761">
                  <c:v>3.9975000000000004E-2</c:v>
                </c:pt>
                <c:pt idx="1762">
                  <c:v>3.9625E-2</c:v>
                </c:pt>
                <c:pt idx="1763">
                  <c:v>4.0259000000000003E-2</c:v>
                </c:pt>
                <c:pt idx="1764">
                  <c:v>4.0039999999999992E-2</c:v>
                </c:pt>
                <c:pt idx="1765">
                  <c:v>0.04</c:v>
                </c:pt>
                <c:pt idx="1766">
                  <c:v>3.9821000000000002E-2</c:v>
                </c:pt>
                <c:pt idx="1767">
                  <c:v>3.9800000000000002E-2</c:v>
                </c:pt>
                <c:pt idx="1768">
                  <c:v>4.0136000000000005E-2</c:v>
                </c:pt>
                <c:pt idx="1769">
                  <c:v>3.9848000000000001E-2</c:v>
                </c:pt>
                <c:pt idx="1770">
                  <c:v>4.0416000000000001E-2</c:v>
                </c:pt>
                <c:pt idx="1771">
                  <c:v>4.0583000000000001E-2</c:v>
                </c:pt>
                <c:pt idx="1772">
                  <c:v>4.0399999999999998E-2</c:v>
                </c:pt>
                <c:pt idx="1773">
                  <c:v>4.0800000000000003E-2</c:v>
                </c:pt>
                <c:pt idx="1774">
                  <c:v>4.1100000000000005E-2</c:v>
                </c:pt>
                <c:pt idx="1775">
                  <c:v>4.1292999999999996E-2</c:v>
                </c:pt>
                <c:pt idx="1776">
                  <c:v>4.2800000000000005E-2</c:v>
                </c:pt>
                <c:pt idx="1777">
                  <c:v>4.2900000000000001E-2</c:v>
                </c:pt>
                <c:pt idx="1778">
                  <c:v>4.2106999999999999E-2</c:v>
                </c:pt>
                <c:pt idx="1779">
                  <c:v>4.2834000000000004E-2</c:v>
                </c:pt>
                <c:pt idx="1780">
                  <c:v>4.1712999999999993E-2</c:v>
                </c:pt>
                <c:pt idx="1781">
                  <c:v>4.1977E-2</c:v>
                </c:pt>
                <c:pt idx="1782">
                  <c:v>4.3639999999999998E-2</c:v>
                </c:pt>
                <c:pt idx="1783">
                  <c:v>4.3436000000000002E-2</c:v>
                </c:pt>
                <c:pt idx="1784">
                  <c:v>4.2736000000000003E-2</c:v>
                </c:pt>
                <c:pt idx="1785">
                  <c:v>4.2668999999999999E-2</c:v>
                </c:pt>
                <c:pt idx="1786">
                  <c:v>4.3653999999999998E-2</c:v>
                </c:pt>
                <c:pt idx="1787">
                  <c:v>4.3067000000000001E-2</c:v>
                </c:pt>
                <c:pt idx="1788">
                  <c:v>4.3299999999999998E-2</c:v>
                </c:pt>
                <c:pt idx="1789">
                  <c:v>4.3200000000000002E-2</c:v>
                </c:pt>
                <c:pt idx="1790">
                  <c:v>4.2704000000000006E-2</c:v>
                </c:pt>
                <c:pt idx="1791">
                  <c:v>4.2508999999999998E-2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5FB-49ED-AAAE-74F53668EFC8}"/>
            </c:ext>
          </c:extLst>
        </c:ser>
        <c:ser>
          <c:idx val="15"/>
          <c:order val="11"/>
          <c:tx>
            <c:strRef>
              <c:f>'NTN-Bs'!$O$1</c:f>
              <c:strCache>
                <c:ptCount val="1"/>
                <c:pt idx="0">
                  <c:v>NTN-B 08/50</c:v>
                </c:pt>
              </c:strCache>
            </c:strRef>
          </c:tx>
          <c:spPr>
            <a:ln w="2222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'NTN-Bs'!$O$4:$O$6204</c:f>
              <c:numCache>
                <c:formatCode>0.00%</c:formatCode>
                <c:ptCount val="6201"/>
                <c:pt idx="0">
                  <c:v>5.5858999999999999E-2</c:v>
                </c:pt>
                <c:pt idx="1">
                  <c:v>5.5894000000000006E-2</c:v>
                </c:pt>
                <c:pt idx="2">
                  <c:v>5.6683000000000004E-2</c:v>
                </c:pt>
                <c:pt idx="3">
                  <c:v>5.6223000000000002E-2</c:v>
                </c:pt>
                <c:pt idx="4">
                  <c:v>5.6725000000000005E-2</c:v>
                </c:pt>
                <c:pt idx="5">
                  <c:v>5.7500000000000002E-2</c:v>
                </c:pt>
                <c:pt idx="6">
                  <c:v>5.6150000000000005E-2</c:v>
                </c:pt>
                <c:pt idx="7">
                  <c:v>5.7599999999999998E-2</c:v>
                </c:pt>
                <c:pt idx="8">
                  <c:v>5.7521000000000003E-2</c:v>
                </c:pt>
                <c:pt idx="9">
                  <c:v>5.6375000000000001E-2</c:v>
                </c:pt>
                <c:pt idx="10">
                  <c:v>5.6750999999999996E-2</c:v>
                </c:pt>
                <c:pt idx="11">
                  <c:v>5.6786000000000003E-2</c:v>
                </c:pt>
                <c:pt idx="12">
                  <c:v>5.6791999999999995E-2</c:v>
                </c:pt>
                <c:pt idx="13">
                  <c:v>5.7820999999999997E-2</c:v>
                </c:pt>
                <c:pt idx="14">
                  <c:v>5.7991000000000001E-2</c:v>
                </c:pt>
                <c:pt idx="15">
                  <c:v>5.8048000000000002E-2</c:v>
                </c:pt>
                <c:pt idx="16">
                  <c:v>5.8137999999999995E-2</c:v>
                </c:pt>
                <c:pt idx="17">
                  <c:v>5.8323E-2</c:v>
                </c:pt>
                <c:pt idx="18">
                  <c:v>5.8590000000000003E-2</c:v>
                </c:pt>
                <c:pt idx="19">
                  <c:v>5.8425000000000005E-2</c:v>
                </c:pt>
                <c:pt idx="20">
                  <c:v>5.8479999999999997E-2</c:v>
                </c:pt>
                <c:pt idx="21">
                  <c:v>5.8437999999999997E-2</c:v>
                </c:pt>
                <c:pt idx="22">
                  <c:v>5.8498999999999995E-2</c:v>
                </c:pt>
                <c:pt idx="23">
                  <c:v>5.8982E-2</c:v>
                </c:pt>
                <c:pt idx="24">
                  <c:v>5.9160999999999998E-2</c:v>
                </c:pt>
                <c:pt idx="25">
                  <c:v>5.9023000000000006E-2</c:v>
                </c:pt>
                <c:pt idx="26">
                  <c:v>5.9099000000000006E-2</c:v>
                </c:pt>
                <c:pt idx="27">
                  <c:v>5.6871999999999999E-2</c:v>
                </c:pt>
                <c:pt idx="28">
                  <c:v>5.7185E-2</c:v>
                </c:pt>
                <c:pt idx="29">
                  <c:v>5.7363999999999998E-2</c:v>
                </c:pt>
                <c:pt idx="30">
                  <c:v>5.7785000000000003E-2</c:v>
                </c:pt>
                <c:pt idx="31">
                  <c:v>5.7891999999999999E-2</c:v>
                </c:pt>
                <c:pt idx="32">
                  <c:v>5.8437000000000003E-2</c:v>
                </c:pt>
                <c:pt idx="33">
                  <c:v>5.9180000000000003E-2</c:v>
                </c:pt>
                <c:pt idx="34">
                  <c:v>5.96E-2</c:v>
                </c:pt>
                <c:pt idx="35">
                  <c:v>5.9591999999999999E-2</c:v>
                </c:pt>
                <c:pt idx="36">
                  <c:v>5.9797999999999997E-2</c:v>
                </c:pt>
                <c:pt idx="37">
                  <c:v>5.9288E-2</c:v>
                </c:pt>
                <c:pt idx="38">
                  <c:v>5.9291000000000003E-2</c:v>
                </c:pt>
                <c:pt idx="39">
                  <c:v>5.9298000000000003E-2</c:v>
                </c:pt>
                <c:pt idx="40">
                  <c:v>5.9107E-2</c:v>
                </c:pt>
                <c:pt idx="41">
                  <c:v>5.8604999999999997E-2</c:v>
                </c:pt>
                <c:pt idx="42">
                  <c:v>5.8109000000000001E-2</c:v>
                </c:pt>
                <c:pt idx="43">
                  <c:v>5.8200000000000002E-2</c:v>
                </c:pt>
                <c:pt idx="44">
                  <c:v>5.8102000000000001E-2</c:v>
                </c:pt>
                <c:pt idx="45">
                  <c:v>5.8098999999999998E-2</c:v>
                </c:pt>
                <c:pt idx="46">
                  <c:v>5.8164999999999994E-2</c:v>
                </c:pt>
                <c:pt idx="47">
                  <c:v>5.8196000000000005E-2</c:v>
                </c:pt>
                <c:pt idx="48">
                  <c:v>5.7903000000000003E-2</c:v>
                </c:pt>
                <c:pt idx="49">
                  <c:v>5.8385999999999993E-2</c:v>
                </c:pt>
                <c:pt idx="50">
                  <c:v>5.8800999999999999E-2</c:v>
                </c:pt>
                <c:pt idx="51">
                  <c:v>5.8501000000000004E-2</c:v>
                </c:pt>
                <c:pt idx="52">
                  <c:v>5.8200000000000002E-2</c:v>
                </c:pt>
                <c:pt idx="53">
                  <c:v>5.824E-2</c:v>
                </c:pt>
                <c:pt idx="54">
                  <c:v>5.7999999999999996E-2</c:v>
                </c:pt>
                <c:pt idx="55">
                  <c:v>5.7999999999999996E-2</c:v>
                </c:pt>
                <c:pt idx="56">
                  <c:v>5.7901000000000001E-2</c:v>
                </c:pt>
                <c:pt idx="57">
                  <c:v>5.7928E-2</c:v>
                </c:pt>
                <c:pt idx="58">
                  <c:v>5.8352000000000001E-2</c:v>
                </c:pt>
                <c:pt idx="59">
                  <c:v>5.9299999999999999E-2</c:v>
                </c:pt>
                <c:pt idx="60">
                  <c:v>5.9603000000000003E-2</c:v>
                </c:pt>
                <c:pt idx="61">
                  <c:v>6.0299999999999999E-2</c:v>
                </c:pt>
                <c:pt idx="62">
                  <c:v>6.0796999999999997E-2</c:v>
                </c:pt>
                <c:pt idx="63">
                  <c:v>6.2323000000000003E-2</c:v>
                </c:pt>
                <c:pt idx="64">
                  <c:v>6.2794000000000003E-2</c:v>
                </c:pt>
                <c:pt idx="65">
                  <c:v>6.2588000000000005E-2</c:v>
                </c:pt>
                <c:pt idx="66">
                  <c:v>6.1490999999999997E-2</c:v>
                </c:pt>
                <c:pt idx="67">
                  <c:v>6.1100000000000002E-2</c:v>
                </c:pt>
                <c:pt idx="68">
                  <c:v>6.1416999999999999E-2</c:v>
                </c:pt>
                <c:pt idx="69">
                  <c:v>6.1100000000000002E-2</c:v>
                </c:pt>
                <c:pt idx="70">
                  <c:v>6.1943999999999999E-2</c:v>
                </c:pt>
                <c:pt idx="71">
                  <c:v>6.1943999999999999E-2</c:v>
                </c:pt>
                <c:pt idx="72">
                  <c:v>6.3036000000000009E-2</c:v>
                </c:pt>
                <c:pt idx="73">
                  <c:v>6.3021999999999995E-2</c:v>
                </c:pt>
                <c:pt idx="74">
                  <c:v>6.4143000000000006E-2</c:v>
                </c:pt>
                <c:pt idx="75">
                  <c:v>6.3899999999999998E-2</c:v>
                </c:pt>
                <c:pt idx="76">
                  <c:v>6.3999E-2</c:v>
                </c:pt>
                <c:pt idx="77">
                  <c:v>6.4299999999999996E-2</c:v>
                </c:pt>
                <c:pt idx="78">
                  <c:v>6.5454999999999999E-2</c:v>
                </c:pt>
                <c:pt idx="79">
                  <c:v>6.6638000000000003E-2</c:v>
                </c:pt>
                <c:pt idx="80">
                  <c:v>6.7319000000000004E-2</c:v>
                </c:pt>
                <c:pt idx="81">
                  <c:v>6.7331000000000002E-2</c:v>
                </c:pt>
                <c:pt idx="82">
                  <c:v>6.6600000000000006E-2</c:v>
                </c:pt>
                <c:pt idx="83">
                  <c:v>6.6331000000000001E-2</c:v>
                </c:pt>
                <c:pt idx="84">
                  <c:v>6.5644999999999995E-2</c:v>
                </c:pt>
                <c:pt idx="85">
                  <c:v>6.4839000000000008E-2</c:v>
                </c:pt>
                <c:pt idx="86">
                  <c:v>6.4896999999999996E-2</c:v>
                </c:pt>
                <c:pt idx="87">
                  <c:v>6.459100000000001E-2</c:v>
                </c:pt>
                <c:pt idx="88">
                  <c:v>6.4589999999999995E-2</c:v>
                </c:pt>
                <c:pt idx="89">
                  <c:v>6.4399999999999999E-2</c:v>
                </c:pt>
                <c:pt idx="90">
                  <c:v>6.3816999999999999E-2</c:v>
                </c:pt>
                <c:pt idx="91">
                  <c:v>6.4000000000000001E-2</c:v>
                </c:pt>
                <c:pt idx="92">
                  <c:v>6.4831E-2</c:v>
                </c:pt>
                <c:pt idx="93">
                  <c:v>6.5299999999999997E-2</c:v>
                </c:pt>
                <c:pt idx="94">
                  <c:v>6.5174999999999997E-2</c:v>
                </c:pt>
                <c:pt idx="95">
                  <c:v>6.5174999999999997E-2</c:v>
                </c:pt>
                <c:pt idx="96">
                  <c:v>6.5810000000000007E-2</c:v>
                </c:pt>
                <c:pt idx="97">
                  <c:v>6.5144000000000007E-2</c:v>
                </c:pt>
                <c:pt idx="98">
                  <c:v>6.5180999999999989E-2</c:v>
                </c:pt>
                <c:pt idx="99">
                  <c:v>6.5180999999999989E-2</c:v>
                </c:pt>
                <c:pt idx="100">
                  <c:v>6.5614000000000006E-2</c:v>
                </c:pt>
                <c:pt idx="101">
                  <c:v>6.5701999999999997E-2</c:v>
                </c:pt>
                <c:pt idx="102">
                  <c:v>6.5799999999999997E-2</c:v>
                </c:pt>
                <c:pt idx="103">
                  <c:v>6.5700000000000008E-2</c:v>
                </c:pt>
                <c:pt idx="104">
                  <c:v>6.6304000000000002E-2</c:v>
                </c:pt>
                <c:pt idx="105">
                  <c:v>6.6792000000000004E-2</c:v>
                </c:pt>
                <c:pt idx="106">
                  <c:v>6.6499000000000003E-2</c:v>
                </c:pt>
                <c:pt idx="107">
                  <c:v>6.6694000000000003E-2</c:v>
                </c:pt>
                <c:pt idx="108">
                  <c:v>6.7298999999999998E-2</c:v>
                </c:pt>
                <c:pt idx="109">
                  <c:v>6.720799999999999E-2</c:v>
                </c:pt>
                <c:pt idx="110">
                  <c:v>6.7099999999999993E-2</c:v>
                </c:pt>
                <c:pt idx="111">
                  <c:v>#N/A</c:v>
                </c:pt>
                <c:pt idx="112">
                  <c:v>6.7237999999999992E-2</c:v>
                </c:pt>
                <c:pt idx="113">
                  <c:v>6.7699999999999996E-2</c:v>
                </c:pt>
                <c:pt idx="114">
                  <c:v>6.7820000000000005E-2</c:v>
                </c:pt>
                <c:pt idx="115">
                  <c:v>6.9824999999999998E-2</c:v>
                </c:pt>
                <c:pt idx="116">
                  <c:v>6.9216E-2</c:v>
                </c:pt>
                <c:pt idx="117">
                  <c:v>6.9989999999999997E-2</c:v>
                </c:pt>
                <c:pt idx="118">
                  <c:v>7.0778999999999995E-2</c:v>
                </c:pt>
                <c:pt idx="119">
                  <c:v>7.0699999999999999E-2</c:v>
                </c:pt>
                <c:pt idx="120">
                  <c:v>7.0567000000000005E-2</c:v>
                </c:pt>
                <c:pt idx="121">
                  <c:v>7.0532999999999998E-2</c:v>
                </c:pt>
                <c:pt idx="122">
                  <c:v>7.0830000000000004E-2</c:v>
                </c:pt>
                <c:pt idx="123">
                  <c:v>7.0400999999999991E-2</c:v>
                </c:pt>
                <c:pt idx="124">
                  <c:v>6.9915000000000005E-2</c:v>
                </c:pt>
                <c:pt idx="125">
                  <c:v>6.9749999999999993E-2</c:v>
                </c:pt>
                <c:pt idx="126">
                  <c:v>6.9500000000000006E-2</c:v>
                </c:pt>
                <c:pt idx="127">
                  <c:v>6.9692999999999991E-2</c:v>
                </c:pt>
                <c:pt idx="128">
                  <c:v>6.9949999999999998E-2</c:v>
                </c:pt>
                <c:pt idx="129">
                  <c:v>7.0099999999999996E-2</c:v>
                </c:pt>
                <c:pt idx="130">
                  <c:v>6.9402999999999992E-2</c:v>
                </c:pt>
                <c:pt idx="131">
                  <c:v>6.9199999999999998E-2</c:v>
                </c:pt>
                <c:pt idx="132">
                  <c:v>#N/A</c:v>
                </c:pt>
                <c:pt idx="133">
                  <c:v>#N/A</c:v>
                </c:pt>
                <c:pt idx="134">
                  <c:v>6.8750000000000006E-2</c:v>
                </c:pt>
                <c:pt idx="135">
                  <c:v>6.7873000000000003E-2</c:v>
                </c:pt>
                <c:pt idx="136">
                  <c:v>6.7299999999999999E-2</c:v>
                </c:pt>
                <c:pt idx="137">
                  <c:v>6.7099000000000006E-2</c:v>
                </c:pt>
                <c:pt idx="138">
                  <c:v>6.7035999999999998E-2</c:v>
                </c:pt>
                <c:pt idx="139">
                  <c:v>6.6699999999999995E-2</c:v>
                </c:pt>
                <c:pt idx="140">
                  <c:v>#N/A</c:v>
                </c:pt>
                <c:pt idx="141">
                  <c:v>6.6688999999999998E-2</c:v>
                </c:pt>
                <c:pt idx="142">
                  <c:v>6.6799999999999998E-2</c:v>
                </c:pt>
                <c:pt idx="143">
                  <c:v>6.7000000000000004E-2</c:v>
                </c:pt>
                <c:pt idx="144">
                  <c:v>6.7766999999999994E-2</c:v>
                </c:pt>
                <c:pt idx="145">
                  <c:v>6.8657999999999997E-2</c:v>
                </c:pt>
                <c:pt idx="146">
                  <c:v>6.9324999999999998E-2</c:v>
                </c:pt>
                <c:pt idx="147">
                  <c:v>6.8900000000000003E-2</c:v>
                </c:pt>
                <c:pt idx="148">
                  <c:v>6.869900000000001E-2</c:v>
                </c:pt>
                <c:pt idx="149">
                  <c:v>6.9099999999999995E-2</c:v>
                </c:pt>
                <c:pt idx="150">
                  <c:v>6.9246000000000002E-2</c:v>
                </c:pt>
                <c:pt idx="151">
                  <c:v>6.9691000000000003E-2</c:v>
                </c:pt>
                <c:pt idx="152">
                  <c:v>7.0347999999999994E-2</c:v>
                </c:pt>
                <c:pt idx="153">
                  <c:v>6.9695000000000007E-2</c:v>
                </c:pt>
                <c:pt idx="154">
                  <c:v>6.9392999999999996E-2</c:v>
                </c:pt>
                <c:pt idx="155">
                  <c:v>6.9000000000000006E-2</c:v>
                </c:pt>
                <c:pt idx="156">
                  <c:v>#N/A</c:v>
                </c:pt>
                <c:pt idx="157">
                  <c:v>6.7699999999999996E-2</c:v>
                </c:pt>
                <c:pt idx="158">
                  <c:v>6.6732E-2</c:v>
                </c:pt>
                <c:pt idx="159">
                  <c:v>6.7150000000000001E-2</c:v>
                </c:pt>
                <c:pt idx="160">
                  <c:v>6.7291999999999991E-2</c:v>
                </c:pt>
                <c:pt idx="161">
                  <c:v>6.7350000000000007E-2</c:v>
                </c:pt>
                <c:pt idx="162">
                  <c:v>6.7136000000000001E-2</c:v>
                </c:pt>
                <c:pt idx="163">
                  <c:v>#N/A</c:v>
                </c:pt>
                <c:pt idx="164">
                  <c:v>6.6900000000000001E-2</c:v>
                </c:pt>
                <c:pt idx="165">
                  <c:v>#N/A</c:v>
                </c:pt>
                <c:pt idx="166">
                  <c:v>6.6313000000000011E-2</c:v>
                </c:pt>
                <c:pt idx="167">
                  <c:v>#N/A</c:v>
                </c:pt>
                <c:pt idx="168">
                  <c:v>6.6636000000000001E-2</c:v>
                </c:pt>
                <c:pt idx="169">
                  <c:v>6.6500000000000004E-2</c:v>
                </c:pt>
                <c:pt idx="170">
                  <c:v>6.6600000000000006E-2</c:v>
                </c:pt>
                <c:pt idx="171">
                  <c:v>6.6500000000000004E-2</c:v>
                </c:pt>
                <c:pt idx="172">
                  <c:v>6.6589999999999996E-2</c:v>
                </c:pt>
                <c:pt idx="173">
                  <c:v>6.6400000000000001E-2</c:v>
                </c:pt>
                <c:pt idx="174">
                  <c:v>#N/A</c:v>
                </c:pt>
                <c:pt idx="175">
                  <c:v>6.5949999999999995E-2</c:v>
                </c:pt>
                <c:pt idx="176">
                  <c:v>6.5799999999999997E-2</c:v>
                </c:pt>
                <c:pt idx="177">
                  <c:v>6.5700000000000008E-2</c:v>
                </c:pt>
                <c:pt idx="178">
                  <c:v>6.6005999999999995E-2</c:v>
                </c:pt>
                <c:pt idx="179">
                  <c:v>6.5799999999999997E-2</c:v>
                </c:pt>
                <c:pt idx="180">
                  <c:v>6.5178E-2</c:v>
                </c:pt>
                <c:pt idx="181">
                  <c:v>6.4141000000000004E-2</c:v>
                </c:pt>
                <c:pt idx="182">
                  <c:v>6.4199000000000006E-2</c:v>
                </c:pt>
                <c:pt idx="183">
                  <c:v>6.2937000000000007E-2</c:v>
                </c:pt>
                <c:pt idx="184">
                  <c:v>6.2300000000000001E-2</c:v>
                </c:pt>
                <c:pt idx="185">
                  <c:v>6.2855999999999995E-2</c:v>
                </c:pt>
                <c:pt idx="186">
                  <c:v>6.3200000000000006E-2</c:v>
                </c:pt>
                <c:pt idx="187">
                  <c:v>6.3693E-2</c:v>
                </c:pt>
                <c:pt idx="188">
                  <c:v>6.3482999999999998E-2</c:v>
                </c:pt>
                <c:pt idx="189">
                  <c:v>#N/A</c:v>
                </c:pt>
                <c:pt idx="190">
                  <c:v>#N/A</c:v>
                </c:pt>
                <c:pt idx="191">
                  <c:v>6.2935000000000005E-2</c:v>
                </c:pt>
                <c:pt idx="192">
                  <c:v>#N/A</c:v>
                </c:pt>
                <c:pt idx="193">
                  <c:v>6.2203999999999995E-2</c:v>
                </c:pt>
                <c:pt idx="194">
                  <c:v>#N/A</c:v>
                </c:pt>
                <c:pt idx="195">
                  <c:v>6.0948000000000002E-2</c:v>
                </c:pt>
                <c:pt idx="196">
                  <c:v>6.1249999999999999E-2</c:v>
                </c:pt>
                <c:pt idx="197">
                  <c:v>6.1249999999999999E-2</c:v>
                </c:pt>
                <c:pt idx="198">
                  <c:v>6.1901000000000005E-2</c:v>
                </c:pt>
                <c:pt idx="199">
                  <c:v>6.1249999999999999E-2</c:v>
                </c:pt>
                <c:pt idx="200">
                  <c:v>6.0350000000000001E-2</c:v>
                </c:pt>
                <c:pt idx="201">
                  <c:v>5.9900000000000002E-2</c:v>
                </c:pt>
                <c:pt idx="202">
                  <c:v>6.0999999999999999E-2</c:v>
                </c:pt>
                <c:pt idx="203">
                  <c:v>6.1775000000000004E-2</c:v>
                </c:pt>
                <c:pt idx="204">
                  <c:v>#N/A</c:v>
                </c:pt>
                <c:pt idx="205">
                  <c:v>6.2196999999999995E-2</c:v>
                </c:pt>
                <c:pt idx="206">
                  <c:v>#N/A</c:v>
                </c:pt>
                <c:pt idx="207">
                  <c:v>6.0712999999999996E-2</c:v>
                </c:pt>
                <c:pt idx="208">
                  <c:v>6.0902000000000005E-2</c:v>
                </c:pt>
                <c:pt idx="209">
                  <c:v>6.0199999999999997E-2</c:v>
                </c:pt>
                <c:pt idx="210">
                  <c:v>6.0199999999999997E-2</c:v>
                </c:pt>
                <c:pt idx="211">
                  <c:v>#N/A</c:v>
                </c:pt>
                <c:pt idx="212">
                  <c:v>6.0696E-2</c:v>
                </c:pt>
                <c:pt idx="213">
                  <c:v>6.1586999999999996E-2</c:v>
                </c:pt>
                <c:pt idx="214">
                  <c:v>6.1143000000000003E-2</c:v>
                </c:pt>
                <c:pt idx="215">
                  <c:v>6.1409999999999999E-2</c:v>
                </c:pt>
                <c:pt idx="216">
                  <c:v>6.1406000000000002E-2</c:v>
                </c:pt>
                <c:pt idx="217">
                  <c:v>6.0899999999999996E-2</c:v>
                </c:pt>
                <c:pt idx="218">
                  <c:v>#N/A</c:v>
                </c:pt>
                <c:pt idx="219">
                  <c:v>#N/A</c:v>
                </c:pt>
                <c:pt idx="220">
                  <c:v>6.1254000000000003E-2</c:v>
                </c:pt>
                <c:pt idx="221">
                  <c:v>6.1600000000000002E-2</c:v>
                </c:pt>
                <c:pt idx="222">
                  <c:v>#N/A</c:v>
                </c:pt>
                <c:pt idx="223">
                  <c:v>#N/A</c:v>
                </c:pt>
                <c:pt idx="224">
                  <c:v>6.13E-2</c:v>
                </c:pt>
                <c:pt idx="225">
                  <c:v>#N/A</c:v>
                </c:pt>
                <c:pt idx="226">
                  <c:v>#N/A</c:v>
                </c:pt>
                <c:pt idx="227">
                  <c:v>6.0909000000000005E-2</c:v>
                </c:pt>
                <c:pt idx="228">
                  <c:v>6.0999999999999999E-2</c:v>
                </c:pt>
                <c:pt idx="229">
                  <c:v>#N/A</c:v>
                </c:pt>
                <c:pt idx="230">
                  <c:v>6.0898000000000001E-2</c:v>
                </c:pt>
                <c:pt idx="231">
                  <c:v>6.1203E-2</c:v>
                </c:pt>
                <c:pt idx="232">
                  <c:v>6.0909999999999999E-2</c:v>
                </c:pt>
                <c:pt idx="233">
                  <c:v>#N/A</c:v>
                </c:pt>
                <c:pt idx="234">
                  <c:v>5.9497000000000001E-2</c:v>
                </c:pt>
                <c:pt idx="235">
                  <c:v>5.8799999999999998E-2</c:v>
                </c:pt>
                <c:pt idx="236">
                  <c:v>#N/A</c:v>
                </c:pt>
                <c:pt idx="237">
                  <c:v>5.8696999999999999E-2</c:v>
                </c:pt>
                <c:pt idx="238">
                  <c:v>5.9200000000000003E-2</c:v>
                </c:pt>
                <c:pt idx="239">
                  <c:v>5.8930999999999997E-2</c:v>
                </c:pt>
                <c:pt idx="240">
                  <c:v>#N/A</c:v>
                </c:pt>
                <c:pt idx="241">
                  <c:v>5.9798999999999998E-2</c:v>
                </c:pt>
                <c:pt idx="242">
                  <c:v>6.0589000000000004E-2</c:v>
                </c:pt>
                <c:pt idx="243">
                  <c:v>6.1142000000000002E-2</c:v>
                </c:pt>
                <c:pt idx="244">
                  <c:v>6.1806E-2</c:v>
                </c:pt>
                <c:pt idx="245">
                  <c:v>6.0972999999999999E-2</c:v>
                </c:pt>
                <c:pt idx="246">
                  <c:v>#N/A</c:v>
                </c:pt>
                <c:pt idx="247">
                  <c:v>6.0351000000000002E-2</c:v>
                </c:pt>
                <c:pt idx="248">
                  <c:v>6.0949999999999997E-2</c:v>
                </c:pt>
                <c:pt idx="249">
                  <c:v>6.0609999999999997E-2</c:v>
                </c:pt>
                <c:pt idx="250">
                  <c:v>6.0449999999999997E-2</c:v>
                </c:pt>
                <c:pt idx="251">
                  <c:v>6.0774999999999996E-2</c:v>
                </c:pt>
                <c:pt idx="252">
                  <c:v>6.1810000000000004E-2</c:v>
                </c:pt>
                <c:pt idx="253">
                  <c:v>6.0820999999999993E-2</c:v>
                </c:pt>
                <c:pt idx="254">
                  <c:v>5.8799999999999998E-2</c:v>
                </c:pt>
                <c:pt idx="255">
                  <c:v>5.7800000000000004E-2</c:v>
                </c:pt>
                <c:pt idx="256">
                  <c:v>5.7996999999999993E-2</c:v>
                </c:pt>
                <c:pt idx="257">
                  <c:v>5.8499999999999996E-2</c:v>
                </c:pt>
                <c:pt idx="258">
                  <c:v>5.91E-2</c:v>
                </c:pt>
                <c:pt idx="259">
                  <c:v>5.8053999999999994E-2</c:v>
                </c:pt>
                <c:pt idx="260">
                  <c:v>5.7502000000000004E-2</c:v>
                </c:pt>
                <c:pt idx="261">
                  <c:v>5.6799999999999996E-2</c:v>
                </c:pt>
                <c:pt idx="262">
                  <c:v>5.5485E-2</c:v>
                </c:pt>
                <c:pt idx="263">
                  <c:v>5.5305999999999994E-2</c:v>
                </c:pt>
                <c:pt idx="264">
                  <c:v>5.4802999999999998E-2</c:v>
                </c:pt>
                <c:pt idx="265">
                  <c:v>5.425E-2</c:v>
                </c:pt>
                <c:pt idx="266">
                  <c:v>5.3178000000000003E-2</c:v>
                </c:pt>
                <c:pt idx="267">
                  <c:v>5.3446999999999995E-2</c:v>
                </c:pt>
                <c:pt idx="268">
                  <c:v>5.3899999999999997E-2</c:v>
                </c:pt>
                <c:pt idx="269">
                  <c:v>5.4248999999999999E-2</c:v>
                </c:pt>
                <c:pt idx="270">
                  <c:v>5.5515000000000002E-2</c:v>
                </c:pt>
                <c:pt idx="271">
                  <c:v>5.6425000000000003E-2</c:v>
                </c:pt>
                <c:pt idx="272">
                  <c:v>5.6500000000000002E-2</c:v>
                </c:pt>
                <c:pt idx="273">
                  <c:v>5.6393000000000006E-2</c:v>
                </c:pt>
                <c:pt idx="274">
                  <c:v>5.9138000000000003E-2</c:v>
                </c:pt>
                <c:pt idx="275">
                  <c:v>#N/A</c:v>
                </c:pt>
                <c:pt idx="276">
                  <c:v>5.8150000000000007E-2</c:v>
                </c:pt>
                <c:pt idx="277">
                  <c:v>5.8118999999999997E-2</c:v>
                </c:pt>
                <c:pt idx="278">
                  <c:v>5.8598999999999998E-2</c:v>
                </c:pt>
                <c:pt idx="279">
                  <c:v>5.8400000000000001E-2</c:v>
                </c:pt>
                <c:pt idx="280">
                  <c:v>6.0016E-2</c:v>
                </c:pt>
                <c:pt idx="281">
                  <c:v>5.9603000000000003E-2</c:v>
                </c:pt>
                <c:pt idx="282">
                  <c:v>5.8799999999999998E-2</c:v>
                </c:pt>
                <c:pt idx="283">
                  <c:v>5.9108000000000001E-2</c:v>
                </c:pt>
                <c:pt idx="284">
                  <c:v>5.8799999999999998E-2</c:v>
                </c:pt>
                <c:pt idx="285">
                  <c:v>6.2600000000000003E-2</c:v>
                </c:pt>
                <c:pt idx="286">
                  <c:v>6.1695E-2</c:v>
                </c:pt>
                <c:pt idx="287">
                  <c:v>6.2590000000000007E-2</c:v>
                </c:pt>
                <c:pt idx="288">
                  <c:v>6.1828000000000001E-2</c:v>
                </c:pt>
                <c:pt idx="289">
                  <c:v>6.021E-2</c:v>
                </c:pt>
                <c:pt idx="290">
                  <c:v>5.8303000000000001E-2</c:v>
                </c:pt>
                <c:pt idx="291">
                  <c:v>5.7099999999999998E-2</c:v>
                </c:pt>
                <c:pt idx="292">
                  <c:v>#N/A</c:v>
                </c:pt>
                <c:pt idx="293">
                  <c:v>5.6710000000000003E-2</c:v>
                </c:pt>
                <c:pt idx="294">
                  <c:v>5.7126999999999997E-2</c:v>
                </c:pt>
                <c:pt idx="295">
                  <c:v>5.5382999999999995E-2</c:v>
                </c:pt>
                <c:pt idx="296">
                  <c:v>5.5999999999999994E-2</c:v>
                </c:pt>
                <c:pt idx="297">
                  <c:v>5.6788999999999999E-2</c:v>
                </c:pt>
                <c:pt idx="298">
                  <c:v>5.6500000000000002E-2</c:v>
                </c:pt>
                <c:pt idx="299">
                  <c:v>5.5805E-2</c:v>
                </c:pt>
                <c:pt idx="300">
                  <c:v>5.7576999999999996E-2</c:v>
                </c:pt>
                <c:pt idx="301">
                  <c:v>6.0172999999999997E-2</c:v>
                </c:pt>
                <c:pt idx="302">
                  <c:v>#N/A</c:v>
                </c:pt>
                <c:pt idx="303">
                  <c:v>6.1692999999999998E-2</c:v>
                </c:pt>
                <c:pt idx="304">
                  <c:v>5.9950000000000003E-2</c:v>
                </c:pt>
                <c:pt idx="305">
                  <c:v>6.2206000000000004E-2</c:v>
                </c:pt>
                <c:pt idx="306">
                  <c:v>6.0599999999999994E-2</c:v>
                </c:pt>
                <c:pt idx="307">
                  <c:v>6.1824999999999998E-2</c:v>
                </c:pt>
                <c:pt idx="308">
                  <c:v>#N/A</c:v>
                </c:pt>
                <c:pt idx="309">
                  <c:v>5.9763999999999998E-2</c:v>
                </c:pt>
                <c:pt idx="310">
                  <c:v>6.0736999999999999E-2</c:v>
                </c:pt>
                <c:pt idx="311">
                  <c:v>6.1650000000000003E-2</c:v>
                </c:pt>
                <c:pt idx="312">
                  <c:v>6.08E-2</c:v>
                </c:pt>
                <c:pt idx="313">
                  <c:v>6.2461999999999997E-2</c:v>
                </c:pt>
                <c:pt idx="314">
                  <c:v>6.2699999999999992E-2</c:v>
                </c:pt>
                <c:pt idx="315">
                  <c:v>6.2148000000000002E-2</c:v>
                </c:pt>
                <c:pt idx="316">
                  <c:v>6.2800000000000009E-2</c:v>
                </c:pt>
                <c:pt idx="317">
                  <c:v>6.3507999999999995E-2</c:v>
                </c:pt>
                <c:pt idx="318">
                  <c:v>6.4299999999999996E-2</c:v>
                </c:pt>
                <c:pt idx="319">
                  <c:v>6.3891000000000003E-2</c:v>
                </c:pt>
                <c:pt idx="320">
                  <c:v>6.3799999999999996E-2</c:v>
                </c:pt>
                <c:pt idx="321">
                  <c:v>6.3200000000000006E-2</c:v>
                </c:pt>
                <c:pt idx="322">
                  <c:v>6.1266999999999995E-2</c:v>
                </c:pt>
                <c:pt idx="323">
                  <c:v>6.1266999999999995E-2</c:v>
                </c:pt>
                <c:pt idx="324">
                  <c:v>5.8400000000000001E-2</c:v>
                </c:pt>
                <c:pt idx="325">
                  <c:v>5.8388999999999996E-2</c:v>
                </c:pt>
                <c:pt idx="326">
                  <c:v>#N/A</c:v>
                </c:pt>
                <c:pt idx="327">
                  <c:v>5.7300000000000004E-2</c:v>
                </c:pt>
                <c:pt idx="328">
                  <c:v>5.7153999999999996E-2</c:v>
                </c:pt>
                <c:pt idx="329">
                  <c:v>5.7778000000000003E-2</c:v>
                </c:pt>
                <c:pt idx="330">
                  <c:v>5.9192000000000002E-2</c:v>
                </c:pt>
                <c:pt idx="331">
                  <c:v>6.08E-2</c:v>
                </c:pt>
                <c:pt idx="332">
                  <c:v>6.0056999999999999E-2</c:v>
                </c:pt>
                <c:pt idx="333">
                  <c:v>6.0199999999999997E-2</c:v>
                </c:pt>
                <c:pt idx="334">
                  <c:v>5.9795000000000001E-2</c:v>
                </c:pt>
                <c:pt idx="335">
                  <c:v>6.0193999999999998E-2</c:v>
                </c:pt>
                <c:pt idx="336">
                  <c:v>6.0895999999999999E-2</c:v>
                </c:pt>
                <c:pt idx="337">
                  <c:v>6.1900000000000004E-2</c:v>
                </c:pt>
                <c:pt idx="338">
                  <c:v>#N/A</c:v>
                </c:pt>
                <c:pt idx="339">
                  <c:v>6.3200000000000006E-2</c:v>
                </c:pt>
                <c:pt idx="340">
                  <c:v>6.4100000000000004E-2</c:v>
                </c:pt>
                <c:pt idx="341">
                  <c:v>6.4100000000000004E-2</c:v>
                </c:pt>
                <c:pt idx="342">
                  <c:v>6.3949999999999993E-2</c:v>
                </c:pt>
                <c:pt idx="343">
                  <c:v>6.3324999999999992E-2</c:v>
                </c:pt>
                <c:pt idx="344">
                  <c:v>6.2722E-2</c:v>
                </c:pt>
                <c:pt idx="345">
                  <c:v>6.2202E-2</c:v>
                </c:pt>
                <c:pt idx="346">
                  <c:v>6.225E-2</c:v>
                </c:pt>
                <c:pt idx="347">
                  <c:v>6.225E-2</c:v>
                </c:pt>
                <c:pt idx="348">
                  <c:v>6.2253999999999997E-2</c:v>
                </c:pt>
                <c:pt idx="349">
                  <c:v>6.2602000000000005E-2</c:v>
                </c:pt>
                <c:pt idx="350">
                  <c:v>6.1723E-2</c:v>
                </c:pt>
                <c:pt idx="351">
                  <c:v>6.1723E-2</c:v>
                </c:pt>
                <c:pt idx="352">
                  <c:v>6.1755000000000004E-2</c:v>
                </c:pt>
                <c:pt idx="353">
                  <c:v>6.1699999999999998E-2</c:v>
                </c:pt>
                <c:pt idx="354">
                  <c:v>6.0499999999999998E-2</c:v>
                </c:pt>
                <c:pt idx="355">
                  <c:v>#N/A</c:v>
                </c:pt>
                <c:pt idx="356">
                  <c:v>6.0697000000000001E-2</c:v>
                </c:pt>
                <c:pt idx="357">
                  <c:v>#N/A</c:v>
                </c:pt>
                <c:pt idx="358">
                  <c:v>6.0578E-2</c:v>
                </c:pt>
                <c:pt idx="359">
                  <c:v>6.0107000000000001E-2</c:v>
                </c:pt>
                <c:pt idx="360">
                  <c:v>6.0155E-2</c:v>
                </c:pt>
                <c:pt idx="361">
                  <c:v>#N/A</c:v>
                </c:pt>
                <c:pt idx="362">
                  <c:v>5.9450000000000003E-2</c:v>
                </c:pt>
                <c:pt idx="363">
                  <c:v>5.9798999999999998E-2</c:v>
                </c:pt>
                <c:pt idx="364">
                  <c:v>5.8841999999999998E-2</c:v>
                </c:pt>
                <c:pt idx="365">
                  <c:v>5.8796999999999995E-2</c:v>
                </c:pt>
                <c:pt idx="366">
                  <c:v>5.9400000000000001E-2</c:v>
                </c:pt>
                <c:pt idx="367">
                  <c:v>5.8545E-2</c:v>
                </c:pt>
                <c:pt idx="368">
                  <c:v>5.8949999999999995E-2</c:v>
                </c:pt>
                <c:pt idx="369">
                  <c:v>5.91E-2</c:v>
                </c:pt>
                <c:pt idx="370">
                  <c:v>5.9299999999999999E-2</c:v>
                </c:pt>
                <c:pt idx="371">
                  <c:v>#N/A</c:v>
                </c:pt>
                <c:pt idx="372">
                  <c:v>5.9966999999999999E-2</c:v>
                </c:pt>
                <c:pt idx="373">
                  <c:v>6.0911999999999994E-2</c:v>
                </c:pt>
                <c:pt idx="374">
                  <c:v>6.08E-2</c:v>
                </c:pt>
                <c:pt idx="375">
                  <c:v>6.139E-2</c:v>
                </c:pt>
                <c:pt idx="376">
                  <c:v>6.1994999999999995E-2</c:v>
                </c:pt>
                <c:pt idx="377">
                  <c:v>6.2996999999999997E-2</c:v>
                </c:pt>
                <c:pt idx="378">
                  <c:v>6.3099999999999989E-2</c:v>
                </c:pt>
                <c:pt idx="379">
                  <c:v>6.3486000000000001E-2</c:v>
                </c:pt>
                <c:pt idx="380">
                  <c:v>#N/A</c:v>
                </c:pt>
                <c:pt idx="381">
                  <c:v>6.3131000000000007E-2</c:v>
                </c:pt>
                <c:pt idx="382">
                  <c:v>6.3242000000000007E-2</c:v>
                </c:pt>
                <c:pt idx="383">
                  <c:v>6.3587000000000005E-2</c:v>
                </c:pt>
                <c:pt idx="384">
                  <c:v>6.3350000000000004E-2</c:v>
                </c:pt>
                <c:pt idx="385">
                  <c:v>6.336E-2</c:v>
                </c:pt>
                <c:pt idx="386">
                  <c:v>#N/A</c:v>
                </c:pt>
                <c:pt idx="387">
                  <c:v>6.3198000000000004E-2</c:v>
                </c:pt>
                <c:pt idx="388">
                  <c:v>6.3235E-2</c:v>
                </c:pt>
                <c:pt idx="389">
                  <c:v>6.2997999999999998E-2</c:v>
                </c:pt>
                <c:pt idx="390">
                  <c:v>6.1186999999999998E-2</c:v>
                </c:pt>
                <c:pt idx="391">
                  <c:v>6.2100000000000002E-2</c:v>
                </c:pt>
                <c:pt idx="392">
                  <c:v>6.2131999999999993E-2</c:v>
                </c:pt>
                <c:pt idx="393">
                  <c:v>6.2949000000000005E-2</c:v>
                </c:pt>
                <c:pt idx="394">
                  <c:v>6.3601000000000005E-2</c:v>
                </c:pt>
                <c:pt idx="395">
                  <c:v>6.3793000000000002E-2</c:v>
                </c:pt>
                <c:pt idx="396">
                  <c:v>6.5388000000000002E-2</c:v>
                </c:pt>
                <c:pt idx="397">
                  <c:v>6.4899999999999999E-2</c:v>
                </c:pt>
                <c:pt idx="398">
                  <c:v>#N/A</c:v>
                </c:pt>
                <c:pt idx="399">
                  <c:v>6.5500000000000003E-2</c:v>
                </c:pt>
                <c:pt idx="400">
                  <c:v>6.4926999999999999E-2</c:v>
                </c:pt>
                <c:pt idx="401">
                  <c:v>6.5000000000000002E-2</c:v>
                </c:pt>
                <c:pt idx="402">
                  <c:v>6.3700000000000007E-2</c:v>
                </c:pt>
                <c:pt idx="403">
                  <c:v>6.3562000000000007E-2</c:v>
                </c:pt>
                <c:pt idx="404">
                  <c:v>6.54E-2</c:v>
                </c:pt>
                <c:pt idx="405">
                  <c:v>6.5085000000000004E-2</c:v>
                </c:pt>
                <c:pt idx="406">
                  <c:v>#N/A</c:v>
                </c:pt>
                <c:pt idx="407">
                  <c:v>6.4794999999999991E-2</c:v>
                </c:pt>
                <c:pt idx="408">
                  <c:v>6.4899999999999999E-2</c:v>
                </c:pt>
                <c:pt idx="409">
                  <c:v>6.4899999999999999E-2</c:v>
                </c:pt>
                <c:pt idx="410">
                  <c:v>6.5236000000000002E-2</c:v>
                </c:pt>
                <c:pt idx="411">
                  <c:v>6.480000000000001E-2</c:v>
                </c:pt>
                <c:pt idx="412">
                  <c:v>6.3936000000000007E-2</c:v>
                </c:pt>
                <c:pt idx="413">
                  <c:v>6.3001000000000001E-2</c:v>
                </c:pt>
                <c:pt idx="414">
                  <c:v>6.3006000000000006E-2</c:v>
                </c:pt>
                <c:pt idx="415">
                  <c:v>#N/A</c:v>
                </c:pt>
                <c:pt idx="416">
                  <c:v>6.2800000000000009E-2</c:v>
                </c:pt>
                <c:pt idx="417">
                  <c:v>6.1490999999999997E-2</c:v>
                </c:pt>
                <c:pt idx="418">
                  <c:v>6.1749999999999999E-2</c:v>
                </c:pt>
                <c:pt idx="419">
                  <c:v>6.0999999999999999E-2</c:v>
                </c:pt>
                <c:pt idx="420">
                  <c:v>#N/A</c:v>
                </c:pt>
                <c:pt idx="421">
                  <c:v>6.0185000000000002E-2</c:v>
                </c:pt>
                <c:pt idx="422">
                  <c:v>5.9748999999999997E-2</c:v>
                </c:pt>
                <c:pt idx="423">
                  <c:v>0.06</c:v>
                </c:pt>
                <c:pt idx="424">
                  <c:v>6.0299999999999999E-2</c:v>
                </c:pt>
                <c:pt idx="425">
                  <c:v>6.096E-2</c:v>
                </c:pt>
                <c:pt idx="426">
                  <c:v>6.0917000000000006E-2</c:v>
                </c:pt>
                <c:pt idx="427">
                  <c:v>6.0984999999999998E-2</c:v>
                </c:pt>
                <c:pt idx="428">
                  <c:v>6.0997000000000003E-2</c:v>
                </c:pt>
                <c:pt idx="429">
                  <c:v>6.0499999999999998E-2</c:v>
                </c:pt>
                <c:pt idx="430">
                  <c:v>6.0599999999999994E-2</c:v>
                </c:pt>
                <c:pt idx="431">
                  <c:v>#N/A</c:v>
                </c:pt>
                <c:pt idx="432">
                  <c:v>6.1075999999999998E-2</c:v>
                </c:pt>
                <c:pt idx="433">
                  <c:v>6.0949999999999997E-2</c:v>
                </c:pt>
                <c:pt idx="434">
                  <c:v>6.0999999999999999E-2</c:v>
                </c:pt>
                <c:pt idx="435">
                  <c:v>6.0949999999999997E-2</c:v>
                </c:pt>
                <c:pt idx="436">
                  <c:v>6.0995000000000001E-2</c:v>
                </c:pt>
                <c:pt idx="437">
                  <c:v>5.9900000000000002E-2</c:v>
                </c:pt>
                <c:pt idx="438">
                  <c:v>6.0237999999999993E-2</c:v>
                </c:pt>
                <c:pt idx="439">
                  <c:v>6.0479999999999999E-2</c:v>
                </c:pt>
                <c:pt idx="440">
                  <c:v>#N/A</c:v>
                </c:pt>
                <c:pt idx="441">
                  <c:v>#N/A</c:v>
                </c:pt>
                <c:pt idx="442">
                  <c:v>5.8082000000000002E-2</c:v>
                </c:pt>
                <c:pt idx="443">
                  <c:v>5.8902999999999997E-2</c:v>
                </c:pt>
                <c:pt idx="444">
                  <c:v>5.8899999999999994E-2</c:v>
                </c:pt>
                <c:pt idx="445">
                  <c:v>5.7847999999999997E-2</c:v>
                </c:pt>
                <c:pt idx="446">
                  <c:v>5.7775999999999994E-2</c:v>
                </c:pt>
                <c:pt idx="447">
                  <c:v>5.74E-2</c:v>
                </c:pt>
                <c:pt idx="448">
                  <c:v>5.7891999999999999E-2</c:v>
                </c:pt>
                <c:pt idx="449">
                  <c:v>5.8472999999999997E-2</c:v>
                </c:pt>
                <c:pt idx="450">
                  <c:v>5.9046000000000001E-2</c:v>
                </c:pt>
                <c:pt idx="451">
                  <c:v>5.8403999999999998E-2</c:v>
                </c:pt>
                <c:pt idx="452">
                  <c:v>5.8749999999999997E-2</c:v>
                </c:pt>
                <c:pt idx="453">
                  <c:v>5.9000999999999998E-2</c:v>
                </c:pt>
                <c:pt idx="454">
                  <c:v>5.9410999999999999E-2</c:v>
                </c:pt>
                <c:pt idx="455">
                  <c:v>#N/A</c:v>
                </c:pt>
                <c:pt idx="456">
                  <c:v>5.9539999999999996E-2</c:v>
                </c:pt>
                <c:pt idx="457">
                  <c:v>5.8823999999999994E-2</c:v>
                </c:pt>
                <c:pt idx="458">
                  <c:v>#N/A</c:v>
                </c:pt>
                <c:pt idx="459">
                  <c:v>5.9000000000000004E-2</c:v>
                </c:pt>
                <c:pt idx="460">
                  <c:v>5.9150000000000001E-2</c:v>
                </c:pt>
                <c:pt idx="461">
                  <c:v>5.8899999999999994E-2</c:v>
                </c:pt>
                <c:pt idx="462">
                  <c:v>5.9470000000000002E-2</c:v>
                </c:pt>
                <c:pt idx="463">
                  <c:v>5.9500000000000004E-2</c:v>
                </c:pt>
                <c:pt idx="464">
                  <c:v>5.9200999999999997E-2</c:v>
                </c:pt>
                <c:pt idx="465">
                  <c:v>5.9150000000000001E-2</c:v>
                </c:pt>
                <c:pt idx="466">
                  <c:v>5.8899999999999994E-2</c:v>
                </c:pt>
                <c:pt idx="467">
                  <c:v>5.8799999999999998E-2</c:v>
                </c:pt>
                <c:pt idx="468">
                  <c:v>5.8890999999999999E-2</c:v>
                </c:pt>
                <c:pt idx="469">
                  <c:v>5.9020000000000003E-2</c:v>
                </c:pt>
                <c:pt idx="470">
                  <c:v>6.0053000000000002E-2</c:v>
                </c:pt>
                <c:pt idx="471">
                  <c:v>5.9749999999999998E-2</c:v>
                </c:pt>
                <c:pt idx="472">
                  <c:v>6.0500999999999999E-2</c:v>
                </c:pt>
                <c:pt idx="473">
                  <c:v>6.0631999999999998E-2</c:v>
                </c:pt>
                <c:pt idx="474">
                  <c:v>6.1165000000000004E-2</c:v>
                </c:pt>
                <c:pt idx="475">
                  <c:v>6.0700999999999998E-2</c:v>
                </c:pt>
                <c:pt idx="476">
                  <c:v>6.0700999999999998E-2</c:v>
                </c:pt>
                <c:pt idx="477">
                  <c:v>#N/A</c:v>
                </c:pt>
                <c:pt idx="478">
                  <c:v>6.1399999999999996E-2</c:v>
                </c:pt>
                <c:pt idx="479">
                  <c:v>6.1900000000000004E-2</c:v>
                </c:pt>
                <c:pt idx="480">
                  <c:v>6.2E-2</c:v>
                </c:pt>
                <c:pt idx="481">
                  <c:v>6.2100000000000002E-2</c:v>
                </c:pt>
                <c:pt idx="482">
                  <c:v>6.2199999999999998E-2</c:v>
                </c:pt>
                <c:pt idx="483">
                  <c:v>#N/A</c:v>
                </c:pt>
                <c:pt idx="484">
                  <c:v>6.1805000000000006E-2</c:v>
                </c:pt>
                <c:pt idx="485">
                  <c:v>6.2E-2</c:v>
                </c:pt>
                <c:pt idx="486">
                  <c:v>#N/A</c:v>
                </c:pt>
                <c:pt idx="487">
                  <c:v>6.1504000000000003E-2</c:v>
                </c:pt>
                <c:pt idx="488">
                  <c:v>6.1950000000000005E-2</c:v>
                </c:pt>
                <c:pt idx="489">
                  <c:v>6.4649999999999999E-2</c:v>
                </c:pt>
                <c:pt idx="490">
                  <c:v>6.4899999999999999E-2</c:v>
                </c:pt>
                <c:pt idx="491">
                  <c:v>#N/A</c:v>
                </c:pt>
                <c:pt idx="492">
                  <c:v>6.4699999999999994E-2</c:v>
                </c:pt>
                <c:pt idx="493">
                  <c:v>6.4809999999999993E-2</c:v>
                </c:pt>
                <c:pt idx="494">
                  <c:v>6.4669999999999991E-2</c:v>
                </c:pt>
                <c:pt idx="495">
                  <c:v>6.4699999999999994E-2</c:v>
                </c:pt>
                <c:pt idx="496">
                  <c:v>6.5700000000000008E-2</c:v>
                </c:pt>
                <c:pt idx="497">
                  <c:v>6.5439999999999998E-2</c:v>
                </c:pt>
                <c:pt idx="498">
                  <c:v>6.6721000000000003E-2</c:v>
                </c:pt>
                <c:pt idx="499">
                  <c:v>6.8400000000000002E-2</c:v>
                </c:pt>
                <c:pt idx="500">
                  <c:v>6.9000000000000006E-2</c:v>
                </c:pt>
                <c:pt idx="501">
                  <c:v>6.83E-2</c:v>
                </c:pt>
                <c:pt idx="502">
                  <c:v>6.8199999999999997E-2</c:v>
                </c:pt>
                <c:pt idx="503">
                  <c:v>6.753300000000001E-2</c:v>
                </c:pt>
                <c:pt idx="504">
                  <c:v>6.7400000000000002E-2</c:v>
                </c:pt>
                <c:pt idx="505">
                  <c:v>#N/A</c:v>
                </c:pt>
                <c:pt idx="506">
                  <c:v>6.6804000000000002E-2</c:v>
                </c:pt>
                <c:pt idx="507">
                  <c:v>6.6349999999999992E-2</c:v>
                </c:pt>
                <c:pt idx="508">
                  <c:v>6.6804000000000002E-2</c:v>
                </c:pt>
                <c:pt idx="509">
                  <c:v>6.7400000000000002E-2</c:v>
                </c:pt>
                <c:pt idx="510">
                  <c:v>6.8696000000000007E-2</c:v>
                </c:pt>
                <c:pt idx="511">
                  <c:v>6.9500000000000006E-2</c:v>
                </c:pt>
                <c:pt idx="512">
                  <c:v>6.9805000000000006E-2</c:v>
                </c:pt>
                <c:pt idx="513">
                  <c:v>6.9400000000000003E-2</c:v>
                </c:pt>
                <c:pt idx="514">
                  <c:v>6.9994000000000001E-2</c:v>
                </c:pt>
                <c:pt idx="515">
                  <c:v>6.9599999999999995E-2</c:v>
                </c:pt>
                <c:pt idx="516">
                  <c:v>7.0498000000000005E-2</c:v>
                </c:pt>
                <c:pt idx="517">
                  <c:v>7.1696999999999997E-2</c:v>
                </c:pt>
                <c:pt idx="518">
                  <c:v>7.3876999999999998E-2</c:v>
                </c:pt>
                <c:pt idx="519">
                  <c:v>#N/A</c:v>
                </c:pt>
                <c:pt idx="520">
                  <c:v>7.6227000000000003E-2</c:v>
                </c:pt>
                <c:pt idx="521">
                  <c:v>7.4534000000000003E-2</c:v>
                </c:pt>
                <c:pt idx="522">
                  <c:v>7.4149999999999994E-2</c:v>
                </c:pt>
                <c:pt idx="523">
                  <c:v>#N/A</c:v>
                </c:pt>
                <c:pt idx="524">
                  <c:v>7.4664000000000008E-2</c:v>
                </c:pt>
                <c:pt idx="525">
                  <c:v>7.2963E-2</c:v>
                </c:pt>
                <c:pt idx="526">
                  <c:v>7.2649999999999992E-2</c:v>
                </c:pt>
                <c:pt idx="527">
                  <c:v>7.2358000000000006E-2</c:v>
                </c:pt>
                <c:pt idx="528">
                  <c:v>7.2474999999999998E-2</c:v>
                </c:pt>
                <c:pt idx="529">
                  <c:v>7.5004000000000001E-2</c:v>
                </c:pt>
                <c:pt idx="530">
                  <c:v>7.5498999999999997E-2</c:v>
                </c:pt>
                <c:pt idx="531">
                  <c:v>7.5606000000000007E-2</c:v>
                </c:pt>
                <c:pt idx="532">
                  <c:v>7.6308000000000001E-2</c:v>
                </c:pt>
                <c:pt idx="533">
                  <c:v>6.9836999999999996E-2</c:v>
                </c:pt>
                <c:pt idx="534">
                  <c:v>7.1399999999999991E-2</c:v>
                </c:pt>
                <c:pt idx="535">
                  <c:v>7.4999999999999997E-2</c:v>
                </c:pt>
                <c:pt idx="536">
                  <c:v>7.4182999999999999E-2</c:v>
                </c:pt>
                <c:pt idx="537">
                  <c:v>7.3322999999999999E-2</c:v>
                </c:pt>
                <c:pt idx="538">
                  <c:v>7.3307999999999998E-2</c:v>
                </c:pt>
                <c:pt idx="539">
                  <c:v>7.17E-2</c:v>
                </c:pt>
                <c:pt idx="540">
                  <c:v>7.2300000000000003E-2</c:v>
                </c:pt>
                <c:pt idx="541">
                  <c:v>7.2000000000000008E-2</c:v>
                </c:pt>
                <c:pt idx="542">
                  <c:v>7.3040999999999995E-2</c:v>
                </c:pt>
                <c:pt idx="543">
                  <c:v>7.2525000000000006E-2</c:v>
                </c:pt>
                <c:pt idx="544">
                  <c:v>#N/A</c:v>
                </c:pt>
                <c:pt idx="545">
                  <c:v>7.4299999999999991E-2</c:v>
                </c:pt>
                <c:pt idx="546">
                  <c:v>7.4400000000000008E-2</c:v>
                </c:pt>
                <c:pt idx="547">
                  <c:v>7.3349999999999999E-2</c:v>
                </c:pt>
                <c:pt idx="548">
                  <c:v>7.3399999999999993E-2</c:v>
                </c:pt>
                <c:pt idx="549">
                  <c:v>7.4147999999999992E-2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7.2750000000000009E-2</c:v>
                </c:pt>
                <c:pt idx="554">
                  <c:v>7.22E-2</c:v>
                </c:pt>
                <c:pt idx="555">
                  <c:v>7.1456999999999993E-2</c:v>
                </c:pt>
                <c:pt idx="556">
                  <c:v>7.1220000000000006E-2</c:v>
                </c:pt>
                <c:pt idx="557">
                  <c:v>7.1599999999999997E-2</c:v>
                </c:pt>
                <c:pt idx="558">
                  <c:v>7.1399999999999991E-2</c:v>
                </c:pt>
                <c:pt idx="559">
                  <c:v>6.9699999999999998E-2</c:v>
                </c:pt>
                <c:pt idx="560">
                  <c:v>6.8499000000000004E-2</c:v>
                </c:pt>
                <c:pt idx="561">
                  <c:v>6.9000000000000006E-2</c:v>
                </c:pt>
                <c:pt idx="562">
                  <c:v>6.9401000000000004E-2</c:v>
                </c:pt>
                <c:pt idx="563">
                  <c:v>6.93E-2</c:v>
                </c:pt>
                <c:pt idx="564">
                  <c:v>6.9349999999999995E-2</c:v>
                </c:pt>
                <c:pt idx="565">
                  <c:v>6.8391000000000007E-2</c:v>
                </c:pt>
                <c:pt idx="566">
                  <c:v>6.8316000000000002E-2</c:v>
                </c:pt>
                <c:pt idx="567">
                  <c:v>6.8199999999999997E-2</c:v>
                </c:pt>
                <c:pt idx="568">
                  <c:v>6.8000000000000005E-2</c:v>
                </c:pt>
                <c:pt idx="569">
                  <c:v>6.7919999999999994E-2</c:v>
                </c:pt>
                <c:pt idx="570">
                  <c:v>6.8101999999999996E-2</c:v>
                </c:pt>
                <c:pt idx="571">
                  <c:v>6.7599999999999993E-2</c:v>
                </c:pt>
                <c:pt idx="572">
                  <c:v>6.7699999999999996E-2</c:v>
                </c:pt>
                <c:pt idx="573">
                  <c:v>6.8297999999999998E-2</c:v>
                </c:pt>
                <c:pt idx="574">
                  <c:v>6.9413000000000002E-2</c:v>
                </c:pt>
                <c:pt idx="575">
                  <c:v>6.9824999999999998E-2</c:v>
                </c:pt>
                <c:pt idx="576">
                  <c:v>7.0800000000000002E-2</c:v>
                </c:pt>
                <c:pt idx="577">
                  <c:v>7.1050000000000002E-2</c:v>
                </c:pt>
                <c:pt idx="578">
                  <c:v>7.0800000000000002E-2</c:v>
                </c:pt>
                <c:pt idx="579">
                  <c:v>7.0400000000000004E-2</c:v>
                </c:pt>
                <c:pt idx="580">
                  <c:v>7.0503999999999997E-2</c:v>
                </c:pt>
                <c:pt idx="581">
                  <c:v>7.0499999999999993E-2</c:v>
                </c:pt>
                <c:pt idx="582">
                  <c:v>7.0599999999999996E-2</c:v>
                </c:pt>
                <c:pt idx="583">
                  <c:v>7.0699999999999999E-2</c:v>
                </c:pt>
                <c:pt idx="584">
                  <c:v>7.0499999999999993E-2</c:v>
                </c:pt>
                <c:pt idx="585">
                  <c:v>7.0495000000000002E-2</c:v>
                </c:pt>
                <c:pt idx="586">
                  <c:v>7.0699999999999999E-2</c:v>
                </c:pt>
                <c:pt idx="587">
                  <c:v>7.1058999999999997E-2</c:v>
                </c:pt>
                <c:pt idx="588">
                  <c:v>7.1900000000000006E-2</c:v>
                </c:pt>
                <c:pt idx="589">
                  <c:v>7.22E-2</c:v>
                </c:pt>
                <c:pt idx="590">
                  <c:v>7.1996000000000004E-2</c:v>
                </c:pt>
                <c:pt idx="591">
                  <c:v>7.2550000000000003E-2</c:v>
                </c:pt>
                <c:pt idx="592">
                  <c:v>7.2991E-2</c:v>
                </c:pt>
                <c:pt idx="593">
                  <c:v>7.2891999999999998E-2</c:v>
                </c:pt>
                <c:pt idx="594">
                  <c:v>7.2530999999999998E-2</c:v>
                </c:pt>
                <c:pt idx="595">
                  <c:v>7.2234999999999994E-2</c:v>
                </c:pt>
                <c:pt idx="596">
                  <c:v>7.22E-2</c:v>
                </c:pt>
                <c:pt idx="597">
                  <c:v>7.2408E-2</c:v>
                </c:pt>
                <c:pt idx="598">
                  <c:v>7.2400000000000006E-2</c:v>
                </c:pt>
                <c:pt idx="599">
                  <c:v>7.2196999999999997E-2</c:v>
                </c:pt>
                <c:pt idx="600">
                  <c:v>7.2000000000000008E-2</c:v>
                </c:pt>
                <c:pt idx="601">
                  <c:v>7.2800000000000004E-2</c:v>
                </c:pt>
                <c:pt idx="602">
                  <c:v>7.3200000000000001E-2</c:v>
                </c:pt>
                <c:pt idx="603">
                  <c:v>7.3099999999999998E-2</c:v>
                </c:pt>
                <c:pt idx="604">
                  <c:v>7.2999999999999995E-2</c:v>
                </c:pt>
                <c:pt idx="605">
                  <c:v>7.2900000000000006E-2</c:v>
                </c:pt>
                <c:pt idx="606">
                  <c:v>7.3211999999999999E-2</c:v>
                </c:pt>
                <c:pt idx="607">
                  <c:v>7.3300000000000004E-2</c:v>
                </c:pt>
                <c:pt idx="608">
                  <c:v>7.3172000000000001E-2</c:v>
                </c:pt>
                <c:pt idx="609">
                  <c:v>7.4134000000000005E-2</c:v>
                </c:pt>
                <c:pt idx="610">
                  <c:v>7.5038999999999995E-2</c:v>
                </c:pt>
                <c:pt idx="611">
                  <c:v>7.5412999999999994E-2</c:v>
                </c:pt>
                <c:pt idx="612">
                  <c:v>7.5384000000000007E-2</c:v>
                </c:pt>
                <c:pt idx="613">
                  <c:v>7.4775999999999995E-2</c:v>
                </c:pt>
                <c:pt idx="614">
                  <c:v>7.5129000000000001E-2</c:v>
                </c:pt>
                <c:pt idx="615">
                  <c:v>7.4245000000000005E-2</c:v>
                </c:pt>
                <c:pt idx="616">
                  <c:v>7.3645000000000002E-2</c:v>
                </c:pt>
                <c:pt idx="617">
                  <c:v>7.2736999999999996E-2</c:v>
                </c:pt>
                <c:pt idx="618">
                  <c:v>7.4054999999999996E-2</c:v>
                </c:pt>
                <c:pt idx="619">
                  <c:v>7.3588000000000001E-2</c:v>
                </c:pt>
                <c:pt idx="620">
                  <c:v>7.4400000000000008E-2</c:v>
                </c:pt>
                <c:pt idx="621">
                  <c:v>7.3803999999999995E-2</c:v>
                </c:pt>
                <c:pt idx="622">
                  <c:v>7.3428000000000007E-2</c:v>
                </c:pt>
                <c:pt idx="623">
                  <c:v>7.3582999999999996E-2</c:v>
                </c:pt>
                <c:pt idx="624">
                  <c:v>7.2508000000000003E-2</c:v>
                </c:pt>
                <c:pt idx="625">
                  <c:v>7.2563000000000002E-2</c:v>
                </c:pt>
                <c:pt idx="626">
                  <c:v>7.309199999999999E-2</c:v>
                </c:pt>
                <c:pt idx="627">
                  <c:v>7.3227E-2</c:v>
                </c:pt>
                <c:pt idx="628">
                  <c:v>7.3731000000000005E-2</c:v>
                </c:pt>
                <c:pt idx="629">
                  <c:v>7.361100000000001E-2</c:v>
                </c:pt>
                <c:pt idx="630">
                  <c:v>7.2877999999999998E-2</c:v>
                </c:pt>
                <c:pt idx="631">
                  <c:v>7.2935E-2</c:v>
                </c:pt>
                <c:pt idx="632">
                  <c:v>7.2588E-2</c:v>
                </c:pt>
                <c:pt idx="633">
                  <c:v>7.285599999999999E-2</c:v>
                </c:pt>
                <c:pt idx="634">
                  <c:v>7.2939000000000004E-2</c:v>
                </c:pt>
                <c:pt idx="635">
                  <c:v>7.3160000000000003E-2</c:v>
                </c:pt>
                <c:pt idx="636">
                  <c:v>7.2900000000000006E-2</c:v>
                </c:pt>
                <c:pt idx="637">
                  <c:v>7.214000000000001E-2</c:v>
                </c:pt>
                <c:pt idx="638">
                  <c:v>6.9565000000000002E-2</c:v>
                </c:pt>
                <c:pt idx="639">
                  <c:v>6.8005999999999997E-2</c:v>
                </c:pt>
                <c:pt idx="640">
                  <c:v>6.9148000000000001E-2</c:v>
                </c:pt>
                <c:pt idx="641">
                  <c:v>6.7691000000000001E-2</c:v>
                </c:pt>
                <c:pt idx="642">
                  <c:v>6.6765000000000005E-2</c:v>
                </c:pt>
                <c:pt idx="643">
                  <c:v>6.6230999999999998E-2</c:v>
                </c:pt>
                <c:pt idx="644">
                  <c:v>6.5353000000000008E-2</c:v>
                </c:pt>
                <c:pt idx="645">
                  <c:v>6.6569000000000003E-2</c:v>
                </c:pt>
                <c:pt idx="646">
                  <c:v>6.9000000000000006E-2</c:v>
                </c:pt>
                <c:pt idx="647">
                  <c:v>6.8905000000000008E-2</c:v>
                </c:pt>
                <c:pt idx="648">
                  <c:v>6.5245999999999998E-2</c:v>
                </c:pt>
                <c:pt idx="649">
                  <c:v>6.4699999999999994E-2</c:v>
                </c:pt>
                <c:pt idx="650">
                  <c:v>6.4199999999999993E-2</c:v>
                </c:pt>
                <c:pt idx="651">
                  <c:v>6.2754000000000004E-2</c:v>
                </c:pt>
                <c:pt idx="652">
                  <c:v>6.4500000000000002E-2</c:v>
                </c:pt>
                <c:pt idx="653">
                  <c:v>6.5338999999999994E-2</c:v>
                </c:pt>
                <c:pt idx="654">
                  <c:v>6.3979999999999995E-2</c:v>
                </c:pt>
                <c:pt idx="655">
                  <c:v>6.3361000000000001E-2</c:v>
                </c:pt>
                <c:pt idx="656">
                  <c:v>6.4137E-2</c:v>
                </c:pt>
                <c:pt idx="657">
                  <c:v>6.5006000000000008E-2</c:v>
                </c:pt>
                <c:pt idx="658">
                  <c:v>6.4478999999999995E-2</c:v>
                </c:pt>
                <c:pt idx="659">
                  <c:v>6.5532000000000007E-2</c:v>
                </c:pt>
                <c:pt idx="660">
                  <c:v>6.5480999999999998E-2</c:v>
                </c:pt>
                <c:pt idx="661">
                  <c:v>6.6000000000000003E-2</c:v>
                </c:pt>
                <c:pt idx="662">
                  <c:v>6.6029999999999991E-2</c:v>
                </c:pt>
                <c:pt idx="663">
                  <c:v>6.4779000000000003E-2</c:v>
                </c:pt>
                <c:pt idx="664">
                  <c:v>6.4241000000000006E-2</c:v>
                </c:pt>
                <c:pt idx="665">
                  <c:v>6.3883999999999996E-2</c:v>
                </c:pt>
                <c:pt idx="666">
                  <c:v>6.2566999999999998E-2</c:v>
                </c:pt>
                <c:pt idx="667">
                  <c:v>6.2564999999999996E-2</c:v>
                </c:pt>
                <c:pt idx="668">
                  <c:v>6.2092999999999995E-2</c:v>
                </c:pt>
                <c:pt idx="669">
                  <c:v>6.1698000000000003E-2</c:v>
                </c:pt>
                <c:pt idx="670">
                  <c:v>6.2800000000000009E-2</c:v>
                </c:pt>
                <c:pt idx="671">
                  <c:v>6.3310000000000005E-2</c:v>
                </c:pt>
                <c:pt idx="672">
                  <c:v>6.3409000000000007E-2</c:v>
                </c:pt>
                <c:pt idx="673">
                  <c:v>6.3099999999999989E-2</c:v>
                </c:pt>
                <c:pt idx="674">
                  <c:v>6.2672999999999993E-2</c:v>
                </c:pt>
                <c:pt idx="675">
                  <c:v>6.1463000000000004E-2</c:v>
                </c:pt>
                <c:pt idx="676">
                  <c:v>6.1700999999999999E-2</c:v>
                </c:pt>
                <c:pt idx="677">
                  <c:v>6.0540999999999998E-2</c:v>
                </c:pt>
                <c:pt idx="678">
                  <c:v>6.0700000000000004E-2</c:v>
                </c:pt>
                <c:pt idx="679">
                  <c:v>6.0845000000000003E-2</c:v>
                </c:pt>
                <c:pt idx="680">
                  <c:v>6.08E-2</c:v>
                </c:pt>
                <c:pt idx="681">
                  <c:v>6.0381999999999998E-2</c:v>
                </c:pt>
                <c:pt idx="682">
                  <c:v>6.0861999999999999E-2</c:v>
                </c:pt>
                <c:pt idx="683">
                  <c:v>6.1200000000000004E-2</c:v>
                </c:pt>
                <c:pt idx="684">
                  <c:v>6.0100000000000001E-2</c:v>
                </c:pt>
                <c:pt idx="685">
                  <c:v>5.969E-2</c:v>
                </c:pt>
                <c:pt idx="686">
                  <c:v>5.883E-2</c:v>
                </c:pt>
                <c:pt idx="687">
                  <c:v>5.8730000000000004E-2</c:v>
                </c:pt>
                <c:pt idx="688">
                  <c:v>5.8651999999999996E-2</c:v>
                </c:pt>
                <c:pt idx="689">
                  <c:v>5.9177E-2</c:v>
                </c:pt>
                <c:pt idx="690">
                  <c:v>6.0857000000000001E-2</c:v>
                </c:pt>
                <c:pt idx="691">
                  <c:v>6.0233000000000002E-2</c:v>
                </c:pt>
                <c:pt idx="692">
                  <c:v>0.06</c:v>
                </c:pt>
                <c:pt idx="693">
                  <c:v>6.1416000000000005E-2</c:v>
                </c:pt>
                <c:pt idx="694">
                  <c:v>6.1492999999999999E-2</c:v>
                </c:pt>
                <c:pt idx="695">
                  <c:v>6.1859999999999998E-2</c:v>
                </c:pt>
                <c:pt idx="696">
                  <c:v>6.2600000000000003E-2</c:v>
                </c:pt>
                <c:pt idx="697">
                  <c:v>6.2199999999999998E-2</c:v>
                </c:pt>
                <c:pt idx="698">
                  <c:v>6.2739000000000003E-2</c:v>
                </c:pt>
                <c:pt idx="699">
                  <c:v>6.2368E-2</c:v>
                </c:pt>
                <c:pt idx="700">
                  <c:v>6.1900000000000004E-2</c:v>
                </c:pt>
                <c:pt idx="701">
                  <c:v>6.1100000000000002E-2</c:v>
                </c:pt>
                <c:pt idx="702">
                  <c:v>6.0959000000000006E-2</c:v>
                </c:pt>
                <c:pt idx="703">
                  <c:v>6.1200000000000004E-2</c:v>
                </c:pt>
                <c:pt idx="704">
                  <c:v>6.0831999999999997E-2</c:v>
                </c:pt>
                <c:pt idx="705">
                  <c:v>6.0864000000000001E-2</c:v>
                </c:pt>
                <c:pt idx="706">
                  <c:v>6.1529999999999994E-2</c:v>
                </c:pt>
                <c:pt idx="707">
                  <c:v>6.1315000000000001E-2</c:v>
                </c:pt>
                <c:pt idx="708">
                  <c:v>6.1196E-2</c:v>
                </c:pt>
                <c:pt idx="709">
                  <c:v>6.1234000000000004E-2</c:v>
                </c:pt>
                <c:pt idx="710">
                  <c:v>6.1200999999999998E-2</c:v>
                </c:pt>
                <c:pt idx="711">
                  <c:v>6.1176000000000001E-2</c:v>
                </c:pt>
                <c:pt idx="712">
                  <c:v>6.1242999999999999E-2</c:v>
                </c:pt>
                <c:pt idx="713">
                  <c:v>6.1121999999999996E-2</c:v>
                </c:pt>
                <c:pt idx="714">
                  <c:v>6.1295000000000002E-2</c:v>
                </c:pt>
                <c:pt idx="715">
                  <c:v>6.0599999999999994E-2</c:v>
                </c:pt>
                <c:pt idx="716">
                  <c:v>6.0656999999999996E-2</c:v>
                </c:pt>
                <c:pt idx="717">
                  <c:v>5.9980000000000006E-2</c:v>
                </c:pt>
                <c:pt idx="718">
                  <c:v>5.9966999999999999E-2</c:v>
                </c:pt>
                <c:pt idx="719">
                  <c:v>6.0514999999999999E-2</c:v>
                </c:pt>
                <c:pt idx="720">
                  <c:v>6.0548999999999999E-2</c:v>
                </c:pt>
                <c:pt idx="721">
                  <c:v>6.0454000000000001E-2</c:v>
                </c:pt>
                <c:pt idx="722">
                  <c:v>6.0517000000000001E-2</c:v>
                </c:pt>
                <c:pt idx="723">
                  <c:v>6.1182E-2</c:v>
                </c:pt>
                <c:pt idx="724">
                  <c:v>6.1458000000000006E-2</c:v>
                </c:pt>
                <c:pt idx="725">
                  <c:v>6.1527999999999999E-2</c:v>
                </c:pt>
                <c:pt idx="726">
                  <c:v>6.0707000000000004E-2</c:v>
                </c:pt>
                <c:pt idx="727">
                  <c:v>6.0277999999999998E-2</c:v>
                </c:pt>
                <c:pt idx="728">
                  <c:v>6.0103999999999998E-2</c:v>
                </c:pt>
                <c:pt idx="729">
                  <c:v>5.96E-2</c:v>
                </c:pt>
                <c:pt idx="730">
                  <c:v>5.9057999999999999E-2</c:v>
                </c:pt>
                <c:pt idx="731">
                  <c:v>5.8414000000000001E-2</c:v>
                </c:pt>
                <c:pt idx="732">
                  <c:v>5.8064999999999999E-2</c:v>
                </c:pt>
                <c:pt idx="733">
                  <c:v>5.8525000000000001E-2</c:v>
                </c:pt>
                <c:pt idx="734">
                  <c:v>5.8292999999999998E-2</c:v>
                </c:pt>
                <c:pt idx="735">
                  <c:v>5.8639999999999998E-2</c:v>
                </c:pt>
                <c:pt idx="736">
                  <c:v>5.9200000000000003E-2</c:v>
                </c:pt>
                <c:pt idx="737">
                  <c:v>5.9299999999999999E-2</c:v>
                </c:pt>
                <c:pt idx="738">
                  <c:v>5.8774E-2</c:v>
                </c:pt>
                <c:pt idx="739">
                  <c:v>5.8324000000000001E-2</c:v>
                </c:pt>
                <c:pt idx="740">
                  <c:v>5.79E-2</c:v>
                </c:pt>
                <c:pt idx="741">
                  <c:v>5.79E-2</c:v>
                </c:pt>
                <c:pt idx="742">
                  <c:v>5.7660999999999997E-2</c:v>
                </c:pt>
                <c:pt idx="743">
                  <c:v>5.7857000000000006E-2</c:v>
                </c:pt>
                <c:pt idx="744">
                  <c:v>5.8099999999999999E-2</c:v>
                </c:pt>
                <c:pt idx="745">
                  <c:v>5.7736999999999997E-2</c:v>
                </c:pt>
                <c:pt idx="746">
                  <c:v>5.7146000000000002E-2</c:v>
                </c:pt>
                <c:pt idx="747">
                  <c:v>5.7300000000000004E-2</c:v>
                </c:pt>
                <c:pt idx="748">
                  <c:v>5.6725999999999999E-2</c:v>
                </c:pt>
                <c:pt idx="749">
                  <c:v>5.6600000000000004E-2</c:v>
                </c:pt>
                <c:pt idx="750">
                  <c:v>5.6299999999999996E-2</c:v>
                </c:pt>
                <c:pt idx="751">
                  <c:v>5.6299999999999996E-2</c:v>
                </c:pt>
                <c:pt idx="752">
                  <c:v>5.6555000000000001E-2</c:v>
                </c:pt>
                <c:pt idx="753">
                  <c:v>5.6788999999999999E-2</c:v>
                </c:pt>
                <c:pt idx="754">
                  <c:v>5.6589E-2</c:v>
                </c:pt>
                <c:pt idx="755">
                  <c:v>5.6760000000000005E-2</c:v>
                </c:pt>
                <c:pt idx="756">
                  <c:v>5.67E-2</c:v>
                </c:pt>
                <c:pt idx="757">
                  <c:v>5.688E-2</c:v>
                </c:pt>
                <c:pt idx="758">
                  <c:v>5.7264999999999996E-2</c:v>
                </c:pt>
                <c:pt idx="759">
                  <c:v>5.79E-2</c:v>
                </c:pt>
                <c:pt idx="760">
                  <c:v>5.8037999999999999E-2</c:v>
                </c:pt>
                <c:pt idx="761">
                  <c:v>5.8705999999999994E-2</c:v>
                </c:pt>
                <c:pt idx="762">
                  <c:v>5.8147000000000004E-2</c:v>
                </c:pt>
                <c:pt idx="763">
                  <c:v>5.8582000000000002E-2</c:v>
                </c:pt>
                <c:pt idx="764">
                  <c:v>5.8495999999999999E-2</c:v>
                </c:pt>
                <c:pt idx="765">
                  <c:v>5.8299999999999998E-2</c:v>
                </c:pt>
                <c:pt idx="766">
                  <c:v>5.7979000000000003E-2</c:v>
                </c:pt>
                <c:pt idx="767">
                  <c:v>5.8088000000000001E-2</c:v>
                </c:pt>
                <c:pt idx="768">
                  <c:v>5.8099999999999999E-2</c:v>
                </c:pt>
                <c:pt idx="769">
                  <c:v>5.8358E-2</c:v>
                </c:pt>
                <c:pt idx="770">
                  <c:v>5.9000000000000004E-2</c:v>
                </c:pt>
                <c:pt idx="771">
                  <c:v>5.8727999999999995E-2</c:v>
                </c:pt>
                <c:pt idx="772">
                  <c:v>5.9699000000000002E-2</c:v>
                </c:pt>
                <c:pt idx="773">
                  <c:v>5.9965000000000004E-2</c:v>
                </c:pt>
                <c:pt idx="774">
                  <c:v>6.0167999999999999E-2</c:v>
                </c:pt>
                <c:pt idx="775">
                  <c:v>6.0227000000000003E-2</c:v>
                </c:pt>
                <c:pt idx="776">
                  <c:v>6.0242000000000004E-2</c:v>
                </c:pt>
                <c:pt idx="777">
                  <c:v>6.0377E-2</c:v>
                </c:pt>
                <c:pt idx="778">
                  <c:v>5.9721999999999997E-2</c:v>
                </c:pt>
                <c:pt idx="779">
                  <c:v>5.8848999999999999E-2</c:v>
                </c:pt>
                <c:pt idx="780">
                  <c:v>5.8499999999999996E-2</c:v>
                </c:pt>
                <c:pt idx="781">
                  <c:v>5.8400000000000001E-2</c:v>
                </c:pt>
                <c:pt idx="782">
                  <c:v>5.7999999999999996E-2</c:v>
                </c:pt>
                <c:pt idx="783">
                  <c:v>5.7599999999999998E-2</c:v>
                </c:pt>
                <c:pt idx="784">
                  <c:v>5.7746000000000006E-2</c:v>
                </c:pt>
                <c:pt idx="785">
                  <c:v>5.7470999999999994E-2</c:v>
                </c:pt>
                <c:pt idx="786">
                  <c:v>5.6566999999999999E-2</c:v>
                </c:pt>
                <c:pt idx="787">
                  <c:v>5.6923000000000001E-2</c:v>
                </c:pt>
                <c:pt idx="788">
                  <c:v>5.6399999999999999E-2</c:v>
                </c:pt>
                <c:pt idx="789">
                  <c:v>5.6555999999999995E-2</c:v>
                </c:pt>
                <c:pt idx="790">
                  <c:v>5.6500000000000002E-2</c:v>
                </c:pt>
                <c:pt idx="791">
                  <c:v>5.6399999999999999E-2</c:v>
                </c:pt>
                <c:pt idx="792">
                  <c:v>5.6429E-2</c:v>
                </c:pt>
                <c:pt idx="793">
                  <c:v>5.6399999999999999E-2</c:v>
                </c:pt>
                <c:pt idx="794">
                  <c:v>5.6399999999999999E-2</c:v>
                </c:pt>
                <c:pt idx="795">
                  <c:v>5.6112999999999996E-2</c:v>
                </c:pt>
                <c:pt idx="796">
                  <c:v>5.6100000000000004E-2</c:v>
                </c:pt>
                <c:pt idx="797">
                  <c:v>5.5442999999999999E-2</c:v>
                </c:pt>
                <c:pt idx="798">
                  <c:v>5.5426999999999997E-2</c:v>
                </c:pt>
                <c:pt idx="799">
                  <c:v>5.57E-2</c:v>
                </c:pt>
                <c:pt idx="800">
                  <c:v>5.5421999999999999E-2</c:v>
                </c:pt>
                <c:pt idx="801">
                  <c:v>5.6262999999999994E-2</c:v>
                </c:pt>
                <c:pt idx="802">
                  <c:v>5.6859E-2</c:v>
                </c:pt>
                <c:pt idx="803">
                  <c:v>5.7224999999999998E-2</c:v>
                </c:pt>
                <c:pt idx="804">
                  <c:v>5.7419999999999999E-2</c:v>
                </c:pt>
                <c:pt idx="805">
                  <c:v>5.7200000000000001E-2</c:v>
                </c:pt>
                <c:pt idx="806">
                  <c:v>5.7323000000000006E-2</c:v>
                </c:pt>
                <c:pt idx="807">
                  <c:v>5.7200000000000001E-2</c:v>
                </c:pt>
                <c:pt idx="808">
                  <c:v>5.7228000000000001E-2</c:v>
                </c:pt>
                <c:pt idx="809">
                  <c:v>5.6821999999999998E-2</c:v>
                </c:pt>
                <c:pt idx="810">
                  <c:v>5.6772000000000003E-2</c:v>
                </c:pt>
                <c:pt idx="811">
                  <c:v>5.7682000000000004E-2</c:v>
                </c:pt>
                <c:pt idx="812">
                  <c:v>6.0235000000000004E-2</c:v>
                </c:pt>
                <c:pt idx="813">
                  <c:v>6.0235000000000004E-2</c:v>
                </c:pt>
                <c:pt idx="814">
                  <c:v>6.0235000000000004E-2</c:v>
                </c:pt>
                <c:pt idx="815">
                  <c:v>6.0941999999999996E-2</c:v>
                </c:pt>
                <c:pt idx="816">
                  <c:v>6.0941999999999996E-2</c:v>
                </c:pt>
                <c:pt idx="817">
                  <c:v>6.0971999999999998E-2</c:v>
                </c:pt>
                <c:pt idx="818">
                  <c:v>6.0068999999999997E-2</c:v>
                </c:pt>
                <c:pt idx="819">
                  <c:v>6.0162000000000007E-2</c:v>
                </c:pt>
                <c:pt idx="820">
                  <c:v>6.0339999999999998E-2</c:v>
                </c:pt>
                <c:pt idx="821">
                  <c:v>6.0625999999999999E-2</c:v>
                </c:pt>
                <c:pt idx="822">
                  <c:v>6.1239999999999996E-2</c:v>
                </c:pt>
                <c:pt idx="823">
                  <c:v>6.0808000000000001E-2</c:v>
                </c:pt>
                <c:pt idx="824">
                  <c:v>6.0382999999999992E-2</c:v>
                </c:pt>
                <c:pt idx="825">
                  <c:v>6.0492999999999998E-2</c:v>
                </c:pt>
                <c:pt idx="826">
                  <c:v>6.2699999999999992E-2</c:v>
                </c:pt>
                <c:pt idx="827">
                  <c:v>6.2800999999999996E-2</c:v>
                </c:pt>
                <c:pt idx="828">
                  <c:v>6.2E-2</c:v>
                </c:pt>
                <c:pt idx="829">
                  <c:v>6.2549999999999994E-2</c:v>
                </c:pt>
                <c:pt idx="830">
                  <c:v>6.1799999999999994E-2</c:v>
                </c:pt>
                <c:pt idx="831">
                  <c:v>6.0769999999999998E-2</c:v>
                </c:pt>
                <c:pt idx="832">
                  <c:v>6.0671000000000003E-2</c:v>
                </c:pt>
                <c:pt idx="833">
                  <c:v>6.0410999999999999E-2</c:v>
                </c:pt>
                <c:pt idx="834">
                  <c:v>5.9938000000000005E-2</c:v>
                </c:pt>
                <c:pt idx="835">
                  <c:v>5.9974999999999994E-2</c:v>
                </c:pt>
                <c:pt idx="836">
                  <c:v>5.9942000000000002E-2</c:v>
                </c:pt>
                <c:pt idx="837">
                  <c:v>6.0095000000000003E-2</c:v>
                </c:pt>
                <c:pt idx="838">
                  <c:v>5.9795000000000001E-2</c:v>
                </c:pt>
                <c:pt idx="839">
                  <c:v>5.9699999999999996E-2</c:v>
                </c:pt>
                <c:pt idx="840">
                  <c:v>5.9240000000000001E-2</c:v>
                </c:pt>
                <c:pt idx="841">
                  <c:v>5.8728999999999996E-2</c:v>
                </c:pt>
                <c:pt idx="842">
                  <c:v>5.8803999999999995E-2</c:v>
                </c:pt>
                <c:pt idx="843">
                  <c:v>5.8798000000000003E-2</c:v>
                </c:pt>
                <c:pt idx="844">
                  <c:v>5.8727999999999995E-2</c:v>
                </c:pt>
                <c:pt idx="845">
                  <c:v>5.8277999999999996E-2</c:v>
                </c:pt>
                <c:pt idx="846">
                  <c:v>5.7348999999999997E-2</c:v>
                </c:pt>
                <c:pt idx="847">
                  <c:v>5.7348999999999997E-2</c:v>
                </c:pt>
                <c:pt idx="848">
                  <c:v>5.6563999999999996E-2</c:v>
                </c:pt>
                <c:pt idx="849">
                  <c:v>5.7224999999999998E-2</c:v>
                </c:pt>
                <c:pt idx="850">
                  <c:v>5.7873000000000001E-2</c:v>
                </c:pt>
                <c:pt idx="851">
                  <c:v>5.7502999999999999E-2</c:v>
                </c:pt>
                <c:pt idx="852">
                  <c:v>5.7844E-2</c:v>
                </c:pt>
                <c:pt idx="853">
                  <c:v>5.7832999999999996E-2</c:v>
                </c:pt>
                <c:pt idx="854">
                  <c:v>5.7599999999999998E-2</c:v>
                </c:pt>
                <c:pt idx="855">
                  <c:v>5.7755000000000001E-2</c:v>
                </c:pt>
                <c:pt idx="856">
                  <c:v>5.5800000000000002E-2</c:v>
                </c:pt>
                <c:pt idx="857">
                  <c:v>5.57E-2</c:v>
                </c:pt>
                <c:pt idx="858">
                  <c:v>5.5300000000000002E-2</c:v>
                </c:pt>
                <c:pt idx="859">
                  <c:v>5.5300000000000002E-2</c:v>
                </c:pt>
                <c:pt idx="860">
                  <c:v>5.5899999999999998E-2</c:v>
                </c:pt>
                <c:pt idx="861">
                  <c:v>5.5957E-2</c:v>
                </c:pt>
                <c:pt idx="862">
                  <c:v>5.6052999999999999E-2</c:v>
                </c:pt>
                <c:pt idx="863">
                  <c:v>5.6093000000000004E-2</c:v>
                </c:pt>
                <c:pt idx="864">
                  <c:v>5.5599999999999997E-2</c:v>
                </c:pt>
                <c:pt idx="865">
                  <c:v>5.5921999999999999E-2</c:v>
                </c:pt>
                <c:pt idx="866">
                  <c:v>5.5500000000000001E-2</c:v>
                </c:pt>
                <c:pt idx="867">
                  <c:v>5.5999999999999994E-2</c:v>
                </c:pt>
                <c:pt idx="868">
                  <c:v>5.5808999999999997E-2</c:v>
                </c:pt>
                <c:pt idx="869">
                  <c:v>5.5345999999999999E-2</c:v>
                </c:pt>
                <c:pt idx="870">
                  <c:v>5.4819000000000007E-2</c:v>
                </c:pt>
                <c:pt idx="871">
                  <c:v>5.45E-2</c:v>
                </c:pt>
                <c:pt idx="872">
                  <c:v>5.4400000000000004E-2</c:v>
                </c:pt>
                <c:pt idx="873">
                  <c:v>5.4000000000000006E-2</c:v>
                </c:pt>
                <c:pt idx="874">
                  <c:v>5.33E-2</c:v>
                </c:pt>
                <c:pt idx="875">
                  <c:v>5.2944000000000005E-2</c:v>
                </c:pt>
                <c:pt idx="876">
                  <c:v>5.2900000000000003E-2</c:v>
                </c:pt>
                <c:pt idx="877">
                  <c:v>5.2819999999999999E-2</c:v>
                </c:pt>
                <c:pt idx="878">
                  <c:v>5.2762000000000003E-2</c:v>
                </c:pt>
                <c:pt idx="879">
                  <c:v>5.2694999999999999E-2</c:v>
                </c:pt>
                <c:pt idx="880">
                  <c:v>5.3011999999999997E-2</c:v>
                </c:pt>
                <c:pt idx="881">
                  <c:v>5.28E-2</c:v>
                </c:pt>
                <c:pt idx="882">
                  <c:v>5.2759E-2</c:v>
                </c:pt>
                <c:pt idx="883">
                  <c:v>5.2343000000000001E-2</c:v>
                </c:pt>
                <c:pt idx="884">
                  <c:v>5.2000000000000005E-2</c:v>
                </c:pt>
                <c:pt idx="885">
                  <c:v>5.1323999999999995E-2</c:v>
                </c:pt>
                <c:pt idx="886">
                  <c:v>5.1699999999999996E-2</c:v>
                </c:pt>
                <c:pt idx="887">
                  <c:v>5.1500000000000004E-2</c:v>
                </c:pt>
                <c:pt idx="888">
                  <c:v>5.1958999999999998E-2</c:v>
                </c:pt>
                <c:pt idx="889">
                  <c:v>5.1845999999999996E-2</c:v>
                </c:pt>
                <c:pt idx="890">
                  <c:v>5.1799999999999999E-2</c:v>
                </c:pt>
                <c:pt idx="891">
                  <c:v>5.1824000000000002E-2</c:v>
                </c:pt>
                <c:pt idx="892">
                  <c:v>5.2167000000000005E-2</c:v>
                </c:pt>
                <c:pt idx="893">
                  <c:v>5.2462000000000002E-2</c:v>
                </c:pt>
                <c:pt idx="894">
                  <c:v>5.1712999999999995E-2</c:v>
                </c:pt>
                <c:pt idx="895">
                  <c:v>5.1666999999999998E-2</c:v>
                </c:pt>
                <c:pt idx="896">
                  <c:v>5.2467E-2</c:v>
                </c:pt>
                <c:pt idx="897">
                  <c:v>5.2000000000000005E-2</c:v>
                </c:pt>
                <c:pt idx="898">
                  <c:v>5.1940999999999994E-2</c:v>
                </c:pt>
                <c:pt idx="899">
                  <c:v>5.1672999999999997E-2</c:v>
                </c:pt>
                <c:pt idx="900">
                  <c:v>5.1719000000000001E-2</c:v>
                </c:pt>
                <c:pt idx="901">
                  <c:v>5.1660000000000005E-2</c:v>
                </c:pt>
                <c:pt idx="902">
                  <c:v>5.1898E-2</c:v>
                </c:pt>
                <c:pt idx="903">
                  <c:v>5.2531000000000001E-2</c:v>
                </c:pt>
                <c:pt idx="904">
                  <c:v>5.2076000000000004E-2</c:v>
                </c:pt>
                <c:pt idx="905">
                  <c:v>5.1799999999999999E-2</c:v>
                </c:pt>
                <c:pt idx="906">
                  <c:v>5.2199999999999996E-2</c:v>
                </c:pt>
                <c:pt idx="907">
                  <c:v>5.2061999999999997E-2</c:v>
                </c:pt>
                <c:pt idx="908">
                  <c:v>5.21E-2</c:v>
                </c:pt>
                <c:pt idx="909">
                  <c:v>5.1943000000000003E-2</c:v>
                </c:pt>
                <c:pt idx="910">
                  <c:v>5.1900000000000002E-2</c:v>
                </c:pt>
                <c:pt idx="911">
                  <c:v>5.21E-2</c:v>
                </c:pt>
                <c:pt idx="912">
                  <c:v>5.2545000000000001E-2</c:v>
                </c:pt>
                <c:pt idx="913">
                  <c:v>5.3335999999999995E-2</c:v>
                </c:pt>
                <c:pt idx="914">
                  <c:v>5.3099999999999994E-2</c:v>
                </c:pt>
                <c:pt idx="915">
                  <c:v>5.2622999999999996E-2</c:v>
                </c:pt>
                <c:pt idx="916">
                  <c:v>5.2759E-2</c:v>
                </c:pt>
                <c:pt idx="917">
                  <c:v>5.2428000000000002E-2</c:v>
                </c:pt>
                <c:pt idx="918">
                  <c:v>5.2659999999999998E-2</c:v>
                </c:pt>
                <c:pt idx="919">
                  <c:v>5.2575000000000004E-2</c:v>
                </c:pt>
                <c:pt idx="920">
                  <c:v>5.2173999999999998E-2</c:v>
                </c:pt>
                <c:pt idx="921">
                  <c:v>5.2481E-2</c:v>
                </c:pt>
                <c:pt idx="922">
                  <c:v>5.2746000000000001E-2</c:v>
                </c:pt>
                <c:pt idx="923">
                  <c:v>5.28E-2</c:v>
                </c:pt>
                <c:pt idx="924">
                  <c:v>5.3463999999999998E-2</c:v>
                </c:pt>
                <c:pt idx="925">
                  <c:v>5.3536E-2</c:v>
                </c:pt>
                <c:pt idx="926">
                  <c:v>5.3672999999999998E-2</c:v>
                </c:pt>
                <c:pt idx="927">
                  <c:v>5.33E-2</c:v>
                </c:pt>
                <c:pt idx="928">
                  <c:v>5.2962999999999996E-2</c:v>
                </c:pt>
                <c:pt idx="929">
                  <c:v>5.2932E-2</c:v>
                </c:pt>
                <c:pt idx="930">
                  <c:v>5.3200000000000004E-2</c:v>
                </c:pt>
                <c:pt idx="931">
                  <c:v>5.3082000000000004E-2</c:v>
                </c:pt>
                <c:pt idx="932">
                  <c:v>5.3280000000000001E-2</c:v>
                </c:pt>
                <c:pt idx="933">
                  <c:v>5.3220999999999997E-2</c:v>
                </c:pt>
                <c:pt idx="934">
                  <c:v>5.2518000000000002E-2</c:v>
                </c:pt>
                <c:pt idx="935">
                  <c:v>5.1990999999999996E-2</c:v>
                </c:pt>
                <c:pt idx="936">
                  <c:v>5.1433E-2</c:v>
                </c:pt>
                <c:pt idx="937">
                  <c:v>5.0519999999999995E-2</c:v>
                </c:pt>
                <c:pt idx="938">
                  <c:v>4.9451000000000002E-2</c:v>
                </c:pt>
                <c:pt idx="939">
                  <c:v>4.9785000000000003E-2</c:v>
                </c:pt>
                <c:pt idx="940">
                  <c:v>5.9752E-2</c:v>
                </c:pt>
                <c:pt idx="941">
                  <c:v>5.7020000000000001E-2</c:v>
                </c:pt>
                <c:pt idx="942">
                  <c:v>5.7780999999999999E-2</c:v>
                </c:pt>
                <c:pt idx="943">
                  <c:v>5.611E-2</c:v>
                </c:pt>
                <c:pt idx="944">
                  <c:v>5.6159000000000001E-2</c:v>
                </c:pt>
                <c:pt idx="945">
                  <c:v>5.5951000000000001E-2</c:v>
                </c:pt>
                <c:pt idx="946">
                  <c:v>5.5499E-2</c:v>
                </c:pt>
                <c:pt idx="947">
                  <c:v>5.5425000000000002E-2</c:v>
                </c:pt>
                <c:pt idx="948">
                  <c:v>5.6071999999999997E-2</c:v>
                </c:pt>
                <c:pt idx="949">
                  <c:v>5.5899999999999998E-2</c:v>
                </c:pt>
                <c:pt idx="950">
                  <c:v>5.6765999999999997E-2</c:v>
                </c:pt>
                <c:pt idx="951">
                  <c:v>5.7438999999999997E-2</c:v>
                </c:pt>
                <c:pt idx="952">
                  <c:v>5.7999999999999996E-2</c:v>
                </c:pt>
                <c:pt idx="953">
                  <c:v>5.7356999999999998E-2</c:v>
                </c:pt>
                <c:pt idx="954">
                  <c:v>5.7218999999999999E-2</c:v>
                </c:pt>
                <c:pt idx="955">
                  <c:v>5.7214999999999995E-2</c:v>
                </c:pt>
                <c:pt idx="956">
                  <c:v>5.7099999999999998E-2</c:v>
                </c:pt>
                <c:pt idx="957">
                  <c:v>5.7000000000000002E-2</c:v>
                </c:pt>
                <c:pt idx="958">
                  <c:v>5.7045999999999999E-2</c:v>
                </c:pt>
                <c:pt idx="959">
                  <c:v>5.6039000000000005E-2</c:v>
                </c:pt>
                <c:pt idx="960">
                  <c:v>5.5599999999999997E-2</c:v>
                </c:pt>
                <c:pt idx="961">
                  <c:v>5.5227999999999999E-2</c:v>
                </c:pt>
                <c:pt idx="962">
                  <c:v>5.5731999999999997E-2</c:v>
                </c:pt>
                <c:pt idx="963">
                  <c:v>5.57E-2</c:v>
                </c:pt>
                <c:pt idx="964">
                  <c:v>5.6051999999999998E-2</c:v>
                </c:pt>
                <c:pt idx="965">
                  <c:v>5.6226000000000005E-2</c:v>
                </c:pt>
                <c:pt idx="966">
                  <c:v>5.6388000000000001E-2</c:v>
                </c:pt>
                <c:pt idx="967">
                  <c:v>5.6898999999999998E-2</c:v>
                </c:pt>
                <c:pt idx="968">
                  <c:v>5.6439000000000003E-2</c:v>
                </c:pt>
                <c:pt idx="969">
                  <c:v>5.6513000000000001E-2</c:v>
                </c:pt>
                <c:pt idx="970">
                  <c:v>5.6435000000000006E-2</c:v>
                </c:pt>
                <c:pt idx="971">
                  <c:v>5.6100000000000004E-2</c:v>
                </c:pt>
                <c:pt idx="972">
                  <c:v>5.6299999999999996E-2</c:v>
                </c:pt>
                <c:pt idx="973">
                  <c:v>5.6268000000000006E-2</c:v>
                </c:pt>
                <c:pt idx="974">
                  <c:v>5.6266999999999998E-2</c:v>
                </c:pt>
                <c:pt idx="975">
                  <c:v>5.6482999999999998E-2</c:v>
                </c:pt>
                <c:pt idx="976">
                  <c:v>5.6464E-2</c:v>
                </c:pt>
                <c:pt idx="977">
                  <c:v>5.6336000000000004E-2</c:v>
                </c:pt>
                <c:pt idx="978">
                  <c:v>5.5654000000000002E-2</c:v>
                </c:pt>
                <c:pt idx="979">
                  <c:v>5.5800000000000002E-2</c:v>
                </c:pt>
                <c:pt idx="980">
                  <c:v>5.5199999999999999E-2</c:v>
                </c:pt>
                <c:pt idx="981">
                  <c:v>5.4772999999999995E-2</c:v>
                </c:pt>
                <c:pt idx="982">
                  <c:v>5.4415999999999999E-2</c:v>
                </c:pt>
                <c:pt idx="983">
                  <c:v>5.3800000000000001E-2</c:v>
                </c:pt>
                <c:pt idx="984">
                  <c:v>5.3633E-2</c:v>
                </c:pt>
                <c:pt idx="985">
                  <c:v>5.3338999999999998E-2</c:v>
                </c:pt>
                <c:pt idx="986">
                  <c:v>5.3463000000000004E-2</c:v>
                </c:pt>
                <c:pt idx="987">
                  <c:v>5.3600000000000002E-2</c:v>
                </c:pt>
                <c:pt idx="988">
                  <c:v>5.3899999999999997E-2</c:v>
                </c:pt>
                <c:pt idx="989">
                  <c:v>5.3041999999999999E-2</c:v>
                </c:pt>
                <c:pt idx="990">
                  <c:v>5.3282999999999997E-2</c:v>
                </c:pt>
                <c:pt idx="991">
                  <c:v>5.3055000000000005E-2</c:v>
                </c:pt>
                <c:pt idx="992">
                  <c:v>5.287E-2</c:v>
                </c:pt>
                <c:pt idx="993">
                  <c:v>5.2332000000000004E-2</c:v>
                </c:pt>
                <c:pt idx="994">
                  <c:v>5.16E-2</c:v>
                </c:pt>
                <c:pt idx="995">
                  <c:v>5.1406E-2</c:v>
                </c:pt>
                <c:pt idx="996">
                  <c:v>5.1699999999999996E-2</c:v>
                </c:pt>
                <c:pt idx="997">
                  <c:v>5.1721000000000003E-2</c:v>
                </c:pt>
                <c:pt idx="998">
                  <c:v>5.1900000000000002E-2</c:v>
                </c:pt>
                <c:pt idx="999">
                  <c:v>5.2371999999999995E-2</c:v>
                </c:pt>
                <c:pt idx="1000">
                  <c:v>5.2561999999999998E-2</c:v>
                </c:pt>
                <c:pt idx="1001">
                  <c:v>5.2600000000000001E-2</c:v>
                </c:pt>
                <c:pt idx="1002">
                  <c:v>5.2106000000000006E-2</c:v>
                </c:pt>
                <c:pt idx="1003">
                  <c:v>5.1982E-2</c:v>
                </c:pt>
                <c:pt idx="1004">
                  <c:v>5.2762000000000003E-2</c:v>
                </c:pt>
                <c:pt idx="1005">
                  <c:v>5.2476000000000002E-2</c:v>
                </c:pt>
                <c:pt idx="1006">
                  <c:v>5.3067999999999997E-2</c:v>
                </c:pt>
                <c:pt idx="1007">
                  <c:v>5.3178999999999997E-2</c:v>
                </c:pt>
                <c:pt idx="1008">
                  <c:v>5.3037000000000001E-2</c:v>
                </c:pt>
                <c:pt idx="1009">
                  <c:v>5.2766E-2</c:v>
                </c:pt>
                <c:pt idx="1010">
                  <c:v>5.2900000000000003E-2</c:v>
                </c:pt>
                <c:pt idx="1011">
                  <c:v>5.3003000000000002E-2</c:v>
                </c:pt>
                <c:pt idx="1012">
                  <c:v>5.3066000000000002E-2</c:v>
                </c:pt>
                <c:pt idx="1013">
                  <c:v>5.3244E-2</c:v>
                </c:pt>
                <c:pt idx="1014">
                  <c:v>5.2900000000000003E-2</c:v>
                </c:pt>
                <c:pt idx="1015">
                  <c:v>5.2900000000000003E-2</c:v>
                </c:pt>
                <c:pt idx="1016">
                  <c:v>5.28E-2</c:v>
                </c:pt>
                <c:pt idx="1017">
                  <c:v>5.2137000000000003E-2</c:v>
                </c:pt>
                <c:pt idx="1018">
                  <c:v>5.1670000000000001E-2</c:v>
                </c:pt>
                <c:pt idx="1019">
                  <c:v>5.1067000000000001E-2</c:v>
                </c:pt>
                <c:pt idx="1020">
                  <c:v>5.1165000000000002E-2</c:v>
                </c:pt>
                <c:pt idx="1021">
                  <c:v>5.1318999999999997E-2</c:v>
                </c:pt>
                <c:pt idx="1022">
                  <c:v>5.1299999999999998E-2</c:v>
                </c:pt>
                <c:pt idx="1023">
                  <c:v>5.1235000000000003E-2</c:v>
                </c:pt>
                <c:pt idx="1024">
                  <c:v>5.1360000000000003E-2</c:v>
                </c:pt>
                <c:pt idx="1025">
                  <c:v>5.1299999999999998E-2</c:v>
                </c:pt>
                <c:pt idx="1026">
                  <c:v>5.1100000000000007E-2</c:v>
                </c:pt>
                <c:pt idx="1027">
                  <c:v>5.1154000000000005E-2</c:v>
                </c:pt>
                <c:pt idx="1028">
                  <c:v>5.0824999999999995E-2</c:v>
                </c:pt>
                <c:pt idx="1029">
                  <c:v>5.0824000000000001E-2</c:v>
                </c:pt>
                <c:pt idx="1030">
                  <c:v>5.0999999999999997E-2</c:v>
                </c:pt>
                <c:pt idx="1031">
                  <c:v>5.0869999999999999E-2</c:v>
                </c:pt>
                <c:pt idx="1032">
                  <c:v>5.1100000000000007E-2</c:v>
                </c:pt>
                <c:pt idx="1033">
                  <c:v>5.1100000000000007E-2</c:v>
                </c:pt>
                <c:pt idx="1034">
                  <c:v>5.1100000000000007E-2</c:v>
                </c:pt>
                <c:pt idx="1035">
                  <c:v>5.1025999999999995E-2</c:v>
                </c:pt>
                <c:pt idx="1036">
                  <c:v>5.1156E-2</c:v>
                </c:pt>
                <c:pt idx="1037">
                  <c:v>5.1100000000000007E-2</c:v>
                </c:pt>
                <c:pt idx="1038">
                  <c:v>5.1399999999999994E-2</c:v>
                </c:pt>
                <c:pt idx="1039">
                  <c:v>5.0900000000000001E-2</c:v>
                </c:pt>
                <c:pt idx="1040">
                  <c:v>5.1100000000000007E-2</c:v>
                </c:pt>
                <c:pt idx="1041">
                  <c:v>5.1058000000000006E-2</c:v>
                </c:pt>
                <c:pt idx="1042">
                  <c:v>5.1258999999999999E-2</c:v>
                </c:pt>
                <c:pt idx="1043">
                  <c:v>5.1262000000000002E-2</c:v>
                </c:pt>
                <c:pt idx="1044">
                  <c:v>5.1360999999999997E-2</c:v>
                </c:pt>
                <c:pt idx="1045">
                  <c:v>5.1100000000000007E-2</c:v>
                </c:pt>
                <c:pt idx="1046">
                  <c:v>5.1105999999999999E-2</c:v>
                </c:pt>
                <c:pt idx="1047">
                  <c:v>5.0999999999999997E-2</c:v>
                </c:pt>
                <c:pt idx="1048">
                  <c:v>5.0799999999999998E-2</c:v>
                </c:pt>
                <c:pt idx="1049">
                  <c:v>5.1275000000000001E-2</c:v>
                </c:pt>
                <c:pt idx="1050">
                  <c:v>5.1778000000000005E-2</c:v>
                </c:pt>
                <c:pt idx="1051">
                  <c:v>5.16E-2</c:v>
                </c:pt>
                <c:pt idx="1052">
                  <c:v>5.2282999999999996E-2</c:v>
                </c:pt>
                <c:pt idx="1053">
                  <c:v>5.2243999999999999E-2</c:v>
                </c:pt>
                <c:pt idx="1054">
                  <c:v>5.2611999999999999E-2</c:v>
                </c:pt>
                <c:pt idx="1055">
                  <c:v>5.2668E-2</c:v>
                </c:pt>
                <c:pt idx="1056">
                  <c:v>5.3246000000000002E-2</c:v>
                </c:pt>
                <c:pt idx="1057">
                  <c:v>5.398E-2</c:v>
                </c:pt>
                <c:pt idx="1058">
                  <c:v>5.3579000000000002E-2</c:v>
                </c:pt>
                <c:pt idx="1059">
                  <c:v>5.3800000000000001E-2</c:v>
                </c:pt>
                <c:pt idx="1060">
                  <c:v>5.3640999999999994E-2</c:v>
                </c:pt>
                <c:pt idx="1061">
                  <c:v>5.3662000000000001E-2</c:v>
                </c:pt>
                <c:pt idx="1062">
                  <c:v>5.3953000000000001E-2</c:v>
                </c:pt>
                <c:pt idx="1063">
                  <c:v>5.4199999999999998E-2</c:v>
                </c:pt>
                <c:pt idx="1064">
                  <c:v>5.45E-2</c:v>
                </c:pt>
                <c:pt idx="1065">
                  <c:v>5.3879000000000003E-2</c:v>
                </c:pt>
                <c:pt idx="1066">
                  <c:v>5.3532000000000003E-2</c:v>
                </c:pt>
                <c:pt idx="1067">
                  <c:v>5.3532000000000003E-2</c:v>
                </c:pt>
                <c:pt idx="1068">
                  <c:v>5.3057E-2</c:v>
                </c:pt>
                <c:pt idx="1069">
                  <c:v>5.33E-2</c:v>
                </c:pt>
                <c:pt idx="1070">
                  <c:v>5.3237E-2</c:v>
                </c:pt>
                <c:pt idx="1071">
                  <c:v>5.3600000000000002E-2</c:v>
                </c:pt>
                <c:pt idx="1072">
                  <c:v>5.3699999999999998E-2</c:v>
                </c:pt>
                <c:pt idx="1073">
                  <c:v>5.3532000000000003E-2</c:v>
                </c:pt>
                <c:pt idx="1074">
                  <c:v>5.4149000000000003E-2</c:v>
                </c:pt>
                <c:pt idx="1075">
                  <c:v>5.45E-2</c:v>
                </c:pt>
                <c:pt idx="1076">
                  <c:v>5.45E-2</c:v>
                </c:pt>
                <c:pt idx="1077">
                  <c:v>5.4600000000000003E-2</c:v>
                </c:pt>
                <c:pt idx="1078">
                  <c:v>5.4448999999999997E-2</c:v>
                </c:pt>
                <c:pt idx="1079">
                  <c:v>5.4600000000000003E-2</c:v>
                </c:pt>
                <c:pt idx="1080">
                  <c:v>5.5015000000000001E-2</c:v>
                </c:pt>
                <c:pt idx="1081">
                  <c:v>5.4699999999999999E-2</c:v>
                </c:pt>
                <c:pt idx="1082">
                  <c:v>5.4652000000000006E-2</c:v>
                </c:pt>
                <c:pt idx="1083">
                  <c:v>5.4900000000000004E-2</c:v>
                </c:pt>
                <c:pt idx="1084">
                  <c:v>5.4699999999999999E-2</c:v>
                </c:pt>
                <c:pt idx="1085">
                  <c:v>5.5E-2</c:v>
                </c:pt>
                <c:pt idx="1086">
                  <c:v>5.4900000000000004E-2</c:v>
                </c:pt>
                <c:pt idx="1087">
                  <c:v>5.5E-2</c:v>
                </c:pt>
                <c:pt idx="1088">
                  <c:v>5.5199999999999999E-2</c:v>
                </c:pt>
                <c:pt idx="1089">
                  <c:v>5.4733000000000004E-2</c:v>
                </c:pt>
                <c:pt idx="1090">
                  <c:v>5.45E-2</c:v>
                </c:pt>
                <c:pt idx="1091">
                  <c:v>5.4827000000000001E-2</c:v>
                </c:pt>
                <c:pt idx="1092">
                  <c:v>5.4413999999999997E-2</c:v>
                </c:pt>
                <c:pt idx="1093">
                  <c:v>5.4599000000000002E-2</c:v>
                </c:pt>
                <c:pt idx="1094">
                  <c:v>5.4532999999999998E-2</c:v>
                </c:pt>
                <c:pt idx="1095">
                  <c:v>5.4532999999999998E-2</c:v>
                </c:pt>
                <c:pt idx="1096">
                  <c:v>5.3899999999999997E-2</c:v>
                </c:pt>
                <c:pt idx="1097">
                  <c:v>5.3699999999999998E-2</c:v>
                </c:pt>
                <c:pt idx="1098">
                  <c:v>5.3460000000000001E-2</c:v>
                </c:pt>
                <c:pt idx="1099">
                  <c:v>5.364E-2</c:v>
                </c:pt>
                <c:pt idx="1100">
                  <c:v>5.3335E-2</c:v>
                </c:pt>
                <c:pt idx="1101">
                  <c:v>5.3237E-2</c:v>
                </c:pt>
                <c:pt idx="1102">
                  <c:v>5.3121000000000002E-2</c:v>
                </c:pt>
                <c:pt idx="1103">
                  <c:v>5.2699999999999997E-2</c:v>
                </c:pt>
                <c:pt idx="1104">
                  <c:v>5.2400000000000002E-2</c:v>
                </c:pt>
                <c:pt idx="1105">
                  <c:v>5.2367999999999998E-2</c:v>
                </c:pt>
                <c:pt idx="1106">
                  <c:v>5.2423999999999998E-2</c:v>
                </c:pt>
                <c:pt idx="1107">
                  <c:v>5.2439E-2</c:v>
                </c:pt>
                <c:pt idx="1108">
                  <c:v>5.2259E-2</c:v>
                </c:pt>
                <c:pt idx="1109">
                  <c:v>5.2396000000000005E-2</c:v>
                </c:pt>
                <c:pt idx="1110">
                  <c:v>5.2529000000000006E-2</c:v>
                </c:pt>
                <c:pt idx="1111">
                  <c:v>5.2649999999999995E-2</c:v>
                </c:pt>
                <c:pt idx="1112">
                  <c:v>5.1555999999999998E-2</c:v>
                </c:pt>
                <c:pt idx="1113">
                  <c:v>5.1555999999999998E-2</c:v>
                </c:pt>
                <c:pt idx="1114">
                  <c:v>5.0753000000000006E-2</c:v>
                </c:pt>
                <c:pt idx="1115">
                  <c:v>5.0799999999999998E-2</c:v>
                </c:pt>
                <c:pt idx="1116">
                  <c:v>5.1100000000000007E-2</c:v>
                </c:pt>
                <c:pt idx="1117">
                  <c:v>5.1079999999999993E-2</c:v>
                </c:pt>
                <c:pt idx="1118">
                  <c:v>5.0915000000000002E-2</c:v>
                </c:pt>
                <c:pt idx="1119">
                  <c:v>5.1279000000000005E-2</c:v>
                </c:pt>
                <c:pt idx="1120">
                  <c:v>5.1737000000000005E-2</c:v>
                </c:pt>
                <c:pt idx="1121">
                  <c:v>5.1655E-2</c:v>
                </c:pt>
                <c:pt idx="1122">
                  <c:v>5.1689999999999993E-2</c:v>
                </c:pt>
                <c:pt idx="1123">
                  <c:v>5.1891E-2</c:v>
                </c:pt>
                <c:pt idx="1124">
                  <c:v>5.2400000000000002E-2</c:v>
                </c:pt>
                <c:pt idx="1125">
                  <c:v>5.1950000000000003E-2</c:v>
                </c:pt>
                <c:pt idx="1126">
                  <c:v>5.1276000000000002E-2</c:v>
                </c:pt>
                <c:pt idx="1127">
                  <c:v>5.1062000000000003E-2</c:v>
                </c:pt>
                <c:pt idx="1128">
                  <c:v>5.1043000000000005E-2</c:v>
                </c:pt>
                <c:pt idx="1129">
                  <c:v>5.1230000000000005E-2</c:v>
                </c:pt>
                <c:pt idx="1130">
                  <c:v>5.1594000000000001E-2</c:v>
                </c:pt>
                <c:pt idx="1131">
                  <c:v>5.1692000000000002E-2</c:v>
                </c:pt>
                <c:pt idx="1132">
                  <c:v>5.1393000000000001E-2</c:v>
                </c:pt>
                <c:pt idx="1133">
                  <c:v>5.0900000000000001E-2</c:v>
                </c:pt>
                <c:pt idx="1134">
                  <c:v>5.0700000000000002E-2</c:v>
                </c:pt>
                <c:pt idx="1135">
                  <c:v>5.0900000000000001E-2</c:v>
                </c:pt>
                <c:pt idx="1136">
                  <c:v>5.0799999999999998E-2</c:v>
                </c:pt>
                <c:pt idx="1137">
                  <c:v>5.0799999999999998E-2</c:v>
                </c:pt>
                <c:pt idx="1138">
                  <c:v>5.0700000000000002E-2</c:v>
                </c:pt>
                <c:pt idx="1139">
                  <c:v>5.0708000000000003E-2</c:v>
                </c:pt>
                <c:pt idx="1140">
                  <c:v>5.0799999999999998E-2</c:v>
                </c:pt>
                <c:pt idx="1141">
                  <c:v>5.0805999999999997E-2</c:v>
                </c:pt>
                <c:pt idx="1142">
                  <c:v>5.0952999999999998E-2</c:v>
                </c:pt>
                <c:pt idx="1143">
                  <c:v>5.0999999999999997E-2</c:v>
                </c:pt>
                <c:pt idx="1144">
                  <c:v>5.083E-2</c:v>
                </c:pt>
                <c:pt idx="1145">
                  <c:v>5.0700000000000002E-2</c:v>
                </c:pt>
                <c:pt idx="1146">
                  <c:v>5.0700000000000002E-2</c:v>
                </c:pt>
                <c:pt idx="1147">
                  <c:v>5.0519000000000001E-2</c:v>
                </c:pt>
                <c:pt idx="1148">
                  <c:v>5.0858E-2</c:v>
                </c:pt>
                <c:pt idx="1149">
                  <c:v>5.1262000000000002E-2</c:v>
                </c:pt>
                <c:pt idx="1150">
                  <c:v>5.0899E-2</c:v>
                </c:pt>
                <c:pt idx="1151">
                  <c:v>5.0757999999999998E-2</c:v>
                </c:pt>
                <c:pt idx="1152">
                  <c:v>5.0994000000000005E-2</c:v>
                </c:pt>
                <c:pt idx="1153">
                  <c:v>5.1100000000000007E-2</c:v>
                </c:pt>
                <c:pt idx="1154">
                  <c:v>5.1428000000000001E-2</c:v>
                </c:pt>
                <c:pt idx="1155">
                  <c:v>5.1860999999999997E-2</c:v>
                </c:pt>
                <c:pt idx="1156">
                  <c:v>5.1712999999999995E-2</c:v>
                </c:pt>
                <c:pt idx="1157">
                  <c:v>5.1919000000000007E-2</c:v>
                </c:pt>
                <c:pt idx="1158">
                  <c:v>5.2340999999999999E-2</c:v>
                </c:pt>
                <c:pt idx="1159">
                  <c:v>5.2637999999999997E-2</c:v>
                </c:pt>
                <c:pt idx="1160">
                  <c:v>5.2199999999999996E-2</c:v>
                </c:pt>
                <c:pt idx="1161">
                  <c:v>5.2439E-2</c:v>
                </c:pt>
                <c:pt idx="1162">
                  <c:v>5.2617000000000004E-2</c:v>
                </c:pt>
                <c:pt idx="1163">
                  <c:v>5.2679999999999998E-2</c:v>
                </c:pt>
                <c:pt idx="1164">
                  <c:v>5.2302999999999995E-2</c:v>
                </c:pt>
                <c:pt idx="1165">
                  <c:v>5.1900000000000002E-2</c:v>
                </c:pt>
                <c:pt idx="1166">
                  <c:v>5.2083000000000004E-2</c:v>
                </c:pt>
                <c:pt idx="1167">
                  <c:v>5.1947E-2</c:v>
                </c:pt>
                <c:pt idx="1168">
                  <c:v>5.1933E-2</c:v>
                </c:pt>
                <c:pt idx="1169">
                  <c:v>5.1699999999999996E-2</c:v>
                </c:pt>
                <c:pt idx="1170">
                  <c:v>5.1879999999999996E-2</c:v>
                </c:pt>
                <c:pt idx="1171">
                  <c:v>5.2027000000000004E-2</c:v>
                </c:pt>
                <c:pt idx="1172">
                  <c:v>5.2450000000000004E-2</c:v>
                </c:pt>
                <c:pt idx="1173">
                  <c:v>5.2600000000000001E-2</c:v>
                </c:pt>
                <c:pt idx="1174">
                  <c:v>5.2600000000000001E-2</c:v>
                </c:pt>
                <c:pt idx="1175">
                  <c:v>5.2400000000000002E-2</c:v>
                </c:pt>
                <c:pt idx="1176">
                  <c:v>5.2573999999999996E-2</c:v>
                </c:pt>
                <c:pt idx="1177">
                  <c:v>5.2724E-2</c:v>
                </c:pt>
                <c:pt idx="1178">
                  <c:v>5.2999999999999999E-2</c:v>
                </c:pt>
                <c:pt idx="1179">
                  <c:v>5.3029E-2</c:v>
                </c:pt>
                <c:pt idx="1180">
                  <c:v>5.2998999999999998E-2</c:v>
                </c:pt>
                <c:pt idx="1181">
                  <c:v>5.3299000000000006E-2</c:v>
                </c:pt>
                <c:pt idx="1182">
                  <c:v>5.4000000000000006E-2</c:v>
                </c:pt>
                <c:pt idx="1183">
                  <c:v>5.4627000000000002E-2</c:v>
                </c:pt>
                <c:pt idx="1184">
                  <c:v>5.3692000000000004E-2</c:v>
                </c:pt>
                <c:pt idx="1185">
                  <c:v>5.3899999999999997E-2</c:v>
                </c:pt>
                <c:pt idx="1186">
                  <c:v>5.4352999999999999E-2</c:v>
                </c:pt>
                <c:pt idx="1187">
                  <c:v>5.4118000000000006E-2</c:v>
                </c:pt>
                <c:pt idx="1188">
                  <c:v>5.3958000000000006E-2</c:v>
                </c:pt>
                <c:pt idx="1189">
                  <c:v>5.5674000000000001E-2</c:v>
                </c:pt>
                <c:pt idx="1190">
                  <c:v>5.5475000000000003E-2</c:v>
                </c:pt>
                <c:pt idx="1191">
                  <c:v>5.5106000000000002E-2</c:v>
                </c:pt>
                <c:pt idx="1192">
                  <c:v>5.5199999999999999E-2</c:v>
                </c:pt>
                <c:pt idx="1193">
                  <c:v>5.5534999999999994E-2</c:v>
                </c:pt>
                <c:pt idx="1194">
                  <c:v>5.6162999999999998E-2</c:v>
                </c:pt>
                <c:pt idx="1195">
                  <c:v>5.6589E-2</c:v>
                </c:pt>
                <c:pt idx="1196">
                  <c:v>5.7237000000000003E-2</c:v>
                </c:pt>
                <c:pt idx="1197">
                  <c:v>5.7027000000000001E-2</c:v>
                </c:pt>
                <c:pt idx="1198">
                  <c:v>5.6954999999999999E-2</c:v>
                </c:pt>
                <c:pt idx="1199">
                  <c:v>5.7343999999999999E-2</c:v>
                </c:pt>
                <c:pt idx="1200">
                  <c:v>5.8499999999999996E-2</c:v>
                </c:pt>
                <c:pt idx="1201">
                  <c:v>5.8917999999999998E-2</c:v>
                </c:pt>
                <c:pt idx="1202">
                  <c:v>5.9355999999999999E-2</c:v>
                </c:pt>
                <c:pt idx="1203">
                  <c:v>5.8764000000000004E-2</c:v>
                </c:pt>
                <c:pt idx="1204">
                  <c:v>5.9157000000000001E-2</c:v>
                </c:pt>
                <c:pt idx="1205">
                  <c:v>5.9194000000000004E-2</c:v>
                </c:pt>
                <c:pt idx="1206">
                  <c:v>5.9347999999999998E-2</c:v>
                </c:pt>
                <c:pt idx="1207">
                  <c:v>0.06</c:v>
                </c:pt>
                <c:pt idx="1208">
                  <c:v>5.9295999999999995E-2</c:v>
                </c:pt>
                <c:pt idx="1209">
                  <c:v>5.9402999999999997E-2</c:v>
                </c:pt>
                <c:pt idx="1210">
                  <c:v>5.8594E-2</c:v>
                </c:pt>
                <c:pt idx="1211">
                  <c:v>5.8852000000000002E-2</c:v>
                </c:pt>
                <c:pt idx="1212">
                  <c:v>5.9505000000000002E-2</c:v>
                </c:pt>
                <c:pt idx="1213">
                  <c:v>5.9770000000000004E-2</c:v>
                </c:pt>
                <c:pt idx="1214">
                  <c:v>5.96E-2</c:v>
                </c:pt>
                <c:pt idx="1215">
                  <c:v>5.9451999999999998E-2</c:v>
                </c:pt>
                <c:pt idx="1216">
                  <c:v>5.9864000000000001E-2</c:v>
                </c:pt>
                <c:pt idx="1217">
                  <c:v>5.9330000000000001E-2</c:v>
                </c:pt>
                <c:pt idx="1218">
                  <c:v>5.9104999999999998E-2</c:v>
                </c:pt>
                <c:pt idx="1219">
                  <c:v>5.8894000000000002E-2</c:v>
                </c:pt>
                <c:pt idx="1220">
                  <c:v>5.8836000000000006E-2</c:v>
                </c:pt>
                <c:pt idx="1221">
                  <c:v>5.8396999999999998E-2</c:v>
                </c:pt>
                <c:pt idx="1222">
                  <c:v>5.8532000000000001E-2</c:v>
                </c:pt>
                <c:pt idx="1223">
                  <c:v>5.8164999999999994E-2</c:v>
                </c:pt>
                <c:pt idx="1224">
                  <c:v>5.8164999999999994E-2</c:v>
                </c:pt>
                <c:pt idx="1225">
                  <c:v>5.7657999999999994E-2</c:v>
                </c:pt>
                <c:pt idx="1226">
                  <c:v>5.8033000000000001E-2</c:v>
                </c:pt>
                <c:pt idx="1227">
                  <c:v>5.8400000000000001E-2</c:v>
                </c:pt>
                <c:pt idx="1228">
                  <c:v>5.8200000000000002E-2</c:v>
                </c:pt>
                <c:pt idx="1229">
                  <c:v>5.8554000000000002E-2</c:v>
                </c:pt>
                <c:pt idx="1230">
                  <c:v>5.8562000000000003E-2</c:v>
                </c:pt>
                <c:pt idx="1231">
                  <c:v>5.8536000000000005E-2</c:v>
                </c:pt>
                <c:pt idx="1232">
                  <c:v>5.8400000000000001E-2</c:v>
                </c:pt>
                <c:pt idx="1233">
                  <c:v>5.7398999999999999E-2</c:v>
                </c:pt>
                <c:pt idx="1234">
                  <c:v>5.7682000000000004E-2</c:v>
                </c:pt>
                <c:pt idx="1235">
                  <c:v>5.7542999999999997E-2</c:v>
                </c:pt>
                <c:pt idx="1236">
                  <c:v>5.7125000000000002E-2</c:v>
                </c:pt>
                <c:pt idx="1237">
                  <c:v>5.74E-2</c:v>
                </c:pt>
                <c:pt idx="1238">
                  <c:v>5.7283000000000001E-2</c:v>
                </c:pt>
                <c:pt idx="1239">
                  <c:v>5.7339000000000001E-2</c:v>
                </c:pt>
                <c:pt idx="1240">
                  <c:v>5.7416999999999996E-2</c:v>
                </c:pt>
                <c:pt idx="1241">
                  <c:v>5.7409000000000002E-2</c:v>
                </c:pt>
                <c:pt idx="1242">
                  <c:v>5.7465999999999996E-2</c:v>
                </c:pt>
                <c:pt idx="1243">
                  <c:v>5.7000000000000002E-2</c:v>
                </c:pt>
                <c:pt idx="1244">
                  <c:v>5.6932000000000003E-2</c:v>
                </c:pt>
                <c:pt idx="1245">
                  <c:v>5.7329999999999999E-2</c:v>
                </c:pt>
                <c:pt idx="1246">
                  <c:v>5.7431999999999997E-2</c:v>
                </c:pt>
                <c:pt idx="1247">
                  <c:v>5.7800000000000004E-2</c:v>
                </c:pt>
                <c:pt idx="1248">
                  <c:v>5.8150000000000007E-2</c:v>
                </c:pt>
                <c:pt idx="1249">
                  <c:v>5.7926999999999999E-2</c:v>
                </c:pt>
                <c:pt idx="1250">
                  <c:v>5.6662999999999998E-2</c:v>
                </c:pt>
                <c:pt idx="1251">
                  <c:v>5.6165E-2</c:v>
                </c:pt>
                <c:pt idx="1252">
                  <c:v>5.6292999999999996E-2</c:v>
                </c:pt>
                <c:pt idx="1253">
                  <c:v>5.6533E-2</c:v>
                </c:pt>
                <c:pt idx="1254">
                  <c:v>5.6999000000000001E-2</c:v>
                </c:pt>
                <c:pt idx="1255">
                  <c:v>5.8322000000000006E-2</c:v>
                </c:pt>
                <c:pt idx="1256">
                  <c:v>5.7465000000000002E-2</c:v>
                </c:pt>
                <c:pt idx="1257">
                  <c:v>5.8090999999999997E-2</c:v>
                </c:pt>
                <c:pt idx="1258">
                  <c:v>5.7861000000000003E-2</c:v>
                </c:pt>
                <c:pt idx="1259">
                  <c:v>5.7599999999999998E-2</c:v>
                </c:pt>
                <c:pt idx="1260">
                  <c:v>5.79E-2</c:v>
                </c:pt>
                <c:pt idx="1261">
                  <c:v>5.8046E-2</c:v>
                </c:pt>
                <c:pt idx="1262">
                  <c:v>5.8661000000000005E-2</c:v>
                </c:pt>
                <c:pt idx="1263">
                  <c:v>5.8600000000000006E-2</c:v>
                </c:pt>
                <c:pt idx="1264">
                  <c:v>5.9074000000000002E-2</c:v>
                </c:pt>
                <c:pt idx="1265">
                  <c:v>5.9385E-2</c:v>
                </c:pt>
                <c:pt idx="1266">
                  <c:v>5.9473000000000005E-2</c:v>
                </c:pt>
                <c:pt idx="1267">
                  <c:v>5.9000000000000004E-2</c:v>
                </c:pt>
                <c:pt idx="1268">
                  <c:v>5.9000000000000004E-2</c:v>
                </c:pt>
                <c:pt idx="1269">
                  <c:v>5.9396000000000004E-2</c:v>
                </c:pt>
                <c:pt idx="1270">
                  <c:v>5.9108000000000001E-2</c:v>
                </c:pt>
                <c:pt idx="1271">
                  <c:v>5.9505000000000002E-2</c:v>
                </c:pt>
                <c:pt idx="1272">
                  <c:v>5.9500000000000004E-2</c:v>
                </c:pt>
                <c:pt idx="1273">
                  <c:v>5.9214000000000003E-2</c:v>
                </c:pt>
                <c:pt idx="1274">
                  <c:v>5.9355999999999999E-2</c:v>
                </c:pt>
                <c:pt idx="1275">
                  <c:v>5.9471999999999997E-2</c:v>
                </c:pt>
                <c:pt idx="1276">
                  <c:v>5.9500000000000004E-2</c:v>
                </c:pt>
                <c:pt idx="1277">
                  <c:v>5.91E-2</c:v>
                </c:pt>
                <c:pt idx="1278">
                  <c:v>5.96E-2</c:v>
                </c:pt>
                <c:pt idx="1279">
                  <c:v>5.9874999999999998E-2</c:v>
                </c:pt>
                <c:pt idx="1280">
                  <c:v>5.9900000000000002E-2</c:v>
                </c:pt>
                <c:pt idx="1281">
                  <c:v>5.9654999999999993E-2</c:v>
                </c:pt>
                <c:pt idx="1282">
                  <c:v>5.9800000000000006E-2</c:v>
                </c:pt>
                <c:pt idx="1283">
                  <c:v>5.9732E-2</c:v>
                </c:pt>
                <c:pt idx="1284">
                  <c:v>5.8968E-2</c:v>
                </c:pt>
                <c:pt idx="1285">
                  <c:v>5.8075999999999996E-2</c:v>
                </c:pt>
                <c:pt idx="1286">
                  <c:v>5.7310999999999994E-2</c:v>
                </c:pt>
                <c:pt idx="1287">
                  <c:v>5.7575000000000001E-2</c:v>
                </c:pt>
                <c:pt idx="1288">
                  <c:v>5.5146000000000001E-2</c:v>
                </c:pt>
                <c:pt idx="1289">
                  <c:v>5.4044000000000002E-2</c:v>
                </c:pt>
                <c:pt idx="1290">
                  <c:v>5.4299999999999994E-2</c:v>
                </c:pt>
                <c:pt idx="1291">
                  <c:v>5.4400000000000004E-2</c:v>
                </c:pt>
                <c:pt idx="1292">
                  <c:v>5.3609999999999998E-2</c:v>
                </c:pt>
                <c:pt idx="1293">
                  <c:v>5.2767000000000001E-2</c:v>
                </c:pt>
                <c:pt idx="1294">
                  <c:v>5.2157000000000002E-2</c:v>
                </c:pt>
                <c:pt idx="1295">
                  <c:v>5.2757999999999999E-2</c:v>
                </c:pt>
                <c:pt idx="1296">
                  <c:v>5.2832999999999998E-2</c:v>
                </c:pt>
                <c:pt idx="1297">
                  <c:v>5.21E-2</c:v>
                </c:pt>
                <c:pt idx="1298">
                  <c:v>5.2231E-2</c:v>
                </c:pt>
                <c:pt idx="1299">
                  <c:v>5.2699999999999997E-2</c:v>
                </c:pt>
                <c:pt idx="1300">
                  <c:v>5.2699999999999997E-2</c:v>
                </c:pt>
                <c:pt idx="1301">
                  <c:v>5.1799999999999999E-2</c:v>
                </c:pt>
                <c:pt idx="1302">
                  <c:v>5.2068000000000003E-2</c:v>
                </c:pt>
                <c:pt idx="1303">
                  <c:v>5.2000000000000005E-2</c:v>
                </c:pt>
                <c:pt idx="1304">
                  <c:v>5.1963000000000002E-2</c:v>
                </c:pt>
                <c:pt idx="1305">
                  <c:v>5.1799999999999999E-2</c:v>
                </c:pt>
                <c:pt idx="1306">
                  <c:v>5.1900000000000002E-2</c:v>
                </c:pt>
                <c:pt idx="1307">
                  <c:v>5.1813000000000005E-2</c:v>
                </c:pt>
                <c:pt idx="1308">
                  <c:v>5.1906999999999995E-2</c:v>
                </c:pt>
                <c:pt idx="1309">
                  <c:v>5.2142000000000001E-2</c:v>
                </c:pt>
                <c:pt idx="1310">
                  <c:v>5.2204E-2</c:v>
                </c:pt>
                <c:pt idx="1311">
                  <c:v>5.2300000000000006E-2</c:v>
                </c:pt>
                <c:pt idx="1312">
                  <c:v>5.2576999999999999E-2</c:v>
                </c:pt>
                <c:pt idx="1313">
                  <c:v>5.2042999999999999E-2</c:v>
                </c:pt>
                <c:pt idx="1314">
                  <c:v>5.1433E-2</c:v>
                </c:pt>
                <c:pt idx="1315">
                  <c:v>5.1485000000000003E-2</c:v>
                </c:pt>
                <c:pt idx="1316">
                  <c:v>5.1485000000000003E-2</c:v>
                </c:pt>
                <c:pt idx="1317">
                  <c:v>5.0999999999999997E-2</c:v>
                </c:pt>
                <c:pt idx="1318">
                  <c:v>5.0559E-2</c:v>
                </c:pt>
                <c:pt idx="1319">
                  <c:v>5.0377999999999999E-2</c:v>
                </c:pt>
                <c:pt idx="1320">
                  <c:v>5.1279999999999999E-2</c:v>
                </c:pt>
                <c:pt idx="1321">
                  <c:v>5.1299999999999998E-2</c:v>
                </c:pt>
                <c:pt idx="1322">
                  <c:v>5.0976999999999995E-2</c:v>
                </c:pt>
                <c:pt idx="1323">
                  <c:v>5.0900000000000001E-2</c:v>
                </c:pt>
                <c:pt idx="1324">
                  <c:v>5.0835999999999999E-2</c:v>
                </c:pt>
                <c:pt idx="1325">
                  <c:v>5.0900000000000001E-2</c:v>
                </c:pt>
                <c:pt idx="1326">
                  <c:v>5.1299000000000004E-2</c:v>
                </c:pt>
                <c:pt idx="1327">
                  <c:v>5.1207000000000003E-2</c:v>
                </c:pt>
                <c:pt idx="1328">
                  <c:v>5.1100000000000007E-2</c:v>
                </c:pt>
                <c:pt idx="1329">
                  <c:v>5.1031000000000007E-2</c:v>
                </c:pt>
                <c:pt idx="1330">
                  <c:v>5.1337000000000001E-2</c:v>
                </c:pt>
                <c:pt idx="1331">
                  <c:v>5.1299999999999998E-2</c:v>
                </c:pt>
                <c:pt idx="1332">
                  <c:v>5.0999999999999997E-2</c:v>
                </c:pt>
                <c:pt idx="1333">
                  <c:v>5.0795000000000007E-2</c:v>
                </c:pt>
                <c:pt idx="1334">
                  <c:v>5.0622E-2</c:v>
                </c:pt>
                <c:pt idx="1335">
                  <c:v>5.0700000000000002E-2</c:v>
                </c:pt>
                <c:pt idx="1336">
                  <c:v>5.0765000000000005E-2</c:v>
                </c:pt>
                <c:pt idx="1337">
                  <c:v>5.0403000000000003E-2</c:v>
                </c:pt>
                <c:pt idx="1338">
                  <c:v>5.0125999999999997E-2</c:v>
                </c:pt>
                <c:pt idx="1339">
                  <c:v>5.0128000000000006E-2</c:v>
                </c:pt>
                <c:pt idx="1340">
                  <c:v>5.0128000000000006E-2</c:v>
                </c:pt>
                <c:pt idx="1341">
                  <c:v>5.0148999999999999E-2</c:v>
                </c:pt>
                <c:pt idx="1342">
                  <c:v>4.9969E-2</c:v>
                </c:pt>
                <c:pt idx="1343">
                  <c:v>4.9699999999999994E-2</c:v>
                </c:pt>
                <c:pt idx="1344">
                  <c:v>4.9699999999999994E-2</c:v>
                </c:pt>
                <c:pt idx="1345">
                  <c:v>4.9292999999999997E-2</c:v>
                </c:pt>
                <c:pt idx="1346">
                  <c:v>4.8566999999999999E-2</c:v>
                </c:pt>
                <c:pt idx="1347">
                  <c:v>4.7724999999999997E-2</c:v>
                </c:pt>
                <c:pt idx="1348">
                  <c:v>4.7699999999999992E-2</c:v>
                </c:pt>
                <c:pt idx="1349">
                  <c:v>4.7525000000000005E-2</c:v>
                </c:pt>
                <c:pt idx="1350">
                  <c:v>4.6500000000000007E-2</c:v>
                </c:pt>
                <c:pt idx="1351">
                  <c:v>4.6482999999999997E-2</c:v>
                </c:pt>
                <c:pt idx="1352">
                  <c:v>4.6399999999999997E-2</c:v>
                </c:pt>
                <c:pt idx="1353">
                  <c:v>4.5899999999999996E-2</c:v>
                </c:pt>
                <c:pt idx="1354">
                  <c:v>4.5999999999999999E-2</c:v>
                </c:pt>
                <c:pt idx="1355">
                  <c:v>4.5961000000000002E-2</c:v>
                </c:pt>
                <c:pt idx="1356">
                  <c:v>4.5919999999999996E-2</c:v>
                </c:pt>
                <c:pt idx="1357">
                  <c:v>4.5884999999999995E-2</c:v>
                </c:pt>
                <c:pt idx="1358">
                  <c:v>4.5899999999999996E-2</c:v>
                </c:pt>
                <c:pt idx="1359">
                  <c:v>4.5899999999999996E-2</c:v>
                </c:pt>
                <c:pt idx="1360">
                  <c:v>4.58E-2</c:v>
                </c:pt>
                <c:pt idx="1361">
                  <c:v>4.5999999999999999E-2</c:v>
                </c:pt>
                <c:pt idx="1362">
                  <c:v>4.5999999999999999E-2</c:v>
                </c:pt>
                <c:pt idx="1363">
                  <c:v>4.6047000000000005E-2</c:v>
                </c:pt>
                <c:pt idx="1364">
                  <c:v>4.5599999999999995E-2</c:v>
                </c:pt>
                <c:pt idx="1365">
                  <c:v>4.5361000000000005E-2</c:v>
                </c:pt>
                <c:pt idx="1366">
                  <c:v>4.4757999999999992E-2</c:v>
                </c:pt>
                <c:pt idx="1367">
                  <c:v>4.4199999999999996E-2</c:v>
                </c:pt>
                <c:pt idx="1368">
                  <c:v>4.4378000000000001E-2</c:v>
                </c:pt>
                <c:pt idx="1369">
                  <c:v>4.4728000000000004E-2</c:v>
                </c:pt>
                <c:pt idx="1370">
                  <c:v>4.5269000000000004E-2</c:v>
                </c:pt>
                <c:pt idx="1371">
                  <c:v>4.5737E-2</c:v>
                </c:pt>
                <c:pt idx="1372">
                  <c:v>4.6399999999999997E-2</c:v>
                </c:pt>
                <c:pt idx="1373">
                  <c:v>4.6482000000000002E-2</c:v>
                </c:pt>
                <c:pt idx="1374">
                  <c:v>4.5899999999999996E-2</c:v>
                </c:pt>
                <c:pt idx="1375">
                  <c:v>4.5473999999999994E-2</c:v>
                </c:pt>
                <c:pt idx="1376">
                  <c:v>4.5099E-2</c:v>
                </c:pt>
                <c:pt idx="1377">
                  <c:v>4.4199999999999996E-2</c:v>
                </c:pt>
                <c:pt idx="1378">
                  <c:v>4.4500000000000005E-2</c:v>
                </c:pt>
                <c:pt idx="1379">
                  <c:v>4.4400000000000002E-2</c:v>
                </c:pt>
                <c:pt idx="1380">
                  <c:v>4.4890999999999993E-2</c:v>
                </c:pt>
                <c:pt idx="1381">
                  <c:v>4.4999999999999998E-2</c:v>
                </c:pt>
                <c:pt idx="1382">
                  <c:v>4.5100000000000001E-2</c:v>
                </c:pt>
                <c:pt idx="1383">
                  <c:v>4.5199999999999997E-2</c:v>
                </c:pt>
                <c:pt idx="1384">
                  <c:v>4.5199999999999997E-2</c:v>
                </c:pt>
                <c:pt idx="1385">
                  <c:v>4.4930000000000005E-2</c:v>
                </c:pt>
                <c:pt idx="1386">
                  <c:v>4.4900000000000002E-2</c:v>
                </c:pt>
                <c:pt idx="1387">
                  <c:v>4.4997999999999996E-2</c:v>
                </c:pt>
                <c:pt idx="1388">
                  <c:v>4.5100000000000001E-2</c:v>
                </c:pt>
                <c:pt idx="1389">
                  <c:v>4.5100000000000001E-2</c:v>
                </c:pt>
                <c:pt idx="1390">
                  <c:v>4.4854000000000005E-2</c:v>
                </c:pt>
                <c:pt idx="1391">
                  <c:v>4.4230999999999999E-2</c:v>
                </c:pt>
                <c:pt idx="1392">
                  <c:v>4.4273999999999994E-2</c:v>
                </c:pt>
                <c:pt idx="1393">
                  <c:v>4.4062000000000004E-2</c:v>
                </c:pt>
                <c:pt idx="1394">
                  <c:v>4.4145000000000004E-2</c:v>
                </c:pt>
                <c:pt idx="1395">
                  <c:v>4.4000000000000004E-2</c:v>
                </c:pt>
                <c:pt idx="1396">
                  <c:v>4.3897000000000005E-2</c:v>
                </c:pt>
                <c:pt idx="1397">
                  <c:v>4.3882000000000004E-2</c:v>
                </c:pt>
                <c:pt idx="1398">
                  <c:v>4.3700000000000003E-2</c:v>
                </c:pt>
                <c:pt idx="1399">
                  <c:v>4.41E-2</c:v>
                </c:pt>
                <c:pt idx="1400">
                  <c:v>4.5166000000000005E-2</c:v>
                </c:pt>
                <c:pt idx="1401">
                  <c:v>4.5175E-2</c:v>
                </c:pt>
                <c:pt idx="1402">
                  <c:v>4.5702E-2</c:v>
                </c:pt>
                <c:pt idx="1403">
                  <c:v>4.7723000000000002E-2</c:v>
                </c:pt>
                <c:pt idx="1404">
                  <c:v>4.5631000000000005E-2</c:v>
                </c:pt>
                <c:pt idx="1405">
                  <c:v>4.5400000000000003E-2</c:v>
                </c:pt>
                <c:pt idx="1406">
                  <c:v>4.4992999999999998E-2</c:v>
                </c:pt>
                <c:pt idx="1407">
                  <c:v>4.5050999999999994E-2</c:v>
                </c:pt>
                <c:pt idx="1408">
                  <c:v>4.5526999999999998E-2</c:v>
                </c:pt>
                <c:pt idx="1409">
                  <c:v>4.5499999999999999E-2</c:v>
                </c:pt>
                <c:pt idx="1410">
                  <c:v>4.5247000000000002E-2</c:v>
                </c:pt>
                <c:pt idx="1411">
                  <c:v>4.5362E-2</c:v>
                </c:pt>
                <c:pt idx="1412">
                  <c:v>4.5753000000000002E-2</c:v>
                </c:pt>
                <c:pt idx="1413">
                  <c:v>4.5700000000000005E-2</c:v>
                </c:pt>
                <c:pt idx="1414">
                  <c:v>4.5804999999999998E-2</c:v>
                </c:pt>
                <c:pt idx="1415">
                  <c:v>4.5999999999999999E-2</c:v>
                </c:pt>
                <c:pt idx="1416">
                  <c:v>4.5999999999999999E-2</c:v>
                </c:pt>
                <c:pt idx="1417">
                  <c:v>4.6100000000000002E-2</c:v>
                </c:pt>
                <c:pt idx="1418">
                  <c:v>4.6185000000000004E-2</c:v>
                </c:pt>
                <c:pt idx="1419">
                  <c:v>4.5941999999999997E-2</c:v>
                </c:pt>
                <c:pt idx="1420">
                  <c:v>4.5807E-2</c:v>
                </c:pt>
                <c:pt idx="1421">
                  <c:v>4.53E-2</c:v>
                </c:pt>
                <c:pt idx="1422">
                  <c:v>4.5432E-2</c:v>
                </c:pt>
                <c:pt idx="1423">
                  <c:v>4.5099E-2</c:v>
                </c:pt>
                <c:pt idx="1424">
                  <c:v>4.4900000000000002E-2</c:v>
                </c:pt>
                <c:pt idx="1425">
                  <c:v>4.5100000000000001E-2</c:v>
                </c:pt>
                <c:pt idx="1426">
                  <c:v>4.4699999999999997E-2</c:v>
                </c:pt>
                <c:pt idx="1427">
                  <c:v>4.4800000000000006E-2</c:v>
                </c:pt>
                <c:pt idx="1428">
                  <c:v>4.4504999999999996E-2</c:v>
                </c:pt>
                <c:pt idx="1429">
                  <c:v>4.4566000000000001E-2</c:v>
                </c:pt>
                <c:pt idx="1430">
                  <c:v>4.4667999999999999E-2</c:v>
                </c:pt>
                <c:pt idx="1431">
                  <c:v>4.4287E-2</c:v>
                </c:pt>
                <c:pt idx="1432">
                  <c:v>4.3909000000000004E-2</c:v>
                </c:pt>
                <c:pt idx="1433">
                  <c:v>4.3541999999999997E-2</c:v>
                </c:pt>
                <c:pt idx="1434">
                  <c:v>4.3791999999999998E-2</c:v>
                </c:pt>
                <c:pt idx="1435">
                  <c:v>4.3400000000000001E-2</c:v>
                </c:pt>
                <c:pt idx="1436">
                  <c:v>4.3575000000000003E-2</c:v>
                </c:pt>
                <c:pt idx="1437">
                  <c:v>4.4000000000000004E-2</c:v>
                </c:pt>
                <c:pt idx="1438">
                  <c:v>4.4528999999999999E-2</c:v>
                </c:pt>
                <c:pt idx="1439">
                  <c:v>4.4037E-2</c:v>
                </c:pt>
                <c:pt idx="1440">
                  <c:v>4.36E-2</c:v>
                </c:pt>
                <c:pt idx="1441">
                  <c:v>4.3499999999999997E-2</c:v>
                </c:pt>
                <c:pt idx="1442">
                  <c:v>4.3499999999999997E-2</c:v>
                </c:pt>
                <c:pt idx="1443">
                  <c:v>4.3499999999999997E-2</c:v>
                </c:pt>
                <c:pt idx="1444">
                  <c:v>4.3299999999999998E-2</c:v>
                </c:pt>
                <c:pt idx="1445">
                  <c:v>4.2699999999999995E-2</c:v>
                </c:pt>
                <c:pt idx="1446">
                  <c:v>4.2066999999999993E-2</c:v>
                </c:pt>
                <c:pt idx="1447">
                  <c:v>4.1607999999999999E-2</c:v>
                </c:pt>
                <c:pt idx="1448">
                  <c:v>4.1299999999999996E-2</c:v>
                </c:pt>
                <c:pt idx="1449">
                  <c:v>4.0652999999999995E-2</c:v>
                </c:pt>
                <c:pt idx="1450">
                  <c:v>4.0500000000000001E-2</c:v>
                </c:pt>
                <c:pt idx="1451">
                  <c:v>4.1186999999999994E-2</c:v>
                </c:pt>
                <c:pt idx="1452">
                  <c:v>4.0899999999999999E-2</c:v>
                </c:pt>
                <c:pt idx="1453">
                  <c:v>4.0603999999999994E-2</c:v>
                </c:pt>
                <c:pt idx="1454">
                  <c:v>4.0639000000000002E-2</c:v>
                </c:pt>
                <c:pt idx="1455">
                  <c:v>4.0336999999999998E-2</c:v>
                </c:pt>
                <c:pt idx="1456">
                  <c:v>4.0544000000000004E-2</c:v>
                </c:pt>
                <c:pt idx="1457">
                  <c:v>4.0300000000000002E-2</c:v>
                </c:pt>
                <c:pt idx="1458">
                  <c:v>4.0296999999999999E-2</c:v>
                </c:pt>
                <c:pt idx="1459">
                  <c:v>4.0053999999999999E-2</c:v>
                </c:pt>
                <c:pt idx="1460">
                  <c:v>3.9699999999999999E-2</c:v>
                </c:pt>
                <c:pt idx="1461">
                  <c:v>3.9574999999999999E-2</c:v>
                </c:pt>
                <c:pt idx="1462">
                  <c:v>3.8596999999999999E-2</c:v>
                </c:pt>
                <c:pt idx="1463">
                  <c:v>3.8350000000000002E-2</c:v>
                </c:pt>
                <c:pt idx="1464">
                  <c:v>3.85E-2</c:v>
                </c:pt>
                <c:pt idx="1465">
                  <c:v>3.8300000000000001E-2</c:v>
                </c:pt>
                <c:pt idx="1466">
                  <c:v>3.8206000000000004E-2</c:v>
                </c:pt>
                <c:pt idx="1467">
                  <c:v>3.78E-2</c:v>
                </c:pt>
                <c:pt idx="1468">
                  <c:v>3.7599999999999995E-2</c:v>
                </c:pt>
                <c:pt idx="1469">
                  <c:v>3.7850000000000002E-2</c:v>
                </c:pt>
                <c:pt idx="1470">
                  <c:v>3.7676000000000001E-2</c:v>
                </c:pt>
                <c:pt idx="1471">
                  <c:v>3.7562000000000005E-2</c:v>
                </c:pt>
                <c:pt idx="1472">
                  <c:v>3.78E-2</c:v>
                </c:pt>
                <c:pt idx="1473">
                  <c:v>3.7506999999999999E-2</c:v>
                </c:pt>
                <c:pt idx="1474">
                  <c:v>3.7506999999999999E-2</c:v>
                </c:pt>
                <c:pt idx="1475">
                  <c:v>3.7200000000000004E-2</c:v>
                </c:pt>
                <c:pt idx="1476">
                  <c:v>3.7247000000000002E-2</c:v>
                </c:pt>
                <c:pt idx="1477">
                  <c:v>3.7400000000000003E-2</c:v>
                </c:pt>
                <c:pt idx="1478">
                  <c:v>3.73E-2</c:v>
                </c:pt>
                <c:pt idx="1479">
                  <c:v>3.7479999999999999E-2</c:v>
                </c:pt>
                <c:pt idx="1480">
                  <c:v>3.7499999999999999E-2</c:v>
                </c:pt>
                <c:pt idx="1481">
                  <c:v>3.7499999999999999E-2</c:v>
                </c:pt>
                <c:pt idx="1482">
                  <c:v>3.7432E-2</c:v>
                </c:pt>
                <c:pt idx="1483">
                  <c:v>3.7328E-2</c:v>
                </c:pt>
                <c:pt idx="1484">
                  <c:v>3.6900000000000002E-2</c:v>
                </c:pt>
                <c:pt idx="1485">
                  <c:v>3.6699999999999997E-2</c:v>
                </c:pt>
                <c:pt idx="1486">
                  <c:v>3.6899000000000001E-2</c:v>
                </c:pt>
                <c:pt idx="1487">
                  <c:v>3.6699999999999997E-2</c:v>
                </c:pt>
                <c:pt idx="1488">
                  <c:v>3.6699999999999997E-2</c:v>
                </c:pt>
                <c:pt idx="1489">
                  <c:v>3.6652999999999998E-2</c:v>
                </c:pt>
                <c:pt idx="1490">
                  <c:v>3.6900000000000002E-2</c:v>
                </c:pt>
                <c:pt idx="1491">
                  <c:v>3.6968000000000001E-2</c:v>
                </c:pt>
                <c:pt idx="1492">
                  <c:v>3.7000000000000005E-2</c:v>
                </c:pt>
                <c:pt idx="1493">
                  <c:v>3.7400000000000003E-2</c:v>
                </c:pt>
                <c:pt idx="1494">
                  <c:v>3.6805999999999998E-2</c:v>
                </c:pt>
                <c:pt idx="1495">
                  <c:v>3.6400000000000002E-2</c:v>
                </c:pt>
                <c:pt idx="1496">
                  <c:v>3.6000000000000004E-2</c:v>
                </c:pt>
                <c:pt idx="1497">
                  <c:v>3.6000000000000004E-2</c:v>
                </c:pt>
                <c:pt idx="1498">
                  <c:v>3.6312000000000004E-2</c:v>
                </c:pt>
                <c:pt idx="1499">
                  <c:v>3.6351000000000001E-2</c:v>
                </c:pt>
                <c:pt idx="1500">
                  <c:v>3.6600000000000001E-2</c:v>
                </c:pt>
                <c:pt idx="1501">
                  <c:v>3.6549999999999999E-2</c:v>
                </c:pt>
                <c:pt idx="1502">
                  <c:v>3.6299999999999999E-2</c:v>
                </c:pt>
                <c:pt idx="1503">
                  <c:v>3.6499999999999998E-2</c:v>
                </c:pt>
                <c:pt idx="1504">
                  <c:v>3.6674999999999999E-2</c:v>
                </c:pt>
                <c:pt idx="1505">
                  <c:v>3.6448000000000001E-2</c:v>
                </c:pt>
                <c:pt idx="1506">
                  <c:v>3.6499999999999998E-2</c:v>
                </c:pt>
                <c:pt idx="1507">
                  <c:v>3.6622000000000002E-2</c:v>
                </c:pt>
                <c:pt idx="1508">
                  <c:v>3.7145999999999998E-2</c:v>
                </c:pt>
                <c:pt idx="1509">
                  <c:v>3.7599999999999995E-2</c:v>
                </c:pt>
                <c:pt idx="1510">
                  <c:v>3.8356000000000001E-2</c:v>
                </c:pt>
                <c:pt idx="1511">
                  <c:v>3.8599999999999995E-2</c:v>
                </c:pt>
                <c:pt idx="1512">
                  <c:v>3.7860999999999999E-2</c:v>
                </c:pt>
                <c:pt idx="1513">
                  <c:v>3.8184000000000003E-2</c:v>
                </c:pt>
                <c:pt idx="1514">
                  <c:v>3.7900000000000003E-2</c:v>
                </c:pt>
                <c:pt idx="1515">
                  <c:v>3.7400000000000003E-2</c:v>
                </c:pt>
                <c:pt idx="1516">
                  <c:v>3.7499999999999999E-2</c:v>
                </c:pt>
                <c:pt idx="1517">
                  <c:v>3.7499999999999999E-2</c:v>
                </c:pt>
                <c:pt idx="1518">
                  <c:v>3.7599999999999995E-2</c:v>
                </c:pt>
                <c:pt idx="1519">
                  <c:v>3.7699999999999997E-2</c:v>
                </c:pt>
                <c:pt idx="1520">
                  <c:v>3.7448000000000002E-2</c:v>
                </c:pt>
                <c:pt idx="1521">
                  <c:v>3.7236999999999999E-2</c:v>
                </c:pt>
                <c:pt idx="1522">
                  <c:v>3.7523000000000001E-2</c:v>
                </c:pt>
                <c:pt idx="1523">
                  <c:v>3.73E-2</c:v>
                </c:pt>
                <c:pt idx="1524">
                  <c:v>3.6760000000000001E-2</c:v>
                </c:pt>
                <c:pt idx="1525">
                  <c:v>3.6648E-2</c:v>
                </c:pt>
                <c:pt idx="1526">
                  <c:v>3.6281000000000001E-2</c:v>
                </c:pt>
                <c:pt idx="1527">
                  <c:v>3.5699999999999996E-2</c:v>
                </c:pt>
                <c:pt idx="1528">
                  <c:v>3.5799999999999998E-2</c:v>
                </c:pt>
                <c:pt idx="1529">
                  <c:v>3.6000000000000004E-2</c:v>
                </c:pt>
                <c:pt idx="1530">
                  <c:v>3.5623999999999996E-2</c:v>
                </c:pt>
                <c:pt idx="1531">
                  <c:v>3.5518999999999995E-2</c:v>
                </c:pt>
                <c:pt idx="1532">
                  <c:v>3.5536999999999999E-2</c:v>
                </c:pt>
                <c:pt idx="1533">
                  <c:v>3.5575999999999997E-2</c:v>
                </c:pt>
                <c:pt idx="1534">
                  <c:v>3.5499999999999997E-2</c:v>
                </c:pt>
                <c:pt idx="1535">
                  <c:v>3.5657999999999995E-2</c:v>
                </c:pt>
                <c:pt idx="1536">
                  <c:v>3.5400000000000001E-2</c:v>
                </c:pt>
                <c:pt idx="1537">
                  <c:v>3.5400000000000001E-2</c:v>
                </c:pt>
                <c:pt idx="1538">
                  <c:v>3.5651999999999996E-2</c:v>
                </c:pt>
                <c:pt idx="1539">
                  <c:v>3.5793999999999999E-2</c:v>
                </c:pt>
                <c:pt idx="1540">
                  <c:v>3.5423000000000003E-2</c:v>
                </c:pt>
                <c:pt idx="1541">
                  <c:v>3.5149E-2</c:v>
                </c:pt>
                <c:pt idx="1542">
                  <c:v>3.4306000000000003E-2</c:v>
                </c:pt>
                <c:pt idx="1543">
                  <c:v>3.4099999999999998E-2</c:v>
                </c:pt>
                <c:pt idx="1544">
                  <c:v>3.4394999999999995E-2</c:v>
                </c:pt>
                <c:pt idx="1545">
                  <c:v>3.4067E-2</c:v>
                </c:pt>
                <c:pt idx="1546">
                  <c:v>3.3599999999999998E-2</c:v>
                </c:pt>
                <c:pt idx="1547">
                  <c:v>3.3551000000000004E-2</c:v>
                </c:pt>
                <c:pt idx="1548">
                  <c:v>3.3541000000000001E-2</c:v>
                </c:pt>
                <c:pt idx="1549">
                  <c:v>3.3799999999999997E-2</c:v>
                </c:pt>
                <c:pt idx="1550">
                  <c:v>3.3430000000000001E-2</c:v>
                </c:pt>
                <c:pt idx="1551">
                  <c:v>3.3500000000000002E-2</c:v>
                </c:pt>
                <c:pt idx="1552">
                  <c:v>3.3104000000000001E-2</c:v>
                </c:pt>
                <c:pt idx="1553">
                  <c:v>3.2968000000000004E-2</c:v>
                </c:pt>
                <c:pt idx="1554">
                  <c:v>3.2999000000000001E-2</c:v>
                </c:pt>
                <c:pt idx="1555">
                  <c:v>3.2869000000000002E-2</c:v>
                </c:pt>
                <c:pt idx="1556">
                  <c:v>3.2643999999999999E-2</c:v>
                </c:pt>
                <c:pt idx="1557">
                  <c:v>3.2300000000000002E-2</c:v>
                </c:pt>
                <c:pt idx="1558">
                  <c:v>3.2300000000000002E-2</c:v>
                </c:pt>
                <c:pt idx="1559">
                  <c:v>3.2393999999999999E-2</c:v>
                </c:pt>
                <c:pt idx="1560">
                  <c:v>3.2899999999999999E-2</c:v>
                </c:pt>
                <c:pt idx="1561">
                  <c:v>3.3316999999999999E-2</c:v>
                </c:pt>
                <c:pt idx="1562">
                  <c:v>3.4020000000000002E-2</c:v>
                </c:pt>
                <c:pt idx="1563">
                  <c:v>3.4082000000000001E-2</c:v>
                </c:pt>
                <c:pt idx="1564">
                  <c:v>3.4624000000000002E-2</c:v>
                </c:pt>
                <c:pt idx="1565">
                  <c:v>3.4700000000000002E-2</c:v>
                </c:pt>
                <c:pt idx="1566">
                  <c:v>3.44E-2</c:v>
                </c:pt>
                <c:pt idx="1567">
                  <c:v>3.4500000000000003E-2</c:v>
                </c:pt>
                <c:pt idx="1568">
                  <c:v>3.4532E-2</c:v>
                </c:pt>
                <c:pt idx="1569">
                  <c:v>3.4532E-2</c:v>
                </c:pt>
                <c:pt idx="1570">
                  <c:v>3.5099999999999999E-2</c:v>
                </c:pt>
                <c:pt idx="1571">
                  <c:v>3.4799999999999998E-2</c:v>
                </c:pt>
                <c:pt idx="1572">
                  <c:v>3.5099999999999999E-2</c:v>
                </c:pt>
                <c:pt idx="1573">
                  <c:v>3.5741999999999996E-2</c:v>
                </c:pt>
                <c:pt idx="1574">
                  <c:v>3.6176E-2</c:v>
                </c:pt>
                <c:pt idx="1575">
                  <c:v>3.6000000000000004E-2</c:v>
                </c:pt>
                <c:pt idx="1576">
                  <c:v>3.6097000000000004E-2</c:v>
                </c:pt>
                <c:pt idx="1577">
                  <c:v>3.6402000000000004E-2</c:v>
                </c:pt>
                <c:pt idx="1578">
                  <c:v>3.61E-2</c:v>
                </c:pt>
                <c:pt idx="1579">
                  <c:v>3.5736999999999998E-2</c:v>
                </c:pt>
                <c:pt idx="1580">
                  <c:v>3.5666000000000003E-2</c:v>
                </c:pt>
                <c:pt idx="1581">
                  <c:v>3.5152999999999997E-2</c:v>
                </c:pt>
                <c:pt idx="1582">
                  <c:v>3.4880000000000001E-2</c:v>
                </c:pt>
                <c:pt idx="1583">
                  <c:v>3.4606999999999999E-2</c:v>
                </c:pt>
                <c:pt idx="1584">
                  <c:v>3.4216999999999997E-2</c:v>
                </c:pt>
                <c:pt idx="1585">
                  <c:v>3.3799999999999997E-2</c:v>
                </c:pt>
                <c:pt idx="1586">
                  <c:v>3.3980000000000003E-2</c:v>
                </c:pt>
                <c:pt idx="1587">
                  <c:v>3.44E-2</c:v>
                </c:pt>
                <c:pt idx="1588">
                  <c:v>3.5043999999999999E-2</c:v>
                </c:pt>
                <c:pt idx="1589">
                  <c:v>3.5299999999999998E-2</c:v>
                </c:pt>
                <c:pt idx="1590">
                  <c:v>3.6420000000000001E-2</c:v>
                </c:pt>
                <c:pt idx="1591">
                  <c:v>3.6131000000000003E-2</c:v>
                </c:pt>
                <c:pt idx="1592">
                  <c:v>3.5859000000000002E-2</c:v>
                </c:pt>
                <c:pt idx="1593">
                  <c:v>3.5859000000000002E-2</c:v>
                </c:pt>
                <c:pt idx="1594">
                  <c:v>3.5441E-2</c:v>
                </c:pt>
                <c:pt idx="1595">
                  <c:v>3.5299999999999998E-2</c:v>
                </c:pt>
                <c:pt idx="1596">
                  <c:v>3.4647999999999998E-2</c:v>
                </c:pt>
                <c:pt idx="1597">
                  <c:v>3.4647999999999998E-2</c:v>
                </c:pt>
                <c:pt idx="1598">
                  <c:v>3.49E-2</c:v>
                </c:pt>
                <c:pt idx="1599">
                  <c:v>3.5299999999999998E-2</c:v>
                </c:pt>
                <c:pt idx="1600">
                  <c:v>3.6000000000000004E-2</c:v>
                </c:pt>
                <c:pt idx="1601">
                  <c:v>3.6000000000000004E-2</c:v>
                </c:pt>
                <c:pt idx="1602">
                  <c:v>3.5699999999999996E-2</c:v>
                </c:pt>
                <c:pt idx="1603">
                  <c:v>3.5499999999999997E-2</c:v>
                </c:pt>
                <c:pt idx="1604">
                  <c:v>3.5511000000000001E-2</c:v>
                </c:pt>
                <c:pt idx="1605">
                  <c:v>3.5699999999999996E-2</c:v>
                </c:pt>
                <c:pt idx="1606">
                  <c:v>3.5321999999999999E-2</c:v>
                </c:pt>
                <c:pt idx="1607">
                  <c:v>3.5499999999999997E-2</c:v>
                </c:pt>
                <c:pt idx="1608">
                  <c:v>3.5704E-2</c:v>
                </c:pt>
                <c:pt idx="1609">
                  <c:v>3.5382999999999998E-2</c:v>
                </c:pt>
                <c:pt idx="1610">
                  <c:v>3.5644000000000002E-2</c:v>
                </c:pt>
                <c:pt idx="1611">
                  <c:v>3.5674000000000004E-2</c:v>
                </c:pt>
                <c:pt idx="1612">
                  <c:v>3.5400000000000001E-2</c:v>
                </c:pt>
                <c:pt idx="1613">
                  <c:v>3.5499999999999997E-2</c:v>
                </c:pt>
                <c:pt idx="1614">
                  <c:v>3.5444000000000003E-2</c:v>
                </c:pt>
                <c:pt idx="1615">
                  <c:v>3.5699999999999996E-2</c:v>
                </c:pt>
                <c:pt idx="1616">
                  <c:v>3.5499999999999997E-2</c:v>
                </c:pt>
                <c:pt idx="1617">
                  <c:v>3.5299999999999998E-2</c:v>
                </c:pt>
                <c:pt idx="1618">
                  <c:v>3.5499999999999997E-2</c:v>
                </c:pt>
                <c:pt idx="1619">
                  <c:v>3.5699999999999996E-2</c:v>
                </c:pt>
                <c:pt idx="1620">
                  <c:v>3.5400000000000001E-2</c:v>
                </c:pt>
                <c:pt idx="1621">
                  <c:v>3.5307999999999999E-2</c:v>
                </c:pt>
                <c:pt idx="1622">
                  <c:v>3.49E-2</c:v>
                </c:pt>
                <c:pt idx="1623">
                  <c:v>3.4911999999999999E-2</c:v>
                </c:pt>
                <c:pt idx="1624">
                  <c:v>3.4862999999999998E-2</c:v>
                </c:pt>
                <c:pt idx="1625">
                  <c:v>3.4500000000000003E-2</c:v>
                </c:pt>
                <c:pt idx="1626">
                  <c:v>3.4164E-2</c:v>
                </c:pt>
                <c:pt idx="1627">
                  <c:v>3.39E-2</c:v>
                </c:pt>
                <c:pt idx="1628">
                  <c:v>3.4122E-2</c:v>
                </c:pt>
                <c:pt idx="1629">
                  <c:v>3.3531999999999999E-2</c:v>
                </c:pt>
                <c:pt idx="1630">
                  <c:v>3.3826999999999996E-2</c:v>
                </c:pt>
                <c:pt idx="1631">
                  <c:v>3.3846000000000001E-2</c:v>
                </c:pt>
                <c:pt idx="1632">
                  <c:v>3.3728000000000001E-2</c:v>
                </c:pt>
                <c:pt idx="1633">
                  <c:v>3.4171E-2</c:v>
                </c:pt>
                <c:pt idx="1634">
                  <c:v>3.4676999999999999E-2</c:v>
                </c:pt>
                <c:pt idx="1635">
                  <c:v>3.56E-2</c:v>
                </c:pt>
                <c:pt idx="1636">
                  <c:v>3.5859999999999996E-2</c:v>
                </c:pt>
                <c:pt idx="1637">
                  <c:v>3.5900000000000001E-2</c:v>
                </c:pt>
                <c:pt idx="1638">
                  <c:v>3.5157000000000001E-2</c:v>
                </c:pt>
                <c:pt idx="1639">
                  <c:v>3.5035999999999998E-2</c:v>
                </c:pt>
                <c:pt idx="1640">
                  <c:v>3.4953999999999999E-2</c:v>
                </c:pt>
                <c:pt idx="1641">
                  <c:v>3.5799999999999998E-2</c:v>
                </c:pt>
                <c:pt idx="1642">
                  <c:v>3.5924999999999999E-2</c:v>
                </c:pt>
                <c:pt idx="1643">
                  <c:v>3.8681E-2</c:v>
                </c:pt>
                <c:pt idx="1644">
                  <c:v>3.85E-2</c:v>
                </c:pt>
                <c:pt idx="1645">
                  <c:v>4.5233999999999996E-2</c:v>
                </c:pt>
                <c:pt idx="1646">
                  <c:v>5.0359999999999995E-2</c:v>
                </c:pt>
                <c:pt idx="1647">
                  <c:v>4.3228999999999997E-2</c:v>
                </c:pt>
                <c:pt idx="1648">
                  <c:v>4.4756999999999998E-2</c:v>
                </c:pt>
                <c:pt idx="1649">
                  <c:v>4.4302000000000001E-2</c:v>
                </c:pt>
                <c:pt idx="1650">
                  <c:v>4.7919000000000003E-2</c:v>
                </c:pt>
                <c:pt idx="1651">
                  <c:v>4.7E-2</c:v>
                </c:pt>
                <c:pt idx="1652">
                  <c:v>4.7655000000000003E-2</c:v>
                </c:pt>
                <c:pt idx="1653">
                  <c:v>5.0123000000000001E-2</c:v>
                </c:pt>
                <c:pt idx="1654">
                  <c:v>4.8436000000000007E-2</c:v>
                </c:pt>
                <c:pt idx="1655">
                  <c:v>4.6091E-2</c:v>
                </c:pt>
                <c:pt idx="1656">
                  <c:v>4.4762000000000003E-2</c:v>
                </c:pt>
                <c:pt idx="1657">
                  <c:v>4.5159999999999999E-2</c:v>
                </c:pt>
                <c:pt idx="1658">
                  <c:v>4.5073000000000002E-2</c:v>
                </c:pt>
                <c:pt idx="1659">
                  <c:v>4.5599999999999995E-2</c:v>
                </c:pt>
                <c:pt idx="1660">
                  <c:v>4.6466E-2</c:v>
                </c:pt>
                <c:pt idx="1661">
                  <c:v>4.7199999999999999E-2</c:v>
                </c:pt>
                <c:pt idx="1662">
                  <c:v>4.8677999999999999E-2</c:v>
                </c:pt>
                <c:pt idx="1663">
                  <c:v>4.7994000000000002E-2</c:v>
                </c:pt>
                <c:pt idx="1664">
                  <c:v>4.7800000000000002E-2</c:v>
                </c:pt>
                <c:pt idx="1665">
                  <c:v>4.7518999999999999E-2</c:v>
                </c:pt>
                <c:pt idx="1666">
                  <c:v>4.6841999999999995E-2</c:v>
                </c:pt>
                <c:pt idx="1667">
                  <c:v>4.6799999999999994E-2</c:v>
                </c:pt>
                <c:pt idx="1668">
                  <c:v>4.5999999999999999E-2</c:v>
                </c:pt>
                <c:pt idx="1669">
                  <c:v>4.4600000000000001E-2</c:v>
                </c:pt>
                <c:pt idx="1670">
                  <c:v>4.3499999999999997E-2</c:v>
                </c:pt>
                <c:pt idx="1671">
                  <c:v>4.2448E-2</c:v>
                </c:pt>
                <c:pt idx="1672">
                  <c:v>4.1957000000000001E-2</c:v>
                </c:pt>
                <c:pt idx="1673">
                  <c:v>4.1816000000000006E-2</c:v>
                </c:pt>
                <c:pt idx="1674">
                  <c:v>4.3358000000000001E-2</c:v>
                </c:pt>
                <c:pt idx="1675">
                  <c:v>4.8099999999999997E-2</c:v>
                </c:pt>
                <c:pt idx="1676">
                  <c:v>4.7595999999999999E-2</c:v>
                </c:pt>
                <c:pt idx="1677">
                  <c:v>4.4451999999999998E-2</c:v>
                </c:pt>
                <c:pt idx="1678">
                  <c:v>4.3700000000000003E-2</c:v>
                </c:pt>
                <c:pt idx="1679">
                  <c:v>4.4124999999999998E-2</c:v>
                </c:pt>
                <c:pt idx="1680">
                  <c:v>4.4303999999999996E-2</c:v>
                </c:pt>
                <c:pt idx="1681">
                  <c:v>4.4195999999999999E-2</c:v>
                </c:pt>
                <c:pt idx="1682">
                  <c:v>4.4257999999999999E-2</c:v>
                </c:pt>
                <c:pt idx="1683">
                  <c:v>4.5381999999999999E-2</c:v>
                </c:pt>
                <c:pt idx="1684">
                  <c:v>4.4817999999999997E-2</c:v>
                </c:pt>
                <c:pt idx="1685">
                  <c:v>4.5100000000000001E-2</c:v>
                </c:pt>
                <c:pt idx="1686">
                  <c:v>4.5999999999999999E-2</c:v>
                </c:pt>
                <c:pt idx="1687">
                  <c:v>4.6601999999999998E-2</c:v>
                </c:pt>
                <c:pt idx="1688">
                  <c:v>4.5872000000000003E-2</c:v>
                </c:pt>
                <c:pt idx="1689">
                  <c:v>4.5643000000000003E-2</c:v>
                </c:pt>
                <c:pt idx="1690">
                  <c:v>4.4978999999999998E-2</c:v>
                </c:pt>
                <c:pt idx="1691">
                  <c:v>4.4800000000000006E-2</c:v>
                </c:pt>
                <c:pt idx="1692">
                  <c:v>4.4448000000000001E-2</c:v>
                </c:pt>
                <c:pt idx="1693">
                  <c:v>4.4259000000000007E-2</c:v>
                </c:pt>
                <c:pt idx="1694">
                  <c:v>4.4595000000000003E-2</c:v>
                </c:pt>
                <c:pt idx="1695">
                  <c:v>4.3299999999999998E-2</c:v>
                </c:pt>
                <c:pt idx="1696">
                  <c:v>4.3700000000000003E-2</c:v>
                </c:pt>
                <c:pt idx="1697">
                  <c:v>4.3700000000000003E-2</c:v>
                </c:pt>
                <c:pt idx="1698">
                  <c:v>4.3970000000000002E-2</c:v>
                </c:pt>
                <c:pt idx="1699">
                  <c:v>4.4000000000000004E-2</c:v>
                </c:pt>
                <c:pt idx="1700">
                  <c:v>4.4023000000000007E-2</c:v>
                </c:pt>
                <c:pt idx="1701">
                  <c:v>4.2999999999999997E-2</c:v>
                </c:pt>
                <c:pt idx="1702">
                  <c:v>4.2000000000000003E-2</c:v>
                </c:pt>
                <c:pt idx="1703">
                  <c:v>4.2000000000000003E-2</c:v>
                </c:pt>
                <c:pt idx="1704">
                  <c:v>4.1700000000000001E-2</c:v>
                </c:pt>
                <c:pt idx="1705">
                  <c:v>4.1224999999999998E-2</c:v>
                </c:pt>
                <c:pt idx="1706">
                  <c:v>4.1299999999999996E-2</c:v>
                </c:pt>
                <c:pt idx="1707">
                  <c:v>4.1174000000000002E-2</c:v>
                </c:pt>
                <c:pt idx="1708">
                  <c:v>4.1500000000000002E-2</c:v>
                </c:pt>
                <c:pt idx="1709">
                  <c:v>4.2500000000000003E-2</c:v>
                </c:pt>
                <c:pt idx="1710">
                  <c:v>4.1799999999999997E-2</c:v>
                </c:pt>
                <c:pt idx="1711">
                  <c:v>4.2500000000000003E-2</c:v>
                </c:pt>
                <c:pt idx="1712">
                  <c:v>4.2599999999999999E-2</c:v>
                </c:pt>
                <c:pt idx="1713">
                  <c:v>4.3499999999999997E-2</c:v>
                </c:pt>
                <c:pt idx="1714">
                  <c:v>4.2824000000000001E-2</c:v>
                </c:pt>
                <c:pt idx="1715">
                  <c:v>4.3337000000000001E-2</c:v>
                </c:pt>
                <c:pt idx="1716">
                  <c:v>4.2599999999999999E-2</c:v>
                </c:pt>
                <c:pt idx="1717">
                  <c:v>4.3099999999999999E-2</c:v>
                </c:pt>
                <c:pt idx="1718">
                  <c:v>4.2458000000000003E-2</c:v>
                </c:pt>
                <c:pt idx="1719">
                  <c:v>4.2000000000000003E-2</c:v>
                </c:pt>
                <c:pt idx="1720">
                  <c:v>4.0999000000000001E-2</c:v>
                </c:pt>
                <c:pt idx="1721">
                  <c:v>4.0999000000000001E-2</c:v>
                </c:pt>
                <c:pt idx="1722">
                  <c:v>4.0500000000000001E-2</c:v>
                </c:pt>
                <c:pt idx="1723">
                  <c:v>0.04</c:v>
                </c:pt>
                <c:pt idx="1724">
                  <c:v>4.0300000000000002E-2</c:v>
                </c:pt>
                <c:pt idx="1725">
                  <c:v>4.0079999999999998E-2</c:v>
                </c:pt>
                <c:pt idx="1726">
                  <c:v>3.9705999999999998E-2</c:v>
                </c:pt>
                <c:pt idx="1727">
                  <c:v>3.9299000000000001E-2</c:v>
                </c:pt>
                <c:pt idx="1728">
                  <c:v>3.9557000000000002E-2</c:v>
                </c:pt>
                <c:pt idx="1729">
                  <c:v>3.9853E-2</c:v>
                </c:pt>
                <c:pt idx="1730">
                  <c:v>3.9800000000000002E-2</c:v>
                </c:pt>
                <c:pt idx="1731">
                  <c:v>3.9544000000000003E-2</c:v>
                </c:pt>
                <c:pt idx="1732">
                  <c:v>3.8599999999999995E-2</c:v>
                </c:pt>
                <c:pt idx="1733">
                  <c:v>3.8699999999999998E-2</c:v>
                </c:pt>
                <c:pt idx="1734">
                  <c:v>3.8725000000000002E-2</c:v>
                </c:pt>
                <c:pt idx="1735">
                  <c:v>3.8699999999999998E-2</c:v>
                </c:pt>
                <c:pt idx="1736">
                  <c:v>3.8907999999999998E-2</c:v>
                </c:pt>
                <c:pt idx="1737">
                  <c:v>3.8399999999999997E-2</c:v>
                </c:pt>
                <c:pt idx="1738">
                  <c:v>3.7999999999999999E-2</c:v>
                </c:pt>
                <c:pt idx="1739">
                  <c:v>3.8176999999999996E-2</c:v>
                </c:pt>
                <c:pt idx="1740">
                  <c:v>3.8001E-2</c:v>
                </c:pt>
                <c:pt idx="1741">
                  <c:v>3.7068999999999998E-2</c:v>
                </c:pt>
                <c:pt idx="1742">
                  <c:v>3.7025000000000002E-2</c:v>
                </c:pt>
                <c:pt idx="1743">
                  <c:v>3.6799999999999999E-2</c:v>
                </c:pt>
                <c:pt idx="1744">
                  <c:v>3.73E-2</c:v>
                </c:pt>
                <c:pt idx="1745">
                  <c:v>3.7848E-2</c:v>
                </c:pt>
                <c:pt idx="1746">
                  <c:v>3.7662000000000001E-2</c:v>
                </c:pt>
                <c:pt idx="1747">
                  <c:v>3.8653E-2</c:v>
                </c:pt>
                <c:pt idx="1748">
                  <c:v>3.9300000000000002E-2</c:v>
                </c:pt>
                <c:pt idx="1749">
                  <c:v>3.9411999999999996E-2</c:v>
                </c:pt>
                <c:pt idx="1750">
                  <c:v>3.9800000000000002E-2</c:v>
                </c:pt>
                <c:pt idx="1751">
                  <c:v>4.0401999999999993E-2</c:v>
                </c:pt>
                <c:pt idx="1752">
                  <c:v>4.0300000000000002E-2</c:v>
                </c:pt>
                <c:pt idx="1753">
                  <c:v>4.0062E-2</c:v>
                </c:pt>
                <c:pt idx="1754">
                  <c:v>3.8852999999999999E-2</c:v>
                </c:pt>
                <c:pt idx="1755">
                  <c:v>3.9405999999999997E-2</c:v>
                </c:pt>
                <c:pt idx="1756">
                  <c:v>3.9100000000000003E-2</c:v>
                </c:pt>
                <c:pt idx="1757">
                  <c:v>3.9100000000000003E-2</c:v>
                </c:pt>
                <c:pt idx="1758">
                  <c:v>3.9029000000000001E-2</c:v>
                </c:pt>
                <c:pt idx="1759">
                  <c:v>3.9185999999999999E-2</c:v>
                </c:pt>
                <c:pt idx="1760">
                  <c:v>4.0099999999999997E-2</c:v>
                </c:pt>
                <c:pt idx="1761">
                  <c:v>4.0062E-2</c:v>
                </c:pt>
                <c:pt idx="1762">
                  <c:v>3.9738999999999997E-2</c:v>
                </c:pt>
                <c:pt idx="1763">
                  <c:v>4.0418000000000003E-2</c:v>
                </c:pt>
                <c:pt idx="1764">
                  <c:v>4.0199999999999993E-2</c:v>
                </c:pt>
                <c:pt idx="1765">
                  <c:v>4.0199999999999993E-2</c:v>
                </c:pt>
                <c:pt idx="1766">
                  <c:v>4.0065999999999997E-2</c:v>
                </c:pt>
                <c:pt idx="1767">
                  <c:v>4.0048E-2</c:v>
                </c:pt>
                <c:pt idx="1768">
                  <c:v>4.0336999999999998E-2</c:v>
                </c:pt>
                <c:pt idx="1769">
                  <c:v>4.0023000000000003E-2</c:v>
                </c:pt>
                <c:pt idx="1770">
                  <c:v>4.0542999999999996E-2</c:v>
                </c:pt>
                <c:pt idx="1771">
                  <c:v>4.0709000000000002E-2</c:v>
                </c:pt>
                <c:pt idx="1772">
                  <c:v>4.0522000000000002E-2</c:v>
                </c:pt>
                <c:pt idx="1773">
                  <c:v>4.0934999999999999E-2</c:v>
                </c:pt>
                <c:pt idx="1774">
                  <c:v>4.1228000000000001E-2</c:v>
                </c:pt>
                <c:pt idx="1775">
                  <c:v>4.1500000000000002E-2</c:v>
                </c:pt>
                <c:pt idx="1776">
                  <c:v>4.2999999999999997E-2</c:v>
                </c:pt>
                <c:pt idx="1777">
                  <c:v>4.3041999999999997E-2</c:v>
                </c:pt>
                <c:pt idx="1778">
                  <c:v>4.2106999999999999E-2</c:v>
                </c:pt>
                <c:pt idx="1779">
                  <c:v>4.2855999999999998E-2</c:v>
                </c:pt>
                <c:pt idx="1780">
                  <c:v>4.1799999999999997E-2</c:v>
                </c:pt>
                <c:pt idx="1781">
                  <c:v>4.2099999999999999E-2</c:v>
                </c:pt>
                <c:pt idx="1782">
                  <c:v>4.3707999999999997E-2</c:v>
                </c:pt>
                <c:pt idx="1783">
                  <c:v>4.3501000000000005E-2</c:v>
                </c:pt>
                <c:pt idx="1784">
                  <c:v>4.299E-2</c:v>
                </c:pt>
                <c:pt idx="1785">
                  <c:v>4.2900000000000001E-2</c:v>
                </c:pt>
                <c:pt idx="1786">
                  <c:v>4.3817000000000002E-2</c:v>
                </c:pt>
                <c:pt idx="1787">
                  <c:v>4.3171999999999995E-2</c:v>
                </c:pt>
                <c:pt idx="1788">
                  <c:v>4.3394000000000002E-2</c:v>
                </c:pt>
                <c:pt idx="1789">
                  <c:v>4.3327999999999998E-2</c:v>
                </c:pt>
                <c:pt idx="1790">
                  <c:v>4.2866999999999995E-2</c:v>
                </c:pt>
                <c:pt idx="1791">
                  <c:v>4.2672000000000002E-2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5FB-49ED-AAAE-74F53668EFC8}"/>
            </c:ext>
          </c:extLst>
        </c:ser>
        <c:ser>
          <c:idx val="0"/>
          <c:order val="12"/>
          <c:tx>
            <c:strRef>
              <c:f>'NTN-Bs'!$P$1</c:f>
              <c:strCache>
                <c:ptCount val="1"/>
                <c:pt idx="0">
                  <c:v>NTN-B 05/55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'NTN-Bs'!$A$4:$A$6204</c:f>
              <c:numCache>
                <c:formatCode>m/d/yyyy</c:formatCode>
                <c:ptCount val="6201"/>
                <c:pt idx="0">
                  <c:v>41498</c:v>
                </c:pt>
                <c:pt idx="1">
                  <c:v>41499</c:v>
                </c:pt>
                <c:pt idx="2">
                  <c:v>41500</c:v>
                </c:pt>
                <c:pt idx="3">
                  <c:v>41501</c:v>
                </c:pt>
                <c:pt idx="4">
                  <c:v>41502</c:v>
                </c:pt>
                <c:pt idx="5">
                  <c:v>41505</c:v>
                </c:pt>
                <c:pt idx="6">
                  <c:v>41506</c:v>
                </c:pt>
                <c:pt idx="7">
                  <c:v>41507</c:v>
                </c:pt>
                <c:pt idx="8">
                  <c:v>41508</c:v>
                </c:pt>
                <c:pt idx="9">
                  <c:v>41509</c:v>
                </c:pt>
                <c:pt idx="10">
                  <c:v>41512</c:v>
                </c:pt>
                <c:pt idx="11">
                  <c:v>41513</c:v>
                </c:pt>
                <c:pt idx="12">
                  <c:v>41514</c:v>
                </c:pt>
                <c:pt idx="13">
                  <c:v>41515</c:v>
                </c:pt>
                <c:pt idx="14">
                  <c:v>41516</c:v>
                </c:pt>
                <c:pt idx="15">
                  <c:v>41519</c:v>
                </c:pt>
                <c:pt idx="16">
                  <c:v>41520</c:v>
                </c:pt>
                <c:pt idx="17">
                  <c:v>41521</c:v>
                </c:pt>
                <c:pt idx="18">
                  <c:v>41522</c:v>
                </c:pt>
                <c:pt idx="19">
                  <c:v>41523</c:v>
                </c:pt>
                <c:pt idx="20">
                  <c:v>41526</c:v>
                </c:pt>
                <c:pt idx="21">
                  <c:v>41527</c:v>
                </c:pt>
                <c:pt idx="22">
                  <c:v>41528</c:v>
                </c:pt>
                <c:pt idx="23">
                  <c:v>41529</c:v>
                </c:pt>
                <c:pt idx="24">
                  <c:v>41530</c:v>
                </c:pt>
                <c:pt idx="25">
                  <c:v>41533</c:v>
                </c:pt>
                <c:pt idx="26">
                  <c:v>41534</c:v>
                </c:pt>
                <c:pt idx="27">
                  <c:v>41535</c:v>
                </c:pt>
                <c:pt idx="28">
                  <c:v>41536</c:v>
                </c:pt>
                <c:pt idx="29">
                  <c:v>41537</c:v>
                </c:pt>
                <c:pt idx="30">
                  <c:v>41540</c:v>
                </c:pt>
                <c:pt idx="31">
                  <c:v>41541</c:v>
                </c:pt>
                <c:pt idx="32">
                  <c:v>41542</c:v>
                </c:pt>
                <c:pt idx="33">
                  <c:v>41543</c:v>
                </c:pt>
                <c:pt idx="34">
                  <c:v>41544</c:v>
                </c:pt>
                <c:pt idx="35">
                  <c:v>41547</c:v>
                </c:pt>
                <c:pt idx="36">
                  <c:v>41548</c:v>
                </c:pt>
                <c:pt idx="37">
                  <c:v>41549</c:v>
                </c:pt>
                <c:pt idx="38">
                  <c:v>41550</c:v>
                </c:pt>
                <c:pt idx="39">
                  <c:v>41551</c:v>
                </c:pt>
                <c:pt idx="40">
                  <c:v>41554</c:v>
                </c:pt>
                <c:pt idx="41">
                  <c:v>41555</c:v>
                </c:pt>
                <c:pt idx="42">
                  <c:v>41556</c:v>
                </c:pt>
                <c:pt idx="43">
                  <c:v>41557</c:v>
                </c:pt>
                <c:pt idx="44">
                  <c:v>41558</c:v>
                </c:pt>
                <c:pt idx="45">
                  <c:v>41561</c:v>
                </c:pt>
                <c:pt idx="46">
                  <c:v>41562</c:v>
                </c:pt>
                <c:pt idx="47">
                  <c:v>41563</c:v>
                </c:pt>
                <c:pt idx="48">
                  <c:v>41564</c:v>
                </c:pt>
                <c:pt idx="49">
                  <c:v>41565</c:v>
                </c:pt>
                <c:pt idx="50">
                  <c:v>41568</c:v>
                </c:pt>
                <c:pt idx="51">
                  <c:v>41569</c:v>
                </c:pt>
                <c:pt idx="52">
                  <c:v>41570</c:v>
                </c:pt>
                <c:pt idx="53">
                  <c:v>41571</c:v>
                </c:pt>
                <c:pt idx="54">
                  <c:v>41572</c:v>
                </c:pt>
                <c:pt idx="55">
                  <c:v>41575</c:v>
                </c:pt>
                <c:pt idx="56">
                  <c:v>41576</c:v>
                </c:pt>
                <c:pt idx="57">
                  <c:v>41577</c:v>
                </c:pt>
                <c:pt idx="58">
                  <c:v>41578</c:v>
                </c:pt>
                <c:pt idx="59">
                  <c:v>41579</c:v>
                </c:pt>
                <c:pt idx="60">
                  <c:v>41582</c:v>
                </c:pt>
                <c:pt idx="61">
                  <c:v>41583</c:v>
                </c:pt>
                <c:pt idx="62">
                  <c:v>41584</c:v>
                </c:pt>
                <c:pt idx="63">
                  <c:v>41585</c:v>
                </c:pt>
                <c:pt idx="64">
                  <c:v>41586</c:v>
                </c:pt>
                <c:pt idx="65">
                  <c:v>41589</c:v>
                </c:pt>
                <c:pt idx="66">
                  <c:v>41590</c:v>
                </c:pt>
                <c:pt idx="67">
                  <c:v>41591</c:v>
                </c:pt>
                <c:pt idx="68">
                  <c:v>41592</c:v>
                </c:pt>
                <c:pt idx="69">
                  <c:v>41596</c:v>
                </c:pt>
                <c:pt idx="70">
                  <c:v>41597</c:v>
                </c:pt>
                <c:pt idx="71">
                  <c:v>41598</c:v>
                </c:pt>
                <c:pt idx="72">
                  <c:v>41599</c:v>
                </c:pt>
                <c:pt idx="73">
                  <c:v>41600</c:v>
                </c:pt>
                <c:pt idx="74">
                  <c:v>41603</c:v>
                </c:pt>
                <c:pt idx="75">
                  <c:v>41604</c:v>
                </c:pt>
                <c:pt idx="76">
                  <c:v>41605</c:v>
                </c:pt>
                <c:pt idx="77">
                  <c:v>41606</c:v>
                </c:pt>
                <c:pt idx="78">
                  <c:v>41607</c:v>
                </c:pt>
                <c:pt idx="79">
                  <c:v>41610</c:v>
                </c:pt>
                <c:pt idx="80">
                  <c:v>41611</c:v>
                </c:pt>
                <c:pt idx="81">
                  <c:v>41612</c:v>
                </c:pt>
                <c:pt idx="82">
                  <c:v>41613</c:v>
                </c:pt>
                <c:pt idx="83">
                  <c:v>41614</c:v>
                </c:pt>
                <c:pt idx="84">
                  <c:v>41617</c:v>
                </c:pt>
                <c:pt idx="85">
                  <c:v>41618</c:v>
                </c:pt>
                <c:pt idx="86">
                  <c:v>41619</c:v>
                </c:pt>
                <c:pt idx="87">
                  <c:v>41620</c:v>
                </c:pt>
                <c:pt idx="88">
                  <c:v>41621</c:v>
                </c:pt>
                <c:pt idx="89">
                  <c:v>41624</c:v>
                </c:pt>
                <c:pt idx="90">
                  <c:v>41625</c:v>
                </c:pt>
                <c:pt idx="91">
                  <c:v>41626</c:v>
                </c:pt>
                <c:pt idx="92">
                  <c:v>41627</c:v>
                </c:pt>
                <c:pt idx="93">
                  <c:v>41628</c:v>
                </c:pt>
                <c:pt idx="94">
                  <c:v>41631</c:v>
                </c:pt>
                <c:pt idx="95">
                  <c:v>41632</c:v>
                </c:pt>
                <c:pt idx="96">
                  <c:v>41634</c:v>
                </c:pt>
                <c:pt idx="97">
                  <c:v>41635</c:v>
                </c:pt>
                <c:pt idx="98">
                  <c:v>41638</c:v>
                </c:pt>
                <c:pt idx="99">
                  <c:v>41639</c:v>
                </c:pt>
                <c:pt idx="100">
                  <c:v>41641</c:v>
                </c:pt>
                <c:pt idx="101">
                  <c:v>41642</c:v>
                </c:pt>
                <c:pt idx="102">
                  <c:v>41645</c:v>
                </c:pt>
                <c:pt idx="103">
                  <c:v>41646</c:v>
                </c:pt>
                <c:pt idx="104">
                  <c:v>41647</c:v>
                </c:pt>
                <c:pt idx="105">
                  <c:v>41648</c:v>
                </c:pt>
                <c:pt idx="106">
                  <c:v>41649</c:v>
                </c:pt>
                <c:pt idx="107">
                  <c:v>41652</c:v>
                </c:pt>
                <c:pt idx="108">
                  <c:v>41653</c:v>
                </c:pt>
                <c:pt idx="109">
                  <c:v>41654</c:v>
                </c:pt>
                <c:pt idx="110">
                  <c:v>41655</c:v>
                </c:pt>
                <c:pt idx="111">
                  <c:v>41656</c:v>
                </c:pt>
                <c:pt idx="112">
                  <c:v>41659</c:v>
                </c:pt>
                <c:pt idx="113">
                  <c:v>41660</c:v>
                </c:pt>
                <c:pt idx="114">
                  <c:v>41661</c:v>
                </c:pt>
                <c:pt idx="115">
                  <c:v>41662</c:v>
                </c:pt>
                <c:pt idx="116">
                  <c:v>41663</c:v>
                </c:pt>
                <c:pt idx="117">
                  <c:v>41666</c:v>
                </c:pt>
                <c:pt idx="118">
                  <c:v>41667</c:v>
                </c:pt>
                <c:pt idx="119">
                  <c:v>41668</c:v>
                </c:pt>
                <c:pt idx="120">
                  <c:v>41669</c:v>
                </c:pt>
                <c:pt idx="121">
                  <c:v>41670</c:v>
                </c:pt>
                <c:pt idx="122">
                  <c:v>41673</c:v>
                </c:pt>
                <c:pt idx="123">
                  <c:v>41674</c:v>
                </c:pt>
                <c:pt idx="124">
                  <c:v>41675</c:v>
                </c:pt>
                <c:pt idx="125">
                  <c:v>41676</c:v>
                </c:pt>
                <c:pt idx="126">
                  <c:v>41677</c:v>
                </c:pt>
                <c:pt idx="127">
                  <c:v>41680</c:v>
                </c:pt>
                <c:pt idx="128">
                  <c:v>41681</c:v>
                </c:pt>
                <c:pt idx="129">
                  <c:v>41682</c:v>
                </c:pt>
                <c:pt idx="130">
                  <c:v>41683</c:v>
                </c:pt>
                <c:pt idx="131">
                  <c:v>41684</c:v>
                </c:pt>
                <c:pt idx="132">
                  <c:v>41687</c:v>
                </c:pt>
                <c:pt idx="133">
                  <c:v>41688</c:v>
                </c:pt>
                <c:pt idx="134">
                  <c:v>41689</c:v>
                </c:pt>
                <c:pt idx="135">
                  <c:v>41690</c:v>
                </c:pt>
                <c:pt idx="136">
                  <c:v>41691</c:v>
                </c:pt>
                <c:pt idx="137">
                  <c:v>41694</c:v>
                </c:pt>
                <c:pt idx="138">
                  <c:v>41695</c:v>
                </c:pt>
                <c:pt idx="139">
                  <c:v>41696</c:v>
                </c:pt>
                <c:pt idx="140">
                  <c:v>41697</c:v>
                </c:pt>
                <c:pt idx="141">
                  <c:v>41698</c:v>
                </c:pt>
                <c:pt idx="142">
                  <c:v>41703</c:v>
                </c:pt>
                <c:pt idx="143">
                  <c:v>41704</c:v>
                </c:pt>
                <c:pt idx="144">
                  <c:v>41705</c:v>
                </c:pt>
                <c:pt idx="145">
                  <c:v>41708</c:v>
                </c:pt>
                <c:pt idx="146">
                  <c:v>41709</c:v>
                </c:pt>
                <c:pt idx="147">
                  <c:v>41710</c:v>
                </c:pt>
                <c:pt idx="148">
                  <c:v>41711</c:v>
                </c:pt>
                <c:pt idx="149">
                  <c:v>41712</c:v>
                </c:pt>
                <c:pt idx="150">
                  <c:v>41715</c:v>
                </c:pt>
                <c:pt idx="151">
                  <c:v>41716</c:v>
                </c:pt>
                <c:pt idx="152">
                  <c:v>41717</c:v>
                </c:pt>
                <c:pt idx="153">
                  <c:v>41718</c:v>
                </c:pt>
                <c:pt idx="154">
                  <c:v>41719</c:v>
                </c:pt>
                <c:pt idx="155">
                  <c:v>41722</c:v>
                </c:pt>
                <c:pt idx="156">
                  <c:v>41723</c:v>
                </c:pt>
                <c:pt idx="157">
                  <c:v>41724</c:v>
                </c:pt>
                <c:pt idx="158">
                  <c:v>41725</c:v>
                </c:pt>
                <c:pt idx="159">
                  <c:v>41726</c:v>
                </c:pt>
                <c:pt idx="160">
                  <c:v>41729</c:v>
                </c:pt>
                <c:pt idx="161">
                  <c:v>41730</c:v>
                </c:pt>
                <c:pt idx="162">
                  <c:v>41731</c:v>
                </c:pt>
                <c:pt idx="163">
                  <c:v>41732</c:v>
                </c:pt>
                <c:pt idx="164">
                  <c:v>41733</c:v>
                </c:pt>
                <c:pt idx="165">
                  <c:v>41736</c:v>
                </c:pt>
                <c:pt idx="166">
                  <c:v>41737</c:v>
                </c:pt>
                <c:pt idx="167">
                  <c:v>41738</c:v>
                </c:pt>
                <c:pt idx="168">
                  <c:v>41739</c:v>
                </c:pt>
                <c:pt idx="169">
                  <c:v>41740</c:v>
                </c:pt>
                <c:pt idx="170">
                  <c:v>41743</c:v>
                </c:pt>
                <c:pt idx="171">
                  <c:v>41744</c:v>
                </c:pt>
                <c:pt idx="172">
                  <c:v>41745</c:v>
                </c:pt>
                <c:pt idx="173">
                  <c:v>41746</c:v>
                </c:pt>
                <c:pt idx="174">
                  <c:v>41751</c:v>
                </c:pt>
                <c:pt idx="175">
                  <c:v>41752</c:v>
                </c:pt>
                <c:pt idx="176">
                  <c:v>41753</c:v>
                </c:pt>
                <c:pt idx="177">
                  <c:v>41754</c:v>
                </c:pt>
                <c:pt idx="178">
                  <c:v>41757</c:v>
                </c:pt>
                <c:pt idx="179">
                  <c:v>41758</c:v>
                </c:pt>
                <c:pt idx="180">
                  <c:v>41759</c:v>
                </c:pt>
                <c:pt idx="181">
                  <c:v>41761</c:v>
                </c:pt>
                <c:pt idx="182">
                  <c:v>41764</c:v>
                </c:pt>
                <c:pt idx="183">
                  <c:v>41765</c:v>
                </c:pt>
                <c:pt idx="184">
                  <c:v>41766</c:v>
                </c:pt>
                <c:pt idx="185">
                  <c:v>41767</c:v>
                </c:pt>
                <c:pt idx="186">
                  <c:v>41768</c:v>
                </c:pt>
                <c:pt idx="187">
                  <c:v>41771</c:v>
                </c:pt>
                <c:pt idx="188">
                  <c:v>41772</c:v>
                </c:pt>
                <c:pt idx="189">
                  <c:v>41773</c:v>
                </c:pt>
                <c:pt idx="190">
                  <c:v>41774</c:v>
                </c:pt>
                <c:pt idx="191">
                  <c:v>41775</c:v>
                </c:pt>
                <c:pt idx="192">
                  <c:v>41778</c:v>
                </c:pt>
                <c:pt idx="193">
                  <c:v>41779</c:v>
                </c:pt>
                <c:pt idx="194">
                  <c:v>41780</c:v>
                </c:pt>
                <c:pt idx="195">
                  <c:v>41781</c:v>
                </c:pt>
                <c:pt idx="196">
                  <c:v>41782</c:v>
                </c:pt>
                <c:pt idx="197">
                  <c:v>41785</c:v>
                </c:pt>
                <c:pt idx="198">
                  <c:v>41786</c:v>
                </c:pt>
                <c:pt idx="199">
                  <c:v>41787</c:v>
                </c:pt>
                <c:pt idx="200">
                  <c:v>41788</c:v>
                </c:pt>
                <c:pt idx="201">
                  <c:v>41789</c:v>
                </c:pt>
                <c:pt idx="202">
                  <c:v>41792</c:v>
                </c:pt>
                <c:pt idx="203">
                  <c:v>41793</c:v>
                </c:pt>
                <c:pt idx="204">
                  <c:v>41794</c:v>
                </c:pt>
                <c:pt idx="205">
                  <c:v>41795</c:v>
                </c:pt>
                <c:pt idx="206">
                  <c:v>41796</c:v>
                </c:pt>
                <c:pt idx="207">
                  <c:v>41799</c:v>
                </c:pt>
                <c:pt idx="208">
                  <c:v>41800</c:v>
                </c:pt>
                <c:pt idx="209">
                  <c:v>41801</c:v>
                </c:pt>
                <c:pt idx="210">
                  <c:v>41802</c:v>
                </c:pt>
                <c:pt idx="211">
                  <c:v>41803</c:v>
                </c:pt>
                <c:pt idx="212">
                  <c:v>41806</c:v>
                </c:pt>
                <c:pt idx="213">
                  <c:v>41807</c:v>
                </c:pt>
                <c:pt idx="214">
                  <c:v>41808</c:v>
                </c:pt>
                <c:pt idx="215">
                  <c:v>41810</c:v>
                </c:pt>
                <c:pt idx="216">
                  <c:v>41813</c:v>
                </c:pt>
                <c:pt idx="217">
                  <c:v>41814</c:v>
                </c:pt>
                <c:pt idx="218">
                  <c:v>41815</c:v>
                </c:pt>
                <c:pt idx="219">
                  <c:v>41816</c:v>
                </c:pt>
                <c:pt idx="220">
                  <c:v>41817</c:v>
                </c:pt>
                <c:pt idx="221">
                  <c:v>41820</c:v>
                </c:pt>
                <c:pt idx="222">
                  <c:v>41821</c:v>
                </c:pt>
                <c:pt idx="223">
                  <c:v>41822</c:v>
                </c:pt>
                <c:pt idx="224">
                  <c:v>41823</c:v>
                </c:pt>
                <c:pt idx="225">
                  <c:v>41824</c:v>
                </c:pt>
                <c:pt idx="226">
                  <c:v>41827</c:v>
                </c:pt>
                <c:pt idx="227">
                  <c:v>41828</c:v>
                </c:pt>
                <c:pt idx="228">
                  <c:v>41830</c:v>
                </c:pt>
                <c:pt idx="229">
                  <c:v>41831</c:v>
                </c:pt>
                <c:pt idx="230">
                  <c:v>41834</c:v>
                </c:pt>
                <c:pt idx="231">
                  <c:v>41835</c:v>
                </c:pt>
                <c:pt idx="232">
                  <c:v>41836</c:v>
                </c:pt>
                <c:pt idx="233">
                  <c:v>41837</c:v>
                </c:pt>
                <c:pt idx="234">
                  <c:v>41838</c:v>
                </c:pt>
                <c:pt idx="235">
                  <c:v>41841</c:v>
                </c:pt>
                <c:pt idx="236">
                  <c:v>41842</c:v>
                </c:pt>
                <c:pt idx="237">
                  <c:v>41843</c:v>
                </c:pt>
                <c:pt idx="238">
                  <c:v>41844</c:v>
                </c:pt>
                <c:pt idx="239">
                  <c:v>41845</c:v>
                </c:pt>
                <c:pt idx="240">
                  <c:v>41848</c:v>
                </c:pt>
                <c:pt idx="241">
                  <c:v>41849</c:v>
                </c:pt>
                <c:pt idx="242">
                  <c:v>41850</c:v>
                </c:pt>
                <c:pt idx="243">
                  <c:v>41851</c:v>
                </c:pt>
                <c:pt idx="244">
                  <c:v>41852</c:v>
                </c:pt>
                <c:pt idx="245">
                  <c:v>41855</c:v>
                </c:pt>
                <c:pt idx="246">
                  <c:v>41856</c:v>
                </c:pt>
                <c:pt idx="247">
                  <c:v>41857</c:v>
                </c:pt>
                <c:pt idx="248">
                  <c:v>41858</c:v>
                </c:pt>
                <c:pt idx="249">
                  <c:v>41859</c:v>
                </c:pt>
                <c:pt idx="250">
                  <c:v>41862</c:v>
                </c:pt>
                <c:pt idx="251">
                  <c:v>41863</c:v>
                </c:pt>
                <c:pt idx="252">
                  <c:v>41864</c:v>
                </c:pt>
                <c:pt idx="253">
                  <c:v>41865</c:v>
                </c:pt>
                <c:pt idx="254">
                  <c:v>41866</c:v>
                </c:pt>
                <c:pt idx="255">
                  <c:v>41869</c:v>
                </c:pt>
                <c:pt idx="256">
                  <c:v>41870</c:v>
                </c:pt>
                <c:pt idx="257">
                  <c:v>41871</c:v>
                </c:pt>
                <c:pt idx="258">
                  <c:v>41872</c:v>
                </c:pt>
                <c:pt idx="259">
                  <c:v>41873</c:v>
                </c:pt>
                <c:pt idx="260">
                  <c:v>41876</c:v>
                </c:pt>
                <c:pt idx="261">
                  <c:v>41877</c:v>
                </c:pt>
                <c:pt idx="262">
                  <c:v>41878</c:v>
                </c:pt>
                <c:pt idx="263">
                  <c:v>41879</c:v>
                </c:pt>
                <c:pt idx="264">
                  <c:v>41880</c:v>
                </c:pt>
                <c:pt idx="265">
                  <c:v>41883</c:v>
                </c:pt>
                <c:pt idx="266">
                  <c:v>41884</c:v>
                </c:pt>
                <c:pt idx="267">
                  <c:v>41885</c:v>
                </c:pt>
                <c:pt idx="268">
                  <c:v>41886</c:v>
                </c:pt>
                <c:pt idx="269">
                  <c:v>41887</c:v>
                </c:pt>
                <c:pt idx="270">
                  <c:v>41890</c:v>
                </c:pt>
                <c:pt idx="271">
                  <c:v>41891</c:v>
                </c:pt>
                <c:pt idx="272">
                  <c:v>41892</c:v>
                </c:pt>
                <c:pt idx="273">
                  <c:v>41893</c:v>
                </c:pt>
                <c:pt idx="274">
                  <c:v>41894</c:v>
                </c:pt>
                <c:pt idx="275">
                  <c:v>41897</c:v>
                </c:pt>
                <c:pt idx="276">
                  <c:v>41898</c:v>
                </c:pt>
                <c:pt idx="277">
                  <c:v>41899</c:v>
                </c:pt>
                <c:pt idx="278">
                  <c:v>41900</c:v>
                </c:pt>
                <c:pt idx="279">
                  <c:v>41901</c:v>
                </c:pt>
                <c:pt idx="280">
                  <c:v>41904</c:v>
                </c:pt>
                <c:pt idx="281">
                  <c:v>41905</c:v>
                </c:pt>
                <c:pt idx="282">
                  <c:v>41906</c:v>
                </c:pt>
                <c:pt idx="283">
                  <c:v>41907</c:v>
                </c:pt>
                <c:pt idx="284">
                  <c:v>41908</c:v>
                </c:pt>
                <c:pt idx="285">
                  <c:v>41911</c:v>
                </c:pt>
                <c:pt idx="286">
                  <c:v>41912</c:v>
                </c:pt>
                <c:pt idx="287">
                  <c:v>41913</c:v>
                </c:pt>
                <c:pt idx="288">
                  <c:v>41914</c:v>
                </c:pt>
                <c:pt idx="289">
                  <c:v>41915</c:v>
                </c:pt>
                <c:pt idx="290">
                  <c:v>41918</c:v>
                </c:pt>
                <c:pt idx="291">
                  <c:v>41919</c:v>
                </c:pt>
                <c:pt idx="292">
                  <c:v>41920</c:v>
                </c:pt>
                <c:pt idx="293">
                  <c:v>41921</c:v>
                </c:pt>
                <c:pt idx="294">
                  <c:v>41922</c:v>
                </c:pt>
                <c:pt idx="295">
                  <c:v>41925</c:v>
                </c:pt>
                <c:pt idx="296">
                  <c:v>41926</c:v>
                </c:pt>
                <c:pt idx="297">
                  <c:v>41927</c:v>
                </c:pt>
                <c:pt idx="298">
                  <c:v>41928</c:v>
                </c:pt>
                <c:pt idx="299">
                  <c:v>41929</c:v>
                </c:pt>
                <c:pt idx="300">
                  <c:v>41932</c:v>
                </c:pt>
                <c:pt idx="301">
                  <c:v>41933</c:v>
                </c:pt>
                <c:pt idx="302">
                  <c:v>41934</c:v>
                </c:pt>
                <c:pt idx="303">
                  <c:v>41935</c:v>
                </c:pt>
                <c:pt idx="304">
                  <c:v>41936</c:v>
                </c:pt>
                <c:pt idx="305">
                  <c:v>41939</c:v>
                </c:pt>
                <c:pt idx="306">
                  <c:v>41940</c:v>
                </c:pt>
                <c:pt idx="307">
                  <c:v>41941</c:v>
                </c:pt>
                <c:pt idx="308">
                  <c:v>41942</c:v>
                </c:pt>
                <c:pt idx="309">
                  <c:v>41943</c:v>
                </c:pt>
                <c:pt idx="310">
                  <c:v>41946</c:v>
                </c:pt>
                <c:pt idx="311">
                  <c:v>41947</c:v>
                </c:pt>
                <c:pt idx="312">
                  <c:v>41948</c:v>
                </c:pt>
                <c:pt idx="313">
                  <c:v>41949</c:v>
                </c:pt>
                <c:pt idx="314">
                  <c:v>41950</c:v>
                </c:pt>
                <c:pt idx="315">
                  <c:v>41953</c:v>
                </c:pt>
                <c:pt idx="316">
                  <c:v>41954</c:v>
                </c:pt>
                <c:pt idx="317">
                  <c:v>41955</c:v>
                </c:pt>
                <c:pt idx="318">
                  <c:v>41956</c:v>
                </c:pt>
                <c:pt idx="319">
                  <c:v>41957</c:v>
                </c:pt>
                <c:pt idx="320">
                  <c:v>41960</c:v>
                </c:pt>
                <c:pt idx="321">
                  <c:v>41961</c:v>
                </c:pt>
                <c:pt idx="322">
                  <c:v>41962</c:v>
                </c:pt>
                <c:pt idx="323">
                  <c:v>41963</c:v>
                </c:pt>
                <c:pt idx="324">
                  <c:v>41964</c:v>
                </c:pt>
                <c:pt idx="325">
                  <c:v>41967</c:v>
                </c:pt>
                <c:pt idx="326">
                  <c:v>41968</c:v>
                </c:pt>
                <c:pt idx="327">
                  <c:v>41969</c:v>
                </c:pt>
                <c:pt idx="328">
                  <c:v>41970</c:v>
                </c:pt>
                <c:pt idx="329">
                  <c:v>41971</c:v>
                </c:pt>
                <c:pt idx="330">
                  <c:v>41974</c:v>
                </c:pt>
                <c:pt idx="331">
                  <c:v>41975</c:v>
                </c:pt>
                <c:pt idx="332">
                  <c:v>41976</c:v>
                </c:pt>
                <c:pt idx="333">
                  <c:v>41977</c:v>
                </c:pt>
                <c:pt idx="334">
                  <c:v>41978</c:v>
                </c:pt>
                <c:pt idx="335">
                  <c:v>41981</c:v>
                </c:pt>
                <c:pt idx="336">
                  <c:v>41982</c:v>
                </c:pt>
                <c:pt idx="337">
                  <c:v>41983</c:v>
                </c:pt>
                <c:pt idx="338">
                  <c:v>41984</c:v>
                </c:pt>
                <c:pt idx="339">
                  <c:v>41985</c:v>
                </c:pt>
                <c:pt idx="340">
                  <c:v>41988</c:v>
                </c:pt>
                <c:pt idx="341">
                  <c:v>41989</c:v>
                </c:pt>
                <c:pt idx="342">
                  <c:v>41990</c:v>
                </c:pt>
                <c:pt idx="343">
                  <c:v>41991</c:v>
                </c:pt>
                <c:pt idx="344">
                  <c:v>41992</c:v>
                </c:pt>
                <c:pt idx="345">
                  <c:v>41995</c:v>
                </c:pt>
                <c:pt idx="346">
                  <c:v>41996</c:v>
                </c:pt>
                <c:pt idx="347">
                  <c:v>41997</c:v>
                </c:pt>
                <c:pt idx="348">
                  <c:v>41999</c:v>
                </c:pt>
                <c:pt idx="349">
                  <c:v>42002</c:v>
                </c:pt>
                <c:pt idx="350">
                  <c:v>42003</c:v>
                </c:pt>
                <c:pt idx="351">
                  <c:v>42004</c:v>
                </c:pt>
                <c:pt idx="352">
                  <c:v>42006</c:v>
                </c:pt>
                <c:pt idx="353">
                  <c:v>42009</c:v>
                </c:pt>
                <c:pt idx="354">
                  <c:v>42010</c:v>
                </c:pt>
                <c:pt idx="355">
                  <c:v>42011</c:v>
                </c:pt>
                <c:pt idx="356">
                  <c:v>42012</c:v>
                </c:pt>
                <c:pt idx="357">
                  <c:v>42013</c:v>
                </c:pt>
                <c:pt idx="358">
                  <c:v>42016</c:v>
                </c:pt>
                <c:pt idx="359">
                  <c:v>42017</c:v>
                </c:pt>
                <c:pt idx="360">
                  <c:v>42018</c:v>
                </c:pt>
                <c:pt idx="361">
                  <c:v>42019</c:v>
                </c:pt>
                <c:pt idx="362">
                  <c:v>42020</c:v>
                </c:pt>
                <c:pt idx="363">
                  <c:v>42023</c:v>
                </c:pt>
                <c:pt idx="364">
                  <c:v>42024</c:v>
                </c:pt>
                <c:pt idx="365">
                  <c:v>42025</c:v>
                </c:pt>
                <c:pt idx="366">
                  <c:v>42026</c:v>
                </c:pt>
                <c:pt idx="367">
                  <c:v>42027</c:v>
                </c:pt>
                <c:pt idx="368">
                  <c:v>42030</c:v>
                </c:pt>
                <c:pt idx="369">
                  <c:v>42031</c:v>
                </c:pt>
                <c:pt idx="370">
                  <c:v>42032</c:v>
                </c:pt>
                <c:pt idx="371">
                  <c:v>42033</c:v>
                </c:pt>
                <c:pt idx="372">
                  <c:v>42034</c:v>
                </c:pt>
                <c:pt idx="373">
                  <c:v>42037</c:v>
                </c:pt>
                <c:pt idx="374">
                  <c:v>42038</c:v>
                </c:pt>
                <c:pt idx="375">
                  <c:v>42039</c:v>
                </c:pt>
                <c:pt idx="376">
                  <c:v>42040</c:v>
                </c:pt>
                <c:pt idx="377">
                  <c:v>42041</c:v>
                </c:pt>
                <c:pt idx="378">
                  <c:v>42044</c:v>
                </c:pt>
                <c:pt idx="379">
                  <c:v>42045</c:v>
                </c:pt>
                <c:pt idx="380">
                  <c:v>42046</c:v>
                </c:pt>
                <c:pt idx="381">
                  <c:v>42047</c:v>
                </c:pt>
                <c:pt idx="382">
                  <c:v>42048</c:v>
                </c:pt>
                <c:pt idx="383">
                  <c:v>42053</c:v>
                </c:pt>
                <c:pt idx="384">
                  <c:v>42054</c:v>
                </c:pt>
                <c:pt idx="385">
                  <c:v>42055</c:v>
                </c:pt>
                <c:pt idx="386">
                  <c:v>42058</c:v>
                </c:pt>
                <c:pt idx="387">
                  <c:v>42059</c:v>
                </c:pt>
                <c:pt idx="388">
                  <c:v>42060</c:v>
                </c:pt>
                <c:pt idx="389">
                  <c:v>42061</c:v>
                </c:pt>
                <c:pt idx="390">
                  <c:v>42062</c:v>
                </c:pt>
                <c:pt idx="391">
                  <c:v>42065</c:v>
                </c:pt>
                <c:pt idx="392">
                  <c:v>42066</c:v>
                </c:pt>
                <c:pt idx="393">
                  <c:v>42067</c:v>
                </c:pt>
                <c:pt idx="394">
                  <c:v>42068</c:v>
                </c:pt>
                <c:pt idx="395">
                  <c:v>42069</c:v>
                </c:pt>
                <c:pt idx="396">
                  <c:v>42072</c:v>
                </c:pt>
                <c:pt idx="397">
                  <c:v>42073</c:v>
                </c:pt>
                <c:pt idx="398">
                  <c:v>42074</c:v>
                </c:pt>
                <c:pt idx="399">
                  <c:v>42075</c:v>
                </c:pt>
                <c:pt idx="400">
                  <c:v>42076</c:v>
                </c:pt>
                <c:pt idx="401">
                  <c:v>42079</c:v>
                </c:pt>
                <c:pt idx="402">
                  <c:v>42080</c:v>
                </c:pt>
                <c:pt idx="403">
                  <c:v>42081</c:v>
                </c:pt>
                <c:pt idx="404">
                  <c:v>42082</c:v>
                </c:pt>
                <c:pt idx="405">
                  <c:v>42083</c:v>
                </c:pt>
                <c:pt idx="406">
                  <c:v>42086</c:v>
                </c:pt>
                <c:pt idx="407">
                  <c:v>42087</c:v>
                </c:pt>
                <c:pt idx="408">
                  <c:v>42088</c:v>
                </c:pt>
                <c:pt idx="409">
                  <c:v>42089</c:v>
                </c:pt>
                <c:pt idx="410">
                  <c:v>42090</c:v>
                </c:pt>
                <c:pt idx="411">
                  <c:v>42093</c:v>
                </c:pt>
                <c:pt idx="412">
                  <c:v>42094</c:v>
                </c:pt>
                <c:pt idx="413">
                  <c:v>42095</c:v>
                </c:pt>
                <c:pt idx="414">
                  <c:v>42096</c:v>
                </c:pt>
                <c:pt idx="415">
                  <c:v>42100</c:v>
                </c:pt>
                <c:pt idx="416">
                  <c:v>42101</c:v>
                </c:pt>
                <c:pt idx="417">
                  <c:v>42102</c:v>
                </c:pt>
                <c:pt idx="418">
                  <c:v>42103</c:v>
                </c:pt>
                <c:pt idx="419">
                  <c:v>42104</c:v>
                </c:pt>
                <c:pt idx="420">
                  <c:v>42107</c:v>
                </c:pt>
                <c:pt idx="421">
                  <c:v>42108</c:v>
                </c:pt>
                <c:pt idx="422">
                  <c:v>42109</c:v>
                </c:pt>
                <c:pt idx="423">
                  <c:v>42110</c:v>
                </c:pt>
                <c:pt idx="424">
                  <c:v>42111</c:v>
                </c:pt>
                <c:pt idx="425">
                  <c:v>42114</c:v>
                </c:pt>
                <c:pt idx="426">
                  <c:v>42116</c:v>
                </c:pt>
                <c:pt idx="427">
                  <c:v>42117</c:v>
                </c:pt>
                <c:pt idx="428">
                  <c:v>42118</c:v>
                </c:pt>
                <c:pt idx="429">
                  <c:v>42121</c:v>
                </c:pt>
                <c:pt idx="430">
                  <c:v>42122</c:v>
                </c:pt>
                <c:pt idx="431">
                  <c:v>42123</c:v>
                </c:pt>
                <c:pt idx="432">
                  <c:v>42124</c:v>
                </c:pt>
                <c:pt idx="433">
                  <c:v>42128</c:v>
                </c:pt>
                <c:pt idx="434">
                  <c:v>42129</c:v>
                </c:pt>
                <c:pt idx="435">
                  <c:v>42130</c:v>
                </c:pt>
                <c:pt idx="436">
                  <c:v>42131</c:v>
                </c:pt>
                <c:pt idx="437">
                  <c:v>42132</c:v>
                </c:pt>
                <c:pt idx="438">
                  <c:v>42135</c:v>
                </c:pt>
                <c:pt idx="439">
                  <c:v>42136</c:v>
                </c:pt>
                <c:pt idx="440">
                  <c:v>42137</c:v>
                </c:pt>
                <c:pt idx="441">
                  <c:v>42138</c:v>
                </c:pt>
                <c:pt idx="442">
                  <c:v>42139</c:v>
                </c:pt>
                <c:pt idx="443">
                  <c:v>42142</c:v>
                </c:pt>
                <c:pt idx="444">
                  <c:v>42143</c:v>
                </c:pt>
                <c:pt idx="445">
                  <c:v>42144</c:v>
                </c:pt>
                <c:pt idx="446">
                  <c:v>42145</c:v>
                </c:pt>
                <c:pt idx="447">
                  <c:v>42146</c:v>
                </c:pt>
                <c:pt idx="448">
                  <c:v>42149</c:v>
                </c:pt>
                <c:pt idx="449">
                  <c:v>42150</c:v>
                </c:pt>
                <c:pt idx="450">
                  <c:v>42151</c:v>
                </c:pt>
                <c:pt idx="451">
                  <c:v>42152</c:v>
                </c:pt>
                <c:pt idx="452">
                  <c:v>42153</c:v>
                </c:pt>
                <c:pt idx="453">
                  <c:v>42156</c:v>
                </c:pt>
                <c:pt idx="454">
                  <c:v>42157</c:v>
                </c:pt>
                <c:pt idx="455">
                  <c:v>42158</c:v>
                </c:pt>
                <c:pt idx="456">
                  <c:v>42160</c:v>
                </c:pt>
                <c:pt idx="457">
                  <c:v>42163</c:v>
                </c:pt>
                <c:pt idx="458">
                  <c:v>42164</c:v>
                </c:pt>
                <c:pt idx="459">
                  <c:v>42165</c:v>
                </c:pt>
                <c:pt idx="460">
                  <c:v>42166</c:v>
                </c:pt>
                <c:pt idx="461">
                  <c:v>42167</c:v>
                </c:pt>
                <c:pt idx="462">
                  <c:v>42170</c:v>
                </c:pt>
                <c:pt idx="463">
                  <c:v>42171</c:v>
                </c:pt>
                <c:pt idx="464">
                  <c:v>42172</c:v>
                </c:pt>
                <c:pt idx="465">
                  <c:v>42173</c:v>
                </c:pt>
                <c:pt idx="466">
                  <c:v>42174</c:v>
                </c:pt>
                <c:pt idx="467">
                  <c:v>42177</c:v>
                </c:pt>
                <c:pt idx="468">
                  <c:v>42178</c:v>
                </c:pt>
                <c:pt idx="469">
                  <c:v>42179</c:v>
                </c:pt>
                <c:pt idx="470">
                  <c:v>42180</c:v>
                </c:pt>
                <c:pt idx="471">
                  <c:v>42181</c:v>
                </c:pt>
                <c:pt idx="472">
                  <c:v>42184</c:v>
                </c:pt>
                <c:pt idx="473">
                  <c:v>42185</c:v>
                </c:pt>
                <c:pt idx="474">
                  <c:v>42186</c:v>
                </c:pt>
                <c:pt idx="475">
                  <c:v>42187</c:v>
                </c:pt>
                <c:pt idx="476">
                  <c:v>42188</c:v>
                </c:pt>
                <c:pt idx="477">
                  <c:v>42191</c:v>
                </c:pt>
                <c:pt idx="478">
                  <c:v>42192</c:v>
                </c:pt>
                <c:pt idx="479">
                  <c:v>42193</c:v>
                </c:pt>
                <c:pt idx="480">
                  <c:v>42195</c:v>
                </c:pt>
                <c:pt idx="481">
                  <c:v>42198</c:v>
                </c:pt>
                <c:pt idx="482">
                  <c:v>42199</c:v>
                </c:pt>
                <c:pt idx="483">
                  <c:v>42200</c:v>
                </c:pt>
                <c:pt idx="484">
                  <c:v>42201</c:v>
                </c:pt>
                <c:pt idx="485">
                  <c:v>42202</c:v>
                </c:pt>
                <c:pt idx="486">
                  <c:v>42205</c:v>
                </c:pt>
                <c:pt idx="487">
                  <c:v>42206</c:v>
                </c:pt>
                <c:pt idx="488">
                  <c:v>42207</c:v>
                </c:pt>
                <c:pt idx="489">
                  <c:v>42208</c:v>
                </c:pt>
                <c:pt idx="490">
                  <c:v>42209</c:v>
                </c:pt>
                <c:pt idx="491">
                  <c:v>42212</c:v>
                </c:pt>
                <c:pt idx="492">
                  <c:v>42213</c:v>
                </c:pt>
                <c:pt idx="493">
                  <c:v>42214</c:v>
                </c:pt>
                <c:pt idx="494">
                  <c:v>42215</c:v>
                </c:pt>
                <c:pt idx="495">
                  <c:v>42216</c:v>
                </c:pt>
                <c:pt idx="496">
                  <c:v>42219</c:v>
                </c:pt>
                <c:pt idx="497">
                  <c:v>42220</c:v>
                </c:pt>
                <c:pt idx="498">
                  <c:v>42221</c:v>
                </c:pt>
                <c:pt idx="499">
                  <c:v>42222</c:v>
                </c:pt>
                <c:pt idx="500">
                  <c:v>42223</c:v>
                </c:pt>
                <c:pt idx="501">
                  <c:v>42226</c:v>
                </c:pt>
                <c:pt idx="502">
                  <c:v>42227</c:v>
                </c:pt>
                <c:pt idx="503">
                  <c:v>42228</c:v>
                </c:pt>
                <c:pt idx="504">
                  <c:v>42229</c:v>
                </c:pt>
                <c:pt idx="505">
                  <c:v>42230</c:v>
                </c:pt>
                <c:pt idx="506">
                  <c:v>42233</c:v>
                </c:pt>
                <c:pt idx="507">
                  <c:v>42234</c:v>
                </c:pt>
                <c:pt idx="508">
                  <c:v>42235</c:v>
                </c:pt>
                <c:pt idx="509">
                  <c:v>42236</c:v>
                </c:pt>
                <c:pt idx="510">
                  <c:v>42237</c:v>
                </c:pt>
                <c:pt idx="511">
                  <c:v>42240</c:v>
                </c:pt>
                <c:pt idx="512">
                  <c:v>42241</c:v>
                </c:pt>
                <c:pt idx="513">
                  <c:v>42242</c:v>
                </c:pt>
                <c:pt idx="514">
                  <c:v>42243</c:v>
                </c:pt>
                <c:pt idx="515">
                  <c:v>42244</c:v>
                </c:pt>
                <c:pt idx="516">
                  <c:v>42247</c:v>
                </c:pt>
                <c:pt idx="517">
                  <c:v>42248</c:v>
                </c:pt>
                <c:pt idx="518">
                  <c:v>42249</c:v>
                </c:pt>
                <c:pt idx="519">
                  <c:v>42250</c:v>
                </c:pt>
                <c:pt idx="520">
                  <c:v>42251</c:v>
                </c:pt>
                <c:pt idx="521">
                  <c:v>42255</c:v>
                </c:pt>
                <c:pt idx="522">
                  <c:v>42256</c:v>
                </c:pt>
                <c:pt idx="523">
                  <c:v>42257</c:v>
                </c:pt>
                <c:pt idx="524">
                  <c:v>42258</c:v>
                </c:pt>
                <c:pt idx="525">
                  <c:v>42261</c:v>
                </c:pt>
                <c:pt idx="526">
                  <c:v>42262</c:v>
                </c:pt>
                <c:pt idx="527">
                  <c:v>42263</c:v>
                </c:pt>
                <c:pt idx="528">
                  <c:v>42264</c:v>
                </c:pt>
                <c:pt idx="529">
                  <c:v>42265</c:v>
                </c:pt>
                <c:pt idx="530">
                  <c:v>42268</c:v>
                </c:pt>
                <c:pt idx="531">
                  <c:v>42269</c:v>
                </c:pt>
                <c:pt idx="532">
                  <c:v>42270</c:v>
                </c:pt>
                <c:pt idx="533">
                  <c:v>42271</c:v>
                </c:pt>
                <c:pt idx="534">
                  <c:v>42272</c:v>
                </c:pt>
                <c:pt idx="535">
                  <c:v>42275</c:v>
                </c:pt>
                <c:pt idx="536">
                  <c:v>42276</c:v>
                </c:pt>
                <c:pt idx="537">
                  <c:v>42277</c:v>
                </c:pt>
                <c:pt idx="538">
                  <c:v>42278</c:v>
                </c:pt>
                <c:pt idx="539">
                  <c:v>42279</c:v>
                </c:pt>
                <c:pt idx="540">
                  <c:v>42282</c:v>
                </c:pt>
                <c:pt idx="541">
                  <c:v>42283</c:v>
                </c:pt>
                <c:pt idx="542">
                  <c:v>42284</c:v>
                </c:pt>
                <c:pt idx="543">
                  <c:v>42285</c:v>
                </c:pt>
                <c:pt idx="544">
                  <c:v>42286</c:v>
                </c:pt>
                <c:pt idx="545">
                  <c:v>42290</c:v>
                </c:pt>
                <c:pt idx="546">
                  <c:v>42291</c:v>
                </c:pt>
                <c:pt idx="547">
                  <c:v>42292</c:v>
                </c:pt>
                <c:pt idx="548">
                  <c:v>42293</c:v>
                </c:pt>
                <c:pt idx="549">
                  <c:v>42296</c:v>
                </c:pt>
                <c:pt idx="550">
                  <c:v>42297</c:v>
                </c:pt>
                <c:pt idx="551">
                  <c:v>42298</c:v>
                </c:pt>
                <c:pt idx="552">
                  <c:v>42299</c:v>
                </c:pt>
                <c:pt idx="553">
                  <c:v>42300</c:v>
                </c:pt>
                <c:pt idx="554">
                  <c:v>42303</c:v>
                </c:pt>
                <c:pt idx="555">
                  <c:v>42304</c:v>
                </c:pt>
                <c:pt idx="556">
                  <c:v>42305</c:v>
                </c:pt>
                <c:pt idx="557">
                  <c:v>42306</c:v>
                </c:pt>
                <c:pt idx="558">
                  <c:v>42307</c:v>
                </c:pt>
                <c:pt idx="559">
                  <c:v>42311</c:v>
                </c:pt>
                <c:pt idx="560">
                  <c:v>42312</c:v>
                </c:pt>
                <c:pt idx="561">
                  <c:v>42313</c:v>
                </c:pt>
                <c:pt idx="562">
                  <c:v>42314</c:v>
                </c:pt>
                <c:pt idx="563">
                  <c:v>42317</c:v>
                </c:pt>
                <c:pt idx="564">
                  <c:v>42318</c:v>
                </c:pt>
                <c:pt idx="565">
                  <c:v>42319</c:v>
                </c:pt>
                <c:pt idx="566">
                  <c:v>42320</c:v>
                </c:pt>
                <c:pt idx="567">
                  <c:v>42321</c:v>
                </c:pt>
                <c:pt idx="568">
                  <c:v>42324</c:v>
                </c:pt>
                <c:pt idx="569">
                  <c:v>42325</c:v>
                </c:pt>
                <c:pt idx="570">
                  <c:v>42326</c:v>
                </c:pt>
                <c:pt idx="571">
                  <c:v>42327</c:v>
                </c:pt>
                <c:pt idx="572">
                  <c:v>42331</c:v>
                </c:pt>
                <c:pt idx="573">
                  <c:v>42332</c:v>
                </c:pt>
                <c:pt idx="574">
                  <c:v>42333</c:v>
                </c:pt>
                <c:pt idx="575">
                  <c:v>42334</c:v>
                </c:pt>
                <c:pt idx="576">
                  <c:v>42335</c:v>
                </c:pt>
                <c:pt idx="577">
                  <c:v>42338</c:v>
                </c:pt>
                <c:pt idx="578">
                  <c:v>42339</c:v>
                </c:pt>
                <c:pt idx="579">
                  <c:v>42340</c:v>
                </c:pt>
                <c:pt idx="580">
                  <c:v>42341</c:v>
                </c:pt>
                <c:pt idx="581">
                  <c:v>42342</c:v>
                </c:pt>
                <c:pt idx="582">
                  <c:v>42345</c:v>
                </c:pt>
                <c:pt idx="583">
                  <c:v>42346</c:v>
                </c:pt>
                <c:pt idx="584">
                  <c:v>42347</c:v>
                </c:pt>
                <c:pt idx="585">
                  <c:v>42348</c:v>
                </c:pt>
                <c:pt idx="586">
                  <c:v>42349</c:v>
                </c:pt>
                <c:pt idx="587">
                  <c:v>42352</c:v>
                </c:pt>
                <c:pt idx="588">
                  <c:v>42353</c:v>
                </c:pt>
                <c:pt idx="589">
                  <c:v>42354</c:v>
                </c:pt>
                <c:pt idx="590">
                  <c:v>42355</c:v>
                </c:pt>
                <c:pt idx="591">
                  <c:v>42356</c:v>
                </c:pt>
                <c:pt idx="592">
                  <c:v>42359</c:v>
                </c:pt>
                <c:pt idx="593">
                  <c:v>42360</c:v>
                </c:pt>
                <c:pt idx="594">
                  <c:v>42361</c:v>
                </c:pt>
                <c:pt idx="595">
                  <c:v>42366</c:v>
                </c:pt>
                <c:pt idx="596">
                  <c:v>42367</c:v>
                </c:pt>
                <c:pt idx="597">
                  <c:v>42368</c:v>
                </c:pt>
                <c:pt idx="598">
                  <c:v>42373</c:v>
                </c:pt>
                <c:pt idx="599">
                  <c:v>42374</c:v>
                </c:pt>
                <c:pt idx="600">
                  <c:v>42375</c:v>
                </c:pt>
                <c:pt idx="601">
                  <c:v>42376</c:v>
                </c:pt>
                <c:pt idx="602">
                  <c:v>42377</c:v>
                </c:pt>
                <c:pt idx="603">
                  <c:v>42380</c:v>
                </c:pt>
                <c:pt idx="604">
                  <c:v>42381</c:v>
                </c:pt>
                <c:pt idx="605">
                  <c:v>42382</c:v>
                </c:pt>
                <c:pt idx="606">
                  <c:v>42383</c:v>
                </c:pt>
                <c:pt idx="607">
                  <c:v>42384</c:v>
                </c:pt>
                <c:pt idx="608">
                  <c:v>42387</c:v>
                </c:pt>
                <c:pt idx="609">
                  <c:v>42388</c:v>
                </c:pt>
                <c:pt idx="610">
                  <c:v>42389</c:v>
                </c:pt>
                <c:pt idx="611">
                  <c:v>42390</c:v>
                </c:pt>
                <c:pt idx="612">
                  <c:v>42391</c:v>
                </c:pt>
                <c:pt idx="613">
                  <c:v>42395</c:v>
                </c:pt>
                <c:pt idx="614">
                  <c:v>42396</c:v>
                </c:pt>
                <c:pt idx="615">
                  <c:v>42397</c:v>
                </c:pt>
                <c:pt idx="616">
                  <c:v>42398</c:v>
                </c:pt>
                <c:pt idx="617">
                  <c:v>42401</c:v>
                </c:pt>
                <c:pt idx="618">
                  <c:v>42402</c:v>
                </c:pt>
                <c:pt idx="619">
                  <c:v>42403</c:v>
                </c:pt>
                <c:pt idx="620">
                  <c:v>42404</c:v>
                </c:pt>
                <c:pt idx="621">
                  <c:v>42405</c:v>
                </c:pt>
                <c:pt idx="622">
                  <c:v>42410</c:v>
                </c:pt>
                <c:pt idx="623">
                  <c:v>42411</c:v>
                </c:pt>
                <c:pt idx="624">
                  <c:v>42412</c:v>
                </c:pt>
                <c:pt idx="625">
                  <c:v>42415</c:v>
                </c:pt>
                <c:pt idx="626">
                  <c:v>42416</c:v>
                </c:pt>
                <c:pt idx="627">
                  <c:v>42417</c:v>
                </c:pt>
                <c:pt idx="628">
                  <c:v>42418</c:v>
                </c:pt>
                <c:pt idx="629">
                  <c:v>42419</c:v>
                </c:pt>
                <c:pt idx="630">
                  <c:v>42422</c:v>
                </c:pt>
                <c:pt idx="631">
                  <c:v>42423</c:v>
                </c:pt>
                <c:pt idx="632">
                  <c:v>42424</c:v>
                </c:pt>
                <c:pt idx="633">
                  <c:v>42425</c:v>
                </c:pt>
                <c:pt idx="634">
                  <c:v>42426</c:v>
                </c:pt>
                <c:pt idx="635">
                  <c:v>42429</c:v>
                </c:pt>
                <c:pt idx="636">
                  <c:v>42430</c:v>
                </c:pt>
                <c:pt idx="637">
                  <c:v>42431</c:v>
                </c:pt>
                <c:pt idx="638">
                  <c:v>42432</c:v>
                </c:pt>
                <c:pt idx="639">
                  <c:v>42433</c:v>
                </c:pt>
                <c:pt idx="640">
                  <c:v>42436</c:v>
                </c:pt>
                <c:pt idx="641">
                  <c:v>42437</c:v>
                </c:pt>
                <c:pt idx="642">
                  <c:v>42438</c:v>
                </c:pt>
                <c:pt idx="643">
                  <c:v>42439</c:v>
                </c:pt>
                <c:pt idx="644">
                  <c:v>42440</c:v>
                </c:pt>
                <c:pt idx="645">
                  <c:v>42443</c:v>
                </c:pt>
                <c:pt idx="646">
                  <c:v>42444</c:v>
                </c:pt>
                <c:pt idx="647">
                  <c:v>42445</c:v>
                </c:pt>
                <c:pt idx="648">
                  <c:v>42446</c:v>
                </c:pt>
                <c:pt idx="649">
                  <c:v>42447</c:v>
                </c:pt>
                <c:pt idx="650">
                  <c:v>42450</c:v>
                </c:pt>
                <c:pt idx="651">
                  <c:v>42451</c:v>
                </c:pt>
                <c:pt idx="652">
                  <c:v>42452</c:v>
                </c:pt>
                <c:pt idx="653">
                  <c:v>42453</c:v>
                </c:pt>
                <c:pt idx="654">
                  <c:v>42457</c:v>
                </c:pt>
                <c:pt idx="655">
                  <c:v>42458</c:v>
                </c:pt>
                <c:pt idx="656">
                  <c:v>42459</c:v>
                </c:pt>
                <c:pt idx="657">
                  <c:v>42460</c:v>
                </c:pt>
                <c:pt idx="658">
                  <c:v>42461</c:v>
                </c:pt>
                <c:pt idx="659">
                  <c:v>42464</c:v>
                </c:pt>
                <c:pt idx="660">
                  <c:v>42465</c:v>
                </c:pt>
                <c:pt idx="661">
                  <c:v>42466</c:v>
                </c:pt>
                <c:pt idx="662">
                  <c:v>42467</c:v>
                </c:pt>
                <c:pt idx="663">
                  <c:v>42468</c:v>
                </c:pt>
                <c:pt idx="664">
                  <c:v>42471</c:v>
                </c:pt>
                <c:pt idx="665">
                  <c:v>42472</c:v>
                </c:pt>
                <c:pt idx="666">
                  <c:v>42473</c:v>
                </c:pt>
                <c:pt idx="667">
                  <c:v>42474</c:v>
                </c:pt>
                <c:pt idx="668">
                  <c:v>42475</c:v>
                </c:pt>
                <c:pt idx="669">
                  <c:v>42478</c:v>
                </c:pt>
                <c:pt idx="670">
                  <c:v>42479</c:v>
                </c:pt>
                <c:pt idx="671">
                  <c:v>42480</c:v>
                </c:pt>
                <c:pt idx="672">
                  <c:v>42482</c:v>
                </c:pt>
                <c:pt idx="673">
                  <c:v>42485</c:v>
                </c:pt>
                <c:pt idx="674">
                  <c:v>42486</c:v>
                </c:pt>
                <c:pt idx="675">
                  <c:v>42487</c:v>
                </c:pt>
                <c:pt idx="676">
                  <c:v>42488</c:v>
                </c:pt>
                <c:pt idx="677">
                  <c:v>42489</c:v>
                </c:pt>
                <c:pt idx="678">
                  <c:v>42492</c:v>
                </c:pt>
                <c:pt idx="679">
                  <c:v>42493</c:v>
                </c:pt>
                <c:pt idx="680">
                  <c:v>42494</c:v>
                </c:pt>
                <c:pt idx="681">
                  <c:v>42495</c:v>
                </c:pt>
                <c:pt idx="682">
                  <c:v>42496</c:v>
                </c:pt>
                <c:pt idx="683">
                  <c:v>42499</c:v>
                </c:pt>
                <c:pt idx="684">
                  <c:v>42500</c:v>
                </c:pt>
                <c:pt idx="685">
                  <c:v>42501</c:v>
                </c:pt>
                <c:pt idx="686">
                  <c:v>42502</c:v>
                </c:pt>
                <c:pt idx="687">
                  <c:v>42503</c:v>
                </c:pt>
                <c:pt idx="688">
                  <c:v>42506</c:v>
                </c:pt>
                <c:pt idx="689">
                  <c:v>42507</c:v>
                </c:pt>
                <c:pt idx="690">
                  <c:v>42508</c:v>
                </c:pt>
                <c:pt idx="691">
                  <c:v>42509</c:v>
                </c:pt>
                <c:pt idx="692">
                  <c:v>42510</c:v>
                </c:pt>
                <c:pt idx="693">
                  <c:v>42513</c:v>
                </c:pt>
                <c:pt idx="694">
                  <c:v>42514</c:v>
                </c:pt>
                <c:pt idx="695">
                  <c:v>42515</c:v>
                </c:pt>
                <c:pt idx="696">
                  <c:v>42517</c:v>
                </c:pt>
                <c:pt idx="697">
                  <c:v>42520</c:v>
                </c:pt>
                <c:pt idx="698">
                  <c:v>42521</c:v>
                </c:pt>
                <c:pt idx="699">
                  <c:v>42522</c:v>
                </c:pt>
                <c:pt idx="700">
                  <c:v>42523</c:v>
                </c:pt>
                <c:pt idx="701">
                  <c:v>42524</c:v>
                </c:pt>
                <c:pt idx="702">
                  <c:v>42527</c:v>
                </c:pt>
                <c:pt idx="703">
                  <c:v>42528</c:v>
                </c:pt>
                <c:pt idx="704">
                  <c:v>42529</c:v>
                </c:pt>
                <c:pt idx="705">
                  <c:v>42530</c:v>
                </c:pt>
                <c:pt idx="706">
                  <c:v>42531</c:v>
                </c:pt>
                <c:pt idx="707">
                  <c:v>42534</c:v>
                </c:pt>
                <c:pt idx="708">
                  <c:v>42535</c:v>
                </c:pt>
                <c:pt idx="709">
                  <c:v>42536</c:v>
                </c:pt>
                <c:pt idx="710">
                  <c:v>42537</c:v>
                </c:pt>
                <c:pt idx="711">
                  <c:v>42538</c:v>
                </c:pt>
                <c:pt idx="712">
                  <c:v>42541</c:v>
                </c:pt>
                <c:pt idx="713">
                  <c:v>42542</c:v>
                </c:pt>
                <c:pt idx="714">
                  <c:v>42543</c:v>
                </c:pt>
                <c:pt idx="715">
                  <c:v>42544</c:v>
                </c:pt>
                <c:pt idx="716">
                  <c:v>42545</c:v>
                </c:pt>
                <c:pt idx="717">
                  <c:v>42548</c:v>
                </c:pt>
                <c:pt idx="718">
                  <c:v>42549</c:v>
                </c:pt>
                <c:pt idx="719">
                  <c:v>42550</c:v>
                </c:pt>
                <c:pt idx="720">
                  <c:v>42551</c:v>
                </c:pt>
                <c:pt idx="721">
                  <c:v>42552</c:v>
                </c:pt>
                <c:pt idx="722">
                  <c:v>42555</c:v>
                </c:pt>
                <c:pt idx="723">
                  <c:v>42556</c:v>
                </c:pt>
                <c:pt idx="724">
                  <c:v>42557</c:v>
                </c:pt>
                <c:pt idx="725">
                  <c:v>42558</c:v>
                </c:pt>
                <c:pt idx="726">
                  <c:v>42559</c:v>
                </c:pt>
                <c:pt idx="727">
                  <c:v>42562</c:v>
                </c:pt>
                <c:pt idx="728">
                  <c:v>42563</c:v>
                </c:pt>
                <c:pt idx="729">
                  <c:v>42564</c:v>
                </c:pt>
                <c:pt idx="730">
                  <c:v>42565</c:v>
                </c:pt>
                <c:pt idx="731">
                  <c:v>42566</c:v>
                </c:pt>
                <c:pt idx="732">
                  <c:v>42569</c:v>
                </c:pt>
                <c:pt idx="733">
                  <c:v>42570</c:v>
                </c:pt>
                <c:pt idx="734">
                  <c:v>42571</c:v>
                </c:pt>
                <c:pt idx="735">
                  <c:v>42572</c:v>
                </c:pt>
                <c:pt idx="736">
                  <c:v>42573</c:v>
                </c:pt>
                <c:pt idx="737">
                  <c:v>42576</c:v>
                </c:pt>
                <c:pt idx="738">
                  <c:v>42577</c:v>
                </c:pt>
                <c:pt idx="739">
                  <c:v>42578</c:v>
                </c:pt>
                <c:pt idx="740">
                  <c:v>42579</c:v>
                </c:pt>
                <c:pt idx="741">
                  <c:v>42580</c:v>
                </c:pt>
                <c:pt idx="742">
                  <c:v>42583</c:v>
                </c:pt>
                <c:pt idx="743">
                  <c:v>42584</c:v>
                </c:pt>
                <c:pt idx="744">
                  <c:v>42585</c:v>
                </c:pt>
                <c:pt idx="745">
                  <c:v>42586</c:v>
                </c:pt>
                <c:pt idx="746">
                  <c:v>42587</c:v>
                </c:pt>
                <c:pt idx="747">
                  <c:v>42590</c:v>
                </c:pt>
                <c:pt idx="748">
                  <c:v>42591</c:v>
                </c:pt>
                <c:pt idx="749">
                  <c:v>42592</c:v>
                </c:pt>
                <c:pt idx="750">
                  <c:v>42593</c:v>
                </c:pt>
                <c:pt idx="751">
                  <c:v>42594</c:v>
                </c:pt>
                <c:pt idx="752">
                  <c:v>42597</c:v>
                </c:pt>
                <c:pt idx="753">
                  <c:v>42598</c:v>
                </c:pt>
                <c:pt idx="754">
                  <c:v>42599</c:v>
                </c:pt>
                <c:pt idx="755">
                  <c:v>42600</c:v>
                </c:pt>
                <c:pt idx="756">
                  <c:v>42601</c:v>
                </c:pt>
                <c:pt idx="757">
                  <c:v>42604</c:v>
                </c:pt>
                <c:pt idx="758">
                  <c:v>42605</c:v>
                </c:pt>
                <c:pt idx="759">
                  <c:v>42606</c:v>
                </c:pt>
                <c:pt idx="760">
                  <c:v>42607</c:v>
                </c:pt>
                <c:pt idx="761">
                  <c:v>42608</c:v>
                </c:pt>
                <c:pt idx="762">
                  <c:v>42611</c:v>
                </c:pt>
                <c:pt idx="763">
                  <c:v>42612</c:v>
                </c:pt>
                <c:pt idx="764">
                  <c:v>42613</c:v>
                </c:pt>
                <c:pt idx="765">
                  <c:v>42614</c:v>
                </c:pt>
                <c:pt idx="766">
                  <c:v>42615</c:v>
                </c:pt>
                <c:pt idx="767">
                  <c:v>42618</c:v>
                </c:pt>
                <c:pt idx="768">
                  <c:v>42619</c:v>
                </c:pt>
                <c:pt idx="769">
                  <c:v>42621</c:v>
                </c:pt>
                <c:pt idx="770">
                  <c:v>42622</c:v>
                </c:pt>
                <c:pt idx="771">
                  <c:v>42625</c:v>
                </c:pt>
                <c:pt idx="772">
                  <c:v>42626</c:v>
                </c:pt>
                <c:pt idx="773">
                  <c:v>42627</c:v>
                </c:pt>
                <c:pt idx="774">
                  <c:v>42628</c:v>
                </c:pt>
                <c:pt idx="775">
                  <c:v>42629</c:v>
                </c:pt>
                <c:pt idx="776">
                  <c:v>42632</c:v>
                </c:pt>
                <c:pt idx="777">
                  <c:v>42633</c:v>
                </c:pt>
                <c:pt idx="778">
                  <c:v>42634</c:v>
                </c:pt>
                <c:pt idx="779">
                  <c:v>42635</c:v>
                </c:pt>
                <c:pt idx="780">
                  <c:v>42636</c:v>
                </c:pt>
                <c:pt idx="781">
                  <c:v>42639</c:v>
                </c:pt>
                <c:pt idx="782">
                  <c:v>42640</c:v>
                </c:pt>
                <c:pt idx="783">
                  <c:v>42641</c:v>
                </c:pt>
                <c:pt idx="784">
                  <c:v>42642</c:v>
                </c:pt>
                <c:pt idx="785">
                  <c:v>42643</c:v>
                </c:pt>
                <c:pt idx="786">
                  <c:v>42646</c:v>
                </c:pt>
                <c:pt idx="787">
                  <c:v>42647</c:v>
                </c:pt>
                <c:pt idx="788">
                  <c:v>42648</c:v>
                </c:pt>
                <c:pt idx="789">
                  <c:v>42649</c:v>
                </c:pt>
                <c:pt idx="790">
                  <c:v>42650</c:v>
                </c:pt>
                <c:pt idx="791">
                  <c:v>42653</c:v>
                </c:pt>
                <c:pt idx="792">
                  <c:v>42654</c:v>
                </c:pt>
                <c:pt idx="793">
                  <c:v>42656</c:v>
                </c:pt>
                <c:pt idx="794">
                  <c:v>42657</c:v>
                </c:pt>
                <c:pt idx="795">
                  <c:v>42660</c:v>
                </c:pt>
                <c:pt idx="796">
                  <c:v>42661</c:v>
                </c:pt>
                <c:pt idx="797">
                  <c:v>42662</c:v>
                </c:pt>
                <c:pt idx="798">
                  <c:v>42663</c:v>
                </c:pt>
                <c:pt idx="799">
                  <c:v>42664</c:v>
                </c:pt>
                <c:pt idx="800">
                  <c:v>42667</c:v>
                </c:pt>
                <c:pt idx="801">
                  <c:v>42668</c:v>
                </c:pt>
                <c:pt idx="802">
                  <c:v>42669</c:v>
                </c:pt>
                <c:pt idx="803">
                  <c:v>42670</c:v>
                </c:pt>
                <c:pt idx="804">
                  <c:v>42671</c:v>
                </c:pt>
                <c:pt idx="805">
                  <c:v>42674</c:v>
                </c:pt>
                <c:pt idx="806">
                  <c:v>42675</c:v>
                </c:pt>
                <c:pt idx="807">
                  <c:v>42677</c:v>
                </c:pt>
                <c:pt idx="808">
                  <c:v>42678</c:v>
                </c:pt>
                <c:pt idx="809">
                  <c:v>42681</c:v>
                </c:pt>
                <c:pt idx="810">
                  <c:v>42682</c:v>
                </c:pt>
                <c:pt idx="811">
                  <c:v>42683</c:v>
                </c:pt>
                <c:pt idx="812">
                  <c:v>42684</c:v>
                </c:pt>
                <c:pt idx="813">
                  <c:v>42685</c:v>
                </c:pt>
                <c:pt idx="814">
                  <c:v>42688</c:v>
                </c:pt>
                <c:pt idx="815">
                  <c:v>42690</c:v>
                </c:pt>
                <c:pt idx="816">
                  <c:v>42691</c:v>
                </c:pt>
                <c:pt idx="817">
                  <c:v>42692</c:v>
                </c:pt>
                <c:pt idx="818">
                  <c:v>42695</c:v>
                </c:pt>
                <c:pt idx="819">
                  <c:v>42696</c:v>
                </c:pt>
                <c:pt idx="820">
                  <c:v>42697</c:v>
                </c:pt>
                <c:pt idx="821">
                  <c:v>42698</c:v>
                </c:pt>
                <c:pt idx="822">
                  <c:v>42699</c:v>
                </c:pt>
                <c:pt idx="823">
                  <c:v>42702</c:v>
                </c:pt>
                <c:pt idx="824">
                  <c:v>42703</c:v>
                </c:pt>
                <c:pt idx="825">
                  <c:v>42704</c:v>
                </c:pt>
                <c:pt idx="826">
                  <c:v>42705</c:v>
                </c:pt>
                <c:pt idx="827">
                  <c:v>42706</c:v>
                </c:pt>
                <c:pt idx="828">
                  <c:v>42709</c:v>
                </c:pt>
                <c:pt idx="829">
                  <c:v>42710</c:v>
                </c:pt>
                <c:pt idx="830">
                  <c:v>42711</c:v>
                </c:pt>
                <c:pt idx="831">
                  <c:v>42712</c:v>
                </c:pt>
                <c:pt idx="832">
                  <c:v>42713</c:v>
                </c:pt>
                <c:pt idx="833">
                  <c:v>42716</c:v>
                </c:pt>
                <c:pt idx="834">
                  <c:v>42717</c:v>
                </c:pt>
                <c:pt idx="835">
                  <c:v>42718</c:v>
                </c:pt>
                <c:pt idx="836">
                  <c:v>42719</c:v>
                </c:pt>
                <c:pt idx="837">
                  <c:v>42720</c:v>
                </c:pt>
                <c:pt idx="838">
                  <c:v>42723</c:v>
                </c:pt>
                <c:pt idx="839">
                  <c:v>42724</c:v>
                </c:pt>
                <c:pt idx="840">
                  <c:v>42725</c:v>
                </c:pt>
                <c:pt idx="841">
                  <c:v>42726</c:v>
                </c:pt>
                <c:pt idx="842">
                  <c:v>42727</c:v>
                </c:pt>
                <c:pt idx="843">
                  <c:v>42730</c:v>
                </c:pt>
                <c:pt idx="844">
                  <c:v>42731</c:v>
                </c:pt>
                <c:pt idx="845">
                  <c:v>42732</c:v>
                </c:pt>
                <c:pt idx="846">
                  <c:v>42733</c:v>
                </c:pt>
                <c:pt idx="847">
                  <c:v>42734</c:v>
                </c:pt>
                <c:pt idx="848">
                  <c:v>42737</c:v>
                </c:pt>
                <c:pt idx="849">
                  <c:v>42738</c:v>
                </c:pt>
                <c:pt idx="850">
                  <c:v>42739</c:v>
                </c:pt>
                <c:pt idx="851">
                  <c:v>42740</c:v>
                </c:pt>
                <c:pt idx="852">
                  <c:v>42741</c:v>
                </c:pt>
                <c:pt idx="853">
                  <c:v>42744</c:v>
                </c:pt>
                <c:pt idx="854">
                  <c:v>42745</c:v>
                </c:pt>
                <c:pt idx="855">
                  <c:v>42746</c:v>
                </c:pt>
                <c:pt idx="856">
                  <c:v>42747</c:v>
                </c:pt>
                <c:pt idx="857">
                  <c:v>42748</c:v>
                </c:pt>
                <c:pt idx="858">
                  <c:v>42751</c:v>
                </c:pt>
                <c:pt idx="859">
                  <c:v>42752</c:v>
                </c:pt>
                <c:pt idx="860">
                  <c:v>42753</c:v>
                </c:pt>
                <c:pt idx="861">
                  <c:v>42754</c:v>
                </c:pt>
                <c:pt idx="862">
                  <c:v>42755</c:v>
                </c:pt>
                <c:pt idx="863">
                  <c:v>42758</c:v>
                </c:pt>
                <c:pt idx="864">
                  <c:v>42759</c:v>
                </c:pt>
                <c:pt idx="865">
                  <c:v>42761</c:v>
                </c:pt>
                <c:pt idx="866">
                  <c:v>42762</c:v>
                </c:pt>
                <c:pt idx="867">
                  <c:v>42765</c:v>
                </c:pt>
                <c:pt idx="868">
                  <c:v>42766</c:v>
                </c:pt>
                <c:pt idx="869">
                  <c:v>42767</c:v>
                </c:pt>
                <c:pt idx="870">
                  <c:v>42768</c:v>
                </c:pt>
                <c:pt idx="871">
                  <c:v>42769</c:v>
                </c:pt>
                <c:pt idx="872">
                  <c:v>42772</c:v>
                </c:pt>
                <c:pt idx="873">
                  <c:v>42773</c:v>
                </c:pt>
                <c:pt idx="874">
                  <c:v>42774</c:v>
                </c:pt>
                <c:pt idx="875">
                  <c:v>42775</c:v>
                </c:pt>
                <c:pt idx="876">
                  <c:v>42776</c:v>
                </c:pt>
                <c:pt idx="877">
                  <c:v>42779</c:v>
                </c:pt>
                <c:pt idx="878">
                  <c:v>42780</c:v>
                </c:pt>
                <c:pt idx="879">
                  <c:v>42781</c:v>
                </c:pt>
                <c:pt idx="880">
                  <c:v>42782</c:v>
                </c:pt>
                <c:pt idx="881">
                  <c:v>42783</c:v>
                </c:pt>
                <c:pt idx="882">
                  <c:v>42786</c:v>
                </c:pt>
                <c:pt idx="883">
                  <c:v>42787</c:v>
                </c:pt>
                <c:pt idx="884">
                  <c:v>42788</c:v>
                </c:pt>
                <c:pt idx="885">
                  <c:v>42789</c:v>
                </c:pt>
                <c:pt idx="886">
                  <c:v>42790</c:v>
                </c:pt>
                <c:pt idx="887">
                  <c:v>42795</c:v>
                </c:pt>
                <c:pt idx="888">
                  <c:v>42796</c:v>
                </c:pt>
                <c:pt idx="889">
                  <c:v>42797</c:v>
                </c:pt>
                <c:pt idx="890">
                  <c:v>42800</c:v>
                </c:pt>
                <c:pt idx="891">
                  <c:v>42801</c:v>
                </c:pt>
                <c:pt idx="892">
                  <c:v>42802</c:v>
                </c:pt>
                <c:pt idx="893">
                  <c:v>42803</c:v>
                </c:pt>
                <c:pt idx="894">
                  <c:v>42804</c:v>
                </c:pt>
                <c:pt idx="895">
                  <c:v>42807</c:v>
                </c:pt>
                <c:pt idx="896">
                  <c:v>42808</c:v>
                </c:pt>
                <c:pt idx="897">
                  <c:v>42809</c:v>
                </c:pt>
                <c:pt idx="898">
                  <c:v>42810</c:v>
                </c:pt>
                <c:pt idx="899">
                  <c:v>42811</c:v>
                </c:pt>
                <c:pt idx="900">
                  <c:v>42814</c:v>
                </c:pt>
                <c:pt idx="901">
                  <c:v>42815</c:v>
                </c:pt>
                <c:pt idx="902">
                  <c:v>42816</c:v>
                </c:pt>
                <c:pt idx="903">
                  <c:v>42817</c:v>
                </c:pt>
                <c:pt idx="904">
                  <c:v>42818</c:v>
                </c:pt>
                <c:pt idx="905">
                  <c:v>42821</c:v>
                </c:pt>
                <c:pt idx="906">
                  <c:v>42822</c:v>
                </c:pt>
                <c:pt idx="907">
                  <c:v>42823</c:v>
                </c:pt>
                <c:pt idx="908">
                  <c:v>42824</c:v>
                </c:pt>
                <c:pt idx="909">
                  <c:v>42825</c:v>
                </c:pt>
                <c:pt idx="910">
                  <c:v>42828</c:v>
                </c:pt>
                <c:pt idx="911">
                  <c:v>42829</c:v>
                </c:pt>
                <c:pt idx="912">
                  <c:v>42830</c:v>
                </c:pt>
                <c:pt idx="913">
                  <c:v>42831</c:v>
                </c:pt>
                <c:pt idx="914">
                  <c:v>42832</c:v>
                </c:pt>
                <c:pt idx="915">
                  <c:v>42835</c:v>
                </c:pt>
                <c:pt idx="916">
                  <c:v>42836</c:v>
                </c:pt>
                <c:pt idx="917">
                  <c:v>42837</c:v>
                </c:pt>
                <c:pt idx="918">
                  <c:v>42838</c:v>
                </c:pt>
                <c:pt idx="919">
                  <c:v>42842</c:v>
                </c:pt>
                <c:pt idx="920">
                  <c:v>42843</c:v>
                </c:pt>
                <c:pt idx="921">
                  <c:v>42844</c:v>
                </c:pt>
                <c:pt idx="922">
                  <c:v>42845</c:v>
                </c:pt>
                <c:pt idx="923">
                  <c:v>42849</c:v>
                </c:pt>
                <c:pt idx="924">
                  <c:v>42850</c:v>
                </c:pt>
                <c:pt idx="925">
                  <c:v>42851</c:v>
                </c:pt>
                <c:pt idx="926">
                  <c:v>42852</c:v>
                </c:pt>
                <c:pt idx="927">
                  <c:v>42853</c:v>
                </c:pt>
                <c:pt idx="928">
                  <c:v>42857</c:v>
                </c:pt>
                <c:pt idx="929">
                  <c:v>42858</c:v>
                </c:pt>
                <c:pt idx="930">
                  <c:v>42859</c:v>
                </c:pt>
                <c:pt idx="931">
                  <c:v>42860</c:v>
                </c:pt>
                <c:pt idx="932">
                  <c:v>42863</c:v>
                </c:pt>
                <c:pt idx="933">
                  <c:v>42864</c:v>
                </c:pt>
                <c:pt idx="934">
                  <c:v>42865</c:v>
                </c:pt>
                <c:pt idx="935">
                  <c:v>42866</c:v>
                </c:pt>
                <c:pt idx="936">
                  <c:v>42867</c:v>
                </c:pt>
                <c:pt idx="937">
                  <c:v>42870</c:v>
                </c:pt>
                <c:pt idx="938">
                  <c:v>42871</c:v>
                </c:pt>
                <c:pt idx="939">
                  <c:v>42872</c:v>
                </c:pt>
                <c:pt idx="940">
                  <c:v>42873</c:v>
                </c:pt>
                <c:pt idx="941">
                  <c:v>42874</c:v>
                </c:pt>
                <c:pt idx="942">
                  <c:v>42877</c:v>
                </c:pt>
                <c:pt idx="943">
                  <c:v>42878</c:v>
                </c:pt>
                <c:pt idx="944">
                  <c:v>42879</c:v>
                </c:pt>
                <c:pt idx="945">
                  <c:v>42880</c:v>
                </c:pt>
                <c:pt idx="946">
                  <c:v>42881</c:v>
                </c:pt>
                <c:pt idx="947">
                  <c:v>42884</c:v>
                </c:pt>
                <c:pt idx="948">
                  <c:v>42885</c:v>
                </c:pt>
                <c:pt idx="949">
                  <c:v>42886</c:v>
                </c:pt>
                <c:pt idx="950">
                  <c:v>42887</c:v>
                </c:pt>
                <c:pt idx="951">
                  <c:v>42888</c:v>
                </c:pt>
                <c:pt idx="952">
                  <c:v>42891</c:v>
                </c:pt>
                <c:pt idx="953">
                  <c:v>42892</c:v>
                </c:pt>
                <c:pt idx="954">
                  <c:v>42893</c:v>
                </c:pt>
                <c:pt idx="955">
                  <c:v>42894</c:v>
                </c:pt>
                <c:pt idx="956">
                  <c:v>42895</c:v>
                </c:pt>
                <c:pt idx="957">
                  <c:v>42898</c:v>
                </c:pt>
                <c:pt idx="958">
                  <c:v>42899</c:v>
                </c:pt>
                <c:pt idx="959">
                  <c:v>42900</c:v>
                </c:pt>
                <c:pt idx="960">
                  <c:v>42902</c:v>
                </c:pt>
                <c:pt idx="961">
                  <c:v>42905</c:v>
                </c:pt>
                <c:pt idx="962">
                  <c:v>42906</c:v>
                </c:pt>
                <c:pt idx="963">
                  <c:v>42907</c:v>
                </c:pt>
                <c:pt idx="964">
                  <c:v>42908</c:v>
                </c:pt>
                <c:pt idx="965">
                  <c:v>42909</c:v>
                </c:pt>
                <c:pt idx="966">
                  <c:v>42912</c:v>
                </c:pt>
                <c:pt idx="967">
                  <c:v>42913</c:v>
                </c:pt>
                <c:pt idx="968">
                  <c:v>42914</c:v>
                </c:pt>
                <c:pt idx="969">
                  <c:v>42915</c:v>
                </c:pt>
                <c:pt idx="970">
                  <c:v>42916</c:v>
                </c:pt>
                <c:pt idx="971">
                  <c:v>42919</c:v>
                </c:pt>
                <c:pt idx="972">
                  <c:v>42920</c:v>
                </c:pt>
                <c:pt idx="973">
                  <c:v>42921</c:v>
                </c:pt>
                <c:pt idx="974">
                  <c:v>42922</c:v>
                </c:pt>
                <c:pt idx="975">
                  <c:v>42923</c:v>
                </c:pt>
                <c:pt idx="976">
                  <c:v>42926</c:v>
                </c:pt>
                <c:pt idx="977">
                  <c:v>42927</c:v>
                </c:pt>
                <c:pt idx="978">
                  <c:v>42928</c:v>
                </c:pt>
                <c:pt idx="979">
                  <c:v>42929</c:v>
                </c:pt>
                <c:pt idx="980">
                  <c:v>42930</c:v>
                </c:pt>
                <c:pt idx="981">
                  <c:v>42933</c:v>
                </c:pt>
                <c:pt idx="982">
                  <c:v>42934</c:v>
                </c:pt>
                <c:pt idx="983">
                  <c:v>42935</c:v>
                </c:pt>
                <c:pt idx="984">
                  <c:v>42936</c:v>
                </c:pt>
                <c:pt idx="985">
                  <c:v>42937</c:v>
                </c:pt>
                <c:pt idx="986">
                  <c:v>42940</c:v>
                </c:pt>
                <c:pt idx="987">
                  <c:v>42941</c:v>
                </c:pt>
                <c:pt idx="988">
                  <c:v>42942</c:v>
                </c:pt>
                <c:pt idx="989">
                  <c:v>42943</c:v>
                </c:pt>
                <c:pt idx="990">
                  <c:v>42944</c:v>
                </c:pt>
                <c:pt idx="991">
                  <c:v>42947</c:v>
                </c:pt>
                <c:pt idx="992">
                  <c:v>42948</c:v>
                </c:pt>
                <c:pt idx="993">
                  <c:v>42949</c:v>
                </c:pt>
                <c:pt idx="994">
                  <c:v>42950</c:v>
                </c:pt>
                <c:pt idx="995">
                  <c:v>42951</c:v>
                </c:pt>
                <c:pt idx="996">
                  <c:v>42954</c:v>
                </c:pt>
                <c:pt idx="997">
                  <c:v>42955</c:v>
                </c:pt>
                <c:pt idx="998">
                  <c:v>42956</c:v>
                </c:pt>
                <c:pt idx="999">
                  <c:v>42957</c:v>
                </c:pt>
                <c:pt idx="1000">
                  <c:v>42958</c:v>
                </c:pt>
                <c:pt idx="1001">
                  <c:v>42961</c:v>
                </c:pt>
                <c:pt idx="1002">
                  <c:v>42962</c:v>
                </c:pt>
                <c:pt idx="1003">
                  <c:v>42963</c:v>
                </c:pt>
                <c:pt idx="1004">
                  <c:v>42964</c:v>
                </c:pt>
                <c:pt idx="1005">
                  <c:v>42965</c:v>
                </c:pt>
                <c:pt idx="1006">
                  <c:v>42968</c:v>
                </c:pt>
                <c:pt idx="1007">
                  <c:v>42969</c:v>
                </c:pt>
                <c:pt idx="1008">
                  <c:v>42970</c:v>
                </c:pt>
                <c:pt idx="1009">
                  <c:v>42971</c:v>
                </c:pt>
                <c:pt idx="1010">
                  <c:v>42972</c:v>
                </c:pt>
                <c:pt idx="1011">
                  <c:v>42975</c:v>
                </c:pt>
                <c:pt idx="1012">
                  <c:v>42976</c:v>
                </c:pt>
                <c:pt idx="1013">
                  <c:v>42977</c:v>
                </c:pt>
                <c:pt idx="1014">
                  <c:v>42978</c:v>
                </c:pt>
                <c:pt idx="1015">
                  <c:v>42979</c:v>
                </c:pt>
                <c:pt idx="1016">
                  <c:v>42982</c:v>
                </c:pt>
                <c:pt idx="1017">
                  <c:v>42983</c:v>
                </c:pt>
                <c:pt idx="1018">
                  <c:v>42984</c:v>
                </c:pt>
                <c:pt idx="1019">
                  <c:v>42986</c:v>
                </c:pt>
                <c:pt idx="1020">
                  <c:v>42989</c:v>
                </c:pt>
                <c:pt idx="1021">
                  <c:v>42990</c:v>
                </c:pt>
                <c:pt idx="1022">
                  <c:v>42991</c:v>
                </c:pt>
                <c:pt idx="1023">
                  <c:v>42992</c:v>
                </c:pt>
                <c:pt idx="1024">
                  <c:v>42993</c:v>
                </c:pt>
                <c:pt idx="1025">
                  <c:v>42996</c:v>
                </c:pt>
                <c:pt idx="1026">
                  <c:v>42997</c:v>
                </c:pt>
                <c:pt idx="1027">
                  <c:v>42998</c:v>
                </c:pt>
                <c:pt idx="1028">
                  <c:v>42999</c:v>
                </c:pt>
                <c:pt idx="1029">
                  <c:v>43000</c:v>
                </c:pt>
                <c:pt idx="1030">
                  <c:v>43003</c:v>
                </c:pt>
                <c:pt idx="1031">
                  <c:v>43004</c:v>
                </c:pt>
                <c:pt idx="1032">
                  <c:v>43005</c:v>
                </c:pt>
                <c:pt idx="1033">
                  <c:v>43006</c:v>
                </c:pt>
                <c:pt idx="1034">
                  <c:v>43007</c:v>
                </c:pt>
                <c:pt idx="1035">
                  <c:v>43010</c:v>
                </c:pt>
                <c:pt idx="1036">
                  <c:v>43011</c:v>
                </c:pt>
                <c:pt idx="1037">
                  <c:v>43012</c:v>
                </c:pt>
                <c:pt idx="1038">
                  <c:v>43013</c:v>
                </c:pt>
                <c:pt idx="1039">
                  <c:v>43014</c:v>
                </c:pt>
                <c:pt idx="1040">
                  <c:v>43017</c:v>
                </c:pt>
                <c:pt idx="1041">
                  <c:v>43018</c:v>
                </c:pt>
                <c:pt idx="1042">
                  <c:v>43019</c:v>
                </c:pt>
                <c:pt idx="1043">
                  <c:v>43021</c:v>
                </c:pt>
                <c:pt idx="1044">
                  <c:v>43024</c:v>
                </c:pt>
                <c:pt idx="1045">
                  <c:v>43025</c:v>
                </c:pt>
                <c:pt idx="1046">
                  <c:v>43026</c:v>
                </c:pt>
                <c:pt idx="1047">
                  <c:v>43027</c:v>
                </c:pt>
                <c:pt idx="1048">
                  <c:v>43028</c:v>
                </c:pt>
                <c:pt idx="1049">
                  <c:v>43031</c:v>
                </c:pt>
                <c:pt idx="1050">
                  <c:v>43032</c:v>
                </c:pt>
                <c:pt idx="1051">
                  <c:v>43033</c:v>
                </c:pt>
                <c:pt idx="1052">
                  <c:v>43034</c:v>
                </c:pt>
                <c:pt idx="1053">
                  <c:v>43035</c:v>
                </c:pt>
                <c:pt idx="1054">
                  <c:v>43038</c:v>
                </c:pt>
                <c:pt idx="1055">
                  <c:v>43039</c:v>
                </c:pt>
                <c:pt idx="1056">
                  <c:v>43040</c:v>
                </c:pt>
                <c:pt idx="1057">
                  <c:v>43042</c:v>
                </c:pt>
                <c:pt idx="1058">
                  <c:v>43045</c:v>
                </c:pt>
                <c:pt idx="1059">
                  <c:v>43046</c:v>
                </c:pt>
                <c:pt idx="1060">
                  <c:v>43047</c:v>
                </c:pt>
                <c:pt idx="1061">
                  <c:v>43048</c:v>
                </c:pt>
                <c:pt idx="1062">
                  <c:v>43049</c:v>
                </c:pt>
                <c:pt idx="1063">
                  <c:v>43052</c:v>
                </c:pt>
                <c:pt idx="1064">
                  <c:v>43053</c:v>
                </c:pt>
                <c:pt idx="1065">
                  <c:v>43055</c:v>
                </c:pt>
                <c:pt idx="1066">
                  <c:v>43056</c:v>
                </c:pt>
                <c:pt idx="1067">
                  <c:v>43059</c:v>
                </c:pt>
                <c:pt idx="1068">
                  <c:v>43060</c:v>
                </c:pt>
                <c:pt idx="1069">
                  <c:v>43061</c:v>
                </c:pt>
                <c:pt idx="1070">
                  <c:v>43062</c:v>
                </c:pt>
                <c:pt idx="1071">
                  <c:v>43063</c:v>
                </c:pt>
                <c:pt idx="1072">
                  <c:v>43066</c:v>
                </c:pt>
                <c:pt idx="1073">
                  <c:v>43067</c:v>
                </c:pt>
                <c:pt idx="1074">
                  <c:v>43068</c:v>
                </c:pt>
                <c:pt idx="1075">
                  <c:v>43069</c:v>
                </c:pt>
                <c:pt idx="1076">
                  <c:v>43070</c:v>
                </c:pt>
                <c:pt idx="1077">
                  <c:v>43073</c:v>
                </c:pt>
                <c:pt idx="1078">
                  <c:v>43074</c:v>
                </c:pt>
                <c:pt idx="1079">
                  <c:v>43075</c:v>
                </c:pt>
                <c:pt idx="1080">
                  <c:v>43076</c:v>
                </c:pt>
                <c:pt idx="1081">
                  <c:v>43077</c:v>
                </c:pt>
                <c:pt idx="1082">
                  <c:v>43080</c:v>
                </c:pt>
                <c:pt idx="1083">
                  <c:v>43081</c:v>
                </c:pt>
                <c:pt idx="1084">
                  <c:v>43082</c:v>
                </c:pt>
                <c:pt idx="1085">
                  <c:v>43083</c:v>
                </c:pt>
                <c:pt idx="1086">
                  <c:v>43084</c:v>
                </c:pt>
                <c:pt idx="1087">
                  <c:v>43087</c:v>
                </c:pt>
                <c:pt idx="1088">
                  <c:v>43088</c:v>
                </c:pt>
                <c:pt idx="1089">
                  <c:v>43089</c:v>
                </c:pt>
                <c:pt idx="1090">
                  <c:v>43090</c:v>
                </c:pt>
                <c:pt idx="1091">
                  <c:v>43091</c:v>
                </c:pt>
                <c:pt idx="1092">
                  <c:v>43095</c:v>
                </c:pt>
                <c:pt idx="1093">
                  <c:v>43096</c:v>
                </c:pt>
                <c:pt idx="1094">
                  <c:v>43097</c:v>
                </c:pt>
                <c:pt idx="1095">
                  <c:v>43098</c:v>
                </c:pt>
                <c:pt idx="1096">
                  <c:v>43102</c:v>
                </c:pt>
                <c:pt idx="1097">
                  <c:v>43103</c:v>
                </c:pt>
                <c:pt idx="1098">
                  <c:v>43104</c:v>
                </c:pt>
                <c:pt idx="1099">
                  <c:v>43105</c:v>
                </c:pt>
                <c:pt idx="1100">
                  <c:v>43108</c:v>
                </c:pt>
                <c:pt idx="1101">
                  <c:v>43109</c:v>
                </c:pt>
                <c:pt idx="1102">
                  <c:v>43110</c:v>
                </c:pt>
                <c:pt idx="1103">
                  <c:v>43111</c:v>
                </c:pt>
                <c:pt idx="1104">
                  <c:v>43112</c:v>
                </c:pt>
                <c:pt idx="1105">
                  <c:v>43115</c:v>
                </c:pt>
                <c:pt idx="1106">
                  <c:v>43116</c:v>
                </c:pt>
                <c:pt idx="1107">
                  <c:v>43117</c:v>
                </c:pt>
                <c:pt idx="1108">
                  <c:v>43118</c:v>
                </c:pt>
                <c:pt idx="1109">
                  <c:v>43119</c:v>
                </c:pt>
                <c:pt idx="1110">
                  <c:v>43122</c:v>
                </c:pt>
                <c:pt idx="1111">
                  <c:v>43123</c:v>
                </c:pt>
                <c:pt idx="1112">
                  <c:v>43124</c:v>
                </c:pt>
                <c:pt idx="1113">
                  <c:v>43125</c:v>
                </c:pt>
                <c:pt idx="1114">
                  <c:v>43126</c:v>
                </c:pt>
                <c:pt idx="1115">
                  <c:v>43129</c:v>
                </c:pt>
                <c:pt idx="1116">
                  <c:v>43130</c:v>
                </c:pt>
                <c:pt idx="1117">
                  <c:v>43131</c:v>
                </c:pt>
                <c:pt idx="1118">
                  <c:v>43132</c:v>
                </c:pt>
                <c:pt idx="1119">
                  <c:v>43133</c:v>
                </c:pt>
                <c:pt idx="1120">
                  <c:v>43136</c:v>
                </c:pt>
                <c:pt idx="1121">
                  <c:v>43137</c:v>
                </c:pt>
                <c:pt idx="1122">
                  <c:v>43138</c:v>
                </c:pt>
                <c:pt idx="1123">
                  <c:v>43139</c:v>
                </c:pt>
                <c:pt idx="1124">
                  <c:v>43140</c:v>
                </c:pt>
                <c:pt idx="1125">
                  <c:v>43145</c:v>
                </c:pt>
                <c:pt idx="1126">
                  <c:v>43146</c:v>
                </c:pt>
                <c:pt idx="1127">
                  <c:v>43147</c:v>
                </c:pt>
                <c:pt idx="1128">
                  <c:v>43150</c:v>
                </c:pt>
                <c:pt idx="1129">
                  <c:v>43151</c:v>
                </c:pt>
                <c:pt idx="1130">
                  <c:v>43152</c:v>
                </c:pt>
                <c:pt idx="1131">
                  <c:v>43153</c:v>
                </c:pt>
                <c:pt idx="1132">
                  <c:v>43154</c:v>
                </c:pt>
                <c:pt idx="1133">
                  <c:v>43157</c:v>
                </c:pt>
                <c:pt idx="1134">
                  <c:v>43158</c:v>
                </c:pt>
                <c:pt idx="1135">
                  <c:v>43159</c:v>
                </c:pt>
                <c:pt idx="1136">
                  <c:v>43160</c:v>
                </c:pt>
                <c:pt idx="1137">
                  <c:v>43161</c:v>
                </c:pt>
                <c:pt idx="1138">
                  <c:v>43164</c:v>
                </c:pt>
                <c:pt idx="1139">
                  <c:v>43165</c:v>
                </c:pt>
                <c:pt idx="1140">
                  <c:v>43166</c:v>
                </c:pt>
                <c:pt idx="1141">
                  <c:v>43167</c:v>
                </c:pt>
                <c:pt idx="1142">
                  <c:v>43168</c:v>
                </c:pt>
                <c:pt idx="1143">
                  <c:v>43171</c:v>
                </c:pt>
                <c:pt idx="1144">
                  <c:v>43172</c:v>
                </c:pt>
                <c:pt idx="1145">
                  <c:v>43173</c:v>
                </c:pt>
                <c:pt idx="1146">
                  <c:v>43174</c:v>
                </c:pt>
                <c:pt idx="1147">
                  <c:v>43175</c:v>
                </c:pt>
                <c:pt idx="1148">
                  <c:v>43178</c:v>
                </c:pt>
                <c:pt idx="1149">
                  <c:v>43179</c:v>
                </c:pt>
                <c:pt idx="1150">
                  <c:v>43180</c:v>
                </c:pt>
                <c:pt idx="1151">
                  <c:v>43181</c:v>
                </c:pt>
                <c:pt idx="1152">
                  <c:v>43182</c:v>
                </c:pt>
                <c:pt idx="1153">
                  <c:v>43185</c:v>
                </c:pt>
                <c:pt idx="1154">
                  <c:v>43186</c:v>
                </c:pt>
                <c:pt idx="1155">
                  <c:v>43187</c:v>
                </c:pt>
                <c:pt idx="1156">
                  <c:v>43188</c:v>
                </c:pt>
                <c:pt idx="1157">
                  <c:v>43192</c:v>
                </c:pt>
                <c:pt idx="1158">
                  <c:v>43193</c:v>
                </c:pt>
                <c:pt idx="1159">
                  <c:v>43194</c:v>
                </c:pt>
                <c:pt idx="1160">
                  <c:v>43195</c:v>
                </c:pt>
                <c:pt idx="1161">
                  <c:v>43196</c:v>
                </c:pt>
                <c:pt idx="1162">
                  <c:v>43199</c:v>
                </c:pt>
                <c:pt idx="1163">
                  <c:v>43200</c:v>
                </c:pt>
                <c:pt idx="1164">
                  <c:v>43201</c:v>
                </c:pt>
                <c:pt idx="1165">
                  <c:v>43202</c:v>
                </c:pt>
                <c:pt idx="1166">
                  <c:v>43203</c:v>
                </c:pt>
                <c:pt idx="1167">
                  <c:v>43206</c:v>
                </c:pt>
                <c:pt idx="1168">
                  <c:v>43207</c:v>
                </c:pt>
                <c:pt idx="1169">
                  <c:v>43208</c:v>
                </c:pt>
                <c:pt idx="1170">
                  <c:v>43209</c:v>
                </c:pt>
                <c:pt idx="1171">
                  <c:v>43210</c:v>
                </c:pt>
                <c:pt idx="1172">
                  <c:v>43213</c:v>
                </c:pt>
                <c:pt idx="1173">
                  <c:v>43214</c:v>
                </c:pt>
                <c:pt idx="1174">
                  <c:v>43215</c:v>
                </c:pt>
                <c:pt idx="1175">
                  <c:v>43216</c:v>
                </c:pt>
                <c:pt idx="1176">
                  <c:v>43217</c:v>
                </c:pt>
                <c:pt idx="1177">
                  <c:v>43220</c:v>
                </c:pt>
                <c:pt idx="1178">
                  <c:v>43222</c:v>
                </c:pt>
                <c:pt idx="1179">
                  <c:v>43223</c:v>
                </c:pt>
                <c:pt idx="1180">
                  <c:v>43224</c:v>
                </c:pt>
                <c:pt idx="1181">
                  <c:v>43227</c:v>
                </c:pt>
                <c:pt idx="1182">
                  <c:v>43228</c:v>
                </c:pt>
                <c:pt idx="1183">
                  <c:v>43229</c:v>
                </c:pt>
                <c:pt idx="1184">
                  <c:v>43230</c:v>
                </c:pt>
                <c:pt idx="1185">
                  <c:v>43231</c:v>
                </c:pt>
                <c:pt idx="1186">
                  <c:v>43234</c:v>
                </c:pt>
                <c:pt idx="1187">
                  <c:v>43235</c:v>
                </c:pt>
                <c:pt idx="1188">
                  <c:v>43236</c:v>
                </c:pt>
                <c:pt idx="1189">
                  <c:v>43238</c:v>
                </c:pt>
                <c:pt idx="1190">
                  <c:v>43241</c:v>
                </c:pt>
                <c:pt idx="1191">
                  <c:v>43242</c:v>
                </c:pt>
                <c:pt idx="1192">
                  <c:v>43243</c:v>
                </c:pt>
                <c:pt idx="1193">
                  <c:v>43244</c:v>
                </c:pt>
                <c:pt idx="1194">
                  <c:v>43245</c:v>
                </c:pt>
                <c:pt idx="1195">
                  <c:v>43248</c:v>
                </c:pt>
                <c:pt idx="1196">
                  <c:v>43249</c:v>
                </c:pt>
                <c:pt idx="1197">
                  <c:v>43250</c:v>
                </c:pt>
                <c:pt idx="1198">
                  <c:v>43252</c:v>
                </c:pt>
                <c:pt idx="1199">
                  <c:v>43255</c:v>
                </c:pt>
                <c:pt idx="1200">
                  <c:v>43256</c:v>
                </c:pt>
                <c:pt idx="1201">
                  <c:v>43257</c:v>
                </c:pt>
                <c:pt idx="1202">
                  <c:v>43258</c:v>
                </c:pt>
                <c:pt idx="1203">
                  <c:v>43259</c:v>
                </c:pt>
                <c:pt idx="1204">
                  <c:v>43262</c:v>
                </c:pt>
                <c:pt idx="1205">
                  <c:v>43263</c:v>
                </c:pt>
                <c:pt idx="1206">
                  <c:v>43264</c:v>
                </c:pt>
                <c:pt idx="1207">
                  <c:v>43265</c:v>
                </c:pt>
                <c:pt idx="1208">
                  <c:v>43266</c:v>
                </c:pt>
                <c:pt idx="1209">
                  <c:v>43269</c:v>
                </c:pt>
                <c:pt idx="1210">
                  <c:v>43270</c:v>
                </c:pt>
                <c:pt idx="1211">
                  <c:v>43271</c:v>
                </c:pt>
                <c:pt idx="1212">
                  <c:v>43272</c:v>
                </c:pt>
                <c:pt idx="1213">
                  <c:v>43273</c:v>
                </c:pt>
                <c:pt idx="1214">
                  <c:v>43276</c:v>
                </c:pt>
                <c:pt idx="1215">
                  <c:v>43277</c:v>
                </c:pt>
                <c:pt idx="1216">
                  <c:v>43278</c:v>
                </c:pt>
                <c:pt idx="1217">
                  <c:v>43279</c:v>
                </c:pt>
                <c:pt idx="1218">
                  <c:v>43280</c:v>
                </c:pt>
                <c:pt idx="1219">
                  <c:v>43283</c:v>
                </c:pt>
                <c:pt idx="1220">
                  <c:v>43284</c:v>
                </c:pt>
                <c:pt idx="1221">
                  <c:v>43285</c:v>
                </c:pt>
                <c:pt idx="1222">
                  <c:v>43286</c:v>
                </c:pt>
                <c:pt idx="1223">
                  <c:v>43287</c:v>
                </c:pt>
                <c:pt idx="1224">
                  <c:v>43290</c:v>
                </c:pt>
                <c:pt idx="1225">
                  <c:v>43291</c:v>
                </c:pt>
                <c:pt idx="1226">
                  <c:v>43292</c:v>
                </c:pt>
                <c:pt idx="1227">
                  <c:v>43293</c:v>
                </c:pt>
                <c:pt idx="1228">
                  <c:v>43294</c:v>
                </c:pt>
                <c:pt idx="1229">
                  <c:v>43297</c:v>
                </c:pt>
                <c:pt idx="1230">
                  <c:v>43298</c:v>
                </c:pt>
                <c:pt idx="1231">
                  <c:v>43299</c:v>
                </c:pt>
                <c:pt idx="1232">
                  <c:v>43300</c:v>
                </c:pt>
                <c:pt idx="1233">
                  <c:v>43301</c:v>
                </c:pt>
                <c:pt idx="1234">
                  <c:v>43304</c:v>
                </c:pt>
                <c:pt idx="1235">
                  <c:v>43305</c:v>
                </c:pt>
                <c:pt idx="1236">
                  <c:v>43306</c:v>
                </c:pt>
                <c:pt idx="1237">
                  <c:v>43307</c:v>
                </c:pt>
                <c:pt idx="1238">
                  <c:v>43308</c:v>
                </c:pt>
                <c:pt idx="1239">
                  <c:v>43311</c:v>
                </c:pt>
                <c:pt idx="1240">
                  <c:v>43312</c:v>
                </c:pt>
                <c:pt idx="1241">
                  <c:v>43313</c:v>
                </c:pt>
                <c:pt idx="1242">
                  <c:v>43314</c:v>
                </c:pt>
                <c:pt idx="1243">
                  <c:v>43315</c:v>
                </c:pt>
                <c:pt idx="1244">
                  <c:v>43318</c:v>
                </c:pt>
                <c:pt idx="1245">
                  <c:v>43319</c:v>
                </c:pt>
                <c:pt idx="1246">
                  <c:v>43320</c:v>
                </c:pt>
                <c:pt idx="1247">
                  <c:v>43321</c:v>
                </c:pt>
                <c:pt idx="1248">
                  <c:v>43322</c:v>
                </c:pt>
                <c:pt idx="1249">
                  <c:v>43325</c:v>
                </c:pt>
                <c:pt idx="1250">
                  <c:v>43326</c:v>
                </c:pt>
                <c:pt idx="1251">
                  <c:v>43327</c:v>
                </c:pt>
                <c:pt idx="1252">
                  <c:v>43328</c:v>
                </c:pt>
                <c:pt idx="1253">
                  <c:v>43329</c:v>
                </c:pt>
                <c:pt idx="1254">
                  <c:v>43332</c:v>
                </c:pt>
                <c:pt idx="1255">
                  <c:v>43333</c:v>
                </c:pt>
                <c:pt idx="1256">
                  <c:v>43334</c:v>
                </c:pt>
                <c:pt idx="1257">
                  <c:v>43335</c:v>
                </c:pt>
                <c:pt idx="1258">
                  <c:v>43336</c:v>
                </c:pt>
                <c:pt idx="1259">
                  <c:v>43339</c:v>
                </c:pt>
                <c:pt idx="1260">
                  <c:v>43340</c:v>
                </c:pt>
                <c:pt idx="1261">
                  <c:v>43341</c:v>
                </c:pt>
                <c:pt idx="1262">
                  <c:v>43342</c:v>
                </c:pt>
                <c:pt idx="1263">
                  <c:v>43343</c:v>
                </c:pt>
                <c:pt idx="1264">
                  <c:v>43346</c:v>
                </c:pt>
                <c:pt idx="1265">
                  <c:v>43347</c:v>
                </c:pt>
                <c:pt idx="1266">
                  <c:v>43348</c:v>
                </c:pt>
                <c:pt idx="1267">
                  <c:v>43349</c:v>
                </c:pt>
                <c:pt idx="1268">
                  <c:v>43353</c:v>
                </c:pt>
                <c:pt idx="1269">
                  <c:v>43354</c:v>
                </c:pt>
                <c:pt idx="1270">
                  <c:v>43355</c:v>
                </c:pt>
                <c:pt idx="1271">
                  <c:v>43356</c:v>
                </c:pt>
                <c:pt idx="1272">
                  <c:v>43357</c:v>
                </c:pt>
                <c:pt idx="1273">
                  <c:v>43360</c:v>
                </c:pt>
                <c:pt idx="1274">
                  <c:v>43361</c:v>
                </c:pt>
                <c:pt idx="1275">
                  <c:v>43362</c:v>
                </c:pt>
                <c:pt idx="1276">
                  <c:v>43363</c:v>
                </c:pt>
                <c:pt idx="1277">
                  <c:v>43364</c:v>
                </c:pt>
                <c:pt idx="1278">
                  <c:v>43367</c:v>
                </c:pt>
                <c:pt idx="1279">
                  <c:v>43368</c:v>
                </c:pt>
                <c:pt idx="1280">
                  <c:v>43369</c:v>
                </c:pt>
                <c:pt idx="1281">
                  <c:v>43370</c:v>
                </c:pt>
                <c:pt idx="1282">
                  <c:v>43371</c:v>
                </c:pt>
                <c:pt idx="1283">
                  <c:v>43374</c:v>
                </c:pt>
                <c:pt idx="1284">
                  <c:v>43375</c:v>
                </c:pt>
                <c:pt idx="1285">
                  <c:v>43376</c:v>
                </c:pt>
                <c:pt idx="1286">
                  <c:v>43377</c:v>
                </c:pt>
                <c:pt idx="1287">
                  <c:v>43378</c:v>
                </c:pt>
                <c:pt idx="1288">
                  <c:v>43381</c:v>
                </c:pt>
                <c:pt idx="1289">
                  <c:v>43382</c:v>
                </c:pt>
                <c:pt idx="1290">
                  <c:v>43383</c:v>
                </c:pt>
                <c:pt idx="1291">
                  <c:v>43384</c:v>
                </c:pt>
                <c:pt idx="1292">
                  <c:v>43388</c:v>
                </c:pt>
                <c:pt idx="1293">
                  <c:v>43389</c:v>
                </c:pt>
                <c:pt idx="1294">
                  <c:v>43390</c:v>
                </c:pt>
                <c:pt idx="1295">
                  <c:v>43391</c:v>
                </c:pt>
                <c:pt idx="1296">
                  <c:v>43392</c:v>
                </c:pt>
                <c:pt idx="1297">
                  <c:v>43395</c:v>
                </c:pt>
                <c:pt idx="1298">
                  <c:v>43396</c:v>
                </c:pt>
                <c:pt idx="1299">
                  <c:v>43397</c:v>
                </c:pt>
                <c:pt idx="1300">
                  <c:v>43398</c:v>
                </c:pt>
                <c:pt idx="1301">
                  <c:v>43399</c:v>
                </c:pt>
                <c:pt idx="1302">
                  <c:v>43402</c:v>
                </c:pt>
                <c:pt idx="1303">
                  <c:v>43403</c:v>
                </c:pt>
                <c:pt idx="1304">
                  <c:v>43404</c:v>
                </c:pt>
                <c:pt idx="1305">
                  <c:v>43405</c:v>
                </c:pt>
                <c:pt idx="1306">
                  <c:v>43409</c:v>
                </c:pt>
                <c:pt idx="1307">
                  <c:v>43410</c:v>
                </c:pt>
                <c:pt idx="1308">
                  <c:v>43411</c:v>
                </c:pt>
                <c:pt idx="1309">
                  <c:v>43412</c:v>
                </c:pt>
                <c:pt idx="1310">
                  <c:v>43413</c:v>
                </c:pt>
                <c:pt idx="1311">
                  <c:v>43416</c:v>
                </c:pt>
                <c:pt idx="1312">
                  <c:v>43417</c:v>
                </c:pt>
                <c:pt idx="1313">
                  <c:v>43418</c:v>
                </c:pt>
                <c:pt idx="1314">
                  <c:v>43420</c:v>
                </c:pt>
                <c:pt idx="1315">
                  <c:v>43423</c:v>
                </c:pt>
                <c:pt idx="1316">
                  <c:v>43424</c:v>
                </c:pt>
                <c:pt idx="1317">
                  <c:v>43425</c:v>
                </c:pt>
                <c:pt idx="1318">
                  <c:v>43426</c:v>
                </c:pt>
                <c:pt idx="1319">
                  <c:v>43427</c:v>
                </c:pt>
                <c:pt idx="1320">
                  <c:v>43430</c:v>
                </c:pt>
                <c:pt idx="1321">
                  <c:v>43431</c:v>
                </c:pt>
                <c:pt idx="1322">
                  <c:v>43432</c:v>
                </c:pt>
                <c:pt idx="1323">
                  <c:v>43433</c:v>
                </c:pt>
                <c:pt idx="1324">
                  <c:v>43434</c:v>
                </c:pt>
                <c:pt idx="1325">
                  <c:v>43437</c:v>
                </c:pt>
                <c:pt idx="1326">
                  <c:v>43438</c:v>
                </c:pt>
                <c:pt idx="1327">
                  <c:v>43439</c:v>
                </c:pt>
                <c:pt idx="1328">
                  <c:v>43440</c:v>
                </c:pt>
                <c:pt idx="1329">
                  <c:v>43441</c:v>
                </c:pt>
                <c:pt idx="1330">
                  <c:v>43444</c:v>
                </c:pt>
                <c:pt idx="1331">
                  <c:v>43445</c:v>
                </c:pt>
                <c:pt idx="1332">
                  <c:v>43446</c:v>
                </c:pt>
                <c:pt idx="1333">
                  <c:v>43447</c:v>
                </c:pt>
                <c:pt idx="1334">
                  <c:v>43448</c:v>
                </c:pt>
                <c:pt idx="1335">
                  <c:v>43451</c:v>
                </c:pt>
                <c:pt idx="1336">
                  <c:v>43452</c:v>
                </c:pt>
                <c:pt idx="1337">
                  <c:v>43453</c:v>
                </c:pt>
                <c:pt idx="1338">
                  <c:v>43454</c:v>
                </c:pt>
                <c:pt idx="1339">
                  <c:v>43455</c:v>
                </c:pt>
                <c:pt idx="1340">
                  <c:v>43458</c:v>
                </c:pt>
                <c:pt idx="1341">
                  <c:v>43460</c:v>
                </c:pt>
                <c:pt idx="1342">
                  <c:v>43461</c:v>
                </c:pt>
                <c:pt idx="1343">
                  <c:v>43462</c:v>
                </c:pt>
                <c:pt idx="1344">
                  <c:v>43465</c:v>
                </c:pt>
                <c:pt idx="1345">
                  <c:v>43467</c:v>
                </c:pt>
                <c:pt idx="1346">
                  <c:v>43468</c:v>
                </c:pt>
                <c:pt idx="1347">
                  <c:v>43469</c:v>
                </c:pt>
                <c:pt idx="1348">
                  <c:v>43472</c:v>
                </c:pt>
                <c:pt idx="1349">
                  <c:v>43473</c:v>
                </c:pt>
                <c:pt idx="1350">
                  <c:v>43474</c:v>
                </c:pt>
                <c:pt idx="1351">
                  <c:v>43475</c:v>
                </c:pt>
                <c:pt idx="1352">
                  <c:v>43476</c:v>
                </c:pt>
                <c:pt idx="1353">
                  <c:v>43479</c:v>
                </c:pt>
                <c:pt idx="1354">
                  <c:v>43480</c:v>
                </c:pt>
                <c:pt idx="1355">
                  <c:v>43481</c:v>
                </c:pt>
                <c:pt idx="1356">
                  <c:v>43482</c:v>
                </c:pt>
                <c:pt idx="1357">
                  <c:v>43483</c:v>
                </c:pt>
                <c:pt idx="1358">
                  <c:v>43486</c:v>
                </c:pt>
                <c:pt idx="1359">
                  <c:v>43487</c:v>
                </c:pt>
                <c:pt idx="1360">
                  <c:v>43488</c:v>
                </c:pt>
                <c:pt idx="1361">
                  <c:v>43489</c:v>
                </c:pt>
                <c:pt idx="1362">
                  <c:v>43490</c:v>
                </c:pt>
                <c:pt idx="1363">
                  <c:v>43493</c:v>
                </c:pt>
                <c:pt idx="1364">
                  <c:v>43494</c:v>
                </c:pt>
                <c:pt idx="1365">
                  <c:v>43495</c:v>
                </c:pt>
                <c:pt idx="1366">
                  <c:v>43496</c:v>
                </c:pt>
                <c:pt idx="1367">
                  <c:v>43497</c:v>
                </c:pt>
                <c:pt idx="1368">
                  <c:v>43500</c:v>
                </c:pt>
                <c:pt idx="1369">
                  <c:v>43501</c:v>
                </c:pt>
                <c:pt idx="1370">
                  <c:v>43502</c:v>
                </c:pt>
                <c:pt idx="1371">
                  <c:v>43503</c:v>
                </c:pt>
                <c:pt idx="1372">
                  <c:v>43504</c:v>
                </c:pt>
                <c:pt idx="1373">
                  <c:v>43507</c:v>
                </c:pt>
                <c:pt idx="1374">
                  <c:v>43508</c:v>
                </c:pt>
                <c:pt idx="1375">
                  <c:v>43509</c:v>
                </c:pt>
                <c:pt idx="1376">
                  <c:v>43510</c:v>
                </c:pt>
                <c:pt idx="1377">
                  <c:v>43511</c:v>
                </c:pt>
                <c:pt idx="1378">
                  <c:v>43514</c:v>
                </c:pt>
                <c:pt idx="1379">
                  <c:v>43515</c:v>
                </c:pt>
                <c:pt idx="1380">
                  <c:v>43516</c:v>
                </c:pt>
                <c:pt idx="1381">
                  <c:v>43517</c:v>
                </c:pt>
                <c:pt idx="1382">
                  <c:v>43518</c:v>
                </c:pt>
                <c:pt idx="1383">
                  <c:v>43521</c:v>
                </c:pt>
                <c:pt idx="1384">
                  <c:v>43522</c:v>
                </c:pt>
                <c:pt idx="1385">
                  <c:v>43523</c:v>
                </c:pt>
                <c:pt idx="1386">
                  <c:v>43524</c:v>
                </c:pt>
                <c:pt idx="1387">
                  <c:v>43525</c:v>
                </c:pt>
                <c:pt idx="1388">
                  <c:v>43530</c:v>
                </c:pt>
                <c:pt idx="1389">
                  <c:v>43531</c:v>
                </c:pt>
                <c:pt idx="1390">
                  <c:v>43532</c:v>
                </c:pt>
                <c:pt idx="1391">
                  <c:v>43535</c:v>
                </c:pt>
                <c:pt idx="1392">
                  <c:v>43536</c:v>
                </c:pt>
                <c:pt idx="1393">
                  <c:v>43537</c:v>
                </c:pt>
                <c:pt idx="1394">
                  <c:v>43538</c:v>
                </c:pt>
                <c:pt idx="1395">
                  <c:v>43539</c:v>
                </c:pt>
                <c:pt idx="1396">
                  <c:v>43542</c:v>
                </c:pt>
                <c:pt idx="1397">
                  <c:v>43543</c:v>
                </c:pt>
                <c:pt idx="1398">
                  <c:v>43544</c:v>
                </c:pt>
                <c:pt idx="1399">
                  <c:v>43545</c:v>
                </c:pt>
                <c:pt idx="1400">
                  <c:v>43546</c:v>
                </c:pt>
                <c:pt idx="1401">
                  <c:v>43549</c:v>
                </c:pt>
                <c:pt idx="1402">
                  <c:v>43550</c:v>
                </c:pt>
                <c:pt idx="1403">
                  <c:v>43551</c:v>
                </c:pt>
                <c:pt idx="1404">
                  <c:v>43552</c:v>
                </c:pt>
                <c:pt idx="1405">
                  <c:v>43553</c:v>
                </c:pt>
                <c:pt idx="1406">
                  <c:v>43556</c:v>
                </c:pt>
                <c:pt idx="1407">
                  <c:v>43557</c:v>
                </c:pt>
                <c:pt idx="1408">
                  <c:v>43558</c:v>
                </c:pt>
                <c:pt idx="1409">
                  <c:v>43559</c:v>
                </c:pt>
                <c:pt idx="1410">
                  <c:v>43560</c:v>
                </c:pt>
                <c:pt idx="1411">
                  <c:v>43563</c:v>
                </c:pt>
                <c:pt idx="1412">
                  <c:v>43564</c:v>
                </c:pt>
                <c:pt idx="1413">
                  <c:v>43565</c:v>
                </c:pt>
                <c:pt idx="1414">
                  <c:v>43566</c:v>
                </c:pt>
                <c:pt idx="1415">
                  <c:v>43567</c:v>
                </c:pt>
                <c:pt idx="1416">
                  <c:v>43570</c:v>
                </c:pt>
                <c:pt idx="1417">
                  <c:v>43571</c:v>
                </c:pt>
                <c:pt idx="1418">
                  <c:v>43572</c:v>
                </c:pt>
                <c:pt idx="1419">
                  <c:v>43573</c:v>
                </c:pt>
                <c:pt idx="1420">
                  <c:v>43577</c:v>
                </c:pt>
                <c:pt idx="1421">
                  <c:v>43578</c:v>
                </c:pt>
                <c:pt idx="1422">
                  <c:v>43579</c:v>
                </c:pt>
                <c:pt idx="1423">
                  <c:v>43580</c:v>
                </c:pt>
                <c:pt idx="1424">
                  <c:v>43581</c:v>
                </c:pt>
                <c:pt idx="1425">
                  <c:v>43584</c:v>
                </c:pt>
                <c:pt idx="1426">
                  <c:v>43585</c:v>
                </c:pt>
                <c:pt idx="1427">
                  <c:v>43587</c:v>
                </c:pt>
                <c:pt idx="1428">
                  <c:v>43588</c:v>
                </c:pt>
                <c:pt idx="1429">
                  <c:v>43591</c:v>
                </c:pt>
                <c:pt idx="1430">
                  <c:v>43592</c:v>
                </c:pt>
                <c:pt idx="1431">
                  <c:v>43593</c:v>
                </c:pt>
                <c:pt idx="1432">
                  <c:v>43594</c:v>
                </c:pt>
                <c:pt idx="1433">
                  <c:v>43595</c:v>
                </c:pt>
                <c:pt idx="1434">
                  <c:v>43598</c:v>
                </c:pt>
                <c:pt idx="1435">
                  <c:v>43599</c:v>
                </c:pt>
                <c:pt idx="1436">
                  <c:v>43600</c:v>
                </c:pt>
                <c:pt idx="1437">
                  <c:v>43601</c:v>
                </c:pt>
                <c:pt idx="1438">
                  <c:v>43602</c:v>
                </c:pt>
                <c:pt idx="1439">
                  <c:v>43605</c:v>
                </c:pt>
                <c:pt idx="1440">
                  <c:v>43606</c:v>
                </c:pt>
                <c:pt idx="1441">
                  <c:v>43607</c:v>
                </c:pt>
                <c:pt idx="1442">
                  <c:v>43608</c:v>
                </c:pt>
                <c:pt idx="1443">
                  <c:v>43609</c:v>
                </c:pt>
                <c:pt idx="1444">
                  <c:v>43612</c:v>
                </c:pt>
                <c:pt idx="1445">
                  <c:v>43613</c:v>
                </c:pt>
                <c:pt idx="1446">
                  <c:v>43614</c:v>
                </c:pt>
                <c:pt idx="1447">
                  <c:v>43615</c:v>
                </c:pt>
                <c:pt idx="1448">
                  <c:v>43616</c:v>
                </c:pt>
                <c:pt idx="1449">
                  <c:v>43619</c:v>
                </c:pt>
                <c:pt idx="1450">
                  <c:v>43620</c:v>
                </c:pt>
                <c:pt idx="1451">
                  <c:v>43621</c:v>
                </c:pt>
                <c:pt idx="1452">
                  <c:v>43622</c:v>
                </c:pt>
                <c:pt idx="1453">
                  <c:v>43623</c:v>
                </c:pt>
                <c:pt idx="1454">
                  <c:v>43626</c:v>
                </c:pt>
                <c:pt idx="1455">
                  <c:v>43627</c:v>
                </c:pt>
                <c:pt idx="1456">
                  <c:v>43628</c:v>
                </c:pt>
                <c:pt idx="1457">
                  <c:v>43629</c:v>
                </c:pt>
                <c:pt idx="1458">
                  <c:v>43630</c:v>
                </c:pt>
                <c:pt idx="1459">
                  <c:v>43633</c:v>
                </c:pt>
                <c:pt idx="1460">
                  <c:v>43634</c:v>
                </c:pt>
                <c:pt idx="1461">
                  <c:v>43635</c:v>
                </c:pt>
                <c:pt idx="1462">
                  <c:v>43637</c:v>
                </c:pt>
                <c:pt idx="1463">
                  <c:v>43640</c:v>
                </c:pt>
                <c:pt idx="1464">
                  <c:v>43641</c:v>
                </c:pt>
                <c:pt idx="1465">
                  <c:v>43642</c:v>
                </c:pt>
                <c:pt idx="1466">
                  <c:v>43643</c:v>
                </c:pt>
                <c:pt idx="1467">
                  <c:v>43644</c:v>
                </c:pt>
                <c:pt idx="1468">
                  <c:v>43647</c:v>
                </c:pt>
                <c:pt idx="1469">
                  <c:v>43648</c:v>
                </c:pt>
                <c:pt idx="1470">
                  <c:v>43649</c:v>
                </c:pt>
                <c:pt idx="1471">
                  <c:v>43650</c:v>
                </c:pt>
                <c:pt idx="1472">
                  <c:v>43651</c:v>
                </c:pt>
                <c:pt idx="1473">
                  <c:v>43654</c:v>
                </c:pt>
                <c:pt idx="1474">
                  <c:v>43655</c:v>
                </c:pt>
                <c:pt idx="1475">
                  <c:v>43656</c:v>
                </c:pt>
                <c:pt idx="1476">
                  <c:v>43657</c:v>
                </c:pt>
                <c:pt idx="1477">
                  <c:v>43658</c:v>
                </c:pt>
                <c:pt idx="1478">
                  <c:v>43661</c:v>
                </c:pt>
                <c:pt idx="1479">
                  <c:v>43662</c:v>
                </c:pt>
                <c:pt idx="1480">
                  <c:v>43663</c:v>
                </c:pt>
                <c:pt idx="1481">
                  <c:v>43664</c:v>
                </c:pt>
                <c:pt idx="1482">
                  <c:v>43665</c:v>
                </c:pt>
                <c:pt idx="1483">
                  <c:v>43668</c:v>
                </c:pt>
                <c:pt idx="1484">
                  <c:v>43669</c:v>
                </c:pt>
                <c:pt idx="1485">
                  <c:v>43670</c:v>
                </c:pt>
                <c:pt idx="1486">
                  <c:v>43671</c:v>
                </c:pt>
                <c:pt idx="1487">
                  <c:v>43672</c:v>
                </c:pt>
                <c:pt idx="1488">
                  <c:v>43675</c:v>
                </c:pt>
                <c:pt idx="1489">
                  <c:v>43676</c:v>
                </c:pt>
                <c:pt idx="1490">
                  <c:v>43677</c:v>
                </c:pt>
                <c:pt idx="1491">
                  <c:v>43678</c:v>
                </c:pt>
                <c:pt idx="1492">
                  <c:v>43679</c:v>
                </c:pt>
                <c:pt idx="1493">
                  <c:v>43682</c:v>
                </c:pt>
                <c:pt idx="1494">
                  <c:v>43683</c:v>
                </c:pt>
                <c:pt idx="1495">
                  <c:v>43684</c:v>
                </c:pt>
                <c:pt idx="1496">
                  <c:v>43685</c:v>
                </c:pt>
                <c:pt idx="1497">
                  <c:v>43686</c:v>
                </c:pt>
                <c:pt idx="1498">
                  <c:v>43689</c:v>
                </c:pt>
                <c:pt idx="1499">
                  <c:v>43690</c:v>
                </c:pt>
                <c:pt idx="1500">
                  <c:v>43691</c:v>
                </c:pt>
                <c:pt idx="1501">
                  <c:v>43692</c:v>
                </c:pt>
                <c:pt idx="1502">
                  <c:v>43693</c:v>
                </c:pt>
                <c:pt idx="1503">
                  <c:v>43696</c:v>
                </c:pt>
                <c:pt idx="1504">
                  <c:v>43697</c:v>
                </c:pt>
                <c:pt idx="1505">
                  <c:v>43698</c:v>
                </c:pt>
                <c:pt idx="1506">
                  <c:v>43699</c:v>
                </c:pt>
                <c:pt idx="1507">
                  <c:v>43700</c:v>
                </c:pt>
                <c:pt idx="1508">
                  <c:v>43703</c:v>
                </c:pt>
                <c:pt idx="1509">
                  <c:v>43704</c:v>
                </c:pt>
                <c:pt idx="1510">
                  <c:v>43705</c:v>
                </c:pt>
                <c:pt idx="1511">
                  <c:v>43706</c:v>
                </c:pt>
                <c:pt idx="1512">
                  <c:v>43707</c:v>
                </c:pt>
                <c:pt idx="1513">
                  <c:v>43710</c:v>
                </c:pt>
                <c:pt idx="1514">
                  <c:v>43711</c:v>
                </c:pt>
                <c:pt idx="1515">
                  <c:v>43712</c:v>
                </c:pt>
                <c:pt idx="1516">
                  <c:v>43713</c:v>
                </c:pt>
                <c:pt idx="1517">
                  <c:v>43714</c:v>
                </c:pt>
                <c:pt idx="1518">
                  <c:v>43717</c:v>
                </c:pt>
                <c:pt idx="1519">
                  <c:v>43718</c:v>
                </c:pt>
                <c:pt idx="1520">
                  <c:v>43719</c:v>
                </c:pt>
                <c:pt idx="1521">
                  <c:v>43720</c:v>
                </c:pt>
                <c:pt idx="1522">
                  <c:v>43721</c:v>
                </c:pt>
                <c:pt idx="1523">
                  <c:v>43724</c:v>
                </c:pt>
                <c:pt idx="1524">
                  <c:v>43725</c:v>
                </c:pt>
                <c:pt idx="1525">
                  <c:v>43726</c:v>
                </c:pt>
                <c:pt idx="1526">
                  <c:v>43727</c:v>
                </c:pt>
                <c:pt idx="1527">
                  <c:v>43728</c:v>
                </c:pt>
                <c:pt idx="1528">
                  <c:v>43731</c:v>
                </c:pt>
                <c:pt idx="1529">
                  <c:v>43732</c:v>
                </c:pt>
                <c:pt idx="1530">
                  <c:v>43733</c:v>
                </c:pt>
                <c:pt idx="1531">
                  <c:v>43734</c:v>
                </c:pt>
                <c:pt idx="1532">
                  <c:v>43735</c:v>
                </c:pt>
                <c:pt idx="1533">
                  <c:v>43738</c:v>
                </c:pt>
                <c:pt idx="1534">
                  <c:v>43739</c:v>
                </c:pt>
                <c:pt idx="1535">
                  <c:v>43740</c:v>
                </c:pt>
                <c:pt idx="1536">
                  <c:v>43741</c:v>
                </c:pt>
                <c:pt idx="1537">
                  <c:v>43742</c:v>
                </c:pt>
                <c:pt idx="1538">
                  <c:v>43745</c:v>
                </c:pt>
                <c:pt idx="1539">
                  <c:v>43746</c:v>
                </c:pt>
                <c:pt idx="1540">
                  <c:v>43747</c:v>
                </c:pt>
                <c:pt idx="1541">
                  <c:v>43748</c:v>
                </c:pt>
                <c:pt idx="1542">
                  <c:v>43749</c:v>
                </c:pt>
                <c:pt idx="1543">
                  <c:v>43752</c:v>
                </c:pt>
                <c:pt idx="1544">
                  <c:v>43753</c:v>
                </c:pt>
                <c:pt idx="1545">
                  <c:v>43754</c:v>
                </c:pt>
                <c:pt idx="1546">
                  <c:v>43755</c:v>
                </c:pt>
                <c:pt idx="1547">
                  <c:v>43756</c:v>
                </c:pt>
                <c:pt idx="1548">
                  <c:v>43759</c:v>
                </c:pt>
                <c:pt idx="1549">
                  <c:v>43760</c:v>
                </c:pt>
                <c:pt idx="1550">
                  <c:v>43761</c:v>
                </c:pt>
                <c:pt idx="1551">
                  <c:v>43762</c:v>
                </c:pt>
                <c:pt idx="1552">
                  <c:v>43763</c:v>
                </c:pt>
                <c:pt idx="1553">
                  <c:v>43766</c:v>
                </c:pt>
                <c:pt idx="1554">
                  <c:v>43767</c:v>
                </c:pt>
                <c:pt idx="1555">
                  <c:v>43768</c:v>
                </c:pt>
                <c:pt idx="1556">
                  <c:v>43769</c:v>
                </c:pt>
                <c:pt idx="1557">
                  <c:v>43770</c:v>
                </c:pt>
                <c:pt idx="1558">
                  <c:v>43773</c:v>
                </c:pt>
                <c:pt idx="1559">
                  <c:v>43774</c:v>
                </c:pt>
                <c:pt idx="1560">
                  <c:v>43775</c:v>
                </c:pt>
                <c:pt idx="1561">
                  <c:v>43776</c:v>
                </c:pt>
                <c:pt idx="1562">
                  <c:v>43777</c:v>
                </c:pt>
                <c:pt idx="1563">
                  <c:v>43780</c:v>
                </c:pt>
                <c:pt idx="1564">
                  <c:v>43781</c:v>
                </c:pt>
                <c:pt idx="1565">
                  <c:v>43782</c:v>
                </c:pt>
                <c:pt idx="1566">
                  <c:v>43783</c:v>
                </c:pt>
                <c:pt idx="1567">
                  <c:v>43787</c:v>
                </c:pt>
                <c:pt idx="1568">
                  <c:v>43788</c:v>
                </c:pt>
                <c:pt idx="1569">
                  <c:v>43789</c:v>
                </c:pt>
                <c:pt idx="1570">
                  <c:v>43790</c:v>
                </c:pt>
                <c:pt idx="1571">
                  <c:v>43791</c:v>
                </c:pt>
                <c:pt idx="1572">
                  <c:v>43794</c:v>
                </c:pt>
                <c:pt idx="1573">
                  <c:v>43795</c:v>
                </c:pt>
                <c:pt idx="1574">
                  <c:v>43796</c:v>
                </c:pt>
                <c:pt idx="1575">
                  <c:v>43797</c:v>
                </c:pt>
                <c:pt idx="1576">
                  <c:v>43798</c:v>
                </c:pt>
                <c:pt idx="1577">
                  <c:v>43801</c:v>
                </c:pt>
                <c:pt idx="1578">
                  <c:v>43802</c:v>
                </c:pt>
                <c:pt idx="1579">
                  <c:v>43803</c:v>
                </c:pt>
                <c:pt idx="1580">
                  <c:v>43804</c:v>
                </c:pt>
                <c:pt idx="1581">
                  <c:v>43805</c:v>
                </c:pt>
                <c:pt idx="1582">
                  <c:v>43808</c:v>
                </c:pt>
                <c:pt idx="1583">
                  <c:v>43809</c:v>
                </c:pt>
                <c:pt idx="1584">
                  <c:v>43810</c:v>
                </c:pt>
                <c:pt idx="1585">
                  <c:v>43811</c:v>
                </c:pt>
                <c:pt idx="1586">
                  <c:v>43812</c:v>
                </c:pt>
                <c:pt idx="1587">
                  <c:v>43815</c:v>
                </c:pt>
                <c:pt idx="1588">
                  <c:v>43816</c:v>
                </c:pt>
                <c:pt idx="1589">
                  <c:v>43817</c:v>
                </c:pt>
                <c:pt idx="1590">
                  <c:v>43818</c:v>
                </c:pt>
                <c:pt idx="1591">
                  <c:v>43819</c:v>
                </c:pt>
                <c:pt idx="1592">
                  <c:v>43822</c:v>
                </c:pt>
                <c:pt idx="1593">
                  <c:v>43823</c:v>
                </c:pt>
                <c:pt idx="1594">
                  <c:v>43825</c:v>
                </c:pt>
                <c:pt idx="1595">
                  <c:v>43826</c:v>
                </c:pt>
                <c:pt idx="1596">
                  <c:v>43829</c:v>
                </c:pt>
                <c:pt idx="1597">
                  <c:v>43830</c:v>
                </c:pt>
                <c:pt idx="1598">
                  <c:v>43832</c:v>
                </c:pt>
                <c:pt idx="1599">
                  <c:v>43833</c:v>
                </c:pt>
                <c:pt idx="1600">
                  <c:v>43836</c:v>
                </c:pt>
                <c:pt idx="1601">
                  <c:v>43837</c:v>
                </c:pt>
                <c:pt idx="1602">
                  <c:v>43838</c:v>
                </c:pt>
                <c:pt idx="1603">
                  <c:v>43839</c:v>
                </c:pt>
                <c:pt idx="1604">
                  <c:v>43840</c:v>
                </c:pt>
                <c:pt idx="1605">
                  <c:v>43843</c:v>
                </c:pt>
                <c:pt idx="1606">
                  <c:v>43844</c:v>
                </c:pt>
                <c:pt idx="1607">
                  <c:v>43845</c:v>
                </c:pt>
                <c:pt idx="1608">
                  <c:v>43846</c:v>
                </c:pt>
                <c:pt idx="1609">
                  <c:v>43847</c:v>
                </c:pt>
                <c:pt idx="1610">
                  <c:v>43850</c:v>
                </c:pt>
                <c:pt idx="1611">
                  <c:v>43851</c:v>
                </c:pt>
                <c:pt idx="1612">
                  <c:v>43852</c:v>
                </c:pt>
                <c:pt idx="1613">
                  <c:v>43853</c:v>
                </c:pt>
                <c:pt idx="1614">
                  <c:v>43854</c:v>
                </c:pt>
                <c:pt idx="1615">
                  <c:v>43857</c:v>
                </c:pt>
                <c:pt idx="1616">
                  <c:v>43858</c:v>
                </c:pt>
                <c:pt idx="1617">
                  <c:v>43859</c:v>
                </c:pt>
                <c:pt idx="1618">
                  <c:v>43860</c:v>
                </c:pt>
                <c:pt idx="1619">
                  <c:v>43861</c:v>
                </c:pt>
                <c:pt idx="1620">
                  <c:v>43864</c:v>
                </c:pt>
                <c:pt idx="1621">
                  <c:v>43865</c:v>
                </c:pt>
                <c:pt idx="1622">
                  <c:v>43866</c:v>
                </c:pt>
                <c:pt idx="1623">
                  <c:v>43867</c:v>
                </c:pt>
                <c:pt idx="1624">
                  <c:v>43868</c:v>
                </c:pt>
                <c:pt idx="1625">
                  <c:v>43871</c:v>
                </c:pt>
                <c:pt idx="1626">
                  <c:v>43872</c:v>
                </c:pt>
                <c:pt idx="1627">
                  <c:v>43873</c:v>
                </c:pt>
                <c:pt idx="1628">
                  <c:v>43874</c:v>
                </c:pt>
                <c:pt idx="1629">
                  <c:v>43875</c:v>
                </c:pt>
                <c:pt idx="1630">
                  <c:v>43878</c:v>
                </c:pt>
                <c:pt idx="1631">
                  <c:v>43879</c:v>
                </c:pt>
                <c:pt idx="1632">
                  <c:v>43880</c:v>
                </c:pt>
                <c:pt idx="1633">
                  <c:v>43881</c:v>
                </c:pt>
                <c:pt idx="1634">
                  <c:v>43882</c:v>
                </c:pt>
                <c:pt idx="1635">
                  <c:v>43887</c:v>
                </c:pt>
                <c:pt idx="1636">
                  <c:v>43888</c:v>
                </c:pt>
                <c:pt idx="1637">
                  <c:v>43889</c:v>
                </c:pt>
                <c:pt idx="1638">
                  <c:v>43892</c:v>
                </c:pt>
                <c:pt idx="1639">
                  <c:v>43893</c:v>
                </c:pt>
                <c:pt idx="1640">
                  <c:v>43894</c:v>
                </c:pt>
                <c:pt idx="1641">
                  <c:v>43895</c:v>
                </c:pt>
                <c:pt idx="1642">
                  <c:v>43896</c:v>
                </c:pt>
                <c:pt idx="1643">
                  <c:v>43899</c:v>
                </c:pt>
                <c:pt idx="1644">
                  <c:v>43900</c:v>
                </c:pt>
                <c:pt idx="1645">
                  <c:v>43901</c:v>
                </c:pt>
                <c:pt idx="1646">
                  <c:v>43902</c:v>
                </c:pt>
                <c:pt idx="1647">
                  <c:v>43903</c:v>
                </c:pt>
                <c:pt idx="1648">
                  <c:v>43906</c:v>
                </c:pt>
                <c:pt idx="1649">
                  <c:v>43907</c:v>
                </c:pt>
                <c:pt idx="1650">
                  <c:v>43908</c:v>
                </c:pt>
                <c:pt idx="1651">
                  <c:v>43909</c:v>
                </c:pt>
                <c:pt idx="1652">
                  <c:v>43910</c:v>
                </c:pt>
                <c:pt idx="1653">
                  <c:v>43913</c:v>
                </c:pt>
                <c:pt idx="1654">
                  <c:v>43914</c:v>
                </c:pt>
                <c:pt idx="1655">
                  <c:v>43915</c:v>
                </c:pt>
                <c:pt idx="1656">
                  <c:v>43916</c:v>
                </c:pt>
                <c:pt idx="1657">
                  <c:v>43917</c:v>
                </c:pt>
                <c:pt idx="1658">
                  <c:v>43920</c:v>
                </c:pt>
                <c:pt idx="1659">
                  <c:v>43921</c:v>
                </c:pt>
                <c:pt idx="1660">
                  <c:v>43922</c:v>
                </c:pt>
                <c:pt idx="1661">
                  <c:v>43923</c:v>
                </c:pt>
                <c:pt idx="1662">
                  <c:v>43924</c:v>
                </c:pt>
                <c:pt idx="1663">
                  <c:v>43927</c:v>
                </c:pt>
                <c:pt idx="1664">
                  <c:v>43928</c:v>
                </c:pt>
                <c:pt idx="1665">
                  <c:v>43929</c:v>
                </c:pt>
                <c:pt idx="1666">
                  <c:v>43930</c:v>
                </c:pt>
                <c:pt idx="1667">
                  <c:v>43934</c:v>
                </c:pt>
                <c:pt idx="1668">
                  <c:v>43935</c:v>
                </c:pt>
                <c:pt idx="1669">
                  <c:v>43936</c:v>
                </c:pt>
                <c:pt idx="1670">
                  <c:v>43937</c:v>
                </c:pt>
                <c:pt idx="1671">
                  <c:v>43938</c:v>
                </c:pt>
                <c:pt idx="1672">
                  <c:v>43941</c:v>
                </c:pt>
                <c:pt idx="1673">
                  <c:v>43943</c:v>
                </c:pt>
                <c:pt idx="1674">
                  <c:v>43944</c:v>
                </c:pt>
                <c:pt idx="1675">
                  <c:v>43945</c:v>
                </c:pt>
                <c:pt idx="1676">
                  <c:v>43948</c:v>
                </c:pt>
                <c:pt idx="1677">
                  <c:v>43949</c:v>
                </c:pt>
                <c:pt idx="1678">
                  <c:v>43950</c:v>
                </c:pt>
                <c:pt idx="1679">
                  <c:v>43951</c:v>
                </c:pt>
                <c:pt idx="1680">
                  <c:v>43955</c:v>
                </c:pt>
                <c:pt idx="1681">
                  <c:v>43956</c:v>
                </c:pt>
                <c:pt idx="1682">
                  <c:v>43957</c:v>
                </c:pt>
                <c:pt idx="1683">
                  <c:v>43958</c:v>
                </c:pt>
                <c:pt idx="1684">
                  <c:v>43959</c:v>
                </c:pt>
                <c:pt idx="1685">
                  <c:v>43962</c:v>
                </c:pt>
                <c:pt idx="1686">
                  <c:v>43963</c:v>
                </c:pt>
                <c:pt idx="1687">
                  <c:v>43964</c:v>
                </c:pt>
                <c:pt idx="1688">
                  <c:v>43965</c:v>
                </c:pt>
                <c:pt idx="1689">
                  <c:v>43966</c:v>
                </c:pt>
                <c:pt idx="1690">
                  <c:v>43969</c:v>
                </c:pt>
                <c:pt idx="1691">
                  <c:v>43970</c:v>
                </c:pt>
                <c:pt idx="1692">
                  <c:v>43971</c:v>
                </c:pt>
                <c:pt idx="1693">
                  <c:v>43972</c:v>
                </c:pt>
                <c:pt idx="1694">
                  <c:v>43973</c:v>
                </c:pt>
                <c:pt idx="1695">
                  <c:v>43976</c:v>
                </c:pt>
                <c:pt idx="1696">
                  <c:v>43977</c:v>
                </c:pt>
                <c:pt idx="1697">
                  <c:v>43978</c:v>
                </c:pt>
                <c:pt idx="1698">
                  <c:v>43979</c:v>
                </c:pt>
                <c:pt idx="1699">
                  <c:v>43980</c:v>
                </c:pt>
                <c:pt idx="1700">
                  <c:v>43983</c:v>
                </c:pt>
                <c:pt idx="1701">
                  <c:v>43984</c:v>
                </c:pt>
                <c:pt idx="1702">
                  <c:v>43985</c:v>
                </c:pt>
                <c:pt idx="1703">
                  <c:v>43986</c:v>
                </c:pt>
                <c:pt idx="1704">
                  <c:v>43987</c:v>
                </c:pt>
                <c:pt idx="1705">
                  <c:v>43990</c:v>
                </c:pt>
                <c:pt idx="1706">
                  <c:v>43991</c:v>
                </c:pt>
                <c:pt idx="1707">
                  <c:v>43992</c:v>
                </c:pt>
                <c:pt idx="1708">
                  <c:v>43994</c:v>
                </c:pt>
                <c:pt idx="1709">
                  <c:v>43998</c:v>
                </c:pt>
                <c:pt idx="1710">
                  <c:v>43999</c:v>
                </c:pt>
                <c:pt idx="1711">
                  <c:v>44000</c:v>
                </c:pt>
                <c:pt idx="1712">
                  <c:v>44001</c:v>
                </c:pt>
                <c:pt idx="1713">
                  <c:v>44004</c:v>
                </c:pt>
                <c:pt idx="1714">
                  <c:v>44005</c:v>
                </c:pt>
                <c:pt idx="1715">
                  <c:v>44006</c:v>
                </c:pt>
                <c:pt idx="1716">
                  <c:v>44007</c:v>
                </c:pt>
                <c:pt idx="1717">
                  <c:v>44008</c:v>
                </c:pt>
                <c:pt idx="1718">
                  <c:v>44011</c:v>
                </c:pt>
                <c:pt idx="1719">
                  <c:v>44012</c:v>
                </c:pt>
                <c:pt idx="1720">
                  <c:v>44013</c:v>
                </c:pt>
                <c:pt idx="1721">
                  <c:v>44014</c:v>
                </c:pt>
                <c:pt idx="1722">
                  <c:v>44015</c:v>
                </c:pt>
                <c:pt idx="1723">
                  <c:v>44018</c:v>
                </c:pt>
                <c:pt idx="1724">
                  <c:v>44019</c:v>
                </c:pt>
                <c:pt idx="1725">
                  <c:v>44020</c:v>
                </c:pt>
                <c:pt idx="1726">
                  <c:v>44021</c:v>
                </c:pt>
                <c:pt idx="1727">
                  <c:v>44022</c:v>
                </c:pt>
                <c:pt idx="1728">
                  <c:v>44025</c:v>
                </c:pt>
                <c:pt idx="1729">
                  <c:v>44026</c:v>
                </c:pt>
                <c:pt idx="1730">
                  <c:v>44027</c:v>
                </c:pt>
                <c:pt idx="1731">
                  <c:v>44028</c:v>
                </c:pt>
                <c:pt idx="1732">
                  <c:v>44029</c:v>
                </c:pt>
                <c:pt idx="1733">
                  <c:v>44032</c:v>
                </c:pt>
                <c:pt idx="1734">
                  <c:v>44033</c:v>
                </c:pt>
                <c:pt idx="1735">
                  <c:v>44034</c:v>
                </c:pt>
                <c:pt idx="1736">
                  <c:v>44035</c:v>
                </c:pt>
                <c:pt idx="1737">
                  <c:v>44036</c:v>
                </c:pt>
                <c:pt idx="1738">
                  <c:v>44039</c:v>
                </c:pt>
                <c:pt idx="1739">
                  <c:v>44040</c:v>
                </c:pt>
                <c:pt idx="1740">
                  <c:v>44041</c:v>
                </c:pt>
                <c:pt idx="1741">
                  <c:v>44042</c:v>
                </c:pt>
                <c:pt idx="1742">
                  <c:v>44043</c:v>
                </c:pt>
                <c:pt idx="1743">
                  <c:v>44046</c:v>
                </c:pt>
                <c:pt idx="1744">
                  <c:v>44047</c:v>
                </c:pt>
                <c:pt idx="1745">
                  <c:v>44048</c:v>
                </c:pt>
                <c:pt idx="1746">
                  <c:v>44049</c:v>
                </c:pt>
                <c:pt idx="1747">
                  <c:v>44050</c:v>
                </c:pt>
                <c:pt idx="1748">
                  <c:v>44053</c:v>
                </c:pt>
                <c:pt idx="1749">
                  <c:v>44054</c:v>
                </c:pt>
                <c:pt idx="1750">
                  <c:v>44055</c:v>
                </c:pt>
                <c:pt idx="1751">
                  <c:v>44056</c:v>
                </c:pt>
                <c:pt idx="1752">
                  <c:v>44057</c:v>
                </c:pt>
                <c:pt idx="1753">
                  <c:v>44060</c:v>
                </c:pt>
                <c:pt idx="1754">
                  <c:v>44061</c:v>
                </c:pt>
                <c:pt idx="1755">
                  <c:v>44062</c:v>
                </c:pt>
                <c:pt idx="1756">
                  <c:v>44063</c:v>
                </c:pt>
                <c:pt idx="1757">
                  <c:v>44064</c:v>
                </c:pt>
                <c:pt idx="1758">
                  <c:v>44067</c:v>
                </c:pt>
                <c:pt idx="1759">
                  <c:v>44068</c:v>
                </c:pt>
                <c:pt idx="1760">
                  <c:v>44069</c:v>
                </c:pt>
                <c:pt idx="1761">
                  <c:v>44070</c:v>
                </c:pt>
                <c:pt idx="1762">
                  <c:v>44071</c:v>
                </c:pt>
                <c:pt idx="1763">
                  <c:v>44074</c:v>
                </c:pt>
                <c:pt idx="1764">
                  <c:v>44075</c:v>
                </c:pt>
                <c:pt idx="1765">
                  <c:v>44076</c:v>
                </c:pt>
                <c:pt idx="1766">
                  <c:v>44077</c:v>
                </c:pt>
                <c:pt idx="1767">
                  <c:v>44078</c:v>
                </c:pt>
                <c:pt idx="1768">
                  <c:v>44082</c:v>
                </c:pt>
                <c:pt idx="1769">
                  <c:v>44083</c:v>
                </c:pt>
                <c:pt idx="1770">
                  <c:v>44084</c:v>
                </c:pt>
                <c:pt idx="1771">
                  <c:v>44085</c:v>
                </c:pt>
                <c:pt idx="1772">
                  <c:v>44088</c:v>
                </c:pt>
                <c:pt idx="1773">
                  <c:v>44089</c:v>
                </c:pt>
                <c:pt idx="1774">
                  <c:v>44090</c:v>
                </c:pt>
                <c:pt idx="1775">
                  <c:v>44091</c:v>
                </c:pt>
                <c:pt idx="1776">
                  <c:v>44092</c:v>
                </c:pt>
                <c:pt idx="1777">
                  <c:v>44095</c:v>
                </c:pt>
                <c:pt idx="1778">
                  <c:v>44096</c:v>
                </c:pt>
                <c:pt idx="1779">
                  <c:v>44097</c:v>
                </c:pt>
                <c:pt idx="1780">
                  <c:v>44098</c:v>
                </c:pt>
                <c:pt idx="1781">
                  <c:v>44099</c:v>
                </c:pt>
                <c:pt idx="1782">
                  <c:v>44102</c:v>
                </c:pt>
                <c:pt idx="1783">
                  <c:v>44103</c:v>
                </c:pt>
                <c:pt idx="1784">
                  <c:v>44104</c:v>
                </c:pt>
                <c:pt idx="1785">
                  <c:v>44105</c:v>
                </c:pt>
                <c:pt idx="1786">
                  <c:v>44106</c:v>
                </c:pt>
                <c:pt idx="1787">
                  <c:v>44109</c:v>
                </c:pt>
                <c:pt idx="1788">
                  <c:v>44110</c:v>
                </c:pt>
                <c:pt idx="1789">
                  <c:v>44111</c:v>
                </c:pt>
                <c:pt idx="1790">
                  <c:v>44112</c:v>
                </c:pt>
                <c:pt idx="1791">
                  <c:v>44113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cat>
          <c:val>
            <c:numRef>
              <c:f>'NTN-Bs'!$P$4:$P$6204</c:f>
              <c:numCache>
                <c:formatCode>0.00%</c:formatCode>
                <c:ptCount val="6201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6.0194999999999999E-2</c:v>
                </c:pt>
                <c:pt idx="361">
                  <c:v>6.0058999999999994E-2</c:v>
                </c:pt>
                <c:pt idx="362">
                  <c:v>5.953E-2</c:v>
                </c:pt>
                <c:pt idx="363">
                  <c:v>5.9824999999999996E-2</c:v>
                </c:pt>
                <c:pt idx="364">
                  <c:v>5.8874000000000003E-2</c:v>
                </c:pt>
                <c:pt idx="365">
                  <c:v>5.8814000000000005E-2</c:v>
                </c:pt>
                <c:pt idx="366">
                  <c:v>5.9400000000000001E-2</c:v>
                </c:pt>
                <c:pt idx="367">
                  <c:v>5.8600000000000006E-2</c:v>
                </c:pt>
                <c:pt idx="368">
                  <c:v>5.8983999999999995E-2</c:v>
                </c:pt>
                <c:pt idx="369">
                  <c:v>5.9200000000000003E-2</c:v>
                </c:pt>
                <c:pt idx="370">
                  <c:v>5.9299999999999999E-2</c:v>
                </c:pt>
                <c:pt idx="371">
                  <c:v>5.9200000000000003E-2</c:v>
                </c:pt>
                <c:pt idx="372">
                  <c:v>6.0072E-2</c:v>
                </c:pt>
                <c:pt idx="373">
                  <c:v>6.0995999999999995E-2</c:v>
                </c:pt>
                <c:pt idx="374">
                  <c:v>6.0897E-2</c:v>
                </c:pt>
                <c:pt idx="375">
                  <c:v>6.1463999999999998E-2</c:v>
                </c:pt>
                <c:pt idx="376">
                  <c:v>6.2183000000000002E-2</c:v>
                </c:pt>
                <c:pt idx="377">
                  <c:v>6.3099999999999989E-2</c:v>
                </c:pt>
                <c:pt idx="378">
                  <c:v>6.3200000000000006E-2</c:v>
                </c:pt>
                <c:pt idx="379">
                  <c:v>6.3587000000000005E-2</c:v>
                </c:pt>
                <c:pt idx="380">
                  <c:v>6.4299999999999996E-2</c:v>
                </c:pt>
                <c:pt idx="381">
                  <c:v>6.3242000000000007E-2</c:v>
                </c:pt>
                <c:pt idx="382">
                  <c:v>6.3341000000000008E-2</c:v>
                </c:pt>
                <c:pt idx="383">
                  <c:v>6.3700000000000007E-2</c:v>
                </c:pt>
                <c:pt idx="384">
                  <c:v>6.3491999999999993E-2</c:v>
                </c:pt>
                <c:pt idx="385">
                  <c:v>6.3449999999999993E-2</c:v>
                </c:pt>
                <c:pt idx="386">
                  <c:v>6.3302999999999998E-2</c:v>
                </c:pt>
                <c:pt idx="387">
                  <c:v>6.3280000000000003E-2</c:v>
                </c:pt>
                <c:pt idx="388">
                  <c:v>6.3299999999999995E-2</c:v>
                </c:pt>
                <c:pt idx="389">
                  <c:v>6.3095999999999999E-2</c:v>
                </c:pt>
                <c:pt idx="390">
                  <c:v>6.1214999999999999E-2</c:v>
                </c:pt>
                <c:pt idx="391">
                  <c:v>6.2148000000000002E-2</c:v>
                </c:pt>
                <c:pt idx="392">
                  <c:v>6.2203999999999995E-2</c:v>
                </c:pt>
                <c:pt idx="393">
                  <c:v>6.3037999999999997E-2</c:v>
                </c:pt>
                <c:pt idx="394">
                  <c:v>6.3615000000000005E-2</c:v>
                </c:pt>
                <c:pt idx="395">
                  <c:v>6.3822000000000004E-2</c:v>
                </c:pt>
                <c:pt idx="396">
                  <c:v>6.5369999999999998E-2</c:v>
                </c:pt>
                <c:pt idx="397">
                  <c:v>6.5000000000000002E-2</c:v>
                </c:pt>
                <c:pt idx="398">
                  <c:v>6.4899999999999999E-2</c:v>
                </c:pt>
                <c:pt idx="399">
                  <c:v>6.5513000000000002E-2</c:v>
                </c:pt>
                <c:pt idx="400">
                  <c:v>6.5000000000000002E-2</c:v>
                </c:pt>
                <c:pt idx="401">
                  <c:v>6.5000000000000002E-2</c:v>
                </c:pt>
                <c:pt idx="402">
                  <c:v>6.3700000000000007E-2</c:v>
                </c:pt>
                <c:pt idx="403">
                  <c:v>6.3600000000000004E-2</c:v>
                </c:pt>
                <c:pt idx="404">
                  <c:v>6.54E-2</c:v>
                </c:pt>
                <c:pt idx="405">
                  <c:v>6.5099999999999991E-2</c:v>
                </c:pt>
                <c:pt idx="406">
                  <c:v>6.480000000000001E-2</c:v>
                </c:pt>
                <c:pt idx="407">
                  <c:v>6.4802999999999999E-2</c:v>
                </c:pt>
                <c:pt idx="408">
                  <c:v>6.4991999999999994E-2</c:v>
                </c:pt>
                <c:pt idx="409">
                  <c:v>6.5014000000000002E-2</c:v>
                </c:pt>
                <c:pt idx="410">
                  <c:v>6.5291000000000002E-2</c:v>
                </c:pt>
                <c:pt idx="411">
                  <c:v>6.4899999999999999E-2</c:v>
                </c:pt>
                <c:pt idx="412">
                  <c:v>6.4032999999999993E-2</c:v>
                </c:pt>
                <c:pt idx="413">
                  <c:v>6.3095999999999999E-2</c:v>
                </c:pt>
                <c:pt idx="414">
                  <c:v>6.3099000000000002E-2</c:v>
                </c:pt>
                <c:pt idx="415">
                  <c:v>6.2891000000000002E-2</c:v>
                </c:pt>
                <c:pt idx="416">
                  <c:v>6.2897999999999996E-2</c:v>
                </c:pt>
                <c:pt idx="417">
                  <c:v>6.1542000000000006E-2</c:v>
                </c:pt>
                <c:pt idx="418">
                  <c:v>6.1900000000000004E-2</c:v>
                </c:pt>
                <c:pt idx="419">
                  <c:v>6.1086000000000001E-2</c:v>
                </c:pt>
                <c:pt idx="420">
                  <c:v>6.1298999999999999E-2</c:v>
                </c:pt>
                <c:pt idx="421">
                  <c:v>6.0203E-2</c:v>
                </c:pt>
                <c:pt idx="422">
                  <c:v>5.9832999999999997E-2</c:v>
                </c:pt>
                <c:pt idx="423">
                  <c:v>6.0100000000000001E-2</c:v>
                </c:pt>
                <c:pt idx="424">
                  <c:v>6.0400000000000002E-2</c:v>
                </c:pt>
                <c:pt idx="425">
                  <c:v>6.1150000000000003E-2</c:v>
                </c:pt>
                <c:pt idx="426">
                  <c:v>6.1106000000000001E-2</c:v>
                </c:pt>
                <c:pt idx="427">
                  <c:v>6.1123000000000004E-2</c:v>
                </c:pt>
                <c:pt idx="428">
                  <c:v>6.1200000000000004E-2</c:v>
                </c:pt>
                <c:pt idx="429">
                  <c:v>6.0730000000000006E-2</c:v>
                </c:pt>
                <c:pt idx="430">
                  <c:v>6.08E-2</c:v>
                </c:pt>
                <c:pt idx="431">
                  <c:v>6.0506000000000004E-2</c:v>
                </c:pt>
                <c:pt idx="432">
                  <c:v>6.1303000000000003E-2</c:v>
                </c:pt>
                <c:pt idx="433">
                  <c:v>6.13E-2</c:v>
                </c:pt>
                <c:pt idx="434">
                  <c:v>6.1304999999999998E-2</c:v>
                </c:pt>
                <c:pt idx="435">
                  <c:v>6.1200999999999998E-2</c:v>
                </c:pt>
                <c:pt idx="436">
                  <c:v>6.13E-2</c:v>
                </c:pt>
                <c:pt idx="437">
                  <c:v>6.0197000000000001E-2</c:v>
                </c:pt>
                <c:pt idx="438">
                  <c:v>6.0599999999999994E-2</c:v>
                </c:pt>
                <c:pt idx="439">
                  <c:v>6.08E-2</c:v>
                </c:pt>
                <c:pt idx="440">
                  <c:v>6.0500999999999999E-2</c:v>
                </c:pt>
                <c:pt idx="441">
                  <c:v>5.9013000000000003E-2</c:v>
                </c:pt>
                <c:pt idx="442">
                  <c:v>5.8193000000000002E-2</c:v>
                </c:pt>
                <c:pt idx="443">
                  <c:v>5.9200000000000003E-2</c:v>
                </c:pt>
                <c:pt idx="444">
                  <c:v>5.9202000000000005E-2</c:v>
                </c:pt>
                <c:pt idx="445">
                  <c:v>5.8032E-2</c:v>
                </c:pt>
                <c:pt idx="446">
                  <c:v>5.7999999999999996E-2</c:v>
                </c:pt>
                <c:pt idx="447">
                  <c:v>5.7694000000000002E-2</c:v>
                </c:pt>
                <c:pt idx="448">
                  <c:v>5.8102999999999995E-2</c:v>
                </c:pt>
                <c:pt idx="449">
                  <c:v>5.8587E-2</c:v>
                </c:pt>
                <c:pt idx="450">
                  <c:v>5.9204E-2</c:v>
                </c:pt>
                <c:pt idx="451">
                  <c:v>5.8666999999999997E-2</c:v>
                </c:pt>
                <c:pt idx="452">
                  <c:v>5.9097999999999998E-2</c:v>
                </c:pt>
                <c:pt idx="453">
                  <c:v>5.9401999999999996E-2</c:v>
                </c:pt>
                <c:pt idx="454">
                  <c:v>5.9679999999999997E-2</c:v>
                </c:pt>
                <c:pt idx="455">
                  <c:v>5.9698000000000001E-2</c:v>
                </c:pt>
                <c:pt idx="456">
                  <c:v>5.9805000000000004E-2</c:v>
                </c:pt>
                <c:pt idx="457">
                  <c:v>5.9077999999999999E-2</c:v>
                </c:pt>
                <c:pt idx="458">
                  <c:v>5.8899999999999994E-2</c:v>
                </c:pt>
                <c:pt idx="459">
                  <c:v>5.9299999999999999E-2</c:v>
                </c:pt>
                <c:pt idx="460">
                  <c:v>5.9404999999999999E-2</c:v>
                </c:pt>
                <c:pt idx="461">
                  <c:v>5.9297000000000002E-2</c:v>
                </c:pt>
                <c:pt idx="462">
                  <c:v>5.9797000000000003E-2</c:v>
                </c:pt>
                <c:pt idx="463">
                  <c:v>5.9800000000000006E-2</c:v>
                </c:pt>
                <c:pt idx="464">
                  <c:v>5.9549999999999999E-2</c:v>
                </c:pt>
                <c:pt idx="465">
                  <c:v>5.9496E-2</c:v>
                </c:pt>
                <c:pt idx="466">
                  <c:v>5.9204999999999994E-2</c:v>
                </c:pt>
                <c:pt idx="467">
                  <c:v>5.9039000000000001E-2</c:v>
                </c:pt>
                <c:pt idx="468">
                  <c:v>5.9050000000000005E-2</c:v>
                </c:pt>
                <c:pt idx="469">
                  <c:v>5.9249999999999997E-2</c:v>
                </c:pt>
                <c:pt idx="470">
                  <c:v>6.0299999999999999E-2</c:v>
                </c:pt>
                <c:pt idx="471">
                  <c:v>0.06</c:v>
                </c:pt>
                <c:pt idx="472">
                  <c:v>6.0796999999999997E-2</c:v>
                </c:pt>
                <c:pt idx="473">
                  <c:v>6.0898000000000001E-2</c:v>
                </c:pt>
                <c:pt idx="474">
                  <c:v>6.1453000000000001E-2</c:v>
                </c:pt>
                <c:pt idx="475">
                  <c:v>6.1005000000000004E-2</c:v>
                </c:pt>
                <c:pt idx="476">
                  <c:v>6.1001E-2</c:v>
                </c:pt>
                <c:pt idx="477">
                  <c:v>6.1590999999999993E-2</c:v>
                </c:pt>
                <c:pt idx="478">
                  <c:v>6.1699999999999998E-2</c:v>
                </c:pt>
                <c:pt idx="479">
                  <c:v>6.2203000000000001E-2</c:v>
                </c:pt>
                <c:pt idx="480">
                  <c:v>6.225E-2</c:v>
                </c:pt>
                <c:pt idx="481">
                  <c:v>6.2302999999999997E-2</c:v>
                </c:pt>
                <c:pt idx="482">
                  <c:v>6.2400000000000004E-2</c:v>
                </c:pt>
                <c:pt idx="483">
                  <c:v>6.2206000000000004E-2</c:v>
                </c:pt>
                <c:pt idx="484">
                  <c:v>6.2E-2</c:v>
                </c:pt>
                <c:pt idx="485">
                  <c:v>6.2202E-2</c:v>
                </c:pt>
                <c:pt idx="486">
                  <c:v>6.2016000000000002E-2</c:v>
                </c:pt>
                <c:pt idx="487">
                  <c:v>6.1746999999999996E-2</c:v>
                </c:pt>
                <c:pt idx="488">
                  <c:v>6.2168000000000001E-2</c:v>
                </c:pt>
                <c:pt idx="489">
                  <c:v>6.4852999999999994E-2</c:v>
                </c:pt>
                <c:pt idx="490">
                  <c:v>6.5099999999999991E-2</c:v>
                </c:pt>
                <c:pt idx="491">
                  <c:v>6.4890000000000003E-2</c:v>
                </c:pt>
                <c:pt idx="492">
                  <c:v>6.4804E-2</c:v>
                </c:pt>
                <c:pt idx="493">
                  <c:v>6.4836999999999992E-2</c:v>
                </c:pt>
                <c:pt idx="494">
                  <c:v>6.4755999999999994E-2</c:v>
                </c:pt>
                <c:pt idx="495">
                  <c:v>6.4807000000000003E-2</c:v>
                </c:pt>
                <c:pt idx="496">
                  <c:v>6.5799999999999997E-2</c:v>
                </c:pt>
                <c:pt idx="497">
                  <c:v>6.5500000000000003E-2</c:v>
                </c:pt>
                <c:pt idx="498">
                  <c:v>6.6670999999999994E-2</c:v>
                </c:pt>
                <c:pt idx="499">
                  <c:v>6.8324999999999997E-2</c:v>
                </c:pt>
                <c:pt idx="500">
                  <c:v>6.8940000000000001E-2</c:v>
                </c:pt>
                <c:pt idx="501">
                  <c:v>6.83E-2</c:v>
                </c:pt>
                <c:pt idx="502">
                  <c:v>6.8199999999999997E-2</c:v>
                </c:pt>
                <c:pt idx="503">
                  <c:v>6.7549999999999999E-2</c:v>
                </c:pt>
                <c:pt idx="504">
                  <c:v>6.7402000000000004E-2</c:v>
                </c:pt>
                <c:pt idx="505">
                  <c:v>6.7299999999999999E-2</c:v>
                </c:pt>
                <c:pt idx="506">
                  <c:v>6.6813999999999998E-2</c:v>
                </c:pt>
                <c:pt idx="507">
                  <c:v>6.6379999999999995E-2</c:v>
                </c:pt>
                <c:pt idx="508">
                  <c:v>6.6805000000000003E-2</c:v>
                </c:pt>
                <c:pt idx="509">
                  <c:v>6.7402000000000004E-2</c:v>
                </c:pt>
                <c:pt idx="510">
                  <c:v>6.8700999999999998E-2</c:v>
                </c:pt>
                <c:pt idx="511">
                  <c:v>6.9500999999999993E-2</c:v>
                </c:pt>
                <c:pt idx="512">
                  <c:v>6.9804000000000005E-2</c:v>
                </c:pt>
                <c:pt idx="513">
                  <c:v>6.9400000000000003E-2</c:v>
                </c:pt>
                <c:pt idx="514">
                  <c:v>6.9900000000000004E-2</c:v>
                </c:pt>
                <c:pt idx="515">
                  <c:v>6.9500000000000006E-2</c:v>
                </c:pt>
                <c:pt idx="516">
                  <c:v>7.0493E-2</c:v>
                </c:pt>
                <c:pt idx="517">
                  <c:v>7.1703000000000003E-2</c:v>
                </c:pt>
                <c:pt idx="518">
                  <c:v>7.3806999999999998E-2</c:v>
                </c:pt>
                <c:pt idx="519">
                  <c:v>7.3799000000000003E-2</c:v>
                </c:pt>
                <c:pt idx="520">
                  <c:v>7.6221999999999998E-2</c:v>
                </c:pt>
                <c:pt idx="521">
                  <c:v>7.4486999999999998E-2</c:v>
                </c:pt>
                <c:pt idx="522">
                  <c:v>7.3997999999999994E-2</c:v>
                </c:pt>
                <c:pt idx="523">
                  <c:v>7.5199999999999989E-2</c:v>
                </c:pt>
                <c:pt idx="524">
                  <c:v>7.4533000000000002E-2</c:v>
                </c:pt>
                <c:pt idx="525">
                  <c:v>7.2758000000000003E-2</c:v>
                </c:pt>
                <c:pt idx="526">
                  <c:v>7.2499999999999995E-2</c:v>
                </c:pt>
                <c:pt idx="527">
                  <c:v>7.2249999999999995E-2</c:v>
                </c:pt>
                <c:pt idx="528">
                  <c:v>7.2300000000000003E-2</c:v>
                </c:pt>
                <c:pt idx="529">
                  <c:v>7.4901999999999996E-2</c:v>
                </c:pt>
                <c:pt idx="530">
                  <c:v>7.5399999999999995E-2</c:v>
                </c:pt>
                <c:pt idx="531">
                  <c:v>7.5499999999999998E-2</c:v>
                </c:pt>
                <c:pt idx="532">
                  <c:v>7.6100000000000001E-2</c:v>
                </c:pt>
                <c:pt idx="533">
                  <c:v>6.9699999999999998E-2</c:v>
                </c:pt>
                <c:pt idx="534">
                  <c:v>7.1399999999999991E-2</c:v>
                </c:pt>
                <c:pt idx="535">
                  <c:v>7.5006000000000003E-2</c:v>
                </c:pt>
                <c:pt idx="536">
                  <c:v>7.4082999999999996E-2</c:v>
                </c:pt>
                <c:pt idx="537">
                  <c:v>7.3179999999999995E-2</c:v>
                </c:pt>
                <c:pt idx="538">
                  <c:v>7.3194999999999996E-2</c:v>
                </c:pt>
                <c:pt idx="539">
                  <c:v>7.1599999999999997E-2</c:v>
                </c:pt>
                <c:pt idx="540">
                  <c:v>7.22E-2</c:v>
                </c:pt>
                <c:pt idx="541">
                  <c:v>7.1849999999999997E-2</c:v>
                </c:pt>
                <c:pt idx="542">
                  <c:v>7.2900000000000006E-2</c:v>
                </c:pt>
                <c:pt idx="543">
                  <c:v>7.2332999999999995E-2</c:v>
                </c:pt>
                <c:pt idx="544">
                  <c:v>7.3300000000000004E-2</c:v>
                </c:pt>
                <c:pt idx="545">
                  <c:v>7.4059E-2</c:v>
                </c:pt>
                <c:pt idx="546">
                  <c:v>7.4249999999999997E-2</c:v>
                </c:pt>
                <c:pt idx="547">
                  <c:v>7.3079000000000005E-2</c:v>
                </c:pt>
                <c:pt idx="548">
                  <c:v>7.2999999999999995E-2</c:v>
                </c:pt>
                <c:pt idx="549">
                  <c:v>7.3747999999999994E-2</c:v>
                </c:pt>
                <c:pt idx="550">
                  <c:v>7.2999999999999995E-2</c:v>
                </c:pt>
                <c:pt idx="551">
                  <c:v>7.3150000000000007E-2</c:v>
                </c:pt>
                <c:pt idx="552">
                  <c:v>7.1895000000000001E-2</c:v>
                </c:pt>
                <c:pt idx="553">
                  <c:v>7.2290000000000007E-2</c:v>
                </c:pt>
                <c:pt idx="554">
                  <c:v>7.1624999999999994E-2</c:v>
                </c:pt>
                <c:pt idx="555">
                  <c:v>7.0939000000000002E-2</c:v>
                </c:pt>
                <c:pt idx="556">
                  <c:v>7.0724999999999996E-2</c:v>
                </c:pt>
                <c:pt idx="557">
                  <c:v>7.1050000000000002E-2</c:v>
                </c:pt>
                <c:pt idx="558">
                  <c:v>7.0800000000000002E-2</c:v>
                </c:pt>
                <c:pt idx="559">
                  <c:v>6.9188E-2</c:v>
                </c:pt>
                <c:pt idx="560">
                  <c:v>6.8006999999999998E-2</c:v>
                </c:pt>
                <c:pt idx="561">
                  <c:v>6.8499999999999991E-2</c:v>
                </c:pt>
                <c:pt idx="562">
                  <c:v>6.8995000000000001E-2</c:v>
                </c:pt>
                <c:pt idx="563">
                  <c:v>6.8905999999999995E-2</c:v>
                </c:pt>
                <c:pt idx="564">
                  <c:v>6.8900000000000003E-2</c:v>
                </c:pt>
                <c:pt idx="565">
                  <c:v>6.7990000000000009E-2</c:v>
                </c:pt>
                <c:pt idx="566">
                  <c:v>6.7967E-2</c:v>
                </c:pt>
                <c:pt idx="567">
                  <c:v>6.7799999999999999E-2</c:v>
                </c:pt>
                <c:pt idx="568">
                  <c:v>6.7500000000000004E-2</c:v>
                </c:pt>
                <c:pt idx="569">
                  <c:v>6.7449999999999996E-2</c:v>
                </c:pt>
                <c:pt idx="570">
                  <c:v>6.7636000000000002E-2</c:v>
                </c:pt>
                <c:pt idx="571">
                  <c:v>6.7099999999999993E-2</c:v>
                </c:pt>
                <c:pt idx="572">
                  <c:v>6.7210000000000006E-2</c:v>
                </c:pt>
                <c:pt idx="573">
                  <c:v>6.7799999999999999E-2</c:v>
                </c:pt>
                <c:pt idx="574">
                  <c:v>6.8920999999999996E-2</c:v>
                </c:pt>
                <c:pt idx="575">
                  <c:v>6.9400000000000003E-2</c:v>
                </c:pt>
                <c:pt idx="576">
                  <c:v>7.0349999999999996E-2</c:v>
                </c:pt>
                <c:pt idx="577">
                  <c:v>7.0595999999999992E-2</c:v>
                </c:pt>
                <c:pt idx="578">
                  <c:v>7.0300000000000001E-2</c:v>
                </c:pt>
                <c:pt idx="579">
                  <c:v>6.9949999999999998E-2</c:v>
                </c:pt>
                <c:pt idx="580">
                  <c:v>7.0101000000000011E-2</c:v>
                </c:pt>
                <c:pt idx="581">
                  <c:v>7.0099999999999996E-2</c:v>
                </c:pt>
                <c:pt idx="582">
                  <c:v>7.0199999999999999E-2</c:v>
                </c:pt>
                <c:pt idx="583">
                  <c:v>7.0304000000000005E-2</c:v>
                </c:pt>
                <c:pt idx="584">
                  <c:v>7.0099999999999996E-2</c:v>
                </c:pt>
                <c:pt idx="585">
                  <c:v>7.0095000000000005E-2</c:v>
                </c:pt>
                <c:pt idx="586">
                  <c:v>7.0303000000000004E-2</c:v>
                </c:pt>
                <c:pt idx="587">
                  <c:v>7.0693999999999993E-2</c:v>
                </c:pt>
                <c:pt idx="588">
                  <c:v>7.1500000000000008E-2</c:v>
                </c:pt>
                <c:pt idx="589">
                  <c:v>7.1800000000000003E-2</c:v>
                </c:pt>
                <c:pt idx="590">
                  <c:v>7.1599999999999997E-2</c:v>
                </c:pt>
                <c:pt idx="591">
                  <c:v>7.2099999999999997E-2</c:v>
                </c:pt>
                <c:pt idx="592">
                  <c:v>7.2569999999999996E-2</c:v>
                </c:pt>
                <c:pt idx="593">
                  <c:v>7.2499999999999995E-2</c:v>
                </c:pt>
                <c:pt idx="594">
                  <c:v>7.2120000000000004E-2</c:v>
                </c:pt>
                <c:pt idx="595">
                  <c:v>7.1916000000000008E-2</c:v>
                </c:pt>
                <c:pt idx="596">
                  <c:v>7.1894E-2</c:v>
                </c:pt>
                <c:pt idx="597">
                  <c:v>7.22E-2</c:v>
                </c:pt>
                <c:pt idx="598">
                  <c:v>7.22E-2</c:v>
                </c:pt>
                <c:pt idx="599">
                  <c:v>7.1997000000000005E-2</c:v>
                </c:pt>
                <c:pt idx="600">
                  <c:v>7.1792999999999996E-2</c:v>
                </c:pt>
                <c:pt idx="601">
                  <c:v>7.2599999999999998E-2</c:v>
                </c:pt>
                <c:pt idx="602">
                  <c:v>7.3050000000000004E-2</c:v>
                </c:pt>
                <c:pt idx="603">
                  <c:v>7.2907E-2</c:v>
                </c:pt>
                <c:pt idx="604">
                  <c:v>7.2800000000000004E-2</c:v>
                </c:pt>
                <c:pt idx="605">
                  <c:v>7.2794999999999999E-2</c:v>
                </c:pt>
                <c:pt idx="606">
                  <c:v>7.3109999999999994E-2</c:v>
                </c:pt>
                <c:pt idx="607">
                  <c:v>7.3194999999999996E-2</c:v>
                </c:pt>
                <c:pt idx="608">
                  <c:v>7.3057999999999998E-2</c:v>
                </c:pt>
                <c:pt idx="609">
                  <c:v>7.4047000000000002E-2</c:v>
                </c:pt>
                <c:pt idx="610">
                  <c:v>7.4929999999999997E-2</c:v>
                </c:pt>
                <c:pt idx="611">
                  <c:v>7.5313000000000005E-2</c:v>
                </c:pt>
                <c:pt idx="612">
                  <c:v>7.5300000000000006E-2</c:v>
                </c:pt>
                <c:pt idx="613">
                  <c:v>7.4663000000000007E-2</c:v>
                </c:pt>
                <c:pt idx="614">
                  <c:v>7.4984999999999996E-2</c:v>
                </c:pt>
                <c:pt idx="615">
                  <c:v>7.4036000000000005E-2</c:v>
                </c:pt>
                <c:pt idx="616">
                  <c:v>7.3431999999999997E-2</c:v>
                </c:pt>
                <c:pt idx="617">
                  <c:v>7.2539999999999993E-2</c:v>
                </c:pt>
                <c:pt idx="618">
                  <c:v>7.3824000000000001E-2</c:v>
                </c:pt>
                <c:pt idx="619">
                  <c:v>7.337500000000001E-2</c:v>
                </c:pt>
                <c:pt idx="620">
                  <c:v>7.4189000000000005E-2</c:v>
                </c:pt>
                <c:pt idx="621">
                  <c:v>7.3599999999999999E-2</c:v>
                </c:pt>
                <c:pt idx="622">
                  <c:v>7.3180999999999996E-2</c:v>
                </c:pt>
                <c:pt idx="623">
                  <c:v>7.3379E-2</c:v>
                </c:pt>
                <c:pt idx="624">
                  <c:v>7.2320999999999996E-2</c:v>
                </c:pt>
                <c:pt idx="625">
                  <c:v>7.2450000000000001E-2</c:v>
                </c:pt>
                <c:pt idx="626">
                  <c:v>7.3006000000000001E-2</c:v>
                </c:pt>
                <c:pt idx="627">
                  <c:v>7.3097999999999996E-2</c:v>
                </c:pt>
                <c:pt idx="628">
                  <c:v>7.3599999999999999E-2</c:v>
                </c:pt>
                <c:pt idx="629">
                  <c:v>7.3492000000000002E-2</c:v>
                </c:pt>
                <c:pt idx="630">
                  <c:v>7.2750000000000009E-2</c:v>
                </c:pt>
                <c:pt idx="631">
                  <c:v>7.2840000000000002E-2</c:v>
                </c:pt>
                <c:pt idx="632">
                  <c:v>7.2452000000000003E-2</c:v>
                </c:pt>
                <c:pt idx="633">
                  <c:v>7.2700000000000001E-2</c:v>
                </c:pt>
                <c:pt idx="634">
                  <c:v>7.2803000000000007E-2</c:v>
                </c:pt>
                <c:pt idx="635">
                  <c:v>7.3014999999999997E-2</c:v>
                </c:pt>
                <c:pt idx="636">
                  <c:v>7.2762999999999994E-2</c:v>
                </c:pt>
                <c:pt idx="637">
                  <c:v>7.2000000000000008E-2</c:v>
                </c:pt>
                <c:pt idx="638">
                  <c:v>6.9447999999999996E-2</c:v>
                </c:pt>
                <c:pt idx="639">
                  <c:v>6.7892999999999995E-2</c:v>
                </c:pt>
                <c:pt idx="640">
                  <c:v>6.9039000000000003E-2</c:v>
                </c:pt>
                <c:pt idx="641">
                  <c:v>6.7572000000000007E-2</c:v>
                </c:pt>
                <c:pt idx="642">
                  <c:v>6.6663E-2</c:v>
                </c:pt>
                <c:pt idx="643">
                  <c:v>6.6105999999999998E-2</c:v>
                </c:pt>
                <c:pt idx="644">
                  <c:v>6.5244999999999997E-2</c:v>
                </c:pt>
                <c:pt idx="645">
                  <c:v>6.6490999999999995E-2</c:v>
                </c:pt>
                <c:pt idx="646">
                  <c:v>6.8875000000000006E-2</c:v>
                </c:pt>
                <c:pt idx="647">
                  <c:v>6.8780000000000008E-2</c:v>
                </c:pt>
                <c:pt idx="648">
                  <c:v>6.5085000000000004E-2</c:v>
                </c:pt>
                <c:pt idx="649">
                  <c:v>6.4588000000000007E-2</c:v>
                </c:pt>
                <c:pt idx="650">
                  <c:v>6.4044999999999991E-2</c:v>
                </c:pt>
                <c:pt idx="651">
                  <c:v>6.2557000000000001E-2</c:v>
                </c:pt>
                <c:pt idx="652">
                  <c:v>6.4299999999999996E-2</c:v>
                </c:pt>
                <c:pt idx="653">
                  <c:v>6.5157999999999994E-2</c:v>
                </c:pt>
                <c:pt idx="654">
                  <c:v>6.3825999999999994E-2</c:v>
                </c:pt>
                <c:pt idx="655">
                  <c:v>6.3232999999999998E-2</c:v>
                </c:pt>
                <c:pt idx="656">
                  <c:v>6.3919000000000004E-2</c:v>
                </c:pt>
                <c:pt idx="657">
                  <c:v>6.4686000000000007E-2</c:v>
                </c:pt>
                <c:pt idx="658">
                  <c:v>6.4252000000000004E-2</c:v>
                </c:pt>
                <c:pt idx="659">
                  <c:v>6.5299999999999997E-2</c:v>
                </c:pt>
                <c:pt idx="660">
                  <c:v>6.5294999999999992E-2</c:v>
                </c:pt>
                <c:pt idx="661">
                  <c:v>6.5805000000000002E-2</c:v>
                </c:pt>
                <c:pt idx="662">
                  <c:v>6.5825999999999996E-2</c:v>
                </c:pt>
                <c:pt idx="663">
                  <c:v>6.4659999999999995E-2</c:v>
                </c:pt>
                <c:pt idx="664">
                  <c:v>6.4088000000000006E-2</c:v>
                </c:pt>
                <c:pt idx="665">
                  <c:v>6.3744999999999996E-2</c:v>
                </c:pt>
                <c:pt idx="666">
                  <c:v>6.2427000000000003E-2</c:v>
                </c:pt>
                <c:pt idx="667">
                  <c:v>6.2400999999999998E-2</c:v>
                </c:pt>
                <c:pt idx="668">
                  <c:v>6.1915999999999999E-2</c:v>
                </c:pt>
                <c:pt idx="669">
                  <c:v>6.1582999999999999E-2</c:v>
                </c:pt>
                <c:pt idx="670">
                  <c:v>6.2676999999999997E-2</c:v>
                </c:pt>
                <c:pt idx="671">
                  <c:v>6.3169000000000003E-2</c:v>
                </c:pt>
                <c:pt idx="672">
                  <c:v>6.3302999999999998E-2</c:v>
                </c:pt>
                <c:pt idx="673">
                  <c:v>6.2976000000000004E-2</c:v>
                </c:pt>
                <c:pt idx="674">
                  <c:v>6.2576999999999994E-2</c:v>
                </c:pt>
                <c:pt idx="675">
                  <c:v>6.1322999999999996E-2</c:v>
                </c:pt>
                <c:pt idx="676">
                  <c:v>6.1532999999999997E-2</c:v>
                </c:pt>
                <c:pt idx="677">
                  <c:v>6.0366999999999997E-2</c:v>
                </c:pt>
                <c:pt idx="678">
                  <c:v>6.0507999999999999E-2</c:v>
                </c:pt>
                <c:pt idx="679">
                  <c:v>6.0648999999999995E-2</c:v>
                </c:pt>
                <c:pt idx="680">
                  <c:v>6.0647E-2</c:v>
                </c:pt>
                <c:pt idx="681">
                  <c:v>6.0199999999999997E-2</c:v>
                </c:pt>
                <c:pt idx="682">
                  <c:v>6.0700000000000004E-2</c:v>
                </c:pt>
                <c:pt idx="683">
                  <c:v>6.1032999999999997E-2</c:v>
                </c:pt>
                <c:pt idx="684">
                  <c:v>5.9926000000000007E-2</c:v>
                </c:pt>
                <c:pt idx="685">
                  <c:v>5.9574999999999996E-2</c:v>
                </c:pt>
                <c:pt idx="686">
                  <c:v>5.8730000000000004E-2</c:v>
                </c:pt>
                <c:pt idx="687">
                  <c:v>5.8590999999999997E-2</c:v>
                </c:pt>
                <c:pt idx="688">
                  <c:v>5.8552E-2</c:v>
                </c:pt>
                <c:pt idx="689">
                  <c:v>5.9062999999999997E-2</c:v>
                </c:pt>
                <c:pt idx="690">
                  <c:v>6.0773000000000001E-2</c:v>
                </c:pt>
                <c:pt idx="691">
                  <c:v>6.0121000000000001E-2</c:v>
                </c:pt>
                <c:pt idx="692">
                  <c:v>5.9874999999999998E-2</c:v>
                </c:pt>
                <c:pt idx="693">
                  <c:v>6.1310000000000003E-2</c:v>
                </c:pt>
                <c:pt idx="694">
                  <c:v>6.1374999999999999E-2</c:v>
                </c:pt>
                <c:pt idx="695">
                  <c:v>6.1707999999999999E-2</c:v>
                </c:pt>
                <c:pt idx="696">
                  <c:v>6.2439999999999996E-2</c:v>
                </c:pt>
                <c:pt idx="697">
                  <c:v>6.1978999999999999E-2</c:v>
                </c:pt>
                <c:pt idx="698">
                  <c:v>6.2560000000000004E-2</c:v>
                </c:pt>
                <c:pt idx="699">
                  <c:v>6.2161000000000001E-2</c:v>
                </c:pt>
                <c:pt idx="700">
                  <c:v>6.1679999999999999E-2</c:v>
                </c:pt>
                <c:pt idx="701">
                  <c:v>6.087E-2</c:v>
                </c:pt>
                <c:pt idx="702">
                  <c:v>6.08E-2</c:v>
                </c:pt>
                <c:pt idx="703">
                  <c:v>6.1064999999999994E-2</c:v>
                </c:pt>
                <c:pt idx="704">
                  <c:v>6.0711000000000001E-2</c:v>
                </c:pt>
                <c:pt idx="705">
                  <c:v>6.0730000000000006E-2</c:v>
                </c:pt>
                <c:pt idx="706">
                  <c:v>6.1346999999999999E-2</c:v>
                </c:pt>
                <c:pt idx="707">
                  <c:v>6.1106000000000001E-2</c:v>
                </c:pt>
                <c:pt idx="708">
                  <c:v>6.0986000000000005E-2</c:v>
                </c:pt>
                <c:pt idx="709">
                  <c:v>6.1020999999999999E-2</c:v>
                </c:pt>
                <c:pt idx="710">
                  <c:v>6.1037999999999995E-2</c:v>
                </c:pt>
                <c:pt idx="711">
                  <c:v>6.1025999999999997E-2</c:v>
                </c:pt>
                <c:pt idx="712">
                  <c:v>6.1101000000000003E-2</c:v>
                </c:pt>
                <c:pt idx="713">
                  <c:v>6.0978000000000004E-2</c:v>
                </c:pt>
                <c:pt idx="714">
                  <c:v>6.1066000000000002E-2</c:v>
                </c:pt>
                <c:pt idx="715">
                  <c:v>6.0417999999999999E-2</c:v>
                </c:pt>
                <c:pt idx="716">
                  <c:v>6.0437999999999999E-2</c:v>
                </c:pt>
                <c:pt idx="717">
                  <c:v>5.9785000000000005E-2</c:v>
                </c:pt>
                <c:pt idx="718">
                  <c:v>5.9802999999999995E-2</c:v>
                </c:pt>
                <c:pt idx="719">
                  <c:v>6.0403999999999999E-2</c:v>
                </c:pt>
                <c:pt idx="720">
                  <c:v>6.0381999999999998E-2</c:v>
                </c:pt>
                <c:pt idx="721">
                  <c:v>6.0338000000000003E-2</c:v>
                </c:pt>
                <c:pt idx="722">
                  <c:v>6.0361999999999999E-2</c:v>
                </c:pt>
                <c:pt idx="723">
                  <c:v>6.1035000000000006E-2</c:v>
                </c:pt>
                <c:pt idx="724">
                  <c:v>6.1305999999999999E-2</c:v>
                </c:pt>
                <c:pt idx="725">
                  <c:v>6.1403999999999993E-2</c:v>
                </c:pt>
                <c:pt idx="726">
                  <c:v>6.0641999999999995E-2</c:v>
                </c:pt>
                <c:pt idx="727">
                  <c:v>6.019E-2</c:v>
                </c:pt>
                <c:pt idx="728">
                  <c:v>0.06</c:v>
                </c:pt>
                <c:pt idx="729">
                  <c:v>5.9500000000000004E-2</c:v>
                </c:pt>
                <c:pt idx="730">
                  <c:v>5.8971000000000003E-2</c:v>
                </c:pt>
                <c:pt idx="731">
                  <c:v>5.8322000000000006E-2</c:v>
                </c:pt>
                <c:pt idx="732">
                  <c:v>5.7928E-2</c:v>
                </c:pt>
                <c:pt idx="733">
                  <c:v>5.8361000000000003E-2</c:v>
                </c:pt>
                <c:pt idx="734">
                  <c:v>5.8132000000000003E-2</c:v>
                </c:pt>
                <c:pt idx="735">
                  <c:v>5.8430000000000003E-2</c:v>
                </c:pt>
                <c:pt idx="736">
                  <c:v>5.9000000000000004E-2</c:v>
                </c:pt>
                <c:pt idx="737">
                  <c:v>5.9133999999999999E-2</c:v>
                </c:pt>
                <c:pt idx="738">
                  <c:v>5.8698E-2</c:v>
                </c:pt>
                <c:pt idx="739">
                  <c:v>5.8127999999999999E-2</c:v>
                </c:pt>
                <c:pt idx="740">
                  <c:v>5.7756999999999996E-2</c:v>
                </c:pt>
                <c:pt idx="741">
                  <c:v>5.7807999999999998E-2</c:v>
                </c:pt>
                <c:pt idx="742">
                  <c:v>5.7595E-2</c:v>
                </c:pt>
                <c:pt idx="743">
                  <c:v>5.7743000000000003E-2</c:v>
                </c:pt>
                <c:pt idx="744">
                  <c:v>5.7939999999999998E-2</c:v>
                </c:pt>
                <c:pt idx="745">
                  <c:v>5.7599999999999998E-2</c:v>
                </c:pt>
                <c:pt idx="746">
                  <c:v>5.7050000000000003E-2</c:v>
                </c:pt>
                <c:pt idx="747">
                  <c:v>5.7203999999999998E-2</c:v>
                </c:pt>
                <c:pt idx="748">
                  <c:v>5.6623E-2</c:v>
                </c:pt>
                <c:pt idx="749">
                  <c:v>5.6521999999999996E-2</c:v>
                </c:pt>
                <c:pt idx="750">
                  <c:v>5.6228E-2</c:v>
                </c:pt>
                <c:pt idx="751">
                  <c:v>5.6246999999999998E-2</c:v>
                </c:pt>
                <c:pt idx="752">
                  <c:v>5.6487999999999997E-2</c:v>
                </c:pt>
                <c:pt idx="753">
                  <c:v>5.6721000000000001E-2</c:v>
                </c:pt>
                <c:pt idx="754">
                  <c:v>5.6523999999999998E-2</c:v>
                </c:pt>
                <c:pt idx="755">
                  <c:v>5.6730000000000003E-2</c:v>
                </c:pt>
                <c:pt idx="756">
                  <c:v>5.6658999999999994E-2</c:v>
                </c:pt>
                <c:pt idx="757">
                  <c:v>5.6845E-2</c:v>
                </c:pt>
                <c:pt idx="758">
                  <c:v>5.7224999999999998E-2</c:v>
                </c:pt>
                <c:pt idx="759">
                  <c:v>5.7813999999999997E-2</c:v>
                </c:pt>
                <c:pt idx="760">
                  <c:v>5.7950999999999996E-2</c:v>
                </c:pt>
                <c:pt idx="761">
                  <c:v>5.8653000000000004E-2</c:v>
                </c:pt>
                <c:pt idx="762">
                  <c:v>5.8044999999999999E-2</c:v>
                </c:pt>
                <c:pt idx="763">
                  <c:v>5.8491999999999995E-2</c:v>
                </c:pt>
                <c:pt idx="764">
                  <c:v>5.8436000000000002E-2</c:v>
                </c:pt>
                <c:pt idx="765">
                  <c:v>5.8220999999999995E-2</c:v>
                </c:pt>
                <c:pt idx="766">
                  <c:v>5.7868000000000003E-2</c:v>
                </c:pt>
                <c:pt idx="767">
                  <c:v>5.7972000000000003E-2</c:v>
                </c:pt>
                <c:pt idx="768">
                  <c:v>5.7987999999999998E-2</c:v>
                </c:pt>
                <c:pt idx="769">
                  <c:v>5.8261E-2</c:v>
                </c:pt>
                <c:pt idx="770">
                  <c:v>5.8899999999999994E-2</c:v>
                </c:pt>
                <c:pt idx="771">
                  <c:v>5.8600000000000006E-2</c:v>
                </c:pt>
                <c:pt idx="772">
                  <c:v>5.9517E-2</c:v>
                </c:pt>
                <c:pt idx="773">
                  <c:v>5.9800000000000006E-2</c:v>
                </c:pt>
                <c:pt idx="774">
                  <c:v>6.0025000000000002E-2</c:v>
                </c:pt>
                <c:pt idx="775">
                  <c:v>6.0086000000000001E-2</c:v>
                </c:pt>
                <c:pt idx="776">
                  <c:v>6.0100000000000001E-2</c:v>
                </c:pt>
                <c:pt idx="777">
                  <c:v>6.0270999999999998E-2</c:v>
                </c:pt>
                <c:pt idx="778">
                  <c:v>5.9586E-2</c:v>
                </c:pt>
                <c:pt idx="779">
                  <c:v>5.8747000000000001E-2</c:v>
                </c:pt>
                <c:pt idx="780">
                  <c:v>5.8368999999999997E-2</c:v>
                </c:pt>
                <c:pt idx="781">
                  <c:v>5.8291000000000003E-2</c:v>
                </c:pt>
                <c:pt idx="782">
                  <c:v>5.7876000000000004E-2</c:v>
                </c:pt>
                <c:pt idx="783">
                  <c:v>5.7500000000000002E-2</c:v>
                </c:pt>
                <c:pt idx="784">
                  <c:v>5.7638999999999996E-2</c:v>
                </c:pt>
                <c:pt idx="785">
                  <c:v>5.7347999999999996E-2</c:v>
                </c:pt>
                <c:pt idx="786">
                  <c:v>5.6437000000000001E-2</c:v>
                </c:pt>
                <c:pt idx="787">
                  <c:v>5.6787000000000004E-2</c:v>
                </c:pt>
                <c:pt idx="788">
                  <c:v>5.6256E-2</c:v>
                </c:pt>
                <c:pt idx="789">
                  <c:v>5.6440000000000004E-2</c:v>
                </c:pt>
                <c:pt idx="790">
                  <c:v>5.6361999999999995E-2</c:v>
                </c:pt>
                <c:pt idx="791">
                  <c:v>5.6271000000000002E-2</c:v>
                </c:pt>
                <c:pt idx="792">
                  <c:v>5.6332000000000007E-2</c:v>
                </c:pt>
                <c:pt idx="793">
                  <c:v>5.6279000000000003E-2</c:v>
                </c:pt>
                <c:pt idx="794">
                  <c:v>5.6299999999999996E-2</c:v>
                </c:pt>
                <c:pt idx="795">
                  <c:v>5.6034E-2</c:v>
                </c:pt>
                <c:pt idx="796">
                  <c:v>5.5955999999999999E-2</c:v>
                </c:pt>
                <c:pt idx="797">
                  <c:v>5.5330000000000004E-2</c:v>
                </c:pt>
                <c:pt idx="798">
                  <c:v>5.5300000000000002E-2</c:v>
                </c:pt>
                <c:pt idx="799">
                  <c:v>5.5599999999999997E-2</c:v>
                </c:pt>
                <c:pt idx="800">
                  <c:v>5.5300000000000002E-2</c:v>
                </c:pt>
                <c:pt idx="801">
                  <c:v>5.6147000000000002E-2</c:v>
                </c:pt>
                <c:pt idx="802">
                  <c:v>5.6669999999999998E-2</c:v>
                </c:pt>
                <c:pt idx="803">
                  <c:v>5.7072999999999999E-2</c:v>
                </c:pt>
                <c:pt idx="804">
                  <c:v>5.7281000000000006E-2</c:v>
                </c:pt>
                <c:pt idx="805">
                  <c:v>5.7076000000000002E-2</c:v>
                </c:pt>
                <c:pt idx="806">
                  <c:v>5.7050999999999998E-2</c:v>
                </c:pt>
                <c:pt idx="807">
                  <c:v>5.6946000000000004E-2</c:v>
                </c:pt>
                <c:pt idx="808">
                  <c:v>5.6976000000000006E-2</c:v>
                </c:pt>
                <c:pt idx="809">
                  <c:v>5.6628999999999999E-2</c:v>
                </c:pt>
                <c:pt idx="810">
                  <c:v>5.6575E-2</c:v>
                </c:pt>
                <c:pt idx="811">
                  <c:v>5.7491E-2</c:v>
                </c:pt>
                <c:pt idx="812">
                  <c:v>6.003E-2</c:v>
                </c:pt>
                <c:pt idx="813">
                  <c:v>6.003E-2</c:v>
                </c:pt>
                <c:pt idx="814">
                  <c:v>6.003E-2</c:v>
                </c:pt>
                <c:pt idx="815">
                  <c:v>6.0700000000000004E-2</c:v>
                </c:pt>
                <c:pt idx="816">
                  <c:v>6.0754000000000002E-2</c:v>
                </c:pt>
                <c:pt idx="817">
                  <c:v>6.0777999999999999E-2</c:v>
                </c:pt>
                <c:pt idx="818">
                  <c:v>5.9836E-2</c:v>
                </c:pt>
                <c:pt idx="819">
                  <c:v>5.9924999999999999E-2</c:v>
                </c:pt>
                <c:pt idx="820">
                  <c:v>6.0100000000000001E-2</c:v>
                </c:pt>
                <c:pt idx="821">
                  <c:v>6.046E-2</c:v>
                </c:pt>
                <c:pt idx="822">
                  <c:v>6.1032999999999997E-2</c:v>
                </c:pt>
                <c:pt idx="823">
                  <c:v>6.0599999999999994E-2</c:v>
                </c:pt>
                <c:pt idx="824">
                  <c:v>6.0117000000000004E-2</c:v>
                </c:pt>
                <c:pt idx="825">
                  <c:v>6.0122000000000002E-2</c:v>
                </c:pt>
                <c:pt idx="826">
                  <c:v>6.2375E-2</c:v>
                </c:pt>
                <c:pt idx="827">
                  <c:v>6.2431E-2</c:v>
                </c:pt>
                <c:pt idx="828">
                  <c:v>6.1600000000000002E-2</c:v>
                </c:pt>
                <c:pt idx="829">
                  <c:v>6.2122000000000004E-2</c:v>
                </c:pt>
                <c:pt idx="830">
                  <c:v>6.1436000000000004E-2</c:v>
                </c:pt>
                <c:pt idx="831">
                  <c:v>6.0359999999999997E-2</c:v>
                </c:pt>
                <c:pt idx="832">
                  <c:v>6.0316999999999996E-2</c:v>
                </c:pt>
                <c:pt idx="833">
                  <c:v>5.9938999999999999E-2</c:v>
                </c:pt>
                <c:pt idx="834">
                  <c:v>5.9493999999999998E-2</c:v>
                </c:pt>
                <c:pt idx="835">
                  <c:v>5.9561999999999997E-2</c:v>
                </c:pt>
                <c:pt idx="836">
                  <c:v>5.9539999999999996E-2</c:v>
                </c:pt>
                <c:pt idx="837">
                  <c:v>5.9721999999999997E-2</c:v>
                </c:pt>
                <c:pt idx="838">
                  <c:v>5.9423000000000004E-2</c:v>
                </c:pt>
                <c:pt idx="839">
                  <c:v>5.9322E-2</c:v>
                </c:pt>
                <c:pt idx="840">
                  <c:v>5.8845999999999996E-2</c:v>
                </c:pt>
                <c:pt idx="841">
                  <c:v>5.8299999999999998E-2</c:v>
                </c:pt>
                <c:pt idx="842">
                  <c:v>5.8403000000000004E-2</c:v>
                </c:pt>
                <c:pt idx="843">
                  <c:v>5.8400000000000001E-2</c:v>
                </c:pt>
                <c:pt idx="844">
                  <c:v>5.8171999999999995E-2</c:v>
                </c:pt>
                <c:pt idx="845">
                  <c:v>5.774E-2</c:v>
                </c:pt>
                <c:pt idx="846">
                  <c:v>5.6760000000000005E-2</c:v>
                </c:pt>
                <c:pt idx="847">
                  <c:v>5.6760000000000005E-2</c:v>
                </c:pt>
                <c:pt idx="848">
                  <c:v>5.6059999999999999E-2</c:v>
                </c:pt>
                <c:pt idx="849">
                  <c:v>5.67E-2</c:v>
                </c:pt>
                <c:pt idx="850">
                  <c:v>5.7340000000000002E-2</c:v>
                </c:pt>
                <c:pt idx="851">
                  <c:v>5.7000000000000002E-2</c:v>
                </c:pt>
                <c:pt idx="852">
                  <c:v>5.7374999999999995E-2</c:v>
                </c:pt>
                <c:pt idx="853">
                  <c:v>5.7411000000000004E-2</c:v>
                </c:pt>
                <c:pt idx="854">
                  <c:v>5.7262000000000007E-2</c:v>
                </c:pt>
                <c:pt idx="855">
                  <c:v>5.7411000000000004E-2</c:v>
                </c:pt>
                <c:pt idx="856">
                  <c:v>5.5410000000000001E-2</c:v>
                </c:pt>
                <c:pt idx="857">
                  <c:v>5.5300000000000002E-2</c:v>
                </c:pt>
                <c:pt idx="858">
                  <c:v>5.4947999999999997E-2</c:v>
                </c:pt>
                <c:pt idx="859">
                  <c:v>5.4920999999999998E-2</c:v>
                </c:pt>
                <c:pt idx="860">
                  <c:v>5.5545999999999998E-2</c:v>
                </c:pt>
                <c:pt idx="861">
                  <c:v>5.5551000000000003E-2</c:v>
                </c:pt>
                <c:pt idx="862">
                  <c:v>5.5658000000000006E-2</c:v>
                </c:pt>
                <c:pt idx="863">
                  <c:v>5.5704999999999998E-2</c:v>
                </c:pt>
                <c:pt idx="864">
                  <c:v>5.5217000000000002E-2</c:v>
                </c:pt>
                <c:pt idx="865">
                  <c:v>5.5506E-2</c:v>
                </c:pt>
                <c:pt idx="866">
                  <c:v>5.5114000000000003E-2</c:v>
                </c:pt>
                <c:pt idx="867">
                  <c:v>5.5578000000000002E-2</c:v>
                </c:pt>
                <c:pt idx="868">
                  <c:v>5.5403000000000001E-2</c:v>
                </c:pt>
                <c:pt idx="869">
                  <c:v>5.4947999999999997E-2</c:v>
                </c:pt>
                <c:pt idx="870">
                  <c:v>5.4410999999999994E-2</c:v>
                </c:pt>
                <c:pt idx="871">
                  <c:v>5.4100000000000002E-2</c:v>
                </c:pt>
                <c:pt idx="872">
                  <c:v>5.4000000000000006E-2</c:v>
                </c:pt>
                <c:pt idx="873">
                  <c:v>5.3583999999999993E-2</c:v>
                </c:pt>
                <c:pt idx="874">
                  <c:v>5.2877E-2</c:v>
                </c:pt>
                <c:pt idx="875">
                  <c:v>5.2526000000000003E-2</c:v>
                </c:pt>
                <c:pt idx="876">
                  <c:v>5.2499999999999998E-2</c:v>
                </c:pt>
                <c:pt idx="877">
                  <c:v>5.2432999999999994E-2</c:v>
                </c:pt>
                <c:pt idx="878">
                  <c:v>5.2336999999999995E-2</c:v>
                </c:pt>
                <c:pt idx="879">
                  <c:v>5.2232000000000001E-2</c:v>
                </c:pt>
                <c:pt idx="880">
                  <c:v>5.2539999999999996E-2</c:v>
                </c:pt>
                <c:pt idx="881">
                  <c:v>5.2347000000000005E-2</c:v>
                </c:pt>
                <c:pt idx="882">
                  <c:v>5.2298999999999998E-2</c:v>
                </c:pt>
                <c:pt idx="883">
                  <c:v>5.1830000000000001E-2</c:v>
                </c:pt>
                <c:pt idx="884">
                  <c:v>5.1500000000000004E-2</c:v>
                </c:pt>
                <c:pt idx="885">
                  <c:v>5.0824999999999995E-2</c:v>
                </c:pt>
                <c:pt idx="886">
                  <c:v>5.1136999999999995E-2</c:v>
                </c:pt>
                <c:pt idx="887">
                  <c:v>5.0928000000000001E-2</c:v>
                </c:pt>
                <c:pt idx="888">
                  <c:v>5.1367999999999997E-2</c:v>
                </c:pt>
                <c:pt idx="889">
                  <c:v>5.1249999999999997E-2</c:v>
                </c:pt>
                <c:pt idx="890">
                  <c:v>5.1232E-2</c:v>
                </c:pt>
                <c:pt idx="891">
                  <c:v>5.1245000000000006E-2</c:v>
                </c:pt>
                <c:pt idx="892">
                  <c:v>5.1577999999999999E-2</c:v>
                </c:pt>
                <c:pt idx="893">
                  <c:v>5.1886999999999996E-2</c:v>
                </c:pt>
                <c:pt idx="894">
                  <c:v>5.1131000000000003E-2</c:v>
                </c:pt>
                <c:pt idx="895">
                  <c:v>5.1109000000000002E-2</c:v>
                </c:pt>
                <c:pt idx="896">
                  <c:v>5.1906000000000001E-2</c:v>
                </c:pt>
                <c:pt idx="897">
                  <c:v>5.1463000000000002E-2</c:v>
                </c:pt>
                <c:pt idx="898">
                  <c:v>5.1422999999999996E-2</c:v>
                </c:pt>
                <c:pt idx="899">
                  <c:v>5.1200000000000002E-2</c:v>
                </c:pt>
                <c:pt idx="900">
                  <c:v>5.126E-2</c:v>
                </c:pt>
                <c:pt idx="901">
                  <c:v>5.1200000000000002E-2</c:v>
                </c:pt>
                <c:pt idx="902">
                  <c:v>5.1418999999999999E-2</c:v>
                </c:pt>
                <c:pt idx="903">
                  <c:v>5.2034000000000004E-2</c:v>
                </c:pt>
                <c:pt idx="904">
                  <c:v>5.1565E-2</c:v>
                </c:pt>
                <c:pt idx="905">
                  <c:v>5.1299999999999998E-2</c:v>
                </c:pt>
                <c:pt idx="906">
                  <c:v>5.1653000000000004E-2</c:v>
                </c:pt>
                <c:pt idx="907">
                  <c:v>5.1520000000000003E-2</c:v>
                </c:pt>
                <c:pt idx="908">
                  <c:v>5.1547999999999997E-2</c:v>
                </c:pt>
                <c:pt idx="909">
                  <c:v>5.1402999999999997E-2</c:v>
                </c:pt>
                <c:pt idx="910">
                  <c:v>5.1371E-2</c:v>
                </c:pt>
                <c:pt idx="911">
                  <c:v>5.1527000000000003E-2</c:v>
                </c:pt>
                <c:pt idx="912">
                  <c:v>5.1874999999999998E-2</c:v>
                </c:pt>
                <c:pt idx="913">
                  <c:v>5.2686000000000004E-2</c:v>
                </c:pt>
                <c:pt idx="914">
                  <c:v>5.2457999999999998E-2</c:v>
                </c:pt>
                <c:pt idx="915">
                  <c:v>5.2011000000000002E-2</c:v>
                </c:pt>
                <c:pt idx="916">
                  <c:v>5.2152999999999998E-2</c:v>
                </c:pt>
                <c:pt idx="917">
                  <c:v>5.1844000000000001E-2</c:v>
                </c:pt>
                <c:pt idx="918">
                  <c:v>5.2073999999999995E-2</c:v>
                </c:pt>
                <c:pt idx="919">
                  <c:v>5.1992999999999998E-2</c:v>
                </c:pt>
                <c:pt idx="920">
                  <c:v>5.1626999999999999E-2</c:v>
                </c:pt>
                <c:pt idx="921">
                  <c:v>5.1900000000000002E-2</c:v>
                </c:pt>
                <c:pt idx="922">
                  <c:v>5.2167000000000005E-2</c:v>
                </c:pt>
                <c:pt idx="923">
                  <c:v>5.2226999999999996E-2</c:v>
                </c:pt>
                <c:pt idx="924">
                  <c:v>5.2858000000000002E-2</c:v>
                </c:pt>
                <c:pt idx="925">
                  <c:v>5.2969000000000002E-2</c:v>
                </c:pt>
                <c:pt idx="926">
                  <c:v>5.3060000000000003E-2</c:v>
                </c:pt>
                <c:pt idx="927">
                  <c:v>5.2724E-2</c:v>
                </c:pt>
                <c:pt idx="928">
                  <c:v>5.2400000000000002E-2</c:v>
                </c:pt>
                <c:pt idx="929">
                  <c:v>5.2401000000000003E-2</c:v>
                </c:pt>
                <c:pt idx="930">
                  <c:v>5.2629999999999996E-2</c:v>
                </c:pt>
                <c:pt idx="931">
                  <c:v>5.2499999999999998E-2</c:v>
                </c:pt>
                <c:pt idx="932">
                  <c:v>5.2685000000000003E-2</c:v>
                </c:pt>
                <c:pt idx="933">
                  <c:v>5.2629999999999996E-2</c:v>
                </c:pt>
                <c:pt idx="934">
                  <c:v>5.2000000000000005E-2</c:v>
                </c:pt>
                <c:pt idx="935">
                  <c:v>5.1475999999999994E-2</c:v>
                </c:pt>
                <c:pt idx="936">
                  <c:v>5.0942999999999995E-2</c:v>
                </c:pt>
                <c:pt idx="937">
                  <c:v>5.0012999999999995E-2</c:v>
                </c:pt>
                <c:pt idx="938">
                  <c:v>4.8954000000000004E-2</c:v>
                </c:pt>
                <c:pt idx="939">
                  <c:v>4.9320000000000003E-2</c:v>
                </c:pt>
                <c:pt idx="940">
                  <c:v>5.9264999999999998E-2</c:v>
                </c:pt>
                <c:pt idx="941">
                  <c:v>5.6515000000000003E-2</c:v>
                </c:pt>
                <c:pt idx="942">
                  <c:v>5.7285000000000003E-2</c:v>
                </c:pt>
                <c:pt idx="943">
                  <c:v>5.5648999999999997E-2</c:v>
                </c:pt>
                <c:pt idx="944">
                  <c:v>5.5656999999999998E-2</c:v>
                </c:pt>
                <c:pt idx="945">
                  <c:v>5.5505000000000006E-2</c:v>
                </c:pt>
                <c:pt idx="946">
                  <c:v>5.5039999999999999E-2</c:v>
                </c:pt>
                <c:pt idx="947">
                  <c:v>5.4951E-2</c:v>
                </c:pt>
                <c:pt idx="948">
                  <c:v>5.5635000000000004E-2</c:v>
                </c:pt>
                <c:pt idx="949">
                  <c:v>5.5451E-2</c:v>
                </c:pt>
                <c:pt idx="950">
                  <c:v>5.6326000000000001E-2</c:v>
                </c:pt>
                <c:pt idx="951">
                  <c:v>5.7000000000000002E-2</c:v>
                </c:pt>
                <c:pt idx="952">
                  <c:v>5.7581E-2</c:v>
                </c:pt>
                <c:pt idx="953">
                  <c:v>5.6963E-2</c:v>
                </c:pt>
                <c:pt idx="954">
                  <c:v>5.6801999999999998E-2</c:v>
                </c:pt>
                <c:pt idx="955">
                  <c:v>5.6799999999999996E-2</c:v>
                </c:pt>
                <c:pt idx="956">
                  <c:v>5.67E-2</c:v>
                </c:pt>
                <c:pt idx="957">
                  <c:v>5.6600000000000004E-2</c:v>
                </c:pt>
                <c:pt idx="958">
                  <c:v>5.6662999999999998E-2</c:v>
                </c:pt>
                <c:pt idx="959">
                  <c:v>5.5678999999999999E-2</c:v>
                </c:pt>
                <c:pt idx="960">
                  <c:v>5.5232000000000003E-2</c:v>
                </c:pt>
                <c:pt idx="961">
                  <c:v>5.4847E-2</c:v>
                </c:pt>
                <c:pt idx="962">
                  <c:v>5.5343000000000003E-2</c:v>
                </c:pt>
                <c:pt idx="963">
                  <c:v>5.5300000000000002E-2</c:v>
                </c:pt>
                <c:pt idx="964">
                  <c:v>5.5650000000000005E-2</c:v>
                </c:pt>
                <c:pt idx="965">
                  <c:v>5.5816999999999999E-2</c:v>
                </c:pt>
                <c:pt idx="966">
                  <c:v>5.5993000000000001E-2</c:v>
                </c:pt>
                <c:pt idx="967">
                  <c:v>5.6481000000000003E-2</c:v>
                </c:pt>
                <c:pt idx="968">
                  <c:v>5.5976999999999999E-2</c:v>
                </c:pt>
                <c:pt idx="969">
                  <c:v>5.6054000000000007E-2</c:v>
                </c:pt>
                <c:pt idx="970">
                  <c:v>5.5984999999999993E-2</c:v>
                </c:pt>
                <c:pt idx="971">
                  <c:v>5.57E-2</c:v>
                </c:pt>
                <c:pt idx="972">
                  <c:v>5.5926999999999998E-2</c:v>
                </c:pt>
                <c:pt idx="973">
                  <c:v>5.5850999999999998E-2</c:v>
                </c:pt>
                <c:pt idx="974">
                  <c:v>5.5854999999999995E-2</c:v>
                </c:pt>
                <c:pt idx="975">
                  <c:v>5.6086999999999998E-2</c:v>
                </c:pt>
                <c:pt idx="976">
                  <c:v>5.6034E-2</c:v>
                </c:pt>
                <c:pt idx="977">
                  <c:v>5.5899999999999998E-2</c:v>
                </c:pt>
                <c:pt idx="978">
                  <c:v>5.5183000000000003E-2</c:v>
                </c:pt>
                <c:pt idx="979">
                  <c:v>5.5331999999999999E-2</c:v>
                </c:pt>
                <c:pt idx="980">
                  <c:v>5.4702000000000001E-2</c:v>
                </c:pt>
                <c:pt idx="981">
                  <c:v>5.4278000000000007E-2</c:v>
                </c:pt>
                <c:pt idx="982">
                  <c:v>5.3929999999999999E-2</c:v>
                </c:pt>
                <c:pt idx="983">
                  <c:v>5.33E-2</c:v>
                </c:pt>
                <c:pt idx="984">
                  <c:v>5.3099999999999994E-2</c:v>
                </c:pt>
                <c:pt idx="985">
                  <c:v>5.2874999999999998E-2</c:v>
                </c:pt>
                <c:pt idx="986">
                  <c:v>5.2999999999999999E-2</c:v>
                </c:pt>
                <c:pt idx="987">
                  <c:v>5.3200000000000004E-2</c:v>
                </c:pt>
                <c:pt idx="988">
                  <c:v>5.3453999999999995E-2</c:v>
                </c:pt>
                <c:pt idx="989">
                  <c:v>5.2571000000000007E-2</c:v>
                </c:pt>
                <c:pt idx="990">
                  <c:v>5.2793E-2</c:v>
                </c:pt>
                <c:pt idx="991">
                  <c:v>5.2590000000000005E-2</c:v>
                </c:pt>
                <c:pt idx="992">
                  <c:v>5.2420000000000001E-2</c:v>
                </c:pt>
                <c:pt idx="993">
                  <c:v>5.1921999999999996E-2</c:v>
                </c:pt>
                <c:pt idx="994">
                  <c:v>5.1200000000000002E-2</c:v>
                </c:pt>
                <c:pt idx="995">
                  <c:v>5.0999999999999997E-2</c:v>
                </c:pt>
                <c:pt idx="996">
                  <c:v>5.1299999999999998E-2</c:v>
                </c:pt>
                <c:pt idx="997">
                  <c:v>5.1299999999999998E-2</c:v>
                </c:pt>
                <c:pt idx="998">
                  <c:v>5.1500000000000004E-2</c:v>
                </c:pt>
                <c:pt idx="999">
                  <c:v>5.1965000000000004E-2</c:v>
                </c:pt>
                <c:pt idx="1000">
                  <c:v>5.2173999999999998E-2</c:v>
                </c:pt>
                <c:pt idx="1001">
                  <c:v>5.2199999999999996E-2</c:v>
                </c:pt>
                <c:pt idx="1002">
                  <c:v>5.1685999999999996E-2</c:v>
                </c:pt>
                <c:pt idx="1003">
                  <c:v>5.1596999999999997E-2</c:v>
                </c:pt>
                <c:pt idx="1004">
                  <c:v>5.2329999999999995E-2</c:v>
                </c:pt>
                <c:pt idx="1005">
                  <c:v>5.2068000000000003E-2</c:v>
                </c:pt>
                <c:pt idx="1006">
                  <c:v>5.2660999999999999E-2</c:v>
                </c:pt>
                <c:pt idx="1007">
                  <c:v>5.2762999999999997E-2</c:v>
                </c:pt>
                <c:pt idx="1008">
                  <c:v>5.2656999999999995E-2</c:v>
                </c:pt>
                <c:pt idx="1009">
                  <c:v>5.2401000000000003E-2</c:v>
                </c:pt>
                <c:pt idx="1010">
                  <c:v>5.2511999999999996E-2</c:v>
                </c:pt>
                <c:pt idx="1011">
                  <c:v>5.2538999999999995E-2</c:v>
                </c:pt>
                <c:pt idx="1012">
                  <c:v>5.2556000000000005E-2</c:v>
                </c:pt>
                <c:pt idx="1013">
                  <c:v>5.2733000000000002E-2</c:v>
                </c:pt>
                <c:pt idx="1014">
                  <c:v>5.2454000000000001E-2</c:v>
                </c:pt>
                <c:pt idx="1015">
                  <c:v>5.2462999999999996E-2</c:v>
                </c:pt>
                <c:pt idx="1016">
                  <c:v>5.2381999999999998E-2</c:v>
                </c:pt>
                <c:pt idx="1017">
                  <c:v>5.1722999999999998E-2</c:v>
                </c:pt>
                <c:pt idx="1018">
                  <c:v>5.1173999999999997E-2</c:v>
                </c:pt>
                <c:pt idx="1019">
                  <c:v>5.0599999999999999E-2</c:v>
                </c:pt>
                <c:pt idx="1020">
                  <c:v>5.0755000000000002E-2</c:v>
                </c:pt>
                <c:pt idx="1021">
                  <c:v>5.0921000000000001E-2</c:v>
                </c:pt>
                <c:pt idx="1022">
                  <c:v>5.0942000000000001E-2</c:v>
                </c:pt>
                <c:pt idx="1023">
                  <c:v>5.0853000000000002E-2</c:v>
                </c:pt>
                <c:pt idx="1024">
                  <c:v>5.0964000000000002E-2</c:v>
                </c:pt>
                <c:pt idx="1025">
                  <c:v>5.0900000000000001E-2</c:v>
                </c:pt>
                <c:pt idx="1026">
                  <c:v>5.0730999999999998E-2</c:v>
                </c:pt>
                <c:pt idx="1027">
                  <c:v>5.076E-2</c:v>
                </c:pt>
                <c:pt idx="1028">
                  <c:v>5.0475000000000006E-2</c:v>
                </c:pt>
                <c:pt idx="1029">
                  <c:v>5.0491000000000001E-2</c:v>
                </c:pt>
                <c:pt idx="1030">
                  <c:v>5.0620999999999999E-2</c:v>
                </c:pt>
                <c:pt idx="1031">
                  <c:v>5.0467999999999999E-2</c:v>
                </c:pt>
                <c:pt idx="1032">
                  <c:v>5.0671000000000001E-2</c:v>
                </c:pt>
                <c:pt idx="1033">
                  <c:v>5.0675999999999999E-2</c:v>
                </c:pt>
                <c:pt idx="1034">
                  <c:v>5.0700000000000002E-2</c:v>
                </c:pt>
                <c:pt idx="1035">
                  <c:v>5.0640999999999999E-2</c:v>
                </c:pt>
                <c:pt idx="1036">
                  <c:v>5.0770999999999997E-2</c:v>
                </c:pt>
                <c:pt idx="1037">
                  <c:v>5.0706000000000001E-2</c:v>
                </c:pt>
                <c:pt idx="1038">
                  <c:v>5.0999999999999997E-2</c:v>
                </c:pt>
                <c:pt idx="1039">
                  <c:v>5.0499999999999996E-2</c:v>
                </c:pt>
                <c:pt idx="1040">
                  <c:v>5.0700000000000002E-2</c:v>
                </c:pt>
                <c:pt idx="1041">
                  <c:v>5.0644999999999996E-2</c:v>
                </c:pt>
                <c:pt idx="1042">
                  <c:v>5.0831999999999995E-2</c:v>
                </c:pt>
                <c:pt idx="1043">
                  <c:v>5.0816E-2</c:v>
                </c:pt>
                <c:pt idx="1044">
                  <c:v>5.0899E-2</c:v>
                </c:pt>
                <c:pt idx="1045">
                  <c:v>5.0677E-2</c:v>
                </c:pt>
                <c:pt idx="1046">
                  <c:v>5.0717999999999999E-2</c:v>
                </c:pt>
                <c:pt idx="1047">
                  <c:v>5.0599999999999999E-2</c:v>
                </c:pt>
                <c:pt idx="1048">
                  <c:v>5.04E-2</c:v>
                </c:pt>
                <c:pt idx="1049">
                  <c:v>5.0853999999999996E-2</c:v>
                </c:pt>
                <c:pt idx="1050">
                  <c:v>5.1357E-2</c:v>
                </c:pt>
                <c:pt idx="1051">
                  <c:v>5.1200000000000002E-2</c:v>
                </c:pt>
                <c:pt idx="1052">
                  <c:v>5.1872000000000001E-2</c:v>
                </c:pt>
                <c:pt idx="1053">
                  <c:v>5.1845000000000002E-2</c:v>
                </c:pt>
                <c:pt idx="1054">
                  <c:v>5.2199999999999996E-2</c:v>
                </c:pt>
                <c:pt idx="1055">
                  <c:v>5.2304000000000003E-2</c:v>
                </c:pt>
                <c:pt idx="1056">
                  <c:v>5.2855999999999993E-2</c:v>
                </c:pt>
                <c:pt idx="1057">
                  <c:v>5.3579000000000002E-2</c:v>
                </c:pt>
                <c:pt idx="1058">
                  <c:v>5.3166999999999999E-2</c:v>
                </c:pt>
                <c:pt idx="1059">
                  <c:v>5.3399999999999996E-2</c:v>
                </c:pt>
                <c:pt idx="1060">
                  <c:v>5.3232999999999996E-2</c:v>
                </c:pt>
                <c:pt idx="1061">
                  <c:v>5.3289999999999997E-2</c:v>
                </c:pt>
                <c:pt idx="1062">
                  <c:v>5.3589999999999999E-2</c:v>
                </c:pt>
                <c:pt idx="1063">
                  <c:v>5.3818000000000005E-2</c:v>
                </c:pt>
                <c:pt idx="1064">
                  <c:v>5.4108999999999997E-2</c:v>
                </c:pt>
                <c:pt idx="1065">
                  <c:v>5.3461000000000002E-2</c:v>
                </c:pt>
                <c:pt idx="1066">
                  <c:v>5.3133999999999994E-2</c:v>
                </c:pt>
                <c:pt idx="1067">
                  <c:v>5.3133999999999994E-2</c:v>
                </c:pt>
                <c:pt idx="1068">
                  <c:v>5.2668E-2</c:v>
                </c:pt>
                <c:pt idx="1069">
                  <c:v>5.2900000000000003E-2</c:v>
                </c:pt>
                <c:pt idx="1070">
                  <c:v>5.2836000000000001E-2</c:v>
                </c:pt>
                <c:pt idx="1071">
                  <c:v>5.3200000000000004E-2</c:v>
                </c:pt>
                <c:pt idx="1072">
                  <c:v>5.3278999999999993E-2</c:v>
                </c:pt>
                <c:pt idx="1073">
                  <c:v>5.3121999999999996E-2</c:v>
                </c:pt>
                <c:pt idx="1074">
                  <c:v>5.3756000000000005E-2</c:v>
                </c:pt>
                <c:pt idx="1075">
                  <c:v>5.4134000000000002E-2</c:v>
                </c:pt>
                <c:pt idx="1076">
                  <c:v>5.4135999999999997E-2</c:v>
                </c:pt>
                <c:pt idx="1077">
                  <c:v>5.4219999999999997E-2</c:v>
                </c:pt>
                <c:pt idx="1078">
                  <c:v>5.4084E-2</c:v>
                </c:pt>
                <c:pt idx="1079">
                  <c:v>5.4199999999999998E-2</c:v>
                </c:pt>
                <c:pt idx="1080">
                  <c:v>5.4611E-2</c:v>
                </c:pt>
                <c:pt idx="1081">
                  <c:v>5.4299999999999994E-2</c:v>
                </c:pt>
                <c:pt idx="1082">
                  <c:v>5.4265999999999995E-2</c:v>
                </c:pt>
                <c:pt idx="1083">
                  <c:v>5.4505999999999999E-2</c:v>
                </c:pt>
                <c:pt idx="1084">
                  <c:v>5.4299999999999994E-2</c:v>
                </c:pt>
                <c:pt idx="1085">
                  <c:v>5.4600000000000003E-2</c:v>
                </c:pt>
                <c:pt idx="1086">
                  <c:v>5.45E-2</c:v>
                </c:pt>
                <c:pt idx="1087">
                  <c:v>5.4600000000000003E-2</c:v>
                </c:pt>
                <c:pt idx="1088">
                  <c:v>5.4821999999999996E-2</c:v>
                </c:pt>
                <c:pt idx="1089">
                  <c:v>5.4361E-2</c:v>
                </c:pt>
                <c:pt idx="1090">
                  <c:v>5.4189999999999995E-2</c:v>
                </c:pt>
                <c:pt idx="1091">
                  <c:v>5.4480000000000001E-2</c:v>
                </c:pt>
                <c:pt idx="1092">
                  <c:v>5.4092000000000001E-2</c:v>
                </c:pt>
                <c:pt idx="1093">
                  <c:v>5.4255000000000005E-2</c:v>
                </c:pt>
                <c:pt idx="1094">
                  <c:v>5.4299999999999994E-2</c:v>
                </c:pt>
                <c:pt idx="1095">
                  <c:v>5.4299999999999994E-2</c:v>
                </c:pt>
                <c:pt idx="1096">
                  <c:v>5.3699999999999998E-2</c:v>
                </c:pt>
                <c:pt idx="1097">
                  <c:v>5.3490999999999997E-2</c:v>
                </c:pt>
                <c:pt idx="1098">
                  <c:v>5.3224E-2</c:v>
                </c:pt>
                <c:pt idx="1099">
                  <c:v>5.3384999999999995E-2</c:v>
                </c:pt>
                <c:pt idx="1100">
                  <c:v>5.3120000000000001E-2</c:v>
                </c:pt>
                <c:pt idx="1101">
                  <c:v>5.3038000000000002E-2</c:v>
                </c:pt>
                <c:pt idx="1102">
                  <c:v>5.2923999999999999E-2</c:v>
                </c:pt>
                <c:pt idx="1103">
                  <c:v>5.2546000000000002E-2</c:v>
                </c:pt>
                <c:pt idx="1104">
                  <c:v>5.2268999999999996E-2</c:v>
                </c:pt>
                <c:pt idx="1105">
                  <c:v>5.2233999999999996E-2</c:v>
                </c:pt>
                <c:pt idx="1106">
                  <c:v>5.2249999999999998E-2</c:v>
                </c:pt>
                <c:pt idx="1107">
                  <c:v>5.2308E-2</c:v>
                </c:pt>
                <c:pt idx="1108">
                  <c:v>5.2142000000000001E-2</c:v>
                </c:pt>
                <c:pt idx="1109">
                  <c:v>5.2305000000000004E-2</c:v>
                </c:pt>
                <c:pt idx="1110">
                  <c:v>5.2434000000000001E-2</c:v>
                </c:pt>
                <c:pt idx="1111">
                  <c:v>5.2535999999999999E-2</c:v>
                </c:pt>
                <c:pt idx="1112">
                  <c:v>5.1436999999999997E-2</c:v>
                </c:pt>
                <c:pt idx="1113">
                  <c:v>5.1436999999999997E-2</c:v>
                </c:pt>
                <c:pt idx="1114">
                  <c:v>5.0669000000000006E-2</c:v>
                </c:pt>
                <c:pt idx="1115">
                  <c:v>5.0730000000000004E-2</c:v>
                </c:pt>
                <c:pt idx="1116">
                  <c:v>5.101E-2</c:v>
                </c:pt>
                <c:pt idx="1117">
                  <c:v>5.0991000000000002E-2</c:v>
                </c:pt>
                <c:pt idx="1118">
                  <c:v>5.0900999999999995E-2</c:v>
                </c:pt>
                <c:pt idx="1119">
                  <c:v>5.1274E-2</c:v>
                </c:pt>
                <c:pt idx="1120">
                  <c:v>5.1741000000000002E-2</c:v>
                </c:pt>
                <c:pt idx="1121">
                  <c:v>5.1650000000000001E-2</c:v>
                </c:pt>
                <c:pt idx="1122">
                  <c:v>5.1692999999999996E-2</c:v>
                </c:pt>
                <c:pt idx="1123">
                  <c:v>5.1864999999999994E-2</c:v>
                </c:pt>
                <c:pt idx="1124">
                  <c:v>5.2400000000000002E-2</c:v>
                </c:pt>
                <c:pt idx="1125">
                  <c:v>5.2051E-2</c:v>
                </c:pt>
                <c:pt idx="1126">
                  <c:v>5.1369999999999999E-2</c:v>
                </c:pt>
                <c:pt idx="1127">
                  <c:v>5.1161999999999999E-2</c:v>
                </c:pt>
                <c:pt idx="1128">
                  <c:v>5.1150000000000001E-2</c:v>
                </c:pt>
                <c:pt idx="1129">
                  <c:v>5.1337000000000001E-2</c:v>
                </c:pt>
                <c:pt idx="1130">
                  <c:v>5.1607E-2</c:v>
                </c:pt>
                <c:pt idx="1131">
                  <c:v>5.1727999999999996E-2</c:v>
                </c:pt>
                <c:pt idx="1132">
                  <c:v>5.1406E-2</c:v>
                </c:pt>
                <c:pt idx="1133">
                  <c:v>5.0942000000000001E-2</c:v>
                </c:pt>
                <c:pt idx="1134">
                  <c:v>5.0747E-2</c:v>
                </c:pt>
                <c:pt idx="1135">
                  <c:v>5.0987999999999999E-2</c:v>
                </c:pt>
                <c:pt idx="1136">
                  <c:v>5.0829000000000006E-2</c:v>
                </c:pt>
                <c:pt idx="1137">
                  <c:v>5.0807999999999999E-2</c:v>
                </c:pt>
                <c:pt idx="1138">
                  <c:v>5.0700000000000002E-2</c:v>
                </c:pt>
                <c:pt idx="1139">
                  <c:v>5.0700000000000002E-2</c:v>
                </c:pt>
                <c:pt idx="1140">
                  <c:v>5.0799999999999998E-2</c:v>
                </c:pt>
                <c:pt idx="1141">
                  <c:v>5.0816999999999994E-2</c:v>
                </c:pt>
                <c:pt idx="1142">
                  <c:v>5.0959999999999998E-2</c:v>
                </c:pt>
                <c:pt idx="1143">
                  <c:v>5.0999999999999997E-2</c:v>
                </c:pt>
                <c:pt idx="1144">
                  <c:v>5.0860000000000002E-2</c:v>
                </c:pt>
                <c:pt idx="1145">
                  <c:v>5.0755000000000002E-2</c:v>
                </c:pt>
                <c:pt idx="1146">
                  <c:v>5.0765000000000005E-2</c:v>
                </c:pt>
                <c:pt idx="1147">
                  <c:v>5.0595000000000001E-2</c:v>
                </c:pt>
                <c:pt idx="1148">
                  <c:v>5.0892999999999994E-2</c:v>
                </c:pt>
                <c:pt idx="1149">
                  <c:v>5.1283000000000002E-2</c:v>
                </c:pt>
                <c:pt idx="1150">
                  <c:v>5.0904999999999999E-2</c:v>
                </c:pt>
                <c:pt idx="1151">
                  <c:v>5.0716999999999998E-2</c:v>
                </c:pt>
                <c:pt idx="1152">
                  <c:v>5.0925999999999999E-2</c:v>
                </c:pt>
                <c:pt idx="1153">
                  <c:v>5.1032000000000001E-2</c:v>
                </c:pt>
                <c:pt idx="1154">
                  <c:v>5.1382999999999998E-2</c:v>
                </c:pt>
                <c:pt idx="1155">
                  <c:v>5.1917999999999999E-2</c:v>
                </c:pt>
                <c:pt idx="1156">
                  <c:v>5.1707000000000003E-2</c:v>
                </c:pt>
                <c:pt idx="1157">
                  <c:v>5.1901000000000003E-2</c:v>
                </c:pt>
                <c:pt idx="1158">
                  <c:v>5.2333999999999999E-2</c:v>
                </c:pt>
                <c:pt idx="1159">
                  <c:v>5.2645999999999998E-2</c:v>
                </c:pt>
                <c:pt idx="1160">
                  <c:v>5.2199999999999996E-2</c:v>
                </c:pt>
                <c:pt idx="1161">
                  <c:v>5.2453E-2</c:v>
                </c:pt>
                <c:pt idx="1162">
                  <c:v>5.2630999999999997E-2</c:v>
                </c:pt>
                <c:pt idx="1163">
                  <c:v>5.2691999999999996E-2</c:v>
                </c:pt>
                <c:pt idx="1164">
                  <c:v>5.2309999999999995E-2</c:v>
                </c:pt>
                <c:pt idx="1165">
                  <c:v>5.1900000000000002E-2</c:v>
                </c:pt>
                <c:pt idx="1166">
                  <c:v>5.2098000000000005E-2</c:v>
                </c:pt>
                <c:pt idx="1167">
                  <c:v>5.1942000000000002E-2</c:v>
                </c:pt>
                <c:pt idx="1168">
                  <c:v>5.1924999999999999E-2</c:v>
                </c:pt>
                <c:pt idx="1169">
                  <c:v>5.1699999999999996E-2</c:v>
                </c:pt>
                <c:pt idx="1170">
                  <c:v>5.1877000000000006E-2</c:v>
                </c:pt>
                <c:pt idx="1171">
                  <c:v>5.203E-2</c:v>
                </c:pt>
                <c:pt idx="1172">
                  <c:v>5.2455000000000002E-2</c:v>
                </c:pt>
                <c:pt idx="1173">
                  <c:v>5.2573000000000002E-2</c:v>
                </c:pt>
                <c:pt idx="1174">
                  <c:v>5.2600000000000001E-2</c:v>
                </c:pt>
                <c:pt idx="1175">
                  <c:v>5.2400000000000002E-2</c:v>
                </c:pt>
                <c:pt idx="1176">
                  <c:v>5.2565999999999995E-2</c:v>
                </c:pt>
                <c:pt idx="1177">
                  <c:v>5.2729999999999999E-2</c:v>
                </c:pt>
                <c:pt idx="1178">
                  <c:v>5.3044000000000001E-2</c:v>
                </c:pt>
                <c:pt idx="1179">
                  <c:v>5.3029E-2</c:v>
                </c:pt>
                <c:pt idx="1180">
                  <c:v>5.2999999999999999E-2</c:v>
                </c:pt>
                <c:pt idx="1181">
                  <c:v>5.3293999999999994E-2</c:v>
                </c:pt>
                <c:pt idx="1182">
                  <c:v>5.3964999999999999E-2</c:v>
                </c:pt>
                <c:pt idx="1183">
                  <c:v>5.4648000000000002E-2</c:v>
                </c:pt>
                <c:pt idx="1184">
                  <c:v>5.3676000000000001E-2</c:v>
                </c:pt>
                <c:pt idx="1185">
                  <c:v>5.3899999999999997E-2</c:v>
                </c:pt>
                <c:pt idx="1186">
                  <c:v>5.4341E-2</c:v>
                </c:pt>
                <c:pt idx="1187">
                  <c:v>5.4132E-2</c:v>
                </c:pt>
                <c:pt idx="1188">
                  <c:v>5.3953000000000001E-2</c:v>
                </c:pt>
                <c:pt idx="1189">
                  <c:v>5.5677000000000004E-2</c:v>
                </c:pt>
                <c:pt idx="1190">
                  <c:v>5.5472E-2</c:v>
                </c:pt>
                <c:pt idx="1191">
                  <c:v>5.5102000000000005E-2</c:v>
                </c:pt>
                <c:pt idx="1192">
                  <c:v>5.5199999999999999E-2</c:v>
                </c:pt>
                <c:pt idx="1193">
                  <c:v>5.5500000000000001E-2</c:v>
                </c:pt>
                <c:pt idx="1194">
                  <c:v>5.6117E-2</c:v>
                </c:pt>
                <c:pt idx="1195">
                  <c:v>5.6562000000000001E-2</c:v>
                </c:pt>
                <c:pt idx="1196">
                  <c:v>5.7236000000000002E-2</c:v>
                </c:pt>
                <c:pt idx="1197">
                  <c:v>5.7030999999999998E-2</c:v>
                </c:pt>
                <c:pt idx="1198">
                  <c:v>5.6959999999999997E-2</c:v>
                </c:pt>
                <c:pt idx="1199">
                  <c:v>5.7337999999999993E-2</c:v>
                </c:pt>
                <c:pt idx="1200">
                  <c:v>5.8499999999999996E-2</c:v>
                </c:pt>
                <c:pt idx="1201">
                  <c:v>5.8922000000000002E-2</c:v>
                </c:pt>
                <c:pt idx="1202">
                  <c:v>5.9364E-2</c:v>
                </c:pt>
                <c:pt idx="1203">
                  <c:v>5.8799999999999998E-2</c:v>
                </c:pt>
                <c:pt idx="1204">
                  <c:v>5.9131999999999997E-2</c:v>
                </c:pt>
                <c:pt idx="1205">
                  <c:v>5.9145000000000003E-2</c:v>
                </c:pt>
                <c:pt idx="1206">
                  <c:v>5.9311999999999997E-2</c:v>
                </c:pt>
                <c:pt idx="1207">
                  <c:v>0.06</c:v>
                </c:pt>
                <c:pt idx="1208">
                  <c:v>5.9291999999999997E-2</c:v>
                </c:pt>
                <c:pt idx="1209">
                  <c:v>5.9442000000000002E-2</c:v>
                </c:pt>
                <c:pt idx="1210">
                  <c:v>5.8601E-2</c:v>
                </c:pt>
                <c:pt idx="1211">
                  <c:v>5.8852000000000002E-2</c:v>
                </c:pt>
                <c:pt idx="1212">
                  <c:v>5.9505000000000002E-2</c:v>
                </c:pt>
                <c:pt idx="1213">
                  <c:v>5.9770999999999998E-2</c:v>
                </c:pt>
                <c:pt idx="1214">
                  <c:v>5.96E-2</c:v>
                </c:pt>
                <c:pt idx="1215">
                  <c:v>5.9463999999999996E-2</c:v>
                </c:pt>
                <c:pt idx="1216">
                  <c:v>5.9859000000000002E-2</c:v>
                </c:pt>
                <c:pt idx="1217">
                  <c:v>5.9332999999999997E-2</c:v>
                </c:pt>
                <c:pt idx="1218">
                  <c:v>5.9105999999999999E-2</c:v>
                </c:pt>
                <c:pt idx="1219">
                  <c:v>5.8875999999999998E-2</c:v>
                </c:pt>
                <c:pt idx="1220">
                  <c:v>5.8840000000000003E-2</c:v>
                </c:pt>
                <c:pt idx="1221">
                  <c:v>5.8442000000000001E-2</c:v>
                </c:pt>
                <c:pt idx="1222">
                  <c:v>5.8536000000000005E-2</c:v>
                </c:pt>
                <c:pt idx="1223">
                  <c:v>5.8137999999999995E-2</c:v>
                </c:pt>
                <c:pt idx="1224">
                  <c:v>5.8137999999999995E-2</c:v>
                </c:pt>
                <c:pt idx="1225">
                  <c:v>5.7622E-2</c:v>
                </c:pt>
                <c:pt idx="1226">
                  <c:v>5.7987000000000004E-2</c:v>
                </c:pt>
                <c:pt idx="1227">
                  <c:v>5.8400000000000001E-2</c:v>
                </c:pt>
                <c:pt idx="1228">
                  <c:v>5.8200000000000002E-2</c:v>
                </c:pt>
                <c:pt idx="1229">
                  <c:v>5.8559E-2</c:v>
                </c:pt>
                <c:pt idx="1230">
                  <c:v>5.8564999999999999E-2</c:v>
                </c:pt>
                <c:pt idx="1231">
                  <c:v>5.8540999999999996E-2</c:v>
                </c:pt>
                <c:pt idx="1232">
                  <c:v>5.8400000000000001E-2</c:v>
                </c:pt>
                <c:pt idx="1233">
                  <c:v>5.7463E-2</c:v>
                </c:pt>
                <c:pt idx="1234">
                  <c:v>5.7637000000000001E-2</c:v>
                </c:pt>
                <c:pt idx="1235">
                  <c:v>5.7516999999999999E-2</c:v>
                </c:pt>
                <c:pt idx="1236">
                  <c:v>5.7142999999999999E-2</c:v>
                </c:pt>
                <c:pt idx="1237">
                  <c:v>5.74E-2</c:v>
                </c:pt>
                <c:pt idx="1238">
                  <c:v>5.7281000000000006E-2</c:v>
                </c:pt>
                <c:pt idx="1239">
                  <c:v>5.7335999999999998E-2</c:v>
                </c:pt>
                <c:pt idx="1240">
                  <c:v>5.7413999999999993E-2</c:v>
                </c:pt>
                <c:pt idx="1241">
                  <c:v>5.7411000000000004E-2</c:v>
                </c:pt>
                <c:pt idx="1242">
                  <c:v>5.7453999999999998E-2</c:v>
                </c:pt>
                <c:pt idx="1243">
                  <c:v>5.7000000000000002E-2</c:v>
                </c:pt>
                <c:pt idx="1244">
                  <c:v>5.6925999999999997E-2</c:v>
                </c:pt>
                <c:pt idx="1245">
                  <c:v>5.7333999999999996E-2</c:v>
                </c:pt>
                <c:pt idx="1246">
                  <c:v>5.7443999999999995E-2</c:v>
                </c:pt>
                <c:pt idx="1247">
                  <c:v>5.7800000000000004E-2</c:v>
                </c:pt>
                <c:pt idx="1248">
                  <c:v>5.8152999999999996E-2</c:v>
                </c:pt>
                <c:pt idx="1249">
                  <c:v>5.7918999999999998E-2</c:v>
                </c:pt>
                <c:pt idx="1250">
                  <c:v>5.6666999999999995E-2</c:v>
                </c:pt>
                <c:pt idx="1251">
                  <c:v>5.62E-2</c:v>
                </c:pt>
                <c:pt idx="1252">
                  <c:v>5.6299999999999996E-2</c:v>
                </c:pt>
                <c:pt idx="1253">
                  <c:v>5.6536999999999997E-2</c:v>
                </c:pt>
                <c:pt idx="1254">
                  <c:v>5.6999000000000001E-2</c:v>
                </c:pt>
                <c:pt idx="1255">
                  <c:v>5.8299000000000004E-2</c:v>
                </c:pt>
                <c:pt idx="1256">
                  <c:v>5.747E-2</c:v>
                </c:pt>
                <c:pt idx="1257">
                  <c:v>5.8075000000000002E-2</c:v>
                </c:pt>
                <c:pt idx="1258">
                  <c:v>5.7855999999999998E-2</c:v>
                </c:pt>
                <c:pt idx="1259">
                  <c:v>5.7571999999999998E-2</c:v>
                </c:pt>
                <c:pt idx="1260">
                  <c:v>5.79E-2</c:v>
                </c:pt>
                <c:pt idx="1261">
                  <c:v>5.8080999999999994E-2</c:v>
                </c:pt>
                <c:pt idx="1262">
                  <c:v>5.8642E-2</c:v>
                </c:pt>
                <c:pt idx="1263">
                  <c:v>5.8545E-2</c:v>
                </c:pt>
                <c:pt idx="1264">
                  <c:v>5.9031E-2</c:v>
                </c:pt>
                <c:pt idx="1265">
                  <c:v>5.9330999999999995E-2</c:v>
                </c:pt>
                <c:pt idx="1266">
                  <c:v>5.9406E-2</c:v>
                </c:pt>
                <c:pt idx="1267">
                  <c:v>5.9000000000000004E-2</c:v>
                </c:pt>
                <c:pt idx="1268">
                  <c:v>5.9034000000000003E-2</c:v>
                </c:pt>
                <c:pt idx="1269">
                  <c:v>5.9355000000000005E-2</c:v>
                </c:pt>
                <c:pt idx="1270">
                  <c:v>5.9099000000000006E-2</c:v>
                </c:pt>
                <c:pt idx="1271">
                  <c:v>5.9500000000000004E-2</c:v>
                </c:pt>
                <c:pt idx="1272">
                  <c:v>5.9500000000000004E-2</c:v>
                </c:pt>
                <c:pt idx="1273">
                  <c:v>5.9208999999999998E-2</c:v>
                </c:pt>
                <c:pt idx="1274">
                  <c:v>5.9340999999999998E-2</c:v>
                </c:pt>
                <c:pt idx="1275">
                  <c:v>5.9497000000000001E-2</c:v>
                </c:pt>
                <c:pt idx="1276">
                  <c:v>5.9466999999999999E-2</c:v>
                </c:pt>
                <c:pt idx="1277">
                  <c:v>5.91E-2</c:v>
                </c:pt>
                <c:pt idx="1278">
                  <c:v>5.9545000000000001E-2</c:v>
                </c:pt>
                <c:pt idx="1279">
                  <c:v>5.9819000000000004E-2</c:v>
                </c:pt>
                <c:pt idx="1280">
                  <c:v>5.9802000000000001E-2</c:v>
                </c:pt>
                <c:pt idx="1281">
                  <c:v>5.96E-2</c:v>
                </c:pt>
                <c:pt idx="1282">
                  <c:v>5.9721000000000003E-2</c:v>
                </c:pt>
                <c:pt idx="1283">
                  <c:v>5.9642999999999995E-2</c:v>
                </c:pt>
                <c:pt idx="1284">
                  <c:v>5.8882000000000004E-2</c:v>
                </c:pt>
                <c:pt idx="1285">
                  <c:v>5.8004E-2</c:v>
                </c:pt>
                <c:pt idx="1286">
                  <c:v>5.7256000000000001E-2</c:v>
                </c:pt>
                <c:pt idx="1287">
                  <c:v>5.7548000000000002E-2</c:v>
                </c:pt>
                <c:pt idx="1288">
                  <c:v>5.5118E-2</c:v>
                </c:pt>
                <c:pt idx="1289">
                  <c:v>5.3956999999999998E-2</c:v>
                </c:pt>
                <c:pt idx="1290">
                  <c:v>5.4241999999999999E-2</c:v>
                </c:pt>
                <c:pt idx="1291">
                  <c:v>5.4325999999999999E-2</c:v>
                </c:pt>
                <c:pt idx="1292">
                  <c:v>5.3520000000000005E-2</c:v>
                </c:pt>
                <c:pt idx="1293">
                  <c:v>5.2747999999999996E-2</c:v>
                </c:pt>
                <c:pt idx="1294">
                  <c:v>5.2104999999999999E-2</c:v>
                </c:pt>
                <c:pt idx="1295">
                  <c:v>5.2699999999999997E-2</c:v>
                </c:pt>
                <c:pt idx="1296">
                  <c:v>5.2725000000000001E-2</c:v>
                </c:pt>
                <c:pt idx="1297">
                  <c:v>5.1973000000000005E-2</c:v>
                </c:pt>
                <c:pt idx="1298">
                  <c:v>5.2123999999999997E-2</c:v>
                </c:pt>
                <c:pt idx="1299">
                  <c:v>5.2575999999999998E-2</c:v>
                </c:pt>
                <c:pt idx="1300">
                  <c:v>5.2572000000000001E-2</c:v>
                </c:pt>
                <c:pt idx="1301">
                  <c:v>5.1699999999999996E-2</c:v>
                </c:pt>
                <c:pt idx="1302">
                  <c:v>5.1955999999999995E-2</c:v>
                </c:pt>
                <c:pt idx="1303">
                  <c:v>5.1900000000000002E-2</c:v>
                </c:pt>
                <c:pt idx="1304">
                  <c:v>5.1849999999999993E-2</c:v>
                </c:pt>
                <c:pt idx="1305">
                  <c:v>5.1697E-2</c:v>
                </c:pt>
                <c:pt idx="1306">
                  <c:v>5.1766E-2</c:v>
                </c:pt>
                <c:pt idx="1307">
                  <c:v>5.1658999999999997E-2</c:v>
                </c:pt>
                <c:pt idx="1308">
                  <c:v>5.1825000000000003E-2</c:v>
                </c:pt>
                <c:pt idx="1309">
                  <c:v>5.2037000000000007E-2</c:v>
                </c:pt>
                <c:pt idx="1310">
                  <c:v>5.2058E-2</c:v>
                </c:pt>
                <c:pt idx="1311">
                  <c:v>5.2199999999999996E-2</c:v>
                </c:pt>
                <c:pt idx="1312">
                  <c:v>5.2499999999999998E-2</c:v>
                </c:pt>
                <c:pt idx="1313">
                  <c:v>5.1950999999999997E-2</c:v>
                </c:pt>
                <c:pt idx="1314">
                  <c:v>5.1333000000000004E-2</c:v>
                </c:pt>
                <c:pt idx="1315">
                  <c:v>5.1390000000000005E-2</c:v>
                </c:pt>
                <c:pt idx="1316">
                  <c:v>5.1390000000000005E-2</c:v>
                </c:pt>
                <c:pt idx="1317">
                  <c:v>5.0900000000000001E-2</c:v>
                </c:pt>
                <c:pt idx="1318">
                  <c:v>5.0473999999999998E-2</c:v>
                </c:pt>
                <c:pt idx="1319">
                  <c:v>5.0268E-2</c:v>
                </c:pt>
                <c:pt idx="1320">
                  <c:v>5.1178000000000001E-2</c:v>
                </c:pt>
                <c:pt idx="1321">
                  <c:v>5.1232E-2</c:v>
                </c:pt>
                <c:pt idx="1322">
                  <c:v>5.0805999999999997E-2</c:v>
                </c:pt>
                <c:pt idx="1323">
                  <c:v>5.0747999999999995E-2</c:v>
                </c:pt>
                <c:pt idx="1324">
                  <c:v>5.0678000000000001E-2</c:v>
                </c:pt>
                <c:pt idx="1325">
                  <c:v>5.0751999999999999E-2</c:v>
                </c:pt>
                <c:pt idx="1326">
                  <c:v>5.1132999999999998E-2</c:v>
                </c:pt>
                <c:pt idx="1327">
                  <c:v>5.1033000000000002E-2</c:v>
                </c:pt>
                <c:pt idx="1328">
                  <c:v>5.0904999999999999E-2</c:v>
                </c:pt>
                <c:pt idx="1329">
                  <c:v>5.083E-2</c:v>
                </c:pt>
                <c:pt idx="1330">
                  <c:v>5.1116000000000002E-2</c:v>
                </c:pt>
                <c:pt idx="1331">
                  <c:v>5.0984000000000002E-2</c:v>
                </c:pt>
                <c:pt idx="1332">
                  <c:v>5.0698999999999994E-2</c:v>
                </c:pt>
                <c:pt idx="1333">
                  <c:v>5.0504E-2</c:v>
                </c:pt>
                <c:pt idx="1334">
                  <c:v>5.0336999999999993E-2</c:v>
                </c:pt>
                <c:pt idx="1335">
                  <c:v>5.04E-2</c:v>
                </c:pt>
                <c:pt idx="1336">
                  <c:v>5.0472999999999997E-2</c:v>
                </c:pt>
                <c:pt idx="1337">
                  <c:v>5.0108E-2</c:v>
                </c:pt>
                <c:pt idx="1338">
                  <c:v>4.9832000000000001E-2</c:v>
                </c:pt>
                <c:pt idx="1339">
                  <c:v>4.9800000000000004E-2</c:v>
                </c:pt>
                <c:pt idx="1340">
                  <c:v>4.9800000000000004E-2</c:v>
                </c:pt>
                <c:pt idx="1341">
                  <c:v>4.9752999999999999E-2</c:v>
                </c:pt>
                <c:pt idx="1342">
                  <c:v>4.9634999999999999E-2</c:v>
                </c:pt>
                <c:pt idx="1343">
                  <c:v>4.9390000000000003E-2</c:v>
                </c:pt>
                <c:pt idx="1344">
                  <c:v>4.9390000000000003E-2</c:v>
                </c:pt>
                <c:pt idx="1345">
                  <c:v>4.9062999999999996E-2</c:v>
                </c:pt>
                <c:pt idx="1346">
                  <c:v>4.8411999999999997E-2</c:v>
                </c:pt>
                <c:pt idx="1347">
                  <c:v>4.7545000000000004E-2</c:v>
                </c:pt>
                <c:pt idx="1348">
                  <c:v>4.7500000000000001E-2</c:v>
                </c:pt>
                <c:pt idx="1349">
                  <c:v>4.7328000000000002E-2</c:v>
                </c:pt>
                <c:pt idx="1350">
                  <c:v>4.6329000000000002E-2</c:v>
                </c:pt>
                <c:pt idx="1351">
                  <c:v>4.6280000000000002E-2</c:v>
                </c:pt>
                <c:pt idx="1352">
                  <c:v>4.6199999999999998E-2</c:v>
                </c:pt>
                <c:pt idx="1353">
                  <c:v>4.5702E-2</c:v>
                </c:pt>
                <c:pt idx="1354">
                  <c:v>4.58E-2</c:v>
                </c:pt>
                <c:pt idx="1355">
                  <c:v>4.5702999999999994E-2</c:v>
                </c:pt>
                <c:pt idx="1356">
                  <c:v>4.5700000000000005E-2</c:v>
                </c:pt>
                <c:pt idx="1357">
                  <c:v>4.5679999999999998E-2</c:v>
                </c:pt>
                <c:pt idx="1358">
                  <c:v>4.5682E-2</c:v>
                </c:pt>
                <c:pt idx="1359">
                  <c:v>4.5700000000000005E-2</c:v>
                </c:pt>
                <c:pt idx="1360">
                  <c:v>4.5599999999999995E-2</c:v>
                </c:pt>
                <c:pt idx="1361">
                  <c:v>4.5822000000000002E-2</c:v>
                </c:pt>
                <c:pt idx="1362">
                  <c:v>4.5822000000000002E-2</c:v>
                </c:pt>
                <c:pt idx="1363">
                  <c:v>4.5872999999999997E-2</c:v>
                </c:pt>
                <c:pt idx="1364">
                  <c:v>4.5454999999999995E-2</c:v>
                </c:pt>
                <c:pt idx="1365">
                  <c:v>4.5240000000000002E-2</c:v>
                </c:pt>
                <c:pt idx="1366">
                  <c:v>4.4576000000000005E-2</c:v>
                </c:pt>
                <c:pt idx="1367">
                  <c:v>4.4000000000000004E-2</c:v>
                </c:pt>
                <c:pt idx="1368">
                  <c:v>4.4191000000000001E-2</c:v>
                </c:pt>
                <c:pt idx="1369">
                  <c:v>4.4524000000000001E-2</c:v>
                </c:pt>
                <c:pt idx="1370">
                  <c:v>4.5058999999999995E-2</c:v>
                </c:pt>
                <c:pt idx="1371">
                  <c:v>4.5532000000000003E-2</c:v>
                </c:pt>
                <c:pt idx="1372">
                  <c:v>4.6199999999999998E-2</c:v>
                </c:pt>
                <c:pt idx="1373">
                  <c:v>4.6280999999999996E-2</c:v>
                </c:pt>
                <c:pt idx="1374">
                  <c:v>4.5726000000000003E-2</c:v>
                </c:pt>
                <c:pt idx="1375">
                  <c:v>4.5294000000000001E-2</c:v>
                </c:pt>
                <c:pt idx="1376">
                  <c:v>4.4898999999999994E-2</c:v>
                </c:pt>
                <c:pt idx="1377">
                  <c:v>4.4024000000000001E-2</c:v>
                </c:pt>
                <c:pt idx="1378">
                  <c:v>4.4305999999999998E-2</c:v>
                </c:pt>
                <c:pt idx="1379">
                  <c:v>4.4200999999999997E-2</c:v>
                </c:pt>
                <c:pt idx="1380">
                  <c:v>4.4684000000000001E-2</c:v>
                </c:pt>
                <c:pt idx="1381">
                  <c:v>4.4800000000000006E-2</c:v>
                </c:pt>
                <c:pt idx="1382">
                  <c:v>4.4900000000000002E-2</c:v>
                </c:pt>
                <c:pt idx="1383">
                  <c:v>4.4999999999999998E-2</c:v>
                </c:pt>
                <c:pt idx="1384">
                  <c:v>4.4999999999999998E-2</c:v>
                </c:pt>
                <c:pt idx="1385">
                  <c:v>4.4732000000000001E-2</c:v>
                </c:pt>
                <c:pt idx="1386">
                  <c:v>4.4699999999999997E-2</c:v>
                </c:pt>
                <c:pt idx="1387">
                  <c:v>4.4800000000000006E-2</c:v>
                </c:pt>
                <c:pt idx="1388">
                  <c:v>4.4900000000000002E-2</c:v>
                </c:pt>
                <c:pt idx="1389">
                  <c:v>4.4900000000000002E-2</c:v>
                </c:pt>
                <c:pt idx="1390">
                  <c:v>4.4657000000000002E-2</c:v>
                </c:pt>
                <c:pt idx="1391">
                  <c:v>4.4039000000000002E-2</c:v>
                </c:pt>
                <c:pt idx="1392">
                  <c:v>4.4097999999999998E-2</c:v>
                </c:pt>
                <c:pt idx="1393">
                  <c:v>4.3860000000000003E-2</c:v>
                </c:pt>
                <c:pt idx="1394">
                  <c:v>4.3914000000000002E-2</c:v>
                </c:pt>
                <c:pt idx="1395">
                  <c:v>4.3899999999999995E-2</c:v>
                </c:pt>
                <c:pt idx="1396">
                  <c:v>4.3764000000000004E-2</c:v>
                </c:pt>
                <c:pt idx="1397">
                  <c:v>4.3779000000000005E-2</c:v>
                </c:pt>
                <c:pt idx="1398">
                  <c:v>4.36E-2</c:v>
                </c:pt>
                <c:pt idx="1399">
                  <c:v>4.4000000000000004E-2</c:v>
                </c:pt>
                <c:pt idx="1400">
                  <c:v>4.5061999999999998E-2</c:v>
                </c:pt>
                <c:pt idx="1401">
                  <c:v>4.5053000000000003E-2</c:v>
                </c:pt>
                <c:pt idx="1402">
                  <c:v>4.5589999999999999E-2</c:v>
                </c:pt>
                <c:pt idx="1403">
                  <c:v>4.7564999999999996E-2</c:v>
                </c:pt>
                <c:pt idx="1404">
                  <c:v>4.5533999999999998E-2</c:v>
                </c:pt>
                <c:pt idx="1405">
                  <c:v>4.5298999999999999E-2</c:v>
                </c:pt>
                <c:pt idx="1406">
                  <c:v>4.4889999999999999E-2</c:v>
                </c:pt>
                <c:pt idx="1407">
                  <c:v>4.4950999999999998E-2</c:v>
                </c:pt>
                <c:pt idx="1408">
                  <c:v>4.5425000000000007E-2</c:v>
                </c:pt>
                <c:pt idx="1409">
                  <c:v>4.5400000000000003E-2</c:v>
                </c:pt>
                <c:pt idx="1410">
                  <c:v>4.5151999999999998E-2</c:v>
                </c:pt>
                <c:pt idx="1411">
                  <c:v>4.5256999999999999E-2</c:v>
                </c:pt>
                <c:pt idx="1412">
                  <c:v>4.5641999999999995E-2</c:v>
                </c:pt>
                <c:pt idx="1413">
                  <c:v>4.5552000000000002E-2</c:v>
                </c:pt>
                <c:pt idx="1414">
                  <c:v>4.5705000000000003E-2</c:v>
                </c:pt>
                <c:pt idx="1415">
                  <c:v>4.5880000000000004E-2</c:v>
                </c:pt>
                <c:pt idx="1416">
                  <c:v>4.5876E-2</c:v>
                </c:pt>
                <c:pt idx="1417">
                  <c:v>4.5952E-2</c:v>
                </c:pt>
                <c:pt idx="1418">
                  <c:v>4.6052999999999997E-2</c:v>
                </c:pt>
                <c:pt idx="1419">
                  <c:v>4.5820999999999994E-2</c:v>
                </c:pt>
                <c:pt idx="1420">
                  <c:v>4.5700000000000005E-2</c:v>
                </c:pt>
                <c:pt idx="1421">
                  <c:v>4.5199999999999997E-2</c:v>
                </c:pt>
                <c:pt idx="1422">
                  <c:v>4.5319999999999999E-2</c:v>
                </c:pt>
                <c:pt idx="1423">
                  <c:v>4.4999999999999998E-2</c:v>
                </c:pt>
                <c:pt idx="1424">
                  <c:v>4.4800000000000006E-2</c:v>
                </c:pt>
                <c:pt idx="1425">
                  <c:v>4.4974999999999994E-2</c:v>
                </c:pt>
                <c:pt idx="1426">
                  <c:v>4.4600000000000001E-2</c:v>
                </c:pt>
                <c:pt idx="1427">
                  <c:v>4.4699999999999997E-2</c:v>
                </c:pt>
                <c:pt idx="1428">
                  <c:v>4.4400000000000002E-2</c:v>
                </c:pt>
                <c:pt idx="1429">
                  <c:v>4.4450999999999997E-2</c:v>
                </c:pt>
                <c:pt idx="1430">
                  <c:v>4.4562999999999998E-2</c:v>
                </c:pt>
                <c:pt idx="1431">
                  <c:v>4.4180000000000004E-2</c:v>
                </c:pt>
                <c:pt idx="1432">
                  <c:v>4.3784999999999998E-2</c:v>
                </c:pt>
                <c:pt idx="1433">
                  <c:v>4.3438999999999998E-2</c:v>
                </c:pt>
                <c:pt idx="1434">
                  <c:v>4.3670999999999995E-2</c:v>
                </c:pt>
                <c:pt idx="1435">
                  <c:v>4.3292000000000004E-2</c:v>
                </c:pt>
                <c:pt idx="1436">
                  <c:v>4.3498999999999996E-2</c:v>
                </c:pt>
                <c:pt idx="1437">
                  <c:v>4.3899999999999995E-2</c:v>
                </c:pt>
                <c:pt idx="1438">
                  <c:v>4.4444999999999998E-2</c:v>
                </c:pt>
                <c:pt idx="1439">
                  <c:v>4.3922999999999997E-2</c:v>
                </c:pt>
                <c:pt idx="1440">
                  <c:v>4.3499999999999997E-2</c:v>
                </c:pt>
                <c:pt idx="1441">
                  <c:v>4.3380000000000002E-2</c:v>
                </c:pt>
                <c:pt idx="1442">
                  <c:v>4.3404999999999999E-2</c:v>
                </c:pt>
                <c:pt idx="1443">
                  <c:v>4.3400000000000001E-2</c:v>
                </c:pt>
                <c:pt idx="1444">
                  <c:v>4.3200000000000002E-2</c:v>
                </c:pt>
                <c:pt idx="1445">
                  <c:v>4.2544999999999999E-2</c:v>
                </c:pt>
                <c:pt idx="1446">
                  <c:v>4.1931000000000003E-2</c:v>
                </c:pt>
                <c:pt idx="1447">
                  <c:v>4.1500000000000002E-2</c:v>
                </c:pt>
                <c:pt idx="1448">
                  <c:v>4.1200000000000001E-2</c:v>
                </c:pt>
                <c:pt idx="1449">
                  <c:v>4.0538999999999999E-2</c:v>
                </c:pt>
                <c:pt idx="1450">
                  <c:v>4.0409E-2</c:v>
                </c:pt>
                <c:pt idx="1451">
                  <c:v>4.1051999999999998E-2</c:v>
                </c:pt>
                <c:pt idx="1452">
                  <c:v>4.0800000000000003E-2</c:v>
                </c:pt>
                <c:pt idx="1453">
                  <c:v>4.0500000000000001E-2</c:v>
                </c:pt>
                <c:pt idx="1454">
                  <c:v>4.0547000000000007E-2</c:v>
                </c:pt>
                <c:pt idx="1455">
                  <c:v>4.0239000000000004E-2</c:v>
                </c:pt>
                <c:pt idx="1456">
                  <c:v>4.0444000000000008E-2</c:v>
                </c:pt>
                <c:pt idx="1457">
                  <c:v>4.0199999999999993E-2</c:v>
                </c:pt>
                <c:pt idx="1458">
                  <c:v>4.0199999999999993E-2</c:v>
                </c:pt>
                <c:pt idx="1459">
                  <c:v>3.9942999999999999E-2</c:v>
                </c:pt>
                <c:pt idx="1460">
                  <c:v>3.9649999999999998E-2</c:v>
                </c:pt>
                <c:pt idx="1461">
                  <c:v>3.952E-2</c:v>
                </c:pt>
                <c:pt idx="1462">
                  <c:v>3.85E-2</c:v>
                </c:pt>
                <c:pt idx="1463">
                  <c:v>3.8265E-2</c:v>
                </c:pt>
                <c:pt idx="1464">
                  <c:v>3.8399999999999997E-2</c:v>
                </c:pt>
                <c:pt idx="1465">
                  <c:v>3.8199999999999998E-2</c:v>
                </c:pt>
                <c:pt idx="1466">
                  <c:v>3.8106000000000001E-2</c:v>
                </c:pt>
                <c:pt idx="1467">
                  <c:v>3.7699999999999997E-2</c:v>
                </c:pt>
                <c:pt idx="1468">
                  <c:v>3.7499999999999999E-2</c:v>
                </c:pt>
                <c:pt idx="1469">
                  <c:v>3.7752000000000001E-2</c:v>
                </c:pt>
                <c:pt idx="1470">
                  <c:v>3.7568999999999998E-2</c:v>
                </c:pt>
                <c:pt idx="1471">
                  <c:v>3.7454999999999995E-2</c:v>
                </c:pt>
                <c:pt idx="1472">
                  <c:v>3.7699999999999997E-2</c:v>
                </c:pt>
                <c:pt idx="1473">
                  <c:v>3.7400000000000003E-2</c:v>
                </c:pt>
                <c:pt idx="1474">
                  <c:v>3.7400000000000003E-2</c:v>
                </c:pt>
                <c:pt idx="1475">
                  <c:v>3.7100000000000001E-2</c:v>
                </c:pt>
                <c:pt idx="1476">
                  <c:v>3.7142000000000001E-2</c:v>
                </c:pt>
                <c:pt idx="1477">
                  <c:v>3.73E-2</c:v>
                </c:pt>
                <c:pt idx="1478">
                  <c:v>3.7228999999999998E-2</c:v>
                </c:pt>
                <c:pt idx="1479">
                  <c:v>3.7374999999999999E-2</c:v>
                </c:pt>
                <c:pt idx="1480">
                  <c:v>3.7400000000000003E-2</c:v>
                </c:pt>
                <c:pt idx="1481">
                  <c:v>3.7400000000000003E-2</c:v>
                </c:pt>
                <c:pt idx="1482">
                  <c:v>3.7315000000000001E-2</c:v>
                </c:pt>
                <c:pt idx="1483">
                  <c:v>3.7219000000000002E-2</c:v>
                </c:pt>
                <c:pt idx="1484">
                  <c:v>3.6799999999999999E-2</c:v>
                </c:pt>
                <c:pt idx="1485">
                  <c:v>3.6600000000000001E-2</c:v>
                </c:pt>
                <c:pt idx="1486">
                  <c:v>3.6799999999999999E-2</c:v>
                </c:pt>
                <c:pt idx="1487">
                  <c:v>3.6600000000000001E-2</c:v>
                </c:pt>
                <c:pt idx="1488">
                  <c:v>3.6600000000000001E-2</c:v>
                </c:pt>
                <c:pt idx="1489">
                  <c:v>3.6584999999999999E-2</c:v>
                </c:pt>
                <c:pt idx="1490">
                  <c:v>3.6799999999999999E-2</c:v>
                </c:pt>
                <c:pt idx="1491">
                  <c:v>3.6867999999999998E-2</c:v>
                </c:pt>
                <c:pt idx="1492">
                  <c:v>3.6900000000000002E-2</c:v>
                </c:pt>
                <c:pt idx="1493">
                  <c:v>3.73E-2</c:v>
                </c:pt>
                <c:pt idx="1494">
                  <c:v>3.6699999999999997E-2</c:v>
                </c:pt>
                <c:pt idx="1495">
                  <c:v>3.6299999999999999E-2</c:v>
                </c:pt>
                <c:pt idx="1496">
                  <c:v>3.5900000000000001E-2</c:v>
                </c:pt>
                <c:pt idx="1497">
                  <c:v>3.5900000000000001E-2</c:v>
                </c:pt>
                <c:pt idx="1498">
                  <c:v>3.6215999999999998E-2</c:v>
                </c:pt>
                <c:pt idx="1499">
                  <c:v>3.6261000000000002E-2</c:v>
                </c:pt>
                <c:pt idx="1500">
                  <c:v>3.6499999999999998E-2</c:v>
                </c:pt>
                <c:pt idx="1501">
                  <c:v>3.6435000000000002E-2</c:v>
                </c:pt>
                <c:pt idx="1502">
                  <c:v>3.6221000000000003E-2</c:v>
                </c:pt>
                <c:pt idx="1503">
                  <c:v>3.6400000000000002E-2</c:v>
                </c:pt>
                <c:pt idx="1504">
                  <c:v>3.6560999999999996E-2</c:v>
                </c:pt>
                <c:pt idx="1505">
                  <c:v>3.6308E-2</c:v>
                </c:pt>
                <c:pt idx="1506">
                  <c:v>3.6400000000000002E-2</c:v>
                </c:pt>
                <c:pt idx="1507">
                  <c:v>3.6518999999999996E-2</c:v>
                </c:pt>
                <c:pt idx="1508">
                  <c:v>3.7000000000000005E-2</c:v>
                </c:pt>
                <c:pt idx="1509">
                  <c:v>3.7469999999999996E-2</c:v>
                </c:pt>
                <c:pt idx="1510">
                  <c:v>3.8283999999999999E-2</c:v>
                </c:pt>
                <c:pt idx="1511">
                  <c:v>3.85E-2</c:v>
                </c:pt>
                <c:pt idx="1512">
                  <c:v>3.7763999999999999E-2</c:v>
                </c:pt>
                <c:pt idx="1513">
                  <c:v>3.8084E-2</c:v>
                </c:pt>
                <c:pt idx="1514">
                  <c:v>3.78E-2</c:v>
                </c:pt>
                <c:pt idx="1515">
                  <c:v>3.73E-2</c:v>
                </c:pt>
                <c:pt idx="1516">
                  <c:v>3.7400000000000003E-2</c:v>
                </c:pt>
                <c:pt idx="1517">
                  <c:v>3.7400000000000003E-2</c:v>
                </c:pt>
                <c:pt idx="1518">
                  <c:v>3.7499999999999999E-2</c:v>
                </c:pt>
                <c:pt idx="1519">
                  <c:v>3.7599999999999995E-2</c:v>
                </c:pt>
                <c:pt idx="1520">
                  <c:v>3.7351000000000002E-2</c:v>
                </c:pt>
                <c:pt idx="1521">
                  <c:v>3.7169000000000001E-2</c:v>
                </c:pt>
                <c:pt idx="1522">
                  <c:v>3.7427000000000002E-2</c:v>
                </c:pt>
                <c:pt idx="1523">
                  <c:v>3.7200000000000004E-2</c:v>
                </c:pt>
                <c:pt idx="1524">
                  <c:v>3.6652999999999998E-2</c:v>
                </c:pt>
                <c:pt idx="1525">
                  <c:v>3.6504000000000002E-2</c:v>
                </c:pt>
                <c:pt idx="1526">
                  <c:v>3.6156000000000001E-2</c:v>
                </c:pt>
                <c:pt idx="1527">
                  <c:v>3.5608000000000001E-2</c:v>
                </c:pt>
                <c:pt idx="1528">
                  <c:v>3.5699999999999996E-2</c:v>
                </c:pt>
                <c:pt idx="1529">
                  <c:v>3.5900000000000001E-2</c:v>
                </c:pt>
                <c:pt idx="1530">
                  <c:v>3.5536999999999999E-2</c:v>
                </c:pt>
                <c:pt idx="1531">
                  <c:v>3.5400000000000001E-2</c:v>
                </c:pt>
                <c:pt idx="1532">
                  <c:v>3.5428000000000001E-2</c:v>
                </c:pt>
                <c:pt idx="1533">
                  <c:v>3.5471000000000003E-2</c:v>
                </c:pt>
                <c:pt idx="1534">
                  <c:v>3.5400000000000001E-2</c:v>
                </c:pt>
                <c:pt idx="1535">
                  <c:v>3.5541999999999997E-2</c:v>
                </c:pt>
                <c:pt idx="1536">
                  <c:v>3.5299999999999998E-2</c:v>
                </c:pt>
                <c:pt idx="1537">
                  <c:v>3.5267E-2</c:v>
                </c:pt>
                <c:pt idx="1538">
                  <c:v>3.5554999999999996E-2</c:v>
                </c:pt>
                <c:pt idx="1539">
                  <c:v>3.5697E-2</c:v>
                </c:pt>
                <c:pt idx="1540">
                  <c:v>3.5323E-2</c:v>
                </c:pt>
                <c:pt idx="1541">
                  <c:v>3.5057999999999999E-2</c:v>
                </c:pt>
                <c:pt idx="1542">
                  <c:v>3.4235000000000002E-2</c:v>
                </c:pt>
                <c:pt idx="1543">
                  <c:v>3.4000000000000002E-2</c:v>
                </c:pt>
                <c:pt idx="1544">
                  <c:v>3.4312999999999996E-2</c:v>
                </c:pt>
                <c:pt idx="1545">
                  <c:v>3.3974000000000004E-2</c:v>
                </c:pt>
                <c:pt idx="1546">
                  <c:v>3.3500000000000002E-2</c:v>
                </c:pt>
                <c:pt idx="1547">
                  <c:v>3.3451000000000002E-2</c:v>
                </c:pt>
                <c:pt idx="1548">
                  <c:v>3.3450000000000001E-2</c:v>
                </c:pt>
                <c:pt idx="1549">
                  <c:v>3.3700000000000001E-2</c:v>
                </c:pt>
                <c:pt idx="1550">
                  <c:v>3.3336999999999999E-2</c:v>
                </c:pt>
                <c:pt idx="1551">
                  <c:v>3.3399999999999999E-2</c:v>
                </c:pt>
                <c:pt idx="1552">
                  <c:v>3.3006000000000001E-2</c:v>
                </c:pt>
                <c:pt idx="1553">
                  <c:v>3.2901E-2</c:v>
                </c:pt>
                <c:pt idx="1554">
                  <c:v>3.2875999999999996E-2</c:v>
                </c:pt>
                <c:pt idx="1555">
                  <c:v>3.2738000000000003E-2</c:v>
                </c:pt>
                <c:pt idx="1556">
                  <c:v>3.2507000000000001E-2</c:v>
                </c:pt>
                <c:pt idx="1557">
                  <c:v>3.2199999999999999E-2</c:v>
                </c:pt>
                <c:pt idx="1558">
                  <c:v>3.2199999999999999E-2</c:v>
                </c:pt>
                <c:pt idx="1559">
                  <c:v>3.2295999999999998E-2</c:v>
                </c:pt>
                <c:pt idx="1560">
                  <c:v>3.2799999999999996E-2</c:v>
                </c:pt>
                <c:pt idx="1561">
                  <c:v>3.3207E-2</c:v>
                </c:pt>
                <c:pt idx="1562">
                  <c:v>3.3932000000000004E-2</c:v>
                </c:pt>
                <c:pt idx="1563">
                  <c:v>3.3967999999999998E-2</c:v>
                </c:pt>
                <c:pt idx="1564">
                  <c:v>3.4514000000000003E-2</c:v>
                </c:pt>
                <c:pt idx="1565">
                  <c:v>3.4599999999999999E-2</c:v>
                </c:pt>
                <c:pt idx="1566">
                  <c:v>3.4319999999999996E-2</c:v>
                </c:pt>
                <c:pt idx="1567">
                  <c:v>3.44E-2</c:v>
                </c:pt>
                <c:pt idx="1568">
                  <c:v>3.4430000000000002E-2</c:v>
                </c:pt>
                <c:pt idx="1569">
                  <c:v>3.4430000000000002E-2</c:v>
                </c:pt>
                <c:pt idx="1570">
                  <c:v>3.5034999999999997E-2</c:v>
                </c:pt>
                <c:pt idx="1571">
                  <c:v>3.4701000000000003E-2</c:v>
                </c:pt>
                <c:pt idx="1572">
                  <c:v>3.5000000000000003E-2</c:v>
                </c:pt>
                <c:pt idx="1573">
                  <c:v>3.5632000000000004E-2</c:v>
                </c:pt>
                <c:pt idx="1574">
                  <c:v>3.6055000000000004E-2</c:v>
                </c:pt>
                <c:pt idx="1575">
                  <c:v>3.5922999999999997E-2</c:v>
                </c:pt>
                <c:pt idx="1576">
                  <c:v>3.5991000000000002E-2</c:v>
                </c:pt>
                <c:pt idx="1577">
                  <c:v>3.6299999999999999E-2</c:v>
                </c:pt>
                <c:pt idx="1578">
                  <c:v>3.6000000000000004E-2</c:v>
                </c:pt>
                <c:pt idx="1579">
                  <c:v>3.5638000000000003E-2</c:v>
                </c:pt>
                <c:pt idx="1580">
                  <c:v>3.5556000000000004E-2</c:v>
                </c:pt>
                <c:pt idx="1581">
                  <c:v>3.5053000000000001E-2</c:v>
                </c:pt>
                <c:pt idx="1582">
                  <c:v>3.4777999999999996E-2</c:v>
                </c:pt>
                <c:pt idx="1583">
                  <c:v>3.4506000000000002E-2</c:v>
                </c:pt>
                <c:pt idx="1584">
                  <c:v>3.4132999999999997E-2</c:v>
                </c:pt>
                <c:pt idx="1585">
                  <c:v>3.3648999999999998E-2</c:v>
                </c:pt>
                <c:pt idx="1586">
                  <c:v>3.3799999999999997E-2</c:v>
                </c:pt>
                <c:pt idx="1587">
                  <c:v>3.4401000000000001E-2</c:v>
                </c:pt>
                <c:pt idx="1588">
                  <c:v>3.5013999999999997E-2</c:v>
                </c:pt>
                <c:pt idx="1589">
                  <c:v>3.5255999999999996E-2</c:v>
                </c:pt>
                <c:pt idx="1590">
                  <c:v>3.6362999999999999E-2</c:v>
                </c:pt>
                <c:pt idx="1591">
                  <c:v>3.6094000000000001E-2</c:v>
                </c:pt>
                <c:pt idx="1592">
                  <c:v>3.5832999999999997E-2</c:v>
                </c:pt>
                <c:pt idx="1593">
                  <c:v>3.5832999999999997E-2</c:v>
                </c:pt>
                <c:pt idx="1594">
                  <c:v>3.5430999999999997E-2</c:v>
                </c:pt>
                <c:pt idx="1595">
                  <c:v>3.5298999999999997E-2</c:v>
                </c:pt>
                <c:pt idx="1596">
                  <c:v>3.4599999999999999E-2</c:v>
                </c:pt>
                <c:pt idx="1597">
                  <c:v>3.4599999999999999E-2</c:v>
                </c:pt>
                <c:pt idx="1598">
                  <c:v>3.4853999999999996E-2</c:v>
                </c:pt>
                <c:pt idx="1599">
                  <c:v>3.526E-2</c:v>
                </c:pt>
                <c:pt idx="1600">
                  <c:v>3.5977000000000002E-2</c:v>
                </c:pt>
                <c:pt idx="1601">
                  <c:v>3.6000000000000004E-2</c:v>
                </c:pt>
                <c:pt idx="1602">
                  <c:v>3.5699999999999996E-2</c:v>
                </c:pt>
                <c:pt idx="1603">
                  <c:v>3.5499999999999997E-2</c:v>
                </c:pt>
                <c:pt idx="1604">
                  <c:v>3.5499999999999997E-2</c:v>
                </c:pt>
                <c:pt idx="1605">
                  <c:v>3.5699999999999996E-2</c:v>
                </c:pt>
                <c:pt idx="1606">
                  <c:v>3.5309E-2</c:v>
                </c:pt>
                <c:pt idx="1607">
                  <c:v>3.5499999999999997E-2</c:v>
                </c:pt>
                <c:pt idx="1608">
                  <c:v>3.5730999999999999E-2</c:v>
                </c:pt>
                <c:pt idx="1609">
                  <c:v>3.5535999999999998E-2</c:v>
                </c:pt>
                <c:pt idx="1610">
                  <c:v>3.5699999999999996E-2</c:v>
                </c:pt>
                <c:pt idx="1611">
                  <c:v>3.5722999999999998E-2</c:v>
                </c:pt>
                <c:pt idx="1612">
                  <c:v>3.5429000000000002E-2</c:v>
                </c:pt>
                <c:pt idx="1613">
                  <c:v>3.5508000000000005E-2</c:v>
                </c:pt>
                <c:pt idx="1614">
                  <c:v>3.5514000000000004E-2</c:v>
                </c:pt>
                <c:pt idx="1615">
                  <c:v>3.5741000000000002E-2</c:v>
                </c:pt>
                <c:pt idx="1616">
                  <c:v>3.5532000000000001E-2</c:v>
                </c:pt>
                <c:pt idx="1617">
                  <c:v>3.5332000000000002E-2</c:v>
                </c:pt>
                <c:pt idx="1618">
                  <c:v>3.5499999999999997E-2</c:v>
                </c:pt>
                <c:pt idx="1619">
                  <c:v>3.5699999999999996E-2</c:v>
                </c:pt>
                <c:pt idx="1620">
                  <c:v>3.5400000000000001E-2</c:v>
                </c:pt>
                <c:pt idx="1621">
                  <c:v>3.5309E-2</c:v>
                </c:pt>
                <c:pt idx="1622">
                  <c:v>3.49E-2</c:v>
                </c:pt>
                <c:pt idx="1623">
                  <c:v>3.4927E-2</c:v>
                </c:pt>
                <c:pt idx="1624">
                  <c:v>3.4929000000000002E-2</c:v>
                </c:pt>
                <c:pt idx="1625">
                  <c:v>3.4568000000000002E-2</c:v>
                </c:pt>
                <c:pt idx="1626">
                  <c:v>3.4228000000000001E-2</c:v>
                </c:pt>
                <c:pt idx="1627">
                  <c:v>3.3971000000000001E-2</c:v>
                </c:pt>
                <c:pt idx="1628">
                  <c:v>3.4188999999999997E-2</c:v>
                </c:pt>
                <c:pt idx="1629">
                  <c:v>3.3603999999999995E-2</c:v>
                </c:pt>
                <c:pt idx="1630">
                  <c:v>3.3923000000000002E-2</c:v>
                </c:pt>
                <c:pt idx="1631">
                  <c:v>3.3917000000000003E-2</c:v>
                </c:pt>
                <c:pt idx="1632">
                  <c:v>3.3803E-2</c:v>
                </c:pt>
                <c:pt idx="1633">
                  <c:v>3.4243999999999997E-2</c:v>
                </c:pt>
                <c:pt idx="1634">
                  <c:v>3.4730999999999998E-2</c:v>
                </c:pt>
                <c:pt idx="1635">
                  <c:v>3.5654999999999999E-2</c:v>
                </c:pt>
                <c:pt idx="1636">
                  <c:v>3.5926E-2</c:v>
                </c:pt>
                <c:pt idx="1637">
                  <c:v>3.5920000000000001E-2</c:v>
                </c:pt>
                <c:pt idx="1638">
                  <c:v>3.5192000000000001E-2</c:v>
                </c:pt>
                <c:pt idx="1639">
                  <c:v>3.5184E-2</c:v>
                </c:pt>
                <c:pt idx="1640">
                  <c:v>3.5104999999999997E-2</c:v>
                </c:pt>
                <c:pt idx="1641">
                  <c:v>3.5922999999999997E-2</c:v>
                </c:pt>
                <c:pt idx="1642">
                  <c:v>3.6027000000000003E-2</c:v>
                </c:pt>
                <c:pt idx="1643">
                  <c:v>3.8774999999999997E-2</c:v>
                </c:pt>
                <c:pt idx="1644">
                  <c:v>3.8599999999999995E-2</c:v>
                </c:pt>
                <c:pt idx="1645">
                  <c:v>4.5343000000000001E-2</c:v>
                </c:pt>
                <c:pt idx="1646">
                  <c:v>5.0270999999999996E-2</c:v>
                </c:pt>
                <c:pt idx="1647">
                  <c:v>4.3159999999999997E-2</c:v>
                </c:pt>
                <c:pt idx="1648">
                  <c:v>4.4736000000000005E-2</c:v>
                </c:pt>
                <c:pt idx="1649">
                  <c:v>4.4317000000000002E-2</c:v>
                </c:pt>
                <c:pt idx="1650">
                  <c:v>4.8064999999999997E-2</c:v>
                </c:pt>
                <c:pt idx="1651">
                  <c:v>4.7135999999999997E-2</c:v>
                </c:pt>
                <c:pt idx="1652">
                  <c:v>4.7735E-2</c:v>
                </c:pt>
                <c:pt idx="1653">
                  <c:v>5.0191999999999994E-2</c:v>
                </c:pt>
                <c:pt idx="1654">
                  <c:v>4.8490999999999999E-2</c:v>
                </c:pt>
                <c:pt idx="1655">
                  <c:v>4.6120999999999995E-2</c:v>
                </c:pt>
                <c:pt idx="1656">
                  <c:v>4.4748999999999997E-2</c:v>
                </c:pt>
                <c:pt idx="1657">
                  <c:v>4.5130999999999998E-2</c:v>
                </c:pt>
                <c:pt idx="1658">
                  <c:v>4.5027999999999999E-2</c:v>
                </c:pt>
                <c:pt idx="1659">
                  <c:v>4.5551000000000001E-2</c:v>
                </c:pt>
                <c:pt idx="1660">
                  <c:v>4.6477000000000004E-2</c:v>
                </c:pt>
                <c:pt idx="1661">
                  <c:v>4.7199999999999999E-2</c:v>
                </c:pt>
                <c:pt idx="1662">
                  <c:v>4.8652000000000001E-2</c:v>
                </c:pt>
                <c:pt idx="1663">
                  <c:v>4.7983000000000005E-2</c:v>
                </c:pt>
                <c:pt idx="1664">
                  <c:v>4.7800000000000002E-2</c:v>
                </c:pt>
                <c:pt idx="1665">
                  <c:v>4.7523000000000003E-2</c:v>
                </c:pt>
                <c:pt idx="1666">
                  <c:v>4.6859000000000005E-2</c:v>
                </c:pt>
                <c:pt idx="1667">
                  <c:v>4.6848000000000001E-2</c:v>
                </c:pt>
                <c:pt idx="1668">
                  <c:v>4.6024000000000002E-2</c:v>
                </c:pt>
                <c:pt idx="1669">
                  <c:v>4.4526000000000003E-2</c:v>
                </c:pt>
                <c:pt idx="1670">
                  <c:v>4.3456000000000002E-2</c:v>
                </c:pt>
                <c:pt idx="1671">
                  <c:v>4.2436000000000001E-2</c:v>
                </c:pt>
                <c:pt idx="1672">
                  <c:v>4.1952999999999997E-2</c:v>
                </c:pt>
                <c:pt idx="1673">
                  <c:v>4.1816000000000006E-2</c:v>
                </c:pt>
                <c:pt idx="1674">
                  <c:v>4.3358000000000001E-2</c:v>
                </c:pt>
                <c:pt idx="1675">
                  <c:v>4.8099999999999997E-2</c:v>
                </c:pt>
                <c:pt idx="1676">
                  <c:v>4.7611999999999995E-2</c:v>
                </c:pt>
                <c:pt idx="1677">
                  <c:v>4.4444999999999998E-2</c:v>
                </c:pt>
                <c:pt idx="1678">
                  <c:v>4.3700000000000003E-2</c:v>
                </c:pt>
                <c:pt idx="1679">
                  <c:v>4.4126000000000005E-2</c:v>
                </c:pt>
                <c:pt idx="1680">
                  <c:v>4.4303999999999996E-2</c:v>
                </c:pt>
                <c:pt idx="1681">
                  <c:v>4.4199999999999996E-2</c:v>
                </c:pt>
                <c:pt idx="1682">
                  <c:v>4.4269999999999997E-2</c:v>
                </c:pt>
                <c:pt idx="1683">
                  <c:v>4.5400000000000003E-2</c:v>
                </c:pt>
                <c:pt idx="1684">
                  <c:v>4.4821E-2</c:v>
                </c:pt>
                <c:pt idx="1685">
                  <c:v>4.5100000000000001E-2</c:v>
                </c:pt>
                <c:pt idx="1686">
                  <c:v>4.5862E-2</c:v>
                </c:pt>
                <c:pt idx="1687">
                  <c:v>4.6519999999999999E-2</c:v>
                </c:pt>
                <c:pt idx="1688">
                  <c:v>4.58E-2</c:v>
                </c:pt>
                <c:pt idx="1689">
                  <c:v>4.5599999999999995E-2</c:v>
                </c:pt>
                <c:pt idx="1690">
                  <c:v>4.4999999999999998E-2</c:v>
                </c:pt>
                <c:pt idx="1691">
                  <c:v>4.4840999999999999E-2</c:v>
                </c:pt>
                <c:pt idx="1692">
                  <c:v>4.4458000000000004E-2</c:v>
                </c:pt>
                <c:pt idx="1693">
                  <c:v>4.4266E-2</c:v>
                </c:pt>
                <c:pt idx="1694">
                  <c:v>4.4618999999999999E-2</c:v>
                </c:pt>
                <c:pt idx="1695">
                  <c:v>4.3299999999999998E-2</c:v>
                </c:pt>
                <c:pt idx="1696">
                  <c:v>4.3700000000000003E-2</c:v>
                </c:pt>
                <c:pt idx="1697">
                  <c:v>4.3700000000000003E-2</c:v>
                </c:pt>
                <c:pt idx="1698">
                  <c:v>4.4020000000000004E-2</c:v>
                </c:pt>
                <c:pt idx="1699">
                  <c:v>4.4015000000000006E-2</c:v>
                </c:pt>
                <c:pt idx="1700">
                  <c:v>4.4035999999999999E-2</c:v>
                </c:pt>
                <c:pt idx="1701">
                  <c:v>4.3063000000000004E-2</c:v>
                </c:pt>
                <c:pt idx="1702">
                  <c:v>4.2000000000000003E-2</c:v>
                </c:pt>
                <c:pt idx="1703">
                  <c:v>4.2028999999999997E-2</c:v>
                </c:pt>
                <c:pt idx="1704">
                  <c:v>4.1700000000000001E-2</c:v>
                </c:pt>
                <c:pt idx="1705">
                  <c:v>4.1246999999999999E-2</c:v>
                </c:pt>
                <c:pt idx="1706">
                  <c:v>4.1299999999999996E-2</c:v>
                </c:pt>
                <c:pt idx="1707">
                  <c:v>4.1200000000000001E-2</c:v>
                </c:pt>
                <c:pt idx="1708">
                  <c:v>4.1500000000000002E-2</c:v>
                </c:pt>
                <c:pt idx="1709">
                  <c:v>4.2557999999999999E-2</c:v>
                </c:pt>
                <c:pt idx="1710">
                  <c:v>4.1900000000000007E-2</c:v>
                </c:pt>
                <c:pt idx="1711">
                  <c:v>4.2575000000000002E-2</c:v>
                </c:pt>
                <c:pt idx="1712">
                  <c:v>4.2699999999999995E-2</c:v>
                </c:pt>
                <c:pt idx="1713">
                  <c:v>4.3569000000000004E-2</c:v>
                </c:pt>
                <c:pt idx="1714">
                  <c:v>4.2846999999999996E-2</c:v>
                </c:pt>
                <c:pt idx="1715">
                  <c:v>4.3367000000000003E-2</c:v>
                </c:pt>
                <c:pt idx="1716">
                  <c:v>4.2655999999999999E-2</c:v>
                </c:pt>
                <c:pt idx="1717">
                  <c:v>4.3193999999999996E-2</c:v>
                </c:pt>
                <c:pt idx="1718">
                  <c:v>4.2537999999999999E-2</c:v>
                </c:pt>
                <c:pt idx="1719">
                  <c:v>4.2093999999999993E-2</c:v>
                </c:pt>
                <c:pt idx="1720">
                  <c:v>4.1097999999999996E-2</c:v>
                </c:pt>
                <c:pt idx="1721">
                  <c:v>4.1093000000000005E-2</c:v>
                </c:pt>
                <c:pt idx="1722">
                  <c:v>4.0500000000000001E-2</c:v>
                </c:pt>
                <c:pt idx="1723">
                  <c:v>4.0027E-2</c:v>
                </c:pt>
                <c:pt idx="1724">
                  <c:v>4.0300000000000002E-2</c:v>
                </c:pt>
                <c:pt idx="1725">
                  <c:v>4.0077999999999996E-2</c:v>
                </c:pt>
                <c:pt idx="1726">
                  <c:v>3.9750000000000001E-2</c:v>
                </c:pt>
                <c:pt idx="1727">
                  <c:v>3.9300000000000002E-2</c:v>
                </c:pt>
                <c:pt idx="1728">
                  <c:v>3.9552999999999998E-2</c:v>
                </c:pt>
                <c:pt idx="1729">
                  <c:v>3.9800000000000002E-2</c:v>
                </c:pt>
                <c:pt idx="1730">
                  <c:v>3.9821000000000002E-2</c:v>
                </c:pt>
                <c:pt idx="1731">
                  <c:v>3.9537000000000003E-2</c:v>
                </c:pt>
                <c:pt idx="1732">
                  <c:v>3.8616000000000004E-2</c:v>
                </c:pt>
                <c:pt idx="1733">
                  <c:v>3.8704999999999996E-2</c:v>
                </c:pt>
                <c:pt idx="1734">
                  <c:v>3.8700999999999999E-2</c:v>
                </c:pt>
                <c:pt idx="1735">
                  <c:v>3.8699999999999998E-2</c:v>
                </c:pt>
                <c:pt idx="1736">
                  <c:v>3.891E-2</c:v>
                </c:pt>
                <c:pt idx="1737">
                  <c:v>3.8399999999999997E-2</c:v>
                </c:pt>
                <c:pt idx="1738">
                  <c:v>3.8018000000000003E-2</c:v>
                </c:pt>
                <c:pt idx="1739">
                  <c:v>3.8178999999999998E-2</c:v>
                </c:pt>
                <c:pt idx="1740">
                  <c:v>3.7999999999999999E-2</c:v>
                </c:pt>
                <c:pt idx="1741">
                  <c:v>3.7067999999999997E-2</c:v>
                </c:pt>
                <c:pt idx="1742">
                  <c:v>3.7035999999999999E-2</c:v>
                </c:pt>
                <c:pt idx="1743">
                  <c:v>3.6798999999999998E-2</c:v>
                </c:pt>
                <c:pt idx="1744">
                  <c:v>3.7420000000000002E-2</c:v>
                </c:pt>
                <c:pt idx="1745">
                  <c:v>3.7940000000000002E-2</c:v>
                </c:pt>
                <c:pt idx="1746">
                  <c:v>3.7699999999999997E-2</c:v>
                </c:pt>
                <c:pt idx="1747">
                  <c:v>3.8738000000000002E-2</c:v>
                </c:pt>
                <c:pt idx="1748">
                  <c:v>3.9543000000000002E-2</c:v>
                </c:pt>
                <c:pt idx="1749">
                  <c:v>3.9566999999999998E-2</c:v>
                </c:pt>
                <c:pt idx="1750">
                  <c:v>3.9966000000000002E-2</c:v>
                </c:pt>
                <c:pt idx="1751">
                  <c:v>4.0599999999999997E-2</c:v>
                </c:pt>
                <c:pt idx="1752">
                  <c:v>4.0500999999999995E-2</c:v>
                </c:pt>
                <c:pt idx="1753">
                  <c:v>4.0212000000000005E-2</c:v>
                </c:pt>
                <c:pt idx="1754">
                  <c:v>3.8993E-2</c:v>
                </c:pt>
                <c:pt idx="1755">
                  <c:v>3.9514000000000001E-2</c:v>
                </c:pt>
                <c:pt idx="1756">
                  <c:v>3.9199999999999999E-2</c:v>
                </c:pt>
                <c:pt idx="1757">
                  <c:v>3.9134000000000002E-2</c:v>
                </c:pt>
                <c:pt idx="1758">
                  <c:v>3.9029000000000001E-2</c:v>
                </c:pt>
                <c:pt idx="1759">
                  <c:v>3.9260000000000003E-2</c:v>
                </c:pt>
                <c:pt idx="1760">
                  <c:v>4.0327000000000002E-2</c:v>
                </c:pt>
                <c:pt idx="1761">
                  <c:v>4.0149999999999998E-2</c:v>
                </c:pt>
                <c:pt idx="1762">
                  <c:v>3.9982000000000004E-2</c:v>
                </c:pt>
                <c:pt idx="1763">
                  <c:v>4.0645000000000001E-2</c:v>
                </c:pt>
                <c:pt idx="1764">
                  <c:v>4.0377999999999997E-2</c:v>
                </c:pt>
                <c:pt idx="1765">
                  <c:v>4.0483999999999999E-2</c:v>
                </c:pt>
                <c:pt idx="1766">
                  <c:v>4.0243000000000001E-2</c:v>
                </c:pt>
                <c:pt idx="1767">
                  <c:v>4.0224000000000003E-2</c:v>
                </c:pt>
                <c:pt idx="1768">
                  <c:v>4.0510999999999998E-2</c:v>
                </c:pt>
                <c:pt idx="1769">
                  <c:v>4.0242000000000007E-2</c:v>
                </c:pt>
                <c:pt idx="1770">
                  <c:v>4.0645000000000001E-2</c:v>
                </c:pt>
                <c:pt idx="1771">
                  <c:v>4.0864000000000004E-2</c:v>
                </c:pt>
                <c:pt idx="1772">
                  <c:v>4.0740999999999999E-2</c:v>
                </c:pt>
                <c:pt idx="1773">
                  <c:v>4.1132000000000002E-2</c:v>
                </c:pt>
                <c:pt idx="1774">
                  <c:v>4.1399999999999999E-2</c:v>
                </c:pt>
                <c:pt idx="1775">
                  <c:v>4.1645000000000001E-2</c:v>
                </c:pt>
                <c:pt idx="1776">
                  <c:v>4.3173000000000003E-2</c:v>
                </c:pt>
                <c:pt idx="1777">
                  <c:v>4.3243000000000004E-2</c:v>
                </c:pt>
                <c:pt idx="1778">
                  <c:v>4.2290000000000001E-2</c:v>
                </c:pt>
                <c:pt idx="1779">
                  <c:v>4.3032000000000001E-2</c:v>
                </c:pt>
                <c:pt idx="1780">
                  <c:v>4.1947999999999999E-2</c:v>
                </c:pt>
                <c:pt idx="1781">
                  <c:v>4.2222999999999997E-2</c:v>
                </c:pt>
                <c:pt idx="1782">
                  <c:v>4.3855000000000005E-2</c:v>
                </c:pt>
                <c:pt idx="1783">
                  <c:v>4.3656E-2</c:v>
                </c:pt>
                <c:pt idx="1784">
                  <c:v>4.3078000000000005E-2</c:v>
                </c:pt>
                <c:pt idx="1785">
                  <c:v>4.2999999999999997E-2</c:v>
                </c:pt>
                <c:pt idx="1786">
                  <c:v>4.3926999999999994E-2</c:v>
                </c:pt>
                <c:pt idx="1787">
                  <c:v>4.3299999999999998E-2</c:v>
                </c:pt>
                <c:pt idx="1788">
                  <c:v>4.3432000000000005E-2</c:v>
                </c:pt>
                <c:pt idx="1789">
                  <c:v>4.3367000000000003E-2</c:v>
                </c:pt>
                <c:pt idx="1790">
                  <c:v>4.2954999999999993E-2</c:v>
                </c:pt>
                <c:pt idx="1791">
                  <c:v>4.2773000000000005E-2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5FB-49ED-AAAE-74F53668EF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98356640"/>
        <c:axId val="798361264"/>
        <c:extLst/>
      </c:lineChart>
      <c:dateAx>
        <c:axId val="798356640"/>
        <c:scaling>
          <c:orientation val="minMax"/>
          <c:min val="43103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8361264"/>
        <c:crosses val="autoZero"/>
        <c:auto val="1"/>
        <c:lblOffset val="100"/>
        <c:baseTimeUnit val="days"/>
        <c:majorUnit val="1"/>
      </c:dateAx>
      <c:valAx>
        <c:axId val="798361264"/>
        <c:scaling>
          <c:orientation val="minMax"/>
          <c:max val="6.1000000000000013E-2"/>
          <c:min val="-2.7000000000000007E-2"/>
        </c:scaling>
        <c:delete val="0"/>
        <c:axPos val="l"/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8356640"/>
        <c:crosses val="autoZero"/>
        <c:crossBetween val="between"/>
        <c:majorUnit val="8.0000000000000019E-3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2.0964617198590298E-2"/>
          <c:y val="0.90154529656240801"/>
          <c:w val="0.93055689904779604"/>
          <c:h val="9.845470343759199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5401831176814501E-2"/>
          <c:y val="7.83381512788663E-2"/>
          <c:w val="0.89531034853624403"/>
          <c:h val="0.75391883803691895"/>
        </c:manualLayout>
      </c:layout>
      <c:lineChart>
        <c:grouping val="standard"/>
        <c:varyColors val="0"/>
        <c:ser>
          <c:idx val="4"/>
          <c:order val="0"/>
          <c:tx>
            <c:v>Índice Bovespa</c:v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'RV Dados'!$A$2:$A$8320</c:f>
              <c:numCache>
                <c:formatCode>General</c:formatCode>
                <c:ptCount val="8319"/>
                <c:pt idx="2" formatCode="m/d/yyyy">
                  <c:v>38719</c:v>
                </c:pt>
                <c:pt idx="3" formatCode="m/d/yyyy">
                  <c:v>38720</c:v>
                </c:pt>
                <c:pt idx="4" formatCode="m/d/yyyy">
                  <c:v>38721</c:v>
                </c:pt>
                <c:pt idx="5" formatCode="m/d/yyyy">
                  <c:v>38722</c:v>
                </c:pt>
                <c:pt idx="6" formatCode="m/d/yyyy">
                  <c:v>38723</c:v>
                </c:pt>
                <c:pt idx="7" formatCode="m/d/yyyy">
                  <c:v>38726</c:v>
                </c:pt>
                <c:pt idx="8" formatCode="m/d/yyyy">
                  <c:v>38727</c:v>
                </c:pt>
                <c:pt idx="9" formatCode="m/d/yyyy">
                  <c:v>38728</c:v>
                </c:pt>
                <c:pt idx="10" formatCode="m/d/yyyy">
                  <c:v>38729</c:v>
                </c:pt>
                <c:pt idx="11" formatCode="m/d/yyyy">
                  <c:v>38730</c:v>
                </c:pt>
                <c:pt idx="12" formatCode="m/d/yyyy">
                  <c:v>38733</c:v>
                </c:pt>
                <c:pt idx="13" formatCode="m/d/yyyy">
                  <c:v>38734</c:v>
                </c:pt>
                <c:pt idx="14" formatCode="m/d/yyyy">
                  <c:v>38735</c:v>
                </c:pt>
                <c:pt idx="15" formatCode="m/d/yyyy">
                  <c:v>38736</c:v>
                </c:pt>
                <c:pt idx="16" formatCode="m/d/yyyy">
                  <c:v>38737</c:v>
                </c:pt>
                <c:pt idx="17" formatCode="m/d/yyyy">
                  <c:v>38740</c:v>
                </c:pt>
                <c:pt idx="18" formatCode="m/d/yyyy">
                  <c:v>38741</c:v>
                </c:pt>
                <c:pt idx="19" formatCode="m/d/yyyy">
                  <c:v>38743</c:v>
                </c:pt>
                <c:pt idx="20" formatCode="m/d/yyyy">
                  <c:v>38744</c:v>
                </c:pt>
                <c:pt idx="21" formatCode="m/d/yyyy">
                  <c:v>38747</c:v>
                </c:pt>
                <c:pt idx="22" formatCode="m/d/yyyy">
                  <c:v>38748</c:v>
                </c:pt>
                <c:pt idx="23" formatCode="m/d/yyyy">
                  <c:v>38749</c:v>
                </c:pt>
                <c:pt idx="24" formatCode="m/d/yyyy">
                  <c:v>38750</c:v>
                </c:pt>
                <c:pt idx="25" formatCode="m/d/yyyy">
                  <c:v>38751</c:v>
                </c:pt>
                <c:pt idx="26" formatCode="m/d/yyyy">
                  <c:v>38754</c:v>
                </c:pt>
                <c:pt idx="27" formatCode="m/d/yyyy">
                  <c:v>38755</c:v>
                </c:pt>
                <c:pt idx="28" formatCode="m/d/yyyy">
                  <c:v>38756</c:v>
                </c:pt>
                <c:pt idx="29" formatCode="m/d/yyyy">
                  <c:v>38757</c:v>
                </c:pt>
                <c:pt idx="30" formatCode="m/d/yyyy">
                  <c:v>38758</c:v>
                </c:pt>
                <c:pt idx="31" formatCode="m/d/yyyy">
                  <c:v>38761</c:v>
                </c:pt>
                <c:pt idx="32" formatCode="m/d/yyyy">
                  <c:v>38762</c:v>
                </c:pt>
                <c:pt idx="33" formatCode="m/d/yyyy">
                  <c:v>38763</c:v>
                </c:pt>
                <c:pt idx="34" formatCode="m/d/yyyy">
                  <c:v>38764</c:v>
                </c:pt>
                <c:pt idx="35" formatCode="m/d/yyyy">
                  <c:v>38765</c:v>
                </c:pt>
                <c:pt idx="36" formatCode="m/d/yyyy">
                  <c:v>38768</c:v>
                </c:pt>
                <c:pt idx="37" formatCode="m/d/yyyy">
                  <c:v>38769</c:v>
                </c:pt>
                <c:pt idx="38" formatCode="m/d/yyyy">
                  <c:v>38770</c:v>
                </c:pt>
                <c:pt idx="39" formatCode="m/d/yyyy">
                  <c:v>38771</c:v>
                </c:pt>
                <c:pt idx="40" formatCode="m/d/yyyy">
                  <c:v>38772</c:v>
                </c:pt>
                <c:pt idx="41" formatCode="m/d/yyyy">
                  <c:v>38777</c:v>
                </c:pt>
                <c:pt idx="42" formatCode="m/d/yyyy">
                  <c:v>38778</c:v>
                </c:pt>
                <c:pt idx="43" formatCode="m/d/yyyy">
                  <c:v>38779</c:v>
                </c:pt>
                <c:pt idx="44" formatCode="m/d/yyyy">
                  <c:v>38782</c:v>
                </c:pt>
                <c:pt idx="45" formatCode="m/d/yyyy">
                  <c:v>38783</c:v>
                </c:pt>
                <c:pt idx="46" formatCode="m/d/yyyy">
                  <c:v>38784</c:v>
                </c:pt>
                <c:pt idx="47" formatCode="m/d/yyyy">
                  <c:v>38785</c:v>
                </c:pt>
                <c:pt idx="48" formatCode="m/d/yyyy">
                  <c:v>38786</c:v>
                </c:pt>
                <c:pt idx="49" formatCode="m/d/yyyy">
                  <c:v>38789</c:v>
                </c:pt>
                <c:pt idx="50" formatCode="m/d/yyyy">
                  <c:v>38790</c:v>
                </c:pt>
                <c:pt idx="51" formatCode="m/d/yyyy">
                  <c:v>38791</c:v>
                </c:pt>
                <c:pt idx="52" formatCode="m/d/yyyy">
                  <c:v>38792</c:v>
                </c:pt>
                <c:pt idx="53" formatCode="m/d/yyyy">
                  <c:v>38793</c:v>
                </c:pt>
                <c:pt idx="54" formatCode="m/d/yyyy">
                  <c:v>38796</c:v>
                </c:pt>
                <c:pt idx="55" formatCode="m/d/yyyy">
                  <c:v>38797</c:v>
                </c:pt>
                <c:pt idx="56" formatCode="m/d/yyyy">
                  <c:v>38798</c:v>
                </c:pt>
                <c:pt idx="57" formatCode="m/d/yyyy">
                  <c:v>38799</c:v>
                </c:pt>
                <c:pt idx="58" formatCode="m/d/yyyy">
                  <c:v>38800</c:v>
                </c:pt>
                <c:pt idx="59" formatCode="m/d/yyyy">
                  <c:v>38803</c:v>
                </c:pt>
                <c:pt idx="60" formatCode="m/d/yyyy">
                  <c:v>38804</c:v>
                </c:pt>
                <c:pt idx="61" formatCode="m/d/yyyy">
                  <c:v>38805</c:v>
                </c:pt>
                <c:pt idx="62" formatCode="m/d/yyyy">
                  <c:v>38806</c:v>
                </c:pt>
                <c:pt idx="63" formatCode="m/d/yyyy">
                  <c:v>38807</c:v>
                </c:pt>
                <c:pt idx="64" formatCode="m/d/yyyy">
                  <c:v>38810</c:v>
                </c:pt>
                <c:pt idx="65" formatCode="m/d/yyyy">
                  <c:v>38811</c:v>
                </c:pt>
                <c:pt idx="66" formatCode="m/d/yyyy">
                  <c:v>38812</c:v>
                </c:pt>
                <c:pt idx="67" formatCode="m/d/yyyy">
                  <c:v>38813</c:v>
                </c:pt>
                <c:pt idx="68" formatCode="m/d/yyyy">
                  <c:v>38814</c:v>
                </c:pt>
                <c:pt idx="69" formatCode="m/d/yyyy">
                  <c:v>38817</c:v>
                </c:pt>
                <c:pt idx="70" formatCode="m/d/yyyy">
                  <c:v>38818</c:v>
                </c:pt>
                <c:pt idx="71" formatCode="m/d/yyyy">
                  <c:v>38819</c:v>
                </c:pt>
                <c:pt idx="72" formatCode="m/d/yyyy">
                  <c:v>38820</c:v>
                </c:pt>
                <c:pt idx="73" formatCode="m/d/yyyy">
                  <c:v>38824</c:v>
                </c:pt>
                <c:pt idx="74" formatCode="m/d/yyyy">
                  <c:v>38825</c:v>
                </c:pt>
                <c:pt idx="75" formatCode="m/d/yyyy">
                  <c:v>38826</c:v>
                </c:pt>
                <c:pt idx="76" formatCode="m/d/yyyy">
                  <c:v>38827</c:v>
                </c:pt>
                <c:pt idx="77" formatCode="m/d/yyyy">
                  <c:v>38831</c:v>
                </c:pt>
                <c:pt idx="78" formatCode="m/d/yyyy">
                  <c:v>38832</c:v>
                </c:pt>
                <c:pt idx="79" formatCode="m/d/yyyy">
                  <c:v>38833</c:v>
                </c:pt>
                <c:pt idx="80" formatCode="m/d/yyyy">
                  <c:v>38834</c:v>
                </c:pt>
                <c:pt idx="81" formatCode="m/d/yyyy">
                  <c:v>38835</c:v>
                </c:pt>
                <c:pt idx="82" formatCode="m/d/yyyy">
                  <c:v>38839</c:v>
                </c:pt>
                <c:pt idx="83" formatCode="m/d/yyyy">
                  <c:v>38840</c:v>
                </c:pt>
                <c:pt idx="84" formatCode="m/d/yyyy">
                  <c:v>38841</c:v>
                </c:pt>
                <c:pt idx="85" formatCode="m/d/yyyy">
                  <c:v>38842</c:v>
                </c:pt>
                <c:pt idx="86" formatCode="m/d/yyyy">
                  <c:v>38845</c:v>
                </c:pt>
                <c:pt idx="87" formatCode="m/d/yyyy">
                  <c:v>38846</c:v>
                </c:pt>
                <c:pt idx="88" formatCode="m/d/yyyy">
                  <c:v>38847</c:v>
                </c:pt>
                <c:pt idx="89" formatCode="m/d/yyyy">
                  <c:v>38848</c:v>
                </c:pt>
                <c:pt idx="90" formatCode="m/d/yyyy">
                  <c:v>38849</c:v>
                </c:pt>
                <c:pt idx="91" formatCode="m/d/yyyy">
                  <c:v>38852</c:v>
                </c:pt>
                <c:pt idx="92" formatCode="m/d/yyyy">
                  <c:v>38853</c:v>
                </c:pt>
                <c:pt idx="93" formatCode="m/d/yyyy">
                  <c:v>38854</c:v>
                </c:pt>
                <c:pt idx="94" formatCode="m/d/yyyy">
                  <c:v>38855</c:v>
                </c:pt>
                <c:pt idx="95" formatCode="m/d/yyyy">
                  <c:v>38856</c:v>
                </c:pt>
                <c:pt idx="96" formatCode="m/d/yyyy">
                  <c:v>38859</c:v>
                </c:pt>
                <c:pt idx="97" formatCode="m/d/yyyy">
                  <c:v>38860</c:v>
                </c:pt>
                <c:pt idx="98" formatCode="m/d/yyyy">
                  <c:v>38861</c:v>
                </c:pt>
                <c:pt idx="99" formatCode="m/d/yyyy">
                  <c:v>38862</c:v>
                </c:pt>
                <c:pt idx="100" formatCode="m/d/yyyy">
                  <c:v>38863</c:v>
                </c:pt>
                <c:pt idx="101" formatCode="m/d/yyyy">
                  <c:v>38866</c:v>
                </c:pt>
                <c:pt idx="102" formatCode="m/d/yyyy">
                  <c:v>38867</c:v>
                </c:pt>
                <c:pt idx="103" formatCode="m/d/yyyy">
                  <c:v>38868</c:v>
                </c:pt>
                <c:pt idx="104" formatCode="m/d/yyyy">
                  <c:v>38869</c:v>
                </c:pt>
                <c:pt idx="105" formatCode="m/d/yyyy">
                  <c:v>38870</c:v>
                </c:pt>
                <c:pt idx="106" formatCode="m/d/yyyy">
                  <c:v>38873</c:v>
                </c:pt>
                <c:pt idx="107" formatCode="m/d/yyyy">
                  <c:v>38874</c:v>
                </c:pt>
                <c:pt idx="108" formatCode="m/d/yyyy">
                  <c:v>38875</c:v>
                </c:pt>
                <c:pt idx="109" formatCode="m/d/yyyy">
                  <c:v>38876</c:v>
                </c:pt>
                <c:pt idx="110" formatCode="m/d/yyyy">
                  <c:v>38877</c:v>
                </c:pt>
                <c:pt idx="111" formatCode="m/d/yyyy">
                  <c:v>38880</c:v>
                </c:pt>
                <c:pt idx="112" formatCode="m/d/yyyy">
                  <c:v>38881</c:v>
                </c:pt>
                <c:pt idx="113" formatCode="m/d/yyyy">
                  <c:v>38882</c:v>
                </c:pt>
                <c:pt idx="114" formatCode="m/d/yyyy">
                  <c:v>38884</c:v>
                </c:pt>
                <c:pt idx="115" formatCode="m/d/yyyy">
                  <c:v>38887</c:v>
                </c:pt>
                <c:pt idx="116" formatCode="m/d/yyyy">
                  <c:v>38888</c:v>
                </c:pt>
                <c:pt idx="117" formatCode="m/d/yyyy">
                  <c:v>38889</c:v>
                </c:pt>
                <c:pt idx="118" formatCode="m/d/yyyy">
                  <c:v>38890</c:v>
                </c:pt>
                <c:pt idx="119" formatCode="m/d/yyyy">
                  <c:v>38891</c:v>
                </c:pt>
                <c:pt idx="120" formatCode="m/d/yyyy">
                  <c:v>38894</c:v>
                </c:pt>
                <c:pt idx="121" formatCode="m/d/yyyy">
                  <c:v>38895</c:v>
                </c:pt>
                <c:pt idx="122" formatCode="m/d/yyyy">
                  <c:v>38896</c:v>
                </c:pt>
                <c:pt idx="123" formatCode="m/d/yyyy">
                  <c:v>38897</c:v>
                </c:pt>
                <c:pt idx="124" formatCode="m/d/yyyy">
                  <c:v>38898</c:v>
                </c:pt>
                <c:pt idx="125" formatCode="m/d/yyyy">
                  <c:v>38901</c:v>
                </c:pt>
                <c:pt idx="126" formatCode="m/d/yyyy">
                  <c:v>38902</c:v>
                </c:pt>
                <c:pt idx="127" formatCode="m/d/yyyy">
                  <c:v>38903</c:v>
                </c:pt>
                <c:pt idx="128" formatCode="m/d/yyyy">
                  <c:v>38904</c:v>
                </c:pt>
                <c:pt idx="129" formatCode="m/d/yyyy">
                  <c:v>38905</c:v>
                </c:pt>
                <c:pt idx="130" formatCode="m/d/yyyy">
                  <c:v>38908</c:v>
                </c:pt>
                <c:pt idx="131" formatCode="m/d/yyyy">
                  <c:v>38909</c:v>
                </c:pt>
                <c:pt idx="132" formatCode="m/d/yyyy">
                  <c:v>38910</c:v>
                </c:pt>
                <c:pt idx="133" formatCode="m/d/yyyy">
                  <c:v>38911</c:v>
                </c:pt>
                <c:pt idx="134" formatCode="m/d/yyyy">
                  <c:v>38912</c:v>
                </c:pt>
                <c:pt idx="135" formatCode="m/d/yyyy">
                  <c:v>38915</c:v>
                </c:pt>
                <c:pt idx="136" formatCode="m/d/yyyy">
                  <c:v>38916</c:v>
                </c:pt>
                <c:pt idx="137" formatCode="m/d/yyyy">
                  <c:v>38917</c:v>
                </c:pt>
                <c:pt idx="138" formatCode="m/d/yyyy">
                  <c:v>38918</c:v>
                </c:pt>
                <c:pt idx="139" formatCode="m/d/yyyy">
                  <c:v>38919</c:v>
                </c:pt>
                <c:pt idx="140" formatCode="m/d/yyyy">
                  <c:v>38922</c:v>
                </c:pt>
                <c:pt idx="141" formatCode="m/d/yyyy">
                  <c:v>38923</c:v>
                </c:pt>
                <c:pt idx="142" formatCode="m/d/yyyy">
                  <c:v>38924</c:v>
                </c:pt>
                <c:pt idx="143" formatCode="m/d/yyyy">
                  <c:v>38925</c:v>
                </c:pt>
                <c:pt idx="144" formatCode="m/d/yyyy">
                  <c:v>38926</c:v>
                </c:pt>
                <c:pt idx="145" formatCode="m/d/yyyy">
                  <c:v>38929</c:v>
                </c:pt>
                <c:pt idx="146" formatCode="m/d/yyyy">
                  <c:v>38930</c:v>
                </c:pt>
                <c:pt idx="147" formatCode="m/d/yyyy">
                  <c:v>38931</c:v>
                </c:pt>
                <c:pt idx="148" formatCode="m/d/yyyy">
                  <c:v>38932</c:v>
                </c:pt>
                <c:pt idx="149" formatCode="m/d/yyyy">
                  <c:v>38933</c:v>
                </c:pt>
                <c:pt idx="150" formatCode="m/d/yyyy">
                  <c:v>38936</c:v>
                </c:pt>
                <c:pt idx="151" formatCode="m/d/yyyy">
                  <c:v>38937</c:v>
                </c:pt>
                <c:pt idx="152" formatCode="m/d/yyyy">
                  <c:v>38938</c:v>
                </c:pt>
                <c:pt idx="153" formatCode="m/d/yyyy">
                  <c:v>38939</c:v>
                </c:pt>
                <c:pt idx="154" formatCode="m/d/yyyy">
                  <c:v>38940</c:v>
                </c:pt>
                <c:pt idx="155" formatCode="m/d/yyyy">
                  <c:v>38943</c:v>
                </c:pt>
                <c:pt idx="156" formatCode="m/d/yyyy">
                  <c:v>38944</c:v>
                </c:pt>
                <c:pt idx="157" formatCode="m/d/yyyy">
                  <c:v>38945</c:v>
                </c:pt>
                <c:pt idx="158" formatCode="m/d/yyyy">
                  <c:v>38946</c:v>
                </c:pt>
                <c:pt idx="159" formatCode="m/d/yyyy">
                  <c:v>38947</c:v>
                </c:pt>
                <c:pt idx="160" formatCode="m/d/yyyy">
                  <c:v>38950</c:v>
                </c:pt>
                <c:pt idx="161" formatCode="m/d/yyyy">
                  <c:v>38951</c:v>
                </c:pt>
                <c:pt idx="162" formatCode="m/d/yyyy">
                  <c:v>38952</c:v>
                </c:pt>
                <c:pt idx="163" formatCode="m/d/yyyy">
                  <c:v>38953</c:v>
                </c:pt>
                <c:pt idx="164" formatCode="m/d/yyyy">
                  <c:v>38954</c:v>
                </c:pt>
                <c:pt idx="165" formatCode="m/d/yyyy">
                  <c:v>38957</c:v>
                </c:pt>
                <c:pt idx="166" formatCode="m/d/yyyy">
                  <c:v>38958</c:v>
                </c:pt>
                <c:pt idx="167" formatCode="m/d/yyyy">
                  <c:v>38959</c:v>
                </c:pt>
                <c:pt idx="168" formatCode="m/d/yyyy">
                  <c:v>38960</c:v>
                </c:pt>
                <c:pt idx="169" formatCode="m/d/yyyy">
                  <c:v>38961</c:v>
                </c:pt>
                <c:pt idx="170" formatCode="m/d/yyyy">
                  <c:v>38964</c:v>
                </c:pt>
                <c:pt idx="171" formatCode="m/d/yyyy">
                  <c:v>38965</c:v>
                </c:pt>
                <c:pt idx="172" formatCode="m/d/yyyy">
                  <c:v>38966</c:v>
                </c:pt>
                <c:pt idx="173" formatCode="m/d/yyyy">
                  <c:v>38968</c:v>
                </c:pt>
                <c:pt idx="174" formatCode="m/d/yyyy">
                  <c:v>38971</c:v>
                </c:pt>
                <c:pt idx="175" formatCode="m/d/yyyy">
                  <c:v>38972</c:v>
                </c:pt>
                <c:pt idx="176" formatCode="m/d/yyyy">
                  <c:v>38973</c:v>
                </c:pt>
                <c:pt idx="177" formatCode="m/d/yyyy">
                  <c:v>38974</c:v>
                </c:pt>
                <c:pt idx="178" formatCode="m/d/yyyy">
                  <c:v>38975</c:v>
                </c:pt>
                <c:pt idx="179" formatCode="m/d/yyyy">
                  <c:v>38978</c:v>
                </c:pt>
                <c:pt idx="180" formatCode="m/d/yyyy">
                  <c:v>38979</c:v>
                </c:pt>
                <c:pt idx="181" formatCode="m/d/yyyy">
                  <c:v>38980</c:v>
                </c:pt>
                <c:pt idx="182" formatCode="m/d/yyyy">
                  <c:v>38981</c:v>
                </c:pt>
                <c:pt idx="183" formatCode="m/d/yyyy">
                  <c:v>38982</c:v>
                </c:pt>
                <c:pt idx="184" formatCode="m/d/yyyy">
                  <c:v>38985</c:v>
                </c:pt>
                <c:pt idx="185" formatCode="m/d/yyyy">
                  <c:v>38986</c:v>
                </c:pt>
                <c:pt idx="186" formatCode="m/d/yyyy">
                  <c:v>38987</c:v>
                </c:pt>
                <c:pt idx="187" formatCode="m/d/yyyy">
                  <c:v>38988</c:v>
                </c:pt>
                <c:pt idx="188" formatCode="m/d/yyyy">
                  <c:v>38989</c:v>
                </c:pt>
                <c:pt idx="189" formatCode="m/d/yyyy">
                  <c:v>38992</c:v>
                </c:pt>
                <c:pt idx="190" formatCode="m/d/yyyy">
                  <c:v>38993</c:v>
                </c:pt>
                <c:pt idx="191" formatCode="m/d/yyyy">
                  <c:v>38994</c:v>
                </c:pt>
                <c:pt idx="192" formatCode="m/d/yyyy">
                  <c:v>38995</c:v>
                </c:pt>
                <c:pt idx="193" formatCode="m/d/yyyy">
                  <c:v>38996</c:v>
                </c:pt>
                <c:pt idx="194" formatCode="m/d/yyyy">
                  <c:v>38999</c:v>
                </c:pt>
                <c:pt idx="195" formatCode="m/d/yyyy">
                  <c:v>39000</c:v>
                </c:pt>
                <c:pt idx="196" formatCode="m/d/yyyy">
                  <c:v>39001</c:v>
                </c:pt>
                <c:pt idx="197" formatCode="m/d/yyyy">
                  <c:v>39003</c:v>
                </c:pt>
                <c:pt idx="198" formatCode="m/d/yyyy">
                  <c:v>39006</c:v>
                </c:pt>
                <c:pt idx="199" formatCode="m/d/yyyy">
                  <c:v>39007</c:v>
                </c:pt>
                <c:pt idx="200" formatCode="m/d/yyyy">
                  <c:v>39008</c:v>
                </c:pt>
                <c:pt idx="201" formatCode="m/d/yyyy">
                  <c:v>39009</c:v>
                </c:pt>
                <c:pt idx="202" formatCode="m/d/yyyy">
                  <c:v>39010</c:v>
                </c:pt>
                <c:pt idx="203" formatCode="m/d/yyyy">
                  <c:v>39013</c:v>
                </c:pt>
                <c:pt idx="204" formatCode="m/d/yyyy">
                  <c:v>39014</c:v>
                </c:pt>
                <c:pt idx="205" formatCode="m/d/yyyy">
                  <c:v>39015</c:v>
                </c:pt>
                <c:pt idx="206" formatCode="m/d/yyyy">
                  <c:v>39016</c:v>
                </c:pt>
                <c:pt idx="207" formatCode="m/d/yyyy">
                  <c:v>39017</c:v>
                </c:pt>
                <c:pt idx="208" formatCode="m/d/yyyy">
                  <c:v>39020</c:v>
                </c:pt>
                <c:pt idx="209" formatCode="m/d/yyyy">
                  <c:v>39021</c:v>
                </c:pt>
                <c:pt idx="210" formatCode="m/d/yyyy">
                  <c:v>39022</c:v>
                </c:pt>
                <c:pt idx="211" formatCode="m/d/yyyy">
                  <c:v>39024</c:v>
                </c:pt>
                <c:pt idx="212" formatCode="m/d/yyyy">
                  <c:v>39027</c:v>
                </c:pt>
                <c:pt idx="213" formatCode="m/d/yyyy">
                  <c:v>39028</c:v>
                </c:pt>
                <c:pt idx="214" formatCode="m/d/yyyy">
                  <c:v>39029</c:v>
                </c:pt>
                <c:pt idx="215" formatCode="m/d/yyyy">
                  <c:v>39030</c:v>
                </c:pt>
                <c:pt idx="216" formatCode="m/d/yyyy">
                  <c:v>39031</c:v>
                </c:pt>
                <c:pt idx="217" formatCode="m/d/yyyy">
                  <c:v>39034</c:v>
                </c:pt>
                <c:pt idx="218" formatCode="m/d/yyyy">
                  <c:v>39035</c:v>
                </c:pt>
                <c:pt idx="219" formatCode="m/d/yyyy">
                  <c:v>39037</c:v>
                </c:pt>
                <c:pt idx="220" formatCode="m/d/yyyy">
                  <c:v>39038</c:v>
                </c:pt>
                <c:pt idx="221" formatCode="m/d/yyyy">
                  <c:v>39042</c:v>
                </c:pt>
                <c:pt idx="222" formatCode="m/d/yyyy">
                  <c:v>39043</c:v>
                </c:pt>
                <c:pt idx="223" formatCode="m/d/yyyy">
                  <c:v>39044</c:v>
                </c:pt>
                <c:pt idx="224" formatCode="m/d/yyyy">
                  <c:v>39045</c:v>
                </c:pt>
                <c:pt idx="225" formatCode="m/d/yyyy">
                  <c:v>39048</c:v>
                </c:pt>
                <c:pt idx="226" formatCode="m/d/yyyy">
                  <c:v>39049</c:v>
                </c:pt>
                <c:pt idx="227" formatCode="m/d/yyyy">
                  <c:v>39050</c:v>
                </c:pt>
                <c:pt idx="228" formatCode="m/d/yyyy">
                  <c:v>39051</c:v>
                </c:pt>
                <c:pt idx="229" formatCode="m/d/yyyy">
                  <c:v>39052</c:v>
                </c:pt>
                <c:pt idx="230" formatCode="m/d/yyyy">
                  <c:v>39055</c:v>
                </c:pt>
                <c:pt idx="231" formatCode="m/d/yyyy">
                  <c:v>39056</c:v>
                </c:pt>
                <c:pt idx="232" formatCode="m/d/yyyy">
                  <c:v>39057</c:v>
                </c:pt>
                <c:pt idx="233" formatCode="m/d/yyyy">
                  <c:v>39058</c:v>
                </c:pt>
                <c:pt idx="234" formatCode="m/d/yyyy">
                  <c:v>39059</c:v>
                </c:pt>
                <c:pt idx="235" formatCode="m/d/yyyy">
                  <c:v>39062</c:v>
                </c:pt>
                <c:pt idx="236" formatCode="m/d/yyyy">
                  <c:v>39063</c:v>
                </c:pt>
                <c:pt idx="237" formatCode="m/d/yyyy">
                  <c:v>39064</c:v>
                </c:pt>
                <c:pt idx="238" formatCode="m/d/yyyy">
                  <c:v>39065</c:v>
                </c:pt>
                <c:pt idx="239" formatCode="m/d/yyyy">
                  <c:v>39066</c:v>
                </c:pt>
                <c:pt idx="240" formatCode="m/d/yyyy">
                  <c:v>39069</c:v>
                </c:pt>
                <c:pt idx="241" formatCode="m/d/yyyy">
                  <c:v>39070</c:v>
                </c:pt>
                <c:pt idx="242" formatCode="m/d/yyyy">
                  <c:v>39071</c:v>
                </c:pt>
                <c:pt idx="243" formatCode="m/d/yyyy">
                  <c:v>39072</c:v>
                </c:pt>
                <c:pt idx="244" formatCode="m/d/yyyy">
                  <c:v>39073</c:v>
                </c:pt>
                <c:pt idx="245" formatCode="m/d/yyyy">
                  <c:v>39077</c:v>
                </c:pt>
                <c:pt idx="246" formatCode="m/d/yyyy">
                  <c:v>39078</c:v>
                </c:pt>
                <c:pt idx="247" formatCode="m/d/yyyy">
                  <c:v>39079</c:v>
                </c:pt>
                <c:pt idx="248" formatCode="m/d/yyyy">
                  <c:v>39084</c:v>
                </c:pt>
                <c:pt idx="249" formatCode="m/d/yyyy">
                  <c:v>39085</c:v>
                </c:pt>
                <c:pt idx="250" formatCode="m/d/yyyy">
                  <c:v>39086</c:v>
                </c:pt>
                <c:pt idx="251" formatCode="m/d/yyyy">
                  <c:v>39087</c:v>
                </c:pt>
                <c:pt idx="252" formatCode="m/d/yyyy">
                  <c:v>39090</c:v>
                </c:pt>
                <c:pt idx="253" formatCode="m/d/yyyy">
                  <c:v>39091</c:v>
                </c:pt>
                <c:pt idx="254" formatCode="m/d/yyyy">
                  <c:v>39092</c:v>
                </c:pt>
                <c:pt idx="255" formatCode="m/d/yyyy">
                  <c:v>39093</c:v>
                </c:pt>
                <c:pt idx="256" formatCode="m/d/yyyy">
                  <c:v>39094</c:v>
                </c:pt>
                <c:pt idx="257" formatCode="m/d/yyyy">
                  <c:v>39097</c:v>
                </c:pt>
                <c:pt idx="258" formatCode="m/d/yyyy">
                  <c:v>39098</c:v>
                </c:pt>
                <c:pt idx="259" formatCode="m/d/yyyy">
                  <c:v>39099</c:v>
                </c:pt>
                <c:pt idx="260" formatCode="m/d/yyyy">
                  <c:v>39100</c:v>
                </c:pt>
                <c:pt idx="261" formatCode="m/d/yyyy">
                  <c:v>39101</c:v>
                </c:pt>
                <c:pt idx="262" formatCode="m/d/yyyy">
                  <c:v>39104</c:v>
                </c:pt>
                <c:pt idx="263" formatCode="m/d/yyyy">
                  <c:v>39105</c:v>
                </c:pt>
                <c:pt idx="264" formatCode="m/d/yyyy">
                  <c:v>39106</c:v>
                </c:pt>
                <c:pt idx="265" formatCode="m/d/yyyy">
                  <c:v>39108</c:v>
                </c:pt>
                <c:pt idx="266" formatCode="m/d/yyyy">
                  <c:v>39111</c:v>
                </c:pt>
                <c:pt idx="267" formatCode="m/d/yyyy">
                  <c:v>39112</c:v>
                </c:pt>
                <c:pt idx="268" formatCode="m/d/yyyy">
                  <c:v>39113</c:v>
                </c:pt>
                <c:pt idx="269" formatCode="m/d/yyyy">
                  <c:v>39114</c:v>
                </c:pt>
                <c:pt idx="270" formatCode="m/d/yyyy">
                  <c:v>39115</c:v>
                </c:pt>
                <c:pt idx="271" formatCode="m/d/yyyy">
                  <c:v>39118</c:v>
                </c:pt>
                <c:pt idx="272" formatCode="m/d/yyyy">
                  <c:v>39119</c:v>
                </c:pt>
                <c:pt idx="273" formatCode="m/d/yyyy">
                  <c:v>39120</c:v>
                </c:pt>
                <c:pt idx="274" formatCode="m/d/yyyy">
                  <c:v>39121</c:v>
                </c:pt>
                <c:pt idx="275" formatCode="m/d/yyyy">
                  <c:v>39122</c:v>
                </c:pt>
                <c:pt idx="276" formatCode="m/d/yyyy">
                  <c:v>39125</c:v>
                </c:pt>
                <c:pt idx="277" formatCode="m/d/yyyy">
                  <c:v>39126</c:v>
                </c:pt>
                <c:pt idx="278" formatCode="m/d/yyyy">
                  <c:v>39127</c:v>
                </c:pt>
                <c:pt idx="279" formatCode="m/d/yyyy">
                  <c:v>39128</c:v>
                </c:pt>
                <c:pt idx="280" formatCode="m/d/yyyy">
                  <c:v>39129</c:v>
                </c:pt>
                <c:pt idx="281" formatCode="m/d/yyyy">
                  <c:v>39133</c:v>
                </c:pt>
                <c:pt idx="282" formatCode="m/d/yyyy">
                  <c:v>39134</c:v>
                </c:pt>
                <c:pt idx="283" formatCode="m/d/yyyy">
                  <c:v>39135</c:v>
                </c:pt>
                <c:pt idx="284" formatCode="m/d/yyyy">
                  <c:v>39136</c:v>
                </c:pt>
                <c:pt idx="285" formatCode="m/d/yyyy">
                  <c:v>39139</c:v>
                </c:pt>
                <c:pt idx="286" formatCode="m/d/yyyy">
                  <c:v>39140</c:v>
                </c:pt>
                <c:pt idx="287" formatCode="m/d/yyyy">
                  <c:v>39141</c:v>
                </c:pt>
                <c:pt idx="288" formatCode="m/d/yyyy">
                  <c:v>39142</c:v>
                </c:pt>
                <c:pt idx="289" formatCode="m/d/yyyy">
                  <c:v>39143</c:v>
                </c:pt>
                <c:pt idx="290" formatCode="m/d/yyyy">
                  <c:v>39146</c:v>
                </c:pt>
                <c:pt idx="291" formatCode="m/d/yyyy">
                  <c:v>39147</c:v>
                </c:pt>
                <c:pt idx="292" formatCode="m/d/yyyy">
                  <c:v>39148</c:v>
                </c:pt>
                <c:pt idx="293" formatCode="m/d/yyyy">
                  <c:v>39149</c:v>
                </c:pt>
                <c:pt idx="294" formatCode="m/d/yyyy">
                  <c:v>39150</c:v>
                </c:pt>
                <c:pt idx="295" formatCode="m/d/yyyy">
                  <c:v>39153</c:v>
                </c:pt>
                <c:pt idx="296" formatCode="m/d/yyyy">
                  <c:v>39154</c:v>
                </c:pt>
                <c:pt idx="297" formatCode="m/d/yyyy">
                  <c:v>39155</c:v>
                </c:pt>
                <c:pt idx="298" formatCode="m/d/yyyy">
                  <c:v>39156</c:v>
                </c:pt>
                <c:pt idx="299" formatCode="m/d/yyyy">
                  <c:v>39157</c:v>
                </c:pt>
                <c:pt idx="300" formatCode="m/d/yyyy">
                  <c:v>39160</c:v>
                </c:pt>
                <c:pt idx="301" formatCode="m/d/yyyy">
                  <c:v>39161</c:v>
                </c:pt>
                <c:pt idx="302" formatCode="m/d/yyyy">
                  <c:v>39162</c:v>
                </c:pt>
                <c:pt idx="303" formatCode="m/d/yyyy">
                  <c:v>39163</c:v>
                </c:pt>
                <c:pt idx="304" formatCode="m/d/yyyy">
                  <c:v>39164</c:v>
                </c:pt>
                <c:pt idx="305" formatCode="m/d/yyyy">
                  <c:v>39167</c:v>
                </c:pt>
                <c:pt idx="306" formatCode="m/d/yyyy">
                  <c:v>39168</c:v>
                </c:pt>
                <c:pt idx="307" formatCode="m/d/yyyy">
                  <c:v>39169</c:v>
                </c:pt>
                <c:pt idx="308" formatCode="m/d/yyyy">
                  <c:v>39170</c:v>
                </c:pt>
                <c:pt idx="309" formatCode="m/d/yyyy">
                  <c:v>39171</c:v>
                </c:pt>
                <c:pt idx="310" formatCode="m/d/yyyy">
                  <c:v>39174</c:v>
                </c:pt>
                <c:pt idx="311" formatCode="m/d/yyyy">
                  <c:v>39175</c:v>
                </c:pt>
                <c:pt idx="312" formatCode="m/d/yyyy">
                  <c:v>39176</c:v>
                </c:pt>
                <c:pt idx="313" formatCode="m/d/yyyy">
                  <c:v>39177</c:v>
                </c:pt>
                <c:pt idx="314" formatCode="m/d/yyyy">
                  <c:v>39181</c:v>
                </c:pt>
                <c:pt idx="315" formatCode="m/d/yyyy">
                  <c:v>39182</c:v>
                </c:pt>
                <c:pt idx="316" formatCode="m/d/yyyy">
                  <c:v>39183</c:v>
                </c:pt>
                <c:pt idx="317" formatCode="m/d/yyyy">
                  <c:v>39184</c:v>
                </c:pt>
                <c:pt idx="318" formatCode="m/d/yyyy">
                  <c:v>39185</c:v>
                </c:pt>
                <c:pt idx="319" formatCode="m/d/yyyy">
                  <c:v>39188</c:v>
                </c:pt>
                <c:pt idx="320" formatCode="m/d/yyyy">
                  <c:v>39189</c:v>
                </c:pt>
                <c:pt idx="321" formatCode="m/d/yyyy">
                  <c:v>39190</c:v>
                </c:pt>
                <c:pt idx="322" formatCode="m/d/yyyy">
                  <c:v>39191</c:v>
                </c:pt>
                <c:pt idx="323" formatCode="m/d/yyyy">
                  <c:v>39192</c:v>
                </c:pt>
                <c:pt idx="324" formatCode="m/d/yyyy">
                  <c:v>39195</c:v>
                </c:pt>
                <c:pt idx="325" formatCode="m/d/yyyy">
                  <c:v>39196</c:v>
                </c:pt>
                <c:pt idx="326" formatCode="m/d/yyyy">
                  <c:v>39197</c:v>
                </c:pt>
                <c:pt idx="327" formatCode="m/d/yyyy">
                  <c:v>39198</c:v>
                </c:pt>
                <c:pt idx="328" formatCode="m/d/yyyy">
                  <c:v>39199</c:v>
                </c:pt>
                <c:pt idx="329" formatCode="m/d/yyyy">
                  <c:v>39202</c:v>
                </c:pt>
                <c:pt idx="330" formatCode="m/d/yyyy">
                  <c:v>39204</c:v>
                </c:pt>
                <c:pt idx="331" formatCode="m/d/yyyy">
                  <c:v>39205</c:v>
                </c:pt>
                <c:pt idx="332" formatCode="m/d/yyyy">
                  <c:v>39206</c:v>
                </c:pt>
                <c:pt idx="333" formatCode="m/d/yyyy">
                  <c:v>39209</c:v>
                </c:pt>
                <c:pt idx="334" formatCode="m/d/yyyy">
                  <c:v>39210</c:v>
                </c:pt>
                <c:pt idx="335" formatCode="m/d/yyyy">
                  <c:v>39211</c:v>
                </c:pt>
                <c:pt idx="336" formatCode="m/d/yyyy">
                  <c:v>39212</c:v>
                </c:pt>
                <c:pt idx="337" formatCode="m/d/yyyy">
                  <c:v>39213</c:v>
                </c:pt>
                <c:pt idx="338" formatCode="m/d/yyyy">
                  <c:v>39216</c:v>
                </c:pt>
                <c:pt idx="339" formatCode="m/d/yyyy">
                  <c:v>39217</c:v>
                </c:pt>
                <c:pt idx="340" formatCode="m/d/yyyy">
                  <c:v>39218</c:v>
                </c:pt>
                <c:pt idx="341" formatCode="m/d/yyyy">
                  <c:v>39219</c:v>
                </c:pt>
                <c:pt idx="342" formatCode="m/d/yyyy">
                  <c:v>39220</c:v>
                </c:pt>
                <c:pt idx="343" formatCode="m/d/yyyy">
                  <c:v>39223</c:v>
                </c:pt>
                <c:pt idx="344" formatCode="m/d/yyyy">
                  <c:v>39224</c:v>
                </c:pt>
                <c:pt idx="345" formatCode="m/d/yyyy">
                  <c:v>39225</c:v>
                </c:pt>
                <c:pt idx="346" formatCode="m/d/yyyy">
                  <c:v>39226</c:v>
                </c:pt>
                <c:pt idx="347" formatCode="m/d/yyyy">
                  <c:v>39227</c:v>
                </c:pt>
                <c:pt idx="348" formatCode="m/d/yyyy">
                  <c:v>39230</c:v>
                </c:pt>
                <c:pt idx="349" formatCode="m/d/yyyy">
                  <c:v>39231</c:v>
                </c:pt>
                <c:pt idx="350" formatCode="m/d/yyyy">
                  <c:v>39232</c:v>
                </c:pt>
                <c:pt idx="351" formatCode="m/d/yyyy">
                  <c:v>39233</c:v>
                </c:pt>
                <c:pt idx="352" formatCode="m/d/yyyy">
                  <c:v>39234</c:v>
                </c:pt>
                <c:pt idx="353" formatCode="m/d/yyyy">
                  <c:v>39237</c:v>
                </c:pt>
                <c:pt idx="354" formatCode="m/d/yyyy">
                  <c:v>39238</c:v>
                </c:pt>
                <c:pt idx="355" formatCode="m/d/yyyy">
                  <c:v>39239</c:v>
                </c:pt>
                <c:pt idx="356" formatCode="m/d/yyyy">
                  <c:v>39241</c:v>
                </c:pt>
                <c:pt idx="357" formatCode="m/d/yyyy">
                  <c:v>39244</c:v>
                </c:pt>
                <c:pt idx="358" formatCode="m/d/yyyy">
                  <c:v>39245</c:v>
                </c:pt>
                <c:pt idx="359" formatCode="m/d/yyyy">
                  <c:v>39246</c:v>
                </c:pt>
                <c:pt idx="360" formatCode="m/d/yyyy">
                  <c:v>39247</c:v>
                </c:pt>
                <c:pt idx="361" formatCode="m/d/yyyy">
                  <c:v>39248</c:v>
                </c:pt>
                <c:pt idx="362" formatCode="m/d/yyyy">
                  <c:v>39251</c:v>
                </c:pt>
                <c:pt idx="363" formatCode="m/d/yyyy">
                  <c:v>39252</c:v>
                </c:pt>
                <c:pt idx="364" formatCode="m/d/yyyy">
                  <c:v>39253</c:v>
                </c:pt>
                <c:pt idx="365" formatCode="m/d/yyyy">
                  <c:v>39254</c:v>
                </c:pt>
                <c:pt idx="366" formatCode="m/d/yyyy">
                  <c:v>39255</c:v>
                </c:pt>
                <c:pt idx="367" formatCode="m/d/yyyy">
                  <c:v>39258</c:v>
                </c:pt>
                <c:pt idx="368" formatCode="m/d/yyyy">
                  <c:v>39259</c:v>
                </c:pt>
                <c:pt idx="369" formatCode="m/d/yyyy">
                  <c:v>39260</c:v>
                </c:pt>
                <c:pt idx="370" formatCode="m/d/yyyy">
                  <c:v>39261</c:v>
                </c:pt>
                <c:pt idx="371" formatCode="m/d/yyyy">
                  <c:v>39262</c:v>
                </c:pt>
                <c:pt idx="372" formatCode="m/d/yyyy">
                  <c:v>39265</c:v>
                </c:pt>
                <c:pt idx="373" formatCode="m/d/yyyy">
                  <c:v>39266</c:v>
                </c:pt>
                <c:pt idx="374" formatCode="m/d/yyyy">
                  <c:v>39267</c:v>
                </c:pt>
                <c:pt idx="375" formatCode="m/d/yyyy">
                  <c:v>39268</c:v>
                </c:pt>
                <c:pt idx="376" formatCode="m/d/yyyy">
                  <c:v>39269</c:v>
                </c:pt>
                <c:pt idx="377" formatCode="m/d/yyyy">
                  <c:v>39273</c:v>
                </c:pt>
                <c:pt idx="378" formatCode="m/d/yyyy">
                  <c:v>39274</c:v>
                </c:pt>
                <c:pt idx="379" formatCode="m/d/yyyy">
                  <c:v>39275</c:v>
                </c:pt>
                <c:pt idx="380" formatCode="m/d/yyyy">
                  <c:v>39276</c:v>
                </c:pt>
                <c:pt idx="381" formatCode="m/d/yyyy">
                  <c:v>39279</c:v>
                </c:pt>
                <c:pt idx="382" formatCode="m/d/yyyy">
                  <c:v>39280</c:v>
                </c:pt>
                <c:pt idx="383" formatCode="m/d/yyyy">
                  <c:v>39281</c:v>
                </c:pt>
                <c:pt idx="384" formatCode="m/d/yyyy">
                  <c:v>39282</c:v>
                </c:pt>
                <c:pt idx="385" formatCode="m/d/yyyy">
                  <c:v>39283</c:v>
                </c:pt>
                <c:pt idx="386" formatCode="m/d/yyyy">
                  <c:v>39286</c:v>
                </c:pt>
                <c:pt idx="387" formatCode="m/d/yyyy">
                  <c:v>39287</c:v>
                </c:pt>
                <c:pt idx="388" formatCode="m/d/yyyy">
                  <c:v>39288</c:v>
                </c:pt>
                <c:pt idx="389" formatCode="m/d/yyyy">
                  <c:v>39289</c:v>
                </c:pt>
                <c:pt idx="390" formatCode="m/d/yyyy">
                  <c:v>39290</c:v>
                </c:pt>
                <c:pt idx="391" formatCode="m/d/yyyy">
                  <c:v>39293</c:v>
                </c:pt>
                <c:pt idx="392" formatCode="m/d/yyyy">
                  <c:v>39294</c:v>
                </c:pt>
                <c:pt idx="393" formatCode="m/d/yyyy">
                  <c:v>39295</c:v>
                </c:pt>
                <c:pt idx="394" formatCode="m/d/yyyy">
                  <c:v>39296</c:v>
                </c:pt>
                <c:pt idx="395" formatCode="m/d/yyyy">
                  <c:v>39297</c:v>
                </c:pt>
                <c:pt idx="396" formatCode="m/d/yyyy">
                  <c:v>39300</c:v>
                </c:pt>
                <c:pt idx="397" formatCode="m/d/yyyy">
                  <c:v>39301</c:v>
                </c:pt>
                <c:pt idx="398" formatCode="m/d/yyyy">
                  <c:v>39302</c:v>
                </c:pt>
                <c:pt idx="399" formatCode="m/d/yyyy">
                  <c:v>39303</c:v>
                </c:pt>
                <c:pt idx="400" formatCode="m/d/yyyy">
                  <c:v>39304</c:v>
                </c:pt>
                <c:pt idx="401" formatCode="m/d/yyyy">
                  <c:v>39307</c:v>
                </c:pt>
                <c:pt idx="402" formatCode="m/d/yyyy">
                  <c:v>39308</c:v>
                </c:pt>
                <c:pt idx="403" formatCode="m/d/yyyy">
                  <c:v>39309</c:v>
                </c:pt>
                <c:pt idx="404" formatCode="m/d/yyyy">
                  <c:v>39310</c:v>
                </c:pt>
                <c:pt idx="405" formatCode="m/d/yyyy">
                  <c:v>39311</c:v>
                </c:pt>
                <c:pt idx="406" formatCode="m/d/yyyy">
                  <c:v>39314</c:v>
                </c:pt>
                <c:pt idx="407" formatCode="m/d/yyyy">
                  <c:v>39315</c:v>
                </c:pt>
                <c:pt idx="408" formatCode="m/d/yyyy">
                  <c:v>39316</c:v>
                </c:pt>
                <c:pt idx="409" formatCode="m/d/yyyy">
                  <c:v>39317</c:v>
                </c:pt>
                <c:pt idx="410" formatCode="m/d/yyyy">
                  <c:v>39318</c:v>
                </c:pt>
                <c:pt idx="411" formatCode="m/d/yyyy">
                  <c:v>39321</c:v>
                </c:pt>
                <c:pt idx="412" formatCode="m/d/yyyy">
                  <c:v>39322</c:v>
                </c:pt>
                <c:pt idx="413" formatCode="m/d/yyyy">
                  <c:v>39323</c:v>
                </c:pt>
                <c:pt idx="414" formatCode="m/d/yyyy">
                  <c:v>39324</c:v>
                </c:pt>
                <c:pt idx="415" formatCode="m/d/yyyy">
                  <c:v>39325</c:v>
                </c:pt>
                <c:pt idx="416" formatCode="m/d/yyyy">
                  <c:v>39328</c:v>
                </c:pt>
                <c:pt idx="417" formatCode="m/d/yyyy">
                  <c:v>39329</c:v>
                </c:pt>
                <c:pt idx="418" formatCode="m/d/yyyy">
                  <c:v>39330</c:v>
                </c:pt>
                <c:pt idx="419" formatCode="m/d/yyyy">
                  <c:v>39331</c:v>
                </c:pt>
                <c:pt idx="420" formatCode="m/d/yyyy">
                  <c:v>39335</c:v>
                </c:pt>
                <c:pt idx="421" formatCode="m/d/yyyy">
                  <c:v>39336</c:v>
                </c:pt>
                <c:pt idx="422" formatCode="m/d/yyyy">
                  <c:v>39337</c:v>
                </c:pt>
                <c:pt idx="423" formatCode="m/d/yyyy">
                  <c:v>39338</c:v>
                </c:pt>
                <c:pt idx="424" formatCode="m/d/yyyy">
                  <c:v>39339</c:v>
                </c:pt>
                <c:pt idx="425" formatCode="m/d/yyyy">
                  <c:v>39342</c:v>
                </c:pt>
                <c:pt idx="426" formatCode="m/d/yyyy">
                  <c:v>39343</c:v>
                </c:pt>
                <c:pt idx="427" formatCode="m/d/yyyy">
                  <c:v>39344</c:v>
                </c:pt>
                <c:pt idx="428" formatCode="m/d/yyyy">
                  <c:v>39345</c:v>
                </c:pt>
                <c:pt idx="429" formatCode="m/d/yyyy">
                  <c:v>39346</c:v>
                </c:pt>
                <c:pt idx="430" formatCode="m/d/yyyy">
                  <c:v>39349</c:v>
                </c:pt>
                <c:pt idx="431" formatCode="m/d/yyyy">
                  <c:v>39350</c:v>
                </c:pt>
                <c:pt idx="432" formatCode="m/d/yyyy">
                  <c:v>39351</c:v>
                </c:pt>
                <c:pt idx="433" formatCode="m/d/yyyy">
                  <c:v>39352</c:v>
                </c:pt>
                <c:pt idx="434" formatCode="m/d/yyyy">
                  <c:v>39353</c:v>
                </c:pt>
                <c:pt idx="435" formatCode="m/d/yyyy">
                  <c:v>39356</c:v>
                </c:pt>
                <c:pt idx="436" formatCode="m/d/yyyy">
                  <c:v>39357</c:v>
                </c:pt>
                <c:pt idx="437" formatCode="m/d/yyyy">
                  <c:v>39358</c:v>
                </c:pt>
                <c:pt idx="438" formatCode="m/d/yyyy">
                  <c:v>39359</c:v>
                </c:pt>
                <c:pt idx="439" formatCode="m/d/yyyy">
                  <c:v>39360</c:v>
                </c:pt>
                <c:pt idx="440" formatCode="m/d/yyyy">
                  <c:v>39363</c:v>
                </c:pt>
                <c:pt idx="441" formatCode="m/d/yyyy">
                  <c:v>39364</c:v>
                </c:pt>
                <c:pt idx="442" formatCode="m/d/yyyy">
                  <c:v>39365</c:v>
                </c:pt>
                <c:pt idx="443" formatCode="m/d/yyyy">
                  <c:v>39366</c:v>
                </c:pt>
                <c:pt idx="444" formatCode="m/d/yyyy">
                  <c:v>39370</c:v>
                </c:pt>
                <c:pt idx="445" formatCode="m/d/yyyy">
                  <c:v>39371</c:v>
                </c:pt>
                <c:pt idx="446" formatCode="m/d/yyyy">
                  <c:v>39372</c:v>
                </c:pt>
                <c:pt idx="447" formatCode="m/d/yyyy">
                  <c:v>39373</c:v>
                </c:pt>
                <c:pt idx="448" formatCode="m/d/yyyy">
                  <c:v>39374</c:v>
                </c:pt>
                <c:pt idx="449" formatCode="m/d/yyyy">
                  <c:v>39377</c:v>
                </c:pt>
                <c:pt idx="450" formatCode="m/d/yyyy">
                  <c:v>39378</c:v>
                </c:pt>
                <c:pt idx="451" formatCode="m/d/yyyy">
                  <c:v>39379</c:v>
                </c:pt>
                <c:pt idx="452" formatCode="m/d/yyyy">
                  <c:v>39380</c:v>
                </c:pt>
                <c:pt idx="453" formatCode="m/d/yyyy">
                  <c:v>39381</c:v>
                </c:pt>
                <c:pt idx="454" formatCode="m/d/yyyy">
                  <c:v>39384</c:v>
                </c:pt>
                <c:pt idx="455" formatCode="m/d/yyyy">
                  <c:v>39385</c:v>
                </c:pt>
                <c:pt idx="456" formatCode="m/d/yyyy">
                  <c:v>39386</c:v>
                </c:pt>
                <c:pt idx="457" formatCode="m/d/yyyy">
                  <c:v>39387</c:v>
                </c:pt>
                <c:pt idx="458" formatCode="m/d/yyyy">
                  <c:v>39391</c:v>
                </c:pt>
                <c:pt idx="459" formatCode="m/d/yyyy">
                  <c:v>39392</c:v>
                </c:pt>
                <c:pt idx="460" formatCode="m/d/yyyy">
                  <c:v>39393</c:v>
                </c:pt>
                <c:pt idx="461" formatCode="m/d/yyyy">
                  <c:v>39394</c:v>
                </c:pt>
                <c:pt idx="462" formatCode="m/d/yyyy">
                  <c:v>39395</c:v>
                </c:pt>
                <c:pt idx="463" formatCode="m/d/yyyy">
                  <c:v>39398</c:v>
                </c:pt>
                <c:pt idx="464" formatCode="m/d/yyyy">
                  <c:v>39399</c:v>
                </c:pt>
                <c:pt idx="465" formatCode="m/d/yyyy">
                  <c:v>39400</c:v>
                </c:pt>
                <c:pt idx="466" formatCode="m/d/yyyy">
                  <c:v>39402</c:v>
                </c:pt>
                <c:pt idx="467" formatCode="m/d/yyyy">
                  <c:v>39405</c:v>
                </c:pt>
                <c:pt idx="468" formatCode="m/d/yyyy">
                  <c:v>39407</c:v>
                </c:pt>
                <c:pt idx="469" formatCode="m/d/yyyy">
                  <c:v>39408</c:v>
                </c:pt>
                <c:pt idx="470" formatCode="m/d/yyyy">
                  <c:v>39409</c:v>
                </c:pt>
                <c:pt idx="471" formatCode="m/d/yyyy">
                  <c:v>39412</c:v>
                </c:pt>
                <c:pt idx="472" formatCode="m/d/yyyy">
                  <c:v>39413</c:v>
                </c:pt>
                <c:pt idx="473" formatCode="m/d/yyyy">
                  <c:v>39414</c:v>
                </c:pt>
                <c:pt idx="474" formatCode="m/d/yyyy">
                  <c:v>39415</c:v>
                </c:pt>
                <c:pt idx="475" formatCode="m/d/yyyy">
                  <c:v>39416</c:v>
                </c:pt>
                <c:pt idx="476" formatCode="m/d/yyyy">
                  <c:v>39419</c:v>
                </c:pt>
                <c:pt idx="477" formatCode="m/d/yyyy">
                  <c:v>39420</c:v>
                </c:pt>
                <c:pt idx="478" formatCode="m/d/yyyy">
                  <c:v>39421</c:v>
                </c:pt>
                <c:pt idx="479" formatCode="m/d/yyyy">
                  <c:v>39422</c:v>
                </c:pt>
                <c:pt idx="480" formatCode="m/d/yyyy">
                  <c:v>39423</c:v>
                </c:pt>
                <c:pt idx="481" formatCode="m/d/yyyy">
                  <c:v>39426</c:v>
                </c:pt>
                <c:pt idx="482" formatCode="m/d/yyyy">
                  <c:v>39427</c:v>
                </c:pt>
                <c:pt idx="483" formatCode="m/d/yyyy">
                  <c:v>39428</c:v>
                </c:pt>
                <c:pt idx="484" formatCode="m/d/yyyy">
                  <c:v>39429</c:v>
                </c:pt>
                <c:pt idx="485" formatCode="m/d/yyyy">
                  <c:v>39430</c:v>
                </c:pt>
                <c:pt idx="486" formatCode="m/d/yyyy">
                  <c:v>39433</c:v>
                </c:pt>
                <c:pt idx="487" formatCode="m/d/yyyy">
                  <c:v>39434</c:v>
                </c:pt>
                <c:pt idx="488" formatCode="m/d/yyyy">
                  <c:v>39435</c:v>
                </c:pt>
                <c:pt idx="489" formatCode="m/d/yyyy">
                  <c:v>39436</c:v>
                </c:pt>
                <c:pt idx="490" formatCode="m/d/yyyy">
                  <c:v>39437</c:v>
                </c:pt>
                <c:pt idx="491" formatCode="m/d/yyyy">
                  <c:v>39442</c:v>
                </c:pt>
                <c:pt idx="492" formatCode="m/d/yyyy">
                  <c:v>39443</c:v>
                </c:pt>
                <c:pt idx="493" formatCode="m/d/yyyy">
                  <c:v>39444</c:v>
                </c:pt>
                <c:pt idx="494" formatCode="m/d/yyyy">
                  <c:v>39449</c:v>
                </c:pt>
                <c:pt idx="495" formatCode="m/d/yyyy">
                  <c:v>39450</c:v>
                </c:pt>
                <c:pt idx="496" formatCode="m/d/yyyy">
                  <c:v>39451</c:v>
                </c:pt>
                <c:pt idx="497" formatCode="m/d/yyyy">
                  <c:v>39454</c:v>
                </c:pt>
                <c:pt idx="498" formatCode="m/d/yyyy">
                  <c:v>39455</c:v>
                </c:pt>
                <c:pt idx="499" formatCode="m/d/yyyy">
                  <c:v>39456</c:v>
                </c:pt>
                <c:pt idx="500" formatCode="m/d/yyyy">
                  <c:v>39457</c:v>
                </c:pt>
                <c:pt idx="501" formatCode="m/d/yyyy">
                  <c:v>39458</c:v>
                </c:pt>
                <c:pt idx="502" formatCode="m/d/yyyy">
                  <c:v>39461</c:v>
                </c:pt>
                <c:pt idx="503" formatCode="m/d/yyyy">
                  <c:v>39462</c:v>
                </c:pt>
                <c:pt idx="504" formatCode="m/d/yyyy">
                  <c:v>39463</c:v>
                </c:pt>
                <c:pt idx="505" formatCode="m/d/yyyy">
                  <c:v>39464</c:v>
                </c:pt>
                <c:pt idx="506" formatCode="m/d/yyyy">
                  <c:v>39465</c:v>
                </c:pt>
                <c:pt idx="507" formatCode="m/d/yyyy">
                  <c:v>39468</c:v>
                </c:pt>
                <c:pt idx="508" formatCode="m/d/yyyy">
                  <c:v>39469</c:v>
                </c:pt>
                <c:pt idx="509" formatCode="m/d/yyyy">
                  <c:v>39470</c:v>
                </c:pt>
                <c:pt idx="510" formatCode="m/d/yyyy">
                  <c:v>39471</c:v>
                </c:pt>
                <c:pt idx="511" formatCode="m/d/yyyy">
                  <c:v>39475</c:v>
                </c:pt>
                <c:pt idx="512" formatCode="m/d/yyyy">
                  <c:v>39476</c:v>
                </c:pt>
                <c:pt idx="513" formatCode="m/d/yyyy">
                  <c:v>39477</c:v>
                </c:pt>
                <c:pt idx="514" formatCode="m/d/yyyy">
                  <c:v>39478</c:v>
                </c:pt>
                <c:pt idx="515" formatCode="m/d/yyyy">
                  <c:v>39479</c:v>
                </c:pt>
                <c:pt idx="516" formatCode="m/d/yyyy">
                  <c:v>39484</c:v>
                </c:pt>
                <c:pt idx="517" formatCode="m/d/yyyy">
                  <c:v>39485</c:v>
                </c:pt>
                <c:pt idx="518" formatCode="m/d/yyyy">
                  <c:v>39486</c:v>
                </c:pt>
                <c:pt idx="519" formatCode="m/d/yyyy">
                  <c:v>39489</c:v>
                </c:pt>
                <c:pt idx="520" formatCode="m/d/yyyy">
                  <c:v>39490</c:v>
                </c:pt>
                <c:pt idx="521" formatCode="m/d/yyyy">
                  <c:v>39491</c:v>
                </c:pt>
                <c:pt idx="522" formatCode="m/d/yyyy">
                  <c:v>39492</c:v>
                </c:pt>
                <c:pt idx="523" formatCode="m/d/yyyy">
                  <c:v>39493</c:v>
                </c:pt>
                <c:pt idx="524" formatCode="m/d/yyyy">
                  <c:v>39496</c:v>
                </c:pt>
                <c:pt idx="525" formatCode="m/d/yyyy">
                  <c:v>39497</c:v>
                </c:pt>
                <c:pt idx="526" formatCode="m/d/yyyy">
                  <c:v>39498</c:v>
                </c:pt>
                <c:pt idx="527" formatCode="m/d/yyyy">
                  <c:v>39499</c:v>
                </c:pt>
                <c:pt idx="528" formatCode="m/d/yyyy">
                  <c:v>39500</c:v>
                </c:pt>
                <c:pt idx="529" formatCode="m/d/yyyy">
                  <c:v>39503</c:v>
                </c:pt>
                <c:pt idx="530" formatCode="m/d/yyyy">
                  <c:v>39504</c:v>
                </c:pt>
                <c:pt idx="531" formatCode="m/d/yyyy">
                  <c:v>39505</c:v>
                </c:pt>
                <c:pt idx="532" formatCode="m/d/yyyy">
                  <c:v>39506</c:v>
                </c:pt>
                <c:pt idx="533" formatCode="m/d/yyyy">
                  <c:v>39507</c:v>
                </c:pt>
                <c:pt idx="534" formatCode="m/d/yyyy">
                  <c:v>39510</c:v>
                </c:pt>
                <c:pt idx="535" formatCode="m/d/yyyy">
                  <c:v>39511</c:v>
                </c:pt>
                <c:pt idx="536" formatCode="m/d/yyyy">
                  <c:v>39512</c:v>
                </c:pt>
                <c:pt idx="537" formatCode="m/d/yyyy">
                  <c:v>39513</c:v>
                </c:pt>
                <c:pt idx="538" formatCode="m/d/yyyy">
                  <c:v>39514</c:v>
                </c:pt>
                <c:pt idx="539" formatCode="m/d/yyyy">
                  <c:v>39517</c:v>
                </c:pt>
                <c:pt idx="540" formatCode="m/d/yyyy">
                  <c:v>39518</c:v>
                </c:pt>
                <c:pt idx="541" formatCode="m/d/yyyy">
                  <c:v>39519</c:v>
                </c:pt>
                <c:pt idx="542" formatCode="m/d/yyyy">
                  <c:v>39520</c:v>
                </c:pt>
                <c:pt idx="543" formatCode="m/d/yyyy">
                  <c:v>39521</c:v>
                </c:pt>
                <c:pt idx="544" formatCode="m/d/yyyy">
                  <c:v>39524</c:v>
                </c:pt>
                <c:pt idx="545" formatCode="m/d/yyyy">
                  <c:v>39525</c:v>
                </c:pt>
                <c:pt idx="546" formatCode="m/d/yyyy">
                  <c:v>39526</c:v>
                </c:pt>
                <c:pt idx="547" formatCode="m/d/yyyy">
                  <c:v>39527</c:v>
                </c:pt>
                <c:pt idx="548" formatCode="m/d/yyyy">
                  <c:v>39531</c:v>
                </c:pt>
                <c:pt idx="549" formatCode="m/d/yyyy">
                  <c:v>39532</c:v>
                </c:pt>
                <c:pt idx="550" formatCode="m/d/yyyy">
                  <c:v>39533</c:v>
                </c:pt>
                <c:pt idx="551" formatCode="m/d/yyyy">
                  <c:v>39534</c:v>
                </c:pt>
                <c:pt idx="552" formatCode="m/d/yyyy">
                  <c:v>39535</c:v>
                </c:pt>
                <c:pt idx="553" formatCode="m/d/yyyy">
                  <c:v>39538</c:v>
                </c:pt>
                <c:pt idx="554" formatCode="m/d/yyyy">
                  <c:v>39539</c:v>
                </c:pt>
                <c:pt idx="555" formatCode="m/d/yyyy">
                  <c:v>39540</c:v>
                </c:pt>
                <c:pt idx="556" formatCode="m/d/yyyy">
                  <c:v>39541</c:v>
                </c:pt>
                <c:pt idx="557" formatCode="m/d/yyyy">
                  <c:v>39542</c:v>
                </c:pt>
                <c:pt idx="558" formatCode="m/d/yyyy">
                  <c:v>39545</c:v>
                </c:pt>
                <c:pt idx="559" formatCode="m/d/yyyy">
                  <c:v>39546</c:v>
                </c:pt>
                <c:pt idx="560" formatCode="m/d/yyyy">
                  <c:v>39547</c:v>
                </c:pt>
                <c:pt idx="561" formatCode="m/d/yyyy">
                  <c:v>39548</c:v>
                </c:pt>
                <c:pt idx="562" formatCode="m/d/yyyy">
                  <c:v>39549</c:v>
                </c:pt>
                <c:pt idx="563" formatCode="m/d/yyyy">
                  <c:v>39552</c:v>
                </c:pt>
                <c:pt idx="564" formatCode="m/d/yyyy">
                  <c:v>39553</c:v>
                </c:pt>
                <c:pt idx="565" formatCode="m/d/yyyy">
                  <c:v>39554</c:v>
                </c:pt>
                <c:pt idx="566" formatCode="m/d/yyyy">
                  <c:v>39555</c:v>
                </c:pt>
                <c:pt idx="567" formatCode="m/d/yyyy">
                  <c:v>39556</c:v>
                </c:pt>
                <c:pt idx="568" formatCode="m/d/yyyy">
                  <c:v>39560</c:v>
                </c:pt>
                <c:pt idx="569" formatCode="m/d/yyyy">
                  <c:v>39561</c:v>
                </c:pt>
                <c:pt idx="570" formatCode="m/d/yyyy">
                  <c:v>39562</c:v>
                </c:pt>
                <c:pt idx="571" formatCode="m/d/yyyy">
                  <c:v>39563</c:v>
                </c:pt>
                <c:pt idx="572" formatCode="m/d/yyyy">
                  <c:v>39566</c:v>
                </c:pt>
                <c:pt idx="573" formatCode="m/d/yyyy">
                  <c:v>39567</c:v>
                </c:pt>
                <c:pt idx="574" formatCode="m/d/yyyy">
                  <c:v>39568</c:v>
                </c:pt>
                <c:pt idx="575" formatCode="m/d/yyyy">
                  <c:v>39570</c:v>
                </c:pt>
                <c:pt idx="576" formatCode="m/d/yyyy">
                  <c:v>39573</c:v>
                </c:pt>
                <c:pt idx="577" formatCode="m/d/yyyy">
                  <c:v>39574</c:v>
                </c:pt>
                <c:pt idx="578" formatCode="m/d/yyyy">
                  <c:v>39575</c:v>
                </c:pt>
                <c:pt idx="579" formatCode="m/d/yyyy">
                  <c:v>39576</c:v>
                </c:pt>
                <c:pt idx="580" formatCode="m/d/yyyy">
                  <c:v>39577</c:v>
                </c:pt>
                <c:pt idx="581" formatCode="m/d/yyyy">
                  <c:v>39580</c:v>
                </c:pt>
                <c:pt idx="582" formatCode="m/d/yyyy">
                  <c:v>39581</c:v>
                </c:pt>
                <c:pt idx="583" formatCode="m/d/yyyy">
                  <c:v>39582</c:v>
                </c:pt>
                <c:pt idx="584" formatCode="m/d/yyyy">
                  <c:v>39583</c:v>
                </c:pt>
                <c:pt idx="585" formatCode="m/d/yyyy">
                  <c:v>39584</c:v>
                </c:pt>
                <c:pt idx="586" formatCode="m/d/yyyy">
                  <c:v>39587</c:v>
                </c:pt>
                <c:pt idx="587" formatCode="m/d/yyyy">
                  <c:v>39588</c:v>
                </c:pt>
                <c:pt idx="588" formatCode="m/d/yyyy">
                  <c:v>39589</c:v>
                </c:pt>
                <c:pt idx="589" formatCode="m/d/yyyy">
                  <c:v>39591</c:v>
                </c:pt>
                <c:pt idx="590" formatCode="m/d/yyyy">
                  <c:v>39594</c:v>
                </c:pt>
                <c:pt idx="591" formatCode="m/d/yyyy">
                  <c:v>39595</c:v>
                </c:pt>
                <c:pt idx="592" formatCode="m/d/yyyy">
                  <c:v>39596</c:v>
                </c:pt>
                <c:pt idx="593" formatCode="m/d/yyyy">
                  <c:v>39597</c:v>
                </c:pt>
                <c:pt idx="594" formatCode="m/d/yyyy">
                  <c:v>39598</c:v>
                </c:pt>
                <c:pt idx="595" formatCode="m/d/yyyy">
                  <c:v>39601</c:v>
                </c:pt>
                <c:pt idx="596" formatCode="m/d/yyyy">
                  <c:v>39602</c:v>
                </c:pt>
                <c:pt idx="597" formatCode="m/d/yyyy">
                  <c:v>39603</c:v>
                </c:pt>
                <c:pt idx="598" formatCode="m/d/yyyy">
                  <c:v>39604</c:v>
                </c:pt>
                <c:pt idx="599" formatCode="m/d/yyyy">
                  <c:v>39605</c:v>
                </c:pt>
                <c:pt idx="600" formatCode="m/d/yyyy">
                  <c:v>39608</c:v>
                </c:pt>
                <c:pt idx="601" formatCode="m/d/yyyy">
                  <c:v>39609</c:v>
                </c:pt>
                <c:pt idx="602" formatCode="m/d/yyyy">
                  <c:v>39610</c:v>
                </c:pt>
                <c:pt idx="603" formatCode="m/d/yyyy">
                  <c:v>39611</c:v>
                </c:pt>
                <c:pt idx="604" formatCode="m/d/yyyy">
                  <c:v>39612</c:v>
                </c:pt>
                <c:pt idx="605" formatCode="m/d/yyyy">
                  <c:v>39615</c:v>
                </c:pt>
                <c:pt idx="606" formatCode="m/d/yyyy">
                  <c:v>39616</c:v>
                </c:pt>
                <c:pt idx="607" formatCode="m/d/yyyy">
                  <c:v>39617</c:v>
                </c:pt>
                <c:pt idx="608" formatCode="m/d/yyyy">
                  <c:v>39618</c:v>
                </c:pt>
                <c:pt idx="609" formatCode="m/d/yyyy">
                  <c:v>39619</c:v>
                </c:pt>
                <c:pt idx="610" formatCode="m/d/yyyy">
                  <c:v>39622</c:v>
                </c:pt>
                <c:pt idx="611" formatCode="m/d/yyyy">
                  <c:v>39623</c:v>
                </c:pt>
                <c:pt idx="612" formatCode="m/d/yyyy">
                  <c:v>39624</c:v>
                </c:pt>
                <c:pt idx="613" formatCode="m/d/yyyy">
                  <c:v>39625</c:v>
                </c:pt>
                <c:pt idx="614" formatCode="m/d/yyyy">
                  <c:v>39626</c:v>
                </c:pt>
                <c:pt idx="615" formatCode="m/d/yyyy">
                  <c:v>39629</c:v>
                </c:pt>
                <c:pt idx="616" formatCode="m/d/yyyy">
                  <c:v>39630</c:v>
                </c:pt>
                <c:pt idx="617" formatCode="m/d/yyyy">
                  <c:v>39631</c:v>
                </c:pt>
                <c:pt idx="618" formatCode="m/d/yyyy">
                  <c:v>39632</c:v>
                </c:pt>
                <c:pt idx="619" formatCode="m/d/yyyy">
                  <c:v>39633</c:v>
                </c:pt>
                <c:pt idx="620" formatCode="m/d/yyyy">
                  <c:v>39636</c:v>
                </c:pt>
                <c:pt idx="621" formatCode="m/d/yyyy">
                  <c:v>39637</c:v>
                </c:pt>
                <c:pt idx="622" formatCode="m/d/yyyy">
                  <c:v>39639</c:v>
                </c:pt>
                <c:pt idx="623" formatCode="m/d/yyyy">
                  <c:v>39640</c:v>
                </c:pt>
                <c:pt idx="624" formatCode="m/d/yyyy">
                  <c:v>39643</c:v>
                </c:pt>
                <c:pt idx="625" formatCode="m/d/yyyy">
                  <c:v>39644</c:v>
                </c:pt>
                <c:pt idx="626" formatCode="m/d/yyyy">
                  <c:v>39645</c:v>
                </c:pt>
                <c:pt idx="627" formatCode="m/d/yyyy">
                  <c:v>39646</c:v>
                </c:pt>
                <c:pt idx="628" formatCode="m/d/yyyy">
                  <c:v>39647</c:v>
                </c:pt>
                <c:pt idx="629" formatCode="m/d/yyyy">
                  <c:v>39650</c:v>
                </c:pt>
                <c:pt idx="630" formatCode="m/d/yyyy">
                  <c:v>39651</c:v>
                </c:pt>
                <c:pt idx="631" formatCode="m/d/yyyy">
                  <c:v>39652</c:v>
                </c:pt>
                <c:pt idx="632" formatCode="m/d/yyyy">
                  <c:v>39653</c:v>
                </c:pt>
                <c:pt idx="633" formatCode="m/d/yyyy">
                  <c:v>39654</c:v>
                </c:pt>
                <c:pt idx="634" formatCode="m/d/yyyy">
                  <c:v>39657</c:v>
                </c:pt>
                <c:pt idx="635" formatCode="m/d/yyyy">
                  <c:v>39658</c:v>
                </c:pt>
                <c:pt idx="636" formatCode="m/d/yyyy">
                  <c:v>39659</c:v>
                </c:pt>
                <c:pt idx="637" formatCode="m/d/yyyy">
                  <c:v>39660</c:v>
                </c:pt>
                <c:pt idx="638" formatCode="m/d/yyyy">
                  <c:v>39661</c:v>
                </c:pt>
                <c:pt idx="639" formatCode="m/d/yyyy">
                  <c:v>39664</c:v>
                </c:pt>
                <c:pt idx="640" formatCode="m/d/yyyy">
                  <c:v>39665</c:v>
                </c:pt>
                <c:pt idx="641" formatCode="m/d/yyyy">
                  <c:v>39666</c:v>
                </c:pt>
                <c:pt idx="642" formatCode="m/d/yyyy">
                  <c:v>39667</c:v>
                </c:pt>
                <c:pt idx="643" formatCode="m/d/yyyy">
                  <c:v>39668</c:v>
                </c:pt>
                <c:pt idx="644" formatCode="m/d/yyyy">
                  <c:v>39671</c:v>
                </c:pt>
                <c:pt idx="645" formatCode="m/d/yyyy">
                  <c:v>39672</c:v>
                </c:pt>
                <c:pt idx="646" formatCode="m/d/yyyy">
                  <c:v>39673</c:v>
                </c:pt>
                <c:pt idx="647" formatCode="m/d/yyyy">
                  <c:v>39674</c:v>
                </c:pt>
                <c:pt idx="648" formatCode="m/d/yyyy">
                  <c:v>39675</c:v>
                </c:pt>
                <c:pt idx="649" formatCode="m/d/yyyy">
                  <c:v>39678</c:v>
                </c:pt>
                <c:pt idx="650" formatCode="m/d/yyyy">
                  <c:v>39679</c:v>
                </c:pt>
                <c:pt idx="651" formatCode="m/d/yyyy">
                  <c:v>39680</c:v>
                </c:pt>
                <c:pt idx="652" formatCode="m/d/yyyy">
                  <c:v>39681</c:v>
                </c:pt>
                <c:pt idx="653" formatCode="m/d/yyyy">
                  <c:v>39682</c:v>
                </c:pt>
                <c:pt idx="654" formatCode="m/d/yyyy">
                  <c:v>39685</c:v>
                </c:pt>
                <c:pt idx="655" formatCode="m/d/yyyy">
                  <c:v>39686</c:v>
                </c:pt>
                <c:pt idx="656" formatCode="m/d/yyyy">
                  <c:v>39687</c:v>
                </c:pt>
                <c:pt idx="657" formatCode="m/d/yyyy">
                  <c:v>39688</c:v>
                </c:pt>
                <c:pt idx="658" formatCode="m/d/yyyy">
                  <c:v>39689</c:v>
                </c:pt>
                <c:pt idx="659" formatCode="m/d/yyyy">
                  <c:v>39692</c:v>
                </c:pt>
                <c:pt idx="660" formatCode="m/d/yyyy">
                  <c:v>39693</c:v>
                </c:pt>
                <c:pt idx="661" formatCode="m/d/yyyy">
                  <c:v>39694</c:v>
                </c:pt>
                <c:pt idx="662" formatCode="m/d/yyyy">
                  <c:v>39695</c:v>
                </c:pt>
                <c:pt idx="663" formatCode="m/d/yyyy">
                  <c:v>39696</c:v>
                </c:pt>
                <c:pt idx="664" formatCode="m/d/yyyy">
                  <c:v>39699</c:v>
                </c:pt>
                <c:pt idx="665" formatCode="m/d/yyyy">
                  <c:v>39700</c:v>
                </c:pt>
                <c:pt idx="666" formatCode="m/d/yyyy">
                  <c:v>39701</c:v>
                </c:pt>
                <c:pt idx="667" formatCode="m/d/yyyy">
                  <c:v>39702</c:v>
                </c:pt>
                <c:pt idx="668" formatCode="m/d/yyyy">
                  <c:v>39703</c:v>
                </c:pt>
                <c:pt idx="669" formatCode="m/d/yyyy">
                  <c:v>39706</c:v>
                </c:pt>
                <c:pt idx="670" formatCode="m/d/yyyy">
                  <c:v>39707</c:v>
                </c:pt>
                <c:pt idx="671" formatCode="m/d/yyyy">
                  <c:v>39708</c:v>
                </c:pt>
                <c:pt idx="672" formatCode="m/d/yyyy">
                  <c:v>39709</c:v>
                </c:pt>
                <c:pt idx="673" formatCode="m/d/yyyy">
                  <c:v>39710</c:v>
                </c:pt>
                <c:pt idx="674" formatCode="m/d/yyyy">
                  <c:v>39713</c:v>
                </c:pt>
                <c:pt idx="675" formatCode="m/d/yyyy">
                  <c:v>39714</c:v>
                </c:pt>
                <c:pt idx="676" formatCode="m/d/yyyy">
                  <c:v>39715</c:v>
                </c:pt>
                <c:pt idx="677" formatCode="m/d/yyyy">
                  <c:v>39716</c:v>
                </c:pt>
                <c:pt idx="678" formatCode="m/d/yyyy">
                  <c:v>39717</c:v>
                </c:pt>
                <c:pt idx="679" formatCode="m/d/yyyy">
                  <c:v>39720</c:v>
                </c:pt>
                <c:pt idx="680" formatCode="m/d/yyyy">
                  <c:v>39721</c:v>
                </c:pt>
                <c:pt idx="681" formatCode="m/d/yyyy">
                  <c:v>39722</c:v>
                </c:pt>
                <c:pt idx="682" formatCode="m/d/yyyy">
                  <c:v>39723</c:v>
                </c:pt>
                <c:pt idx="683" formatCode="m/d/yyyy">
                  <c:v>39724</c:v>
                </c:pt>
                <c:pt idx="684" formatCode="m/d/yyyy">
                  <c:v>39727</c:v>
                </c:pt>
                <c:pt idx="685" formatCode="m/d/yyyy">
                  <c:v>39728</c:v>
                </c:pt>
                <c:pt idx="686" formatCode="m/d/yyyy">
                  <c:v>39729</c:v>
                </c:pt>
                <c:pt idx="687" formatCode="m/d/yyyy">
                  <c:v>39730</c:v>
                </c:pt>
                <c:pt idx="688" formatCode="m/d/yyyy">
                  <c:v>39731</c:v>
                </c:pt>
                <c:pt idx="689" formatCode="m/d/yyyy">
                  <c:v>39734</c:v>
                </c:pt>
                <c:pt idx="690" formatCode="m/d/yyyy">
                  <c:v>39735</c:v>
                </c:pt>
                <c:pt idx="691" formatCode="m/d/yyyy">
                  <c:v>39736</c:v>
                </c:pt>
                <c:pt idx="692" formatCode="m/d/yyyy">
                  <c:v>39737</c:v>
                </c:pt>
                <c:pt idx="693" formatCode="m/d/yyyy">
                  <c:v>39738</c:v>
                </c:pt>
                <c:pt idx="694" formatCode="m/d/yyyy">
                  <c:v>39741</c:v>
                </c:pt>
                <c:pt idx="695" formatCode="m/d/yyyy">
                  <c:v>39742</c:v>
                </c:pt>
                <c:pt idx="696" formatCode="m/d/yyyy">
                  <c:v>39743</c:v>
                </c:pt>
                <c:pt idx="697" formatCode="m/d/yyyy">
                  <c:v>39744</c:v>
                </c:pt>
                <c:pt idx="698" formatCode="m/d/yyyy">
                  <c:v>39745</c:v>
                </c:pt>
                <c:pt idx="699" formatCode="m/d/yyyy">
                  <c:v>39748</c:v>
                </c:pt>
                <c:pt idx="700" formatCode="m/d/yyyy">
                  <c:v>39749</c:v>
                </c:pt>
                <c:pt idx="701" formatCode="m/d/yyyy">
                  <c:v>39750</c:v>
                </c:pt>
                <c:pt idx="702" formatCode="m/d/yyyy">
                  <c:v>39751</c:v>
                </c:pt>
                <c:pt idx="703" formatCode="m/d/yyyy">
                  <c:v>39752</c:v>
                </c:pt>
                <c:pt idx="704" formatCode="m/d/yyyy">
                  <c:v>39755</c:v>
                </c:pt>
                <c:pt idx="705" formatCode="m/d/yyyy">
                  <c:v>39756</c:v>
                </c:pt>
                <c:pt idx="706" formatCode="m/d/yyyy">
                  <c:v>39757</c:v>
                </c:pt>
                <c:pt idx="707" formatCode="m/d/yyyy">
                  <c:v>39758</c:v>
                </c:pt>
                <c:pt idx="708" formatCode="m/d/yyyy">
                  <c:v>39759</c:v>
                </c:pt>
                <c:pt idx="709" formatCode="m/d/yyyy">
                  <c:v>39762</c:v>
                </c:pt>
                <c:pt idx="710" formatCode="m/d/yyyy">
                  <c:v>39763</c:v>
                </c:pt>
                <c:pt idx="711" formatCode="m/d/yyyy">
                  <c:v>39764</c:v>
                </c:pt>
                <c:pt idx="712" formatCode="m/d/yyyy">
                  <c:v>39765</c:v>
                </c:pt>
                <c:pt idx="713" formatCode="m/d/yyyy">
                  <c:v>39766</c:v>
                </c:pt>
                <c:pt idx="714" formatCode="m/d/yyyy">
                  <c:v>39769</c:v>
                </c:pt>
                <c:pt idx="715" formatCode="m/d/yyyy">
                  <c:v>39770</c:v>
                </c:pt>
                <c:pt idx="716" formatCode="m/d/yyyy">
                  <c:v>39771</c:v>
                </c:pt>
                <c:pt idx="717" formatCode="m/d/yyyy">
                  <c:v>39773</c:v>
                </c:pt>
                <c:pt idx="718" formatCode="m/d/yyyy">
                  <c:v>39776</c:v>
                </c:pt>
                <c:pt idx="719" formatCode="m/d/yyyy">
                  <c:v>39777</c:v>
                </c:pt>
                <c:pt idx="720" formatCode="m/d/yyyy">
                  <c:v>39778</c:v>
                </c:pt>
                <c:pt idx="721" formatCode="m/d/yyyy">
                  <c:v>39779</c:v>
                </c:pt>
                <c:pt idx="722" formatCode="m/d/yyyy">
                  <c:v>39780</c:v>
                </c:pt>
                <c:pt idx="723" formatCode="m/d/yyyy">
                  <c:v>39783</c:v>
                </c:pt>
                <c:pt idx="724" formatCode="m/d/yyyy">
                  <c:v>39784</c:v>
                </c:pt>
                <c:pt idx="725" formatCode="m/d/yyyy">
                  <c:v>39785</c:v>
                </c:pt>
                <c:pt idx="726" formatCode="m/d/yyyy">
                  <c:v>39786</c:v>
                </c:pt>
                <c:pt idx="727" formatCode="m/d/yyyy">
                  <c:v>39787</c:v>
                </c:pt>
                <c:pt idx="728" formatCode="m/d/yyyy">
                  <c:v>39790</c:v>
                </c:pt>
                <c:pt idx="729" formatCode="m/d/yyyy">
                  <c:v>39791</c:v>
                </c:pt>
                <c:pt idx="730" formatCode="m/d/yyyy">
                  <c:v>39792</c:v>
                </c:pt>
                <c:pt idx="731" formatCode="m/d/yyyy">
                  <c:v>39793</c:v>
                </c:pt>
                <c:pt idx="732" formatCode="m/d/yyyy">
                  <c:v>39794</c:v>
                </c:pt>
                <c:pt idx="733" formatCode="m/d/yyyy">
                  <c:v>39797</c:v>
                </c:pt>
                <c:pt idx="734" formatCode="m/d/yyyy">
                  <c:v>39798</c:v>
                </c:pt>
                <c:pt idx="735" formatCode="m/d/yyyy">
                  <c:v>39799</c:v>
                </c:pt>
                <c:pt idx="736" formatCode="m/d/yyyy">
                  <c:v>39800</c:v>
                </c:pt>
                <c:pt idx="737" formatCode="m/d/yyyy">
                  <c:v>39801</c:v>
                </c:pt>
                <c:pt idx="738" formatCode="m/d/yyyy">
                  <c:v>39804</c:v>
                </c:pt>
                <c:pt idx="739" formatCode="m/d/yyyy">
                  <c:v>39805</c:v>
                </c:pt>
                <c:pt idx="740" formatCode="m/d/yyyy">
                  <c:v>39808</c:v>
                </c:pt>
                <c:pt idx="741" formatCode="m/d/yyyy">
                  <c:v>39811</c:v>
                </c:pt>
                <c:pt idx="742" formatCode="m/d/yyyy">
                  <c:v>39812</c:v>
                </c:pt>
                <c:pt idx="743" formatCode="m/d/yyyy">
                  <c:v>39815</c:v>
                </c:pt>
                <c:pt idx="744" formatCode="m/d/yyyy">
                  <c:v>39818</c:v>
                </c:pt>
                <c:pt idx="745" formatCode="m/d/yyyy">
                  <c:v>39819</c:v>
                </c:pt>
                <c:pt idx="746" formatCode="m/d/yyyy">
                  <c:v>39820</c:v>
                </c:pt>
                <c:pt idx="747" formatCode="m/d/yyyy">
                  <c:v>39821</c:v>
                </c:pt>
                <c:pt idx="748" formatCode="m/d/yyyy">
                  <c:v>39822</c:v>
                </c:pt>
                <c:pt idx="749" formatCode="m/d/yyyy">
                  <c:v>39825</c:v>
                </c:pt>
                <c:pt idx="750" formatCode="m/d/yyyy">
                  <c:v>39826</c:v>
                </c:pt>
                <c:pt idx="751" formatCode="m/d/yyyy">
                  <c:v>39827</c:v>
                </c:pt>
                <c:pt idx="752" formatCode="m/d/yyyy">
                  <c:v>39828</c:v>
                </c:pt>
                <c:pt idx="753" formatCode="m/d/yyyy">
                  <c:v>39829</c:v>
                </c:pt>
                <c:pt idx="754" formatCode="m/d/yyyy">
                  <c:v>39832</c:v>
                </c:pt>
                <c:pt idx="755" formatCode="m/d/yyyy">
                  <c:v>39833</c:v>
                </c:pt>
                <c:pt idx="756" formatCode="m/d/yyyy">
                  <c:v>39834</c:v>
                </c:pt>
                <c:pt idx="757" formatCode="m/d/yyyy">
                  <c:v>39835</c:v>
                </c:pt>
                <c:pt idx="758" formatCode="m/d/yyyy">
                  <c:v>39836</c:v>
                </c:pt>
                <c:pt idx="759" formatCode="m/d/yyyy">
                  <c:v>39839</c:v>
                </c:pt>
                <c:pt idx="760" formatCode="m/d/yyyy">
                  <c:v>39840</c:v>
                </c:pt>
                <c:pt idx="761" formatCode="m/d/yyyy">
                  <c:v>39841</c:v>
                </c:pt>
                <c:pt idx="762" formatCode="m/d/yyyy">
                  <c:v>39842</c:v>
                </c:pt>
                <c:pt idx="763" formatCode="m/d/yyyy">
                  <c:v>39843</c:v>
                </c:pt>
                <c:pt idx="764" formatCode="m/d/yyyy">
                  <c:v>39846</c:v>
                </c:pt>
                <c:pt idx="765" formatCode="m/d/yyyy">
                  <c:v>39847</c:v>
                </c:pt>
                <c:pt idx="766" formatCode="m/d/yyyy">
                  <c:v>39848</c:v>
                </c:pt>
                <c:pt idx="767" formatCode="m/d/yyyy">
                  <c:v>39849</c:v>
                </c:pt>
                <c:pt idx="768" formatCode="m/d/yyyy">
                  <c:v>39850</c:v>
                </c:pt>
                <c:pt idx="769" formatCode="m/d/yyyy">
                  <c:v>39853</c:v>
                </c:pt>
                <c:pt idx="770" formatCode="m/d/yyyy">
                  <c:v>39854</c:v>
                </c:pt>
                <c:pt idx="771" formatCode="m/d/yyyy">
                  <c:v>39855</c:v>
                </c:pt>
                <c:pt idx="772" formatCode="m/d/yyyy">
                  <c:v>39856</c:v>
                </c:pt>
                <c:pt idx="773" formatCode="m/d/yyyy">
                  <c:v>39857</c:v>
                </c:pt>
                <c:pt idx="774" formatCode="m/d/yyyy">
                  <c:v>39860</c:v>
                </c:pt>
                <c:pt idx="775" formatCode="m/d/yyyy">
                  <c:v>39861</c:v>
                </c:pt>
                <c:pt idx="776" formatCode="m/d/yyyy">
                  <c:v>39862</c:v>
                </c:pt>
                <c:pt idx="777" formatCode="m/d/yyyy">
                  <c:v>39863</c:v>
                </c:pt>
                <c:pt idx="778" formatCode="m/d/yyyy">
                  <c:v>39864</c:v>
                </c:pt>
                <c:pt idx="779" formatCode="m/d/yyyy">
                  <c:v>39869</c:v>
                </c:pt>
                <c:pt idx="780" formatCode="m/d/yyyy">
                  <c:v>39870</c:v>
                </c:pt>
                <c:pt idx="781" formatCode="m/d/yyyy">
                  <c:v>39871</c:v>
                </c:pt>
                <c:pt idx="782" formatCode="m/d/yyyy">
                  <c:v>39874</c:v>
                </c:pt>
                <c:pt idx="783" formatCode="m/d/yyyy">
                  <c:v>39875</c:v>
                </c:pt>
                <c:pt idx="784" formatCode="m/d/yyyy">
                  <c:v>39876</c:v>
                </c:pt>
                <c:pt idx="785" formatCode="m/d/yyyy">
                  <c:v>39877</c:v>
                </c:pt>
                <c:pt idx="786" formatCode="m/d/yyyy">
                  <c:v>39878</c:v>
                </c:pt>
                <c:pt idx="787" formatCode="m/d/yyyy">
                  <c:v>39881</c:v>
                </c:pt>
                <c:pt idx="788" formatCode="m/d/yyyy">
                  <c:v>39882</c:v>
                </c:pt>
                <c:pt idx="789" formatCode="m/d/yyyy">
                  <c:v>39883</c:v>
                </c:pt>
                <c:pt idx="790" formatCode="m/d/yyyy">
                  <c:v>39884</c:v>
                </c:pt>
                <c:pt idx="791" formatCode="m/d/yyyy">
                  <c:v>39885</c:v>
                </c:pt>
                <c:pt idx="792" formatCode="m/d/yyyy">
                  <c:v>39888</c:v>
                </c:pt>
                <c:pt idx="793" formatCode="m/d/yyyy">
                  <c:v>39889</c:v>
                </c:pt>
                <c:pt idx="794" formatCode="m/d/yyyy">
                  <c:v>39890</c:v>
                </c:pt>
                <c:pt idx="795" formatCode="m/d/yyyy">
                  <c:v>39891</c:v>
                </c:pt>
                <c:pt idx="796" formatCode="m/d/yyyy">
                  <c:v>39892</c:v>
                </c:pt>
                <c:pt idx="797" formatCode="m/d/yyyy">
                  <c:v>39895</c:v>
                </c:pt>
                <c:pt idx="798" formatCode="m/d/yyyy">
                  <c:v>39896</c:v>
                </c:pt>
                <c:pt idx="799" formatCode="m/d/yyyy">
                  <c:v>39897</c:v>
                </c:pt>
                <c:pt idx="800" formatCode="m/d/yyyy">
                  <c:v>39898</c:v>
                </c:pt>
                <c:pt idx="801" formatCode="m/d/yyyy">
                  <c:v>39899</c:v>
                </c:pt>
                <c:pt idx="802" formatCode="m/d/yyyy">
                  <c:v>39902</c:v>
                </c:pt>
                <c:pt idx="803" formatCode="m/d/yyyy">
                  <c:v>39903</c:v>
                </c:pt>
                <c:pt idx="804" formatCode="m/d/yyyy">
                  <c:v>39904</c:v>
                </c:pt>
                <c:pt idx="805" formatCode="m/d/yyyy">
                  <c:v>39905</c:v>
                </c:pt>
                <c:pt idx="806" formatCode="m/d/yyyy">
                  <c:v>39906</c:v>
                </c:pt>
                <c:pt idx="807" formatCode="m/d/yyyy">
                  <c:v>39909</c:v>
                </c:pt>
                <c:pt idx="808" formatCode="m/d/yyyy">
                  <c:v>39910</c:v>
                </c:pt>
                <c:pt idx="809" formatCode="m/d/yyyy">
                  <c:v>39911</c:v>
                </c:pt>
                <c:pt idx="810" formatCode="m/d/yyyy">
                  <c:v>39912</c:v>
                </c:pt>
                <c:pt idx="811" formatCode="m/d/yyyy">
                  <c:v>39916</c:v>
                </c:pt>
                <c:pt idx="812" formatCode="m/d/yyyy">
                  <c:v>39917</c:v>
                </c:pt>
                <c:pt idx="813" formatCode="m/d/yyyy">
                  <c:v>39918</c:v>
                </c:pt>
                <c:pt idx="814" formatCode="m/d/yyyy">
                  <c:v>39919</c:v>
                </c:pt>
                <c:pt idx="815" formatCode="m/d/yyyy">
                  <c:v>39920</c:v>
                </c:pt>
                <c:pt idx="816" formatCode="m/d/yyyy">
                  <c:v>39923</c:v>
                </c:pt>
                <c:pt idx="817" formatCode="m/d/yyyy">
                  <c:v>39925</c:v>
                </c:pt>
                <c:pt idx="818" formatCode="m/d/yyyy">
                  <c:v>39926</c:v>
                </c:pt>
                <c:pt idx="819" formatCode="m/d/yyyy">
                  <c:v>39927</c:v>
                </c:pt>
                <c:pt idx="820" formatCode="m/d/yyyy">
                  <c:v>39930</c:v>
                </c:pt>
                <c:pt idx="821" formatCode="m/d/yyyy">
                  <c:v>39931</c:v>
                </c:pt>
                <c:pt idx="822" formatCode="m/d/yyyy">
                  <c:v>39932</c:v>
                </c:pt>
                <c:pt idx="823" formatCode="m/d/yyyy">
                  <c:v>39933</c:v>
                </c:pt>
                <c:pt idx="824" formatCode="m/d/yyyy">
                  <c:v>39937</c:v>
                </c:pt>
                <c:pt idx="825" formatCode="m/d/yyyy">
                  <c:v>39938</c:v>
                </c:pt>
                <c:pt idx="826" formatCode="m/d/yyyy">
                  <c:v>39939</c:v>
                </c:pt>
                <c:pt idx="827" formatCode="m/d/yyyy">
                  <c:v>39940</c:v>
                </c:pt>
                <c:pt idx="828" formatCode="m/d/yyyy">
                  <c:v>39941</c:v>
                </c:pt>
                <c:pt idx="829" formatCode="m/d/yyyy">
                  <c:v>39944</c:v>
                </c:pt>
                <c:pt idx="830" formatCode="m/d/yyyy">
                  <c:v>39945</c:v>
                </c:pt>
                <c:pt idx="831" formatCode="m/d/yyyy">
                  <c:v>39946</c:v>
                </c:pt>
                <c:pt idx="832" formatCode="m/d/yyyy">
                  <c:v>39947</c:v>
                </c:pt>
                <c:pt idx="833" formatCode="m/d/yyyy">
                  <c:v>39948</c:v>
                </c:pt>
                <c:pt idx="834" formatCode="m/d/yyyy">
                  <c:v>39951</c:v>
                </c:pt>
                <c:pt idx="835" formatCode="m/d/yyyy">
                  <c:v>39952</c:v>
                </c:pt>
                <c:pt idx="836" formatCode="m/d/yyyy">
                  <c:v>39953</c:v>
                </c:pt>
                <c:pt idx="837" formatCode="m/d/yyyy">
                  <c:v>39954</c:v>
                </c:pt>
                <c:pt idx="838" formatCode="m/d/yyyy">
                  <c:v>39955</c:v>
                </c:pt>
                <c:pt idx="839" formatCode="m/d/yyyy">
                  <c:v>39958</c:v>
                </c:pt>
                <c:pt idx="840" formatCode="m/d/yyyy">
                  <c:v>39959</c:v>
                </c:pt>
                <c:pt idx="841" formatCode="m/d/yyyy">
                  <c:v>39960</c:v>
                </c:pt>
                <c:pt idx="842" formatCode="m/d/yyyy">
                  <c:v>39961</c:v>
                </c:pt>
                <c:pt idx="843" formatCode="m/d/yyyy">
                  <c:v>39962</c:v>
                </c:pt>
                <c:pt idx="844" formatCode="m/d/yyyy">
                  <c:v>39965</c:v>
                </c:pt>
                <c:pt idx="845" formatCode="m/d/yyyy">
                  <c:v>39966</c:v>
                </c:pt>
                <c:pt idx="846" formatCode="m/d/yyyy">
                  <c:v>39967</c:v>
                </c:pt>
                <c:pt idx="847" formatCode="m/d/yyyy">
                  <c:v>39968</c:v>
                </c:pt>
                <c:pt idx="848" formatCode="m/d/yyyy">
                  <c:v>39969</c:v>
                </c:pt>
                <c:pt idx="849" formatCode="m/d/yyyy">
                  <c:v>39972</c:v>
                </c:pt>
                <c:pt idx="850" formatCode="m/d/yyyy">
                  <c:v>39973</c:v>
                </c:pt>
                <c:pt idx="851" formatCode="m/d/yyyy">
                  <c:v>39974</c:v>
                </c:pt>
                <c:pt idx="852" formatCode="m/d/yyyy">
                  <c:v>39976</c:v>
                </c:pt>
                <c:pt idx="853" formatCode="m/d/yyyy">
                  <c:v>39979</c:v>
                </c:pt>
                <c:pt idx="854" formatCode="m/d/yyyy">
                  <c:v>39980</c:v>
                </c:pt>
                <c:pt idx="855" formatCode="m/d/yyyy">
                  <c:v>39981</c:v>
                </c:pt>
                <c:pt idx="856" formatCode="m/d/yyyy">
                  <c:v>39982</c:v>
                </c:pt>
                <c:pt idx="857" formatCode="m/d/yyyy">
                  <c:v>39983</c:v>
                </c:pt>
                <c:pt idx="858" formatCode="m/d/yyyy">
                  <c:v>39986</c:v>
                </c:pt>
                <c:pt idx="859" formatCode="m/d/yyyy">
                  <c:v>39987</c:v>
                </c:pt>
                <c:pt idx="860" formatCode="m/d/yyyy">
                  <c:v>39988</c:v>
                </c:pt>
                <c:pt idx="861" formatCode="m/d/yyyy">
                  <c:v>39989</c:v>
                </c:pt>
                <c:pt idx="862" formatCode="m/d/yyyy">
                  <c:v>39990</c:v>
                </c:pt>
                <c:pt idx="863" formatCode="m/d/yyyy">
                  <c:v>39993</c:v>
                </c:pt>
                <c:pt idx="864" formatCode="m/d/yyyy">
                  <c:v>39994</c:v>
                </c:pt>
                <c:pt idx="865" formatCode="m/d/yyyy">
                  <c:v>39995</c:v>
                </c:pt>
                <c:pt idx="866" formatCode="m/d/yyyy">
                  <c:v>39996</c:v>
                </c:pt>
                <c:pt idx="867" formatCode="m/d/yyyy">
                  <c:v>39997</c:v>
                </c:pt>
                <c:pt idx="868" formatCode="m/d/yyyy">
                  <c:v>40000</c:v>
                </c:pt>
                <c:pt idx="869" formatCode="m/d/yyyy">
                  <c:v>40001</c:v>
                </c:pt>
                <c:pt idx="870" formatCode="m/d/yyyy">
                  <c:v>40002</c:v>
                </c:pt>
                <c:pt idx="871" formatCode="m/d/yyyy">
                  <c:v>40004</c:v>
                </c:pt>
                <c:pt idx="872" formatCode="m/d/yyyy">
                  <c:v>40007</c:v>
                </c:pt>
                <c:pt idx="873" formatCode="m/d/yyyy">
                  <c:v>40008</c:v>
                </c:pt>
                <c:pt idx="874" formatCode="m/d/yyyy">
                  <c:v>40009</c:v>
                </c:pt>
                <c:pt idx="875" formatCode="m/d/yyyy">
                  <c:v>40010</c:v>
                </c:pt>
                <c:pt idx="876" formatCode="m/d/yyyy">
                  <c:v>40011</c:v>
                </c:pt>
                <c:pt idx="877" formatCode="m/d/yyyy">
                  <c:v>40014</c:v>
                </c:pt>
                <c:pt idx="878" formatCode="m/d/yyyy">
                  <c:v>40015</c:v>
                </c:pt>
                <c:pt idx="879" formatCode="m/d/yyyy">
                  <c:v>40016</c:v>
                </c:pt>
                <c:pt idx="880" formatCode="m/d/yyyy">
                  <c:v>40017</c:v>
                </c:pt>
                <c:pt idx="881" formatCode="m/d/yyyy">
                  <c:v>40018</c:v>
                </c:pt>
                <c:pt idx="882" formatCode="m/d/yyyy">
                  <c:v>40021</c:v>
                </c:pt>
                <c:pt idx="883" formatCode="m/d/yyyy">
                  <c:v>40022</c:v>
                </c:pt>
                <c:pt idx="884" formatCode="m/d/yyyy">
                  <c:v>40023</c:v>
                </c:pt>
                <c:pt idx="885" formatCode="m/d/yyyy">
                  <c:v>40024</c:v>
                </c:pt>
                <c:pt idx="886" formatCode="m/d/yyyy">
                  <c:v>40025</c:v>
                </c:pt>
                <c:pt idx="887" formatCode="m/d/yyyy">
                  <c:v>40028</c:v>
                </c:pt>
                <c:pt idx="888" formatCode="m/d/yyyy">
                  <c:v>40029</c:v>
                </c:pt>
                <c:pt idx="889" formatCode="m/d/yyyy">
                  <c:v>40030</c:v>
                </c:pt>
                <c:pt idx="890" formatCode="m/d/yyyy">
                  <c:v>40031</c:v>
                </c:pt>
                <c:pt idx="891" formatCode="m/d/yyyy">
                  <c:v>40032</c:v>
                </c:pt>
                <c:pt idx="892" formatCode="m/d/yyyy">
                  <c:v>40035</c:v>
                </c:pt>
                <c:pt idx="893" formatCode="m/d/yyyy">
                  <c:v>40036</c:v>
                </c:pt>
                <c:pt idx="894" formatCode="m/d/yyyy">
                  <c:v>40037</c:v>
                </c:pt>
                <c:pt idx="895" formatCode="m/d/yyyy">
                  <c:v>40038</c:v>
                </c:pt>
                <c:pt idx="896" formatCode="m/d/yyyy">
                  <c:v>40039</c:v>
                </c:pt>
                <c:pt idx="897" formatCode="m/d/yyyy">
                  <c:v>40042</c:v>
                </c:pt>
                <c:pt idx="898" formatCode="m/d/yyyy">
                  <c:v>40043</c:v>
                </c:pt>
                <c:pt idx="899" formatCode="m/d/yyyy">
                  <c:v>40044</c:v>
                </c:pt>
                <c:pt idx="900" formatCode="m/d/yyyy">
                  <c:v>40045</c:v>
                </c:pt>
                <c:pt idx="901" formatCode="m/d/yyyy">
                  <c:v>40046</c:v>
                </c:pt>
                <c:pt idx="902" formatCode="m/d/yyyy">
                  <c:v>40049</c:v>
                </c:pt>
                <c:pt idx="903" formatCode="m/d/yyyy">
                  <c:v>40050</c:v>
                </c:pt>
                <c:pt idx="904" formatCode="m/d/yyyy">
                  <c:v>40051</c:v>
                </c:pt>
                <c:pt idx="905" formatCode="m/d/yyyy">
                  <c:v>40052</c:v>
                </c:pt>
                <c:pt idx="906" formatCode="m/d/yyyy">
                  <c:v>40053</c:v>
                </c:pt>
                <c:pt idx="907" formatCode="m/d/yyyy">
                  <c:v>40056</c:v>
                </c:pt>
                <c:pt idx="908" formatCode="m/d/yyyy">
                  <c:v>40057</c:v>
                </c:pt>
                <c:pt idx="909" formatCode="m/d/yyyy">
                  <c:v>40058</c:v>
                </c:pt>
                <c:pt idx="910" formatCode="m/d/yyyy">
                  <c:v>40059</c:v>
                </c:pt>
                <c:pt idx="911" formatCode="m/d/yyyy">
                  <c:v>40060</c:v>
                </c:pt>
                <c:pt idx="912" formatCode="m/d/yyyy">
                  <c:v>40064</c:v>
                </c:pt>
                <c:pt idx="913" formatCode="m/d/yyyy">
                  <c:v>40065</c:v>
                </c:pt>
                <c:pt idx="914" formatCode="m/d/yyyy">
                  <c:v>40066</c:v>
                </c:pt>
                <c:pt idx="915" formatCode="m/d/yyyy">
                  <c:v>40067</c:v>
                </c:pt>
                <c:pt idx="916" formatCode="m/d/yyyy">
                  <c:v>40070</c:v>
                </c:pt>
                <c:pt idx="917" formatCode="m/d/yyyy">
                  <c:v>40071</c:v>
                </c:pt>
                <c:pt idx="918" formatCode="m/d/yyyy">
                  <c:v>40072</c:v>
                </c:pt>
                <c:pt idx="919" formatCode="m/d/yyyy">
                  <c:v>40073</c:v>
                </c:pt>
                <c:pt idx="920" formatCode="m/d/yyyy">
                  <c:v>40074</c:v>
                </c:pt>
                <c:pt idx="921" formatCode="m/d/yyyy">
                  <c:v>40077</c:v>
                </c:pt>
                <c:pt idx="922" formatCode="m/d/yyyy">
                  <c:v>40078</c:v>
                </c:pt>
                <c:pt idx="923" formatCode="m/d/yyyy">
                  <c:v>40079</c:v>
                </c:pt>
                <c:pt idx="924" formatCode="m/d/yyyy">
                  <c:v>40080</c:v>
                </c:pt>
                <c:pt idx="925" formatCode="m/d/yyyy">
                  <c:v>40081</c:v>
                </c:pt>
                <c:pt idx="926" formatCode="m/d/yyyy">
                  <c:v>40084</c:v>
                </c:pt>
                <c:pt idx="927" formatCode="m/d/yyyy">
                  <c:v>40085</c:v>
                </c:pt>
                <c:pt idx="928" formatCode="m/d/yyyy">
                  <c:v>40086</c:v>
                </c:pt>
                <c:pt idx="929" formatCode="m/d/yyyy">
                  <c:v>40087</c:v>
                </c:pt>
                <c:pt idx="930" formatCode="m/d/yyyy">
                  <c:v>40088</c:v>
                </c:pt>
                <c:pt idx="931" formatCode="m/d/yyyy">
                  <c:v>40091</c:v>
                </c:pt>
                <c:pt idx="932" formatCode="m/d/yyyy">
                  <c:v>40092</c:v>
                </c:pt>
                <c:pt idx="933" formatCode="m/d/yyyy">
                  <c:v>40093</c:v>
                </c:pt>
                <c:pt idx="934" formatCode="m/d/yyyy">
                  <c:v>40094</c:v>
                </c:pt>
                <c:pt idx="935" formatCode="m/d/yyyy">
                  <c:v>40095</c:v>
                </c:pt>
                <c:pt idx="936" formatCode="m/d/yyyy">
                  <c:v>40099</c:v>
                </c:pt>
                <c:pt idx="937" formatCode="m/d/yyyy">
                  <c:v>40100</c:v>
                </c:pt>
                <c:pt idx="938" formatCode="m/d/yyyy">
                  <c:v>40101</c:v>
                </c:pt>
                <c:pt idx="939" formatCode="m/d/yyyy">
                  <c:v>40102</c:v>
                </c:pt>
                <c:pt idx="940" formatCode="m/d/yyyy">
                  <c:v>40105</c:v>
                </c:pt>
                <c:pt idx="941" formatCode="m/d/yyyy">
                  <c:v>40106</c:v>
                </c:pt>
                <c:pt idx="942" formatCode="m/d/yyyy">
                  <c:v>40107</c:v>
                </c:pt>
                <c:pt idx="943" formatCode="m/d/yyyy">
                  <c:v>40108</c:v>
                </c:pt>
                <c:pt idx="944" formatCode="m/d/yyyy">
                  <c:v>40109</c:v>
                </c:pt>
                <c:pt idx="945" formatCode="m/d/yyyy">
                  <c:v>40112</c:v>
                </c:pt>
                <c:pt idx="946" formatCode="m/d/yyyy">
                  <c:v>40113</c:v>
                </c:pt>
                <c:pt idx="947" formatCode="m/d/yyyy">
                  <c:v>40114</c:v>
                </c:pt>
                <c:pt idx="948" formatCode="m/d/yyyy">
                  <c:v>40115</c:v>
                </c:pt>
                <c:pt idx="949" formatCode="m/d/yyyy">
                  <c:v>40116</c:v>
                </c:pt>
                <c:pt idx="950" formatCode="m/d/yyyy">
                  <c:v>40120</c:v>
                </c:pt>
                <c:pt idx="951" formatCode="m/d/yyyy">
                  <c:v>40121</c:v>
                </c:pt>
                <c:pt idx="952" formatCode="m/d/yyyy">
                  <c:v>40122</c:v>
                </c:pt>
                <c:pt idx="953" formatCode="m/d/yyyy">
                  <c:v>40123</c:v>
                </c:pt>
                <c:pt idx="954" formatCode="m/d/yyyy">
                  <c:v>40126</c:v>
                </c:pt>
                <c:pt idx="955" formatCode="m/d/yyyy">
                  <c:v>40127</c:v>
                </c:pt>
                <c:pt idx="956" formatCode="m/d/yyyy">
                  <c:v>40128</c:v>
                </c:pt>
                <c:pt idx="957" formatCode="m/d/yyyy">
                  <c:v>40129</c:v>
                </c:pt>
                <c:pt idx="958" formatCode="m/d/yyyy">
                  <c:v>40130</c:v>
                </c:pt>
                <c:pt idx="959" formatCode="m/d/yyyy">
                  <c:v>40133</c:v>
                </c:pt>
                <c:pt idx="960" formatCode="m/d/yyyy">
                  <c:v>40134</c:v>
                </c:pt>
                <c:pt idx="961" formatCode="m/d/yyyy">
                  <c:v>40135</c:v>
                </c:pt>
                <c:pt idx="962" formatCode="m/d/yyyy">
                  <c:v>40136</c:v>
                </c:pt>
                <c:pt idx="963" formatCode="m/d/yyyy">
                  <c:v>40140</c:v>
                </c:pt>
                <c:pt idx="964" formatCode="m/d/yyyy">
                  <c:v>40141</c:v>
                </c:pt>
                <c:pt idx="965" formatCode="m/d/yyyy">
                  <c:v>40142</c:v>
                </c:pt>
                <c:pt idx="966" formatCode="m/d/yyyy">
                  <c:v>40143</c:v>
                </c:pt>
                <c:pt idx="967" formatCode="m/d/yyyy">
                  <c:v>40144</c:v>
                </c:pt>
                <c:pt idx="968" formatCode="m/d/yyyy">
                  <c:v>40147</c:v>
                </c:pt>
                <c:pt idx="969" formatCode="m/d/yyyy">
                  <c:v>40148</c:v>
                </c:pt>
                <c:pt idx="970" formatCode="m/d/yyyy">
                  <c:v>40149</c:v>
                </c:pt>
                <c:pt idx="971" formatCode="m/d/yyyy">
                  <c:v>40150</c:v>
                </c:pt>
                <c:pt idx="972" formatCode="m/d/yyyy">
                  <c:v>40151</c:v>
                </c:pt>
                <c:pt idx="973" formatCode="m/d/yyyy">
                  <c:v>40154</c:v>
                </c:pt>
                <c:pt idx="974" formatCode="m/d/yyyy">
                  <c:v>40155</c:v>
                </c:pt>
                <c:pt idx="975" formatCode="m/d/yyyy">
                  <c:v>40156</c:v>
                </c:pt>
                <c:pt idx="976" formatCode="m/d/yyyy">
                  <c:v>40157</c:v>
                </c:pt>
                <c:pt idx="977" formatCode="m/d/yyyy">
                  <c:v>40158</c:v>
                </c:pt>
                <c:pt idx="978" formatCode="m/d/yyyy">
                  <c:v>40161</c:v>
                </c:pt>
                <c:pt idx="979" formatCode="m/d/yyyy">
                  <c:v>40162</c:v>
                </c:pt>
                <c:pt idx="980" formatCode="m/d/yyyy">
                  <c:v>40163</c:v>
                </c:pt>
                <c:pt idx="981" formatCode="m/d/yyyy">
                  <c:v>40164</c:v>
                </c:pt>
                <c:pt idx="982" formatCode="m/d/yyyy">
                  <c:v>40165</c:v>
                </c:pt>
                <c:pt idx="983" formatCode="m/d/yyyy">
                  <c:v>40168</c:v>
                </c:pt>
                <c:pt idx="984" formatCode="m/d/yyyy">
                  <c:v>40169</c:v>
                </c:pt>
                <c:pt idx="985" formatCode="m/d/yyyy">
                  <c:v>40170</c:v>
                </c:pt>
                <c:pt idx="986" formatCode="m/d/yyyy">
                  <c:v>40175</c:v>
                </c:pt>
                <c:pt idx="987" formatCode="m/d/yyyy">
                  <c:v>40176</c:v>
                </c:pt>
                <c:pt idx="988" formatCode="m/d/yyyy">
                  <c:v>40177</c:v>
                </c:pt>
                <c:pt idx="989" formatCode="m/d/yyyy">
                  <c:v>40182</c:v>
                </c:pt>
                <c:pt idx="990" formatCode="m/d/yyyy">
                  <c:v>40183</c:v>
                </c:pt>
                <c:pt idx="991" formatCode="m/d/yyyy">
                  <c:v>40184</c:v>
                </c:pt>
                <c:pt idx="992" formatCode="m/d/yyyy">
                  <c:v>40185</c:v>
                </c:pt>
                <c:pt idx="993" formatCode="m/d/yyyy">
                  <c:v>40186</c:v>
                </c:pt>
                <c:pt idx="994" formatCode="m/d/yyyy">
                  <c:v>40189</c:v>
                </c:pt>
                <c:pt idx="995" formatCode="m/d/yyyy">
                  <c:v>40190</c:v>
                </c:pt>
                <c:pt idx="996" formatCode="m/d/yyyy">
                  <c:v>40191</c:v>
                </c:pt>
                <c:pt idx="997" formatCode="m/d/yyyy">
                  <c:v>40192</c:v>
                </c:pt>
                <c:pt idx="998" formatCode="m/d/yyyy">
                  <c:v>40193</c:v>
                </c:pt>
                <c:pt idx="999" formatCode="m/d/yyyy">
                  <c:v>40196</c:v>
                </c:pt>
                <c:pt idx="1000" formatCode="m/d/yyyy">
                  <c:v>40197</c:v>
                </c:pt>
                <c:pt idx="1001" formatCode="m/d/yyyy">
                  <c:v>40198</c:v>
                </c:pt>
                <c:pt idx="1002" formatCode="m/d/yyyy">
                  <c:v>40199</c:v>
                </c:pt>
                <c:pt idx="1003" formatCode="m/d/yyyy">
                  <c:v>40200</c:v>
                </c:pt>
                <c:pt idx="1004" formatCode="m/d/yyyy">
                  <c:v>40204</c:v>
                </c:pt>
                <c:pt idx="1005" formatCode="m/d/yyyy">
                  <c:v>40205</c:v>
                </c:pt>
                <c:pt idx="1006" formatCode="m/d/yyyy">
                  <c:v>40206</c:v>
                </c:pt>
                <c:pt idx="1007" formatCode="m/d/yyyy">
                  <c:v>40207</c:v>
                </c:pt>
                <c:pt idx="1008" formatCode="m/d/yyyy">
                  <c:v>40210</c:v>
                </c:pt>
                <c:pt idx="1009" formatCode="m/d/yyyy">
                  <c:v>40211</c:v>
                </c:pt>
                <c:pt idx="1010" formatCode="m/d/yyyy">
                  <c:v>40212</c:v>
                </c:pt>
                <c:pt idx="1011" formatCode="m/d/yyyy">
                  <c:v>40213</c:v>
                </c:pt>
                <c:pt idx="1012" formatCode="m/d/yyyy">
                  <c:v>40214</c:v>
                </c:pt>
                <c:pt idx="1013" formatCode="m/d/yyyy">
                  <c:v>40217</c:v>
                </c:pt>
                <c:pt idx="1014" formatCode="m/d/yyyy">
                  <c:v>40218</c:v>
                </c:pt>
                <c:pt idx="1015" formatCode="m/d/yyyy">
                  <c:v>40219</c:v>
                </c:pt>
                <c:pt idx="1016" formatCode="m/d/yyyy">
                  <c:v>40220</c:v>
                </c:pt>
                <c:pt idx="1017" formatCode="m/d/yyyy">
                  <c:v>40221</c:v>
                </c:pt>
                <c:pt idx="1018" formatCode="m/d/yyyy">
                  <c:v>40226</c:v>
                </c:pt>
                <c:pt idx="1019" formatCode="m/d/yyyy">
                  <c:v>40227</c:v>
                </c:pt>
                <c:pt idx="1020" formatCode="m/d/yyyy">
                  <c:v>40228</c:v>
                </c:pt>
                <c:pt idx="1021" formatCode="m/d/yyyy">
                  <c:v>40231</c:v>
                </c:pt>
                <c:pt idx="1022" formatCode="m/d/yyyy">
                  <c:v>40232</c:v>
                </c:pt>
                <c:pt idx="1023" formatCode="m/d/yyyy">
                  <c:v>40233</c:v>
                </c:pt>
                <c:pt idx="1024" formatCode="m/d/yyyy">
                  <c:v>40234</c:v>
                </c:pt>
                <c:pt idx="1025" formatCode="m/d/yyyy">
                  <c:v>40235</c:v>
                </c:pt>
                <c:pt idx="1026" formatCode="m/d/yyyy">
                  <c:v>40238</c:v>
                </c:pt>
                <c:pt idx="1027" formatCode="m/d/yyyy">
                  <c:v>40239</c:v>
                </c:pt>
                <c:pt idx="1028" formatCode="m/d/yyyy">
                  <c:v>40240</c:v>
                </c:pt>
                <c:pt idx="1029" formatCode="m/d/yyyy">
                  <c:v>40241</c:v>
                </c:pt>
                <c:pt idx="1030" formatCode="m/d/yyyy">
                  <c:v>40242</c:v>
                </c:pt>
                <c:pt idx="1031" formatCode="m/d/yyyy">
                  <c:v>40245</c:v>
                </c:pt>
                <c:pt idx="1032" formatCode="m/d/yyyy">
                  <c:v>40246</c:v>
                </c:pt>
                <c:pt idx="1033" formatCode="m/d/yyyy">
                  <c:v>40247</c:v>
                </c:pt>
                <c:pt idx="1034" formatCode="m/d/yyyy">
                  <c:v>40248</c:v>
                </c:pt>
                <c:pt idx="1035" formatCode="m/d/yyyy">
                  <c:v>40249</c:v>
                </c:pt>
                <c:pt idx="1036" formatCode="m/d/yyyy">
                  <c:v>40252</c:v>
                </c:pt>
                <c:pt idx="1037" formatCode="m/d/yyyy">
                  <c:v>40253</c:v>
                </c:pt>
                <c:pt idx="1038" formatCode="m/d/yyyy">
                  <c:v>40254</c:v>
                </c:pt>
                <c:pt idx="1039" formatCode="m/d/yyyy">
                  <c:v>40255</c:v>
                </c:pt>
                <c:pt idx="1040" formatCode="m/d/yyyy">
                  <c:v>40256</c:v>
                </c:pt>
                <c:pt idx="1041" formatCode="m/d/yyyy">
                  <c:v>40259</c:v>
                </c:pt>
                <c:pt idx="1042" formatCode="m/d/yyyy">
                  <c:v>40260</c:v>
                </c:pt>
                <c:pt idx="1043" formatCode="m/d/yyyy">
                  <c:v>40261</c:v>
                </c:pt>
                <c:pt idx="1044" formatCode="m/d/yyyy">
                  <c:v>40262</c:v>
                </c:pt>
                <c:pt idx="1045" formatCode="m/d/yyyy">
                  <c:v>40263</c:v>
                </c:pt>
                <c:pt idx="1046" formatCode="m/d/yyyy">
                  <c:v>40266</c:v>
                </c:pt>
                <c:pt idx="1047" formatCode="m/d/yyyy">
                  <c:v>40267</c:v>
                </c:pt>
                <c:pt idx="1048" formatCode="m/d/yyyy">
                  <c:v>40268</c:v>
                </c:pt>
                <c:pt idx="1049" formatCode="m/d/yyyy">
                  <c:v>40269</c:v>
                </c:pt>
                <c:pt idx="1050" formatCode="m/d/yyyy">
                  <c:v>40273</c:v>
                </c:pt>
                <c:pt idx="1051" formatCode="m/d/yyyy">
                  <c:v>40274</c:v>
                </c:pt>
                <c:pt idx="1052" formatCode="m/d/yyyy">
                  <c:v>40275</c:v>
                </c:pt>
                <c:pt idx="1053" formatCode="m/d/yyyy">
                  <c:v>40276</c:v>
                </c:pt>
                <c:pt idx="1054" formatCode="m/d/yyyy">
                  <c:v>40277</c:v>
                </c:pt>
                <c:pt idx="1055" formatCode="m/d/yyyy">
                  <c:v>40280</c:v>
                </c:pt>
                <c:pt idx="1056" formatCode="m/d/yyyy">
                  <c:v>40281</c:v>
                </c:pt>
                <c:pt idx="1057" formatCode="m/d/yyyy">
                  <c:v>40282</c:v>
                </c:pt>
                <c:pt idx="1058" formatCode="m/d/yyyy">
                  <c:v>40283</c:v>
                </c:pt>
                <c:pt idx="1059" formatCode="m/d/yyyy">
                  <c:v>40284</c:v>
                </c:pt>
                <c:pt idx="1060" formatCode="m/d/yyyy">
                  <c:v>40287</c:v>
                </c:pt>
                <c:pt idx="1061" formatCode="m/d/yyyy">
                  <c:v>40288</c:v>
                </c:pt>
                <c:pt idx="1062" formatCode="m/d/yyyy">
                  <c:v>40290</c:v>
                </c:pt>
                <c:pt idx="1063" formatCode="m/d/yyyy">
                  <c:v>40291</c:v>
                </c:pt>
                <c:pt idx="1064" formatCode="m/d/yyyy">
                  <c:v>40294</c:v>
                </c:pt>
                <c:pt idx="1065" formatCode="m/d/yyyy">
                  <c:v>40295</c:v>
                </c:pt>
                <c:pt idx="1066" formatCode="m/d/yyyy">
                  <c:v>40296</c:v>
                </c:pt>
                <c:pt idx="1067" formatCode="m/d/yyyy">
                  <c:v>40297</c:v>
                </c:pt>
                <c:pt idx="1068" formatCode="m/d/yyyy">
                  <c:v>40298</c:v>
                </c:pt>
                <c:pt idx="1069" formatCode="m/d/yyyy">
                  <c:v>40301</c:v>
                </c:pt>
                <c:pt idx="1070" formatCode="m/d/yyyy">
                  <c:v>40302</c:v>
                </c:pt>
                <c:pt idx="1071" formatCode="m/d/yyyy">
                  <c:v>40303</c:v>
                </c:pt>
                <c:pt idx="1072" formatCode="m/d/yyyy">
                  <c:v>40304</c:v>
                </c:pt>
                <c:pt idx="1073" formatCode="m/d/yyyy">
                  <c:v>40305</c:v>
                </c:pt>
                <c:pt idx="1074" formatCode="m/d/yyyy">
                  <c:v>40308</c:v>
                </c:pt>
                <c:pt idx="1075" formatCode="m/d/yyyy">
                  <c:v>40309</c:v>
                </c:pt>
                <c:pt idx="1076" formatCode="m/d/yyyy">
                  <c:v>40310</c:v>
                </c:pt>
                <c:pt idx="1077" formatCode="m/d/yyyy">
                  <c:v>40311</c:v>
                </c:pt>
                <c:pt idx="1078" formatCode="m/d/yyyy">
                  <c:v>40312</c:v>
                </c:pt>
                <c:pt idx="1079" formatCode="m/d/yyyy">
                  <c:v>40315</c:v>
                </c:pt>
                <c:pt idx="1080" formatCode="m/d/yyyy">
                  <c:v>40316</c:v>
                </c:pt>
                <c:pt idx="1081" formatCode="m/d/yyyy">
                  <c:v>40317</c:v>
                </c:pt>
                <c:pt idx="1082" formatCode="m/d/yyyy">
                  <c:v>40318</c:v>
                </c:pt>
                <c:pt idx="1083" formatCode="m/d/yyyy">
                  <c:v>40319</c:v>
                </c:pt>
                <c:pt idx="1084" formatCode="m/d/yyyy">
                  <c:v>40322</c:v>
                </c:pt>
                <c:pt idx="1085" formatCode="m/d/yyyy">
                  <c:v>40323</c:v>
                </c:pt>
                <c:pt idx="1086" formatCode="m/d/yyyy">
                  <c:v>40324</c:v>
                </c:pt>
                <c:pt idx="1087" formatCode="m/d/yyyy">
                  <c:v>40325</c:v>
                </c:pt>
                <c:pt idx="1088" formatCode="m/d/yyyy">
                  <c:v>40326</c:v>
                </c:pt>
                <c:pt idx="1089" formatCode="m/d/yyyy">
                  <c:v>40329</c:v>
                </c:pt>
                <c:pt idx="1090" formatCode="m/d/yyyy">
                  <c:v>40330</c:v>
                </c:pt>
                <c:pt idx="1091" formatCode="m/d/yyyy">
                  <c:v>40331</c:v>
                </c:pt>
                <c:pt idx="1092" formatCode="m/d/yyyy">
                  <c:v>40333</c:v>
                </c:pt>
                <c:pt idx="1093" formatCode="m/d/yyyy">
                  <c:v>40336</c:v>
                </c:pt>
                <c:pt idx="1094" formatCode="m/d/yyyy">
                  <c:v>40337</c:v>
                </c:pt>
                <c:pt idx="1095" formatCode="m/d/yyyy">
                  <c:v>40338</c:v>
                </c:pt>
                <c:pt idx="1096" formatCode="m/d/yyyy">
                  <c:v>40339</c:v>
                </c:pt>
                <c:pt idx="1097" formatCode="m/d/yyyy">
                  <c:v>40340</c:v>
                </c:pt>
                <c:pt idx="1098" formatCode="m/d/yyyy">
                  <c:v>40343</c:v>
                </c:pt>
                <c:pt idx="1099" formatCode="m/d/yyyy">
                  <c:v>40344</c:v>
                </c:pt>
                <c:pt idx="1100" formatCode="m/d/yyyy">
                  <c:v>40345</c:v>
                </c:pt>
                <c:pt idx="1101" formatCode="m/d/yyyy">
                  <c:v>40346</c:v>
                </c:pt>
                <c:pt idx="1102" formatCode="m/d/yyyy">
                  <c:v>40347</c:v>
                </c:pt>
                <c:pt idx="1103" formatCode="m/d/yyyy">
                  <c:v>40350</c:v>
                </c:pt>
                <c:pt idx="1104" formatCode="m/d/yyyy">
                  <c:v>40351</c:v>
                </c:pt>
                <c:pt idx="1105" formatCode="m/d/yyyy">
                  <c:v>40352</c:v>
                </c:pt>
                <c:pt idx="1106" formatCode="m/d/yyyy">
                  <c:v>40353</c:v>
                </c:pt>
                <c:pt idx="1107" formatCode="m/d/yyyy">
                  <c:v>40354</c:v>
                </c:pt>
                <c:pt idx="1108" formatCode="m/d/yyyy">
                  <c:v>40357</c:v>
                </c:pt>
                <c:pt idx="1109" formatCode="m/d/yyyy">
                  <c:v>40358</c:v>
                </c:pt>
                <c:pt idx="1110" formatCode="m/d/yyyy">
                  <c:v>40359</c:v>
                </c:pt>
                <c:pt idx="1111" formatCode="m/d/yyyy">
                  <c:v>40360</c:v>
                </c:pt>
                <c:pt idx="1112" formatCode="m/d/yyyy">
                  <c:v>40361</c:v>
                </c:pt>
                <c:pt idx="1113" formatCode="m/d/yyyy">
                  <c:v>40364</c:v>
                </c:pt>
                <c:pt idx="1114" formatCode="m/d/yyyy">
                  <c:v>40365</c:v>
                </c:pt>
                <c:pt idx="1115" formatCode="m/d/yyyy">
                  <c:v>40366</c:v>
                </c:pt>
                <c:pt idx="1116" formatCode="m/d/yyyy">
                  <c:v>40367</c:v>
                </c:pt>
                <c:pt idx="1117" formatCode="m/d/yyyy">
                  <c:v>40371</c:v>
                </c:pt>
                <c:pt idx="1118" formatCode="m/d/yyyy">
                  <c:v>40372</c:v>
                </c:pt>
                <c:pt idx="1119" formatCode="m/d/yyyy">
                  <c:v>40373</c:v>
                </c:pt>
                <c:pt idx="1120" formatCode="m/d/yyyy">
                  <c:v>40374</c:v>
                </c:pt>
                <c:pt idx="1121" formatCode="m/d/yyyy">
                  <c:v>40375</c:v>
                </c:pt>
                <c:pt idx="1122" formatCode="m/d/yyyy">
                  <c:v>40378</c:v>
                </c:pt>
                <c:pt idx="1123" formatCode="m/d/yyyy">
                  <c:v>40379</c:v>
                </c:pt>
                <c:pt idx="1124" formatCode="m/d/yyyy">
                  <c:v>40380</c:v>
                </c:pt>
                <c:pt idx="1125" formatCode="m/d/yyyy">
                  <c:v>40381</c:v>
                </c:pt>
                <c:pt idx="1126" formatCode="m/d/yyyy">
                  <c:v>40382</c:v>
                </c:pt>
                <c:pt idx="1127" formatCode="m/d/yyyy">
                  <c:v>40385</c:v>
                </c:pt>
                <c:pt idx="1128" formatCode="m/d/yyyy">
                  <c:v>40386</c:v>
                </c:pt>
                <c:pt idx="1129" formatCode="m/d/yyyy">
                  <c:v>40387</c:v>
                </c:pt>
                <c:pt idx="1130" formatCode="m/d/yyyy">
                  <c:v>40388</c:v>
                </c:pt>
                <c:pt idx="1131" formatCode="m/d/yyyy">
                  <c:v>40389</c:v>
                </c:pt>
                <c:pt idx="1132" formatCode="m/d/yyyy">
                  <c:v>40392</c:v>
                </c:pt>
                <c:pt idx="1133" formatCode="m/d/yyyy">
                  <c:v>40393</c:v>
                </c:pt>
                <c:pt idx="1134" formatCode="m/d/yyyy">
                  <c:v>40394</c:v>
                </c:pt>
                <c:pt idx="1135" formatCode="m/d/yyyy">
                  <c:v>40395</c:v>
                </c:pt>
                <c:pt idx="1136" formatCode="m/d/yyyy">
                  <c:v>40396</c:v>
                </c:pt>
                <c:pt idx="1137" formatCode="m/d/yyyy">
                  <c:v>40399</c:v>
                </c:pt>
                <c:pt idx="1138" formatCode="m/d/yyyy">
                  <c:v>40400</c:v>
                </c:pt>
                <c:pt idx="1139" formatCode="m/d/yyyy">
                  <c:v>40401</c:v>
                </c:pt>
                <c:pt idx="1140" formatCode="m/d/yyyy">
                  <c:v>40402</c:v>
                </c:pt>
                <c:pt idx="1141" formatCode="m/d/yyyy">
                  <c:v>40403</c:v>
                </c:pt>
                <c:pt idx="1142" formatCode="m/d/yyyy">
                  <c:v>40406</c:v>
                </c:pt>
                <c:pt idx="1143" formatCode="m/d/yyyy">
                  <c:v>40407</c:v>
                </c:pt>
                <c:pt idx="1144" formatCode="m/d/yyyy">
                  <c:v>40408</c:v>
                </c:pt>
                <c:pt idx="1145" formatCode="m/d/yyyy">
                  <c:v>40409</c:v>
                </c:pt>
                <c:pt idx="1146" formatCode="m/d/yyyy">
                  <c:v>40410</c:v>
                </c:pt>
                <c:pt idx="1147" formatCode="m/d/yyyy">
                  <c:v>40413</c:v>
                </c:pt>
                <c:pt idx="1148" formatCode="m/d/yyyy">
                  <c:v>40414</c:v>
                </c:pt>
                <c:pt idx="1149" formatCode="m/d/yyyy">
                  <c:v>40415</c:v>
                </c:pt>
                <c:pt idx="1150" formatCode="m/d/yyyy">
                  <c:v>40416</c:v>
                </c:pt>
                <c:pt idx="1151" formatCode="m/d/yyyy">
                  <c:v>40417</c:v>
                </c:pt>
                <c:pt idx="1152" formatCode="m/d/yyyy">
                  <c:v>40420</c:v>
                </c:pt>
                <c:pt idx="1153" formatCode="m/d/yyyy">
                  <c:v>40421</c:v>
                </c:pt>
                <c:pt idx="1154" formatCode="m/d/yyyy">
                  <c:v>40422</c:v>
                </c:pt>
                <c:pt idx="1155" formatCode="m/d/yyyy">
                  <c:v>40423</c:v>
                </c:pt>
                <c:pt idx="1156" formatCode="m/d/yyyy">
                  <c:v>40424</c:v>
                </c:pt>
                <c:pt idx="1157" formatCode="m/d/yyyy">
                  <c:v>40427</c:v>
                </c:pt>
                <c:pt idx="1158" formatCode="m/d/yyyy">
                  <c:v>40429</c:v>
                </c:pt>
                <c:pt idx="1159" formatCode="m/d/yyyy">
                  <c:v>40430</c:v>
                </c:pt>
                <c:pt idx="1160" formatCode="m/d/yyyy">
                  <c:v>40431</c:v>
                </c:pt>
                <c:pt idx="1161" formatCode="m/d/yyyy">
                  <c:v>40434</c:v>
                </c:pt>
                <c:pt idx="1162" formatCode="m/d/yyyy">
                  <c:v>40435</c:v>
                </c:pt>
                <c:pt idx="1163" formatCode="m/d/yyyy">
                  <c:v>40436</c:v>
                </c:pt>
                <c:pt idx="1164" formatCode="m/d/yyyy">
                  <c:v>40437</c:v>
                </c:pt>
                <c:pt idx="1165" formatCode="m/d/yyyy">
                  <c:v>40438</c:v>
                </c:pt>
                <c:pt idx="1166" formatCode="m/d/yyyy">
                  <c:v>40441</c:v>
                </c:pt>
                <c:pt idx="1167" formatCode="m/d/yyyy">
                  <c:v>40442</c:v>
                </c:pt>
                <c:pt idx="1168" formatCode="m/d/yyyy">
                  <c:v>40443</c:v>
                </c:pt>
                <c:pt idx="1169" formatCode="m/d/yyyy">
                  <c:v>40444</c:v>
                </c:pt>
                <c:pt idx="1170" formatCode="m/d/yyyy">
                  <c:v>40445</c:v>
                </c:pt>
                <c:pt idx="1171" formatCode="m/d/yyyy">
                  <c:v>40448</c:v>
                </c:pt>
                <c:pt idx="1172" formatCode="m/d/yyyy">
                  <c:v>40449</c:v>
                </c:pt>
                <c:pt idx="1173" formatCode="m/d/yyyy">
                  <c:v>40450</c:v>
                </c:pt>
                <c:pt idx="1174" formatCode="m/d/yyyy">
                  <c:v>40451</c:v>
                </c:pt>
                <c:pt idx="1175" formatCode="m/d/yyyy">
                  <c:v>40452</c:v>
                </c:pt>
                <c:pt idx="1176" formatCode="m/d/yyyy">
                  <c:v>40455</c:v>
                </c:pt>
                <c:pt idx="1177" formatCode="m/d/yyyy">
                  <c:v>40456</c:v>
                </c:pt>
                <c:pt idx="1178" formatCode="m/d/yyyy">
                  <c:v>40457</c:v>
                </c:pt>
                <c:pt idx="1179" formatCode="m/d/yyyy">
                  <c:v>40458</c:v>
                </c:pt>
                <c:pt idx="1180" formatCode="m/d/yyyy">
                  <c:v>40459</c:v>
                </c:pt>
                <c:pt idx="1181" formatCode="m/d/yyyy">
                  <c:v>40462</c:v>
                </c:pt>
                <c:pt idx="1182" formatCode="m/d/yyyy">
                  <c:v>40464</c:v>
                </c:pt>
                <c:pt idx="1183" formatCode="m/d/yyyy">
                  <c:v>40465</c:v>
                </c:pt>
                <c:pt idx="1184" formatCode="m/d/yyyy">
                  <c:v>40466</c:v>
                </c:pt>
                <c:pt idx="1185" formatCode="m/d/yyyy">
                  <c:v>40469</c:v>
                </c:pt>
                <c:pt idx="1186" formatCode="m/d/yyyy">
                  <c:v>40470</c:v>
                </c:pt>
                <c:pt idx="1187" formatCode="m/d/yyyy">
                  <c:v>40471</c:v>
                </c:pt>
                <c:pt idx="1188" formatCode="m/d/yyyy">
                  <c:v>40472</c:v>
                </c:pt>
                <c:pt idx="1189" formatCode="m/d/yyyy">
                  <c:v>40473</c:v>
                </c:pt>
                <c:pt idx="1190" formatCode="m/d/yyyy">
                  <c:v>40476</c:v>
                </c:pt>
                <c:pt idx="1191" formatCode="m/d/yyyy">
                  <c:v>40477</c:v>
                </c:pt>
                <c:pt idx="1192" formatCode="m/d/yyyy">
                  <c:v>40478</c:v>
                </c:pt>
                <c:pt idx="1193" formatCode="m/d/yyyy">
                  <c:v>40479</c:v>
                </c:pt>
                <c:pt idx="1194" formatCode="m/d/yyyy">
                  <c:v>40480</c:v>
                </c:pt>
                <c:pt idx="1195" formatCode="m/d/yyyy">
                  <c:v>40483</c:v>
                </c:pt>
                <c:pt idx="1196" formatCode="m/d/yyyy">
                  <c:v>40485</c:v>
                </c:pt>
                <c:pt idx="1197" formatCode="m/d/yyyy">
                  <c:v>40486</c:v>
                </c:pt>
                <c:pt idx="1198" formatCode="m/d/yyyy">
                  <c:v>40487</c:v>
                </c:pt>
                <c:pt idx="1199" formatCode="m/d/yyyy">
                  <c:v>40490</c:v>
                </c:pt>
                <c:pt idx="1200" formatCode="m/d/yyyy">
                  <c:v>40491</c:v>
                </c:pt>
                <c:pt idx="1201" formatCode="m/d/yyyy">
                  <c:v>40492</c:v>
                </c:pt>
                <c:pt idx="1202" formatCode="m/d/yyyy">
                  <c:v>40493</c:v>
                </c:pt>
                <c:pt idx="1203" formatCode="m/d/yyyy">
                  <c:v>40494</c:v>
                </c:pt>
                <c:pt idx="1204" formatCode="m/d/yyyy">
                  <c:v>40498</c:v>
                </c:pt>
                <c:pt idx="1205" formatCode="m/d/yyyy">
                  <c:v>40499</c:v>
                </c:pt>
                <c:pt idx="1206" formatCode="m/d/yyyy">
                  <c:v>40500</c:v>
                </c:pt>
                <c:pt idx="1207" formatCode="m/d/yyyy">
                  <c:v>40501</c:v>
                </c:pt>
                <c:pt idx="1208" formatCode="m/d/yyyy">
                  <c:v>40504</c:v>
                </c:pt>
                <c:pt idx="1209" formatCode="m/d/yyyy">
                  <c:v>40505</c:v>
                </c:pt>
                <c:pt idx="1210" formatCode="m/d/yyyy">
                  <c:v>40506</c:v>
                </c:pt>
                <c:pt idx="1211" formatCode="m/d/yyyy">
                  <c:v>40507</c:v>
                </c:pt>
                <c:pt idx="1212" formatCode="m/d/yyyy">
                  <c:v>40508</c:v>
                </c:pt>
                <c:pt idx="1213" formatCode="m/d/yyyy">
                  <c:v>40511</c:v>
                </c:pt>
                <c:pt idx="1214" formatCode="m/d/yyyy">
                  <c:v>40512</c:v>
                </c:pt>
                <c:pt idx="1215" formatCode="m/d/yyyy">
                  <c:v>40513</c:v>
                </c:pt>
                <c:pt idx="1216" formatCode="m/d/yyyy">
                  <c:v>40514</c:v>
                </c:pt>
                <c:pt idx="1217" formatCode="m/d/yyyy">
                  <c:v>40515</c:v>
                </c:pt>
                <c:pt idx="1218" formatCode="m/d/yyyy">
                  <c:v>40518</c:v>
                </c:pt>
                <c:pt idx="1219" formatCode="m/d/yyyy">
                  <c:v>40519</c:v>
                </c:pt>
                <c:pt idx="1220" formatCode="m/d/yyyy">
                  <c:v>40520</c:v>
                </c:pt>
                <c:pt idx="1221" formatCode="m/d/yyyy">
                  <c:v>40521</c:v>
                </c:pt>
                <c:pt idx="1222" formatCode="m/d/yyyy">
                  <c:v>40522</c:v>
                </c:pt>
                <c:pt idx="1223" formatCode="m/d/yyyy">
                  <c:v>40525</c:v>
                </c:pt>
                <c:pt idx="1224" formatCode="m/d/yyyy">
                  <c:v>40526</c:v>
                </c:pt>
                <c:pt idx="1225" formatCode="m/d/yyyy">
                  <c:v>40527</c:v>
                </c:pt>
                <c:pt idx="1226" formatCode="m/d/yyyy">
                  <c:v>40528</c:v>
                </c:pt>
                <c:pt idx="1227" formatCode="m/d/yyyy">
                  <c:v>40529</c:v>
                </c:pt>
                <c:pt idx="1228" formatCode="m/d/yyyy">
                  <c:v>40532</c:v>
                </c:pt>
                <c:pt idx="1229" formatCode="m/d/yyyy">
                  <c:v>40533</c:v>
                </c:pt>
                <c:pt idx="1230" formatCode="m/d/yyyy">
                  <c:v>40534</c:v>
                </c:pt>
                <c:pt idx="1231" formatCode="m/d/yyyy">
                  <c:v>40535</c:v>
                </c:pt>
                <c:pt idx="1232" formatCode="m/d/yyyy">
                  <c:v>40539</c:v>
                </c:pt>
                <c:pt idx="1233" formatCode="m/d/yyyy">
                  <c:v>40540</c:v>
                </c:pt>
                <c:pt idx="1234" formatCode="m/d/yyyy">
                  <c:v>40541</c:v>
                </c:pt>
                <c:pt idx="1235" formatCode="m/d/yyyy">
                  <c:v>40542</c:v>
                </c:pt>
                <c:pt idx="1236" formatCode="m/d/yyyy">
                  <c:v>40546</c:v>
                </c:pt>
                <c:pt idx="1237" formatCode="m/d/yyyy">
                  <c:v>40547</c:v>
                </c:pt>
                <c:pt idx="1238" formatCode="m/d/yyyy">
                  <c:v>40548</c:v>
                </c:pt>
                <c:pt idx="1239" formatCode="m/d/yyyy">
                  <c:v>40549</c:v>
                </c:pt>
                <c:pt idx="1240" formatCode="m/d/yyyy">
                  <c:v>40550</c:v>
                </c:pt>
                <c:pt idx="1241" formatCode="m/d/yyyy">
                  <c:v>40553</c:v>
                </c:pt>
                <c:pt idx="1242" formatCode="m/d/yyyy">
                  <c:v>40554</c:v>
                </c:pt>
                <c:pt idx="1243" formatCode="m/d/yyyy">
                  <c:v>40555</c:v>
                </c:pt>
                <c:pt idx="1244" formatCode="m/d/yyyy">
                  <c:v>40556</c:v>
                </c:pt>
                <c:pt idx="1245" formatCode="m/d/yyyy">
                  <c:v>40557</c:v>
                </c:pt>
                <c:pt idx="1246" formatCode="m/d/yyyy">
                  <c:v>40560</c:v>
                </c:pt>
                <c:pt idx="1247" formatCode="m/d/yyyy">
                  <c:v>40561</c:v>
                </c:pt>
                <c:pt idx="1248" formatCode="m/d/yyyy">
                  <c:v>40562</c:v>
                </c:pt>
                <c:pt idx="1249" formatCode="m/d/yyyy">
                  <c:v>40563</c:v>
                </c:pt>
                <c:pt idx="1250" formatCode="m/d/yyyy">
                  <c:v>40564</c:v>
                </c:pt>
                <c:pt idx="1251" formatCode="m/d/yyyy">
                  <c:v>40567</c:v>
                </c:pt>
                <c:pt idx="1252" formatCode="m/d/yyyy">
                  <c:v>40569</c:v>
                </c:pt>
                <c:pt idx="1253" formatCode="m/d/yyyy">
                  <c:v>40570</c:v>
                </c:pt>
                <c:pt idx="1254" formatCode="m/d/yyyy">
                  <c:v>40571</c:v>
                </c:pt>
                <c:pt idx="1255" formatCode="m/d/yyyy">
                  <c:v>40574</c:v>
                </c:pt>
                <c:pt idx="1256" formatCode="m/d/yyyy">
                  <c:v>40575</c:v>
                </c:pt>
                <c:pt idx="1257" formatCode="m/d/yyyy">
                  <c:v>40576</c:v>
                </c:pt>
                <c:pt idx="1258" formatCode="m/d/yyyy">
                  <c:v>40577</c:v>
                </c:pt>
                <c:pt idx="1259" formatCode="m/d/yyyy">
                  <c:v>40578</c:v>
                </c:pt>
                <c:pt idx="1260" formatCode="m/d/yyyy">
                  <c:v>40581</c:v>
                </c:pt>
                <c:pt idx="1261" formatCode="m/d/yyyy">
                  <c:v>40582</c:v>
                </c:pt>
                <c:pt idx="1262" formatCode="m/d/yyyy">
                  <c:v>40583</c:v>
                </c:pt>
                <c:pt idx="1263" formatCode="m/d/yyyy">
                  <c:v>40584</c:v>
                </c:pt>
                <c:pt idx="1264" formatCode="m/d/yyyy">
                  <c:v>40585</c:v>
                </c:pt>
                <c:pt idx="1265" formatCode="m/d/yyyy">
                  <c:v>40588</c:v>
                </c:pt>
                <c:pt idx="1266" formatCode="m/d/yyyy">
                  <c:v>40589</c:v>
                </c:pt>
                <c:pt idx="1267" formatCode="m/d/yyyy">
                  <c:v>40590</c:v>
                </c:pt>
                <c:pt idx="1268" formatCode="m/d/yyyy">
                  <c:v>40591</c:v>
                </c:pt>
                <c:pt idx="1269" formatCode="m/d/yyyy">
                  <c:v>40592</c:v>
                </c:pt>
                <c:pt idx="1270" formatCode="m/d/yyyy">
                  <c:v>40595</c:v>
                </c:pt>
                <c:pt idx="1271" formatCode="m/d/yyyy">
                  <c:v>40596</c:v>
                </c:pt>
                <c:pt idx="1272" formatCode="m/d/yyyy">
                  <c:v>40597</c:v>
                </c:pt>
                <c:pt idx="1273" formatCode="m/d/yyyy">
                  <c:v>40598</c:v>
                </c:pt>
                <c:pt idx="1274" formatCode="m/d/yyyy">
                  <c:v>40599</c:v>
                </c:pt>
                <c:pt idx="1275" formatCode="m/d/yyyy">
                  <c:v>40602</c:v>
                </c:pt>
                <c:pt idx="1276" formatCode="m/d/yyyy">
                  <c:v>40603</c:v>
                </c:pt>
                <c:pt idx="1277" formatCode="m/d/yyyy">
                  <c:v>40604</c:v>
                </c:pt>
                <c:pt idx="1278" formatCode="m/d/yyyy">
                  <c:v>40605</c:v>
                </c:pt>
                <c:pt idx="1279" formatCode="m/d/yyyy">
                  <c:v>40606</c:v>
                </c:pt>
                <c:pt idx="1280" formatCode="m/d/yyyy">
                  <c:v>40611</c:v>
                </c:pt>
                <c:pt idx="1281" formatCode="m/d/yyyy">
                  <c:v>40612</c:v>
                </c:pt>
                <c:pt idx="1282" formatCode="m/d/yyyy">
                  <c:v>40613</c:v>
                </c:pt>
                <c:pt idx="1283" formatCode="m/d/yyyy">
                  <c:v>40616</c:v>
                </c:pt>
                <c:pt idx="1284" formatCode="m/d/yyyy">
                  <c:v>40617</c:v>
                </c:pt>
                <c:pt idx="1285" formatCode="m/d/yyyy">
                  <c:v>40618</c:v>
                </c:pt>
                <c:pt idx="1286" formatCode="m/d/yyyy">
                  <c:v>40619</c:v>
                </c:pt>
                <c:pt idx="1287" formatCode="m/d/yyyy">
                  <c:v>40620</c:v>
                </c:pt>
                <c:pt idx="1288" formatCode="m/d/yyyy">
                  <c:v>40623</c:v>
                </c:pt>
                <c:pt idx="1289" formatCode="m/d/yyyy">
                  <c:v>40624</c:v>
                </c:pt>
                <c:pt idx="1290" formatCode="m/d/yyyy">
                  <c:v>40625</c:v>
                </c:pt>
                <c:pt idx="1291" formatCode="m/d/yyyy">
                  <c:v>40626</c:v>
                </c:pt>
                <c:pt idx="1292" formatCode="m/d/yyyy">
                  <c:v>40627</c:v>
                </c:pt>
                <c:pt idx="1293" formatCode="m/d/yyyy">
                  <c:v>40630</c:v>
                </c:pt>
                <c:pt idx="1294" formatCode="m/d/yyyy">
                  <c:v>40631</c:v>
                </c:pt>
                <c:pt idx="1295" formatCode="m/d/yyyy">
                  <c:v>40632</c:v>
                </c:pt>
                <c:pt idx="1296" formatCode="m/d/yyyy">
                  <c:v>40633</c:v>
                </c:pt>
                <c:pt idx="1297" formatCode="m/d/yyyy">
                  <c:v>40634</c:v>
                </c:pt>
                <c:pt idx="1298" formatCode="m/d/yyyy">
                  <c:v>40637</c:v>
                </c:pt>
                <c:pt idx="1299" formatCode="m/d/yyyy">
                  <c:v>40638</c:v>
                </c:pt>
                <c:pt idx="1300" formatCode="m/d/yyyy">
                  <c:v>40639</c:v>
                </c:pt>
                <c:pt idx="1301" formatCode="m/d/yyyy">
                  <c:v>40640</c:v>
                </c:pt>
                <c:pt idx="1302" formatCode="m/d/yyyy">
                  <c:v>40641</c:v>
                </c:pt>
                <c:pt idx="1303" formatCode="m/d/yyyy">
                  <c:v>40644</c:v>
                </c:pt>
                <c:pt idx="1304" formatCode="m/d/yyyy">
                  <c:v>40645</c:v>
                </c:pt>
                <c:pt idx="1305" formatCode="m/d/yyyy">
                  <c:v>40646</c:v>
                </c:pt>
                <c:pt idx="1306" formatCode="m/d/yyyy">
                  <c:v>40647</c:v>
                </c:pt>
                <c:pt idx="1307" formatCode="m/d/yyyy">
                  <c:v>40648</c:v>
                </c:pt>
                <c:pt idx="1308" formatCode="m/d/yyyy">
                  <c:v>40651</c:v>
                </c:pt>
                <c:pt idx="1309" formatCode="m/d/yyyy">
                  <c:v>40652</c:v>
                </c:pt>
                <c:pt idx="1310" formatCode="m/d/yyyy">
                  <c:v>40653</c:v>
                </c:pt>
                <c:pt idx="1311" formatCode="m/d/yyyy">
                  <c:v>40658</c:v>
                </c:pt>
                <c:pt idx="1312" formatCode="m/d/yyyy">
                  <c:v>40659</c:v>
                </c:pt>
                <c:pt idx="1313" formatCode="m/d/yyyy">
                  <c:v>40660</c:v>
                </c:pt>
                <c:pt idx="1314" formatCode="m/d/yyyy">
                  <c:v>40661</c:v>
                </c:pt>
                <c:pt idx="1315" formatCode="m/d/yyyy">
                  <c:v>40662</c:v>
                </c:pt>
                <c:pt idx="1316" formatCode="m/d/yyyy">
                  <c:v>40665</c:v>
                </c:pt>
                <c:pt idx="1317" formatCode="m/d/yyyy">
                  <c:v>40666</c:v>
                </c:pt>
                <c:pt idx="1318" formatCode="m/d/yyyy">
                  <c:v>40667</c:v>
                </c:pt>
                <c:pt idx="1319" formatCode="m/d/yyyy">
                  <c:v>40668</c:v>
                </c:pt>
                <c:pt idx="1320" formatCode="m/d/yyyy">
                  <c:v>40669</c:v>
                </c:pt>
                <c:pt idx="1321" formatCode="m/d/yyyy">
                  <c:v>40672</c:v>
                </c:pt>
                <c:pt idx="1322" formatCode="m/d/yyyy">
                  <c:v>40673</c:v>
                </c:pt>
                <c:pt idx="1323" formatCode="m/d/yyyy">
                  <c:v>40674</c:v>
                </c:pt>
                <c:pt idx="1324" formatCode="m/d/yyyy">
                  <c:v>40675</c:v>
                </c:pt>
                <c:pt idx="1325" formatCode="m/d/yyyy">
                  <c:v>40676</c:v>
                </c:pt>
                <c:pt idx="1326" formatCode="m/d/yyyy">
                  <c:v>40679</c:v>
                </c:pt>
                <c:pt idx="1327" formatCode="m/d/yyyy">
                  <c:v>40680</c:v>
                </c:pt>
                <c:pt idx="1328" formatCode="m/d/yyyy">
                  <c:v>40681</c:v>
                </c:pt>
                <c:pt idx="1329" formatCode="m/d/yyyy">
                  <c:v>40682</c:v>
                </c:pt>
                <c:pt idx="1330" formatCode="m/d/yyyy">
                  <c:v>40683</c:v>
                </c:pt>
                <c:pt idx="1331" formatCode="m/d/yyyy">
                  <c:v>40686</c:v>
                </c:pt>
                <c:pt idx="1332" formatCode="m/d/yyyy">
                  <c:v>40687</c:v>
                </c:pt>
                <c:pt idx="1333" formatCode="m/d/yyyy">
                  <c:v>40688</c:v>
                </c:pt>
                <c:pt idx="1334" formatCode="m/d/yyyy">
                  <c:v>40689</c:v>
                </c:pt>
                <c:pt idx="1335" formatCode="m/d/yyyy">
                  <c:v>40690</c:v>
                </c:pt>
                <c:pt idx="1336" formatCode="m/d/yyyy">
                  <c:v>40693</c:v>
                </c:pt>
                <c:pt idx="1337" formatCode="m/d/yyyy">
                  <c:v>40694</c:v>
                </c:pt>
                <c:pt idx="1338" formatCode="m/d/yyyy">
                  <c:v>40695</c:v>
                </c:pt>
                <c:pt idx="1339" formatCode="m/d/yyyy">
                  <c:v>40696</c:v>
                </c:pt>
                <c:pt idx="1340" formatCode="m/d/yyyy">
                  <c:v>40697</c:v>
                </c:pt>
                <c:pt idx="1341" formatCode="m/d/yyyy">
                  <c:v>40700</c:v>
                </c:pt>
                <c:pt idx="1342" formatCode="m/d/yyyy">
                  <c:v>40701</c:v>
                </c:pt>
                <c:pt idx="1343" formatCode="m/d/yyyy">
                  <c:v>40702</c:v>
                </c:pt>
                <c:pt idx="1344" formatCode="m/d/yyyy">
                  <c:v>40703</c:v>
                </c:pt>
                <c:pt idx="1345" formatCode="m/d/yyyy">
                  <c:v>40704</c:v>
                </c:pt>
                <c:pt idx="1346" formatCode="m/d/yyyy">
                  <c:v>40707</c:v>
                </c:pt>
                <c:pt idx="1347" formatCode="m/d/yyyy">
                  <c:v>40708</c:v>
                </c:pt>
                <c:pt idx="1348" formatCode="m/d/yyyy">
                  <c:v>40709</c:v>
                </c:pt>
                <c:pt idx="1349" formatCode="m/d/yyyy">
                  <c:v>40710</c:v>
                </c:pt>
                <c:pt idx="1350" formatCode="m/d/yyyy">
                  <c:v>40711</c:v>
                </c:pt>
                <c:pt idx="1351" formatCode="m/d/yyyy">
                  <c:v>40714</c:v>
                </c:pt>
                <c:pt idx="1352" formatCode="m/d/yyyy">
                  <c:v>40715</c:v>
                </c:pt>
                <c:pt idx="1353" formatCode="m/d/yyyy">
                  <c:v>40716</c:v>
                </c:pt>
                <c:pt idx="1354" formatCode="m/d/yyyy">
                  <c:v>40718</c:v>
                </c:pt>
                <c:pt idx="1355" formatCode="m/d/yyyy">
                  <c:v>40721</c:v>
                </c:pt>
                <c:pt idx="1356" formatCode="m/d/yyyy">
                  <c:v>40722</c:v>
                </c:pt>
                <c:pt idx="1357" formatCode="m/d/yyyy">
                  <c:v>40723</c:v>
                </c:pt>
                <c:pt idx="1358" formatCode="m/d/yyyy">
                  <c:v>40724</c:v>
                </c:pt>
                <c:pt idx="1359" formatCode="m/d/yyyy">
                  <c:v>40725</c:v>
                </c:pt>
                <c:pt idx="1360" formatCode="m/d/yyyy">
                  <c:v>40728</c:v>
                </c:pt>
                <c:pt idx="1361" formatCode="m/d/yyyy">
                  <c:v>40729</c:v>
                </c:pt>
                <c:pt idx="1362" formatCode="m/d/yyyy">
                  <c:v>40730</c:v>
                </c:pt>
                <c:pt idx="1363" formatCode="m/d/yyyy">
                  <c:v>40731</c:v>
                </c:pt>
                <c:pt idx="1364" formatCode="m/d/yyyy">
                  <c:v>40732</c:v>
                </c:pt>
                <c:pt idx="1365" formatCode="m/d/yyyy">
                  <c:v>40735</c:v>
                </c:pt>
                <c:pt idx="1366" formatCode="m/d/yyyy">
                  <c:v>40736</c:v>
                </c:pt>
                <c:pt idx="1367" formatCode="m/d/yyyy">
                  <c:v>40737</c:v>
                </c:pt>
                <c:pt idx="1368" formatCode="m/d/yyyy">
                  <c:v>40738</c:v>
                </c:pt>
                <c:pt idx="1369" formatCode="m/d/yyyy">
                  <c:v>40739</c:v>
                </c:pt>
                <c:pt idx="1370" formatCode="m/d/yyyy">
                  <c:v>40742</c:v>
                </c:pt>
                <c:pt idx="1371" formatCode="m/d/yyyy">
                  <c:v>40743</c:v>
                </c:pt>
                <c:pt idx="1372" formatCode="m/d/yyyy">
                  <c:v>40744</c:v>
                </c:pt>
                <c:pt idx="1373" formatCode="m/d/yyyy">
                  <c:v>40745</c:v>
                </c:pt>
                <c:pt idx="1374" formatCode="m/d/yyyy">
                  <c:v>40746</c:v>
                </c:pt>
                <c:pt idx="1375" formatCode="m/d/yyyy">
                  <c:v>40749</c:v>
                </c:pt>
                <c:pt idx="1376" formatCode="m/d/yyyy">
                  <c:v>40750</c:v>
                </c:pt>
                <c:pt idx="1377" formatCode="m/d/yyyy">
                  <c:v>40751</c:v>
                </c:pt>
                <c:pt idx="1378" formatCode="m/d/yyyy">
                  <c:v>40752</c:v>
                </c:pt>
                <c:pt idx="1379" formatCode="m/d/yyyy">
                  <c:v>40753</c:v>
                </c:pt>
                <c:pt idx="1380" formatCode="m/d/yyyy">
                  <c:v>40756</c:v>
                </c:pt>
                <c:pt idx="1381" formatCode="m/d/yyyy">
                  <c:v>40757</c:v>
                </c:pt>
                <c:pt idx="1382" formatCode="m/d/yyyy">
                  <c:v>40758</c:v>
                </c:pt>
                <c:pt idx="1383" formatCode="m/d/yyyy">
                  <c:v>40759</c:v>
                </c:pt>
                <c:pt idx="1384" formatCode="m/d/yyyy">
                  <c:v>40760</c:v>
                </c:pt>
                <c:pt idx="1385" formatCode="m/d/yyyy">
                  <c:v>40763</c:v>
                </c:pt>
                <c:pt idx="1386" formatCode="m/d/yyyy">
                  <c:v>40764</c:v>
                </c:pt>
                <c:pt idx="1387" formatCode="m/d/yyyy">
                  <c:v>40765</c:v>
                </c:pt>
                <c:pt idx="1388" formatCode="m/d/yyyy">
                  <c:v>40766</c:v>
                </c:pt>
                <c:pt idx="1389" formatCode="m/d/yyyy">
                  <c:v>40767</c:v>
                </c:pt>
                <c:pt idx="1390" formatCode="m/d/yyyy">
                  <c:v>40770</c:v>
                </c:pt>
                <c:pt idx="1391" formatCode="m/d/yyyy">
                  <c:v>40771</c:v>
                </c:pt>
                <c:pt idx="1392" formatCode="m/d/yyyy">
                  <c:v>40772</c:v>
                </c:pt>
                <c:pt idx="1393" formatCode="m/d/yyyy">
                  <c:v>40773</c:v>
                </c:pt>
                <c:pt idx="1394" formatCode="m/d/yyyy">
                  <c:v>40774</c:v>
                </c:pt>
                <c:pt idx="1395" formatCode="m/d/yyyy">
                  <c:v>40777</c:v>
                </c:pt>
                <c:pt idx="1396" formatCode="m/d/yyyy">
                  <c:v>40778</c:v>
                </c:pt>
                <c:pt idx="1397" formatCode="m/d/yyyy">
                  <c:v>40779</c:v>
                </c:pt>
                <c:pt idx="1398" formatCode="m/d/yyyy">
                  <c:v>40780</c:v>
                </c:pt>
                <c:pt idx="1399" formatCode="m/d/yyyy">
                  <c:v>40781</c:v>
                </c:pt>
                <c:pt idx="1400" formatCode="m/d/yyyy">
                  <c:v>40784</c:v>
                </c:pt>
                <c:pt idx="1401" formatCode="m/d/yyyy">
                  <c:v>40785</c:v>
                </c:pt>
                <c:pt idx="1402" formatCode="m/d/yyyy">
                  <c:v>40786</c:v>
                </c:pt>
                <c:pt idx="1403" formatCode="m/d/yyyy">
                  <c:v>40787</c:v>
                </c:pt>
                <c:pt idx="1404" formatCode="m/d/yyyy">
                  <c:v>40788</c:v>
                </c:pt>
                <c:pt idx="1405" formatCode="m/d/yyyy">
                  <c:v>40791</c:v>
                </c:pt>
                <c:pt idx="1406" formatCode="m/d/yyyy">
                  <c:v>40792</c:v>
                </c:pt>
                <c:pt idx="1407" formatCode="m/d/yyyy">
                  <c:v>40794</c:v>
                </c:pt>
                <c:pt idx="1408" formatCode="m/d/yyyy">
                  <c:v>40795</c:v>
                </c:pt>
                <c:pt idx="1409" formatCode="m/d/yyyy">
                  <c:v>40798</c:v>
                </c:pt>
                <c:pt idx="1410" formatCode="m/d/yyyy">
                  <c:v>40799</c:v>
                </c:pt>
                <c:pt idx="1411" formatCode="m/d/yyyy">
                  <c:v>40800</c:v>
                </c:pt>
                <c:pt idx="1412" formatCode="m/d/yyyy">
                  <c:v>40801</c:v>
                </c:pt>
                <c:pt idx="1413" formatCode="m/d/yyyy">
                  <c:v>40802</c:v>
                </c:pt>
                <c:pt idx="1414" formatCode="m/d/yyyy">
                  <c:v>40805</c:v>
                </c:pt>
                <c:pt idx="1415" formatCode="m/d/yyyy">
                  <c:v>40806</c:v>
                </c:pt>
                <c:pt idx="1416" formatCode="m/d/yyyy">
                  <c:v>40807</c:v>
                </c:pt>
                <c:pt idx="1417" formatCode="m/d/yyyy">
                  <c:v>40808</c:v>
                </c:pt>
                <c:pt idx="1418" formatCode="m/d/yyyy">
                  <c:v>40809</c:v>
                </c:pt>
                <c:pt idx="1419" formatCode="m/d/yyyy">
                  <c:v>40812</c:v>
                </c:pt>
                <c:pt idx="1420" formatCode="m/d/yyyy">
                  <c:v>40813</c:v>
                </c:pt>
                <c:pt idx="1421" formatCode="m/d/yyyy">
                  <c:v>40814</c:v>
                </c:pt>
                <c:pt idx="1422" formatCode="m/d/yyyy">
                  <c:v>40815</c:v>
                </c:pt>
                <c:pt idx="1423" formatCode="m/d/yyyy">
                  <c:v>40816</c:v>
                </c:pt>
                <c:pt idx="1424" formatCode="m/d/yyyy">
                  <c:v>40819</c:v>
                </c:pt>
                <c:pt idx="1425" formatCode="m/d/yyyy">
                  <c:v>40820</c:v>
                </c:pt>
                <c:pt idx="1426" formatCode="m/d/yyyy">
                  <c:v>40821</c:v>
                </c:pt>
                <c:pt idx="1427" formatCode="m/d/yyyy">
                  <c:v>40822</c:v>
                </c:pt>
                <c:pt idx="1428" formatCode="m/d/yyyy">
                  <c:v>40823</c:v>
                </c:pt>
                <c:pt idx="1429" formatCode="m/d/yyyy">
                  <c:v>40826</c:v>
                </c:pt>
                <c:pt idx="1430" formatCode="m/d/yyyy">
                  <c:v>40827</c:v>
                </c:pt>
                <c:pt idx="1431" formatCode="m/d/yyyy">
                  <c:v>40829</c:v>
                </c:pt>
                <c:pt idx="1432" formatCode="m/d/yyyy">
                  <c:v>40830</c:v>
                </c:pt>
                <c:pt idx="1433" formatCode="m/d/yyyy">
                  <c:v>40833</c:v>
                </c:pt>
                <c:pt idx="1434" formatCode="m/d/yyyy">
                  <c:v>40834</c:v>
                </c:pt>
                <c:pt idx="1435" formatCode="m/d/yyyy">
                  <c:v>40835</c:v>
                </c:pt>
                <c:pt idx="1436" formatCode="m/d/yyyy">
                  <c:v>40836</c:v>
                </c:pt>
                <c:pt idx="1437" formatCode="m/d/yyyy">
                  <c:v>40837</c:v>
                </c:pt>
                <c:pt idx="1438" formatCode="m/d/yyyy">
                  <c:v>40840</c:v>
                </c:pt>
                <c:pt idx="1439" formatCode="m/d/yyyy">
                  <c:v>40841</c:v>
                </c:pt>
                <c:pt idx="1440" formatCode="m/d/yyyy">
                  <c:v>40842</c:v>
                </c:pt>
                <c:pt idx="1441" formatCode="m/d/yyyy">
                  <c:v>40843</c:v>
                </c:pt>
                <c:pt idx="1442" formatCode="m/d/yyyy">
                  <c:v>40844</c:v>
                </c:pt>
                <c:pt idx="1443" formatCode="m/d/yyyy">
                  <c:v>40847</c:v>
                </c:pt>
                <c:pt idx="1444" formatCode="m/d/yyyy">
                  <c:v>40848</c:v>
                </c:pt>
                <c:pt idx="1445" formatCode="m/d/yyyy">
                  <c:v>40850</c:v>
                </c:pt>
                <c:pt idx="1446" formatCode="m/d/yyyy">
                  <c:v>40851</c:v>
                </c:pt>
                <c:pt idx="1447" formatCode="m/d/yyyy">
                  <c:v>40854</c:v>
                </c:pt>
                <c:pt idx="1448" formatCode="m/d/yyyy">
                  <c:v>40855</c:v>
                </c:pt>
                <c:pt idx="1449" formatCode="m/d/yyyy">
                  <c:v>40856</c:v>
                </c:pt>
                <c:pt idx="1450" formatCode="m/d/yyyy">
                  <c:v>40857</c:v>
                </c:pt>
                <c:pt idx="1451" formatCode="m/d/yyyy">
                  <c:v>40858</c:v>
                </c:pt>
                <c:pt idx="1452" formatCode="m/d/yyyy">
                  <c:v>40861</c:v>
                </c:pt>
                <c:pt idx="1453" formatCode="m/d/yyyy">
                  <c:v>40863</c:v>
                </c:pt>
                <c:pt idx="1454" formatCode="m/d/yyyy">
                  <c:v>40864</c:v>
                </c:pt>
                <c:pt idx="1455" formatCode="m/d/yyyy">
                  <c:v>40865</c:v>
                </c:pt>
                <c:pt idx="1456" formatCode="m/d/yyyy">
                  <c:v>40868</c:v>
                </c:pt>
                <c:pt idx="1457" formatCode="m/d/yyyy">
                  <c:v>40869</c:v>
                </c:pt>
                <c:pt idx="1458" formatCode="m/d/yyyy">
                  <c:v>40870</c:v>
                </c:pt>
                <c:pt idx="1459" formatCode="m/d/yyyy">
                  <c:v>40871</c:v>
                </c:pt>
                <c:pt idx="1460" formatCode="m/d/yyyy">
                  <c:v>40872</c:v>
                </c:pt>
                <c:pt idx="1461" formatCode="m/d/yyyy">
                  <c:v>40875</c:v>
                </c:pt>
                <c:pt idx="1462" formatCode="m/d/yyyy">
                  <c:v>40876</c:v>
                </c:pt>
                <c:pt idx="1463" formatCode="m/d/yyyy">
                  <c:v>40877</c:v>
                </c:pt>
                <c:pt idx="1464" formatCode="m/d/yyyy">
                  <c:v>40878</c:v>
                </c:pt>
                <c:pt idx="1465" formatCode="m/d/yyyy">
                  <c:v>40879</c:v>
                </c:pt>
                <c:pt idx="1466" formatCode="m/d/yyyy">
                  <c:v>40882</c:v>
                </c:pt>
                <c:pt idx="1467" formatCode="m/d/yyyy">
                  <c:v>40883</c:v>
                </c:pt>
                <c:pt idx="1468" formatCode="m/d/yyyy">
                  <c:v>40884</c:v>
                </c:pt>
                <c:pt idx="1469" formatCode="m/d/yyyy">
                  <c:v>40885</c:v>
                </c:pt>
                <c:pt idx="1470" formatCode="m/d/yyyy">
                  <c:v>40886</c:v>
                </c:pt>
                <c:pt idx="1471" formatCode="m/d/yyyy">
                  <c:v>40889</c:v>
                </c:pt>
                <c:pt idx="1472" formatCode="m/d/yyyy">
                  <c:v>40890</c:v>
                </c:pt>
                <c:pt idx="1473" formatCode="m/d/yyyy">
                  <c:v>40891</c:v>
                </c:pt>
                <c:pt idx="1474" formatCode="m/d/yyyy">
                  <c:v>40892</c:v>
                </c:pt>
                <c:pt idx="1475" formatCode="m/d/yyyy">
                  <c:v>40893</c:v>
                </c:pt>
                <c:pt idx="1476" formatCode="m/d/yyyy">
                  <c:v>40896</c:v>
                </c:pt>
                <c:pt idx="1477" formatCode="m/d/yyyy">
                  <c:v>40897</c:v>
                </c:pt>
                <c:pt idx="1478" formatCode="m/d/yyyy">
                  <c:v>40898</c:v>
                </c:pt>
                <c:pt idx="1479" formatCode="m/d/yyyy">
                  <c:v>40899</c:v>
                </c:pt>
                <c:pt idx="1480" formatCode="m/d/yyyy">
                  <c:v>40900</c:v>
                </c:pt>
                <c:pt idx="1481" formatCode="m/d/yyyy">
                  <c:v>40903</c:v>
                </c:pt>
                <c:pt idx="1482" formatCode="m/d/yyyy">
                  <c:v>40904</c:v>
                </c:pt>
                <c:pt idx="1483" formatCode="m/d/yyyy">
                  <c:v>40905</c:v>
                </c:pt>
                <c:pt idx="1484" formatCode="m/d/yyyy">
                  <c:v>40906</c:v>
                </c:pt>
                <c:pt idx="1485" formatCode="m/d/yyyy">
                  <c:v>40910</c:v>
                </c:pt>
                <c:pt idx="1486" formatCode="m/d/yyyy">
                  <c:v>40911</c:v>
                </c:pt>
                <c:pt idx="1487" formatCode="m/d/yyyy">
                  <c:v>40912</c:v>
                </c:pt>
                <c:pt idx="1488" formatCode="m/d/yyyy">
                  <c:v>40913</c:v>
                </c:pt>
                <c:pt idx="1489" formatCode="m/d/yyyy">
                  <c:v>40914</c:v>
                </c:pt>
                <c:pt idx="1490" formatCode="m/d/yyyy">
                  <c:v>40917</c:v>
                </c:pt>
                <c:pt idx="1491" formatCode="m/d/yyyy">
                  <c:v>40918</c:v>
                </c:pt>
                <c:pt idx="1492" formatCode="m/d/yyyy">
                  <c:v>40919</c:v>
                </c:pt>
                <c:pt idx="1493" formatCode="m/d/yyyy">
                  <c:v>40920</c:v>
                </c:pt>
                <c:pt idx="1494" formatCode="m/d/yyyy">
                  <c:v>40921</c:v>
                </c:pt>
                <c:pt idx="1495" formatCode="m/d/yyyy">
                  <c:v>40924</c:v>
                </c:pt>
                <c:pt idx="1496" formatCode="m/d/yyyy">
                  <c:v>40925</c:v>
                </c:pt>
                <c:pt idx="1497" formatCode="m/d/yyyy">
                  <c:v>40926</c:v>
                </c:pt>
                <c:pt idx="1498" formatCode="m/d/yyyy">
                  <c:v>40927</c:v>
                </c:pt>
                <c:pt idx="1499" formatCode="m/d/yyyy">
                  <c:v>40928</c:v>
                </c:pt>
                <c:pt idx="1500" formatCode="m/d/yyyy">
                  <c:v>40931</c:v>
                </c:pt>
                <c:pt idx="1501" formatCode="m/d/yyyy">
                  <c:v>40932</c:v>
                </c:pt>
                <c:pt idx="1502" formatCode="m/d/yyyy">
                  <c:v>40934</c:v>
                </c:pt>
                <c:pt idx="1503" formatCode="m/d/yyyy">
                  <c:v>40935</c:v>
                </c:pt>
                <c:pt idx="1504" formatCode="m/d/yyyy">
                  <c:v>40938</c:v>
                </c:pt>
                <c:pt idx="1505" formatCode="m/d/yyyy">
                  <c:v>40939</c:v>
                </c:pt>
                <c:pt idx="1506" formatCode="m/d/yyyy">
                  <c:v>40940</c:v>
                </c:pt>
                <c:pt idx="1507" formatCode="m/d/yyyy">
                  <c:v>40941</c:v>
                </c:pt>
                <c:pt idx="1508" formatCode="m/d/yyyy">
                  <c:v>40942</c:v>
                </c:pt>
                <c:pt idx="1509" formatCode="m/d/yyyy">
                  <c:v>40945</c:v>
                </c:pt>
                <c:pt idx="1510" formatCode="m/d/yyyy">
                  <c:v>40946</c:v>
                </c:pt>
                <c:pt idx="1511" formatCode="m/d/yyyy">
                  <c:v>40947</c:v>
                </c:pt>
                <c:pt idx="1512" formatCode="m/d/yyyy">
                  <c:v>40948</c:v>
                </c:pt>
                <c:pt idx="1513" formatCode="m/d/yyyy">
                  <c:v>40949</c:v>
                </c:pt>
                <c:pt idx="1514" formatCode="m/d/yyyy">
                  <c:v>40952</c:v>
                </c:pt>
                <c:pt idx="1515" formatCode="m/d/yyyy">
                  <c:v>40953</c:v>
                </c:pt>
                <c:pt idx="1516" formatCode="m/d/yyyy">
                  <c:v>40954</c:v>
                </c:pt>
                <c:pt idx="1517" formatCode="m/d/yyyy">
                  <c:v>40955</c:v>
                </c:pt>
                <c:pt idx="1518" formatCode="m/d/yyyy">
                  <c:v>40956</c:v>
                </c:pt>
                <c:pt idx="1519" formatCode="m/d/yyyy">
                  <c:v>40961</c:v>
                </c:pt>
                <c:pt idx="1520" formatCode="m/d/yyyy">
                  <c:v>40962</c:v>
                </c:pt>
                <c:pt idx="1521" formatCode="m/d/yyyy">
                  <c:v>40963</c:v>
                </c:pt>
                <c:pt idx="1522" formatCode="m/d/yyyy">
                  <c:v>40966</c:v>
                </c:pt>
                <c:pt idx="1523" formatCode="m/d/yyyy">
                  <c:v>40967</c:v>
                </c:pt>
                <c:pt idx="1524" formatCode="m/d/yyyy">
                  <c:v>40968</c:v>
                </c:pt>
                <c:pt idx="1525" formatCode="m/d/yyyy">
                  <c:v>40969</c:v>
                </c:pt>
                <c:pt idx="1526" formatCode="m/d/yyyy">
                  <c:v>40970</c:v>
                </c:pt>
                <c:pt idx="1527" formatCode="m/d/yyyy">
                  <c:v>40973</c:v>
                </c:pt>
                <c:pt idx="1528" formatCode="m/d/yyyy">
                  <c:v>40974</c:v>
                </c:pt>
                <c:pt idx="1529" formatCode="m/d/yyyy">
                  <c:v>40975</c:v>
                </c:pt>
                <c:pt idx="1530" formatCode="m/d/yyyy">
                  <c:v>40976</c:v>
                </c:pt>
                <c:pt idx="1531" formatCode="m/d/yyyy">
                  <c:v>40977</c:v>
                </c:pt>
                <c:pt idx="1532" formatCode="m/d/yyyy">
                  <c:v>40980</c:v>
                </c:pt>
                <c:pt idx="1533" formatCode="m/d/yyyy">
                  <c:v>40981</c:v>
                </c:pt>
                <c:pt idx="1534" formatCode="m/d/yyyy">
                  <c:v>40982</c:v>
                </c:pt>
                <c:pt idx="1535" formatCode="m/d/yyyy">
                  <c:v>40983</c:v>
                </c:pt>
                <c:pt idx="1536" formatCode="m/d/yyyy">
                  <c:v>40984</c:v>
                </c:pt>
                <c:pt idx="1537" formatCode="m/d/yyyy">
                  <c:v>40987</c:v>
                </c:pt>
                <c:pt idx="1538" formatCode="m/d/yyyy">
                  <c:v>40988</c:v>
                </c:pt>
                <c:pt idx="1539" formatCode="m/d/yyyy">
                  <c:v>40989</c:v>
                </c:pt>
                <c:pt idx="1540" formatCode="m/d/yyyy">
                  <c:v>40990</c:v>
                </c:pt>
                <c:pt idx="1541" formatCode="m/d/yyyy">
                  <c:v>40991</c:v>
                </c:pt>
                <c:pt idx="1542" formatCode="m/d/yyyy">
                  <c:v>40994</c:v>
                </c:pt>
                <c:pt idx="1543" formatCode="m/d/yyyy">
                  <c:v>40995</c:v>
                </c:pt>
                <c:pt idx="1544" formatCode="m/d/yyyy">
                  <c:v>40996</c:v>
                </c:pt>
                <c:pt idx="1545" formatCode="m/d/yyyy">
                  <c:v>40997</c:v>
                </c:pt>
                <c:pt idx="1546" formatCode="m/d/yyyy">
                  <c:v>40998</c:v>
                </c:pt>
                <c:pt idx="1547" formatCode="m/d/yyyy">
                  <c:v>41001</c:v>
                </c:pt>
                <c:pt idx="1548" formatCode="m/d/yyyy">
                  <c:v>41002</c:v>
                </c:pt>
                <c:pt idx="1549" formatCode="m/d/yyyy">
                  <c:v>41003</c:v>
                </c:pt>
                <c:pt idx="1550" formatCode="m/d/yyyy">
                  <c:v>41004</c:v>
                </c:pt>
                <c:pt idx="1551" formatCode="m/d/yyyy">
                  <c:v>41008</c:v>
                </c:pt>
                <c:pt idx="1552" formatCode="m/d/yyyy">
                  <c:v>41009</c:v>
                </c:pt>
                <c:pt idx="1553" formatCode="m/d/yyyy">
                  <c:v>41010</c:v>
                </c:pt>
                <c:pt idx="1554" formatCode="m/d/yyyy">
                  <c:v>41011</c:v>
                </c:pt>
                <c:pt idx="1555" formatCode="m/d/yyyy">
                  <c:v>41012</c:v>
                </c:pt>
                <c:pt idx="1556" formatCode="m/d/yyyy">
                  <c:v>41015</c:v>
                </c:pt>
                <c:pt idx="1557" formatCode="m/d/yyyy">
                  <c:v>41016</c:v>
                </c:pt>
                <c:pt idx="1558" formatCode="m/d/yyyy">
                  <c:v>41017</c:v>
                </c:pt>
                <c:pt idx="1559" formatCode="m/d/yyyy">
                  <c:v>41018</c:v>
                </c:pt>
                <c:pt idx="1560" formatCode="m/d/yyyy">
                  <c:v>41019</c:v>
                </c:pt>
                <c:pt idx="1561" formatCode="m/d/yyyy">
                  <c:v>41022</c:v>
                </c:pt>
                <c:pt idx="1562" formatCode="m/d/yyyy">
                  <c:v>41023</c:v>
                </c:pt>
                <c:pt idx="1563" formatCode="m/d/yyyy">
                  <c:v>41024</c:v>
                </c:pt>
                <c:pt idx="1564" formatCode="m/d/yyyy">
                  <c:v>41025</c:v>
                </c:pt>
                <c:pt idx="1565" formatCode="m/d/yyyy">
                  <c:v>41026</c:v>
                </c:pt>
                <c:pt idx="1566" formatCode="m/d/yyyy">
                  <c:v>41029</c:v>
                </c:pt>
                <c:pt idx="1567" formatCode="m/d/yyyy">
                  <c:v>41031</c:v>
                </c:pt>
                <c:pt idx="1568" formatCode="m/d/yyyy">
                  <c:v>41032</c:v>
                </c:pt>
                <c:pt idx="1569" formatCode="m/d/yyyy">
                  <c:v>41033</c:v>
                </c:pt>
                <c:pt idx="1570" formatCode="m/d/yyyy">
                  <c:v>41036</c:v>
                </c:pt>
                <c:pt idx="1571" formatCode="m/d/yyyy">
                  <c:v>41037</c:v>
                </c:pt>
                <c:pt idx="1572" formatCode="m/d/yyyy">
                  <c:v>41038</c:v>
                </c:pt>
                <c:pt idx="1573" formatCode="m/d/yyyy">
                  <c:v>41039</c:v>
                </c:pt>
                <c:pt idx="1574" formatCode="m/d/yyyy">
                  <c:v>41040</c:v>
                </c:pt>
                <c:pt idx="1575" formatCode="m/d/yyyy">
                  <c:v>41043</c:v>
                </c:pt>
                <c:pt idx="1576" formatCode="m/d/yyyy">
                  <c:v>41044</c:v>
                </c:pt>
                <c:pt idx="1577" formatCode="m/d/yyyy">
                  <c:v>41045</c:v>
                </c:pt>
                <c:pt idx="1578" formatCode="m/d/yyyy">
                  <c:v>41046</c:v>
                </c:pt>
                <c:pt idx="1579" formatCode="m/d/yyyy">
                  <c:v>41047</c:v>
                </c:pt>
                <c:pt idx="1580" formatCode="m/d/yyyy">
                  <c:v>41050</c:v>
                </c:pt>
                <c:pt idx="1581" formatCode="m/d/yyyy">
                  <c:v>41051</c:v>
                </c:pt>
                <c:pt idx="1582" formatCode="m/d/yyyy">
                  <c:v>41052</c:v>
                </c:pt>
                <c:pt idx="1583" formatCode="m/d/yyyy">
                  <c:v>41053</c:v>
                </c:pt>
                <c:pt idx="1584" formatCode="m/d/yyyy">
                  <c:v>41054</c:v>
                </c:pt>
                <c:pt idx="1585" formatCode="m/d/yyyy">
                  <c:v>41057</c:v>
                </c:pt>
                <c:pt idx="1586" formatCode="m/d/yyyy">
                  <c:v>41058</c:v>
                </c:pt>
                <c:pt idx="1587" formatCode="m/d/yyyy">
                  <c:v>41059</c:v>
                </c:pt>
                <c:pt idx="1588" formatCode="m/d/yyyy">
                  <c:v>41060</c:v>
                </c:pt>
                <c:pt idx="1589" formatCode="m/d/yyyy">
                  <c:v>41061</c:v>
                </c:pt>
                <c:pt idx="1590" formatCode="m/d/yyyy">
                  <c:v>41064</c:v>
                </c:pt>
                <c:pt idx="1591" formatCode="m/d/yyyy">
                  <c:v>41065</c:v>
                </c:pt>
                <c:pt idx="1592" formatCode="m/d/yyyy">
                  <c:v>41066</c:v>
                </c:pt>
                <c:pt idx="1593" formatCode="m/d/yyyy">
                  <c:v>41068</c:v>
                </c:pt>
                <c:pt idx="1594" formatCode="m/d/yyyy">
                  <c:v>41071</c:v>
                </c:pt>
                <c:pt idx="1595" formatCode="m/d/yyyy">
                  <c:v>41072</c:v>
                </c:pt>
                <c:pt idx="1596" formatCode="m/d/yyyy">
                  <c:v>41073</c:v>
                </c:pt>
                <c:pt idx="1597" formatCode="m/d/yyyy">
                  <c:v>41074</c:v>
                </c:pt>
                <c:pt idx="1598" formatCode="m/d/yyyy">
                  <c:v>41075</c:v>
                </c:pt>
                <c:pt idx="1599" formatCode="m/d/yyyy">
                  <c:v>41078</c:v>
                </c:pt>
                <c:pt idx="1600" formatCode="m/d/yyyy">
                  <c:v>41079</c:v>
                </c:pt>
                <c:pt idx="1601" formatCode="m/d/yyyy">
                  <c:v>41080</c:v>
                </c:pt>
                <c:pt idx="1602" formatCode="m/d/yyyy">
                  <c:v>41081</c:v>
                </c:pt>
                <c:pt idx="1603" formatCode="m/d/yyyy">
                  <c:v>41082</c:v>
                </c:pt>
                <c:pt idx="1604" formatCode="m/d/yyyy">
                  <c:v>41085</c:v>
                </c:pt>
                <c:pt idx="1605" formatCode="m/d/yyyy">
                  <c:v>41086</c:v>
                </c:pt>
                <c:pt idx="1606" formatCode="m/d/yyyy">
                  <c:v>41087</c:v>
                </c:pt>
                <c:pt idx="1607" formatCode="m/d/yyyy">
                  <c:v>41088</c:v>
                </c:pt>
                <c:pt idx="1608" formatCode="m/d/yyyy">
                  <c:v>41089</c:v>
                </c:pt>
                <c:pt idx="1609" formatCode="m/d/yyyy">
                  <c:v>41092</c:v>
                </c:pt>
                <c:pt idx="1610" formatCode="m/d/yyyy">
                  <c:v>41093</c:v>
                </c:pt>
                <c:pt idx="1611" formatCode="m/d/yyyy">
                  <c:v>41094</c:v>
                </c:pt>
                <c:pt idx="1612" formatCode="m/d/yyyy">
                  <c:v>41095</c:v>
                </c:pt>
                <c:pt idx="1613" formatCode="m/d/yyyy">
                  <c:v>41096</c:v>
                </c:pt>
                <c:pt idx="1614" formatCode="m/d/yyyy">
                  <c:v>41100</c:v>
                </c:pt>
                <c:pt idx="1615" formatCode="m/d/yyyy">
                  <c:v>41101</c:v>
                </c:pt>
                <c:pt idx="1616" formatCode="m/d/yyyy">
                  <c:v>41102</c:v>
                </c:pt>
                <c:pt idx="1617" formatCode="m/d/yyyy">
                  <c:v>41103</c:v>
                </c:pt>
                <c:pt idx="1618" formatCode="m/d/yyyy">
                  <c:v>41106</c:v>
                </c:pt>
                <c:pt idx="1619" formatCode="m/d/yyyy">
                  <c:v>41107</c:v>
                </c:pt>
                <c:pt idx="1620" formatCode="m/d/yyyy">
                  <c:v>41108</c:v>
                </c:pt>
                <c:pt idx="1621" formatCode="m/d/yyyy">
                  <c:v>41109</c:v>
                </c:pt>
                <c:pt idx="1622" formatCode="m/d/yyyy">
                  <c:v>41110</c:v>
                </c:pt>
                <c:pt idx="1623" formatCode="m/d/yyyy">
                  <c:v>41113</c:v>
                </c:pt>
                <c:pt idx="1624" formatCode="m/d/yyyy">
                  <c:v>41114</c:v>
                </c:pt>
                <c:pt idx="1625" formatCode="m/d/yyyy">
                  <c:v>41115</c:v>
                </c:pt>
                <c:pt idx="1626" formatCode="m/d/yyyy">
                  <c:v>41116</c:v>
                </c:pt>
                <c:pt idx="1627" formatCode="m/d/yyyy">
                  <c:v>41117</c:v>
                </c:pt>
                <c:pt idx="1628" formatCode="m/d/yyyy">
                  <c:v>41120</c:v>
                </c:pt>
                <c:pt idx="1629" formatCode="m/d/yyyy">
                  <c:v>41121</c:v>
                </c:pt>
                <c:pt idx="1630" formatCode="m/d/yyyy">
                  <c:v>41122</c:v>
                </c:pt>
                <c:pt idx="1631" formatCode="m/d/yyyy">
                  <c:v>41123</c:v>
                </c:pt>
                <c:pt idx="1632" formatCode="m/d/yyyy">
                  <c:v>41124</c:v>
                </c:pt>
                <c:pt idx="1633" formatCode="m/d/yyyy">
                  <c:v>41127</c:v>
                </c:pt>
                <c:pt idx="1634" formatCode="m/d/yyyy">
                  <c:v>41128</c:v>
                </c:pt>
                <c:pt idx="1635" formatCode="m/d/yyyy">
                  <c:v>41129</c:v>
                </c:pt>
                <c:pt idx="1636" formatCode="m/d/yyyy">
                  <c:v>41130</c:v>
                </c:pt>
                <c:pt idx="1637" formatCode="m/d/yyyy">
                  <c:v>41131</c:v>
                </c:pt>
                <c:pt idx="1638" formatCode="m/d/yyyy">
                  <c:v>41134</c:v>
                </c:pt>
                <c:pt idx="1639" formatCode="m/d/yyyy">
                  <c:v>41135</c:v>
                </c:pt>
                <c:pt idx="1640" formatCode="m/d/yyyy">
                  <c:v>41136</c:v>
                </c:pt>
                <c:pt idx="1641" formatCode="m/d/yyyy">
                  <c:v>41137</c:v>
                </c:pt>
                <c:pt idx="1642" formatCode="m/d/yyyy">
                  <c:v>41138</c:v>
                </c:pt>
                <c:pt idx="1643" formatCode="m/d/yyyy">
                  <c:v>41141</c:v>
                </c:pt>
                <c:pt idx="1644" formatCode="m/d/yyyy">
                  <c:v>41142</c:v>
                </c:pt>
                <c:pt idx="1645" formatCode="m/d/yyyy">
                  <c:v>41143</c:v>
                </c:pt>
                <c:pt idx="1646" formatCode="m/d/yyyy">
                  <c:v>41144</c:v>
                </c:pt>
                <c:pt idx="1647" formatCode="m/d/yyyy">
                  <c:v>41145</c:v>
                </c:pt>
                <c:pt idx="1648" formatCode="m/d/yyyy">
                  <c:v>41148</c:v>
                </c:pt>
                <c:pt idx="1649" formatCode="m/d/yyyy">
                  <c:v>41149</c:v>
                </c:pt>
                <c:pt idx="1650" formatCode="m/d/yyyy">
                  <c:v>41150</c:v>
                </c:pt>
                <c:pt idx="1651" formatCode="m/d/yyyy">
                  <c:v>41151</c:v>
                </c:pt>
                <c:pt idx="1652" formatCode="m/d/yyyy">
                  <c:v>41152</c:v>
                </c:pt>
                <c:pt idx="1653" formatCode="m/d/yyyy">
                  <c:v>41155</c:v>
                </c:pt>
                <c:pt idx="1654" formatCode="m/d/yyyy">
                  <c:v>41156</c:v>
                </c:pt>
                <c:pt idx="1655" formatCode="m/d/yyyy">
                  <c:v>41157</c:v>
                </c:pt>
                <c:pt idx="1656" formatCode="m/d/yyyy">
                  <c:v>41158</c:v>
                </c:pt>
                <c:pt idx="1657" formatCode="m/d/yyyy">
                  <c:v>41162</c:v>
                </c:pt>
                <c:pt idx="1658" formatCode="m/d/yyyy">
                  <c:v>41163</c:v>
                </c:pt>
                <c:pt idx="1659" formatCode="m/d/yyyy">
                  <c:v>41164</c:v>
                </c:pt>
                <c:pt idx="1660" formatCode="m/d/yyyy">
                  <c:v>41165</c:v>
                </c:pt>
                <c:pt idx="1661" formatCode="m/d/yyyy">
                  <c:v>41166</c:v>
                </c:pt>
                <c:pt idx="1662" formatCode="m/d/yyyy">
                  <c:v>41169</c:v>
                </c:pt>
                <c:pt idx="1663" formatCode="m/d/yyyy">
                  <c:v>41170</c:v>
                </c:pt>
                <c:pt idx="1664" formatCode="m/d/yyyy">
                  <c:v>41171</c:v>
                </c:pt>
                <c:pt idx="1665" formatCode="m/d/yyyy">
                  <c:v>41172</c:v>
                </c:pt>
                <c:pt idx="1666" formatCode="m/d/yyyy">
                  <c:v>41173</c:v>
                </c:pt>
                <c:pt idx="1667" formatCode="m/d/yyyy">
                  <c:v>41176</c:v>
                </c:pt>
                <c:pt idx="1668" formatCode="m/d/yyyy">
                  <c:v>41177</c:v>
                </c:pt>
                <c:pt idx="1669" formatCode="m/d/yyyy">
                  <c:v>41178</c:v>
                </c:pt>
                <c:pt idx="1670" formatCode="m/d/yyyy">
                  <c:v>41179</c:v>
                </c:pt>
                <c:pt idx="1671" formatCode="m/d/yyyy">
                  <c:v>41180</c:v>
                </c:pt>
                <c:pt idx="1672" formatCode="m/d/yyyy">
                  <c:v>41183</c:v>
                </c:pt>
                <c:pt idx="1673" formatCode="m/d/yyyy">
                  <c:v>41184</c:v>
                </c:pt>
                <c:pt idx="1674" formatCode="m/d/yyyy">
                  <c:v>41185</c:v>
                </c:pt>
                <c:pt idx="1675" formatCode="m/d/yyyy">
                  <c:v>41186</c:v>
                </c:pt>
                <c:pt idx="1676" formatCode="m/d/yyyy">
                  <c:v>41187</c:v>
                </c:pt>
                <c:pt idx="1677" formatCode="m/d/yyyy">
                  <c:v>41190</c:v>
                </c:pt>
                <c:pt idx="1678" formatCode="m/d/yyyy">
                  <c:v>41191</c:v>
                </c:pt>
                <c:pt idx="1679" formatCode="m/d/yyyy">
                  <c:v>41192</c:v>
                </c:pt>
                <c:pt idx="1680" formatCode="m/d/yyyy">
                  <c:v>41193</c:v>
                </c:pt>
                <c:pt idx="1681" formatCode="m/d/yyyy">
                  <c:v>41197</c:v>
                </c:pt>
                <c:pt idx="1682" formatCode="m/d/yyyy">
                  <c:v>41198</c:v>
                </c:pt>
                <c:pt idx="1683" formatCode="m/d/yyyy">
                  <c:v>41199</c:v>
                </c:pt>
                <c:pt idx="1684" formatCode="m/d/yyyy">
                  <c:v>41200</c:v>
                </c:pt>
                <c:pt idx="1685" formatCode="m/d/yyyy">
                  <c:v>41201</c:v>
                </c:pt>
                <c:pt idx="1686" formatCode="m/d/yyyy">
                  <c:v>41204</c:v>
                </c:pt>
                <c:pt idx="1687" formatCode="m/d/yyyy">
                  <c:v>41205</c:v>
                </c:pt>
                <c:pt idx="1688" formatCode="m/d/yyyy">
                  <c:v>41206</c:v>
                </c:pt>
                <c:pt idx="1689" formatCode="m/d/yyyy">
                  <c:v>41207</c:v>
                </c:pt>
                <c:pt idx="1690" formatCode="m/d/yyyy">
                  <c:v>41208</c:v>
                </c:pt>
                <c:pt idx="1691" formatCode="m/d/yyyy">
                  <c:v>41211</c:v>
                </c:pt>
                <c:pt idx="1692" formatCode="m/d/yyyy">
                  <c:v>41212</c:v>
                </c:pt>
                <c:pt idx="1693" formatCode="m/d/yyyy">
                  <c:v>41213</c:v>
                </c:pt>
                <c:pt idx="1694" formatCode="m/d/yyyy">
                  <c:v>41214</c:v>
                </c:pt>
                <c:pt idx="1695" formatCode="m/d/yyyy">
                  <c:v>41218</c:v>
                </c:pt>
                <c:pt idx="1696" formatCode="m/d/yyyy">
                  <c:v>41219</c:v>
                </c:pt>
                <c:pt idx="1697" formatCode="m/d/yyyy">
                  <c:v>41220</c:v>
                </c:pt>
                <c:pt idx="1698" formatCode="m/d/yyyy">
                  <c:v>41221</c:v>
                </c:pt>
                <c:pt idx="1699" formatCode="m/d/yyyy">
                  <c:v>41222</c:v>
                </c:pt>
                <c:pt idx="1700" formatCode="m/d/yyyy">
                  <c:v>41225</c:v>
                </c:pt>
                <c:pt idx="1701" formatCode="m/d/yyyy">
                  <c:v>41226</c:v>
                </c:pt>
                <c:pt idx="1702" formatCode="m/d/yyyy">
                  <c:v>41227</c:v>
                </c:pt>
                <c:pt idx="1703" formatCode="m/d/yyyy">
                  <c:v>41229</c:v>
                </c:pt>
                <c:pt idx="1704" formatCode="m/d/yyyy">
                  <c:v>41232</c:v>
                </c:pt>
                <c:pt idx="1705" formatCode="m/d/yyyy">
                  <c:v>41234</c:v>
                </c:pt>
                <c:pt idx="1706" formatCode="m/d/yyyy">
                  <c:v>41235</c:v>
                </c:pt>
                <c:pt idx="1707" formatCode="m/d/yyyy">
                  <c:v>41236</c:v>
                </c:pt>
                <c:pt idx="1708" formatCode="m/d/yyyy">
                  <c:v>41239</c:v>
                </c:pt>
                <c:pt idx="1709" formatCode="m/d/yyyy">
                  <c:v>41240</c:v>
                </c:pt>
                <c:pt idx="1710" formatCode="m/d/yyyy">
                  <c:v>41241</c:v>
                </c:pt>
                <c:pt idx="1711" formatCode="m/d/yyyy">
                  <c:v>41242</c:v>
                </c:pt>
                <c:pt idx="1712" formatCode="m/d/yyyy">
                  <c:v>41243</c:v>
                </c:pt>
                <c:pt idx="1713" formatCode="m/d/yyyy">
                  <c:v>41246</c:v>
                </c:pt>
                <c:pt idx="1714" formatCode="m/d/yyyy">
                  <c:v>41247</c:v>
                </c:pt>
                <c:pt idx="1715" formatCode="m/d/yyyy">
                  <c:v>41248</c:v>
                </c:pt>
                <c:pt idx="1716" formatCode="m/d/yyyy">
                  <c:v>41249</c:v>
                </c:pt>
                <c:pt idx="1717" formatCode="m/d/yyyy">
                  <c:v>41250</c:v>
                </c:pt>
                <c:pt idx="1718" formatCode="m/d/yyyy">
                  <c:v>41253</c:v>
                </c:pt>
                <c:pt idx="1719" formatCode="m/d/yyyy">
                  <c:v>41254</c:v>
                </c:pt>
                <c:pt idx="1720" formatCode="m/d/yyyy">
                  <c:v>41255</c:v>
                </c:pt>
                <c:pt idx="1721" formatCode="m/d/yyyy">
                  <c:v>41256</c:v>
                </c:pt>
                <c:pt idx="1722" formatCode="m/d/yyyy">
                  <c:v>41257</c:v>
                </c:pt>
                <c:pt idx="1723" formatCode="m/d/yyyy">
                  <c:v>41260</c:v>
                </c:pt>
                <c:pt idx="1724" formatCode="m/d/yyyy">
                  <c:v>41261</c:v>
                </c:pt>
                <c:pt idx="1725" formatCode="m/d/yyyy">
                  <c:v>41262</c:v>
                </c:pt>
                <c:pt idx="1726" formatCode="m/d/yyyy">
                  <c:v>41263</c:v>
                </c:pt>
                <c:pt idx="1727" formatCode="m/d/yyyy">
                  <c:v>41264</c:v>
                </c:pt>
                <c:pt idx="1728" formatCode="m/d/yyyy">
                  <c:v>41269</c:v>
                </c:pt>
                <c:pt idx="1729" formatCode="m/d/yyyy">
                  <c:v>41270</c:v>
                </c:pt>
                <c:pt idx="1730" formatCode="m/d/yyyy">
                  <c:v>41271</c:v>
                </c:pt>
                <c:pt idx="1731" formatCode="m/d/yyyy">
                  <c:v>41276</c:v>
                </c:pt>
                <c:pt idx="1732" formatCode="m/d/yyyy">
                  <c:v>41277</c:v>
                </c:pt>
                <c:pt idx="1733" formatCode="m/d/yyyy">
                  <c:v>41278</c:v>
                </c:pt>
                <c:pt idx="1734" formatCode="m/d/yyyy">
                  <c:v>41281</c:v>
                </c:pt>
                <c:pt idx="1735" formatCode="m/d/yyyy">
                  <c:v>41282</c:v>
                </c:pt>
                <c:pt idx="1736" formatCode="m/d/yyyy">
                  <c:v>41283</c:v>
                </c:pt>
                <c:pt idx="1737" formatCode="m/d/yyyy">
                  <c:v>41284</c:v>
                </c:pt>
                <c:pt idx="1738" formatCode="m/d/yyyy">
                  <c:v>41285</c:v>
                </c:pt>
                <c:pt idx="1739" formatCode="m/d/yyyy">
                  <c:v>41288</c:v>
                </c:pt>
                <c:pt idx="1740" formatCode="m/d/yyyy">
                  <c:v>41289</c:v>
                </c:pt>
                <c:pt idx="1741" formatCode="m/d/yyyy">
                  <c:v>41290</c:v>
                </c:pt>
                <c:pt idx="1742" formatCode="m/d/yyyy">
                  <c:v>41291</c:v>
                </c:pt>
                <c:pt idx="1743" formatCode="m/d/yyyy">
                  <c:v>41292</c:v>
                </c:pt>
                <c:pt idx="1744" formatCode="m/d/yyyy">
                  <c:v>41295</c:v>
                </c:pt>
                <c:pt idx="1745" formatCode="m/d/yyyy">
                  <c:v>41296</c:v>
                </c:pt>
                <c:pt idx="1746" formatCode="m/d/yyyy">
                  <c:v>41297</c:v>
                </c:pt>
                <c:pt idx="1747" formatCode="m/d/yyyy">
                  <c:v>41298</c:v>
                </c:pt>
                <c:pt idx="1748" formatCode="m/d/yyyy">
                  <c:v>41302</c:v>
                </c:pt>
                <c:pt idx="1749" formatCode="m/d/yyyy">
                  <c:v>41303</c:v>
                </c:pt>
                <c:pt idx="1750" formatCode="m/d/yyyy">
                  <c:v>41304</c:v>
                </c:pt>
                <c:pt idx="1751" formatCode="m/d/yyyy">
                  <c:v>41305</c:v>
                </c:pt>
                <c:pt idx="1752" formatCode="m/d/yyyy">
                  <c:v>41306</c:v>
                </c:pt>
                <c:pt idx="1753" formatCode="m/d/yyyy">
                  <c:v>41309</c:v>
                </c:pt>
                <c:pt idx="1754" formatCode="m/d/yyyy">
                  <c:v>41310</c:v>
                </c:pt>
                <c:pt idx="1755" formatCode="m/d/yyyy">
                  <c:v>41311</c:v>
                </c:pt>
                <c:pt idx="1756" formatCode="m/d/yyyy">
                  <c:v>41312</c:v>
                </c:pt>
                <c:pt idx="1757" formatCode="m/d/yyyy">
                  <c:v>41313</c:v>
                </c:pt>
                <c:pt idx="1758" formatCode="m/d/yyyy">
                  <c:v>41318</c:v>
                </c:pt>
                <c:pt idx="1759" formatCode="m/d/yyyy">
                  <c:v>41319</c:v>
                </c:pt>
                <c:pt idx="1760" formatCode="m/d/yyyy">
                  <c:v>41320</c:v>
                </c:pt>
                <c:pt idx="1761" formatCode="m/d/yyyy">
                  <c:v>41323</c:v>
                </c:pt>
                <c:pt idx="1762" formatCode="m/d/yyyy">
                  <c:v>41324</c:v>
                </c:pt>
                <c:pt idx="1763" formatCode="m/d/yyyy">
                  <c:v>41325</c:v>
                </c:pt>
                <c:pt idx="1764" formatCode="m/d/yyyy">
                  <c:v>41326</c:v>
                </c:pt>
                <c:pt idx="1765" formatCode="m/d/yyyy">
                  <c:v>41327</c:v>
                </c:pt>
                <c:pt idx="1766" formatCode="m/d/yyyy">
                  <c:v>41330</c:v>
                </c:pt>
                <c:pt idx="1767" formatCode="m/d/yyyy">
                  <c:v>41331</c:v>
                </c:pt>
                <c:pt idx="1768" formatCode="m/d/yyyy">
                  <c:v>41332</c:v>
                </c:pt>
                <c:pt idx="1769" formatCode="m/d/yyyy">
                  <c:v>41333</c:v>
                </c:pt>
                <c:pt idx="1770" formatCode="m/d/yyyy">
                  <c:v>41334</c:v>
                </c:pt>
                <c:pt idx="1771" formatCode="m/d/yyyy">
                  <c:v>41337</c:v>
                </c:pt>
                <c:pt idx="1772" formatCode="m/d/yyyy">
                  <c:v>41338</c:v>
                </c:pt>
                <c:pt idx="1773" formatCode="m/d/yyyy">
                  <c:v>41339</c:v>
                </c:pt>
                <c:pt idx="1774" formatCode="m/d/yyyy">
                  <c:v>41340</c:v>
                </c:pt>
                <c:pt idx="1775" formatCode="m/d/yyyy">
                  <c:v>41341</c:v>
                </c:pt>
                <c:pt idx="1776" formatCode="m/d/yyyy">
                  <c:v>41344</c:v>
                </c:pt>
                <c:pt idx="1777" formatCode="m/d/yyyy">
                  <c:v>41345</c:v>
                </c:pt>
                <c:pt idx="1778" formatCode="m/d/yyyy">
                  <c:v>41346</c:v>
                </c:pt>
                <c:pt idx="1779" formatCode="m/d/yyyy">
                  <c:v>41347</c:v>
                </c:pt>
                <c:pt idx="1780" formatCode="m/d/yyyy">
                  <c:v>41348</c:v>
                </c:pt>
                <c:pt idx="1781" formatCode="m/d/yyyy">
                  <c:v>41351</c:v>
                </c:pt>
                <c:pt idx="1782" formatCode="m/d/yyyy">
                  <c:v>41352</c:v>
                </c:pt>
                <c:pt idx="1783" formatCode="m/d/yyyy">
                  <c:v>41353</c:v>
                </c:pt>
                <c:pt idx="1784" formatCode="m/d/yyyy">
                  <c:v>41354</c:v>
                </c:pt>
                <c:pt idx="1785" formatCode="m/d/yyyy">
                  <c:v>41355</c:v>
                </c:pt>
                <c:pt idx="1786" formatCode="m/d/yyyy">
                  <c:v>41358</c:v>
                </c:pt>
                <c:pt idx="1787" formatCode="m/d/yyyy">
                  <c:v>41359</c:v>
                </c:pt>
                <c:pt idx="1788" formatCode="m/d/yyyy">
                  <c:v>41360</c:v>
                </c:pt>
                <c:pt idx="1789" formatCode="m/d/yyyy">
                  <c:v>41361</c:v>
                </c:pt>
                <c:pt idx="1790" formatCode="m/d/yyyy">
                  <c:v>41365</c:v>
                </c:pt>
                <c:pt idx="1791" formatCode="m/d/yyyy">
                  <c:v>41366</c:v>
                </c:pt>
                <c:pt idx="1792" formatCode="m/d/yyyy">
                  <c:v>41367</c:v>
                </c:pt>
                <c:pt idx="1793" formatCode="m/d/yyyy">
                  <c:v>41368</c:v>
                </c:pt>
                <c:pt idx="1794" formatCode="m/d/yyyy">
                  <c:v>41369</c:v>
                </c:pt>
                <c:pt idx="1795" formatCode="m/d/yyyy">
                  <c:v>41372</c:v>
                </c:pt>
                <c:pt idx="1796" formatCode="m/d/yyyy">
                  <c:v>41373</c:v>
                </c:pt>
                <c:pt idx="1797" formatCode="m/d/yyyy">
                  <c:v>41374</c:v>
                </c:pt>
                <c:pt idx="1798" formatCode="m/d/yyyy">
                  <c:v>41375</c:v>
                </c:pt>
                <c:pt idx="1799" formatCode="m/d/yyyy">
                  <c:v>41376</c:v>
                </c:pt>
                <c:pt idx="1800" formatCode="m/d/yyyy">
                  <c:v>41379</c:v>
                </c:pt>
                <c:pt idx="1801" formatCode="m/d/yyyy">
                  <c:v>41380</c:v>
                </c:pt>
                <c:pt idx="1802" formatCode="m/d/yyyy">
                  <c:v>41381</c:v>
                </c:pt>
                <c:pt idx="1803" formatCode="m/d/yyyy">
                  <c:v>41382</c:v>
                </c:pt>
                <c:pt idx="1804" formatCode="m/d/yyyy">
                  <c:v>41383</c:v>
                </c:pt>
                <c:pt idx="1805" formatCode="m/d/yyyy">
                  <c:v>41386</c:v>
                </c:pt>
                <c:pt idx="1806" formatCode="m/d/yyyy">
                  <c:v>41387</c:v>
                </c:pt>
                <c:pt idx="1807" formatCode="m/d/yyyy">
                  <c:v>41388</c:v>
                </c:pt>
                <c:pt idx="1808" formatCode="m/d/yyyy">
                  <c:v>41389</c:v>
                </c:pt>
                <c:pt idx="1809" formatCode="m/d/yyyy">
                  <c:v>41390</c:v>
                </c:pt>
                <c:pt idx="1810" formatCode="m/d/yyyy">
                  <c:v>41393</c:v>
                </c:pt>
                <c:pt idx="1811" formatCode="m/d/yyyy">
                  <c:v>41394</c:v>
                </c:pt>
                <c:pt idx="1812" formatCode="m/d/yyyy">
                  <c:v>41396</c:v>
                </c:pt>
                <c:pt idx="1813" formatCode="m/d/yyyy">
                  <c:v>41397</c:v>
                </c:pt>
                <c:pt idx="1814" formatCode="m/d/yyyy">
                  <c:v>41400</c:v>
                </c:pt>
                <c:pt idx="1815" formatCode="m/d/yyyy">
                  <c:v>41401</c:v>
                </c:pt>
                <c:pt idx="1816" formatCode="m/d/yyyy">
                  <c:v>41402</c:v>
                </c:pt>
                <c:pt idx="1817" formatCode="m/d/yyyy">
                  <c:v>41403</c:v>
                </c:pt>
                <c:pt idx="1818" formatCode="m/d/yyyy">
                  <c:v>41404</c:v>
                </c:pt>
                <c:pt idx="1819" formatCode="m/d/yyyy">
                  <c:v>41407</c:v>
                </c:pt>
                <c:pt idx="1820" formatCode="m/d/yyyy">
                  <c:v>41408</c:v>
                </c:pt>
                <c:pt idx="1821" formatCode="m/d/yyyy">
                  <c:v>41409</c:v>
                </c:pt>
                <c:pt idx="1822" formatCode="m/d/yyyy">
                  <c:v>41410</c:v>
                </c:pt>
                <c:pt idx="1823" formatCode="m/d/yyyy">
                  <c:v>41411</c:v>
                </c:pt>
                <c:pt idx="1824" formatCode="m/d/yyyy">
                  <c:v>41414</c:v>
                </c:pt>
                <c:pt idx="1825" formatCode="m/d/yyyy">
                  <c:v>41415</c:v>
                </c:pt>
                <c:pt idx="1826" formatCode="m/d/yyyy">
                  <c:v>41416</c:v>
                </c:pt>
                <c:pt idx="1827" formatCode="m/d/yyyy">
                  <c:v>41417</c:v>
                </c:pt>
                <c:pt idx="1828" formatCode="m/d/yyyy">
                  <c:v>41418</c:v>
                </c:pt>
                <c:pt idx="1829" formatCode="m/d/yyyy">
                  <c:v>41421</c:v>
                </c:pt>
                <c:pt idx="1830" formatCode="m/d/yyyy">
                  <c:v>41422</c:v>
                </c:pt>
                <c:pt idx="1831" formatCode="m/d/yyyy">
                  <c:v>41423</c:v>
                </c:pt>
                <c:pt idx="1832" formatCode="m/d/yyyy">
                  <c:v>41425</c:v>
                </c:pt>
                <c:pt idx="1833" formatCode="m/d/yyyy">
                  <c:v>41428</c:v>
                </c:pt>
                <c:pt idx="1834" formatCode="m/d/yyyy">
                  <c:v>41429</c:v>
                </c:pt>
                <c:pt idx="1835" formatCode="m/d/yyyy">
                  <c:v>41430</c:v>
                </c:pt>
                <c:pt idx="1836" formatCode="m/d/yyyy">
                  <c:v>41431</c:v>
                </c:pt>
                <c:pt idx="1837" formatCode="m/d/yyyy">
                  <c:v>41432</c:v>
                </c:pt>
                <c:pt idx="1838" formatCode="m/d/yyyy">
                  <c:v>41435</c:v>
                </c:pt>
                <c:pt idx="1839" formatCode="m/d/yyyy">
                  <c:v>41436</c:v>
                </c:pt>
                <c:pt idx="1840" formatCode="m/d/yyyy">
                  <c:v>41437</c:v>
                </c:pt>
                <c:pt idx="1841" formatCode="m/d/yyyy">
                  <c:v>41438</c:v>
                </c:pt>
                <c:pt idx="1842" formatCode="m/d/yyyy">
                  <c:v>41439</c:v>
                </c:pt>
                <c:pt idx="1843" formatCode="m/d/yyyy">
                  <c:v>41442</c:v>
                </c:pt>
                <c:pt idx="1844" formatCode="m/d/yyyy">
                  <c:v>41443</c:v>
                </c:pt>
                <c:pt idx="1845" formatCode="m/d/yyyy">
                  <c:v>41444</c:v>
                </c:pt>
                <c:pt idx="1846" formatCode="m/d/yyyy">
                  <c:v>41445</c:v>
                </c:pt>
                <c:pt idx="1847" formatCode="m/d/yyyy">
                  <c:v>41446</c:v>
                </c:pt>
                <c:pt idx="1848" formatCode="m/d/yyyy">
                  <c:v>41449</c:v>
                </c:pt>
                <c:pt idx="1849" formatCode="m/d/yyyy">
                  <c:v>41450</c:v>
                </c:pt>
                <c:pt idx="1850" formatCode="m/d/yyyy">
                  <c:v>41451</c:v>
                </c:pt>
                <c:pt idx="1851" formatCode="m/d/yyyy">
                  <c:v>41452</c:v>
                </c:pt>
                <c:pt idx="1852" formatCode="m/d/yyyy">
                  <c:v>41453</c:v>
                </c:pt>
                <c:pt idx="1853" formatCode="m/d/yyyy">
                  <c:v>41456</c:v>
                </c:pt>
                <c:pt idx="1854" formatCode="m/d/yyyy">
                  <c:v>41457</c:v>
                </c:pt>
                <c:pt idx="1855" formatCode="m/d/yyyy">
                  <c:v>41458</c:v>
                </c:pt>
                <c:pt idx="1856" formatCode="m/d/yyyy">
                  <c:v>41459</c:v>
                </c:pt>
                <c:pt idx="1857" formatCode="m/d/yyyy">
                  <c:v>41460</c:v>
                </c:pt>
                <c:pt idx="1858" formatCode="m/d/yyyy">
                  <c:v>41463</c:v>
                </c:pt>
                <c:pt idx="1859" formatCode="m/d/yyyy">
                  <c:v>41465</c:v>
                </c:pt>
                <c:pt idx="1860" formatCode="m/d/yyyy">
                  <c:v>41466</c:v>
                </c:pt>
                <c:pt idx="1861" formatCode="m/d/yyyy">
                  <c:v>41467</c:v>
                </c:pt>
                <c:pt idx="1862" formatCode="m/d/yyyy">
                  <c:v>41470</c:v>
                </c:pt>
                <c:pt idx="1863" formatCode="m/d/yyyy">
                  <c:v>41471</c:v>
                </c:pt>
                <c:pt idx="1864" formatCode="m/d/yyyy">
                  <c:v>41472</c:v>
                </c:pt>
                <c:pt idx="1865" formatCode="m/d/yyyy">
                  <c:v>41473</c:v>
                </c:pt>
                <c:pt idx="1866" formatCode="m/d/yyyy">
                  <c:v>41474</c:v>
                </c:pt>
                <c:pt idx="1867" formatCode="m/d/yyyy">
                  <c:v>41477</c:v>
                </c:pt>
                <c:pt idx="1868" formatCode="m/d/yyyy">
                  <c:v>41478</c:v>
                </c:pt>
                <c:pt idx="1869" formatCode="m/d/yyyy">
                  <c:v>41479</c:v>
                </c:pt>
                <c:pt idx="1870" formatCode="m/d/yyyy">
                  <c:v>41480</c:v>
                </c:pt>
                <c:pt idx="1871" formatCode="m/d/yyyy">
                  <c:v>41481</c:v>
                </c:pt>
                <c:pt idx="1872" formatCode="m/d/yyyy">
                  <c:v>41484</c:v>
                </c:pt>
                <c:pt idx="1873" formatCode="m/d/yyyy">
                  <c:v>41485</c:v>
                </c:pt>
                <c:pt idx="1874" formatCode="m/d/yyyy">
                  <c:v>41486</c:v>
                </c:pt>
                <c:pt idx="1875" formatCode="m/d/yyyy">
                  <c:v>41487</c:v>
                </c:pt>
                <c:pt idx="1876" formatCode="m/d/yyyy">
                  <c:v>41488</c:v>
                </c:pt>
                <c:pt idx="1877" formatCode="m/d/yyyy">
                  <c:v>41491</c:v>
                </c:pt>
                <c:pt idx="1878" formatCode="m/d/yyyy">
                  <c:v>41492</c:v>
                </c:pt>
                <c:pt idx="1879" formatCode="m/d/yyyy">
                  <c:v>41493</c:v>
                </c:pt>
                <c:pt idx="1880" formatCode="m/d/yyyy">
                  <c:v>41494</c:v>
                </c:pt>
                <c:pt idx="1881" formatCode="m/d/yyyy">
                  <c:v>41495</c:v>
                </c:pt>
                <c:pt idx="1882" formatCode="m/d/yyyy">
                  <c:v>41498</c:v>
                </c:pt>
                <c:pt idx="1883" formatCode="m/d/yyyy">
                  <c:v>41499</c:v>
                </c:pt>
                <c:pt idx="1884" formatCode="m/d/yyyy">
                  <c:v>41500</c:v>
                </c:pt>
                <c:pt idx="1885" formatCode="m/d/yyyy">
                  <c:v>41501</c:v>
                </c:pt>
                <c:pt idx="1886" formatCode="m/d/yyyy">
                  <c:v>41502</c:v>
                </c:pt>
                <c:pt idx="1887" formatCode="m/d/yyyy">
                  <c:v>41505</c:v>
                </c:pt>
                <c:pt idx="1888" formatCode="m/d/yyyy">
                  <c:v>41506</c:v>
                </c:pt>
                <c:pt idx="1889" formatCode="m/d/yyyy">
                  <c:v>41507</c:v>
                </c:pt>
                <c:pt idx="1890" formatCode="m/d/yyyy">
                  <c:v>41508</c:v>
                </c:pt>
                <c:pt idx="1891" formatCode="m/d/yyyy">
                  <c:v>41509</c:v>
                </c:pt>
                <c:pt idx="1892" formatCode="m/d/yyyy">
                  <c:v>41512</c:v>
                </c:pt>
                <c:pt idx="1893" formatCode="m/d/yyyy">
                  <c:v>41513</c:v>
                </c:pt>
                <c:pt idx="1894" formatCode="m/d/yyyy">
                  <c:v>41514</c:v>
                </c:pt>
                <c:pt idx="1895" formatCode="m/d/yyyy">
                  <c:v>41515</c:v>
                </c:pt>
                <c:pt idx="1896" formatCode="m/d/yyyy">
                  <c:v>41516</c:v>
                </c:pt>
                <c:pt idx="1897" formatCode="m/d/yyyy">
                  <c:v>41519</c:v>
                </c:pt>
                <c:pt idx="1898" formatCode="m/d/yyyy">
                  <c:v>41520</c:v>
                </c:pt>
                <c:pt idx="1899" formatCode="m/d/yyyy">
                  <c:v>41521</c:v>
                </c:pt>
                <c:pt idx="1900" formatCode="m/d/yyyy">
                  <c:v>41522</c:v>
                </c:pt>
                <c:pt idx="1901" formatCode="m/d/yyyy">
                  <c:v>41523</c:v>
                </c:pt>
                <c:pt idx="1902" formatCode="m/d/yyyy">
                  <c:v>41526</c:v>
                </c:pt>
                <c:pt idx="1903" formatCode="m/d/yyyy">
                  <c:v>41527</c:v>
                </c:pt>
                <c:pt idx="1904" formatCode="m/d/yyyy">
                  <c:v>41528</c:v>
                </c:pt>
                <c:pt idx="1905" formatCode="m/d/yyyy">
                  <c:v>41529</c:v>
                </c:pt>
                <c:pt idx="1906" formatCode="m/d/yyyy">
                  <c:v>41530</c:v>
                </c:pt>
                <c:pt idx="1907" formatCode="m/d/yyyy">
                  <c:v>41533</c:v>
                </c:pt>
                <c:pt idx="1908" formatCode="m/d/yyyy">
                  <c:v>41534</c:v>
                </c:pt>
                <c:pt idx="1909" formatCode="m/d/yyyy">
                  <c:v>41535</c:v>
                </c:pt>
                <c:pt idx="1910" formatCode="m/d/yyyy">
                  <c:v>41536</c:v>
                </c:pt>
                <c:pt idx="1911" formatCode="m/d/yyyy">
                  <c:v>41537</c:v>
                </c:pt>
                <c:pt idx="1912" formatCode="m/d/yyyy">
                  <c:v>41540</c:v>
                </c:pt>
                <c:pt idx="1913" formatCode="m/d/yyyy">
                  <c:v>41541</c:v>
                </c:pt>
                <c:pt idx="1914" formatCode="m/d/yyyy">
                  <c:v>41542</c:v>
                </c:pt>
                <c:pt idx="1915" formatCode="m/d/yyyy">
                  <c:v>41543</c:v>
                </c:pt>
                <c:pt idx="1916" formatCode="m/d/yyyy">
                  <c:v>41544</c:v>
                </c:pt>
                <c:pt idx="1917" formatCode="m/d/yyyy">
                  <c:v>41547</c:v>
                </c:pt>
                <c:pt idx="1918" formatCode="m/d/yyyy">
                  <c:v>41548</c:v>
                </c:pt>
                <c:pt idx="1919" formatCode="m/d/yyyy">
                  <c:v>41549</c:v>
                </c:pt>
                <c:pt idx="1920" formatCode="m/d/yyyy">
                  <c:v>41550</c:v>
                </c:pt>
                <c:pt idx="1921" formatCode="m/d/yyyy">
                  <c:v>41551</c:v>
                </c:pt>
                <c:pt idx="1922" formatCode="m/d/yyyy">
                  <c:v>41554</c:v>
                </c:pt>
                <c:pt idx="1923" formatCode="m/d/yyyy">
                  <c:v>41555</c:v>
                </c:pt>
                <c:pt idx="1924" formatCode="m/d/yyyy">
                  <c:v>41556</c:v>
                </c:pt>
                <c:pt idx="1925" formatCode="m/d/yyyy">
                  <c:v>41557</c:v>
                </c:pt>
                <c:pt idx="1926" formatCode="m/d/yyyy">
                  <c:v>41558</c:v>
                </c:pt>
                <c:pt idx="1927" formatCode="m/d/yyyy">
                  <c:v>41561</c:v>
                </c:pt>
                <c:pt idx="1928" formatCode="m/d/yyyy">
                  <c:v>41562</c:v>
                </c:pt>
                <c:pt idx="1929" formatCode="m/d/yyyy">
                  <c:v>41563</c:v>
                </c:pt>
                <c:pt idx="1930" formatCode="m/d/yyyy">
                  <c:v>41564</c:v>
                </c:pt>
                <c:pt idx="1931" formatCode="m/d/yyyy">
                  <c:v>41565</c:v>
                </c:pt>
                <c:pt idx="1932" formatCode="m/d/yyyy">
                  <c:v>41568</c:v>
                </c:pt>
                <c:pt idx="1933" formatCode="m/d/yyyy">
                  <c:v>41569</c:v>
                </c:pt>
                <c:pt idx="1934" formatCode="m/d/yyyy">
                  <c:v>41570</c:v>
                </c:pt>
                <c:pt idx="1935" formatCode="m/d/yyyy">
                  <c:v>41571</c:v>
                </c:pt>
                <c:pt idx="1936" formatCode="m/d/yyyy">
                  <c:v>41572</c:v>
                </c:pt>
                <c:pt idx="1937" formatCode="m/d/yyyy">
                  <c:v>41575</c:v>
                </c:pt>
                <c:pt idx="1938" formatCode="m/d/yyyy">
                  <c:v>41576</c:v>
                </c:pt>
                <c:pt idx="1939" formatCode="m/d/yyyy">
                  <c:v>41577</c:v>
                </c:pt>
                <c:pt idx="1940" formatCode="m/d/yyyy">
                  <c:v>41578</c:v>
                </c:pt>
                <c:pt idx="1941" formatCode="m/d/yyyy">
                  <c:v>41579</c:v>
                </c:pt>
                <c:pt idx="1942" formatCode="m/d/yyyy">
                  <c:v>41582</c:v>
                </c:pt>
                <c:pt idx="1943" formatCode="m/d/yyyy">
                  <c:v>41583</c:v>
                </c:pt>
                <c:pt idx="1944" formatCode="m/d/yyyy">
                  <c:v>41584</c:v>
                </c:pt>
                <c:pt idx="1945" formatCode="m/d/yyyy">
                  <c:v>41585</c:v>
                </c:pt>
                <c:pt idx="1946" formatCode="m/d/yyyy">
                  <c:v>41586</c:v>
                </c:pt>
                <c:pt idx="1947" formatCode="m/d/yyyy">
                  <c:v>41589</c:v>
                </c:pt>
                <c:pt idx="1948" formatCode="m/d/yyyy">
                  <c:v>41590</c:v>
                </c:pt>
                <c:pt idx="1949" formatCode="m/d/yyyy">
                  <c:v>41591</c:v>
                </c:pt>
                <c:pt idx="1950" formatCode="m/d/yyyy">
                  <c:v>41592</c:v>
                </c:pt>
                <c:pt idx="1951" formatCode="m/d/yyyy">
                  <c:v>41596</c:v>
                </c:pt>
                <c:pt idx="1952" formatCode="m/d/yyyy">
                  <c:v>41597</c:v>
                </c:pt>
                <c:pt idx="1953" formatCode="m/d/yyyy">
                  <c:v>41599</c:v>
                </c:pt>
                <c:pt idx="1954" formatCode="m/d/yyyy">
                  <c:v>41600</c:v>
                </c:pt>
                <c:pt idx="1955" formatCode="m/d/yyyy">
                  <c:v>41603</c:v>
                </c:pt>
                <c:pt idx="1956" formatCode="m/d/yyyy">
                  <c:v>41604</c:v>
                </c:pt>
                <c:pt idx="1957" formatCode="m/d/yyyy">
                  <c:v>41605</c:v>
                </c:pt>
                <c:pt idx="1958" formatCode="m/d/yyyy">
                  <c:v>41606</c:v>
                </c:pt>
                <c:pt idx="1959" formatCode="m/d/yyyy">
                  <c:v>41607</c:v>
                </c:pt>
                <c:pt idx="1960" formatCode="m/d/yyyy">
                  <c:v>41610</c:v>
                </c:pt>
                <c:pt idx="1961" formatCode="m/d/yyyy">
                  <c:v>41611</c:v>
                </c:pt>
                <c:pt idx="1962" formatCode="m/d/yyyy">
                  <c:v>41612</c:v>
                </c:pt>
                <c:pt idx="1963" formatCode="m/d/yyyy">
                  <c:v>41613</c:v>
                </c:pt>
                <c:pt idx="1964" formatCode="m/d/yyyy">
                  <c:v>41614</c:v>
                </c:pt>
                <c:pt idx="1965" formatCode="m/d/yyyy">
                  <c:v>41617</c:v>
                </c:pt>
                <c:pt idx="1966" formatCode="m/d/yyyy">
                  <c:v>41618</c:v>
                </c:pt>
                <c:pt idx="1967" formatCode="m/d/yyyy">
                  <c:v>41619</c:v>
                </c:pt>
                <c:pt idx="1968" formatCode="m/d/yyyy">
                  <c:v>41620</c:v>
                </c:pt>
                <c:pt idx="1969" formatCode="m/d/yyyy">
                  <c:v>41621</c:v>
                </c:pt>
                <c:pt idx="1970" formatCode="m/d/yyyy">
                  <c:v>41624</c:v>
                </c:pt>
                <c:pt idx="1971" formatCode="m/d/yyyy">
                  <c:v>41625</c:v>
                </c:pt>
                <c:pt idx="1972" formatCode="m/d/yyyy">
                  <c:v>41626</c:v>
                </c:pt>
                <c:pt idx="1973" formatCode="m/d/yyyy">
                  <c:v>41627</c:v>
                </c:pt>
                <c:pt idx="1974" formatCode="m/d/yyyy">
                  <c:v>41628</c:v>
                </c:pt>
                <c:pt idx="1975" formatCode="m/d/yyyy">
                  <c:v>41631</c:v>
                </c:pt>
                <c:pt idx="1976" formatCode="m/d/yyyy">
                  <c:v>41632</c:v>
                </c:pt>
                <c:pt idx="1977" formatCode="m/d/yyyy">
                  <c:v>41634</c:v>
                </c:pt>
                <c:pt idx="1978" formatCode="m/d/yyyy">
                  <c:v>41635</c:v>
                </c:pt>
                <c:pt idx="1979" formatCode="m/d/yyyy">
                  <c:v>41638</c:v>
                </c:pt>
                <c:pt idx="1980" formatCode="m/d/yyyy">
                  <c:v>41641</c:v>
                </c:pt>
                <c:pt idx="1981" formatCode="m/d/yyyy">
                  <c:v>41642</c:v>
                </c:pt>
                <c:pt idx="1982" formatCode="m/d/yyyy">
                  <c:v>41645</c:v>
                </c:pt>
                <c:pt idx="1983" formatCode="m/d/yyyy">
                  <c:v>41646</c:v>
                </c:pt>
                <c:pt idx="1984" formatCode="m/d/yyyy">
                  <c:v>41647</c:v>
                </c:pt>
                <c:pt idx="1985" formatCode="m/d/yyyy">
                  <c:v>41648</c:v>
                </c:pt>
                <c:pt idx="1986" formatCode="m/d/yyyy">
                  <c:v>41649</c:v>
                </c:pt>
                <c:pt idx="1987" formatCode="m/d/yyyy">
                  <c:v>41652</c:v>
                </c:pt>
                <c:pt idx="1988" formatCode="m/d/yyyy">
                  <c:v>41653</c:v>
                </c:pt>
                <c:pt idx="1989" formatCode="m/d/yyyy">
                  <c:v>41654</c:v>
                </c:pt>
                <c:pt idx="1990" formatCode="m/d/yyyy">
                  <c:v>41655</c:v>
                </c:pt>
                <c:pt idx="1991" formatCode="m/d/yyyy">
                  <c:v>41656</c:v>
                </c:pt>
                <c:pt idx="1992" formatCode="m/d/yyyy">
                  <c:v>41659</c:v>
                </c:pt>
                <c:pt idx="1993" formatCode="m/d/yyyy">
                  <c:v>41660</c:v>
                </c:pt>
                <c:pt idx="1994" formatCode="m/d/yyyy">
                  <c:v>41661</c:v>
                </c:pt>
                <c:pt idx="1995" formatCode="m/d/yyyy">
                  <c:v>41662</c:v>
                </c:pt>
                <c:pt idx="1996" formatCode="m/d/yyyy">
                  <c:v>41663</c:v>
                </c:pt>
                <c:pt idx="1997" formatCode="m/d/yyyy">
                  <c:v>41666</c:v>
                </c:pt>
                <c:pt idx="1998" formatCode="m/d/yyyy">
                  <c:v>41667</c:v>
                </c:pt>
                <c:pt idx="1999" formatCode="m/d/yyyy">
                  <c:v>41668</c:v>
                </c:pt>
                <c:pt idx="2000" formatCode="m/d/yyyy">
                  <c:v>41669</c:v>
                </c:pt>
                <c:pt idx="2001" formatCode="m/d/yyyy">
                  <c:v>41670</c:v>
                </c:pt>
                <c:pt idx="2002" formatCode="m/d/yyyy">
                  <c:v>41673</c:v>
                </c:pt>
                <c:pt idx="2003" formatCode="m/d/yyyy">
                  <c:v>41674</c:v>
                </c:pt>
                <c:pt idx="2004" formatCode="m/d/yyyy">
                  <c:v>41675</c:v>
                </c:pt>
                <c:pt idx="2005" formatCode="m/d/yyyy">
                  <c:v>41676</c:v>
                </c:pt>
                <c:pt idx="2006" formatCode="m/d/yyyy">
                  <c:v>41677</c:v>
                </c:pt>
                <c:pt idx="2007" formatCode="m/d/yyyy">
                  <c:v>41680</c:v>
                </c:pt>
                <c:pt idx="2008" formatCode="m/d/yyyy">
                  <c:v>41681</c:v>
                </c:pt>
                <c:pt idx="2009" formatCode="m/d/yyyy">
                  <c:v>41682</c:v>
                </c:pt>
                <c:pt idx="2010" formatCode="m/d/yyyy">
                  <c:v>41683</c:v>
                </c:pt>
                <c:pt idx="2011" formatCode="m/d/yyyy">
                  <c:v>41684</c:v>
                </c:pt>
                <c:pt idx="2012" formatCode="m/d/yyyy">
                  <c:v>41687</c:v>
                </c:pt>
                <c:pt idx="2013" formatCode="m/d/yyyy">
                  <c:v>41688</c:v>
                </c:pt>
                <c:pt idx="2014" formatCode="m/d/yyyy">
                  <c:v>41689</c:v>
                </c:pt>
                <c:pt idx="2015" formatCode="m/d/yyyy">
                  <c:v>41690</c:v>
                </c:pt>
                <c:pt idx="2016" formatCode="m/d/yyyy">
                  <c:v>41691</c:v>
                </c:pt>
                <c:pt idx="2017" formatCode="m/d/yyyy">
                  <c:v>41694</c:v>
                </c:pt>
                <c:pt idx="2018" formatCode="m/d/yyyy">
                  <c:v>41695</c:v>
                </c:pt>
                <c:pt idx="2019" formatCode="m/d/yyyy">
                  <c:v>41696</c:v>
                </c:pt>
                <c:pt idx="2020" formatCode="m/d/yyyy">
                  <c:v>41697</c:v>
                </c:pt>
                <c:pt idx="2021" formatCode="m/d/yyyy">
                  <c:v>41698</c:v>
                </c:pt>
                <c:pt idx="2022" formatCode="m/d/yyyy">
                  <c:v>41703</c:v>
                </c:pt>
                <c:pt idx="2023" formatCode="m/d/yyyy">
                  <c:v>41704</c:v>
                </c:pt>
                <c:pt idx="2024" formatCode="m/d/yyyy">
                  <c:v>41705</c:v>
                </c:pt>
                <c:pt idx="2025" formatCode="m/d/yyyy">
                  <c:v>41708</c:v>
                </c:pt>
                <c:pt idx="2026" formatCode="m/d/yyyy">
                  <c:v>41709</c:v>
                </c:pt>
                <c:pt idx="2027" formatCode="m/d/yyyy">
                  <c:v>41710</c:v>
                </c:pt>
                <c:pt idx="2028" formatCode="m/d/yyyy">
                  <c:v>41711</c:v>
                </c:pt>
                <c:pt idx="2029" formatCode="m/d/yyyy">
                  <c:v>41712</c:v>
                </c:pt>
                <c:pt idx="2030" formatCode="m/d/yyyy">
                  <c:v>41715</c:v>
                </c:pt>
                <c:pt idx="2031" formatCode="m/d/yyyy">
                  <c:v>41716</c:v>
                </c:pt>
                <c:pt idx="2032" formatCode="m/d/yyyy">
                  <c:v>41717</c:v>
                </c:pt>
                <c:pt idx="2033" formatCode="m/d/yyyy">
                  <c:v>41718</c:v>
                </c:pt>
                <c:pt idx="2034" formatCode="m/d/yyyy">
                  <c:v>41719</c:v>
                </c:pt>
                <c:pt idx="2035" formatCode="m/d/yyyy">
                  <c:v>41722</c:v>
                </c:pt>
                <c:pt idx="2036" formatCode="m/d/yyyy">
                  <c:v>41723</c:v>
                </c:pt>
                <c:pt idx="2037" formatCode="m/d/yyyy">
                  <c:v>41724</c:v>
                </c:pt>
                <c:pt idx="2038" formatCode="m/d/yyyy">
                  <c:v>41725</c:v>
                </c:pt>
                <c:pt idx="2039" formatCode="m/d/yyyy">
                  <c:v>41726</c:v>
                </c:pt>
                <c:pt idx="2040" formatCode="m/d/yyyy">
                  <c:v>41729</c:v>
                </c:pt>
                <c:pt idx="2041" formatCode="m/d/yyyy">
                  <c:v>41730</c:v>
                </c:pt>
                <c:pt idx="2042" formatCode="m/d/yyyy">
                  <c:v>41731</c:v>
                </c:pt>
                <c:pt idx="2043" formatCode="m/d/yyyy">
                  <c:v>41732</c:v>
                </c:pt>
                <c:pt idx="2044" formatCode="m/d/yyyy">
                  <c:v>41733</c:v>
                </c:pt>
                <c:pt idx="2045" formatCode="m/d/yyyy">
                  <c:v>41736</c:v>
                </c:pt>
                <c:pt idx="2046" formatCode="m/d/yyyy">
                  <c:v>41737</c:v>
                </c:pt>
                <c:pt idx="2047" formatCode="m/d/yyyy">
                  <c:v>41738</c:v>
                </c:pt>
                <c:pt idx="2048" formatCode="m/d/yyyy">
                  <c:v>41739</c:v>
                </c:pt>
                <c:pt idx="2049" formatCode="m/d/yyyy">
                  <c:v>41740</c:v>
                </c:pt>
                <c:pt idx="2050" formatCode="m/d/yyyy">
                  <c:v>41743</c:v>
                </c:pt>
                <c:pt idx="2051" formatCode="m/d/yyyy">
                  <c:v>41744</c:v>
                </c:pt>
                <c:pt idx="2052" formatCode="m/d/yyyy">
                  <c:v>41745</c:v>
                </c:pt>
                <c:pt idx="2053" formatCode="m/d/yyyy">
                  <c:v>41746</c:v>
                </c:pt>
                <c:pt idx="2054" formatCode="m/d/yyyy">
                  <c:v>41751</c:v>
                </c:pt>
                <c:pt idx="2055" formatCode="m/d/yyyy">
                  <c:v>41752</c:v>
                </c:pt>
                <c:pt idx="2056" formatCode="m/d/yyyy">
                  <c:v>41753</c:v>
                </c:pt>
                <c:pt idx="2057" formatCode="m/d/yyyy">
                  <c:v>41754</c:v>
                </c:pt>
                <c:pt idx="2058" formatCode="m/d/yyyy">
                  <c:v>41757</c:v>
                </c:pt>
                <c:pt idx="2059" formatCode="m/d/yyyy">
                  <c:v>41758</c:v>
                </c:pt>
                <c:pt idx="2060" formatCode="m/d/yyyy">
                  <c:v>41759</c:v>
                </c:pt>
                <c:pt idx="2061" formatCode="m/d/yyyy">
                  <c:v>41761</c:v>
                </c:pt>
                <c:pt idx="2062" formatCode="m/d/yyyy">
                  <c:v>41764</c:v>
                </c:pt>
                <c:pt idx="2063" formatCode="m/d/yyyy">
                  <c:v>41765</c:v>
                </c:pt>
                <c:pt idx="2064" formatCode="m/d/yyyy">
                  <c:v>41766</c:v>
                </c:pt>
                <c:pt idx="2065" formatCode="m/d/yyyy">
                  <c:v>41767</c:v>
                </c:pt>
                <c:pt idx="2066" formatCode="m/d/yyyy">
                  <c:v>41768</c:v>
                </c:pt>
                <c:pt idx="2067" formatCode="m/d/yyyy">
                  <c:v>41771</c:v>
                </c:pt>
                <c:pt idx="2068" formatCode="m/d/yyyy">
                  <c:v>41772</c:v>
                </c:pt>
                <c:pt idx="2069" formatCode="m/d/yyyy">
                  <c:v>41773</c:v>
                </c:pt>
                <c:pt idx="2070" formatCode="m/d/yyyy">
                  <c:v>41774</c:v>
                </c:pt>
                <c:pt idx="2071" formatCode="m/d/yyyy">
                  <c:v>41775</c:v>
                </c:pt>
                <c:pt idx="2072" formatCode="m/d/yyyy">
                  <c:v>41778</c:v>
                </c:pt>
                <c:pt idx="2073" formatCode="m/d/yyyy">
                  <c:v>41779</c:v>
                </c:pt>
                <c:pt idx="2074" formatCode="m/d/yyyy">
                  <c:v>41780</c:v>
                </c:pt>
                <c:pt idx="2075" formatCode="m/d/yyyy">
                  <c:v>41781</c:v>
                </c:pt>
                <c:pt idx="2076" formatCode="m/d/yyyy">
                  <c:v>41782</c:v>
                </c:pt>
                <c:pt idx="2077" formatCode="m/d/yyyy">
                  <c:v>41785</c:v>
                </c:pt>
                <c:pt idx="2078" formatCode="m/d/yyyy">
                  <c:v>41786</c:v>
                </c:pt>
                <c:pt idx="2079" formatCode="m/d/yyyy">
                  <c:v>41787</c:v>
                </c:pt>
                <c:pt idx="2080" formatCode="m/d/yyyy">
                  <c:v>41788</c:v>
                </c:pt>
                <c:pt idx="2081" formatCode="m/d/yyyy">
                  <c:v>41789</c:v>
                </c:pt>
                <c:pt idx="2082" formatCode="m/d/yyyy">
                  <c:v>41792</c:v>
                </c:pt>
                <c:pt idx="2083" formatCode="m/d/yyyy">
                  <c:v>41793</c:v>
                </c:pt>
                <c:pt idx="2084" formatCode="m/d/yyyy">
                  <c:v>41794</c:v>
                </c:pt>
                <c:pt idx="2085" formatCode="m/d/yyyy">
                  <c:v>41795</c:v>
                </c:pt>
                <c:pt idx="2086" formatCode="m/d/yyyy">
                  <c:v>41796</c:v>
                </c:pt>
                <c:pt idx="2087" formatCode="m/d/yyyy">
                  <c:v>41799</c:v>
                </c:pt>
                <c:pt idx="2088" formatCode="m/d/yyyy">
                  <c:v>41800</c:v>
                </c:pt>
                <c:pt idx="2089" formatCode="m/d/yyyy">
                  <c:v>41801</c:v>
                </c:pt>
                <c:pt idx="2090" formatCode="m/d/yyyy">
                  <c:v>41803</c:v>
                </c:pt>
                <c:pt idx="2091" formatCode="m/d/yyyy">
                  <c:v>41806</c:v>
                </c:pt>
                <c:pt idx="2092" formatCode="m/d/yyyy">
                  <c:v>41807</c:v>
                </c:pt>
                <c:pt idx="2093" formatCode="m/d/yyyy">
                  <c:v>41808</c:v>
                </c:pt>
                <c:pt idx="2094" formatCode="m/d/yyyy">
                  <c:v>41810</c:v>
                </c:pt>
                <c:pt idx="2095" formatCode="m/d/yyyy">
                  <c:v>41813</c:v>
                </c:pt>
                <c:pt idx="2096" formatCode="m/d/yyyy">
                  <c:v>41814</c:v>
                </c:pt>
                <c:pt idx="2097" formatCode="m/d/yyyy">
                  <c:v>41815</c:v>
                </c:pt>
                <c:pt idx="2098" formatCode="m/d/yyyy">
                  <c:v>41816</c:v>
                </c:pt>
                <c:pt idx="2099" formatCode="m/d/yyyy">
                  <c:v>41817</c:v>
                </c:pt>
                <c:pt idx="2100" formatCode="m/d/yyyy">
                  <c:v>41820</c:v>
                </c:pt>
                <c:pt idx="2101" formatCode="m/d/yyyy">
                  <c:v>41821</c:v>
                </c:pt>
                <c:pt idx="2102" formatCode="m/d/yyyy">
                  <c:v>41822</c:v>
                </c:pt>
                <c:pt idx="2103" formatCode="m/d/yyyy">
                  <c:v>41823</c:v>
                </c:pt>
                <c:pt idx="2104" formatCode="m/d/yyyy">
                  <c:v>41824</c:v>
                </c:pt>
                <c:pt idx="2105" formatCode="m/d/yyyy">
                  <c:v>41827</c:v>
                </c:pt>
                <c:pt idx="2106" formatCode="m/d/yyyy">
                  <c:v>41828</c:v>
                </c:pt>
                <c:pt idx="2107" formatCode="m/d/yyyy">
                  <c:v>41830</c:v>
                </c:pt>
                <c:pt idx="2108" formatCode="m/d/yyyy">
                  <c:v>41831</c:v>
                </c:pt>
                <c:pt idx="2109" formatCode="m/d/yyyy">
                  <c:v>41834</c:v>
                </c:pt>
                <c:pt idx="2110" formatCode="m/d/yyyy">
                  <c:v>41835</c:v>
                </c:pt>
                <c:pt idx="2111" formatCode="m/d/yyyy">
                  <c:v>41836</c:v>
                </c:pt>
                <c:pt idx="2112" formatCode="m/d/yyyy">
                  <c:v>41837</c:v>
                </c:pt>
                <c:pt idx="2113" formatCode="m/d/yyyy">
                  <c:v>41838</c:v>
                </c:pt>
                <c:pt idx="2114" formatCode="m/d/yyyy">
                  <c:v>41841</c:v>
                </c:pt>
                <c:pt idx="2115" formatCode="m/d/yyyy">
                  <c:v>41842</c:v>
                </c:pt>
                <c:pt idx="2116" formatCode="m/d/yyyy">
                  <c:v>41843</c:v>
                </c:pt>
                <c:pt idx="2117" formatCode="m/d/yyyy">
                  <c:v>41844</c:v>
                </c:pt>
                <c:pt idx="2118" formatCode="m/d/yyyy">
                  <c:v>41845</c:v>
                </c:pt>
                <c:pt idx="2119" formatCode="m/d/yyyy">
                  <c:v>41848</c:v>
                </c:pt>
                <c:pt idx="2120" formatCode="m/d/yyyy">
                  <c:v>41849</c:v>
                </c:pt>
                <c:pt idx="2121" formatCode="m/d/yyyy">
                  <c:v>41850</c:v>
                </c:pt>
                <c:pt idx="2122" formatCode="m/d/yyyy">
                  <c:v>41851</c:v>
                </c:pt>
                <c:pt idx="2123" formatCode="m/d/yyyy">
                  <c:v>41852</c:v>
                </c:pt>
                <c:pt idx="2124" formatCode="m/d/yyyy">
                  <c:v>41855</c:v>
                </c:pt>
                <c:pt idx="2125" formatCode="m/d/yyyy">
                  <c:v>41856</c:v>
                </c:pt>
                <c:pt idx="2126" formatCode="m/d/yyyy">
                  <c:v>41857</c:v>
                </c:pt>
                <c:pt idx="2127" formatCode="m/d/yyyy">
                  <c:v>41858</c:v>
                </c:pt>
                <c:pt idx="2128" formatCode="m/d/yyyy">
                  <c:v>41859</c:v>
                </c:pt>
                <c:pt idx="2129" formatCode="m/d/yyyy">
                  <c:v>41862</c:v>
                </c:pt>
                <c:pt idx="2130" formatCode="m/d/yyyy">
                  <c:v>41863</c:v>
                </c:pt>
                <c:pt idx="2131" formatCode="m/d/yyyy">
                  <c:v>41864</c:v>
                </c:pt>
                <c:pt idx="2132" formatCode="m/d/yyyy">
                  <c:v>41865</c:v>
                </c:pt>
                <c:pt idx="2133" formatCode="m/d/yyyy">
                  <c:v>41866</c:v>
                </c:pt>
                <c:pt idx="2134" formatCode="m/d/yyyy">
                  <c:v>41869</c:v>
                </c:pt>
                <c:pt idx="2135" formatCode="m/d/yyyy">
                  <c:v>41870</c:v>
                </c:pt>
                <c:pt idx="2136" formatCode="m/d/yyyy">
                  <c:v>41871</c:v>
                </c:pt>
                <c:pt idx="2137" formatCode="m/d/yyyy">
                  <c:v>41872</c:v>
                </c:pt>
                <c:pt idx="2138" formatCode="m/d/yyyy">
                  <c:v>41873</c:v>
                </c:pt>
                <c:pt idx="2139" formatCode="m/d/yyyy">
                  <c:v>41876</c:v>
                </c:pt>
                <c:pt idx="2140" formatCode="m/d/yyyy">
                  <c:v>41877</c:v>
                </c:pt>
                <c:pt idx="2141" formatCode="m/d/yyyy">
                  <c:v>41878</c:v>
                </c:pt>
                <c:pt idx="2142" formatCode="m/d/yyyy">
                  <c:v>41879</c:v>
                </c:pt>
                <c:pt idx="2143" formatCode="m/d/yyyy">
                  <c:v>41880</c:v>
                </c:pt>
                <c:pt idx="2144" formatCode="m/d/yyyy">
                  <c:v>41883</c:v>
                </c:pt>
                <c:pt idx="2145" formatCode="m/d/yyyy">
                  <c:v>41884</c:v>
                </c:pt>
                <c:pt idx="2146" formatCode="m/d/yyyy">
                  <c:v>41885</c:v>
                </c:pt>
                <c:pt idx="2147" formatCode="m/d/yyyy">
                  <c:v>41886</c:v>
                </c:pt>
                <c:pt idx="2148" formatCode="m/d/yyyy">
                  <c:v>41887</c:v>
                </c:pt>
                <c:pt idx="2149" formatCode="m/d/yyyy">
                  <c:v>41890</c:v>
                </c:pt>
                <c:pt idx="2150" formatCode="m/d/yyyy">
                  <c:v>41891</c:v>
                </c:pt>
                <c:pt idx="2151" formatCode="m/d/yyyy">
                  <c:v>41892</c:v>
                </c:pt>
                <c:pt idx="2152" formatCode="m/d/yyyy">
                  <c:v>41893</c:v>
                </c:pt>
                <c:pt idx="2153" formatCode="m/d/yyyy">
                  <c:v>41894</c:v>
                </c:pt>
                <c:pt idx="2154" formatCode="m/d/yyyy">
                  <c:v>41897</c:v>
                </c:pt>
                <c:pt idx="2155" formatCode="m/d/yyyy">
                  <c:v>41898</c:v>
                </c:pt>
                <c:pt idx="2156" formatCode="m/d/yyyy">
                  <c:v>41899</c:v>
                </c:pt>
                <c:pt idx="2157" formatCode="m/d/yyyy">
                  <c:v>41900</c:v>
                </c:pt>
                <c:pt idx="2158" formatCode="m/d/yyyy">
                  <c:v>41901</c:v>
                </c:pt>
                <c:pt idx="2159" formatCode="m/d/yyyy">
                  <c:v>41904</c:v>
                </c:pt>
                <c:pt idx="2160" formatCode="m/d/yyyy">
                  <c:v>41905</c:v>
                </c:pt>
                <c:pt idx="2161" formatCode="m/d/yyyy">
                  <c:v>41906</c:v>
                </c:pt>
                <c:pt idx="2162" formatCode="m/d/yyyy">
                  <c:v>41907</c:v>
                </c:pt>
                <c:pt idx="2163" formatCode="m/d/yyyy">
                  <c:v>41908</c:v>
                </c:pt>
                <c:pt idx="2164" formatCode="m/d/yyyy">
                  <c:v>41911</c:v>
                </c:pt>
                <c:pt idx="2165" formatCode="m/d/yyyy">
                  <c:v>41912</c:v>
                </c:pt>
                <c:pt idx="2166" formatCode="m/d/yyyy">
                  <c:v>41913</c:v>
                </c:pt>
                <c:pt idx="2167" formatCode="m/d/yyyy">
                  <c:v>41914</c:v>
                </c:pt>
                <c:pt idx="2168" formatCode="m/d/yyyy">
                  <c:v>41915</c:v>
                </c:pt>
                <c:pt idx="2169" formatCode="m/d/yyyy">
                  <c:v>41918</c:v>
                </c:pt>
                <c:pt idx="2170" formatCode="m/d/yyyy">
                  <c:v>41919</c:v>
                </c:pt>
                <c:pt idx="2171" formatCode="m/d/yyyy">
                  <c:v>41920</c:v>
                </c:pt>
                <c:pt idx="2172" formatCode="m/d/yyyy">
                  <c:v>41921</c:v>
                </c:pt>
                <c:pt idx="2173" formatCode="m/d/yyyy">
                  <c:v>41922</c:v>
                </c:pt>
                <c:pt idx="2174" formatCode="m/d/yyyy">
                  <c:v>41925</c:v>
                </c:pt>
                <c:pt idx="2175" formatCode="m/d/yyyy">
                  <c:v>41926</c:v>
                </c:pt>
                <c:pt idx="2176" formatCode="m/d/yyyy">
                  <c:v>41927</c:v>
                </c:pt>
                <c:pt idx="2177" formatCode="m/d/yyyy">
                  <c:v>41928</c:v>
                </c:pt>
                <c:pt idx="2178" formatCode="m/d/yyyy">
                  <c:v>41929</c:v>
                </c:pt>
                <c:pt idx="2179" formatCode="m/d/yyyy">
                  <c:v>41932</c:v>
                </c:pt>
                <c:pt idx="2180" formatCode="m/d/yyyy">
                  <c:v>41933</c:v>
                </c:pt>
                <c:pt idx="2181" formatCode="m/d/yyyy">
                  <c:v>41934</c:v>
                </c:pt>
                <c:pt idx="2182" formatCode="m/d/yyyy">
                  <c:v>41935</c:v>
                </c:pt>
                <c:pt idx="2183" formatCode="m/d/yyyy">
                  <c:v>41936</c:v>
                </c:pt>
                <c:pt idx="2184" formatCode="m/d/yyyy">
                  <c:v>41939</c:v>
                </c:pt>
                <c:pt idx="2185" formatCode="m/d/yyyy">
                  <c:v>41940</c:v>
                </c:pt>
                <c:pt idx="2186" formatCode="m/d/yyyy">
                  <c:v>41941</c:v>
                </c:pt>
                <c:pt idx="2187" formatCode="m/d/yyyy">
                  <c:v>41942</c:v>
                </c:pt>
                <c:pt idx="2188" formatCode="m/d/yyyy">
                  <c:v>41943</c:v>
                </c:pt>
                <c:pt idx="2189" formatCode="m/d/yyyy">
                  <c:v>41946</c:v>
                </c:pt>
                <c:pt idx="2190" formatCode="m/d/yyyy">
                  <c:v>41947</c:v>
                </c:pt>
                <c:pt idx="2191" formatCode="m/d/yyyy">
                  <c:v>41948</c:v>
                </c:pt>
                <c:pt idx="2192" formatCode="m/d/yyyy">
                  <c:v>41949</c:v>
                </c:pt>
                <c:pt idx="2193" formatCode="m/d/yyyy">
                  <c:v>41950</c:v>
                </c:pt>
                <c:pt idx="2194" formatCode="m/d/yyyy">
                  <c:v>41953</c:v>
                </c:pt>
                <c:pt idx="2195" formatCode="m/d/yyyy">
                  <c:v>41954</c:v>
                </c:pt>
                <c:pt idx="2196" formatCode="m/d/yyyy">
                  <c:v>41955</c:v>
                </c:pt>
                <c:pt idx="2197" formatCode="m/d/yyyy">
                  <c:v>41956</c:v>
                </c:pt>
                <c:pt idx="2198" formatCode="m/d/yyyy">
                  <c:v>41957</c:v>
                </c:pt>
                <c:pt idx="2199" formatCode="m/d/yyyy">
                  <c:v>41960</c:v>
                </c:pt>
                <c:pt idx="2200" formatCode="m/d/yyyy">
                  <c:v>41961</c:v>
                </c:pt>
                <c:pt idx="2201" formatCode="m/d/yyyy">
                  <c:v>41962</c:v>
                </c:pt>
                <c:pt idx="2202" formatCode="m/d/yyyy">
                  <c:v>41964</c:v>
                </c:pt>
                <c:pt idx="2203" formatCode="m/d/yyyy">
                  <c:v>41967</c:v>
                </c:pt>
                <c:pt idx="2204" formatCode="m/d/yyyy">
                  <c:v>41968</c:v>
                </c:pt>
                <c:pt idx="2205" formatCode="m/d/yyyy">
                  <c:v>41969</c:v>
                </c:pt>
                <c:pt idx="2206" formatCode="m/d/yyyy">
                  <c:v>41970</c:v>
                </c:pt>
                <c:pt idx="2207" formatCode="m/d/yyyy">
                  <c:v>41971</c:v>
                </c:pt>
                <c:pt idx="2208" formatCode="m/d/yyyy">
                  <c:v>41974</c:v>
                </c:pt>
                <c:pt idx="2209" formatCode="m/d/yyyy">
                  <c:v>41975</c:v>
                </c:pt>
                <c:pt idx="2210" formatCode="m/d/yyyy">
                  <c:v>41976</c:v>
                </c:pt>
                <c:pt idx="2211" formatCode="m/d/yyyy">
                  <c:v>41977</c:v>
                </c:pt>
                <c:pt idx="2212" formatCode="m/d/yyyy">
                  <c:v>41978</c:v>
                </c:pt>
                <c:pt idx="2213" formatCode="m/d/yyyy">
                  <c:v>41981</c:v>
                </c:pt>
                <c:pt idx="2214" formatCode="m/d/yyyy">
                  <c:v>41982</c:v>
                </c:pt>
                <c:pt idx="2215" formatCode="m/d/yyyy">
                  <c:v>41983</c:v>
                </c:pt>
                <c:pt idx="2216" formatCode="m/d/yyyy">
                  <c:v>41984</c:v>
                </c:pt>
                <c:pt idx="2217" formatCode="m/d/yyyy">
                  <c:v>41985</c:v>
                </c:pt>
                <c:pt idx="2218" formatCode="m/d/yyyy">
                  <c:v>41988</c:v>
                </c:pt>
                <c:pt idx="2219" formatCode="m/d/yyyy">
                  <c:v>41989</c:v>
                </c:pt>
                <c:pt idx="2220" formatCode="m/d/yyyy">
                  <c:v>41990</c:v>
                </c:pt>
                <c:pt idx="2221" formatCode="m/d/yyyy">
                  <c:v>41991</c:v>
                </c:pt>
                <c:pt idx="2222" formatCode="m/d/yyyy">
                  <c:v>41992</c:v>
                </c:pt>
                <c:pt idx="2223" formatCode="m/d/yyyy">
                  <c:v>41995</c:v>
                </c:pt>
                <c:pt idx="2224" formatCode="m/d/yyyy">
                  <c:v>41996</c:v>
                </c:pt>
                <c:pt idx="2225" formatCode="m/d/yyyy">
                  <c:v>41999</c:v>
                </c:pt>
                <c:pt idx="2226" formatCode="m/d/yyyy">
                  <c:v>42002</c:v>
                </c:pt>
                <c:pt idx="2227" formatCode="m/d/yyyy">
                  <c:v>42003</c:v>
                </c:pt>
                <c:pt idx="2228" formatCode="m/d/yyyy">
                  <c:v>42006</c:v>
                </c:pt>
                <c:pt idx="2229" formatCode="m/d/yyyy">
                  <c:v>42009</c:v>
                </c:pt>
                <c:pt idx="2230" formatCode="m/d/yyyy">
                  <c:v>42010</c:v>
                </c:pt>
                <c:pt idx="2231" formatCode="m/d/yyyy">
                  <c:v>42011</c:v>
                </c:pt>
                <c:pt idx="2232" formatCode="m/d/yyyy">
                  <c:v>42012</c:v>
                </c:pt>
                <c:pt idx="2233" formatCode="m/d/yyyy">
                  <c:v>42013</c:v>
                </c:pt>
                <c:pt idx="2234" formatCode="m/d/yyyy">
                  <c:v>42016</c:v>
                </c:pt>
                <c:pt idx="2235" formatCode="m/d/yyyy">
                  <c:v>42017</c:v>
                </c:pt>
                <c:pt idx="2236" formatCode="m/d/yyyy">
                  <c:v>42018</c:v>
                </c:pt>
                <c:pt idx="2237" formatCode="m/d/yyyy">
                  <c:v>42019</c:v>
                </c:pt>
                <c:pt idx="2238" formatCode="m/d/yyyy">
                  <c:v>42020</c:v>
                </c:pt>
                <c:pt idx="2239" formatCode="m/d/yyyy">
                  <c:v>42023</c:v>
                </c:pt>
                <c:pt idx="2240" formatCode="m/d/yyyy">
                  <c:v>42024</c:v>
                </c:pt>
                <c:pt idx="2241" formatCode="m/d/yyyy">
                  <c:v>42025</c:v>
                </c:pt>
                <c:pt idx="2242" formatCode="m/d/yyyy">
                  <c:v>42026</c:v>
                </c:pt>
                <c:pt idx="2243" formatCode="m/d/yyyy">
                  <c:v>42027</c:v>
                </c:pt>
                <c:pt idx="2244" formatCode="m/d/yyyy">
                  <c:v>42030</c:v>
                </c:pt>
                <c:pt idx="2245" formatCode="m/d/yyyy">
                  <c:v>42031</c:v>
                </c:pt>
                <c:pt idx="2246" formatCode="m/d/yyyy">
                  <c:v>42032</c:v>
                </c:pt>
                <c:pt idx="2247" formatCode="m/d/yyyy">
                  <c:v>42033</c:v>
                </c:pt>
                <c:pt idx="2248" formatCode="m/d/yyyy">
                  <c:v>42034</c:v>
                </c:pt>
                <c:pt idx="2249" formatCode="m/d/yyyy">
                  <c:v>42037</c:v>
                </c:pt>
                <c:pt idx="2250" formatCode="m/d/yyyy">
                  <c:v>42038</c:v>
                </c:pt>
                <c:pt idx="2251" formatCode="m/d/yyyy">
                  <c:v>42039</c:v>
                </c:pt>
                <c:pt idx="2252" formatCode="m/d/yyyy">
                  <c:v>42040</c:v>
                </c:pt>
                <c:pt idx="2253" formatCode="m/d/yyyy">
                  <c:v>42041</c:v>
                </c:pt>
                <c:pt idx="2254" formatCode="m/d/yyyy">
                  <c:v>42044</c:v>
                </c:pt>
                <c:pt idx="2255" formatCode="m/d/yyyy">
                  <c:v>42045</c:v>
                </c:pt>
                <c:pt idx="2256" formatCode="m/d/yyyy">
                  <c:v>42046</c:v>
                </c:pt>
                <c:pt idx="2257" formatCode="m/d/yyyy">
                  <c:v>42047</c:v>
                </c:pt>
                <c:pt idx="2258" formatCode="m/d/yyyy">
                  <c:v>42048</c:v>
                </c:pt>
                <c:pt idx="2259" formatCode="m/d/yyyy">
                  <c:v>42053</c:v>
                </c:pt>
                <c:pt idx="2260" formatCode="m/d/yyyy">
                  <c:v>42054</c:v>
                </c:pt>
                <c:pt idx="2261" formatCode="m/d/yyyy">
                  <c:v>42055</c:v>
                </c:pt>
                <c:pt idx="2262" formatCode="m/d/yyyy">
                  <c:v>42058</c:v>
                </c:pt>
                <c:pt idx="2263" formatCode="m/d/yyyy">
                  <c:v>42059</c:v>
                </c:pt>
                <c:pt idx="2264" formatCode="m/d/yyyy">
                  <c:v>42060</c:v>
                </c:pt>
                <c:pt idx="2265" formatCode="m/d/yyyy">
                  <c:v>42061</c:v>
                </c:pt>
                <c:pt idx="2266" formatCode="m/d/yyyy">
                  <c:v>42062</c:v>
                </c:pt>
                <c:pt idx="2267" formatCode="m/d/yyyy">
                  <c:v>42065</c:v>
                </c:pt>
                <c:pt idx="2268" formatCode="m/d/yyyy">
                  <c:v>42066</c:v>
                </c:pt>
                <c:pt idx="2269" formatCode="m/d/yyyy">
                  <c:v>42067</c:v>
                </c:pt>
                <c:pt idx="2270" formatCode="m/d/yyyy">
                  <c:v>42068</c:v>
                </c:pt>
                <c:pt idx="2271" formatCode="m/d/yyyy">
                  <c:v>42069</c:v>
                </c:pt>
                <c:pt idx="2272" formatCode="m/d/yyyy">
                  <c:v>42072</c:v>
                </c:pt>
                <c:pt idx="2273" formatCode="m/d/yyyy">
                  <c:v>42073</c:v>
                </c:pt>
                <c:pt idx="2274" formatCode="m/d/yyyy">
                  <c:v>42074</c:v>
                </c:pt>
                <c:pt idx="2275" formatCode="m/d/yyyy">
                  <c:v>42075</c:v>
                </c:pt>
                <c:pt idx="2276" formatCode="m/d/yyyy">
                  <c:v>42076</c:v>
                </c:pt>
                <c:pt idx="2277" formatCode="m/d/yyyy">
                  <c:v>42079</c:v>
                </c:pt>
                <c:pt idx="2278" formatCode="m/d/yyyy">
                  <c:v>42080</c:v>
                </c:pt>
                <c:pt idx="2279" formatCode="m/d/yyyy">
                  <c:v>42081</c:v>
                </c:pt>
                <c:pt idx="2280" formatCode="m/d/yyyy">
                  <c:v>42082</c:v>
                </c:pt>
                <c:pt idx="2281" formatCode="m/d/yyyy">
                  <c:v>42083</c:v>
                </c:pt>
                <c:pt idx="2282" formatCode="m/d/yyyy">
                  <c:v>42086</c:v>
                </c:pt>
                <c:pt idx="2283" formatCode="m/d/yyyy">
                  <c:v>42087</c:v>
                </c:pt>
                <c:pt idx="2284" formatCode="m/d/yyyy">
                  <c:v>42088</c:v>
                </c:pt>
                <c:pt idx="2285" formatCode="m/d/yyyy">
                  <c:v>42089</c:v>
                </c:pt>
                <c:pt idx="2286" formatCode="m/d/yyyy">
                  <c:v>42090</c:v>
                </c:pt>
                <c:pt idx="2287" formatCode="m/d/yyyy">
                  <c:v>42093</c:v>
                </c:pt>
                <c:pt idx="2288" formatCode="m/d/yyyy">
                  <c:v>42094</c:v>
                </c:pt>
                <c:pt idx="2289" formatCode="m/d/yyyy">
                  <c:v>42095</c:v>
                </c:pt>
                <c:pt idx="2290" formatCode="m/d/yyyy">
                  <c:v>42096</c:v>
                </c:pt>
                <c:pt idx="2291" formatCode="m/d/yyyy">
                  <c:v>42100</c:v>
                </c:pt>
                <c:pt idx="2292" formatCode="m/d/yyyy">
                  <c:v>42101</c:v>
                </c:pt>
                <c:pt idx="2293" formatCode="m/d/yyyy">
                  <c:v>42102</c:v>
                </c:pt>
                <c:pt idx="2294" formatCode="m/d/yyyy">
                  <c:v>42103</c:v>
                </c:pt>
                <c:pt idx="2295" formatCode="m/d/yyyy">
                  <c:v>42104</c:v>
                </c:pt>
                <c:pt idx="2296" formatCode="m/d/yyyy">
                  <c:v>42107</c:v>
                </c:pt>
                <c:pt idx="2297" formatCode="m/d/yyyy">
                  <c:v>42108</c:v>
                </c:pt>
                <c:pt idx="2298" formatCode="m/d/yyyy">
                  <c:v>42109</c:v>
                </c:pt>
                <c:pt idx="2299" formatCode="m/d/yyyy">
                  <c:v>42110</c:v>
                </c:pt>
                <c:pt idx="2300" formatCode="m/d/yyyy">
                  <c:v>42111</c:v>
                </c:pt>
                <c:pt idx="2301" formatCode="m/d/yyyy">
                  <c:v>42114</c:v>
                </c:pt>
                <c:pt idx="2302" formatCode="m/d/yyyy">
                  <c:v>42116</c:v>
                </c:pt>
                <c:pt idx="2303" formatCode="m/d/yyyy">
                  <c:v>42117</c:v>
                </c:pt>
                <c:pt idx="2304" formatCode="m/d/yyyy">
                  <c:v>42118</c:v>
                </c:pt>
                <c:pt idx="2305" formatCode="m/d/yyyy">
                  <c:v>42121</c:v>
                </c:pt>
                <c:pt idx="2306" formatCode="m/d/yyyy">
                  <c:v>42122</c:v>
                </c:pt>
                <c:pt idx="2307" formatCode="m/d/yyyy">
                  <c:v>42123</c:v>
                </c:pt>
                <c:pt idx="2308" formatCode="m/d/yyyy">
                  <c:v>42124</c:v>
                </c:pt>
                <c:pt idx="2309" formatCode="m/d/yyyy">
                  <c:v>42128</c:v>
                </c:pt>
                <c:pt idx="2310" formatCode="m/d/yyyy">
                  <c:v>42129</c:v>
                </c:pt>
                <c:pt idx="2311" formatCode="m/d/yyyy">
                  <c:v>42130</c:v>
                </c:pt>
                <c:pt idx="2312" formatCode="m/d/yyyy">
                  <c:v>42131</c:v>
                </c:pt>
                <c:pt idx="2313" formatCode="m/d/yyyy">
                  <c:v>42132</c:v>
                </c:pt>
                <c:pt idx="2314" formatCode="m/d/yyyy">
                  <c:v>42135</c:v>
                </c:pt>
                <c:pt idx="2315" formatCode="m/d/yyyy">
                  <c:v>42136</c:v>
                </c:pt>
                <c:pt idx="2316" formatCode="m/d/yyyy">
                  <c:v>42137</c:v>
                </c:pt>
                <c:pt idx="2317" formatCode="m/d/yyyy">
                  <c:v>42138</c:v>
                </c:pt>
                <c:pt idx="2318" formatCode="m/d/yyyy">
                  <c:v>42139</c:v>
                </c:pt>
                <c:pt idx="2319" formatCode="m/d/yyyy">
                  <c:v>42142</c:v>
                </c:pt>
                <c:pt idx="2320" formatCode="m/d/yyyy">
                  <c:v>42143</c:v>
                </c:pt>
                <c:pt idx="2321" formatCode="m/d/yyyy">
                  <c:v>42144</c:v>
                </c:pt>
                <c:pt idx="2322" formatCode="m/d/yyyy">
                  <c:v>42145</c:v>
                </c:pt>
                <c:pt idx="2323" formatCode="m/d/yyyy">
                  <c:v>42146</c:v>
                </c:pt>
                <c:pt idx="2324" formatCode="m/d/yyyy">
                  <c:v>42149</c:v>
                </c:pt>
                <c:pt idx="2325" formatCode="m/d/yyyy">
                  <c:v>42150</c:v>
                </c:pt>
                <c:pt idx="2326" formatCode="m/d/yyyy">
                  <c:v>42151</c:v>
                </c:pt>
                <c:pt idx="2327" formatCode="m/d/yyyy">
                  <c:v>42152</c:v>
                </c:pt>
                <c:pt idx="2328" formatCode="m/d/yyyy">
                  <c:v>42153</c:v>
                </c:pt>
                <c:pt idx="2329" formatCode="m/d/yyyy">
                  <c:v>42156</c:v>
                </c:pt>
                <c:pt idx="2330" formatCode="m/d/yyyy">
                  <c:v>42157</c:v>
                </c:pt>
                <c:pt idx="2331" formatCode="m/d/yyyy">
                  <c:v>42158</c:v>
                </c:pt>
                <c:pt idx="2332" formatCode="m/d/yyyy">
                  <c:v>42160</c:v>
                </c:pt>
                <c:pt idx="2333" formatCode="m/d/yyyy">
                  <c:v>42163</c:v>
                </c:pt>
                <c:pt idx="2334" formatCode="m/d/yyyy">
                  <c:v>42164</c:v>
                </c:pt>
                <c:pt idx="2335" formatCode="m/d/yyyy">
                  <c:v>42165</c:v>
                </c:pt>
                <c:pt idx="2336" formatCode="m/d/yyyy">
                  <c:v>42166</c:v>
                </c:pt>
                <c:pt idx="2337" formatCode="m/d/yyyy">
                  <c:v>42167</c:v>
                </c:pt>
                <c:pt idx="2338" formatCode="m/d/yyyy">
                  <c:v>42170</c:v>
                </c:pt>
                <c:pt idx="2339" formatCode="m/d/yyyy">
                  <c:v>42171</c:v>
                </c:pt>
                <c:pt idx="2340" formatCode="m/d/yyyy">
                  <c:v>42172</c:v>
                </c:pt>
                <c:pt idx="2341" formatCode="m/d/yyyy">
                  <c:v>42173</c:v>
                </c:pt>
                <c:pt idx="2342" formatCode="m/d/yyyy">
                  <c:v>42174</c:v>
                </c:pt>
                <c:pt idx="2343" formatCode="m/d/yyyy">
                  <c:v>42177</c:v>
                </c:pt>
                <c:pt idx="2344" formatCode="m/d/yyyy">
                  <c:v>42178</c:v>
                </c:pt>
                <c:pt idx="2345" formatCode="m/d/yyyy">
                  <c:v>42179</c:v>
                </c:pt>
                <c:pt idx="2346" formatCode="m/d/yyyy">
                  <c:v>42180</c:v>
                </c:pt>
                <c:pt idx="2347" formatCode="m/d/yyyy">
                  <c:v>42181</c:v>
                </c:pt>
                <c:pt idx="2348" formatCode="m/d/yyyy">
                  <c:v>42184</c:v>
                </c:pt>
                <c:pt idx="2349" formatCode="m/d/yyyy">
                  <c:v>42185</c:v>
                </c:pt>
                <c:pt idx="2350" formatCode="m/d/yyyy">
                  <c:v>42186</c:v>
                </c:pt>
                <c:pt idx="2351" formatCode="m/d/yyyy">
                  <c:v>42187</c:v>
                </c:pt>
                <c:pt idx="2352" formatCode="m/d/yyyy">
                  <c:v>42188</c:v>
                </c:pt>
                <c:pt idx="2353" formatCode="m/d/yyyy">
                  <c:v>42191</c:v>
                </c:pt>
                <c:pt idx="2354" formatCode="m/d/yyyy">
                  <c:v>42192</c:v>
                </c:pt>
                <c:pt idx="2355" formatCode="m/d/yyyy">
                  <c:v>42193</c:v>
                </c:pt>
                <c:pt idx="2356" formatCode="m/d/yyyy">
                  <c:v>42195</c:v>
                </c:pt>
                <c:pt idx="2357" formatCode="m/d/yyyy">
                  <c:v>42198</c:v>
                </c:pt>
                <c:pt idx="2358" formatCode="m/d/yyyy">
                  <c:v>42199</c:v>
                </c:pt>
                <c:pt idx="2359" formatCode="m/d/yyyy">
                  <c:v>42200</c:v>
                </c:pt>
                <c:pt idx="2360" formatCode="m/d/yyyy">
                  <c:v>42201</c:v>
                </c:pt>
                <c:pt idx="2361" formatCode="m/d/yyyy">
                  <c:v>42202</c:v>
                </c:pt>
                <c:pt idx="2362" formatCode="m/d/yyyy">
                  <c:v>42205</c:v>
                </c:pt>
                <c:pt idx="2363" formatCode="m/d/yyyy">
                  <c:v>42206</c:v>
                </c:pt>
                <c:pt idx="2364" formatCode="m/d/yyyy">
                  <c:v>42207</c:v>
                </c:pt>
                <c:pt idx="2365" formatCode="m/d/yyyy">
                  <c:v>42208</c:v>
                </c:pt>
                <c:pt idx="2366" formatCode="m/d/yyyy">
                  <c:v>42209</c:v>
                </c:pt>
                <c:pt idx="2367" formatCode="m/d/yyyy">
                  <c:v>42212</c:v>
                </c:pt>
                <c:pt idx="2368" formatCode="m/d/yyyy">
                  <c:v>42213</c:v>
                </c:pt>
                <c:pt idx="2369" formatCode="m/d/yyyy">
                  <c:v>42214</c:v>
                </c:pt>
                <c:pt idx="2370" formatCode="m/d/yyyy">
                  <c:v>42215</c:v>
                </c:pt>
                <c:pt idx="2371" formatCode="m/d/yyyy">
                  <c:v>42216</c:v>
                </c:pt>
                <c:pt idx="2372" formatCode="m/d/yyyy">
                  <c:v>42219</c:v>
                </c:pt>
                <c:pt idx="2373" formatCode="m/d/yyyy">
                  <c:v>42220</c:v>
                </c:pt>
                <c:pt idx="2374" formatCode="m/d/yyyy">
                  <c:v>42221</c:v>
                </c:pt>
                <c:pt idx="2375" formatCode="m/d/yyyy">
                  <c:v>42222</c:v>
                </c:pt>
                <c:pt idx="2376" formatCode="m/d/yyyy">
                  <c:v>42223</c:v>
                </c:pt>
                <c:pt idx="2377" formatCode="m/d/yyyy">
                  <c:v>42226</c:v>
                </c:pt>
                <c:pt idx="2378" formatCode="m/d/yyyy">
                  <c:v>42227</c:v>
                </c:pt>
                <c:pt idx="2379" formatCode="m/d/yyyy">
                  <c:v>42228</c:v>
                </c:pt>
                <c:pt idx="2380" formatCode="m/d/yyyy">
                  <c:v>42229</c:v>
                </c:pt>
                <c:pt idx="2381" formatCode="m/d/yyyy">
                  <c:v>42230</c:v>
                </c:pt>
                <c:pt idx="2382" formatCode="m/d/yyyy">
                  <c:v>42233</c:v>
                </c:pt>
                <c:pt idx="2383" formatCode="m/d/yyyy">
                  <c:v>42234</c:v>
                </c:pt>
                <c:pt idx="2384" formatCode="m/d/yyyy">
                  <c:v>42235</c:v>
                </c:pt>
                <c:pt idx="2385" formatCode="m/d/yyyy">
                  <c:v>42236</c:v>
                </c:pt>
                <c:pt idx="2386" formatCode="m/d/yyyy">
                  <c:v>42237</c:v>
                </c:pt>
                <c:pt idx="2387" formatCode="m/d/yyyy">
                  <c:v>42240</c:v>
                </c:pt>
                <c:pt idx="2388" formatCode="m/d/yyyy">
                  <c:v>42241</c:v>
                </c:pt>
                <c:pt idx="2389" formatCode="m/d/yyyy">
                  <c:v>42242</c:v>
                </c:pt>
                <c:pt idx="2390" formatCode="m/d/yyyy">
                  <c:v>42243</c:v>
                </c:pt>
                <c:pt idx="2391" formatCode="m/d/yyyy">
                  <c:v>42244</c:v>
                </c:pt>
                <c:pt idx="2392" formatCode="m/d/yyyy">
                  <c:v>42247</c:v>
                </c:pt>
                <c:pt idx="2393" formatCode="m/d/yyyy">
                  <c:v>42248</c:v>
                </c:pt>
                <c:pt idx="2394" formatCode="m/d/yyyy">
                  <c:v>42249</c:v>
                </c:pt>
                <c:pt idx="2395" formatCode="m/d/yyyy">
                  <c:v>42250</c:v>
                </c:pt>
                <c:pt idx="2396" formatCode="m/d/yyyy">
                  <c:v>42251</c:v>
                </c:pt>
                <c:pt idx="2397" formatCode="m/d/yyyy">
                  <c:v>42255</c:v>
                </c:pt>
                <c:pt idx="2398" formatCode="m/d/yyyy">
                  <c:v>42256</c:v>
                </c:pt>
                <c:pt idx="2399" formatCode="m/d/yyyy">
                  <c:v>42257</c:v>
                </c:pt>
                <c:pt idx="2400" formatCode="m/d/yyyy">
                  <c:v>42258</c:v>
                </c:pt>
                <c:pt idx="2401" formatCode="m/d/yyyy">
                  <c:v>42261</c:v>
                </c:pt>
                <c:pt idx="2402" formatCode="m/d/yyyy">
                  <c:v>42262</c:v>
                </c:pt>
                <c:pt idx="2403" formatCode="m/d/yyyy">
                  <c:v>42263</c:v>
                </c:pt>
                <c:pt idx="2404" formatCode="m/d/yyyy">
                  <c:v>42264</c:v>
                </c:pt>
                <c:pt idx="2405" formatCode="m/d/yyyy">
                  <c:v>42265</c:v>
                </c:pt>
                <c:pt idx="2406" formatCode="m/d/yyyy">
                  <c:v>42268</c:v>
                </c:pt>
                <c:pt idx="2407" formatCode="m/d/yyyy">
                  <c:v>42269</c:v>
                </c:pt>
                <c:pt idx="2408" formatCode="m/d/yyyy">
                  <c:v>42270</c:v>
                </c:pt>
                <c:pt idx="2409" formatCode="m/d/yyyy">
                  <c:v>42271</c:v>
                </c:pt>
                <c:pt idx="2410" formatCode="m/d/yyyy">
                  <c:v>42272</c:v>
                </c:pt>
                <c:pt idx="2411" formatCode="m/d/yyyy">
                  <c:v>42275</c:v>
                </c:pt>
                <c:pt idx="2412" formatCode="m/d/yyyy">
                  <c:v>42276</c:v>
                </c:pt>
                <c:pt idx="2413" formatCode="m/d/yyyy">
                  <c:v>42277</c:v>
                </c:pt>
                <c:pt idx="2414" formatCode="m/d/yyyy">
                  <c:v>42278</c:v>
                </c:pt>
                <c:pt idx="2415" formatCode="m/d/yyyy">
                  <c:v>42279</c:v>
                </c:pt>
                <c:pt idx="2416" formatCode="m/d/yyyy">
                  <c:v>42282</c:v>
                </c:pt>
                <c:pt idx="2417" formatCode="m/d/yyyy">
                  <c:v>42283</c:v>
                </c:pt>
                <c:pt idx="2418" formatCode="m/d/yyyy">
                  <c:v>42284</c:v>
                </c:pt>
                <c:pt idx="2419" formatCode="m/d/yyyy">
                  <c:v>42285</c:v>
                </c:pt>
                <c:pt idx="2420" formatCode="m/d/yyyy">
                  <c:v>42286</c:v>
                </c:pt>
                <c:pt idx="2421" formatCode="m/d/yyyy">
                  <c:v>42290</c:v>
                </c:pt>
                <c:pt idx="2422" formatCode="m/d/yyyy">
                  <c:v>42291</c:v>
                </c:pt>
                <c:pt idx="2423" formatCode="m/d/yyyy">
                  <c:v>42292</c:v>
                </c:pt>
                <c:pt idx="2424" formatCode="m/d/yyyy">
                  <c:v>42293</c:v>
                </c:pt>
                <c:pt idx="2425" formatCode="m/d/yyyy">
                  <c:v>42296</c:v>
                </c:pt>
                <c:pt idx="2426" formatCode="m/d/yyyy">
                  <c:v>42297</c:v>
                </c:pt>
                <c:pt idx="2427" formatCode="m/d/yyyy">
                  <c:v>42298</c:v>
                </c:pt>
                <c:pt idx="2428" formatCode="m/d/yyyy">
                  <c:v>42299</c:v>
                </c:pt>
                <c:pt idx="2429" formatCode="m/d/yyyy">
                  <c:v>42300</c:v>
                </c:pt>
                <c:pt idx="2430" formatCode="m/d/yyyy">
                  <c:v>42303</c:v>
                </c:pt>
                <c:pt idx="2431" formatCode="m/d/yyyy">
                  <c:v>42304</c:v>
                </c:pt>
                <c:pt idx="2432" formatCode="m/d/yyyy">
                  <c:v>42305</c:v>
                </c:pt>
                <c:pt idx="2433" formatCode="m/d/yyyy">
                  <c:v>42306</c:v>
                </c:pt>
                <c:pt idx="2434" formatCode="m/d/yyyy">
                  <c:v>42307</c:v>
                </c:pt>
                <c:pt idx="2435" formatCode="m/d/yyyy">
                  <c:v>42311</c:v>
                </c:pt>
                <c:pt idx="2436" formatCode="m/d/yyyy">
                  <c:v>42312</c:v>
                </c:pt>
                <c:pt idx="2437" formatCode="m/d/yyyy">
                  <c:v>42313</c:v>
                </c:pt>
                <c:pt idx="2438" formatCode="m/d/yyyy">
                  <c:v>42314</c:v>
                </c:pt>
                <c:pt idx="2439" formatCode="m/d/yyyy">
                  <c:v>42317</c:v>
                </c:pt>
                <c:pt idx="2440" formatCode="m/d/yyyy">
                  <c:v>42318</c:v>
                </c:pt>
                <c:pt idx="2441" formatCode="m/d/yyyy">
                  <c:v>42319</c:v>
                </c:pt>
                <c:pt idx="2442" formatCode="m/d/yyyy">
                  <c:v>42320</c:v>
                </c:pt>
                <c:pt idx="2443" formatCode="m/d/yyyy">
                  <c:v>42321</c:v>
                </c:pt>
                <c:pt idx="2444" formatCode="m/d/yyyy">
                  <c:v>42324</c:v>
                </c:pt>
                <c:pt idx="2445" formatCode="m/d/yyyy">
                  <c:v>42325</c:v>
                </c:pt>
                <c:pt idx="2446" formatCode="m/d/yyyy">
                  <c:v>42326</c:v>
                </c:pt>
                <c:pt idx="2447" formatCode="m/d/yyyy">
                  <c:v>42327</c:v>
                </c:pt>
                <c:pt idx="2448" formatCode="m/d/yyyy">
                  <c:v>42331</c:v>
                </c:pt>
                <c:pt idx="2449" formatCode="m/d/yyyy">
                  <c:v>42332</c:v>
                </c:pt>
                <c:pt idx="2450" formatCode="m/d/yyyy">
                  <c:v>42333</c:v>
                </c:pt>
                <c:pt idx="2451" formatCode="m/d/yyyy">
                  <c:v>42334</c:v>
                </c:pt>
                <c:pt idx="2452" formatCode="m/d/yyyy">
                  <c:v>42335</c:v>
                </c:pt>
                <c:pt idx="2453" formatCode="m/d/yyyy">
                  <c:v>42338</c:v>
                </c:pt>
                <c:pt idx="2454" formatCode="m/d/yyyy">
                  <c:v>42339</c:v>
                </c:pt>
                <c:pt idx="2455" formatCode="m/d/yyyy">
                  <c:v>42340</c:v>
                </c:pt>
                <c:pt idx="2456" formatCode="m/d/yyyy">
                  <c:v>42341</c:v>
                </c:pt>
                <c:pt idx="2457" formatCode="m/d/yyyy">
                  <c:v>42342</c:v>
                </c:pt>
                <c:pt idx="2458" formatCode="m/d/yyyy">
                  <c:v>42345</c:v>
                </c:pt>
                <c:pt idx="2459" formatCode="m/d/yyyy">
                  <c:v>42346</c:v>
                </c:pt>
                <c:pt idx="2460" formatCode="m/d/yyyy">
                  <c:v>42347</c:v>
                </c:pt>
                <c:pt idx="2461" formatCode="m/d/yyyy">
                  <c:v>42348</c:v>
                </c:pt>
                <c:pt idx="2462" formatCode="m/d/yyyy">
                  <c:v>42349</c:v>
                </c:pt>
                <c:pt idx="2463" formatCode="m/d/yyyy">
                  <c:v>42352</c:v>
                </c:pt>
                <c:pt idx="2464" formatCode="m/d/yyyy">
                  <c:v>42353</c:v>
                </c:pt>
                <c:pt idx="2465" formatCode="m/d/yyyy">
                  <c:v>42354</c:v>
                </c:pt>
                <c:pt idx="2466" formatCode="m/d/yyyy">
                  <c:v>42355</c:v>
                </c:pt>
                <c:pt idx="2467" formatCode="m/d/yyyy">
                  <c:v>42356</c:v>
                </c:pt>
                <c:pt idx="2468" formatCode="m/d/yyyy">
                  <c:v>42359</c:v>
                </c:pt>
                <c:pt idx="2469" formatCode="m/d/yyyy">
                  <c:v>42360</c:v>
                </c:pt>
                <c:pt idx="2470" formatCode="m/d/yyyy">
                  <c:v>42361</c:v>
                </c:pt>
                <c:pt idx="2471" formatCode="m/d/yyyy">
                  <c:v>42366</c:v>
                </c:pt>
                <c:pt idx="2472" formatCode="m/d/yyyy">
                  <c:v>42367</c:v>
                </c:pt>
                <c:pt idx="2473" formatCode="m/d/yyyy">
                  <c:v>42368</c:v>
                </c:pt>
                <c:pt idx="2474" formatCode="m/d/yyyy">
                  <c:v>42373</c:v>
                </c:pt>
                <c:pt idx="2475" formatCode="m/d/yyyy">
                  <c:v>42374</c:v>
                </c:pt>
                <c:pt idx="2476" formatCode="m/d/yyyy">
                  <c:v>42375</c:v>
                </c:pt>
                <c:pt idx="2477" formatCode="m/d/yyyy">
                  <c:v>42376</c:v>
                </c:pt>
                <c:pt idx="2478" formatCode="m/d/yyyy">
                  <c:v>42377</c:v>
                </c:pt>
                <c:pt idx="2479" formatCode="m/d/yyyy">
                  <c:v>42380</c:v>
                </c:pt>
                <c:pt idx="2480" formatCode="m/d/yyyy">
                  <c:v>42381</c:v>
                </c:pt>
                <c:pt idx="2481" formatCode="m/d/yyyy">
                  <c:v>42382</c:v>
                </c:pt>
                <c:pt idx="2482" formatCode="m/d/yyyy">
                  <c:v>42383</c:v>
                </c:pt>
                <c:pt idx="2483" formatCode="m/d/yyyy">
                  <c:v>42384</c:v>
                </c:pt>
                <c:pt idx="2484" formatCode="m/d/yyyy">
                  <c:v>42387</c:v>
                </c:pt>
                <c:pt idx="2485" formatCode="m/d/yyyy">
                  <c:v>42388</c:v>
                </c:pt>
                <c:pt idx="2486" formatCode="m/d/yyyy">
                  <c:v>42389</c:v>
                </c:pt>
                <c:pt idx="2487" formatCode="m/d/yyyy">
                  <c:v>42390</c:v>
                </c:pt>
                <c:pt idx="2488" formatCode="m/d/yyyy">
                  <c:v>42391</c:v>
                </c:pt>
                <c:pt idx="2489" formatCode="m/d/yyyy">
                  <c:v>42395</c:v>
                </c:pt>
                <c:pt idx="2490" formatCode="m/d/yyyy">
                  <c:v>42396</c:v>
                </c:pt>
                <c:pt idx="2491" formatCode="m/d/yyyy">
                  <c:v>42397</c:v>
                </c:pt>
                <c:pt idx="2492" formatCode="m/d/yyyy">
                  <c:v>42398</c:v>
                </c:pt>
                <c:pt idx="2493" formatCode="m/d/yyyy">
                  <c:v>42401</c:v>
                </c:pt>
                <c:pt idx="2494" formatCode="m/d/yyyy">
                  <c:v>42402</c:v>
                </c:pt>
                <c:pt idx="2495" formatCode="m/d/yyyy">
                  <c:v>42403</c:v>
                </c:pt>
                <c:pt idx="2496" formatCode="m/d/yyyy">
                  <c:v>42404</c:v>
                </c:pt>
                <c:pt idx="2497" formatCode="m/d/yyyy">
                  <c:v>42405</c:v>
                </c:pt>
                <c:pt idx="2498" formatCode="m/d/yyyy">
                  <c:v>42410</c:v>
                </c:pt>
                <c:pt idx="2499" formatCode="m/d/yyyy">
                  <c:v>42411</c:v>
                </c:pt>
                <c:pt idx="2500" formatCode="m/d/yyyy">
                  <c:v>42412</c:v>
                </c:pt>
                <c:pt idx="2501" formatCode="m/d/yyyy">
                  <c:v>42415</c:v>
                </c:pt>
                <c:pt idx="2502" formatCode="m/d/yyyy">
                  <c:v>42416</c:v>
                </c:pt>
                <c:pt idx="2503" formatCode="m/d/yyyy">
                  <c:v>42417</c:v>
                </c:pt>
                <c:pt idx="2504" formatCode="m/d/yyyy">
                  <c:v>42418</c:v>
                </c:pt>
                <c:pt idx="2505" formatCode="m/d/yyyy">
                  <c:v>42419</c:v>
                </c:pt>
                <c:pt idx="2506" formatCode="m/d/yyyy">
                  <c:v>42422</c:v>
                </c:pt>
                <c:pt idx="2507" formatCode="m/d/yyyy">
                  <c:v>42423</c:v>
                </c:pt>
                <c:pt idx="2508" formatCode="m/d/yyyy">
                  <c:v>42424</c:v>
                </c:pt>
                <c:pt idx="2509" formatCode="m/d/yyyy">
                  <c:v>42425</c:v>
                </c:pt>
                <c:pt idx="2510" formatCode="m/d/yyyy">
                  <c:v>42426</c:v>
                </c:pt>
                <c:pt idx="2511" formatCode="m/d/yyyy">
                  <c:v>42429</c:v>
                </c:pt>
                <c:pt idx="2512" formatCode="m/d/yyyy">
                  <c:v>42430</c:v>
                </c:pt>
                <c:pt idx="2513" formatCode="m/d/yyyy">
                  <c:v>42431</c:v>
                </c:pt>
                <c:pt idx="2514" formatCode="m/d/yyyy">
                  <c:v>42432</c:v>
                </c:pt>
                <c:pt idx="2515" formatCode="m/d/yyyy">
                  <c:v>42433</c:v>
                </c:pt>
                <c:pt idx="2516" formatCode="m/d/yyyy">
                  <c:v>42436</c:v>
                </c:pt>
                <c:pt idx="2517" formatCode="m/d/yyyy">
                  <c:v>42437</c:v>
                </c:pt>
                <c:pt idx="2518" formatCode="m/d/yyyy">
                  <c:v>42438</c:v>
                </c:pt>
                <c:pt idx="2519" formatCode="m/d/yyyy">
                  <c:v>42439</c:v>
                </c:pt>
                <c:pt idx="2520" formatCode="m/d/yyyy">
                  <c:v>42440</c:v>
                </c:pt>
                <c:pt idx="2521" formatCode="m/d/yyyy">
                  <c:v>42443</c:v>
                </c:pt>
                <c:pt idx="2522" formatCode="m/d/yyyy">
                  <c:v>42444</c:v>
                </c:pt>
                <c:pt idx="2523" formatCode="m/d/yyyy">
                  <c:v>42445</c:v>
                </c:pt>
                <c:pt idx="2524" formatCode="m/d/yyyy">
                  <c:v>42446</c:v>
                </c:pt>
                <c:pt idx="2525" formatCode="m/d/yyyy">
                  <c:v>42447</c:v>
                </c:pt>
                <c:pt idx="2526" formatCode="m/d/yyyy">
                  <c:v>42450</c:v>
                </c:pt>
                <c:pt idx="2527" formatCode="m/d/yyyy">
                  <c:v>42451</c:v>
                </c:pt>
                <c:pt idx="2528" formatCode="m/d/yyyy">
                  <c:v>42452</c:v>
                </c:pt>
                <c:pt idx="2529" formatCode="m/d/yyyy">
                  <c:v>42453</c:v>
                </c:pt>
                <c:pt idx="2530" formatCode="m/d/yyyy">
                  <c:v>42457</c:v>
                </c:pt>
                <c:pt idx="2531" formatCode="m/d/yyyy">
                  <c:v>42458</c:v>
                </c:pt>
                <c:pt idx="2532" formatCode="m/d/yyyy">
                  <c:v>42459</c:v>
                </c:pt>
                <c:pt idx="2533" formatCode="m/d/yyyy">
                  <c:v>42460</c:v>
                </c:pt>
                <c:pt idx="2534" formatCode="m/d/yyyy">
                  <c:v>42461</c:v>
                </c:pt>
                <c:pt idx="2535" formatCode="m/d/yyyy">
                  <c:v>42464</c:v>
                </c:pt>
                <c:pt idx="2536" formatCode="m/d/yyyy">
                  <c:v>42465</c:v>
                </c:pt>
                <c:pt idx="2537" formatCode="m/d/yyyy">
                  <c:v>42466</c:v>
                </c:pt>
                <c:pt idx="2538" formatCode="m/d/yyyy">
                  <c:v>42467</c:v>
                </c:pt>
                <c:pt idx="2539" formatCode="m/d/yyyy">
                  <c:v>42468</c:v>
                </c:pt>
                <c:pt idx="2540" formatCode="m/d/yyyy">
                  <c:v>42471</c:v>
                </c:pt>
                <c:pt idx="2541" formatCode="m/d/yyyy">
                  <c:v>42472</c:v>
                </c:pt>
                <c:pt idx="2542" formatCode="m/d/yyyy">
                  <c:v>42473</c:v>
                </c:pt>
                <c:pt idx="2543" formatCode="m/d/yyyy">
                  <c:v>42474</c:v>
                </c:pt>
                <c:pt idx="2544" formatCode="m/d/yyyy">
                  <c:v>42475</c:v>
                </c:pt>
                <c:pt idx="2545" formatCode="m/d/yyyy">
                  <c:v>42478</c:v>
                </c:pt>
                <c:pt idx="2546" formatCode="m/d/yyyy">
                  <c:v>42479</c:v>
                </c:pt>
                <c:pt idx="2547" formatCode="m/d/yyyy">
                  <c:v>42480</c:v>
                </c:pt>
                <c:pt idx="2548" formatCode="m/d/yyyy">
                  <c:v>42482</c:v>
                </c:pt>
                <c:pt idx="2549" formatCode="m/d/yyyy">
                  <c:v>42485</c:v>
                </c:pt>
                <c:pt idx="2550" formatCode="m/d/yyyy">
                  <c:v>42486</c:v>
                </c:pt>
                <c:pt idx="2551" formatCode="m/d/yyyy">
                  <c:v>42487</c:v>
                </c:pt>
                <c:pt idx="2552" formatCode="m/d/yyyy">
                  <c:v>42488</c:v>
                </c:pt>
                <c:pt idx="2553" formatCode="m/d/yyyy">
                  <c:v>42489</c:v>
                </c:pt>
                <c:pt idx="2554" formatCode="m/d/yyyy">
                  <c:v>42492</c:v>
                </c:pt>
                <c:pt idx="2555" formatCode="m/d/yyyy">
                  <c:v>42493</c:v>
                </c:pt>
                <c:pt idx="2556" formatCode="m/d/yyyy">
                  <c:v>42494</c:v>
                </c:pt>
                <c:pt idx="2557" formatCode="m/d/yyyy">
                  <c:v>42495</c:v>
                </c:pt>
                <c:pt idx="2558" formatCode="m/d/yyyy">
                  <c:v>42496</c:v>
                </c:pt>
                <c:pt idx="2559" formatCode="m/d/yyyy">
                  <c:v>42499</c:v>
                </c:pt>
                <c:pt idx="2560" formatCode="m/d/yyyy">
                  <c:v>42500</c:v>
                </c:pt>
                <c:pt idx="2561" formatCode="m/d/yyyy">
                  <c:v>42501</c:v>
                </c:pt>
                <c:pt idx="2562" formatCode="m/d/yyyy">
                  <c:v>42502</c:v>
                </c:pt>
                <c:pt idx="2563" formatCode="m/d/yyyy">
                  <c:v>42503</c:v>
                </c:pt>
                <c:pt idx="2564" formatCode="m/d/yyyy">
                  <c:v>42506</c:v>
                </c:pt>
                <c:pt idx="2565" formatCode="m/d/yyyy">
                  <c:v>42507</c:v>
                </c:pt>
                <c:pt idx="2566" formatCode="m/d/yyyy">
                  <c:v>42508</c:v>
                </c:pt>
                <c:pt idx="2567" formatCode="m/d/yyyy">
                  <c:v>42509</c:v>
                </c:pt>
                <c:pt idx="2568" formatCode="m/d/yyyy">
                  <c:v>42510</c:v>
                </c:pt>
                <c:pt idx="2569" formatCode="m/d/yyyy">
                  <c:v>42513</c:v>
                </c:pt>
                <c:pt idx="2570" formatCode="m/d/yyyy">
                  <c:v>42514</c:v>
                </c:pt>
                <c:pt idx="2571" formatCode="m/d/yyyy">
                  <c:v>42515</c:v>
                </c:pt>
                <c:pt idx="2572" formatCode="m/d/yyyy">
                  <c:v>42517</c:v>
                </c:pt>
                <c:pt idx="2573" formatCode="m/d/yyyy">
                  <c:v>42520</c:v>
                </c:pt>
                <c:pt idx="2574" formatCode="m/d/yyyy">
                  <c:v>42521</c:v>
                </c:pt>
                <c:pt idx="2575" formatCode="m/d/yyyy">
                  <c:v>42522</c:v>
                </c:pt>
                <c:pt idx="2576" formatCode="m/d/yyyy">
                  <c:v>42523</c:v>
                </c:pt>
                <c:pt idx="2577" formatCode="m/d/yyyy">
                  <c:v>42524</c:v>
                </c:pt>
                <c:pt idx="2578" formatCode="m/d/yyyy">
                  <c:v>42527</c:v>
                </c:pt>
                <c:pt idx="2579" formatCode="m/d/yyyy">
                  <c:v>42528</c:v>
                </c:pt>
                <c:pt idx="2580" formatCode="m/d/yyyy">
                  <c:v>42529</c:v>
                </c:pt>
                <c:pt idx="2581" formatCode="m/d/yyyy">
                  <c:v>42530</c:v>
                </c:pt>
                <c:pt idx="2582" formatCode="m/d/yyyy">
                  <c:v>42531</c:v>
                </c:pt>
                <c:pt idx="2583" formatCode="m/d/yyyy">
                  <c:v>42534</c:v>
                </c:pt>
                <c:pt idx="2584" formatCode="m/d/yyyy">
                  <c:v>42535</c:v>
                </c:pt>
                <c:pt idx="2585" formatCode="m/d/yyyy">
                  <c:v>42536</c:v>
                </c:pt>
                <c:pt idx="2586" formatCode="m/d/yyyy">
                  <c:v>42537</c:v>
                </c:pt>
                <c:pt idx="2587" formatCode="m/d/yyyy">
                  <c:v>42538</c:v>
                </c:pt>
                <c:pt idx="2588" formatCode="m/d/yyyy">
                  <c:v>42541</c:v>
                </c:pt>
                <c:pt idx="2589" formatCode="m/d/yyyy">
                  <c:v>42542</c:v>
                </c:pt>
                <c:pt idx="2590" formatCode="m/d/yyyy">
                  <c:v>42543</c:v>
                </c:pt>
                <c:pt idx="2591" formatCode="m/d/yyyy">
                  <c:v>42544</c:v>
                </c:pt>
                <c:pt idx="2592" formatCode="m/d/yyyy">
                  <c:v>42545</c:v>
                </c:pt>
                <c:pt idx="2593" formatCode="m/d/yyyy">
                  <c:v>42548</c:v>
                </c:pt>
                <c:pt idx="2594" formatCode="m/d/yyyy">
                  <c:v>42549</c:v>
                </c:pt>
                <c:pt idx="2595" formatCode="m/d/yyyy">
                  <c:v>42550</c:v>
                </c:pt>
                <c:pt idx="2596" formatCode="m/d/yyyy">
                  <c:v>42551</c:v>
                </c:pt>
                <c:pt idx="2597" formatCode="m/d/yyyy">
                  <c:v>42552</c:v>
                </c:pt>
                <c:pt idx="2598" formatCode="m/d/yyyy">
                  <c:v>42555</c:v>
                </c:pt>
                <c:pt idx="2599" formatCode="m/d/yyyy">
                  <c:v>42556</c:v>
                </c:pt>
                <c:pt idx="2600" formatCode="m/d/yyyy">
                  <c:v>42557</c:v>
                </c:pt>
                <c:pt idx="2601" formatCode="m/d/yyyy">
                  <c:v>42558</c:v>
                </c:pt>
                <c:pt idx="2602" formatCode="m/d/yyyy">
                  <c:v>42559</c:v>
                </c:pt>
                <c:pt idx="2603" formatCode="m/d/yyyy">
                  <c:v>42562</c:v>
                </c:pt>
                <c:pt idx="2604" formatCode="m/d/yyyy">
                  <c:v>42563</c:v>
                </c:pt>
                <c:pt idx="2605" formatCode="m/d/yyyy">
                  <c:v>42564</c:v>
                </c:pt>
                <c:pt idx="2606" formatCode="m/d/yyyy">
                  <c:v>42565</c:v>
                </c:pt>
                <c:pt idx="2607" formatCode="m/d/yyyy">
                  <c:v>42566</c:v>
                </c:pt>
                <c:pt idx="2608" formatCode="m/d/yyyy">
                  <c:v>42569</c:v>
                </c:pt>
                <c:pt idx="2609" formatCode="m/d/yyyy">
                  <c:v>42570</c:v>
                </c:pt>
                <c:pt idx="2610" formatCode="m/d/yyyy">
                  <c:v>42571</c:v>
                </c:pt>
                <c:pt idx="2611" formatCode="m/d/yyyy">
                  <c:v>42572</c:v>
                </c:pt>
                <c:pt idx="2612" formatCode="m/d/yyyy">
                  <c:v>42573</c:v>
                </c:pt>
                <c:pt idx="2613" formatCode="m/d/yyyy">
                  <c:v>42576</c:v>
                </c:pt>
                <c:pt idx="2614" formatCode="m/d/yyyy">
                  <c:v>42577</c:v>
                </c:pt>
                <c:pt idx="2615" formatCode="m/d/yyyy">
                  <c:v>42578</c:v>
                </c:pt>
                <c:pt idx="2616" formatCode="m/d/yyyy">
                  <c:v>42579</c:v>
                </c:pt>
                <c:pt idx="2617" formatCode="m/d/yyyy">
                  <c:v>42580</c:v>
                </c:pt>
                <c:pt idx="2618" formatCode="m/d/yyyy">
                  <c:v>42583</c:v>
                </c:pt>
                <c:pt idx="2619" formatCode="m/d/yyyy">
                  <c:v>42584</c:v>
                </c:pt>
                <c:pt idx="2620" formatCode="m/d/yyyy">
                  <c:v>42585</c:v>
                </c:pt>
                <c:pt idx="2621" formatCode="m/d/yyyy">
                  <c:v>42586</c:v>
                </c:pt>
                <c:pt idx="2622" formatCode="m/d/yyyy">
                  <c:v>42587</c:v>
                </c:pt>
                <c:pt idx="2623" formatCode="m/d/yyyy">
                  <c:v>42590</c:v>
                </c:pt>
                <c:pt idx="2624" formatCode="m/d/yyyy">
                  <c:v>42591</c:v>
                </c:pt>
                <c:pt idx="2625" formatCode="m/d/yyyy">
                  <c:v>42592</c:v>
                </c:pt>
                <c:pt idx="2626" formatCode="m/d/yyyy">
                  <c:v>42593</c:v>
                </c:pt>
                <c:pt idx="2627" formatCode="m/d/yyyy">
                  <c:v>42594</c:v>
                </c:pt>
                <c:pt idx="2628" formatCode="m/d/yyyy">
                  <c:v>42597</c:v>
                </c:pt>
                <c:pt idx="2629" formatCode="m/d/yyyy">
                  <c:v>42598</c:v>
                </c:pt>
                <c:pt idx="2630" formatCode="m/d/yyyy">
                  <c:v>42599</c:v>
                </c:pt>
                <c:pt idx="2631" formatCode="m/d/yyyy">
                  <c:v>42600</c:v>
                </c:pt>
                <c:pt idx="2632" formatCode="m/d/yyyy">
                  <c:v>42601</c:v>
                </c:pt>
                <c:pt idx="2633" formatCode="m/d/yyyy">
                  <c:v>42604</c:v>
                </c:pt>
                <c:pt idx="2634" formatCode="m/d/yyyy">
                  <c:v>42605</c:v>
                </c:pt>
                <c:pt idx="2635" formatCode="m/d/yyyy">
                  <c:v>42606</c:v>
                </c:pt>
                <c:pt idx="2636" formatCode="m/d/yyyy">
                  <c:v>42607</c:v>
                </c:pt>
                <c:pt idx="2637" formatCode="m/d/yyyy">
                  <c:v>42608</c:v>
                </c:pt>
                <c:pt idx="2638" formatCode="m/d/yyyy">
                  <c:v>42611</c:v>
                </c:pt>
                <c:pt idx="2639" formatCode="m/d/yyyy">
                  <c:v>42612</c:v>
                </c:pt>
                <c:pt idx="2640" formatCode="m/d/yyyy">
                  <c:v>42613</c:v>
                </c:pt>
                <c:pt idx="2641" formatCode="m/d/yyyy">
                  <c:v>42614</c:v>
                </c:pt>
                <c:pt idx="2642" formatCode="m/d/yyyy">
                  <c:v>42615</c:v>
                </c:pt>
                <c:pt idx="2643" formatCode="m/d/yyyy">
                  <c:v>42618</c:v>
                </c:pt>
                <c:pt idx="2644" formatCode="m/d/yyyy">
                  <c:v>42619</c:v>
                </c:pt>
                <c:pt idx="2645" formatCode="m/d/yyyy">
                  <c:v>42621</c:v>
                </c:pt>
                <c:pt idx="2646" formatCode="m/d/yyyy">
                  <c:v>42622</c:v>
                </c:pt>
                <c:pt idx="2647" formatCode="m/d/yyyy">
                  <c:v>42625</c:v>
                </c:pt>
                <c:pt idx="2648" formatCode="m/d/yyyy">
                  <c:v>42626</c:v>
                </c:pt>
                <c:pt idx="2649" formatCode="m/d/yyyy">
                  <c:v>42627</c:v>
                </c:pt>
                <c:pt idx="2650" formatCode="m/d/yyyy">
                  <c:v>42628</c:v>
                </c:pt>
                <c:pt idx="2651" formatCode="m/d/yyyy">
                  <c:v>42629</c:v>
                </c:pt>
                <c:pt idx="2652" formatCode="m/d/yyyy">
                  <c:v>42632</c:v>
                </c:pt>
                <c:pt idx="2653" formatCode="m/d/yyyy">
                  <c:v>42633</c:v>
                </c:pt>
                <c:pt idx="2654" formatCode="m/d/yyyy">
                  <c:v>42634</c:v>
                </c:pt>
                <c:pt idx="2655" formatCode="m/d/yyyy">
                  <c:v>42635</c:v>
                </c:pt>
                <c:pt idx="2656" formatCode="m/d/yyyy">
                  <c:v>42636</c:v>
                </c:pt>
                <c:pt idx="2657" formatCode="m/d/yyyy">
                  <c:v>42639</c:v>
                </c:pt>
                <c:pt idx="2658" formatCode="m/d/yyyy">
                  <c:v>42640</c:v>
                </c:pt>
                <c:pt idx="2659" formatCode="m/d/yyyy">
                  <c:v>42641</c:v>
                </c:pt>
                <c:pt idx="2660" formatCode="m/d/yyyy">
                  <c:v>42642</c:v>
                </c:pt>
                <c:pt idx="2661" formatCode="m/d/yyyy">
                  <c:v>42643</c:v>
                </c:pt>
                <c:pt idx="2662" formatCode="m/d/yyyy">
                  <c:v>42646</c:v>
                </c:pt>
                <c:pt idx="2663" formatCode="m/d/yyyy">
                  <c:v>42647</c:v>
                </c:pt>
                <c:pt idx="2664" formatCode="m/d/yyyy">
                  <c:v>42648</c:v>
                </c:pt>
                <c:pt idx="2665" formatCode="m/d/yyyy">
                  <c:v>42649</c:v>
                </c:pt>
                <c:pt idx="2666" formatCode="m/d/yyyy">
                  <c:v>42650</c:v>
                </c:pt>
                <c:pt idx="2667" formatCode="m/d/yyyy">
                  <c:v>42653</c:v>
                </c:pt>
                <c:pt idx="2668" formatCode="m/d/yyyy">
                  <c:v>42654</c:v>
                </c:pt>
                <c:pt idx="2669" formatCode="m/d/yyyy">
                  <c:v>42656</c:v>
                </c:pt>
                <c:pt idx="2670" formatCode="m/d/yyyy">
                  <c:v>42657</c:v>
                </c:pt>
                <c:pt idx="2671" formatCode="m/d/yyyy">
                  <c:v>42660</c:v>
                </c:pt>
                <c:pt idx="2672" formatCode="m/d/yyyy">
                  <c:v>42661</c:v>
                </c:pt>
                <c:pt idx="2673" formatCode="m/d/yyyy">
                  <c:v>42662</c:v>
                </c:pt>
                <c:pt idx="2674" formatCode="m/d/yyyy">
                  <c:v>42663</c:v>
                </c:pt>
                <c:pt idx="2675" formatCode="m/d/yyyy">
                  <c:v>42664</c:v>
                </c:pt>
                <c:pt idx="2676" formatCode="m/d/yyyy">
                  <c:v>42667</c:v>
                </c:pt>
                <c:pt idx="2677" formatCode="m/d/yyyy">
                  <c:v>42668</c:v>
                </c:pt>
                <c:pt idx="2678" formatCode="m/d/yyyy">
                  <c:v>42669</c:v>
                </c:pt>
                <c:pt idx="2679" formatCode="m/d/yyyy">
                  <c:v>42670</c:v>
                </c:pt>
                <c:pt idx="2680" formatCode="m/d/yyyy">
                  <c:v>42671</c:v>
                </c:pt>
                <c:pt idx="2681" formatCode="m/d/yyyy">
                  <c:v>42674</c:v>
                </c:pt>
                <c:pt idx="2682" formatCode="m/d/yyyy">
                  <c:v>42675</c:v>
                </c:pt>
                <c:pt idx="2683" formatCode="m/d/yyyy">
                  <c:v>42677</c:v>
                </c:pt>
                <c:pt idx="2684" formatCode="m/d/yyyy">
                  <c:v>42678</c:v>
                </c:pt>
                <c:pt idx="2685" formatCode="m/d/yyyy">
                  <c:v>42681</c:v>
                </c:pt>
                <c:pt idx="2686" formatCode="m/d/yyyy">
                  <c:v>42682</c:v>
                </c:pt>
                <c:pt idx="2687" formatCode="m/d/yyyy">
                  <c:v>42683</c:v>
                </c:pt>
                <c:pt idx="2688" formatCode="m/d/yyyy">
                  <c:v>42684</c:v>
                </c:pt>
                <c:pt idx="2689" formatCode="m/d/yyyy">
                  <c:v>42685</c:v>
                </c:pt>
                <c:pt idx="2690" formatCode="m/d/yyyy">
                  <c:v>42688</c:v>
                </c:pt>
                <c:pt idx="2691" formatCode="m/d/yyyy">
                  <c:v>42690</c:v>
                </c:pt>
                <c:pt idx="2692" formatCode="m/d/yyyy">
                  <c:v>42691</c:v>
                </c:pt>
                <c:pt idx="2693" formatCode="m/d/yyyy">
                  <c:v>42692</c:v>
                </c:pt>
                <c:pt idx="2694" formatCode="m/d/yyyy">
                  <c:v>42695</c:v>
                </c:pt>
                <c:pt idx="2695" formatCode="m/d/yyyy">
                  <c:v>42696</c:v>
                </c:pt>
                <c:pt idx="2696" formatCode="m/d/yyyy">
                  <c:v>42697</c:v>
                </c:pt>
                <c:pt idx="2697" formatCode="m/d/yyyy">
                  <c:v>42698</c:v>
                </c:pt>
                <c:pt idx="2698" formatCode="m/d/yyyy">
                  <c:v>42699</c:v>
                </c:pt>
                <c:pt idx="2699" formatCode="m/d/yyyy">
                  <c:v>42702</c:v>
                </c:pt>
                <c:pt idx="2700" formatCode="m/d/yyyy">
                  <c:v>42703</c:v>
                </c:pt>
                <c:pt idx="2701" formatCode="m/d/yyyy">
                  <c:v>42704</c:v>
                </c:pt>
                <c:pt idx="2702" formatCode="m/d/yyyy">
                  <c:v>42705</c:v>
                </c:pt>
                <c:pt idx="2703" formatCode="m/d/yyyy">
                  <c:v>42706</c:v>
                </c:pt>
                <c:pt idx="2704" formatCode="m/d/yyyy">
                  <c:v>42709</c:v>
                </c:pt>
                <c:pt idx="2705" formatCode="m/d/yyyy">
                  <c:v>42710</c:v>
                </c:pt>
                <c:pt idx="2706" formatCode="m/d/yyyy">
                  <c:v>42711</c:v>
                </c:pt>
                <c:pt idx="2707" formatCode="m/d/yyyy">
                  <c:v>42712</c:v>
                </c:pt>
                <c:pt idx="2708" formatCode="m/d/yyyy">
                  <c:v>42713</c:v>
                </c:pt>
                <c:pt idx="2709" formatCode="m/d/yyyy">
                  <c:v>42716</c:v>
                </c:pt>
                <c:pt idx="2710" formatCode="m/d/yyyy">
                  <c:v>42717</c:v>
                </c:pt>
                <c:pt idx="2711" formatCode="m/d/yyyy">
                  <c:v>42718</c:v>
                </c:pt>
                <c:pt idx="2712" formatCode="m/d/yyyy">
                  <c:v>42719</c:v>
                </c:pt>
                <c:pt idx="2713" formatCode="m/d/yyyy">
                  <c:v>42720</c:v>
                </c:pt>
                <c:pt idx="2714" formatCode="m/d/yyyy">
                  <c:v>42723</c:v>
                </c:pt>
                <c:pt idx="2715" formatCode="m/d/yyyy">
                  <c:v>42724</c:v>
                </c:pt>
                <c:pt idx="2716" formatCode="m/d/yyyy">
                  <c:v>42725</c:v>
                </c:pt>
                <c:pt idx="2717" formatCode="m/d/yyyy">
                  <c:v>42726</c:v>
                </c:pt>
                <c:pt idx="2718" formatCode="m/d/yyyy">
                  <c:v>42727</c:v>
                </c:pt>
                <c:pt idx="2719" formatCode="m/d/yyyy">
                  <c:v>42730</c:v>
                </c:pt>
                <c:pt idx="2720" formatCode="m/d/yyyy">
                  <c:v>42731</c:v>
                </c:pt>
                <c:pt idx="2721" formatCode="m/d/yyyy">
                  <c:v>42732</c:v>
                </c:pt>
                <c:pt idx="2722" formatCode="m/d/yyyy">
                  <c:v>42733</c:v>
                </c:pt>
                <c:pt idx="2723" formatCode="m/d/yyyy">
                  <c:v>42737</c:v>
                </c:pt>
                <c:pt idx="2724" formatCode="m/d/yyyy">
                  <c:v>42738</c:v>
                </c:pt>
                <c:pt idx="2725" formatCode="m/d/yyyy">
                  <c:v>42739</c:v>
                </c:pt>
                <c:pt idx="2726" formatCode="m/d/yyyy">
                  <c:v>42740</c:v>
                </c:pt>
                <c:pt idx="2727" formatCode="m/d/yyyy">
                  <c:v>42741</c:v>
                </c:pt>
                <c:pt idx="2728" formatCode="m/d/yyyy">
                  <c:v>42744</c:v>
                </c:pt>
                <c:pt idx="2729" formatCode="m/d/yyyy">
                  <c:v>42745</c:v>
                </c:pt>
                <c:pt idx="2730" formatCode="m/d/yyyy">
                  <c:v>42746</c:v>
                </c:pt>
                <c:pt idx="2731" formatCode="m/d/yyyy">
                  <c:v>42747</c:v>
                </c:pt>
                <c:pt idx="2732" formatCode="m/d/yyyy">
                  <c:v>42748</c:v>
                </c:pt>
                <c:pt idx="2733" formatCode="m/d/yyyy">
                  <c:v>42751</c:v>
                </c:pt>
                <c:pt idx="2734" formatCode="m/d/yyyy">
                  <c:v>42752</c:v>
                </c:pt>
                <c:pt idx="2735" formatCode="m/d/yyyy">
                  <c:v>42753</c:v>
                </c:pt>
                <c:pt idx="2736" formatCode="m/d/yyyy">
                  <c:v>42754</c:v>
                </c:pt>
                <c:pt idx="2737" formatCode="m/d/yyyy">
                  <c:v>42755</c:v>
                </c:pt>
                <c:pt idx="2738" formatCode="m/d/yyyy">
                  <c:v>42758</c:v>
                </c:pt>
                <c:pt idx="2739" formatCode="m/d/yyyy">
                  <c:v>42759</c:v>
                </c:pt>
                <c:pt idx="2740" formatCode="m/d/yyyy">
                  <c:v>42761</c:v>
                </c:pt>
                <c:pt idx="2741" formatCode="m/d/yyyy">
                  <c:v>42762</c:v>
                </c:pt>
                <c:pt idx="2742" formatCode="m/d/yyyy">
                  <c:v>42765</c:v>
                </c:pt>
                <c:pt idx="2743" formatCode="m/d/yyyy">
                  <c:v>42766</c:v>
                </c:pt>
                <c:pt idx="2744" formatCode="m/d/yyyy">
                  <c:v>42767</c:v>
                </c:pt>
                <c:pt idx="2745" formatCode="m/d/yyyy">
                  <c:v>42768</c:v>
                </c:pt>
                <c:pt idx="2746" formatCode="m/d/yyyy">
                  <c:v>42769</c:v>
                </c:pt>
                <c:pt idx="2747" formatCode="m/d/yyyy">
                  <c:v>42772</c:v>
                </c:pt>
                <c:pt idx="2748" formatCode="m/d/yyyy">
                  <c:v>42773</c:v>
                </c:pt>
                <c:pt idx="2749" formatCode="m/d/yyyy">
                  <c:v>42774</c:v>
                </c:pt>
                <c:pt idx="2750" formatCode="m/d/yyyy">
                  <c:v>42775</c:v>
                </c:pt>
                <c:pt idx="2751" formatCode="m/d/yyyy">
                  <c:v>42776</c:v>
                </c:pt>
                <c:pt idx="2752" formatCode="m/d/yyyy">
                  <c:v>42779</c:v>
                </c:pt>
                <c:pt idx="2753" formatCode="m/d/yyyy">
                  <c:v>42780</c:v>
                </c:pt>
                <c:pt idx="2754" formatCode="m/d/yyyy">
                  <c:v>42781</c:v>
                </c:pt>
                <c:pt idx="2755" formatCode="m/d/yyyy">
                  <c:v>42782</c:v>
                </c:pt>
                <c:pt idx="2756" formatCode="m/d/yyyy">
                  <c:v>42783</c:v>
                </c:pt>
                <c:pt idx="2757" formatCode="m/d/yyyy">
                  <c:v>42786</c:v>
                </c:pt>
                <c:pt idx="2758" formatCode="m/d/yyyy">
                  <c:v>42787</c:v>
                </c:pt>
                <c:pt idx="2759" formatCode="m/d/yyyy">
                  <c:v>42788</c:v>
                </c:pt>
                <c:pt idx="2760" formatCode="m/d/yyyy">
                  <c:v>42789</c:v>
                </c:pt>
                <c:pt idx="2761" formatCode="m/d/yyyy">
                  <c:v>42790</c:v>
                </c:pt>
                <c:pt idx="2762" formatCode="m/d/yyyy">
                  <c:v>42795</c:v>
                </c:pt>
                <c:pt idx="2763" formatCode="m/d/yyyy">
                  <c:v>42796</c:v>
                </c:pt>
                <c:pt idx="2764" formatCode="m/d/yyyy">
                  <c:v>42797</c:v>
                </c:pt>
                <c:pt idx="2765" formatCode="m/d/yyyy">
                  <c:v>42800</c:v>
                </c:pt>
                <c:pt idx="2766" formatCode="m/d/yyyy">
                  <c:v>42801</c:v>
                </c:pt>
                <c:pt idx="2767" formatCode="m/d/yyyy">
                  <c:v>42802</c:v>
                </c:pt>
                <c:pt idx="2768" formatCode="m/d/yyyy">
                  <c:v>42803</c:v>
                </c:pt>
                <c:pt idx="2769" formatCode="m/d/yyyy">
                  <c:v>42804</c:v>
                </c:pt>
                <c:pt idx="2770" formatCode="m/d/yyyy">
                  <c:v>42807</c:v>
                </c:pt>
                <c:pt idx="2771" formatCode="m/d/yyyy">
                  <c:v>42808</c:v>
                </c:pt>
                <c:pt idx="2772" formatCode="m/d/yyyy">
                  <c:v>42809</c:v>
                </c:pt>
                <c:pt idx="2773" formatCode="m/d/yyyy">
                  <c:v>42810</c:v>
                </c:pt>
                <c:pt idx="2774" formatCode="m/d/yyyy">
                  <c:v>42811</c:v>
                </c:pt>
                <c:pt idx="2775" formatCode="m/d/yyyy">
                  <c:v>42814</c:v>
                </c:pt>
                <c:pt idx="2776" formatCode="m/d/yyyy">
                  <c:v>42815</c:v>
                </c:pt>
                <c:pt idx="2777" formatCode="m/d/yyyy">
                  <c:v>42816</c:v>
                </c:pt>
                <c:pt idx="2778" formatCode="m/d/yyyy">
                  <c:v>42817</c:v>
                </c:pt>
                <c:pt idx="2779" formatCode="m/d/yyyy">
                  <c:v>42818</c:v>
                </c:pt>
                <c:pt idx="2780" formatCode="m/d/yyyy">
                  <c:v>42821</c:v>
                </c:pt>
                <c:pt idx="2781" formatCode="m/d/yyyy">
                  <c:v>42822</c:v>
                </c:pt>
                <c:pt idx="2782" formatCode="m/d/yyyy">
                  <c:v>42823</c:v>
                </c:pt>
                <c:pt idx="2783" formatCode="m/d/yyyy">
                  <c:v>42824</c:v>
                </c:pt>
                <c:pt idx="2784" formatCode="m/d/yyyy">
                  <c:v>42825</c:v>
                </c:pt>
                <c:pt idx="2785" formatCode="m/d/yyyy">
                  <c:v>42828</c:v>
                </c:pt>
                <c:pt idx="2786" formatCode="m/d/yyyy">
                  <c:v>42829</c:v>
                </c:pt>
                <c:pt idx="2787" formatCode="m/d/yyyy">
                  <c:v>42830</c:v>
                </c:pt>
                <c:pt idx="2788" formatCode="m/d/yyyy">
                  <c:v>42831</c:v>
                </c:pt>
                <c:pt idx="2789" formatCode="m/d/yyyy">
                  <c:v>42832</c:v>
                </c:pt>
                <c:pt idx="2790" formatCode="m/d/yyyy">
                  <c:v>42835</c:v>
                </c:pt>
                <c:pt idx="2791" formatCode="m/d/yyyy">
                  <c:v>42836</c:v>
                </c:pt>
                <c:pt idx="2792" formatCode="m/d/yyyy">
                  <c:v>42837</c:v>
                </c:pt>
                <c:pt idx="2793" formatCode="m/d/yyyy">
                  <c:v>42838</c:v>
                </c:pt>
                <c:pt idx="2794" formatCode="m/d/yyyy">
                  <c:v>42842</c:v>
                </c:pt>
                <c:pt idx="2795" formatCode="m/d/yyyy">
                  <c:v>42843</c:v>
                </c:pt>
                <c:pt idx="2796" formatCode="m/d/yyyy">
                  <c:v>42844</c:v>
                </c:pt>
                <c:pt idx="2797" formatCode="m/d/yyyy">
                  <c:v>42845</c:v>
                </c:pt>
                <c:pt idx="2798" formatCode="m/d/yyyy">
                  <c:v>42849</c:v>
                </c:pt>
                <c:pt idx="2799" formatCode="m/d/yyyy">
                  <c:v>42850</c:v>
                </c:pt>
                <c:pt idx="2800" formatCode="m/d/yyyy">
                  <c:v>42851</c:v>
                </c:pt>
                <c:pt idx="2801" formatCode="m/d/yyyy">
                  <c:v>42852</c:v>
                </c:pt>
                <c:pt idx="2802" formatCode="m/d/yyyy">
                  <c:v>42853</c:v>
                </c:pt>
                <c:pt idx="2803" formatCode="m/d/yyyy">
                  <c:v>42857</c:v>
                </c:pt>
                <c:pt idx="2804" formatCode="m/d/yyyy">
                  <c:v>42858</c:v>
                </c:pt>
                <c:pt idx="2805" formatCode="m/d/yyyy">
                  <c:v>42859</c:v>
                </c:pt>
                <c:pt idx="2806" formatCode="m/d/yyyy">
                  <c:v>42860</c:v>
                </c:pt>
                <c:pt idx="2807" formatCode="m/d/yyyy">
                  <c:v>42863</c:v>
                </c:pt>
                <c:pt idx="2808" formatCode="m/d/yyyy">
                  <c:v>42864</c:v>
                </c:pt>
                <c:pt idx="2809" formatCode="m/d/yyyy">
                  <c:v>42865</c:v>
                </c:pt>
                <c:pt idx="2810" formatCode="m/d/yyyy">
                  <c:v>42866</c:v>
                </c:pt>
                <c:pt idx="2811" formatCode="m/d/yyyy">
                  <c:v>42867</c:v>
                </c:pt>
                <c:pt idx="2812" formatCode="m/d/yyyy">
                  <c:v>42870</c:v>
                </c:pt>
                <c:pt idx="2813" formatCode="m/d/yyyy">
                  <c:v>42871</c:v>
                </c:pt>
                <c:pt idx="2814" formatCode="m/d/yyyy">
                  <c:v>42872</c:v>
                </c:pt>
                <c:pt idx="2815" formatCode="m/d/yyyy">
                  <c:v>42873</c:v>
                </c:pt>
                <c:pt idx="2816" formatCode="m/d/yyyy">
                  <c:v>42874</c:v>
                </c:pt>
                <c:pt idx="2817" formatCode="m/d/yyyy">
                  <c:v>42877</c:v>
                </c:pt>
                <c:pt idx="2818" formatCode="m/d/yyyy">
                  <c:v>42878</c:v>
                </c:pt>
                <c:pt idx="2819" formatCode="m/d/yyyy">
                  <c:v>42879</c:v>
                </c:pt>
                <c:pt idx="2820" formatCode="m/d/yyyy">
                  <c:v>42880</c:v>
                </c:pt>
                <c:pt idx="2821" formatCode="m/d/yyyy">
                  <c:v>42881</c:v>
                </c:pt>
                <c:pt idx="2822" formatCode="m/d/yyyy">
                  <c:v>42884</c:v>
                </c:pt>
                <c:pt idx="2823" formatCode="m/d/yyyy">
                  <c:v>42885</c:v>
                </c:pt>
                <c:pt idx="2824" formatCode="m/d/yyyy">
                  <c:v>42886</c:v>
                </c:pt>
                <c:pt idx="2825" formatCode="m/d/yyyy">
                  <c:v>42887</c:v>
                </c:pt>
                <c:pt idx="2826" formatCode="m/d/yyyy">
                  <c:v>42888</c:v>
                </c:pt>
                <c:pt idx="2827" formatCode="m/d/yyyy">
                  <c:v>42891</c:v>
                </c:pt>
                <c:pt idx="2828" formatCode="m/d/yyyy">
                  <c:v>42892</c:v>
                </c:pt>
                <c:pt idx="2829" formatCode="m/d/yyyy">
                  <c:v>42893</c:v>
                </c:pt>
                <c:pt idx="2830" formatCode="m/d/yyyy">
                  <c:v>42894</c:v>
                </c:pt>
                <c:pt idx="2831" formatCode="m/d/yyyy">
                  <c:v>42895</c:v>
                </c:pt>
                <c:pt idx="2832" formatCode="m/d/yyyy">
                  <c:v>42898</c:v>
                </c:pt>
                <c:pt idx="2833" formatCode="m/d/yyyy">
                  <c:v>42899</c:v>
                </c:pt>
                <c:pt idx="2834" formatCode="m/d/yyyy">
                  <c:v>42900</c:v>
                </c:pt>
                <c:pt idx="2835" formatCode="m/d/yyyy">
                  <c:v>42902</c:v>
                </c:pt>
                <c:pt idx="2836" formatCode="m/d/yyyy">
                  <c:v>42905</c:v>
                </c:pt>
                <c:pt idx="2837" formatCode="m/d/yyyy">
                  <c:v>42906</c:v>
                </c:pt>
                <c:pt idx="2838" formatCode="m/d/yyyy">
                  <c:v>42907</c:v>
                </c:pt>
                <c:pt idx="2839" formatCode="m/d/yyyy">
                  <c:v>42908</c:v>
                </c:pt>
                <c:pt idx="2840" formatCode="m/d/yyyy">
                  <c:v>42909</c:v>
                </c:pt>
                <c:pt idx="2841" formatCode="m/d/yyyy">
                  <c:v>42912</c:v>
                </c:pt>
                <c:pt idx="2842" formatCode="m/d/yyyy">
                  <c:v>42913</c:v>
                </c:pt>
                <c:pt idx="2843" formatCode="m/d/yyyy">
                  <c:v>42914</c:v>
                </c:pt>
                <c:pt idx="2844" formatCode="m/d/yyyy">
                  <c:v>42915</c:v>
                </c:pt>
                <c:pt idx="2845" formatCode="m/d/yyyy">
                  <c:v>42916</c:v>
                </c:pt>
                <c:pt idx="2846" formatCode="m/d/yyyy">
                  <c:v>42919</c:v>
                </c:pt>
                <c:pt idx="2847" formatCode="m/d/yyyy">
                  <c:v>42920</c:v>
                </c:pt>
                <c:pt idx="2848" formatCode="m/d/yyyy">
                  <c:v>42921</c:v>
                </c:pt>
                <c:pt idx="2849" formatCode="m/d/yyyy">
                  <c:v>42922</c:v>
                </c:pt>
                <c:pt idx="2850" formatCode="m/d/yyyy">
                  <c:v>42923</c:v>
                </c:pt>
                <c:pt idx="2851" formatCode="m/d/yyyy">
                  <c:v>42926</c:v>
                </c:pt>
                <c:pt idx="2852" formatCode="m/d/yyyy">
                  <c:v>42927</c:v>
                </c:pt>
                <c:pt idx="2853" formatCode="m/d/yyyy">
                  <c:v>42928</c:v>
                </c:pt>
                <c:pt idx="2854" formatCode="m/d/yyyy">
                  <c:v>42929</c:v>
                </c:pt>
                <c:pt idx="2855" formatCode="m/d/yyyy">
                  <c:v>42930</c:v>
                </c:pt>
                <c:pt idx="2856" formatCode="m/d/yyyy">
                  <c:v>42933</c:v>
                </c:pt>
                <c:pt idx="2857" formatCode="m/d/yyyy">
                  <c:v>42934</c:v>
                </c:pt>
                <c:pt idx="2858" formatCode="m/d/yyyy">
                  <c:v>42935</c:v>
                </c:pt>
                <c:pt idx="2859" formatCode="m/d/yyyy">
                  <c:v>42936</c:v>
                </c:pt>
                <c:pt idx="2860" formatCode="m/d/yyyy">
                  <c:v>42937</c:v>
                </c:pt>
                <c:pt idx="2861" formatCode="m/d/yyyy">
                  <c:v>42940</c:v>
                </c:pt>
                <c:pt idx="2862" formatCode="m/d/yyyy">
                  <c:v>42941</c:v>
                </c:pt>
                <c:pt idx="2863" formatCode="m/d/yyyy">
                  <c:v>42942</c:v>
                </c:pt>
                <c:pt idx="2864" formatCode="m/d/yyyy">
                  <c:v>42943</c:v>
                </c:pt>
                <c:pt idx="2865" formatCode="m/d/yyyy">
                  <c:v>42944</c:v>
                </c:pt>
                <c:pt idx="2866" formatCode="m/d/yyyy">
                  <c:v>42947</c:v>
                </c:pt>
                <c:pt idx="2867" formatCode="m/d/yyyy">
                  <c:v>42948</c:v>
                </c:pt>
                <c:pt idx="2868" formatCode="m/d/yyyy">
                  <c:v>42949</c:v>
                </c:pt>
                <c:pt idx="2869" formatCode="m/d/yyyy">
                  <c:v>42950</c:v>
                </c:pt>
                <c:pt idx="2870" formatCode="m/d/yyyy">
                  <c:v>42951</c:v>
                </c:pt>
                <c:pt idx="2871" formatCode="m/d/yyyy">
                  <c:v>42954</c:v>
                </c:pt>
                <c:pt idx="2872" formatCode="m/d/yyyy">
                  <c:v>42955</c:v>
                </c:pt>
                <c:pt idx="2873" formatCode="m/d/yyyy">
                  <c:v>42956</c:v>
                </c:pt>
                <c:pt idx="2874" formatCode="m/d/yyyy">
                  <c:v>42957</c:v>
                </c:pt>
                <c:pt idx="2875" formatCode="m/d/yyyy">
                  <c:v>42958</c:v>
                </c:pt>
                <c:pt idx="2876" formatCode="m/d/yyyy">
                  <c:v>42961</c:v>
                </c:pt>
                <c:pt idx="2877" formatCode="m/d/yyyy">
                  <c:v>42962</c:v>
                </c:pt>
                <c:pt idx="2878" formatCode="m/d/yyyy">
                  <c:v>42963</c:v>
                </c:pt>
                <c:pt idx="2879" formatCode="m/d/yyyy">
                  <c:v>42964</c:v>
                </c:pt>
                <c:pt idx="2880" formatCode="m/d/yyyy">
                  <c:v>42965</c:v>
                </c:pt>
                <c:pt idx="2881" formatCode="m/d/yyyy">
                  <c:v>42968</c:v>
                </c:pt>
                <c:pt idx="2882" formatCode="m/d/yyyy">
                  <c:v>42969</c:v>
                </c:pt>
                <c:pt idx="2883" formatCode="m/d/yyyy">
                  <c:v>42970</c:v>
                </c:pt>
                <c:pt idx="2884" formatCode="m/d/yyyy">
                  <c:v>42971</c:v>
                </c:pt>
                <c:pt idx="2885" formatCode="m/d/yyyy">
                  <c:v>42972</c:v>
                </c:pt>
                <c:pt idx="2886" formatCode="m/d/yyyy">
                  <c:v>42975</c:v>
                </c:pt>
                <c:pt idx="2887" formatCode="m/d/yyyy">
                  <c:v>42976</c:v>
                </c:pt>
                <c:pt idx="2888" formatCode="m/d/yyyy">
                  <c:v>42977</c:v>
                </c:pt>
                <c:pt idx="2889" formatCode="m/d/yyyy">
                  <c:v>42978</c:v>
                </c:pt>
                <c:pt idx="2890" formatCode="m/d/yyyy">
                  <c:v>42979</c:v>
                </c:pt>
                <c:pt idx="2891" formatCode="m/d/yyyy">
                  <c:v>42982</c:v>
                </c:pt>
                <c:pt idx="2892" formatCode="m/d/yyyy">
                  <c:v>42983</c:v>
                </c:pt>
                <c:pt idx="2893" formatCode="m/d/yyyy">
                  <c:v>42984</c:v>
                </c:pt>
                <c:pt idx="2894" formatCode="m/d/yyyy">
                  <c:v>42986</c:v>
                </c:pt>
                <c:pt idx="2895" formatCode="m/d/yyyy">
                  <c:v>42989</c:v>
                </c:pt>
                <c:pt idx="2896" formatCode="m/d/yyyy">
                  <c:v>42990</c:v>
                </c:pt>
                <c:pt idx="2897" formatCode="m/d/yyyy">
                  <c:v>42991</c:v>
                </c:pt>
                <c:pt idx="2898" formatCode="m/d/yyyy">
                  <c:v>42992</c:v>
                </c:pt>
                <c:pt idx="2899" formatCode="m/d/yyyy">
                  <c:v>42993</c:v>
                </c:pt>
                <c:pt idx="2900" formatCode="m/d/yyyy">
                  <c:v>42996</c:v>
                </c:pt>
                <c:pt idx="2901" formatCode="m/d/yyyy">
                  <c:v>42997</c:v>
                </c:pt>
                <c:pt idx="2902" formatCode="m/d/yyyy">
                  <c:v>42998</c:v>
                </c:pt>
                <c:pt idx="2903" formatCode="m/d/yyyy">
                  <c:v>42999</c:v>
                </c:pt>
                <c:pt idx="2904" formatCode="m/d/yyyy">
                  <c:v>43000</c:v>
                </c:pt>
                <c:pt idx="2905" formatCode="m/d/yyyy">
                  <c:v>43003</c:v>
                </c:pt>
                <c:pt idx="2906" formatCode="m/d/yyyy">
                  <c:v>43004</c:v>
                </c:pt>
                <c:pt idx="2907" formatCode="m/d/yyyy">
                  <c:v>43005</c:v>
                </c:pt>
                <c:pt idx="2908" formatCode="m/d/yyyy">
                  <c:v>43006</c:v>
                </c:pt>
                <c:pt idx="2909" formatCode="m/d/yyyy">
                  <c:v>43007</c:v>
                </c:pt>
                <c:pt idx="2910" formatCode="m/d/yyyy">
                  <c:v>43010</c:v>
                </c:pt>
                <c:pt idx="2911" formatCode="m/d/yyyy">
                  <c:v>43011</c:v>
                </c:pt>
                <c:pt idx="2912" formatCode="m/d/yyyy">
                  <c:v>43012</c:v>
                </c:pt>
                <c:pt idx="2913" formatCode="m/d/yyyy">
                  <c:v>43013</c:v>
                </c:pt>
                <c:pt idx="2914" formatCode="m/d/yyyy">
                  <c:v>43014</c:v>
                </c:pt>
                <c:pt idx="2915" formatCode="m/d/yyyy">
                  <c:v>43017</c:v>
                </c:pt>
                <c:pt idx="2916" formatCode="m/d/yyyy">
                  <c:v>43018</c:v>
                </c:pt>
                <c:pt idx="2917" formatCode="m/d/yyyy">
                  <c:v>43019</c:v>
                </c:pt>
                <c:pt idx="2918" formatCode="m/d/yyyy">
                  <c:v>43021</c:v>
                </c:pt>
                <c:pt idx="2919" formatCode="m/d/yyyy">
                  <c:v>43024</c:v>
                </c:pt>
                <c:pt idx="2920" formatCode="m/d/yyyy">
                  <c:v>43025</c:v>
                </c:pt>
                <c:pt idx="2921" formatCode="m/d/yyyy">
                  <c:v>43026</c:v>
                </c:pt>
                <c:pt idx="2922" formatCode="m/d/yyyy">
                  <c:v>43027</c:v>
                </c:pt>
                <c:pt idx="2923" formatCode="m/d/yyyy">
                  <c:v>43028</c:v>
                </c:pt>
                <c:pt idx="2924" formatCode="m/d/yyyy">
                  <c:v>43031</c:v>
                </c:pt>
                <c:pt idx="2925" formatCode="m/d/yyyy">
                  <c:v>43032</c:v>
                </c:pt>
                <c:pt idx="2926" formatCode="m/d/yyyy">
                  <c:v>43033</c:v>
                </c:pt>
                <c:pt idx="2927" formatCode="m/d/yyyy">
                  <c:v>43034</c:v>
                </c:pt>
                <c:pt idx="2928" formatCode="m/d/yyyy">
                  <c:v>43035</c:v>
                </c:pt>
                <c:pt idx="2929" formatCode="m/d/yyyy">
                  <c:v>43038</c:v>
                </c:pt>
                <c:pt idx="2930" formatCode="m/d/yyyy">
                  <c:v>43039</c:v>
                </c:pt>
                <c:pt idx="2931" formatCode="m/d/yyyy">
                  <c:v>43040</c:v>
                </c:pt>
                <c:pt idx="2932" formatCode="m/d/yyyy">
                  <c:v>43042</c:v>
                </c:pt>
                <c:pt idx="2933" formatCode="m/d/yyyy">
                  <c:v>43045</c:v>
                </c:pt>
                <c:pt idx="2934" formatCode="m/d/yyyy">
                  <c:v>43046</c:v>
                </c:pt>
                <c:pt idx="2935" formatCode="m/d/yyyy">
                  <c:v>43047</c:v>
                </c:pt>
                <c:pt idx="2936" formatCode="m/d/yyyy">
                  <c:v>43048</c:v>
                </c:pt>
                <c:pt idx="2937" formatCode="m/d/yyyy">
                  <c:v>43049</c:v>
                </c:pt>
                <c:pt idx="2938" formatCode="m/d/yyyy">
                  <c:v>43052</c:v>
                </c:pt>
                <c:pt idx="2939" formatCode="m/d/yyyy">
                  <c:v>43053</c:v>
                </c:pt>
                <c:pt idx="2940" formatCode="m/d/yyyy">
                  <c:v>43055</c:v>
                </c:pt>
                <c:pt idx="2941" formatCode="m/d/yyyy">
                  <c:v>43056</c:v>
                </c:pt>
                <c:pt idx="2942" formatCode="m/d/yyyy">
                  <c:v>43060</c:v>
                </c:pt>
                <c:pt idx="2943" formatCode="m/d/yyyy">
                  <c:v>43061</c:v>
                </c:pt>
                <c:pt idx="2944" formatCode="m/d/yyyy">
                  <c:v>43062</c:v>
                </c:pt>
                <c:pt idx="2945" formatCode="m/d/yyyy">
                  <c:v>43063</c:v>
                </c:pt>
                <c:pt idx="2946" formatCode="m/d/yyyy">
                  <c:v>43066</c:v>
                </c:pt>
                <c:pt idx="2947" formatCode="m/d/yyyy">
                  <c:v>43067</c:v>
                </c:pt>
                <c:pt idx="2948" formatCode="m/d/yyyy">
                  <c:v>43068</c:v>
                </c:pt>
                <c:pt idx="2949" formatCode="m/d/yyyy">
                  <c:v>43069</c:v>
                </c:pt>
                <c:pt idx="2950" formatCode="m/d/yyyy">
                  <c:v>43070</c:v>
                </c:pt>
                <c:pt idx="2951" formatCode="m/d/yyyy">
                  <c:v>43073</c:v>
                </c:pt>
                <c:pt idx="2952" formatCode="m/d/yyyy">
                  <c:v>43074</c:v>
                </c:pt>
                <c:pt idx="2953" formatCode="m/d/yyyy">
                  <c:v>43075</c:v>
                </c:pt>
                <c:pt idx="2954" formatCode="m/d/yyyy">
                  <c:v>43076</c:v>
                </c:pt>
                <c:pt idx="2955" formatCode="m/d/yyyy">
                  <c:v>43077</c:v>
                </c:pt>
                <c:pt idx="2956" formatCode="m/d/yyyy">
                  <c:v>43080</c:v>
                </c:pt>
                <c:pt idx="2957" formatCode="m/d/yyyy">
                  <c:v>43081</c:v>
                </c:pt>
                <c:pt idx="2958" formatCode="m/d/yyyy">
                  <c:v>43082</c:v>
                </c:pt>
                <c:pt idx="2959" formatCode="m/d/yyyy">
                  <c:v>43083</c:v>
                </c:pt>
                <c:pt idx="2960" formatCode="m/d/yyyy">
                  <c:v>43084</c:v>
                </c:pt>
                <c:pt idx="2961" formatCode="m/d/yyyy">
                  <c:v>43087</c:v>
                </c:pt>
                <c:pt idx="2962" formatCode="m/d/yyyy">
                  <c:v>43088</c:v>
                </c:pt>
                <c:pt idx="2963" formatCode="m/d/yyyy">
                  <c:v>43089</c:v>
                </c:pt>
                <c:pt idx="2964" formatCode="m/d/yyyy">
                  <c:v>43090</c:v>
                </c:pt>
                <c:pt idx="2965" formatCode="m/d/yyyy">
                  <c:v>43091</c:v>
                </c:pt>
                <c:pt idx="2966" formatCode="m/d/yyyy">
                  <c:v>43095</c:v>
                </c:pt>
                <c:pt idx="2967" formatCode="m/d/yyyy">
                  <c:v>43096</c:v>
                </c:pt>
                <c:pt idx="2968" formatCode="m/d/yyyy">
                  <c:v>43097</c:v>
                </c:pt>
                <c:pt idx="2969" formatCode="m/d/yyyy">
                  <c:v>43102</c:v>
                </c:pt>
                <c:pt idx="2970" formatCode="m/d/yyyy">
                  <c:v>43103</c:v>
                </c:pt>
                <c:pt idx="2971" formatCode="m/d/yyyy">
                  <c:v>43104</c:v>
                </c:pt>
                <c:pt idx="2972" formatCode="m/d/yyyy">
                  <c:v>43105</c:v>
                </c:pt>
                <c:pt idx="2973" formatCode="m/d/yyyy">
                  <c:v>43108</c:v>
                </c:pt>
                <c:pt idx="2974" formatCode="m/d/yyyy">
                  <c:v>43109</c:v>
                </c:pt>
                <c:pt idx="2975" formatCode="m/d/yyyy">
                  <c:v>43110</c:v>
                </c:pt>
                <c:pt idx="2976" formatCode="m/d/yyyy">
                  <c:v>43111</c:v>
                </c:pt>
                <c:pt idx="2977" formatCode="m/d/yyyy">
                  <c:v>43112</c:v>
                </c:pt>
                <c:pt idx="2978" formatCode="m/d/yyyy">
                  <c:v>43115</c:v>
                </c:pt>
                <c:pt idx="2979" formatCode="m/d/yyyy">
                  <c:v>43116</c:v>
                </c:pt>
                <c:pt idx="2980" formatCode="m/d/yyyy">
                  <c:v>43117</c:v>
                </c:pt>
                <c:pt idx="2981" formatCode="m/d/yyyy">
                  <c:v>43118</c:v>
                </c:pt>
                <c:pt idx="2982" formatCode="m/d/yyyy">
                  <c:v>43119</c:v>
                </c:pt>
                <c:pt idx="2983" formatCode="m/d/yyyy">
                  <c:v>43122</c:v>
                </c:pt>
                <c:pt idx="2984" formatCode="m/d/yyyy">
                  <c:v>43123</c:v>
                </c:pt>
                <c:pt idx="2985" formatCode="m/d/yyyy">
                  <c:v>43124</c:v>
                </c:pt>
                <c:pt idx="2986" formatCode="m/d/yyyy">
                  <c:v>43126</c:v>
                </c:pt>
                <c:pt idx="2987" formatCode="m/d/yyyy">
                  <c:v>43129</c:v>
                </c:pt>
                <c:pt idx="2988" formatCode="m/d/yyyy">
                  <c:v>43130</c:v>
                </c:pt>
                <c:pt idx="2989" formatCode="m/d/yyyy">
                  <c:v>43131</c:v>
                </c:pt>
                <c:pt idx="2990" formatCode="m/d/yyyy">
                  <c:v>43132</c:v>
                </c:pt>
                <c:pt idx="2991" formatCode="m/d/yyyy">
                  <c:v>43133</c:v>
                </c:pt>
                <c:pt idx="2992" formatCode="m/d/yyyy">
                  <c:v>43136</c:v>
                </c:pt>
                <c:pt idx="2993" formatCode="m/d/yyyy">
                  <c:v>43137</c:v>
                </c:pt>
                <c:pt idx="2994" formatCode="m/d/yyyy">
                  <c:v>43138</c:v>
                </c:pt>
                <c:pt idx="2995" formatCode="m/d/yyyy">
                  <c:v>43139</c:v>
                </c:pt>
                <c:pt idx="2996" formatCode="m/d/yyyy">
                  <c:v>43140</c:v>
                </c:pt>
                <c:pt idx="2997" formatCode="m/d/yyyy">
                  <c:v>43145</c:v>
                </c:pt>
                <c:pt idx="2998" formatCode="m/d/yyyy">
                  <c:v>43146</c:v>
                </c:pt>
                <c:pt idx="2999" formatCode="m/d/yyyy">
                  <c:v>43147</c:v>
                </c:pt>
                <c:pt idx="3000" formatCode="m/d/yyyy">
                  <c:v>43150</c:v>
                </c:pt>
                <c:pt idx="3001" formatCode="m/d/yyyy">
                  <c:v>43151</c:v>
                </c:pt>
                <c:pt idx="3002" formatCode="m/d/yyyy">
                  <c:v>43152</c:v>
                </c:pt>
                <c:pt idx="3003" formatCode="m/d/yyyy">
                  <c:v>43153</c:v>
                </c:pt>
                <c:pt idx="3004" formatCode="m/d/yyyy">
                  <c:v>43154</c:v>
                </c:pt>
                <c:pt idx="3005" formatCode="m/d/yyyy">
                  <c:v>43157</c:v>
                </c:pt>
                <c:pt idx="3006" formatCode="m/d/yyyy">
                  <c:v>43158</c:v>
                </c:pt>
                <c:pt idx="3007" formatCode="m/d/yyyy">
                  <c:v>43159</c:v>
                </c:pt>
                <c:pt idx="3008" formatCode="m/d/yyyy">
                  <c:v>43160</c:v>
                </c:pt>
                <c:pt idx="3009" formatCode="m/d/yyyy">
                  <c:v>43161</c:v>
                </c:pt>
                <c:pt idx="3010" formatCode="m/d/yyyy">
                  <c:v>43164</c:v>
                </c:pt>
                <c:pt idx="3011" formatCode="m/d/yyyy">
                  <c:v>43165</c:v>
                </c:pt>
                <c:pt idx="3012" formatCode="m/d/yyyy">
                  <c:v>43166</c:v>
                </c:pt>
                <c:pt idx="3013" formatCode="m/d/yyyy">
                  <c:v>43167</c:v>
                </c:pt>
                <c:pt idx="3014" formatCode="m/d/yyyy">
                  <c:v>43168</c:v>
                </c:pt>
                <c:pt idx="3015" formatCode="m/d/yyyy">
                  <c:v>43171</c:v>
                </c:pt>
                <c:pt idx="3016" formatCode="m/d/yyyy">
                  <c:v>43172</c:v>
                </c:pt>
                <c:pt idx="3017" formatCode="m/d/yyyy">
                  <c:v>43173</c:v>
                </c:pt>
                <c:pt idx="3018" formatCode="m/d/yyyy">
                  <c:v>43174</c:v>
                </c:pt>
                <c:pt idx="3019" formatCode="m/d/yyyy">
                  <c:v>43175</c:v>
                </c:pt>
                <c:pt idx="3020" formatCode="m/d/yyyy">
                  <c:v>43178</c:v>
                </c:pt>
                <c:pt idx="3021" formatCode="m/d/yyyy">
                  <c:v>43179</c:v>
                </c:pt>
                <c:pt idx="3022" formatCode="m/d/yyyy">
                  <c:v>43180</c:v>
                </c:pt>
                <c:pt idx="3023" formatCode="m/d/yyyy">
                  <c:v>43181</c:v>
                </c:pt>
                <c:pt idx="3024" formatCode="m/d/yyyy">
                  <c:v>43182</c:v>
                </c:pt>
                <c:pt idx="3025" formatCode="m/d/yyyy">
                  <c:v>43185</c:v>
                </c:pt>
                <c:pt idx="3026" formatCode="m/d/yyyy">
                  <c:v>43186</c:v>
                </c:pt>
                <c:pt idx="3027" formatCode="m/d/yyyy">
                  <c:v>43187</c:v>
                </c:pt>
                <c:pt idx="3028" formatCode="m/d/yyyy">
                  <c:v>43188</c:v>
                </c:pt>
                <c:pt idx="3029" formatCode="m/d/yyyy">
                  <c:v>43192</c:v>
                </c:pt>
                <c:pt idx="3030" formatCode="m/d/yyyy">
                  <c:v>43193</c:v>
                </c:pt>
                <c:pt idx="3031" formatCode="m/d/yyyy">
                  <c:v>43194</c:v>
                </c:pt>
                <c:pt idx="3032" formatCode="m/d/yyyy">
                  <c:v>43195</c:v>
                </c:pt>
                <c:pt idx="3033" formatCode="m/d/yyyy">
                  <c:v>43196</c:v>
                </c:pt>
                <c:pt idx="3034" formatCode="m/d/yyyy">
                  <c:v>43199</c:v>
                </c:pt>
                <c:pt idx="3035" formatCode="m/d/yyyy">
                  <c:v>43200</c:v>
                </c:pt>
                <c:pt idx="3036" formatCode="m/d/yyyy">
                  <c:v>43201</c:v>
                </c:pt>
                <c:pt idx="3037" formatCode="m/d/yyyy">
                  <c:v>43202</c:v>
                </c:pt>
                <c:pt idx="3038" formatCode="m/d/yyyy">
                  <c:v>43203</c:v>
                </c:pt>
                <c:pt idx="3039" formatCode="m/d/yyyy">
                  <c:v>43206</c:v>
                </c:pt>
                <c:pt idx="3040" formatCode="m/d/yyyy">
                  <c:v>43207</c:v>
                </c:pt>
                <c:pt idx="3041" formatCode="m/d/yyyy">
                  <c:v>43208</c:v>
                </c:pt>
                <c:pt idx="3042" formatCode="m/d/yyyy">
                  <c:v>43209</c:v>
                </c:pt>
                <c:pt idx="3043" formatCode="m/d/yyyy">
                  <c:v>43210</c:v>
                </c:pt>
                <c:pt idx="3044" formatCode="m/d/yyyy">
                  <c:v>43213</c:v>
                </c:pt>
                <c:pt idx="3045" formatCode="m/d/yyyy">
                  <c:v>43214</c:v>
                </c:pt>
                <c:pt idx="3046" formatCode="m/d/yyyy">
                  <c:v>43215</c:v>
                </c:pt>
                <c:pt idx="3047" formatCode="m/d/yyyy">
                  <c:v>43216</c:v>
                </c:pt>
                <c:pt idx="3048" formatCode="m/d/yyyy">
                  <c:v>43217</c:v>
                </c:pt>
                <c:pt idx="3049" formatCode="m/d/yyyy">
                  <c:v>43220</c:v>
                </c:pt>
                <c:pt idx="3050" formatCode="m/d/yyyy">
                  <c:v>43222</c:v>
                </c:pt>
                <c:pt idx="3051" formatCode="m/d/yyyy">
                  <c:v>43223</c:v>
                </c:pt>
                <c:pt idx="3052" formatCode="m/d/yyyy">
                  <c:v>43224</c:v>
                </c:pt>
                <c:pt idx="3053" formatCode="m/d/yyyy">
                  <c:v>43227</c:v>
                </c:pt>
                <c:pt idx="3054" formatCode="m/d/yyyy">
                  <c:v>43228</c:v>
                </c:pt>
                <c:pt idx="3055" formatCode="m/d/yyyy">
                  <c:v>43229</c:v>
                </c:pt>
                <c:pt idx="3056" formatCode="m/d/yyyy">
                  <c:v>43230</c:v>
                </c:pt>
                <c:pt idx="3057" formatCode="m/d/yyyy">
                  <c:v>43231</c:v>
                </c:pt>
                <c:pt idx="3058" formatCode="m/d/yyyy">
                  <c:v>43234</c:v>
                </c:pt>
                <c:pt idx="3059" formatCode="m/d/yyyy">
                  <c:v>43235</c:v>
                </c:pt>
                <c:pt idx="3060" formatCode="m/d/yyyy">
                  <c:v>43236</c:v>
                </c:pt>
                <c:pt idx="3061" formatCode="m/d/yyyy">
                  <c:v>43237</c:v>
                </c:pt>
                <c:pt idx="3062" formatCode="m/d/yyyy">
                  <c:v>43238</c:v>
                </c:pt>
                <c:pt idx="3063" formatCode="m/d/yyyy">
                  <c:v>43241</c:v>
                </c:pt>
                <c:pt idx="3064" formatCode="m/d/yyyy">
                  <c:v>43242</c:v>
                </c:pt>
                <c:pt idx="3065" formatCode="m/d/yyyy">
                  <c:v>43243</c:v>
                </c:pt>
                <c:pt idx="3066" formatCode="m/d/yyyy">
                  <c:v>43244</c:v>
                </c:pt>
                <c:pt idx="3067" formatCode="m/d/yyyy">
                  <c:v>43245</c:v>
                </c:pt>
                <c:pt idx="3068" formatCode="m/d/yyyy">
                  <c:v>43248</c:v>
                </c:pt>
                <c:pt idx="3069" formatCode="m/d/yyyy">
                  <c:v>43249</c:v>
                </c:pt>
                <c:pt idx="3070" formatCode="m/d/yyyy">
                  <c:v>43250</c:v>
                </c:pt>
                <c:pt idx="3071" formatCode="m/d/yyyy">
                  <c:v>43252</c:v>
                </c:pt>
                <c:pt idx="3072" formatCode="m/d/yyyy">
                  <c:v>43255</c:v>
                </c:pt>
                <c:pt idx="3073" formatCode="m/d/yyyy">
                  <c:v>43256</c:v>
                </c:pt>
                <c:pt idx="3074" formatCode="m/d/yyyy">
                  <c:v>43257</c:v>
                </c:pt>
                <c:pt idx="3075" formatCode="m/d/yyyy">
                  <c:v>43258</c:v>
                </c:pt>
                <c:pt idx="3076" formatCode="m/d/yyyy">
                  <c:v>43259</c:v>
                </c:pt>
                <c:pt idx="3077" formatCode="m/d/yyyy">
                  <c:v>43262</c:v>
                </c:pt>
                <c:pt idx="3078" formatCode="m/d/yyyy">
                  <c:v>43263</c:v>
                </c:pt>
                <c:pt idx="3079" formatCode="m/d/yyyy">
                  <c:v>43264</c:v>
                </c:pt>
                <c:pt idx="3080" formatCode="m/d/yyyy">
                  <c:v>43265</c:v>
                </c:pt>
                <c:pt idx="3081" formatCode="m/d/yyyy">
                  <c:v>43266</c:v>
                </c:pt>
                <c:pt idx="3082" formatCode="m/d/yyyy">
                  <c:v>43269</c:v>
                </c:pt>
                <c:pt idx="3083" formatCode="m/d/yyyy">
                  <c:v>43270</c:v>
                </c:pt>
                <c:pt idx="3084" formatCode="m/d/yyyy">
                  <c:v>43271</c:v>
                </c:pt>
                <c:pt idx="3085" formatCode="m/d/yyyy">
                  <c:v>43272</c:v>
                </c:pt>
                <c:pt idx="3086" formatCode="m/d/yyyy">
                  <c:v>43273</c:v>
                </c:pt>
                <c:pt idx="3087" formatCode="m/d/yyyy">
                  <c:v>43276</c:v>
                </c:pt>
                <c:pt idx="3088" formatCode="m/d/yyyy">
                  <c:v>43277</c:v>
                </c:pt>
                <c:pt idx="3089" formatCode="m/d/yyyy">
                  <c:v>43278</c:v>
                </c:pt>
                <c:pt idx="3090" formatCode="m/d/yyyy">
                  <c:v>43279</c:v>
                </c:pt>
                <c:pt idx="3091" formatCode="m/d/yyyy">
                  <c:v>43280</c:v>
                </c:pt>
                <c:pt idx="3092" formatCode="m/d/yyyy">
                  <c:v>43283</c:v>
                </c:pt>
                <c:pt idx="3093" formatCode="m/d/yyyy">
                  <c:v>43284</c:v>
                </c:pt>
                <c:pt idx="3094" formatCode="m/d/yyyy">
                  <c:v>43285</c:v>
                </c:pt>
                <c:pt idx="3095" formatCode="m/d/yyyy">
                  <c:v>43286</c:v>
                </c:pt>
                <c:pt idx="3096" formatCode="m/d/yyyy">
                  <c:v>43287</c:v>
                </c:pt>
                <c:pt idx="3097" formatCode="m/d/yyyy">
                  <c:v>43291</c:v>
                </c:pt>
                <c:pt idx="3098" formatCode="m/d/yyyy">
                  <c:v>43292</c:v>
                </c:pt>
                <c:pt idx="3099" formatCode="m/d/yyyy">
                  <c:v>43293</c:v>
                </c:pt>
                <c:pt idx="3100" formatCode="m/d/yyyy">
                  <c:v>43294</c:v>
                </c:pt>
                <c:pt idx="3101" formatCode="m/d/yyyy">
                  <c:v>43297</c:v>
                </c:pt>
                <c:pt idx="3102" formatCode="m/d/yyyy">
                  <c:v>43298</c:v>
                </c:pt>
                <c:pt idx="3103" formatCode="m/d/yyyy">
                  <c:v>43299</c:v>
                </c:pt>
                <c:pt idx="3104" formatCode="m/d/yyyy">
                  <c:v>43300</c:v>
                </c:pt>
                <c:pt idx="3105" formatCode="m/d/yyyy">
                  <c:v>43301</c:v>
                </c:pt>
                <c:pt idx="3106" formatCode="m/d/yyyy">
                  <c:v>43304</c:v>
                </c:pt>
                <c:pt idx="3107" formatCode="m/d/yyyy">
                  <c:v>43305</c:v>
                </c:pt>
                <c:pt idx="3108" formatCode="m/d/yyyy">
                  <c:v>43306</c:v>
                </c:pt>
                <c:pt idx="3109" formatCode="m/d/yyyy">
                  <c:v>43307</c:v>
                </c:pt>
                <c:pt idx="3110" formatCode="m/d/yyyy">
                  <c:v>43308</c:v>
                </c:pt>
                <c:pt idx="3111" formatCode="m/d/yyyy">
                  <c:v>43311</c:v>
                </c:pt>
                <c:pt idx="3112" formatCode="m/d/yyyy">
                  <c:v>43312</c:v>
                </c:pt>
                <c:pt idx="3113" formatCode="m/d/yyyy">
                  <c:v>43313</c:v>
                </c:pt>
                <c:pt idx="3114" formatCode="m/d/yyyy">
                  <c:v>43314</c:v>
                </c:pt>
                <c:pt idx="3115" formatCode="m/d/yyyy">
                  <c:v>43315</c:v>
                </c:pt>
                <c:pt idx="3116" formatCode="m/d/yyyy">
                  <c:v>43318</c:v>
                </c:pt>
                <c:pt idx="3117" formatCode="m/d/yyyy">
                  <c:v>43319</c:v>
                </c:pt>
                <c:pt idx="3118" formatCode="m/d/yyyy">
                  <c:v>43320</c:v>
                </c:pt>
                <c:pt idx="3119" formatCode="m/d/yyyy">
                  <c:v>43321</c:v>
                </c:pt>
                <c:pt idx="3120" formatCode="m/d/yyyy">
                  <c:v>43322</c:v>
                </c:pt>
                <c:pt idx="3121" formatCode="m/d/yyyy">
                  <c:v>43325</c:v>
                </c:pt>
                <c:pt idx="3122" formatCode="m/d/yyyy">
                  <c:v>43326</c:v>
                </c:pt>
                <c:pt idx="3123" formatCode="m/d/yyyy">
                  <c:v>43327</c:v>
                </c:pt>
                <c:pt idx="3124" formatCode="m/d/yyyy">
                  <c:v>43328</c:v>
                </c:pt>
                <c:pt idx="3125" formatCode="m/d/yyyy">
                  <c:v>43329</c:v>
                </c:pt>
                <c:pt idx="3126" formatCode="m/d/yyyy">
                  <c:v>43332</c:v>
                </c:pt>
                <c:pt idx="3127" formatCode="m/d/yyyy">
                  <c:v>43333</c:v>
                </c:pt>
                <c:pt idx="3128" formatCode="m/d/yyyy">
                  <c:v>43334</c:v>
                </c:pt>
                <c:pt idx="3129" formatCode="m/d/yyyy">
                  <c:v>43335</c:v>
                </c:pt>
                <c:pt idx="3130" formatCode="m/d/yyyy">
                  <c:v>43336</c:v>
                </c:pt>
                <c:pt idx="3131" formatCode="m/d/yyyy">
                  <c:v>43339</c:v>
                </c:pt>
                <c:pt idx="3132" formatCode="m/d/yyyy">
                  <c:v>43340</c:v>
                </c:pt>
                <c:pt idx="3133" formatCode="m/d/yyyy">
                  <c:v>43341</c:v>
                </c:pt>
                <c:pt idx="3134" formatCode="m/d/yyyy">
                  <c:v>43342</c:v>
                </c:pt>
                <c:pt idx="3135" formatCode="m/d/yyyy">
                  <c:v>43343</c:v>
                </c:pt>
                <c:pt idx="3136" formatCode="m/d/yyyy">
                  <c:v>43346</c:v>
                </c:pt>
                <c:pt idx="3137" formatCode="m/d/yyyy">
                  <c:v>43347</c:v>
                </c:pt>
                <c:pt idx="3138" formatCode="m/d/yyyy">
                  <c:v>43348</c:v>
                </c:pt>
                <c:pt idx="3139" formatCode="m/d/yyyy">
                  <c:v>43349</c:v>
                </c:pt>
                <c:pt idx="3140" formatCode="m/d/yyyy">
                  <c:v>43353</c:v>
                </c:pt>
                <c:pt idx="3141" formatCode="m/d/yyyy">
                  <c:v>43354</c:v>
                </c:pt>
                <c:pt idx="3142" formatCode="m/d/yyyy">
                  <c:v>43355</c:v>
                </c:pt>
                <c:pt idx="3143" formatCode="m/d/yyyy">
                  <c:v>43356</c:v>
                </c:pt>
                <c:pt idx="3144" formatCode="m/d/yyyy">
                  <c:v>43357</c:v>
                </c:pt>
                <c:pt idx="3145" formatCode="m/d/yyyy">
                  <c:v>43360</c:v>
                </c:pt>
                <c:pt idx="3146" formatCode="m/d/yyyy">
                  <c:v>43361</c:v>
                </c:pt>
                <c:pt idx="3147" formatCode="m/d/yyyy">
                  <c:v>43362</c:v>
                </c:pt>
                <c:pt idx="3148" formatCode="m/d/yyyy">
                  <c:v>43363</c:v>
                </c:pt>
                <c:pt idx="3149" formatCode="m/d/yyyy">
                  <c:v>43364</c:v>
                </c:pt>
                <c:pt idx="3150" formatCode="m/d/yyyy">
                  <c:v>43367</c:v>
                </c:pt>
                <c:pt idx="3151" formatCode="m/d/yyyy">
                  <c:v>43368</c:v>
                </c:pt>
                <c:pt idx="3152" formatCode="m/d/yyyy">
                  <c:v>43369</c:v>
                </c:pt>
                <c:pt idx="3153" formatCode="m/d/yyyy">
                  <c:v>43370</c:v>
                </c:pt>
                <c:pt idx="3154" formatCode="m/d/yyyy">
                  <c:v>43371</c:v>
                </c:pt>
                <c:pt idx="3155" formatCode="m/d/yyyy">
                  <c:v>43374</c:v>
                </c:pt>
                <c:pt idx="3156" formatCode="m/d/yyyy">
                  <c:v>43375</c:v>
                </c:pt>
                <c:pt idx="3157" formatCode="m/d/yyyy">
                  <c:v>43376</c:v>
                </c:pt>
                <c:pt idx="3158" formatCode="m/d/yyyy">
                  <c:v>43377</c:v>
                </c:pt>
                <c:pt idx="3159" formatCode="m/d/yyyy">
                  <c:v>43378</c:v>
                </c:pt>
                <c:pt idx="3160" formatCode="m/d/yyyy">
                  <c:v>43381</c:v>
                </c:pt>
                <c:pt idx="3161" formatCode="m/d/yyyy">
                  <c:v>43382</c:v>
                </c:pt>
                <c:pt idx="3162" formatCode="m/d/yyyy">
                  <c:v>43383</c:v>
                </c:pt>
                <c:pt idx="3163" formatCode="m/d/yyyy">
                  <c:v>43384</c:v>
                </c:pt>
                <c:pt idx="3164" formatCode="m/d/yyyy">
                  <c:v>43388</c:v>
                </c:pt>
                <c:pt idx="3165" formatCode="m/d/yyyy">
                  <c:v>43389</c:v>
                </c:pt>
                <c:pt idx="3166" formatCode="m/d/yyyy">
                  <c:v>43390</c:v>
                </c:pt>
                <c:pt idx="3167" formatCode="m/d/yyyy">
                  <c:v>43391</c:v>
                </c:pt>
                <c:pt idx="3168" formatCode="m/d/yyyy">
                  <c:v>43392</c:v>
                </c:pt>
                <c:pt idx="3169" formatCode="m/d/yyyy">
                  <c:v>43395</c:v>
                </c:pt>
                <c:pt idx="3170" formatCode="m/d/yyyy">
                  <c:v>43396</c:v>
                </c:pt>
                <c:pt idx="3171" formatCode="m/d/yyyy">
                  <c:v>43397</c:v>
                </c:pt>
                <c:pt idx="3172" formatCode="m/d/yyyy">
                  <c:v>43398</c:v>
                </c:pt>
                <c:pt idx="3173" formatCode="m/d/yyyy">
                  <c:v>43399</c:v>
                </c:pt>
                <c:pt idx="3174" formatCode="m/d/yyyy">
                  <c:v>43402</c:v>
                </c:pt>
                <c:pt idx="3175" formatCode="m/d/yyyy">
                  <c:v>43403</c:v>
                </c:pt>
                <c:pt idx="3176" formatCode="m/d/yyyy">
                  <c:v>43404</c:v>
                </c:pt>
                <c:pt idx="3177" formatCode="m/d/yyyy">
                  <c:v>43405</c:v>
                </c:pt>
                <c:pt idx="3178" formatCode="m/d/yyyy">
                  <c:v>43409</c:v>
                </c:pt>
                <c:pt idx="3179" formatCode="m/d/yyyy">
                  <c:v>43410</c:v>
                </c:pt>
                <c:pt idx="3180" formatCode="m/d/yyyy">
                  <c:v>43411</c:v>
                </c:pt>
                <c:pt idx="3181" formatCode="m/d/yyyy">
                  <c:v>43412</c:v>
                </c:pt>
                <c:pt idx="3182" formatCode="m/d/yyyy">
                  <c:v>43413</c:v>
                </c:pt>
                <c:pt idx="3183" formatCode="m/d/yyyy">
                  <c:v>43416</c:v>
                </c:pt>
                <c:pt idx="3184" formatCode="m/d/yyyy">
                  <c:v>43417</c:v>
                </c:pt>
                <c:pt idx="3185" formatCode="m/d/yyyy">
                  <c:v>43418</c:v>
                </c:pt>
                <c:pt idx="3186" formatCode="m/d/yyyy">
                  <c:v>43420</c:v>
                </c:pt>
                <c:pt idx="3187" formatCode="m/d/yyyy">
                  <c:v>43423</c:v>
                </c:pt>
                <c:pt idx="3188" formatCode="m/d/yyyy">
                  <c:v>43425</c:v>
                </c:pt>
                <c:pt idx="3189" formatCode="m/d/yyyy">
                  <c:v>43426</c:v>
                </c:pt>
                <c:pt idx="3190" formatCode="m/d/yyyy">
                  <c:v>43427</c:v>
                </c:pt>
                <c:pt idx="3191" formatCode="m/d/yyyy">
                  <c:v>43430</c:v>
                </c:pt>
                <c:pt idx="3192" formatCode="m/d/yyyy">
                  <c:v>43431</c:v>
                </c:pt>
                <c:pt idx="3193" formatCode="m/d/yyyy">
                  <c:v>43432</c:v>
                </c:pt>
                <c:pt idx="3194" formatCode="m/d/yyyy">
                  <c:v>43433</c:v>
                </c:pt>
                <c:pt idx="3195" formatCode="m/d/yyyy">
                  <c:v>43434</c:v>
                </c:pt>
                <c:pt idx="3196" formatCode="m/d/yyyy">
                  <c:v>43437</c:v>
                </c:pt>
                <c:pt idx="3197" formatCode="m/d/yyyy">
                  <c:v>43438</c:v>
                </c:pt>
                <c:pt idx="3198" formatCode="m/d/yyyy">
                  <c:v>43439</c:v>
                </c:pt>
                <c:pt idx="3199" formatCode="m/d/yyyy">
                  <c:v>43440</c:v>
                </c:pt>
                <c:pt idx="3200" formatCode="m/d/yyyy">
                  <c:v>43441</c:v>
                </c:pt>
                <c:pt idx="3201" formatCode="m/d/yyyy">
                  <c:v>43444</c:v>
                </c:pt>
                <c:pt idx="3202" formatCode="m/d/yyyy">
                  <c:v>43445</c:v>
                </c:pt>
                <c:pt idx="3203" formatCode="m/d/yyyy">
                  <c:v>43446</c:v>
                </c:pt>
                <c:pt idx="3204" formatCode="m/d/yyyy">
                  <c:v>43447</c:v>
                </c:pt>
                <c:pt idx="3205" formatCode="m/d/yyyy">
                  <c:v>43448</c:v>
                </c:pt>
                <c:pt idx="3206" formatCode="m/d/yyyy">
                  <c:v>43451</c:v>
                </c:pt>
                <c:pt idx="3207" formatCode="m/d/yyyy">
                  <c:v>43452</c:v>
                </c:pt>
                <c:pt idx="3208" formatCode="m/d/yyyy">
                  <c:v>43453</c:v>
                </c:pt>
                <c:pt idx="3209" formatCode="m/d/yyyy">
                  <c:v>43454</c:v>
                </c:pt>
                <c:pt idx="3210" formatCode="m/d/yyyy">
                  <c:v>43455</c:v>
                </c:pt>
                <c:pt idx="3211" formatCode="m/d/yyyy">
                  <c:v>43460</c:v>
                </c:pt>
                <c:pt idx="3212" formatCode="m/d/yyyy">
                  <c:v>43461</c:v>
                </c:pt>
                <c:pt idx="3213" formatCode="m/d/yyyy">
                  <c:v>43462</c:v>
                </c:pt>
                <c:pt idx="3214" formatCode="m/d/yyyy">
                  <c:v>43467</c:v>
                </c:pt>
                <c:pt idx="3215" formatCode="m/d/yyyy">
                  <c:v>43468</c:v>
                </c:pt>
                <c:pt idx="3216" formatCode="m/d/yyyy">
                  <c:v>43469</c:v>
                </c:pt>
                <c:pt idx="3217" formatCode="m/d/yyyy">
                  <c:v>43472</c:v>
                </c:pt>
                <c:pt idx="3218" formatCode="m/d/yyyy">
                  <c:v>43473</c:v>
                </c:pt>
                <c:pt idx="3219" formatCode="m/d/yyyy">
                  <c:v>43474</c:v>
                </c:pt>
                <c:pt idx="3220" formatCode="m/d/yyyy">
                  <c:v>43475</c:v>
                </c:pt>
                <c:pt idx="3221" formatCode="m/d/yyyy">
                  <c:v>43476</c:v>
                </c:pt>
                <c:pt idx="3222" formatCode="m/d/yyyy">
                  <c:v>43479</c:v>
                </c:pt>
                <c:pt idx="3223" formatCode="m/d/yyyy">
                  <c:v>43480</c:v>
                </c:pt>
                <c:pt idx="3224" formatCode="m/d/yyyy">
                  <c:v>43481</c:v>
                </c:pt>
                <c:pt idx="3225" formatCode="m/d/yyyy">
                  <c:v>43482</c:v>
                </c:pt>
                <c:pt idx="3226" formatCode="m/d/yyyy">
                  <c:v>43483</c:v>
                </c:pt>
                <c:pt idx="3227" formatCode="m/d/yyyy">
                  <c:v>43486</c:v>
                </c:pt>
                <c:pt idx="3228" formatCode="m/d/yyyy">
                  <c:v>43487</c:v>
                </c:pt>
                <c:pt idx="3229" formatCode="m/d/yyyy">
                  <c:v>43488</c:v>
                </c:pt>
                <c:pt idx="3230" formatCode="m/d/yyyy">
                  <c:v>43489</c:v>
                </c:pt>
                <c:pt idx="3231" formatCode="m/d/yyyy">
                  <c:v>43493</c:v>
                </c:pt>
                <c:pt idx="3232" formatCode="m/d/yyyy">
                  <c:v>43494</c:v>
                </c:pt>
                <c:pt idx="3233" formatCode="m/d/yyyy">
                  <c:v>43495</c:v>
                </c:pt>
                <c:pt idx="3234" formatCode="m/d/yyyy">
                  <c:v>43496</c:v>
                </c:pt>
                <c:pt idx="3235" formatCode="m/d/yyyy">
                  <c:v>43497</c:v>
                </c:pt>
                <c:pt idx="3236" formatCode="m/d/yyyy">
                  <c:v>43500</c:v>
                </c:pt>
                <c:pt idx="3237" formatCode="m/d/yyyy">
                  <c:v>43501</c:v>
                </c:pt>
                <c:pt idx="3238" formatCode="m/d/yyyy">
                  <c:v>43502</c:v>
                </c:pt>
                <c:pt idx="3239" formatCode="m/d/yyyy">
                  <c:v>43503</c:v>
                </c:pt>
                <c:pt idx="3240" formatCode="m/d/yyyy">
                  <c:v>43504</c:v>
                </c:pt>
                <c:pt idx="3241" formatCode="m/d/yyyy">
                  <c:v>43507</c:v>
                </c:pt>
                <c:pt idx="3242" formatCode="m/d/yyyy">
                  <c:v>43508</c:v>
                </c:pt>
                <c:pt idx="3243" formatCode="m/d/yyyy">
                  <c:v>43509</c:v>
                </c:pt>
                <c:pt idx="3244" formatCode="m/d/yyyy">
                  <c:v>43510</c:v>
                </c:pt>
                <c:pt idx="3245" formatCode="m/d/yyyy">
                  <c:v>43511</c:v>
                </c:pt>
                <c:pt idx="3246" formatCode="m/d/yyyy">
                  <c:v>43514</c:v>
                </c:pt>
                <c:pt idx="3247" formatCode="m/d/yyyy">
                  <c:v>43515</c:v>
                </c:pt>
                <c:pt idx="3248" formatCode="m/d/yyyy">
                  <c:v>43516</c:v>
                </c:pt>
                <c:pt idx="3249" formatCode="m/d/yyyy">
                  <c:v>43517</c:v>
                </c:pt>
                <c:pt idx="3250" formatCode="m/d/yyyy">
                  <c:v>43518</c:v>
                </c:pt>
                <c:pt idx="3251" formatCode="m/d/yyyy">
                  <c:v>43521</c:v>
                </c:pt>
                <c:pt idx="3252" formatCode="m/d/yyyy">
                  <c:v>43522</c:v>
                </c:pt>
                <c:pt idx="3253" formatCode="m/d/yyyy">
                  <c:v>43523</c:v>
                </c:pt>
                <c:pt idx="3254" formatCode="m/d/yyyy">
                  <c:v>43524</c:v>
                </c:pt>
                <c:pt idx="3255" formatCode="m/d/yyyy">
                  <c:v>43525</c:v>
                </c:pt>
                <c:pt idx="3256" formatCode="m/d/yyyy">
                  <c:v>43530</c:v>
                </c:pt>
                <c:pt idx="3257" formatCode="m/d/yyyy">
                  <c:v>43531</c:v>
                </c:pt>
                <c:pt idx="3258" formatCode="m/d/yyyy">
                  <c:v>43532</c:v>
                </c:pt>
                <c:pt idx="3259" formatCode="m/d/yyyy">
                  <c:v>43535</c:v>
                </c:pt>
                <c:pt idx="3260" formatCode="m/d/yyyy">
                  <c:v>43536</c:v>
                </c:pt>
                <c:pt idx="3261" formatCode="m/d/yyyy">
                  <c:v>43537</c:v>
                </c:pt>
                <c:pt idx="3262" formatCode="m/d/yyyy">
                  <c:v>43538</c:v>
                </c:pt>
                <c:pt idx="3263" formatCode="m/d/yyyy">
                  <c:v>43539</c:v>
                </c:pt>
                <c:pt idx="3264" formatCode="m/d/yyyy">
                  <c:v>43542</c:v>
                </c:pt>
                <c:pt idx="3265" formatCode="m/d/yyyy">
                  <c:v>43543</c:v>
                </c:pt>
                <c:pt idx="3266" formatCode="m/d/yyyy">
                  <c:v>43544</c:v>
                </c:pt>
                <c:pt idx="3267" formatCode="m/d/yyyy">
                  <c:v>43545</c:v>
                </c:pt>
                <c:pt idx="3268" formatCode="m/d/yyyy">
                  <c:v>43546</c:v>
                </c:pt>
                <c:pt idx="3269" formatCode="m/d/yyyy">
                  <c:v>43549</c:v>
                </c:pt>
                <c:pt idx="3270" formatCode="m/d/yyyy">
                  <c:v>43550</c:v>
                </c:pt>
                <c:pt idx="3271" formatCode="m/d/yyyy">
                  <c:v>43551</c:v>
                </c:pt>
                <c:pt idx="3272" formatCode="m/d/yyyy">
                  <c:v>43552</c:v>
                </c:pt>
                <c:pt idx="3273" formatCode="m/d/yyyy">
                  <c:v>43553</c:v>
                </c:pt>
                <c:pt idx="3274" formatCode="m/d/yyyy">
                  <c:v>43556</c:v>
                </c:pt>
                <c:pt idx="3275" formatCode="m/d/yyyy">
                  <c:v>43557</c:v>
                </c:pt>
                <c:pt idx="3276" formatCode="m/d/yyyy">
                  <c:v>43558</c:v>
                </c:pt>
                <c:pt idx="3277" formatCode="m/d/yyyy">
                  <c:v>43559</c:v>
                </c:pt>
                <c:pt idx="3278" formatCode="m/d/yyyy">
                  <c:v>43560</c:v>
                </c:pt>
                <c:pt idx="3279" formatCode="m/d/yyyy">
                  <c:v>43563</c:v>
                </c:pt>
                <c:pt idx="3280" formatCode="m/d/yyyy">
                  <c:v>43564</c:v>
                </c:pt>
                <c:pt idx="3281" formatCode="m/d/yyyy">
                  <c:v>43565</c:v>
                </c:pt>
                <c:pt idx="3282" formatCode="m/d/yyyy">
                  <c:v>43566</c:v>
                </c:pt>
                <c:pt idx="3283" formatCode="m/d/yyyy">
                  <c:v>43567</c:v>
                </c:pt>
                <c:pt idx="3284" formatCode="m/d/yyyy">
                  <c:v>43570</c:v>
                </c:pt>
                <c:pt idx="3285" formatCode="m/d/yyyy">
                  <c:v>43571</c:v>
                </c:pt>
                <c:pt idx="3286" formatCode="m/d/yyyy">
                  <c:v>43572</c:v>
                </c:pt>
                <c:pt idx="3287" formatCode="m/d/yyyy">
                  <c:v>43573</c:v>
                </c:pt>
                <c:pt idx="3288" formatCode="m/d/yyyy">
                  <c:v>43577</c:v>
                </c:pt>
                <c:pt idx="3289" formatCode="m/d/yyyy">
                  <c:v>43578</c:v>
                </c:pt>
                <c:pt idx="3290" formatCode="m/d/yyyy">
                  <c:v>43579</c:v>
                </c:pt>
                <c:pt idx="3291" formatCode="m/d/yyyy">
                  <c:v>43580</c:v>
                </c:pt>
                <c:pt idx="3292" formatCode="m/d/yyyy">
                  <c:v>43581</c:v>
                </c:pt>
                <c:pt idx="3293" formatCode="m/d/yyyy">
                  <c:v>43584</c:v>
                </c:pt>
                <c:pt idx="3294" formatCode="m/d/yyyy">
                  <c:v>43585</c:v>
                </c:pt>
                <c:pt idx="3295" formatCode="m/d/yyyy">
                  <c:v>43587</c:v>
                </c:pt>
                <c:pt idx="3296" formatCode="m/d/yyyy">
                  <c:v>43588</c:v>
                </c:pt>
                <c:pt idx="3297" formatCode="m/d/yyyy">
                  <c:v>43591</c:v>
                </c:pt>
                <c:pt idx="3298" formatCode="m/d/yyyy">
                  <c:v>43592</c:v>
                </c:pt>
                <c:pt idx="3299" formatCode="m/d/yyyy">
                  <c:v>43593</c:v>
                </c:pt>
                <c:pt idx="3300" formatCode="m/d/yyyy">
                  <c:v>43594</c:v>
                </c:pt>
                <c:pt idx="3301" formatCode="m/d/yyyy">
                  <c:v>43595</c:v>
                </c:pt>
                <c:pt idx="3302" formatCode="m/d/yyyy">
                  <c:v>43598</c:v>
                </c:pt>
                <c:pt idx="3303" formatCode="m/d/yyyy">
                  <c:v>43599</c:v>
                </c:pt>
                <c:pt idx="3304" formatCode="m/d/yyyy">
                  <c:v>43600</c:v>
                </c:pt>
                <c:pt idx="3305" formatCode="m/d/yyyy">
                  <c:v>43601</c:v>
                </c:pt>
                <c:pt idx="3306" formatCode="m/d/yyyy">
                  <c:v>43602</c:v>
                </c:pt>
                <c:pt idx="3307" formatCode="m/d/yyyy">
                  <c:v>43605</c:v>
                </c:pt>
                <c:pt idx="3308" formatCode="m/d/yyyy">
                  <c:v>43606</c:v>
                </c:pt>
                <c:pt idx="3309" formatCode="m/d/yyyy">
                  <c:v>43607</c:v>
                </c:pt>
                <c:pt idx="3310" formatCode="m/d/yyyy">
                  <c:v>43608</c:v>
                </c:pt>
                <c:pt idx="3311" formatCode="m/d/yyyy">
                  <c:v>43609</c:v>
                </c:pt>
                <c:pt idx="3312" formatCode="m/d/yyyy">
                  <c:v>43612</c:v>
                </c:pt>
                <c:pt idx="3313" formatCode="m/d/yyyy">
                  <c:v>43613</c:v>
                </c:pt>
                <c:pt idx="3314" formatCode="m/d/yyyy">
                  <c:v>43614</c:v>
                </c:pt>
                <c:pt idx="3315" formatCode="m/d/yyyy">
                  <c:v>43615</c:v>
                </c:pt>
                <c:pt idx="3316" formatCode="m/d/yyyy">
                  <c:v>43616</c:v>
                </c:pt>
                <c:pt idx="3317" formatCode="m/d/yyyy">
                  <c:v>43619</c:v>
                </c:pt>
                <c:pt idx="3318" formatCode="m/d/yyyy">
                  <c:v>43620</c:v>
                </c:pt>
                <c:pt idx="3319" formatCode="m/d/yyyy">
                  <c:v>43621</c:v>
                </c:pt>
                <c:pt idx="3320" formatCode="m/d/yyyy">
                  <c:v>43622</c:v>
                </c:pt>
                <c:pt idx="3321" formatCode="m/d/yyyy">
                  <c:v>43623</c:v>
                </c:pt>
                <c:pt idx="3322" formatCode="m/d/yyyy">
                  <c:v>43626</c:v>
                </c:pt>
                <c:pt idx="3323" formatCode="m/d/yyyy">
                  <c:v>43627</c:v>
                </c:pt>
                <c:pt idx="3324" formatCode="m/d/yyyy">
                  <c:v>43628</c:v>
                </c:pt>
                <c:pt idx="3325" formatCode="m/d/yyyy">
                  <c:v>43629</c:v>
                </c:pt>
                <c:pt idx="3326" formatCode="m/d/yyyy">
                  <c:v>43630</c:v>
                </c:pt>
                <c:pt idx="3327" formatCode="m/d/yyyy">
                  <c:v>43633</c:v>
                </c:pt>
                <c:pt idx="3328" formatCode="m/d/yyyy">
                  <c:v>43634</c:v>
                </c:pt>
                <c:pt idx="3329" formatCode="m/d/yyyy">
                  <c:v>43635</c:v>
                </c:pt>
                <c:pt idx="3330" formatCode="m/d/yyyy">
                  <c:v>43637</c:v>
                </c:pt>
                <c:pt idx="3331" formatCode="m/d/yyyy">
                  <c:v>43640</c:v>
                </c:pt>
                <c:pt idx="3332" formatCode="m/d/yyyy">
                  <c:v>43641</c:v>
                </c:pt>
                <c:pt idx="3333" formatCode="m/d/yyyy">
                  <c:v>43642</c:v>
                </c:pt>
                <c:pt idx="3334" formatCode="m/d/yyyy">
                  <c:v>43643</c:v>
                </c:pt>
                <c:pt idx="3335" formatCode="m/d/yyyy">
                  <c:v>43644</c:v>
                </c:pt>
                <c:pt idx="3336" formatCode="m/d/yyyy">
                  <c:v>43647</c:v>
                </c:pt>
                <c:pt idx="3337" formatCode="m/d/yyyy">
                  <c:v>43648</c:v>
                </c:pt>
                <c:pt idx="3338" formatCode="m/d/yyyy">
                  <c:v>43649</c:v>
                </c:pt>
                <c:pt idx="3339" formatCode="m/d/yyyy">
                  <c:v>43650</c:v>
                </c:pt>
                <c:pt idx="3340" formatCode="m/d/yyyy">
                  <c:v>43651</c:v>
                </c:pt>
                <c:pt idx="3341" formatCode="m/d/yyyy">
                  <c:v>43654</c:v>
                </c:pt>
                <c:pt idx="3342" formatCode="m/d/yyyy">
                  <c:v>43656</c:v>
                </c:pt>
                <c:pt idx="3343" formatCode="m/d/yyyy">
                  <c:v>43657</c:v>
                </c:pt>
                <c:pt idx="3344" formatCode="m/d/yyyy">
                  <c:v>43658</c:v>
                </c:pt>
                <c:pt idx="3345" formatCode="m/d/yyyy">
                  <c:v>43661</c:v>
                </c:pt>
                <c:pt idx="3346" formatCode="m/d/yyyy">
                  <c:v>43662</c:v>
                </c:pt>
                <c:pt idx="3347" formatCode="m/d/yyyy">
                  <c:v>43663</c:v>
                </c:pt>
                <c:pt idx="3348" formatCode="m/d/yyyy">
                  <c:v>43664</c:v>
                </c:pt>
                <c:pt idx="3349" formatCode="m/d/yyyy">
                  <c:v>43665</c:v>
                </c:pt>
                <c:pt idx="3350" formatCode="m/d/yyyy">
                  <c:v>43668</c:v>
                </c:pt>
                <c:pt idx="3351" formatCode="m/d/yyyy">
                  <c:v>43669</c:v>
                </c:pt>
                <c:pt idx="3352" formatCode="m/d/yyyy">
                  <c:v>43670</c:v>
                </c:pt>
                <c:pt idx="3353" formatCode="m/d/yyyy">
                  <c:v>43671</c:v>
                </c:pt>
                <c:pt idx="3354" formatCode="m/d/yyyy">
                  <c:v>43672</c:v>
                </c:pt>
                <c:pt idx="3355" formatCode="m/d/yyyy">
                  <c:v>43675</c:v>
                </c:pt>
                <c:pt idx="3356" formatCode="m/d/yyyy">
                  <c:v>43676</c:v>
                </c:pt>
                <c:pt idx="3357" formatCode="m/d/yyyy">
                  <c:v>43677</c:v>
                </c:pt>
                <c:pt idx="3358" formatCode="m/d/yyyy">
                  <c:v>43678</c:v>
                </c:pt>
                <c:pt idx="3359" formatCode="m/d/yyyy">
                  <c:v>43679</c:v>
                </c:pt>
                <c:pt idx="3360" formatCode="m/d/yyyy">
                  <c:v>43682</c:v>
                </c:pt>
                <c:pt idx="3361" formatCode="m/d/yyyy">
                  <c:v>43683</c:v>
                </c:pt>
                <c:pt idx="3362" formatCode="m/d/yyyy">
                  <c:v>43684</c:v>
                </c:pt>
                <c:pt idx="3363" formatCode="m/d/yyyy">
                  <c:v>43685</c:v>
                </c:pt>
                <c:pt idx="3364" formatCode="m/d/yyyy">
                  <c:v>43686</c:v>
                </c:pt>
                <c:pt idx="3365" formatCode="m/d/yyyy">
                  <c:v>43689</c:v>
                </c:pt>
                <c:pt idx="3366" formatCode="m/d/yyyy">
                  <c:v>43690</c:v>
                </c:pt>
                <c:pt idx="3367" formatCode="m/d/yyyy">
                  <c:v>43691</c:v>
                </c:pt>
                <c:pt idx="3368" formatCode="m/d/yyyy">
                  <c:v>43692</c:v>
                </c:pt>
                <c:pt idx="3369" formatCode="m/d/yyyy">
                  <c:v>43693</c:v>
                </c:pt>
                <c:pt idx="3370" formatCode="m/d/yyyy">
                  <c:v>43696</c:v>
                </c:pt>
                <c:pt idx="3371" formatCode="m/d/yyyy">
                  <c:v>43697</c:v>
                </c:pt>
                <c:pt idx="3372" formatCode="m/d/yyyy">
                  <c:v>43698</c:v>
                </c:pt>
                <c:pt idx="3373" formatCode="m/d/yyyy">
                  <c:v>43699</c:v>
                </c:pt>
                <c:pt idx="3374" formatCode="m/d/yyyy">
                  <c:v>43700</c:v>
                </c:pt>
                <c:pt idx="3375" formatCode="m/d/yyyy">
                  <c:v>43703</c:v>
                </c:pt>
                <c:pt idx="3376" formatCode="m/d/yyyy">
                  <c:v>43704</c:v>
                </c:pt>
                <c:pt idx="3377" formatCode="m/d/yyyy">
                  <c:v>43705</c:v>
                </c:pt>
                <c:pt idx="3378" formatCode="m/d/yyyy">
                  <c:v>43706</c:v>
                </c:pt>
                <c:pt idx="3379" formatCode="m/d/yyyy">
                  <c:v>43707</c:v>
                </c:pt>
                <c:pt idx="3380" formatCode="m/d/yyyy">
                  <c:v>43710</c:v>
                </c:pt>
                <c:pt idx="3381" formatCode="m/d/yyyy">
                  <c:v>43711</c:v>
                </c:pt>
                <c:pt idx="3382" formatCode="m/d/yyyy">
                  <c:v>43712</c:v>
                </c:pt>
                <c:pt idx="3383" formatCode="m/d/yyyy">
                  <c:v>43713</c:v>
                </c:pt>
                <c:pt idx="3384" formatCode="m/d/yyyy">
                  <c:v>43714</c:v>
                </c:pt>
                <c:pt idx="3385" formatCode="m/d/yyyy">
                  <c:v>43717</c:v>
                </c:pt>
                <c:pt idx="3386" formatCode="m/d/yyyy">
                  <c:v>43718</c:v>
                </c:pt>
                <c:pt idx="3387" formatCode="m/d/yyyy">
                  <c:v>43719</c:v>
                </c:pt>
                <c:pt idx="3388" formatCode="m/d/yyyy">
                  <c:v>43720</c:v>
                </c:pt>
                <c:pt idx="3389" formatCode="m/d/yyyy">
                  <c:v>43721</c:v>
                </c:pt>
                <c:pt idx="3390" formatCode="m/d/yyyy">
                  <c:v>43724</c:v>
                </c:pt>
                <c:pt idx="3391" formatCode="m/d/yyyy">
                  <c:v>43725</c:v>
                </c:pt>
                <c:pt idx="3392" formatCode="m/d/yyyy">
                  <c:v>43726</c:v>
                </c:pt>
                <c:pt idx="3393" formatCode="m/d/yyyy">
                  <c:v>43727</c:v>
                </c:pt>
                <c:pt idx="3394" formatCode="m/d/yyyy">
                  <c:v>43728</c:v>
                </c:pt>
                <c:pt idx="3395" formatCode="m/d/yyyy">
                  <c:v>43731</c:v>
                </c:pt>
                <c:pt idx="3396" formatCode="m/d/yyyy">
                  <c:v>43732</c:v>
                </c:pt>
                <c:pt idx="3397" formatCode="m/d/yyyy">
                  <c:v>43733</c:v>
                </c:pt>
                <c:pt idx="3398" formatCode="m/d/yyyy">
                  <c:v>43734</c:v>
                </c:pt>
                <c:pt idx="3399" formatCode="m/d/yyyy">
                  <c:v>43735</c:v>
                </c:pt>
                <c:pt idx="3400" formatCode="m/d/yyyy">
                  <c:v>43738</c:v>
                </c:pt>
                <c:pt idx="3401" formatCode="m/d/yyyy">
                  <c:v>43739</c:v>
                </c:pt>
                <c:pt idx="3402" formatCode="m/d/yyyy">
                  <c:v>43740</c:v>
                </c:pt>
                <c:pt idx="3403" formatCode="m/d/yyyy">
                  <c:v>43741</c:v>
                </c:pt>
                <c:pt idx="3404" formatCode="m/d/yyyy">
                  <c:v>43742</c:v>
                </c:pt>
                <c:pt idx="3405" formatCode="m/d/yyyy">
                  <c:v>43745</c:v>
                </c:pt>
                <c:pt idx="3406" formatCode="m/d/yyyy">
                  <c:v>43746</c:v>
                </c:pt>
                <c:pt idx="3407" formatCode="m/d/yyyy">
                  <c:v>43747</c:v>
                </c:pt>
                <c:pt idx="3408" formatCode="m/d/yyyy">
                  <c:v>43748</c:v>
                </c:pt>
                <c:pt idx="3409" formatCode="m/d/yyyy">
                  <c:v>43749</c:v>
                </c:pt>
                <c:pt idx="3410" formatCode="m/d/yyyy">
                  <c:v>43752</c:v>
                </c:pt>
                <c:pt idx="3411" formatCode="m/d/yyyy">
                  <c:v>43753</c:v>
                </c:pt>
                <c:pt idx="3412" formatCode="m/d/yyyy">
                  <c:v>43754</c:v>
                </c:pt>
                <c:pt idx="3413" formatCode="m/d/yyyy">
                  <c:v>43755</c:v>
                </c:pt>
                <c:pt idx="3414" formatCode="m/d/yyyy">
                  <c:v>43756</c:v>
                </c:pt>
                <c:pt idx="3415" formatCode="m/d/yyyy">
                  <c:v>43759</c:v>
                </c:pt>
                <c:pt idx="3416" formatCode="m/d/yyyy">
                  <c:v>43760</c:v>
                </c:pt>
                <c:pt idx="3417" formatCode="m/d/yyyy">
                  <c:v>43761</c:v>
                </c:pt>
                <c:pt idx="3418" formatCode="m/d/yyyy">
                  <c:v>43762</c:v>
                </c:pt>
                <c:pt idx="3419" formatCode="m/d/yyyy">
                  <c:v>43763</c:v>
                </c:pt>
                <c:pt idx="3420" formatCode="m/d/yyyy">
                  <c:v>43766</c:v>
                </c:pt>
                <c:pt idx="3421" formatCode="m/d/yyyy">
                  <c:v>43767</c:v>
                </c:pt>
                <c:pt idx="3422" formatCode="m/d/yyyy">
                  <c:v>43768</c:v>
                </c:pt>
                <c:pt idx="3423" formatCode="m/d/yyyy">
                  <c:v>43769</c:v>
                </c:pt>
                <c:pt idx="3424" formatCode="m/d/yyyy">
                  <c:v>43770</c:v>
                </c:pt>
                <c:pt idx="3425" formatCode="m/d/yyyy">
                  <c:v>43773</c:v>
                </c:pt>
                <c:pt idx="3426" formatCode="m/d/yyyy">
                  <c:v>43774</c:v>
                </c:pt>
                <c:pt idx="3427" formatCode="m/d/yyyy">
                  <c:v>43775</c:v>
                </c:pt>
                <c:pt idx="3428" formatCode="m/d/yyyy">
                  <c:v>43776</c:v>
                </c:pt>
                <c:pt idx="3429" formatCode="m/d/yyyy">
                  <c:v>43777</c:v>
                </c:pt>
                <c:pt idx="3430" formatCode="m/d/yyyy">
                  <c:v>43780</c:v>
                </c:pt>
                <c:pt idx="3431" formatCode="m/d/yyyy">
                  <c:v>43781</c:v>
                </c:pt>
                <c:pt idx="3432" formatCode="m/d/yyyy">
                  <c:v>43782</c:v>
                </c:pt>
                <c:pt idx="3433" formatCode="m/d/yyyy">
                  <c:v>43783</c:v>
                </c:pt>
                <c:pt idx="3434" formatCode="m/d/yyyy">
                  <c:v>43787</c:v>
                </c:pt>
                <c:pt idx="3435" formatCode="m/d/yyyy">
                  <c:v>43788</c:v>
                </c:pt>
                <c:pt idx="3436" formatCode="m/d/yyyy">
                  <c:v>43790</c:v>
                </c:pt>
                <c:pt idx="3437" formatCode="m/d/yyyy">
                  <c:v>43791</c:v>
                </c:pt>
                <c:pt idx="3438" formatCode="m/d/yyyy">
                  <c:v>43794</c:v>
                </c:pt>
                <c:pt idx="3439" formatCode="m/d/yyyy">
                  <c:v>43795</c:v>
                </c:pt>
                <c:pt idx="3440" formatCode="m/d/yyyy">
                  <c:v>43796</c:v>
                </c:pt>
                <c:pt idx="3441" formatCode="m/d/yyyy">
                  <c:v>43797</c:v>
                </c:pt>
                <c:pt idx="3442" formatCode="m/d/yyyy">
                  <c:v>43798</c:v>
                </c:pt>
                <c:pt idx="3443" formatCode="m/d/yyyy">
                  <c:v>43801</c:v>
                </c:pt>
                <c:pt idx="3444" formatCode="m/d/yyyy">
                  <c:v>43802</c:v>
                </c:pt>
                <c:pt idx="3445" formatCode="m/d/yyyy">
                  <c:v>43803</c:v>
                </c:pt>
                <c:pt idx="3446" formatCode="m/d/yyyy">
                  <c:v>43804</c:v>
                </c:pt>
                <c:pt idx="3447" formatCode="m/d/yyyy">
                  <c:v>43805</c:v>
                </c:pt>
                <c:pt idx="3448" formatCode="m/d/yyyy">
                  <c:v>43808</c:v>
                </c:pt>
                <c:pt idx="3449" formatCode="m/d/yyyy">
                  <c:v>43809</c:v>
                </c:pt>
                <c:pt idx="3450" formatCode="m/d/yyyy">
                  <c:v>43810</c:v>
                </c:pt>
                <c:pt idx="3451" formatCode="m/d/yyyy">
                  <c:v>43811</c:v>
                </c:pt>
                <c:pt idx="3452" formatCode="m/d/yyyy">
                  <c:v>43812</c:v>
                </c:pt>
                <c:pt idx="3453" formatCode="m/d/yyyy">
                  <c:v>43815</c:v>
                </c:pt>
                <c:pt idx="3454" formatCode="m/d/yyyy">
                  <c:v>43816</c:v>
                </c:pt>
                <c:pt idx="3455" formatCode="m/d/yyyy">
                  <c:v>43817</c:v>
                </c:pt>
                <c:pt idx="3456" formatCode="m/d/yyyy">
                  <c:v>43818</c:v>
                </c:pt>
                <c:pt idx="3457" formatCode="m/d/yyyy">
                  <c:v>43819</c:v>
                </c:pt>
                <c:pt idx="3458" formatCode="m/d/yyyy">
                  <c:v>43822</c:v>
                </c:pt>
                <c:pt idx="3459" formatCode="m/d/yyyy">
                  <c:v>43825</c:v>
                </c:pt>
                <c:pt idx="3460" formatCode="m/d/yyyy">
                  <c:v>43826</c:v>
                </c:pt>
                <c:pt idx="3461" formatCode="m/d/yyyy">
                  <c:v>43829</c:v>
                </c:pt>
                <c:pt idx="3462" formatCode="m/d/yyyy">
                  <c:v>43832</c:v>
                </c:pt>
                <c:pt idx="3463" formatCode="m/d/yyyy">
                  <c:v>43833</c:v>
                </c:pt>
                <c:pt idx="3464" formatCode="m/d/yyyy">
                  <c:v>43836</c:v>
                </c:pt>
                <c:pt idx="3465" formatCode="m/d/yyyy">
                  <c:v>43837</c:v>
                </c:pt>
                <c:pt idx="3466" formatCode="m/d/yyyy">
                  <c:v>43838</c:v>
                </c:pt>
                <c:pt idx="3467" formatCode="m/d/yyyy">
                  <c:v>43839</c:v>
                </c:pt>
                <c:pt idx="3468" formatCode="m/d/yyyy">
                  <c:v>43840</c:v>
                </c:pt>
                <c:pt idx="3469" formatCode="m/d/yyyy">
                  <c:v>43843</c:v>
                </c:pt>
                <c:pt idx="3470" formatCode="m/d/yyyy">
                  <c:v>43844</c:v>
                </c:pt>
                <c:pt idx="3471" formatCode="m/d/yyyy">
                  <c:v>43845</c:v>
                </c:pt>
                <c:pt idx="3472" formatCode="m/d/yyyy">
                  <c:v>43846</c:v>
                </c:pt>
                <c:pt idx="3473" formatCode="m/d/yyyy">
                  <c:v>43847</c:v>
                </c:pt>
                <c:pt idx="3474" formatCode="m/d/yyyy">
                  <c:v>43850</c:v>
                </c:pt>
                <c:pt idx="3475" formatCode="m/d/yyyy">
                  <c:v>43851</c:v>
                </c:pt>
                <c:pt idx="3476" formatCode="m/d/yyyy">
                  <c:v>43852</c:v>
                </c:pt>
                <c:pt idx="3477" formatCode="m/d/yyyy">
                  <c:v>43853</c:v>
                </c:pt>
                <c:pt idx="3478" formatCode="m/d/yyyy">
                  <c:v>43854</c:v>
                </c:pt>
                <c:pt idx="3479" formatCode="m/d/yyyy">
                  <c:v>43857</c:v>
                </c:pt>
                <c:pt idx="3480" formatCode="m/d/yyyy">
                  <c:v>43858</c:v>
                </c:pt>
                <c:pt idx="3481" formatCode="m/d/yyyy">
                  <c:v>43859</c:v>
                </c:pt>
                <c:pt idx="3482" formatCode="m/d/yyyy">
                  <c:v>43860</c:v>
                </c:pt>
                <c:pt idx="3483" formatCode="m/d/yyyy">
                  <c:v>43861</c:v>
                </c:pt>
                <c:pt idx="3484" formatCode="m/d/yyyy">
                  <c:v>43864</c:v>
                </c:pt>
                <c:pt idx="3485" formatCode="m/d/yyyy">
                  <c:v>43865</c:v>
                </c:pt>
                <c:pt idx="3486" formatCode="m/d/yyyy">
                  <c:v>43866</c:v>
                </c:pt>
                <c:pt idx="3487" formatCode="m/d/yyyy">
                  <c:v>43867</c:v>
                </c:pt>
                <c:pt idx="3488" formatCode="m/d/yyyy">
                  <c:v>43868</c:v>
                </c:pt>
                <c:pt idx="3489" formatCode="m/d/yyyy">
                  <c:v>43871</c:v>
                </c:pt>
                <c:pt idx="3490" formatCode="m/d/yyyy">
                  <c:v>43872</c:v>
                </c:pt>
                <c:pt idx="3491" formatCode="m/d/yyyy">
                  <c:v>43873</c:v>
                </c:pt>
                <c:pt idx="3492" formatCode="m/d/yyyy">
                  <c:v>43874</c:v>
                </c:pt>
                <c:pt idx="3493" formatCode="m/d/yyyy">
                  <c:v>43875</c:v>
                </c:pt>
                <c:pt idx="3494" formatCode="m/d/yyyy">
                  <c:v>43878</c:v>
                </c:pt>
                <c:pt idx="3495" formatCode="m/d/yyyy">
                  <c:v>43879</c:v>
                </c:pt>
                <c:pt idx="3496" formatCode="m/d/yyyy">
                  <c:v>43880</c:v>
                </c:pt>
                <c:pt idx="3497" formatCode="m/d/yyyy">
                  <c:v>43881</c:v>
                </c:pt>
                <c:pt idx="3498" formatCode="m/d/yyyy">
                  <c:v>43882</c:v>
                </c:pt>
                <c:pt idx="3499" formatCode="m/d/yyyy">
                  <c:v>43887</c:v>
                </c:pt>
                <c:pt idx="3500" formatCode="m/d/yyyy">
                  <c:v>43888</c:v>
                </c:pt>
                <c:pt idx="3501" formatCode="m/d/yyyy">
                  <c:v>43889</c:v>
                </c:pt>
                <c:pt idx="3502" formatCode="m/d/yyyy">
                  <c:v>43892</c:v>
                </c:pt>
                <c:pt idx="3503" formatCode="m/d/yyyy">
                  <c:v>43893</c:v>
                </c:pt>
                <c:pt idx="3504" formatCode="m/d/yyyy">
                  <c:v>43894</c:v>
                </c:pt>
                <c:pt idx="3505" formatCode="m/d/yyyy">
                  <c:v>43895</c:v>
                </c:pt>
                <c:pt idx="3506" formatCode="m/d/yyyy">
                  <c:v>43896</c:v>
                </c:pt>
                <c:pt idx="3507" formatCode="m/d/yyyy">
                  <c:v>43899</c:v>
                </c:pt>
                <c:pt idx="3508" formatCode="m/d/yyyy">
                  <c:v>43900</c:v>
                </c:pt>
                <c:pt idx="3509" formatCode="m/d/yyyy">
                  <c:v>43901</c:v>
                </c:pt>
                <c:pt idx="3510" formatCode="m/d/yyyy">
                  <c:v>43902</c:v>
                </c:pt>
                <c:pt idx="3511" formatCode="m/d/yyyy">
                  <c:v>43903</c:v>
                </c:pt>
                <c:pt idx="3512" formatCode="m/d/yyyy">
                  <c:v>43906</c:v>
                </c:pt>
                <c:pt idx="3513" formatCode="m/d/yyyy">
                  <c:v>43907</c:v>
                </c:pt>
                <c:pt idx="3514" formatCode="m/d/yyyy">
                  <c:v>43908</c:v>
                </c:pt>
                <c:pt idx="3515" formatCode="m/d/yyyy">
                  <c:v>43909</c:v>
                </c:pt>
                <c:pt idx="3516" formatCode="m/d/yyyy">
                  <c:v>43910</c:v>
                </c:pt>
                <c:pt idx="3517" formatCode="m/d/yyyy">
                  <c:v>43913</c:v>
                </c:pt>
                <c:pt idx="3518" formatCode="m/d/yyyy">
                  <c:v>43914</c:v>
                </c:pt>
                <c:pt idx="3519" formatCode="m/d/yyyy">
                  <c:v>43915</c:v>
                </c:pt>
                <c:pt idx="3520" formatCode="m/d/yyyy">
                  <c:v>43916</c:v>
                </c:pt>
                <c:pt idx="3521" formatCode="m/d/yyyy">
                  <c:v>43917</c:v>
                </c:pt>
                <c:pt idx="3522" formatCode="m/d/yyyy">
                  <c:v>43920</c:v>
                </c:pt>
                <c:pt idx="3523" formatCode="m/d/yyyy">
                  <c:v>43921</c:v>
                </c:pt>
                <c:pt idx="3524" formatCode="m/d/yyyy">
                  <c:v>43922</c:v>
                </c:pt>
                <c:pt idx="3525" formatCode="m/d/yyyy">
                  <c:v>43923</c:v>
                </c:pt>
                <c:pt idx="3526" formatCode="m/d/yyyy">
                  <c:v>43924</c:v>
                </c:pt>
                <c:pt idx="3527" formatCode="m/d/yyyy">
                  <c:v>43927</c:v>
                </c:pt>
                <c:pt idx="3528" formatCode="m/d/yyyy">
                  <c:v>43928</c:v>
                </c:pt>
                <c:pt idx="3529" formatCode="m/d/yyyy">
                  <c:v>43929</c:v>
                </c:pt>
                <c:pt idx="3530" formatCode="m/d/yyyy">
                  <c:v>43930</c:v>
                </c:pt>
                <c:pt idx="3531" formatCode="m/d/yyyy">
                  <c:v>43934</c:v>
                </c:pt>
                <c:pt idx="3532" formatCode="m/d/yyyy">
                  <c:v>43935</c:v>
                </c:pt>
                <c:pt idx="3533" formatCode="m/d/yyyy">
                  <c:v>43936</c:v>
                </c:pt>
                <c:pt idx="3534" formatCode="m/d/yyyy">
                  <c:v>43937</c:v>
                </c:pt>
                <c:pt idx="3535" formatCode="m/d/yyyy">
                  <c:v>43938</c:v>
                </c:pt>
                <c:pt idx="3536" formatCode="m/d/yyyy">
                  <c:v>43941</c:v>
                </c:pt>
                <c:pt idx="3537" formatCode="m/d/yyyy">
                  <c:v>43943</c:v>
                </c:pt>
                <c:pt idx="3538" formatCode="m/d/yyyy">
                  <c:v>43944</c:v>
                </c:pt>
                <c:pt idx="3539" formatCode="m/d/yyyy">
                  <c:v>43945</c:v>
                </c:pt>
                <c:pt idx="3540" formatCode="m/d/yyyy">
                  <c:v>43948</c:v>
                </c:pt>
                <c:pt idx="3541" formatCode="m/d/yyyy">
                  <c:v>43949</c:v>
                </c:pt>
                <c:pt idx="3542" formatCode="m/d/yyyy">
                  <c:v>43950</c:v>
                </c:pt>
                <c:pt idx="3543" formatCode="m/d/yyyy">
                  <c:v>43951</c:v>
                </c:pt>
                <c:pt idx="3544" formatCode="m/d/yyyy">
                  <c:v>43955</c:v>
                </c:pt>
                <c:pt idx="3545" formatCode="m/d/yyyy">
                  <c:v>43956</c:v>
                </c:pt>
                <c:pt idx="3546" formatCode="m/d/yyyy">
                  <c:v>43957</c:v>
                </c:pt>
                <c:pt idx="3547" formatCode="m/d/yyyy">
                  <c:v>43958</c:v>
                </c:pt>
                <c:pt idx="3548" formatCode="m/d/yyyy">
                  <c:v>43959</c:v>
                </c:pt>
                <c:pt idx="3549" formatCode="m/d/yyyy">
                  <c:v>43962</c:v>
                </c:pt>
                <c:pt idx="3550" formatCode="m/d/yyyy">
                  <c:v>43963</c:v>
                </c:pt>
                <c:pt idx="3551" formatCode="m/d/yyyy">
                  <c:v>43964</c:v>
                </c:pt>
                <c:pt idx="3552" formatCode="m/d/yyyy">
                  <c:v>43965</c:v>
                </c:pt>
                <c:pt idx="3553" formatCode="m/d/yyyy">
                  <c:v>43966</c:v>
                </c:pt>
                <c:pt idx="3554" formatCode="m/d/yyyy">
                  <c:v>43969</c:v>
                </c:pt>
                <c:pt idx="3555" formatCode="m/d/yyyy">
                  <c:v>43970</c:v>
                </c:pt>
                <c:pt idx="3556" formatCode="m/d/yyyy">
                  <c:v>43971</c:v>
                </c:pt>
                <c:pt idx="3557" formatCode="m/d/yyyy">
                  <c:v>43972</c:v>
                </c:pt>
                <c:pt idx="3558" formatCode="m/d/yyyy">
                  <c:v>43973</c:v>
                </c:pt>
                <c:pt idx="3559" formatCode="m/d/yyyy">
                  <c:v>43976</c:v>
                </c:pt>
                <c:pt idx="3560" formatCode="m/d/yyyy">
                  <c:v>43977</c:v>
                </c:pt>
                <c:pt idx="3561" formatCode="m/d/yyyy">
                  <c:v>43978</c:v>
                </c:pt>
                <c:pt idx="3562" formatCode="m/d/yyyy">
                  <c:v>43979</c:v>
                </c:pt>
                <c:pt idx="3563" formatCode="m/d/yyyy">
                  <c:v>43980</c:v>
                </c:pt>
                <c:pt idx="3564" formatCode="m/d/yyyy">
                  <c:v>43983</c:v>
                </c:pt>
                <c:pt idx="3565" formatCode="m/d/yyyy">
                  <c:v>43984</c:v>
                </c:pt>
                <c:pt idx="3566" formatCode="m/d/yyyy">
                  <c:v>43985</c:v>
                </c:pt>
                <c:pt idx="3567" formatCode="m/d/yyyy">
                  <c:v>43986</c:v>
                </c:pt>
                <c:pt idx="3568" formatCode="m/d/yyyy">
                  <c:v>43987</c:v>
                </c:pt>
                <c:pt idx="3569" formatCode="m/d/yyyy">
                  <c:v>43990</c:v>
                </c:pt>
                <c:pt idx="3570" formatCode="m/d/yyyy">
                  <c:v>43991</c:v>
                </c:pt>
                <c:pt idx="3571" formatCode="m/d/yyyy">
                  <c:v>43992</c:v>
                </c:pt>
                <c:pt idx="3572" formatCode="m/d/yyyy">
                  <c:v>43994</c:v>
                </c:pt>
                <c:pt idx="3573" formatCode="m/d/yyyy">
                  <c:v>43997</c:v>
                </c:pt>
                <c:pt idx="3574" formatCode="m/d/yyyy">
                  <c:v>43998</c:v>
                </c:pt>
                <c:pt idx="3575" formatCode="m/d/yyyy">
                  <c:v>43999</c:v>
                </c:pt>
                <c:pt idx="3576" formatCode="m/d/yyyy">
                  <c:v>44000</c:v>
                </c:pt>
                <c:pt idx="3577" formatCode="m/d/yyyy">
                  <c:v>44001</c:v>
                </c:pt>
                <c:pt idx="3578" formatCode="m/d/yyyy">
                  <c:v>44004</c:v>
                </c:pt>
                <c:pt idx="3579" formatCode="m/d/yyyy">
                  <c:v>44005</c:v>
                </c:pt>
                <c:pt idx="3580" formatCode="m/d/yyyy">
                  <c:v>44006</c:v>
                </c:pt>
                <c:pt idx="3581" formatCode="m/d/yyyy">
                  <c:v>44007</c:v>
                </c:pt>
                <c:pt idx="3582" formatCode="m/d/yyyy">
                  <c:v>44008</c:v>
                </c:pt>
                <c:pt idx="3583" formatCode="m/d/yyyy">
                  <c:v>44011</c:v>
                </c:pt>
                <c:pt idx="3584" formatCode="m/d/yyyy">
                  <c:v>44012</c:v>
                </c:pt>
                <c:pt idx="3585" formatCode="m/d/yyyy">
                  <c:v>44013</c:v>
                </c:pt>
                <c:pt idx="3586" formatCode="m/d/yyyy">
                  <c:v>44014</c:v>
                </c:pt>
                <c:pt idx="3587" formatCode="m/d/yyyy">
                  <c:v>44015</c:v>
                </c:pt>
                <c:pt idx="3588" formatCode="m/d/yyyy">
                  <c:v>44018</c:v>
                </c:pt>
                <c:pt idx="3589" formatCode="m/d/yyyy">
                  <c:v>44019</c:v>
                </c:pt>
                <c:pt idx="3590" formatCode="m/d/yyyy">
                  <c:v>44020</c:v>
                </c:pt>
                <c:pt idx="3591" formatCode="m/d/yyyy">
                  <c:v>44021</c:v>
                </c:pt>
                <c:pt idx="3592" formatCode="m/d/yyyy">
                  <c:v>44022</c:v>
                </c:pt>
                <c:pt idx="3593" formatCode="m/d/yyyy">
                  <c:v>44025</c:v>
                </c:pt>
                <c:pt idx="3594" formatCode="m/d/yyyy">
                  <c:v>44026</c:v>
                </c:pt>
                <c:pt idx="3595" formatCode="m/d/yyyy">
                  <c:v>44027</c:v>
                </c:pt>
                <c:pt idx="3596" formatCode="m/d/yyyy">
                  <c:v>44028</c:v>
                </c:pt>
                <c:pt idx="3597" formatCode="m/d/yyyy">
                  <c:v>44029</c:v>
                </c:pt>
                <c:pt idx="3598" formatCode="m/d/yyyy">
                  <c:v>44032</c:v>
                </c:pt>
                <c:pt idx="3599" formatCode="m/d/yyyy">
                  <c:v>44033</c:v>
                </c:pt>
                <c:pt idx="3600" formatCode="m/d/yyyy">
                  <c:v>44034</c:v>
                </c:pt>
                <c:pt idx="3601" formatCode="m/d/yyyy">
                  <c:v>44035</c:v>
                </c:pt>
                <c:pt idx="3602" formatCode="m/d/yyyy">
                  <c:v>44036</c:v>
                </c:pt>
                <c:pt idx="3603" formatCode="m/d/yyyy">
                  <c:v>44039</c:v>
                </c:pt>
                <c:pt idx="3604" formatCode="m/d/yyyy">
                  <c:v>44040</c:v>
                </c:pt>
                <c:pt idx="3605" formatCode="m/d/yyyy">
                  <c:v>44041</c:v>
                </c:pt>
                <c:pt idx="3606" formatCode="m/d/yyyy">
                  <c:v>44042</c:v>
                </c:pt>
                <c:pt idx="3607" formatCode="m/d/yyyy">
                  <c:v>44043</c:v>
                </c:pt>
                <c:pt idx="3608" formatCode="m/d/yyyy">
                  <c:v>44046</c:v>
                </c:pt>
                <c:pt idx="3609" formatCode="m/d/yyyy">
                  <c:v>44047</c:v>
                </c:pt>
                <c:pt idx="3610" formatCode="m/d/yyyy">
                  <c:v>44048</c:v>
                </c:pt>
                <c:pt idx="3611" formatCode="m/d/yyyy">
                  <c:v>44049</c:v>
                </c:pt>
                <c:pt idx="3612" formatCode="m/d/yyyy">
                  <c:v>44050</c:v>
                </c:pt>
                <c:pt idx="3613" formatCode="m/d/yyyy">
                  <c:v>44053</c:v>
                </c:pt>
                <c:pt idx="3614" formatCode="m/d/yyyy">
                  <c:v>44054</c:v>
                </c:pt>
                <c:pt idx="3615" formatCode="m/d/yyyy">
                  <c:v>44055</c:v>
                </c:pt>
                <c:pt idx="3616" formatCode="m/d/yyyy">
                  <c:v>44056</c:v>
                </c:pt>
                <c:pt idx="3617" formatCode="m/d/yyyy">
                  <c:v>44057</c:v>
                </c:pt>
                <c:pt idx="3618" formatCode="m/d/yyyy">
                  <c:v>44060</c:v>
                </c:pt>
                <c:pt idx="3619" formatCode="m/d/yyyy">
                  <c:v>44061</c:v>
                </c:pt>
                <c:pt idx="3620" formatCode="m/d/yyyy">
                  <c:v>44062</c:v>
                </c:pt>
                <c:pt idx="3621" formatCode="m/d/yyyy">
                  <c:v>44063</c:v>
                </c:pt>
                <c:pt idx="3622" formatCode="m/d/yyyy">
                  <c:v>44064</c:v>
                </c:pt>
                <c:pt idx="3623" formatCode="m/d/yyyy">
                  <c:v>44067</c:v>
                </c:pt>
                <c:pt idx="3624" formatCode="m/d/yyyy">
                  <c:v>44068</c:v>
                </c:pt>
                <c:pt idx="3625" formatCode="m/d/yyyy">
                  <c:v>44069</c:v>
                </c:pt>
                <c:pt idx="3626" formatCode="m/d/yyyy">
                  <c:v>44070</c:v>
                </c:pt>
                <c:pt idx="3627" formatCode="m/d/yyyy">
                  <c:v>44071</c:v>
                </c:pt>
                <c:pt idx="3628" formatCode="m/d/yyyy">
                  <c:v>44074</c:v>
                </c:pt>
                <c:pt idx="3629" formatCode="m/d/yyyy">
                  <c:v>44075</c:v>
                </c:pt>
                <c:pt idx="3630" formatCode="m/d/yyyy">
                  <c:v>44076</c:v>
                </c:pt>
                <c:pt idx="3631" formatCode="m/d/yyyy">
                  <c:v>44077</c:v>
                </c:pt>
                <c:pt idx="3632" formatCode="m/d/yyyy">
                  <c:v>44078</c:v>
                </c:pt>
                <c:pt idx="3633" formatCode="m/d/yyyy">
                  <c:v>44082</c:v>
                </c:pt>
                <c:pt idx="3634" formatCode="m/d/yyyy">
                  <c:v>44083</c:v>
                </c:pt>
                <c:pt idx="3635" formatCode="m/d/yyyy">
                  <c:v>44084</c:v>
                </c:pt>
                <c:pt idx="3636" formatCode="m/d/yyyy">
                  <c:v>44085</c:v>
                </c:pt>
                <c:pt idx="3637" formatCode="m/d/yyyy">
                  <c:v>44088</c:v>
                </c:pt>
                <c:pt idx="3638" formatCode="m/d/yyyy">
                  <c:v>44089</c:v>
                </c:pt>
                <c:pt idx="3639" formatCode="m/d/yyyy">
                  <c:v>44090</c:v>
                </c:pt>
                <c:pt idx="3640" formatCode="m/d/yyyy">
                  <c:v>44091</c:v>
                </c:pt>
                <c:pt idx="3641" formatCode="m/d/yyyy">
                  <c:v>44092</c:v>
                </c:pt>
                <c:pt idx="3642" formatCode="m/d/yyyy">
                  <c:v>44095</c:v>
                </c:pt>
                <c:pt idx="3643" formatCode="m/d/yyyy">
                  <c:v>44096</c:v>
                </c:pt>
                <c:pt idx="3644" formatCode="m/d/yyyy">
                  <c:v>44097</c:v>
                </c:pt>
                <c:pt idx="3645" formatCode="m/d/yyyy">
                  <c:v>44098</c:v>
                </c:pt>
                <c:pt idx="3646" formatCode="m/d/yyyy">
                  <c:v>44099</c:v>
                </c:pt>
                <c:pt idx="3647" formatCode="m/d/yyyy">
                  <c:v>44102</c:v>
                </c:pt>
                <c:pt idx="3648" formatCode="m/d/yyyy">
                  <c:v>44103</c:v>
                </c:pt>
                <c:pt idx="3649" formatCode="m/d/yyyy">
                  <c:v>44104</c:v>
                </c:pt>
                <c:pt idx="3650" formatCode="m/d/yyyy">
                  <c:v>44105</c:v>
                </c:pt>
                <c:pt idx="3651" formatCode="m/d/yyyy">
                  <c:v>44106</c:v>
                </c:pt>
                <c:pt idx="3652" formatCode="m/d/yyyy">
                  <c:v>44109</c:v>
                </c:pt>
                <c:pt idx="3653" formatCode="m/d/yyyy">
                  <c:v>44110</c:v>
                </c:pt>
                <c:pt idx="3654" formatCode="m/d/yyyy">
                  <c:v>44111</c:v>
                </c:pt>
                <c:pt idx="3655" formatCode="m/d/yyyy">
                  <c:v>44112</c:v>
                </c:pt>
                <c:pt idx="3656" formatCode="m/d/yyyy">
                  <c:v>44113</c:v>
                </c:pt>
                <c:pt idx="3657" formatCode="m/d/yyyy">
                  <c:v>44117</c:v>
                </c:pt>
                <c:pt idx="3658" formatCode="m/d/yyyy">
                  <c:v>#N/A</c:v>
                </c:pt>
                <c:pt idx="3659" formatCode="m/d/yyyy">
                  <c:v>#N/A</c:v>
                </c:pt>
                <c:pt idx="3660" formatCode="m/d/yyyy">
                  <c:v>#N/A</c:v>
                </c:pt>
                <c:pt idx="3661" formatCode="m/d/yyyy">
                  <c:v>#N/A</c:v>
                </c:pt>
                <c:pt idx="3662" formatCode="m/d/yyyy">
                  <c:v>#N/A</c:v>
                </c:pt>
                <c:pt idx="3663" formatCode="m/d/yyyy">
                  <c:v>#N/A</c:v>
                </c:pt>
                <c:pt idx="3664" formatCode="m/d/yyyy">
                  <c:v>#N/A</c:v>
                </c:pt>
                <c:pt idx="3665" formatCode="m/d/yyyy">
                  <c:v>#N/A</c:v>
                </c:pt>
                <c:pt idx="3666" formatCode="m/d/yyyy">
                  <c:v>#N/A</c:v>
                </c:pt>
                <c:pt idx="3667" formatCode="m/d/yyyy">
                  <c:v>#N/A</c:v>
                </c:pt>
                <c:pt idx="3668" formatCode="m/d/yyyy">
                  <c:v>#N/A</c:v>
                </c:pt>
                <c:pt idx="3669" formatCode="m/d/yyyy">
                  <c:v>#N/A</c:v>
                </c:pt>
                <c:pt idx="3670" formatCode="m/d/yyyy">
                  <c:v>#N/A</c:v>
                </c:pt>
                <c:pt idx="3671" formatCode="m/d/yyyy">
                  <c:v>#N/A</c:v>
                </c:pt>
                <c:pt idx="3672" formatCode="m/d/yyyy">
                  <c:v>#N/A</c:v>
                </c:pt>
                <c:pt idx="3673" formatCode="m/d/yyyy">
                  <c:v>#N/A</c:v>
                </c:pt>
                <c:pt idx="3674" formatCode="m/d/yyyy">
                  <c:v>#N/A</c:v>
                </c:pt>
                <c:pt idx="3675" formatCode="m/d/yyyy">
                  <c:v>#N/A</c:v>
                </c:pt>
                <c:pt idx="3676" formatCode="m/d/yyyy">
                  <c:v>#N/A</c:v>
                </c:pt>
                <c:pt idx="3677" formatCode="m/d/yyyy">
                  <c:v>#N/A</c:v>
                </c:pt>
                <c:pt idx="3678" formatCode="m/d/yyyy">
                  <c:v>#N/A</c:v>
                </c:pt>
                <c:pt idx="3679" formatCode="m/d/yyyy">
                  <c:v>#N/A</c:v>
                </c:pt>
                <c:pt idx="3680" formatCode="m/d/yyyy">
                  <c:v>#N/A</c:v>
                </c:pt>
                <c:pt idx="3681" formatCode="m/d/yyyy">
                  <c:v>#N/A</c:v>
                </c:pt>
                <c:pt idx="3682" formatCode="m/d/yyyy">
                  <c:v>#N/A</c:v>
                </c:pt>
                <c:pt idx="3683" formatCode="m/d/yyyy">
                  <c:v>#N/A</c:v>
                </c:pt>
                <c:pt idx="3684" formatCode="m/d/yyyy">
                  <c:v>#N/A</c:v>
                </c:pt>
                <c:pt idx="3685" formatCode="m/d/yyyy">
                  <c:v>#N/A</c:v>
                </c:pt>
                <c:pt idx="3686" formatCode="m/d/yyyy">
                  <c:v>#N/A</c:v>
                </c:pt>
                <c:pt idx="3687" formatCode="m/d/yyyy">
                  <c:v>#N/A</c:v>
                </c:pt>
                <c:pt idx="3688" formatCode="m/d/yyyy">
                  <c:v>#N/A</c:v>
                </c:pt>
                <c:pt idx="3689" formatCode="m/d/yyyy">
                  <c:v>#N/A</c:v>
                </c:pt>
                <c:pt idx="3690" formatCode="m/d/yyyy">
                  <c:v>#N/A</c:v>
                </c:pt>
                <c:pt idx="3691" formatCode="m/d/yyyy">
                  <c:v>#N/A</c:v>
                </c:pt>
                <c:pt idx="3692" formatCode="m/d/yyyy">
                  <c:v>#N/A</c:v>
                </c:pt>
                <c:pt idx="3693" formatCode="m/d/yyyy">
                  <c:v>#N/A</c:v>
                </c:pt>
                <c:pt idx="3694" formatCode="m/d/yyyy">
                  <c:v>#N/A</c:v>
                </c:pt>
                <c:pt idx="3695" formatCode="m/d/yyyy">
                  <c:v>#N/A</c:v>
                </c:pt>
                <c:pt idx="3696" formatCode="m/d/yyyy">
                  <c:v>#N/A</c:v>
                </c:pt>
                <c:pt idx="3697" formatCode="m/d/yyyy">
                  <c:v>#N/A</c:v>
                </c:pt>
                <c:pt idx="3698" formatCode="m/d/yyyy">
                  <c:v>#N/A</c:v>
                </c:pt>
                <c:pt idx="3699" formatCode="m/d/yyyy">
                  <c:v>#N/A</c:v>
                </c:pt>
                <c:pt idx="3700" formatCode="m/d/yyyy">
                  <c:v>#N/A</c:v>
                </c:pt>
                <c:pt idx="3701" formatCode="m/d/yyyy">
                  <c:v>#N/A</c:v>
                </c:pt>
                <c:pt idx="3702" formatCode="m/d/yyyy">
                  <c:v>#N/A</c:v>
                </c:pt>
                <c:pt idx="3703" formatCode="m/d/yyyy">
                  <c:v>#N/A</c:v>
                </c:pt>
                <c:pt idx="3704" formatCode="m/d/yyyy">
                  <c:v>#N/A</c:v>
                </c:pt>
                <c:pt idx="3705" formatCode="m/d/yyyy">
                  <c:v>#N/A</c:v>
                </c:pt>
                <c:pt idx="3706" formatCode="m/d/yyyy">
                  <c:v>#N/A</c:v>
                </c:pt>
                <c:pt idx="3707" formatCode="m/d/yyyy">
                  <c:v>#N/A</c:v>
                </c:pt>
                <c:pt idx="3708" formatCode="m/d/yyyy">
                  <c:v>#N/A</c:v>
                </c:pt>
                <c:pt idx="3709" formatCode="m/d/yyyy">
                  <c:v>#N/A</c:v>
                </c:pt>
                <c:pt idx="3710" formatCode="m/d/yyyy">
                  <c:v>#N/A</c:v>
                </c:pt>
                <c:pt idx="3711" formatCode="m/d/yyyy">
                  <c:v>#N/A</c:v>
                </c:pt>
                <c:pt idx="3712" formatCode="m/d/yyyy">
                  <c:v>#N/A</c:v>
                </c:pt>
                <c:pt idx="3713" formatCode="m/d/yyyy">
                  <c:v>#N/A</c:v>
                </c:pt>
                <c:pt idx="3714" formatCode="m/d/yyyy">
                  <c:v>#N/A</c:v>
                </c:pt>
                <c:pt idx="3715" formatCode="m/d/yyyy">
                  <c:v>#N/A</c:v>
                </c:pt>
                <c:pt idx="3716" formatCode="m/d/yyyy">
                  <c:v>#N/A</c:v>
                </c:pt>
                <c:pt idx="3717" formatCode="m/d/yyyy">
                  <c:v>#N/A</c:v>
                </c:pt>
                <c:pt idx="3718" formatCode="m/d/yyyy">
                  <c:v>#N/A</c:v>
                </c:pt>
                <c:pt idx="3719" formatCode="m/d/yyyy">
                  <c:v>#N/A</c:v>
                </c:pt>
                <c:pt idx="3720" formatCode="m/d/yyyy">
                  <c:v>#N/A</c:v>
                </c:pt>
                <c:pt idx="3721" formatCode="m/d/yyyy">
                  <c:v>#N/A</c:v>
                </c:pt>
                <c:pt idx="3722" formatCode="m/d/yyyy">
                  <c:v>#N/A</c:v>
                </c:pt>
                <c:pt idx="3723" formatCode="m/d/yyyy">
                  <c:v>#N/A</c:v>
                </c:pt>
                <c:pt idx="3724" formatCode="m/d/yyyy">
                  <c:v>#N/A</c:v>
                </c:pt>
                <c:pt idx="3725" formatCode="m/d/yyyy">
                  <c:v>#N/A</c:v>
                </c:pt>
                <c:pt idx="3726" formatCode="m/d/yyyy">
                  <c:v>#N/A</c:v>
                </c:pt>
                <c:pt idx="3727" formatCode="m/d/yyyy">
                  <c:v>#N/A</c:v>
                </c:pt>
                <c:pt idx="3728" formatCode="m/d/yyyy">
                  <c:v>#N/A</c:v>
                </c:pt>
                <c:pt idx="3729" formatCode="m/d/yyyy">
                  <c:v>#N/A</c:v>
                </c:pt>
                <c:pt idx="3730" formatCode="m/d/yyyy">
                  <c:v>#N/A</c:v>
                </c:pt>
                <c:pt idx="3731" formatCode="m/d/yyyy">
                  <c:v>#N/A</c:v>
                </c:pt>
                <c:pt idx="3732" formatCode="m/d/yyyy">
                  <c:v>#N/A</c:v>
                </c:pt>
                <c:pt idx="3733" formatCode="m/d/yyyy">
                  <c:v>#N/A</c:v>
                </c:pt>
                <c:pt idx="3734" formatCode="m/d/yyyy">
                  <c:v>#N/A</c:v>
                </c:pt>
                <c:pt idx="3735" formatCode="m/d/yyyy">
                  <c:v>#N/A</c:v>
                </c:pt>
                <c:pt idx="3736" formatCode="m/d/yyyy">
                  <c:v>#N/A</c:v>
                </c:pt>
                <c:pt idx="3737" formatCode="m/d/yyyy">
                  <c:v>#N/A</c:v>
                </c:pt>
                <c:pt idx="3738" formatCode="m/d/yyyy">
                  <c:v>#N/A</c:v>
                </c:pt>
                <c:pt idx="3739" formatCode="m/d/yyyy">
                  <c:v>#N/A</c:v>
                </c:pt>
                <c:pt idx="3740" formatCode="m/d/yyyy">
                  <c:v>#N/A</c:v>
                </c:pt>
                <c:pt idx="3741" formatCode="m/d/yyyy">
                  <c:v>#N/A</c:v>
                </c:pt>
                <c:pt idx="3742" formatCode="m/d/yyyy">
                  <c:v>#N/A</c:v>
                </c:pt>
                <c:pt idx="3743" formatCode="m/d/yyyy">
                  <c:v>#N/A</c:v>
                </c:pt>
                <c:pt idx="3744" formatCode="m/d/yyyy">
                  <c:v>#N/A</c:v>
                </c:pt>
                <c:pt idx="3745" formatCode="m/d/yyyy">
                  <c:v>#N/A</c:v>
                </c:pt>
                <c:pt idx="3746" formatCode="m/d/yyyy">
                  <c:v>#N/A</c:v>
                </c:pt>
                <c:pt idx="3747" formatCode="m/d/yyyy">
                  <c:v>#N/A</c:v>
                </c:pt>
                <c:pt idx="3748" formatCode="m/d/yyyy">
                  <c:v>#N/A</c:v>
                </c:pt>
                <c:pt idx="3749" formatCode="m/d/yyyy">
                  <c:v>#N/A</c:v>
                </c:pt>
                <c:pt idx="3750" formatCode="m/d/yyyy">
                  <c:v>#N/A</c:v>
                </c:pt>
                <c:pt idx="3751" formatCode="m/d/yyyy">
                  <c:v>#N/A</c:v>
                </c:pt>
                <c:pt idx="3752" formatCode="m/d/yyyy">
                  <c:v>#N/A</c:v>
                </c:pt>
                <c:pt idx="3753" formatCode="m/d/yyyy">
                  <c:v>#N/A</c:v>
                </c:pt>
                <c:pt idx="3754" formatCode="m/d/yyyy">
                  <c:v>#N/A</c:v>
                </c:pt>
                <c:pt idx="3755" formatCode="m/d/yyyy">
                  <c:v>#N/A</c:v>
                </c:pt>
                <c:pt idx="3756" formatCode="m/d/yyyy">
                  <c:v>#N/A</c:v>
                </c:pt>
                <c:pt idx="3757" formatCode="m/d/yyyy">
                  <c:v>#N/A</c:v>
                </c:pt>
                <c:pt idx="3758" formatCode="m/d/yyyy">
                  <c:v>#N/A</c:v>
                </c:pt>
                <c:pt idx="3759" formatCode="m/d/yyyy">
                  <c:v>#N/A</c:v>
                </c:pt>
                <c:pt idx="3760" formatCode="m/d/yyyy">
                  <c:v>#N/A</c:v>
                </c:pt>
                <c:pt idx="3761" formatCode="m/d/yyyy">
                  <c:v>#N/A</c:v>
                </c:pt>
                <c:pt idx="3762" formatCode="m/d/yyyy">
                  <c:v>#N/A</c:v>
                </c:pt>
                <c:pt idx="3763" formatCode="m/d/yyyy">
                  <c:v>#N/A</c:v>
                </c:pt>
                <c:pt idx="3764" formatCode="m/d/yyyy">
                  <c:v>#N/A</c:v>
                </c:pt>
                <c:pt idx="3765" formatCode="m/d/yyyy">
                  <c:v>#N/A</c:v>
                </c:pt>
                <c:pt idx="3766" formatCode="m/d/yyyy">
                  <c:v>#N/A</c:v>
                </c:pt>
                <c:pt idx="3767" formatCode="m/d/yyyy">
                  <c:v>#N/A</c:v>
                </c:pt>
                <c:pt idx="3768" formatCode="m/d/yyyy">
                  <c:v>#N/A</c:v>
                </c:pt>
                <c:pt idx="3769" formatCode="m/d/yyyy">
                  <c:v>#N/A</c:v>
                </c:pt>
                <c:pt idx="3770" formatCode="m/d/yyyy">
                  <c:v>#N/A</c:v>
                </c:pt>
                <c:pt idx="3771" formatCode="m/d/yyyy">
                  <c:v>#N/A</c:v>
                </c:pt>
                <c:pt idx="3772" formatCode="m/d/yyyy">
                  <c:v>#N/A</c:v>
                </c:pt>
                <c:pt idx="3773" formatCode="m/d/yyyy">
                  <c:v>#N/A</c:v>
                </c:pt>
                <c:pt idx="3774" formatCode="m/d/yyyy">
                  <c:v>#N/A</c:v>
                </c:pt>
                <c:pt idx="3775" formatCode="m/d/yyyy">
                  <c:v>#N/A</c:v>
                </c:pt>
                <c:pt idx="3776" formatCode="m/d/yyyy">
                  <c:v>#N/A</c:v>
                </c:pt>
                <c:pt idx="3777" formatCode="m/d/yyyy">
                  <c:v>#N/A</c:v>
                </c:pt>
                <c:pt idx="3778" formatCode="m/d/yyyy">
                  <c:v>#N/A</c:v>
                </c:pt>
                <c:pt idx="3779" formatCode="m/d/yyyy">
                  <c:v>#N/A</c:v>
                </c:pt>
                <c:pt idx="3780" formatCode="m/d/yyyy">
                  <c:v>#N/A</c:v>
                </c:pt>
                <c:pt idx="3781" formatCode="m/d/yyyy">
                  <c:v>#N/A</c:v>
                </c:pt>
                <c:pt idx="3782" formatCode="m/d/yyyy">
                  <c:v>#N/A</c:v>
                </c:pt>
                <c:pt idx="3783" formatCode="m/d/yyyy">
                  <c:v>#N/A</c:v>
                </c:pt>
                <c:pt idx="3784" formatCode="m/d/yyyy">
                  <c:v>#N/A</c:v>
                </c:pt>
                <c:pt idx="3785" formatCode="m/d/yyyy">
                  <c:v>#N/A</c:v>
                </c:pt>
                <c:pt idx="3786" formatCode="m/d/yyyy">
                  <c:v>#N/A</c:v>
                </c:pt>
                <c:pt idx="3787" formatCode="m/d/yyyy">
                  <c:v>#N/A</c:v>
                </c:pt>
                <c:pt idx="3788" formatCode="m/d/yyyy">
                  <c:v>#N/A</c:v>
                </c:pt>
                <c:pt idx="3789" formatCode="m/d/yyyy">
                  <c:v>#N/A</c:v>
                </c:pt>
                <c:pt idx="3790" formatCode="m/d/yyyy">
                  <c:v>#N/A</c:v>
                </c:pt>
                <c:pt idx="3791" formatCode="m/d/yyyy">
                  <c:v>#N/A</c:v>
                </c:pt>
                <c:pt idx="3792" formatCode="m/d/yyyy">
                  <c:v>#N/A</c:v>
                </c:pt>
                <c:pt idx="3793" formatCode="m/d/yyyy">
                  <c:v>#N/A</c:v>
                </c:pt>
                <c:pt idx="3794" formatCode="m/d/yyyy">
                  <c:v>#N/A</c:v>
                </c:pt>
                <c:pt idx="3795" formatCode="m/d/yyyy">
                  <c:v>#N/A</c:v>
                </c:pt>
                <c:pt idx="3796" formatCode="m/d/yyyy">
                  <c:v>#N/A</c:v>
                </c:pt>
                <c:pt idx="3797" formatCode="m/d/yyyy">
                  <c:v>#N/A</c:v>
                </c:pt>
                <c:pt idx="3798" formatCode="m/d/yyyy">
                  <c:v>#N/A</c:v>
                </c:pt>
                <c:pt idx="3799" formatCode="m/d/yyyy">
                  <c:v>#N/A</c:v>
                </c:pt>
                <c:pt idx="3800" formatCode="m/d/yyyy">
                  <c:v>#N/A</c:v>
                </c:pt>
                <c:pt idx="3801" formatCode="m/d/yyyy">
                  <c:v>#N/A</c:v>
                </c:pt>
                <c:pt idx="3802" formatCode="m/d/yyyy">
                  <c:v>#N/A</c:v>
                </c:pt>
                <c:pt idx="3803" formatCode="m/d/yyyy">
                  <c:v>#N/A</c:v>
                </c:pt>
                <c:pt idx="3804" formatCode="m/d/yyyy">
                  <c:v>#N/A</c:v>
                </c:pt>
                <c:pt idx="3805" formatCode="m/d/yyyy">
                  <c:v>#N/A</c:v>
                </c:pt>
                <c:pt idx="3806" formatCode="m/d/yyyy">
                  <c:v>#N/A</c:v>
                </c:pt>
                <c:pt idx="3807" formatCode="m/d/yyyy">
                  <c:v>#N/A</c:v>
                </c:pt>
                <c:pt idx="3808" formatCode="m/d/yyyy">
                  <c:v>#N/A</c:v>
                </c:pt>
                <c:pt idx="3809" formatCode="m/d/yyyy">
                  <c:v>#N/A</c:v>
                </c:pt>
                <c:pt idx="3810" formatCode="m/d/yyyy">
                  <c:v>#N/A</c:v>
                </c:pt>
                <c:pt idx="3811" formatCode="m/d/yyyy">
                  <c:v>#N/A</c:v>
                </c:pt>
                <c:pt idx="3812" formatCode="m/d/yyyy">
                  <c:v>#N/A</c:v>
                </c:pt>
                <c:pt idx="3813" formatCode="m/d/yyyy">
                  <c:v>#N/A</c:v>
                </c:pt>
                <c:pt idx="3814" formatCode="m/d/yyyy">
                  <c:v>#N/A</c:v>
                </c:pt>
                <c:pt idx="3815" formatCode="m/d/yyyy">
                  <c:v>#N/A</c:v>
                </c:pt>
                <c:pt idx="3816" formatCode="m/d/yyyy">
                  <c:v>#N/A</c:v>
                </c:pt>
                <c:pt idx="3817" formatCode="m/d/yyyy">
                  <c:v>#N/A</c:v>
                </c:pt>
                <c:pt idx="3818" formatCode="m/d/yyyy">
                  <c:v>#N/A</c:v>
                </c:pt>
                <c:pt idx="3819" formatCode="m/d/yyyy">
                  <c:v>#N/A</c:v>
                </c:pt>
                <c:pt idx="3820" formatCode="m/d/yyyy">
                  <c:v>#N/A</c:v>
                </c:pt>
                <c:pt idx="3821" formatCode="m/d/yyyy">
                  <c:v>#N/A</c:v>
                </c:pt>
                <c:pt idx="3822" formatCode="m/d/yyyy">
                  <c:v>#N/A</c:v>
                </c:pt>
                <c:pt idx="3823" formatCode="m/d/yyyy">
                  <c:v>#N/A</c:v>
                </c:pt>
                <c:pt idx="3824" formatCode="m/d/yyyy">
                  <c:v>#N/A</c:v>
                </c:pt>
                <c:pt idx="3825" formatCode="m/d/yyyy">
                  <c:v>#N/A</c:v>
                </c:pt>
                <c:pt idx="3826" formatCode="m/d/yyyy">
                  <c:v>#N/A</c:v>
                </c:pt>
                <c:pt idx="3827" formatCode="m/d/yyyy">
                  <c:v>#N/A</c:v>
                </c:pt>
                <c:pt idx="3828" formatCode="m/d/yyyy">
                  <c:v>#N/A</c:v>
                </c:pt>
                <c:pt idx="3829" formatCode="m/d/yyyy">
                  <c:v>#N/A</c:v>
                </c:pt>
                <c:pt idx="3830" formatCode="m/d/yyyy">
                  <c:v>#N/A</c:v>
                </c:pt>
                <c:pt idx="3831" formatCode="m/d/yyyy">
                  <c:v>#N/A</c:v>
                </c:pt>
                <c:pt idx="3832" formatCode="m/d/yyyy">
                  <c:v>#N/A</c:v>
                </c:pt>
                <c:pt idx="3833" formatCode="m/d/yyyy">
                  <c:v>#N/A</c:v>
                </c:pt>
                <c:pt idx="3834" formatCode="m/d/yyyy">
                  <c:v>#N/A</c:v>
                </c:pt>
                <c:pt idx="3835" formatCode="m/d/yyyy">
                  <c:v>#N/A</c:v>
                </c:pt>
                <c:pt idx="3836" formatCode="m/d/yyyy">
                  <c:v>#N/A</c:v>
                </c:pt>
                <c:pt idx="3837" formatCode="m/d/yyyy">
                  <c:v>#N/A</c:v>
                </c:pt>
                <c:pt idx="3838" formatCode="m/d/yyyy">
                  <c:v>#N/A</c:v>
                </c:pt>
                <c:pt idx="3839" formatCode="m/d/yyyy">
                  <c:v>#N/A</c:v>
                </c:pt>
                <c:pt idx="3840" formatCode="m/d/yyyy">
                  <c:v>#N/A</c:v>
                </c:pt>
                <c:pt idx="3841" formatCode="m/d/yyyy">
                  <c:v>#N/A</c:v>
                </c:pt>
                <c:pt idx="3842" formatCode="m/d/yyyy">
                  <c:v>#N/A</c:v>
                </c:pt>
                <c:pt idx="3843" formatCode="m/d/yyyy">
                  <c:v>#N/A</c:v>
                </c:pt>
                <c:pt idx="3844" formatCode="m/d/yyyy">
                  <c:v>#N/A</c:v>
                </c:pt>
                <c:pt idx="3845" formatCode="m/d/yyyy">
                  <c:v>#N/A</c:v>
                </c:pt>
                <c:pt idx="3846" formatCode="m/d/yyyy">
                  <c:v>#N/A</c:v>
                </c:pt>
                <c:pt idx="3847" formatCode="m/d/yyyy">
                  <c:v>#N/A</c:v>
                </c:pt>
                <c:pt idx="3848" formatCode="m/d/yyyy">
                  <c:v>#N/A</c:v>
                </c:pt>
                <c:pt idx="3849" formatCode="m/d/yyyy">
                  <c:v>#N/A</c:v>
                </c:pt>
                <c:pt idx="3850" formatCode="m/d/yyyy">
                  <c:v>#N/A</c:v>
                </c:pt>
                <c:pt idx="3851" formatCode="m/d/yyyy">
                  <c:v>#N/A</c:v>
                </c:pt>
                <c:pt idx="3852" formatCode="m/d/yyyy">
                  <c:v>#N/A</c:v>
                </c:pt>
                <c:pt idx="3853" formatCode="m/d/yyyy">
                  <c:v>#N/A</c:v>
                </c:pt>
                <c:pt idx="3854" formatCode="m/d/yyyy">
                  <c:v>#N/A</c:v>
                </c:pt>
                <c:pt idx="3855" formatCode="m/d/yyyy">
                  <c:v>#N/A</c:v>
                </c:pt>
                <c:pt idx="3856" formatCode="m/d/yyyy">
                  <c:v>#N/A</c:v>
                </c:pt>
                <c:pt idx="3857" formatCode="m/d/yyyy">
                  <c:v>#N/A</c:v>
                </c:pt>
                <c:pt idx="3858" formatCode="m/d/yyyy">
                  <c:v>#N/A</c:v>
                </c:pt>
                <c:pt idx="3859" formatCode="m/d/yyyy">
                  <c:v>#N/A</c:v>
                </c:pt>
                <c:pt idx="3860" formatCode="m/d/yyyy">
                  <c:v>#N/A</c:v>
                </c:pt>
                <c:pt idx="3861" formatCode="m/d/yyyy">
                  <c:v>#N/A</c:v>
                </c:pt>
                <c:pt idx="3862" formatCode="m/d/yyyy">
                  <c:v>#N/A</c:v>
                </c:pt>
                <c:pt idx="3863" formatCode="m/d/yyyy">
                  <c:v>#N/A</c:v>
                </c:pt>
                <c:pt idx="3864" formatCode="m/d/yyyy">
                  <c:v>#N/A</c:v>
                </c:pt>
                <c:pt idx="3865" formatCode="m/d/yyyy">
                  <c:v>#N/A</c:v>
                </c:pt>
                <c:pt idx="3866" formatCode="m/d/yyyy">
                  <c:v>#N/A</c:v>
                </c:pt>
                <c:pt idx="3867" formatCode="m/d/yyyy">
                  <c:v>#N/A</c:v>
                </c:pt>
                <c:pt idx="3868" formatCode="m/d/yyyy">
                  <c:v>#N/A</c:v>
                </c:pt>
                <c:pt idx="3869" formatCode="m/d/yyyy">
                  <c:v>#N/A</c:v>
                </c:pt>
                <c:pt idx="3870" formatCode="m/d/yyyy">
                  <c:v>#N/A</c:v>
                </c:pt>
                <c:pt idx="3871" formatCode="m/d/yyyy">
                  <c:v>#N/A</c:v>
                </c:pt>
                <c:pt idx="3872" formatCode="m/d/yyyy">
                  <c:v>#N/A</c:v>
                </c:pt>
                <c:pt idx="3873" formatCode="m/d/yyyy">
                  <c:v>#N/A</c:v>
                </c:pt>
                <c:pt idx="3874" formatCode="m/d/yyyy">
                  <c:v>#N/A</c:v>
                </c:pt>
                <c:pt idx="3875" formatCode="m/d/yyyy">
                  <c:v>#N/A</c:v>
                </c:pt>
                <c:pt idx="3876" formatCode="m/d/yyyy">
                  <c:v>#N/A</c:v>
                </c:pt>
                <c:pt idx="3877" formatCode="m/d/yyyy">
                  <c:v>#N/A</c:v>
                </c:pt>
                <c:pt idx="3878" formatCode="m/d/yyyy">
                  <c:v>#N/A</c:v>
                </c:pt>
                <c:pt idx="3879" formatCode="m/d/yyyy">
                  <c:v>#N/A</c:v>
                </c:pt>
                <c:pt idx="3880" formatCode="m/d/yyyy">
                  <c:v>#N/A</c:v>
                </c:pt>
                <c:pt idx="3881" formatCode="m/d/yyyy">
                  <c:v>#N/A</c:v>
                </c:pt>
                <c:pt idx="3882" formatCode="m/d/yyyy">
                  <c:v>#N/A</c:v>
                </c:pt>
                <c:pt idx="3883" formatCode="m/d/yyyy">
                  <c:v>#N/A</c:v>
                </c:pt>
                <c:pt idx="3884" formatCode="m/d/yyyy">
                  <c:v>#N/A</c:v>
                </c:pt>
                <c:pt idx="3885" formatCode="m/d/yyyy">
                  <c:v>#N/A</c:v>
                </c:pt>
                <c:pt idx="3886" formatCode="m/d/yyyy">
                  <c:v>#N/A</c:v>
                </c:pt>
                <c:pt idx="3887" formatCode="m/d/yyyy">
                  <c:v>#N/A</c:v>
                </c:pt>
                <c:pt idx="3888" formatCode="m/d/yyyy">
                  <c:v>#N/A</c:v>
                </c:pt>
                <c:pt idx="3889" formatCode="m/d/yyyy">
                  <c:v>#N/A</c:v>
                </c:pt>
                <c:pt idx="3890" formatCode="m/d/yyyy">
                  <c:v>#N/A</c:v>
                </c:pt>
                <c:pt idx="3891" formatCode="m/d/yyyy">
                  <c:v>#N/A</c:v>
                </c:pt>
                <c:pt idx="3892" formatCode="m/d/yyyy">
                  <c:v>#N/A</c:v>
                </c:pt>
                <c:pt idx="3893" formatCode="m/d/yyyy">
                  <c:v>#N/A</c:v>
                </c:pt>
                <c:pt idx="3894" formatCode="m/d/yyyy">
                  <c:v>#N/A</c:v>
                </c:pt>
                <c:pt idx="3895" formatCode="m/d/yyyy">
                  <c:v>#N/A</c:v>
                </c:pt>
                <c:pt idx="3896" formatCode="m/d/yyyy">
                  <c:v>#N/A</c:v>
                </c:pt>
                <c:pt idx="3897" formatCode="m/d/yyyy">
                  <c:v>#N/A</c:v>
                </c:pt>
                <c:pt idx="3898" formatCode="m/d/yyyy">
                  <c:v>#N/A</c:v>
                </c:pt>
                <c:pt idx="3899" formatCode="m/d/yyyy">
                  <c:v>#N/A</c:v>
                </c:pt>
                <c:pt idx="3900" formatCode="m/d/yyyy">
                  <c:v>#N/A</c:v>
                </c:pt>
                <c:pt idx="3901" formatCode="m/d/yyyy">
                  <c:v>#N/A</c:v>
                </c:pt>
                <c:pt idx="3902" formatCode="m/d/yyyy">
                  <c:v>#N/A</c:v>
                </c:pt>
                <c:pt idx="3903" formatCode="m/d/yyyy">
                  <c:v>#N/A</c:v>
                </c:pt>
                <c:pt idx="3904" formatCode="m/d/yyyy">
                  <c:v>#N/A</c:v>
                </c:pt>
                <c:pt idx="3905" formatCode="m/d/yyyy">
                  <c:v>#N/A</c:v>
                </c:pt>
                <c:pt idx="3906" formatCode="m/d/yyyy">
                  <c:v>#N/A</c:v>
                </c:pt>
                <c:pt idx="3907" formatCode="m/d/yyyy">
                  <c:v>#N/A</c:v>
                </c:pt>
                <c:pt idx="3908" formatCode="m/d/yyyy">
                  <c:v>#N/A</c:v>
                </c:pt>
                <c:pt idx="3909" formatCode="m/d/yyyy">
                  <c:v>#N/A</c:v>
                </c:pt>
                <c:pt idx="3910" formatCode="m/d/yyyy">
                  <c:v>#N/A</c:v>
                </c:pt>
                <c:pt idx="3911" formatCode="m/d/yyyy">
                  <c:v>#N/A</c:v>
                </c:pt>
                <c:pt idx="3912" formatCode="m/d/yyyy">
                  <c:v>#N/A</c:v>
                </c:pt>
                <c:pt idx="3913" formatCode="m/d/yyyy">
                  <c:v>#N/A</c:v>
                </c:pt>
                <c:pt idx="3914" formatCode="m/d/yyyy">
                  <c:v>#N/A</c:v>
                </c:pt>
                <c:pt idx="3915" formatCode="m/d/yyyy">
                  <c:v>#N/A</c:v>
                </c:pt>
                <c:pt idx="3916" formatCode="m/d/yyyy">
                  <c:v>#N/A</c:v>
                </c:pt>
                <c:pt idx="3917" formatCode="m/d/yyyy">
                  <c:v>#N/A</c:v>
                </c:pt>
                <c:pt idx="3918" formatCode="m/d/yyyy">
                  <c:v>#N/A</c:v>
                </c:pt>
                <c:pt idx="3919" formatCode="m/d/yyyy">
                  <c:v>#N/A</c:v>
                </c:pt>
                <c:pt idx="3920" formatCode="m/d/yyyy">
                  <c:v>#N/A</c:v>
                </c:pt>
                <c:pt idx="3921" formatCode="m/d/yyyy">
                  <c:v>#N/A</c:v>
                </c:pt>
                <c:pt idx="3922" formatCode="m/d/yyyy">
                  <c:v>#N/A</c:v>
                </c:pt>
                <c:pt idx="3923" formatCode="m/d/yyyy">
                  <c:v>#N/A</c:v>
                </c:pt>
                <c:pt idx="3924" formatCode="m/d/yyyy">
                  <c:v>#N/A</c:v>
                </c:pt>
                <c:pt idx="3925" formatCode="m/d/yyyy">
                  <c:v>#N/A</c:v>
                </c:pt>
                <c:pt idx="3926" formatCode="m/d/yyyy">
                  <c:v>#N/A</c:v>
                </c:pt>
                <c:pt idx="3927" formatCode="m/d/yyyy">
                  <c:v>#N/A</c:v>
                </c:pt>
                <c:pt idx="3928" formatCode="m/d/yyyy">
                  <c:v>#N/A</c:v>
                </c:pt>
                <c:pt idx="3929" formatCode="m/d/yyyy">
                  <c:v>#N/A</c:v>
                </c:pt>
                <c:pt idx="3930" formatCode="m/d/yyyy">
                  <c:v>#N/A</c:v>
                </c:pt>
                <c:pt idx="3931" formatCode="m/d/yyyy">
                  <c:v>#N/A</c:v>
                </c:pt>
                <c:pt idx="3932" formatCode="m/d/yyyy">
                  <c:v>#N/A</c:v>
                </c:pt>
                <c:pt idx="3933" formatCode="m/d/yyyy">
                  <c:v>#N/A</c:v>
                </c:pt>
                <c:pt idx="3934" formatCode="m/d/yyyy">
                  <c:v>#N/A</c:v>
                </c:pt>
                <c:pt idx="3935" formatCode="m/d/yyyy">
                  <c:v>#N/A</c:v>
                </c:pt>
                <c:pt idx="3936" formatCode="m/d/yyyy">
                  <c:v>#N/A</c:v>
                </c:pt>
                <c:pt idx="3937" formatCode="m/d/yyyy">
                  <c:v>#N/A</c:v>
                </c:pt>
                <c:pt idx="3938" formatCode="m/d/yyyy">
                  <c:v>#N/A</c:v>
                </c:pt>
                <c:pt idx="3939" formatCode="m/d/yyyy">
                  <c:v>#N/A</c:v>
                </c:pt>
                <c:pt idx="3940" formatCode="m/d/yyyy">
                  <c:v>#N/A</c:v>
                </c:pt>
                <c:pt idx="3941" formatCode="m/d/yyyy">
                  <c:v>#N/A</c:v>
                </c:pt>
                <c:pt idx="3942" formatCode="m/d/yyyy">
                  <c:v>#N/A</c:v>
                </c:pt>
                <c:pt idx="3943" formatCode="m/d/yyyy">
                  <c:v>#N/A</c:v>
                </c:pt>
                <c:pt idx="3944" formatCode="m/d/yyyy">
                  <c:v>#N/A</c:v>
                </c:pt>
                <c:pt idx="3945" formatCode="m/d/yyyy">
                  <c:v>#N/A</c:v>
                </c:pt>
                <c:pt idx="3946" formatCode="m/d/yyyy">
                  <c:v>#N/A</c:v>
                </c:pt>
                <c:pt idx="3947" formatCode="m/d/yyyy">
                  <c:v>#N/A</c:v>
                </c:pt>
                <c:pt idx="3948" formatCode="m/d/yyyy">
                  <c:v>#N/A</c:v>
                </c:pt>
                <c:pt idx="3949" formatCode="m/d/yyyy">
                  <c:v>#N/A</c:v>
                </c:pt>
                <c:pt idx="3950" formatCode="m/d/yyyy">
                  <c:v>#N/A</c:v>
                </c:pt>
                <c:pt idx="3951" formatCode="m/d/yyyy">
                  <c:v>#N/A</c:v>
                </c:pt>
                <c:pt idx="3952" formatCode="m/d/yyyy">
                  <c:v>#N/A</c:v>
                </c:pt>
                <c:pt idx="3953" formatCode="m/d/yyyy">
                  <c:v>#N/A</c:v>
                </c:pt>
                <c:pt idx="3954" formatCode="m/d/yyyy">
                  <c:v>#N/A</c:v>
                </c:pt>
                <c:pt idx="3955" formatCode="m/d/yyyy">
                  <c:v>#N/A</c:v>
                </c:pt>
                <c:pt idx="3956" formatCode="m/d/yyyy">
                  <c:v>#N/A</c:v>
                </c:pt>
                <c:pt idx="3957" formatCode="m/d/yyyy">
                  <c:v>#N/A</c:v>
                </c:pt>
                <c:pt idx="3958" formatCode="m/d/yyyy">
                  <c:v>#N/A</c:v>
                </c:pt>
                <c:pt idx="3959" formatCode="m/d/yyyy">
                  <c:v>#N/A</c:v>
                </c:pt>
                <c:pt idx="3960" formatCode="m/d/yyyy">
                  <c:v>#N/A</c:v>
                </c:pt>
                <c:pt idx="3961" formatCode="m/d/yyyy">
                  <c:v>#N/A</c:v>
                </c:pt>
                <c:pt idx="3962" formatCode="m/d/yyyy">
                  <c:v>#N/A</c:v>
                </c:pt>
                <c:pt idx="3963" formatCode="m/d/yyyy">
                  <c:v>#N/A</c:v>
                </c:pt>
                <c:pt idx="3964" formatCode="m/d/yyyy">
                  <c:v>#N/A</c:v>
                </c:pt>
                <c:pt idx="3965" formatCode="m/d/yyyy">
                  <c:v>#N/A</c:v>
                </c:pt>
                <c:pt idx="3966" formatCode="m/d/yyyy">
                  <c:v>#N/A</c:v>
                </c:pt>
                <c:pt idx="3967" formatCode="m/d/yyyy">
                  <c:v>#N/A</c:v>
                </c:pt>
                <c:pt idx="3968" formatCode="m/d/yyyy">
                  <c:v>#N/A</c:v>
                </c:pt>
                <c:pt idx="3969" formatCode="m/d/yyyy">
                  <c:v>#N/A</c:v>
                </c:pt>
                <c:pt idx="3970" formatCode="m/d/yyyy">
                  <c:v>#N/A</c:v>
                </c:pt>
                <c:pt idx="3971" formatCode="m/d/yyyy">
                  <c:v>#N/A</c:v>
                </c:pt>
                <c:pt idx="3972" formatCode="m/d/yyyy">
                  <c:v>#N/A</c:v>
                </c:pt>
                <c:pt idx="3973" formatCode="m/d/yyyy">
                  <c:v>#N/A</c:v>
                </c:pt>
                <c:pt idx="3974" formatCode="m/d/yyyy">
                  <c:v>#N/A</c:v>
                </c:pt>
                <c:pt idx="3975" formatCode="m/d/yyyy">
                  <c:v>#N/A</c:v>
                </c:pt>
                <c:pt idx="3976" formatCode="m/d/yyyy">
                  <c:v>#N/A</c:v>
                </c:pt>
                <c:pt idx="3977" formatCode="m/d/yyyy">
                  <c:v>#N/A</c:v>
                </c:pt>
                <c:pt idx="3978" formatCode="m/d/yyyy">
                  <c:v>#N/A</c:v>
                </c:pt>
                <c:pt idx="3979" formatCode="m/d/yyyy">
                  <c:v>#N/A</c:v>
                </c:pt>
                <c:pt idx="3980" formatCode="m/d/yyyy">
                  <c:v>#N/A</c:v>
                </c:pt>
                <c:pt idx="3981" formatCode="m/d/yyyy">
                  <c:v>#N/A</c:v>
                </c:pt>
                <c:pt idx="3982" formatCode="m/d/yyyy">
                  <c:v>#N/A</c:v>
                </c:pt>
                <c:pt idx="3983" formatCode="m/d/yyyy">
                  <c:v>#N/A</c:v>
                </c:pt>
                <c:pt idx="3984" formatCode="m/d/yyyy">
                  <c:v>#N/A</c:v>
                </c:pt>
                <c:pt idx="3985" formatCode="m/d/yyyy">
                  <c:v>#N/A</c:v>
                </c:pt>
                <c:pt idx="3986" formatCode="m/d/yyyy">
                  <c:v>#N/A</c:v>
                </c:pt>
                <c:pt idx="3987" formatCode="m/d/yyyy">
                  <c:v>#N/A</c:v>
                </c:pt>
                <c:pt idx="3988" formatCode="m/d/yyyy">
                  <c:v>#N/A</c:v>
                </c:pt>
                <c:pt idx="3989" formatCode="m/d/yyyy">
                  <c:v>#N/A</c:v>
                </c:pt>
                <c:pt idx="3990" formatCode="m/d/yyyy">
                  <c:v>#N/A</c:v>
                </c:pt>
                <c:pt idx="3991" formatCode="m/d/yyyy">
                  <c:v>#N/A</c:v>
                </c:pt>
                <c:pt idx="3992" formatCode="m/d/yyyy">
                  <c:v>#N/A</c:v>
                </c:pt>
                <c:pt idx="3993" formatCode="m/d/yyyy">
                  <c:v>#N/A</c:v>
                </c:pt>
                <c:pt idx="3994" formatCode="m/d/yyyy">
                  <c:v>#N/A</c:v>
                </c:pt>
                <c:pt idx="3995" formatCode="m/d/yyyy">
                  <c:v>#N/A</c:v>
                </c:pt>
                <c:pt idx="3996" formatCode="m/d/yyyy">
                  <c:v>#N/A</c:v>
                </c:pt>
                <c:pt idx="3997" formatCode="m/d/yyyy">
                  <c:v>#N/A</c:v>
                </c:pt>
                <c:pt idx="3998" formatCode="m/d/yyyy">
                  <c:v>#N/A</c:v>
                </c:pt>
                <c:pt idx="3999" formatCode="m/d/yyyy">
                  <c:v>#N/A</c:v>
                </c:pt>
                <c:pt idx="4000" formatCode="m/d/yyyy">
                  <c:v>#N/A</c:v>
                </c:pt>
                <c:pt idx="4001" formatCode="m/d/yyyy">
                  <c:v>#N/A</c:v>
                </c:pt>
                <c:pt idx="4002" formatCode="m/d/yyyy">
                  <c:v>#N/A</c:v>
                </c:pt>
                <c:pt idx="4003" formatCode="m/d/yyyy">
                  <c:v>#N/A</c:v>
                </c:pt>
                <c:pt idx="4004" formatCode="m/d/yyyy">
                  <c:v>#N/A</c:v>
                </c:pt>
                <c:pt idx="4005" formatCode="m/d/yyyy">
                  <c:v>#N/A</c:v>
                </c:pt>
                <c:pt idx="4006" formatCode="m/d/yyyy">
                  <c:v>#N/A</c:v>
                </c:pt>
                <c:pt idx="4007" formatCode="m/d/yyyy">
                  <c:v>#N/A</c:v>
                </c:pt>
                <c:pt idx="4008" formatCode="m/d/yyyy">
                  <c:v>#N/A</c:v>
                </c:pt>
                <c:pt idx="4009" formatCode="m/d/yyyy">
                  <c:v>#N/A</c:v>
                </c:pt>
                <c:pt idx="4010" formatCode="m/d/yyyy">
                  <c:v>#N/A</c:v>
                </c:pt>
                <c:pt idx="4011" formatCode="m/d/yyyy">
                  <c:v>#N/A</c:v>
                </c:pt>
                <c:pt idx="4012" formatCode="m/d/yyyy">
                  <c:v>#N/A</c:v>
                </c:pt>
                <c:pt idx="4013" formatCode="m/d/yyyy">
                  <c:v>#N/A</c:v>
                </c:pt>
                <c:pt idx="4014" formatCode="m/d/yyyy">
                  <c:v>#N/A</c:v>
                </c:pt>
                <c:pt idx="4015" formatCode="m/d/yyyy">
                  <c:v>#N/A</c:v>
                </c:pt>
                <c:pt idx="4016" formatCode="m/d/yyyy">
                  <c:v>#N/A</c:v>
                </c:pt>
                <c:pt idx="4017" formatCode="m/d/yyyy">
                  <c:v>#N/A</c:v>
                </c:pt>
                <c:pt idx="4018" formatCode="m/d/yyyy">
                  <c:v>#N/A</c:v>
                </c:pt>
                <c:pt idx="4019" formatCode="m/d/yyyy">
                  <c:v>#N/A</c:v>
                </c:pt>
                <c:pt idx="4020" formatCode="m/d/yyyy">
                  <c:v>#N/A</c:v>
                </c:pt>
                <c:pt idx="4021" formatCode="m/d/yyyy">
                  <c:v>#N/A</c:v>
                </c:pt>
                <c:pt idx="4022" formatCode="m/d/yyyy">
                  <c:v>#N/A</c:v>
                </c:pt>
                <c:pt idx="4023" formatCode="m/d/yyyy">
                  <c:v>#N/A</c:v>
                </c:pt>
                <c:pt idx="4024" formatCode="m/d/yyyy">
                  <c:v>#N/A</c:v>
                </c:pt>
                <c:pt idx="4025" formatCode="m/d/yyyy">
                  <c:v>#N/A</c:v>
                </c:pt>
                <c:pt idx="4026" formatCode="m/d/yyyy">
                  <c:v>#N/A</c:v>
                </c:pt>
                <c:pt idx="4027" formatCode="m/d/yyyy">
                  <c:v>#N/A</c:v>
                </c:pt>
                <c:pt idx="4028" formatCode="m/d/yyyy">
                  <c:v>#N/A</c:v>
                </c:pt>
                <c:pt idx="4029" formatCode="m/d/yyyy">
                  <c:v>#N/A</c:v>
                </c:pt>
                <c:pt idx="4030" formatCode="m/d/yyyy">
                  <c:v>#N/A</c:v>
                </c:pt>
                <c:pt idx="4031" formatCode="m/d/yyyy">
                  <c:v>#N/A</c:v>
                </c:pt>
                <c:pt idx="4032" formatCode="m/d/yyyy">
                  <c:v>#N/A</c:v>
                </c:pt>
                <c:pt idx="4033" formatCode="m/d/yyyy">
                  <c:v>#N/A</c:v>
                </c:pt>
                <c:pt idx="4034" formatCode="m/d/yyyy">
                  <c:v>#N/A</c:v>
                </c:pt>
                <c:pt idx="4035" formatCode="m/d/yyyy">
                  <c:v>#N/A</c:v>
                </c:pt>
                <c:pt idx="4036" formatCode="m/d/yyyy">
                  <c:v>#N/A</c:v>
                </c:pt>
                <c:pt idx="4037" formatCode="m/d/yyyy">
                  <c:v>#N/A</c:v>
                </c:pt>
                <c:pt idx="4038" formatCode="m/d/yyyy">
                  <c:v>#N/A</c:v>
                </c:pt>
                <c:pt idx="4039" formatCode="m/d/yyyy">
                  <c:v>#N/A</c:v>
                </c:pt>
                <c:pt idx="4040" formatCode="m/d/yyyy">
                  <c:v>#N/A</c:v>
                </c:pt>
                <c:pt idx="4041" formatCode="m/d/yyyy">
                  <c:v>#N/A</c:v>
                </c:pt>
                <c:pt idx="4042" formatCode="m/d/yyyy">
                  <c:v>#N/A</c:v>
                </c:pt>
                <c:pt idx="4043" formatCode="m/d/yyyy">
                  <c:v>#N/A</c:v>
                </c:pt>
                <c:pt idx="4044" formatCode="m/d/yyyy">
                  <c:v>#N/A</c:v>
                </c:pt>
                <c:pt idx="4045" formatCode="m/d/yyyy">
                  <c:v>#N/A</c:v>
                </c:pt>
                <c:pt idx="4046" formatCode="m/d/yyyy">
                  <c:v>#N/A</c:v>
                </c:pt>
                <c:pt idx="4047" formatCode="m/d/yyyy">
                  <c:v>#N/A</c:v>
                </c:pt>
                <c:pt idx="4048" formatCode="m/d/yyyy">
                  <c:v>#N/A</c:v>
                </c:pt>
                <c:pt idx="4049" formatCode="m/d/yyyy">
                  <c:v>#N/A</c:v>
                </c:pt>
                <c:pt idx="4050" formatCode="m/d/yyyy">
                  <c:v>#N/A</c:v>
                </c:pt>
                <c:pt idx="4051" formatCode="m/d/yyyy">
                  <c:v>#N/A</c:v>
                </c:pt>
                <c:pt idx="4052" formatCode="m/d/yyyy">
                  <c:v>#N/A</c:v>
                </c:pt>
                <c:pt idx="4053" formatCode="m/d/yyyy">
                  <c:v>#N/A</c:v>
                </c:pt>
                <c:pt idx="4054" formatCode="m/d/yyyy">
                  <c:v>#N/A</c:v>
                </c:pt>
                <c:pt idx="4055" formatCode="m/d/yyyy">
                  <c:v>#N/A</c:v>
                </c:pt>
                <c:pt idx="4056" formatCode="m/d/yyyy">
                  <c:v>#N/A</c:v>
                </c:pt>
                <c:pt idx="4057" formatCode="m/d/yyyy">
                  <c:v>#N/A</c:v>
                </c:pt>
                <c:pt idx="4058" formatCode="m/d/yyyy">
                  <c:v>#N/A</c:v>
                </c:pt>
                <c:pt idx="4059" formatCode="m/d/yyyy">
                  <c:v>#N/A</c:v>
                </c:pt>
                <c:pt idx="4060" formatCode="m/d/yyyy">
                  <c:v>#N/A</c:v>
                </c:pt>
                <c:pt idx="4061" formatCode="m/d/yyyy">
                  <c:v>#N/A</c:v>
                </c:pt>
                <c:pt idx="4062" formatCode="m/d/yyyy">
                  <c:v>#N/A</c:v>
                </c:pt>
                <c:pt idx="4063" formatCode="m/d/yyyy">
                  <c:v>#N/A</c:v>
                </c:pt>
                <c:pt idx="4064" formatCode="m/d/yyyy">
                  <c:v>#N/A</c:v>
                </c:pt>
                <c:pt idx="4065" formatCode="m/d/yyyy">
                  <c:v>#N/A</c:v>
                </c:pt>
                <c:pt idx="4066" formatCode="m/d/yyyy">
                  <c:v>#N/A</c:v>
                </c:pt>
                <c:pt idx="4067" formatCode="m/d/yyyy">
                  <c:v>#N/A</c:v>
                </c:pt>
                <c:pt idx="4068" formatCode="m/d/yyyy">
                  <c:v>#N/A</c:v>
                </c:pt>
                <c:pt idx="4069" formatCode="m/d/yyyy">
                  <c:v>#N/A</c:v>
                </c:pt>
                <c:pt idx="4070" formatCode="m/d/yyyy">
                  <c:v>#N/A</c:v>
                </c:pt>
                <c:pt idx="4071" formatCode="m/d/yyyy">
                  <c:v>#N/A</c:v>
                </c:pt>
                <c:pt idx="4072" formatCode="m/d/yyyy">
                  <c:v>#N/A</c:v>
                </c:pt>
                <c:pt idx="4073" formatCode="m/d/yyyy">
                  <c:v>#N/A</c:v>
                </c:pt>
                <c:pt idx="4074" formatCode="m/d/yyyy">
                  <c:v>#N/A</c:v>
                </c:pt>
                <c:pt idx="4075" formatCode="m/d/yyyy">
                  <c:v>#N/A</c:v>
                </c:pt>
                <c:pt idx="4076" formatCode="m/d/yyyy">
                  <c:v>#N/A</c:v>
                </c:pt>
                <c:pt idx="4077" formatCode="m/d/yyyy">
                  <c:v>#N/A</c:v>
                </c:pt>
                <c:pt idx="4078" formatCode="m/d/yyyy">
                  <c:v>#N/A</c:v>
                </c:pt>
                <c:pt idx="4079" formatCode="m/d/yyyy">
                  <c:v>#N/A</c:v>
                </c:pt>
                <c:pt idx="4080" formatCode="m/d/yyyy">
                  <c:v>#N/A</c:v>
                </c:pt>
                <c:pt idx="4081" formatCode="m/d/yyyy">
                  <c:v>#N/A</c:v>
                </c:pt>
                <c:pt idx="4082" formatCode="m/d/yyyy">
                  <c:v>#N/A</c:v>
                </c:pt>
                <c:pt idx="4083" formatCode="m/d/yyyy">
                  <c:v>#N/A</c:v>
                </c:pt>
                <c:pt idx="4084" formatCode="m/d/yyyy">
                  <c:v>#N/A</c:v>
                </c:pt>
                <c:pt idx="4085" formatCode="m/d/yyyy">
                  <c:v>#N/A</c:v>
                </c:pt>
                <c:pt idx="4086" formatCode="m/d/yyyy">
                  <c:v>#N/A</c:v>
                </c:pt>
                <c:pt idx="4087" formatCode="m/d/yyyy">
                  <c:v>#N/A</c:v>
                </c:pt>
                <c:pt idx="4088" formatCode="m/d/yyyy">
                  <c:v>#N/A</c:v>
                </c:pt>
                <c:pt idx="4089" formatCode="m/d/yyyy">
                  <c:v>#N/A</c:v>
                </c:pt>
                <c:pt idx="4090" formatCode="m/d/yyyy">
                  <c:v>#N/A</c:v>
                </c:pt>
                <c:pt idx="4091" formatCode="m/d/yyyy">
                  <c:v>#N/A</c:v>
                </c:pt>
                <c:pt idx="4092" formatCode="m/d/yyyy">
                  <c:v>#N/A</c:v>
                </c:pt>
                <c:pt idx="4093" formatCode="m/d/yyyy">
                  <c:v>#N/A</c:v>
                </c:pt>
                <c:pt idx="4094" formatCode="m/d/yyyy">
                  <c:v>#N/A</c:v>
                </c:pt>
                <c:pt idx="4095" formatCode="m/d/yyyy">
                  <c:v>#N/A</c:v>
                </c:pt>
                <c:pt idx="4096" formatCode="m/d/yyyy">
                  <c:v>#N/A</c:v>
                </c:pt>
                <c:pt idx="4097" formatCode="m/d/yyyy">
                  <c:v>#N/A</c:v>
                </c:pt>
                <c:pt idx="4098" formatCode="m/d/yyyy">
                  <c:v>#N/A</c:v>
                </c:pt>
                <c:pt idx="4099" formatCode="m/d/yyyy">
                  <c:v>#N/A</c:v>
                </c:pt>
                <c:pt idx="4100" formatCode="m/d/yyyy">
                  <c:v>#N/A</c:v>
                </c:pt>
                <c:pt idx="4101" formatCode="m/d/yyyy">
                  <c:v>#N/A</c:v>
                </c:pt>
                <c:pt idx="4102" formatCode="m/d/yyyy">
                  <c:v>#N/A</c:v>
                </c:pt>
                <c:pt idx="4103" formatCode="m/d/yyyy">
                  <c:v>#N/A</c:v>
                </c:pt>
                <c:pt idx="4104" formatCode="m/d/yyyy">
                  <c:v>#N/A</c:v>
                </c:pt>
                <c:pt idx="4105" formatCode="m/d/yyyy">
                  <c:v>#N/A</c:v>
                </c:pt>
                <c:pt idx="4106" formatCode="m/d/yyyy">
                  <c:v>#N/A</c:v>
                </c:pt>
                <c:pt idx="4107" formatCode="m/d/yyyy">
                  <c:v>#N/A</c:v>
                </c:pt>
                <c:pt idx="4108" formatCode="m/d/yyyy">
                  <c:v>#N/A</c:v>
                </c:pt>
                <c:pt idx="4109" formatCode="m/d/yyyy">
                  <c:v>#N/A</c:v>
                </c:pt>
                <c:pt idx="4110" formatCode="m/d/yyyy">
                  <c:v>#N/A</c:v>
                </c:pt>
                <c:pt idx="4111" formatCode="m/d/yyyy">
                  <c:v>#N/A</c:v>
                </c:pt>
                <c:pt idx="4112" formatCode="m/d/yyyy">
                  <c:v>#N/A</c:v>
                </c:pt>
                <c:pt idx="4113" formatCode="m/d/yyyy">
                  <c:v>#N/A</c:v>
                </c:pt>
                <c:pt idx="4114" formatCode="m/d/yyyy">
                  <c:v>#N/A</c:v>
                </c:pt>
                <c:pt idx="4115" formatCode="m/d/yyyy">
                  <c:v>#N/A</c:v>
                </c:pt>
                <c:pt idx="4116" formatCode="m/d/yyyy">
                  <c:v>#N/A</c:v>
                </c:pt>
                <c:pt idx="4117" formatCode="m/d/yyyy">
                  <c:v>#N/A</c:v>
                </c:pt>
                <c:pt idx="4118" formatCode="m/d/yyyy">
                  <c:v>#N/A</c:v>
                </c:pt>
                <c:pt idx="4119" formatCode="m/d/yyyy">
                  <c:v>#N/A</c:v>
                </c:pt>
                <c:pt idx="4120" formatCode="m/d/yyyy">
                  <c:v>#N/A</c:v>
                </c:pt>
                <c:pt idx="4121" formatCode="m/d/yyyy">
                  <c:v>#N/A</c:v>
                </c:pt>
                <c:pt idx="4122" formatCode="m/d/yyyy">
                  <c:v>#N/A</c:v>
                </c:pt>
                <c:pt idx="4123" formatCode="m/d/yyyy">
                  <c:v>#N/A</c:v>
                </c:pt>
                <c:pt idx="4124" formatCode="m/d/yyyy">
                  <c:v>#N/A</c:v>
                </c:pt>
                <c:pt idx="4125" formatCode="m/d/yyyy">
                  <c:v>#N/A</c:v>
                </c:pt>
                <c:pt idx="4126" formatCode="m/d/yyyy">
                  <c:v>#N/A</c:v>
                </c:pt>
                <c:pt idx="4127" formatCode="m/d/yyyy">
                  <c:v>#N/A</c:v>
                </c:pt>
                <c:pt idx="4128" formatCode="m/d/yyyy">
                  <c:v>#N/A</c:v>
                </c:pt>
                <c:pt idx="4129" formatCode="m/d/yyyy">
                  <c:v>#N/A</c:v>
                </c:pt>
                <c:pt idx="4130" formatCode="m/d/yyyy">
                  <c:v>#N/A</c:v>
                </c:pt>
                <c:pt idx="4131" formatCode="m/d/yyyy">
                  <c:v>#N/A</c:v>
                </c:pt>
                <c:pt idx="4132" formatCode="m/d/yyyy">
                  <c:v>#N/A</c:v>
                </c:pt>
                <c:pt idx="4133" formatCode="m/d/yyyy">
                  <c:v>#N/A</c:v>
                </c:pt>
                <c:pt idx="4134" formatCode="m/d/yyyy">
                  <c:v>#N/A</c:v>
                </c:pt>
                <c:pt idx="4135" formatCode="m/d/yyyy">
                  <c:v>#N/A</c:v>
                </c:pt>
                <c:pt idx="4136" formatCode="m/d/yyyy">
                  <c:v>#N/A</c:v>
                </c:pt>
                <c:pt idx="4137" formatCode="m/d/yyyy">
                  <c:v>#N/A</c:v>
                </c:pt>
                <c:pt idx="4138" formatCode="m/d/yyyy">
                  <c:v>#N/A</c:v>
                </c:pt>
                <c:pt idx="4139" formatCode="m/d/yyyy">
                  <c:v>#N/A</c:v>
                </c:pt>
                <c:pt idx="4140" formatCode="m/d/yyyy">
                  <c:v>#N/A</c:v>
                </c:pt>
                <c:pt idx="4141" formatCode="m/d/yyyy">
                  <c:v>#N/A</c:v>
                </c:pt>
                <c:pt idx="4142" formatCode="m/d/yyyy">
                  <c:v>#N/A</c:v>
                </c:pt>
                <c:pt idx="4143" formatCode="m/d/yyyy">
                  <c:v>#N/A</c:v>
                </c:pt>
                <c:pt idx="4144" formatCode="m/d/yyyy">
                  <c:v>#N/A</c:v>
                </c:pt>
                <c:pt idx="4145" formatCode="m/d/yyyy">
                  <c:v>#N/A</c:v>
                </c:pt>
                <c:pt idx="4146" formatCode="m/d/yyyy">
                  <c:v>#N/A</c:v>
                </c:pt>
                <c:pt idx="4147" formatCode="m/d/yyyy">
                  <c:v>#N/A</c:v>
                </c:pt>
                <c:pt idx="4148" formatCode="m/d/yyyy">
                  <c:v>#N/A</c:v>
                </c:pt>
                <c:pt idx="4149" formatCode="m/d/yyyy">
                  <c:v>#N/A</c:v>
                </c:pt>
                <c:pt idx="4150" formatCode="m/d/yyyy">
                  <c:v>#N/A</c:v>
                </c:pt>
                <c:pt idx="4151" formatCode="m/d/yyyy">
                  <c:v>#N/A</c:v>
                </c:pt>
                <c:pt idx="4152" formatCode="m/d/yyyy">
                  <c:v>#N/A</c:v>
                </c:pt>
                <c:pt idx="4153" formatCode="m/d/yyyy">
                  <c:v>#N/A</c:v>
                </c:pt>
                <c:pt idx="4154" formatCode="m/d/yyyy">
                  <c:v>#N/A</c:v>
                </c:pt>
                <c:pt idx="4155" formatCode="m/d/yyyy">
                  <c:v>#N/A</c:v>
                </c:pt>
                <c:pt idx="4156" formatCode="m/d/yyyy">
                  <c:v>#N/A</c:v>
                </c:pt>
                <c:pt idx="4157" formatCode="m/d/yyyy">
                  <c:v>#N/A</c:v>
                </c:pt>
                <c:pt idx="4158" formatCode="m/d/yyyy">
                  <c:v>#N/A</c:v>
                </c:pt>
                <c:pt idx="4159" formatCode="m/d/yyyy">
                  <c:v>#N/A</c:v>
                </c:pt>
                <c:pt idx="4160" formatCode="m/d/yyyy">
                  <c:v>#N/A</c:v>
                </c:pt>
                <c:pt idx="4161" formatCode="m/d/yyyy">
                  <c:v>#N/A</c:v>
                </c:pt>
                <c:pt idx="4162" formatCode="m/d/yyyy">
                  <c:v>#N/A</c:v>
                </c:pt>
                <c:pt idx="4163" formatCode="m/d/yyyy">
                  <c:v>#N/A</c:v>
                </c:pt>
                <c:pt idx="4164" formatCode="m/d/yyyy">
                  <c:v>#N/A</c:v>
                </c:pt>
                <c:pt idx="4165" formatCode="m/d/yyyy">
                  <c:v>#N/A</c:v>
                </c:pt>
                <c:pt idx="4166" formatCode="m/d/yyyy">
                  <c:v>#N/A</c:v>
                </c:pt>
                <c:pt idx="4167" formatCode="m/d/yyyy">
                  <c:v>#N/A</c:v>
                </c:pt>
                <c:pt idx="4168" formatCode="m/d/yyyy">
                  <c:v>#N/A</c:v>
                </c:pt>
                <c:pt idx="4169" formatCode="m/d/yyyy">
                  <c:v>#N/A</c:v>
                </c:pt>
                <c:pt idx="4170" formatCode="m/d/yyyy">
                  <c:v>#N/A</c:v>
                </c:pt>
                <c:pt idx="4171" formatCode="m/d/yyyy">
                  <c:v>#N/A</c:v>
                </c:pt>
                <c:pt idx="4172" formatCode="m/d/yyyy">
                  <c:v>#N/A</c:v>
                </c:pt>
                <c:pt idx="4173" formatCode="m/d/yyyy">
                  <c:v>#N/A</c:v>
                </c:pt>
                <c:pt idx="4174" formatCode="m/d/yyyy">
                  <c:v>#N/A</c:v>
                </c:pt>
                <c:pt idx="4175" formatCode="m/d/yyyy">
                  <c:v>#N/A</c:v>
                </c:pt>
                <c:pt idx="4176" formatCode="m/d/yyyy">
                  <c:v>#N/A</c:v>
                </c:pt>
                <c:pt idx="4177" formatCode="m/d/yyyy">
                  <c:v>#N/A</c:v>
                </c:pt>
                <c:pt idx="4178" formatCode="m/d/yyyy">
                  <c:v>#N/A</c:v>
                </c:pt>
                <c:pt idx="4179" formatCode="m/d/yyyy">
                  <c:v>#N/A</c:v>
                </c:pt>
                <c:pt idx="4180" formatCode="m/d/yyyy">
                  <c:v>#N/A</c:v>
                </c:pt>
                <c:pt idx="4181" formatCode="m/d/yyyy">
                  <c:v>#N/A</c:v>
                </c:pt>
                <c:pt idx="4182" formatCode="m/d/yyyy">
                  <c:v>#N/A</c:v>
                </c:pt>
                <c:pt idx="4183" formatCode="m/d/yyyy">
                  <c:v>#N/A</c:v>
                </c:pt>
                <c:pt idx="4184" formatCode="m/d/yyyy">
                  <c:v>#N/A</c:v>
                </c:pt>
                <c:pt idx="4185" formatCode="m/d/yyyy">
                  <c:v>#N/A</c:v>
                </c:pt>
                <c:pt idx="4186" formatCode="m/d/yyyy">
                  <c:v>#N/A</c:v>
                </c:pt>
                <c:pt idx="4187" formatCode="m/d/yyyy">
                  <c:v>#N/A</c:v>
                </c:pt>
                <c:pt idx="4188" formatCode="m/d/yyyy">
                  <c:v>#N/A</c:v>
                </c:pt>
                <c:pt idx="4189" formatCode="m/d/yyyy">
                  <c:v>#N/A</c:v>
                </c:pt>
                <c:pt idx="4190" formatCode="m/d/yyyy">
                  <c:v>#N/A</c:v>
                </c:pt>
                <c:pt idx="4191" formatCode="m/d/yyyy">
                  <c:v>#N/A</c:v>
                </c:pt>
                <c:pt idx="4192" formatCode="m/d/yyyy">
                  <c:v>#N/A</c:v>
                </c:pt>
                <c:pt idx="4193" formatCode="m/d/yyyy">
                  <c:v>#N/A</c:v>
                </c:pt>
                <c:pt idx="4194" formatCode="m/d/yyyy">
                  <c:v>#N/A</c:v>
                </c:pt>
                <c:pt idx="4195" formatCode="m/d/yyyy">
                  <c:v>#N/A</c:v>
                </c:pt>
                <c:pt idx="4196" formatCode="m/d/yyyy">
                  <c:v>#N/A</c:v>
                </c:pt>
                <c:pt idx="4197" formatCode="m/d/yyyy">
                  <c:v>#N/A</c:v>
                </c:pt>
                <c:pt idx="4198" formatCode="m/d/yyyy">
                  <c:v>#N/A</c:v>
                </c:pt>
                <c:pt idx="4199" formatCode="m/d/yyyy">
                  <c:v>#N/A</c:v>
                </c:pt>
                <c:pt idx="4200" formatCode="m/d/yyyy">
                  <c:v>#N/A</c:v>
                </c:pt>
                <c:pt idx="4201" formatCode="m/d/yyyy">
                  <c:v>#N/A</c:v>
                </c:pt>
                <c:pt idx="4202" formatCode="m/d/yyyy">
                  <c:v>#N/A</c:v>
                </c:pt>
                <c:pt idx="4203" formatCode="m/d/yyyy">
                  <c:v>#N/A</c:v>
                </c:pt>
                <c:pt idx="4204" formatCode="m/d/yyyy">
                  <c:v>#N/A</c:v>
                </c:pt>
                <c:pt idx="4205" formatCode="m/d/yyyy">
                  <c:v>#N/A</c:v>
                </c:pt>
                <c:pt idx="4206" formatCode="m/d/yyyy">
                  <c:v>#N/A</c:v>
                </c:pt>
                <c:pt idx="4207" formatCode="m/d/yyyy">
                  <c:v>#N/A</c:v>
                </c:pt>
                <c:pt idx="4208" formatCode="m/d/yyyy">
                  <c:v>#N/A</c:v>
                </c:pt>
                <c:pt idx="4209" formatCode="m/d/yyyy">
                  <c:v>#N/A</c:v>
                </c:pt>
                <c:pt idx="4210" formatCode="m/d/yyyy">
                  <c:v>#N/A</c:v>
                </c:pt>
                <c:pt idx="4211" formatCode="m/d/yyyy">
                  <c:v>#N/A</c:v>
                </c:pt>
                <c:pt idx="4212" formatCode="m/d/yyyy">
                  <c:v>#N/A</c:v>
                </c:pt>
                <c:pt idx="4213" formatCode="m/d/yyyy">
                  <c:v>#N/A</c:v>
                </c:pt>
                <c:pt idx="4214" formatCode="m/d/yyyy">
                  <c:v>#N/A</c:v>
                </c:pt>
                <c:pt idx="4215" formatCode="m/d/yyyy">
                  <c:v>#N/A</c:v>
                </c:pt>
                <c:pt idx="4216" formatCode="m/d/yyyy">
                  <c:v>#N/A</c:v>
                </c:pt>
                <c:pt idx="4217" formatCode="m/d/yyyy">
                  <c:v>#N/A</c:v>
                </c:pt>
                <c:pt idx="4218" formatCode="m/d/yyyy">
                  <c:v>#N/A</c:v>
                </c:pt>
                <c:pt idx="4219" formatCode="m/d/yyyy">
                  <c:v>#N/A</c:v>
                </c:pt>
                <c:pt idx="4220" formatCode="m/d/yyyy">
                  <c:v>#N/A</c:v>
                </c:pt>
                <c:pt idx="4221" formatCode="m/d/yyyy">
                  <c:v>#N/A</c:v>
                </c:pt>
                <c:pt idx="4222" formatCode="m/d/yyyy">
                  <c:v>#N/A</c:v>
                </c:pt>
                <c:pt idx="4223" formatCode="m/d/yyyy">
                  <c:v>#N/A</c:v>
                </c:pt>
                <c:pt idx="4224" formatCode="m/d/yyyy">
                  <c:v>#N/A</c:v>
                </c:pt>
                <c:pt idx="4225" formatCode="m/d/yyyy">
                  <c:v>#N/A</c:v>
                </c:pt>
                <c:pt idx="4226" formatCode="m/d/yyyy">
                  <c:v>#N/A</c:v>
                </c:pt>
                <c:pt idx="4227" formatCode="m/d/yyyy">
                  <c:v>#N/A</c:v>
                </c:pt>
                <c:pt idx="4228" formatCode="m/d/yyyy">
                  <c:v>#N/A</c:v>
                </c:pt>
                <c:pt idx="4229" formatCode="m/d/yyyy">
                  <c:v>#N/A</c:v>
                </c:pt>
                <c:pt idx="4230" formatCode="m/d/yyyy">
                  <c:v>#N/A</c:v>
                </c:pt>
                <c:pt idx="4231" formatCode="m/d/yyyy">
                  <c:v>#N/A</c:v>
                </c:pt>
                <c:pt idx="4232" formatCode="m/d/yyyy">
                  <c:v>#N/A</c:v>
                </c:pt>
                <c:pt idx="4233" formatCode="m/d/yyyy">
                  <c:v>#N/A</c:v>
                </c:pt>
                <c:pt idx="4234" formatCode="m/d/yyyy">
                  <c:v>#N/A</c:v>
                </c:pt>
                <c:pt idx="4235" formatCode="m/d/yyyy">
                  <c:v>#N/A</c:v>
                </c:pt>
                <c:pt idx="4236" formatCode="m/d/yyyy">
                  <c:v>#N/A</c:v>
                </c:pt>
                <c:pt idx="4237" formatCode="m/d/yyyy">
                  <c:v>#N/A</c:v>
                </c:pt>
                <c:pt idx="4238" formatCode="m/d/yyyy">
                  <c:v>#N/A</c:v>
                </c:pt>
                <c:pt idx="4239" formatCode="m/d/yyyy">
                  <c:v>#N/A</c:v>
                </c:pt>
                <c:pt idx="4240" formatCode="m/d/yyyy">
                  <c:v>#N/A</c:v>
                </c:pt>
                <c:pt idx="4241" formatCode="m/d/yyyy">
                  <c:v>#N/A</c:v>
                </c:pt>
                <c:pt idx="4242" formatCode="m/d/yyyy">
                  <c:v>#N/A</c:v>
                </c:pt>
                <c:pt idx="4243" formatCode="m/d/yyyy">
                  <c:v>#N/A</c:v>
                </c:pt>
                <c:pt idx="4244" formatCode="m/d/yyyy">
                  <c:v>#N/A</c:v>
                </c:pt>
                <c:pt idx="4245" formatCode="m/d/yyyy">
                  <c:v>#N/A</c:v>
                </c:pt>
                <c:pt idx="4246" formatCode="m/d/yyyy">
                  <c:v>#N/A</c:v>
                </c:pt>
                <c:pt idx="4247" formatCode="m/d/yyyy">
                  <c:v>#N/A</c:v>
                </c:pt>
                <c:pt idx="4248" formatCode="m/d/yyyy">
                  <c:v>#N/A</c:v>
                </c:pt>
                <c:pt idx="4249" formatCode="m/d/yyyy">
                  <c:v>#N/A</c:v>
                </c:pt>
                <c:pt idx="4250" formatCode="m/d/yyyy">
                  <c:v>#N/A</c:v>
                </c:pt>
                <c:pt idx="4251" formatCode="m/d/yyyy">
                  <c:v>#N/A</c:v>
                </c:pt>
                <c:pt idx="4252" formatCode="m/d/yyyy">
                  <c:v>#N/A</c:v>
                </c:pt>
                <c:pt idx="4253" formatCode="m/d/yyyy">
                  <c:v>#N/A</c:v>
                </c:pt>
                <c:pt idx="4254" formatCode="m/d/yyyy">
                  <c:v>#N/A</c:v>
                </c:pt>
                <c:pt idx="4255" formatCode="m/d/yyyy">
                  <c:v>#N/A</c:v>
                </c:pt>
                <c:pt idx="4256" formatCode="m/d/yyyy">
                  <c:v>#N/A</c:v>
                </c:pt>
                <c:pt idx="4257" formatCode="m/d/yyyy">
                  <c:v>#N/A</c:v>
                </c:pt>
                <c:pt idx="4258" formatCode="m/d/yyyy">
                  <c:v>#N/A</c:v>
                </c:pt>
                <c:pt idx="4259" formatCode="m/d/yyyy">
                  <c:v>#N/A</c:v>
                </c:pt>
                <c:pt idx="4260" formatCode="m/d/yyyy">
                  <c:v>#N/A</c:v>
                </c:pt>
                <c:pt idx="4261" formatCode="m/d/yyyy">
                  <c:v>#N/A</c:v>
                </c:pt>
                <c:pt idx="4262" formatCode="m/d/yyyy">
                  <c:v>#N/A</c:v>
                </c:pt>
                <c:pt idx="4263" formatCode="m/d/yyyy">
                  <c:v>#N/A</c:v>
                </c:pt>
                <c:pt idx="4264" formatCode="m/d/yyyy">
                  <c:v>#N/A</c:v>
                </c:pt>
                <c:pt idx="4265" formatCode="m/d/yyyy">
                  <c:v>#N/A</c:v>
                </c:pt>
                <c:pt idx="4266" formatCode="m/d/yyyy">
                  <c:v>#N/A</c:v>
                </c:pt>
                <c:pt idx="4267" formatCode="m/d/yyyy">
                  <c:v>#N/A</c:v>
                </c:pt>
                <c:pt idx="4268" formatCode="m/d/yyyy">
                  <c:v>#N/A</c:v>
                </c:pt>
                <c:pt idx="4269" formatCode="m/d/yyyy">
                  <c:v>#N/A</c:v>
                </c:pt>
                <c:pt idx="4270" formatCode="m/d/yyyy">
                  <c:v>#N/A</c:v>
                </c:pt>
                <c:pt idx="4271" formatCode="m/d/yyyy">
                  <c:v>#N/A</c:v>
                </c:pt>
                <c:pt idx="4272" formatCode="m/d/yyyy">
                  <c:v>#N/A</c:v>
                </c:pt>
                <c:pt idx="4273" formatCode="m/d/yyyy">
                  <c:v>#N/A</c:v>
                </c:pt>
                <c:pt idx="4274" formatCode="m/d/yyyy">
                  <c:v>#N/A</c:v>
                </c:pt>
                <c:pt idx="4275" formatCode="m/d/yyyy">
                  <c:v>#N/A</c:v>
                </c:pt>
                <c:pt idx="4276" formatCode="m/d/yyyy">
                  <c:v>#N/A</c:v>
                </c:pt>
                <c:pt idx="4277" formatCode="m/d/yyyy">
                  <c:v>#N/A</c:v>
                </c:pt>
                <c:pt idx="4278" formatCode="m/d/yyyy">
                  <c:v>#N/A</c:v>
                </c:pt>
                <c:pt idx="4279" formatCode="m/d/yyyy">
                  <c:v>#N/A</c:v>
                </c:pt>
                <c:pt idx="4280" formatCode="m/d/yyyy">
                  <c:v>#N/A</c:v>
                </c:pt>
                <c:pt idx="4281" formatCode="m/d/yyyy">
                  <c:v>#N/A</c:v>
                </c:pt>
                <c:pt idx="4282" formatCode="m/d/yyyy">
                  <c:v>#N/A</c:v>
                </c:pt>
                <c:pt idx="4283" formatCode="m/d/yyyy">
                  <c:v>#N/A</c:v>
                </c:pt>
                <c:pt idx="4284" formatCode="m/d/yyyy">
                  <c:v>#N/A</c:v>
                </c:pt>
                <c:pt idx="4285" formatCode="m/d/yyyy">
                  <c:v>#N/A</c:v>
                </c:pt>
                <c:pt idx="4286" formatCode="m/d/yyyy">
                  <c:v>#N/A</c:v>
                </c:pt>
                <c:pt idx="4287" formatCode="m/d/yyyy">
                  <c:v>#N/A</c:v>
                </c:pt>
                <c:pt idx="4288" formatCode="m/d/yyyy">
                  <c:v>#N/A</c:v>
                </c:pt>
                <c:pt idx="4289" formatCode="m/d/yyyy">
                  <c:v>#N/A</c:v>
                </c:pt>
                <c:pt idx="4290" formatCode="m/d/yyyy">
                  <c:v>#N/A</c:v>
                </c:pt>
                <c:pt idx="4291" formatCode="m/d/yyyy">
                  <c:v>#N/A</c:v>
                </c:pt>
                <c:pt idx="4292" formatCode="m/d/yyyy">
                  <c:v>#N/A</c:v>
                </c:pt>
                <c:pt idx="4293" formatCode="m/d/yyyy">
                  <c:v>#N/A</c:v>
                </c:pt>
                <c:pt idx="4294" formatCode="m/d/yyyy">
                  <c:v>#N/A</c:v>
                </c:pt>
                <c:pt idx="4295" formatCode="m/d/yyyy">
                  <c:v>#N/A</c:v>
                </c:pt>
                <c:pt idx="4296" formatCode="m/d/yyyy">
                  <c:v>#N/A</c:v>
                </c:pt>
                <c:pt idx="4297" formatCode="m/d/yyyy">
                  <c:v>#N/A</c:v>
                </c:pt>
                <c:pt idx="4298" formatCode="m/d/yyyy">
                  <c:v>#N/A</c:v>
                </c:pt>
                <c:pt idx="4299" formatCode="m/d/yyyy">
                  <c:v>#N/A</c:v>
                </c:pt>
                <c:pt idx="4300" formatCode="m/d/yyyy">
                  <c:v>#N/A</c:v>
                </c:pt>
                <c:pt idx="4301" formatCode="m/d/yyyy">
                  <c:v>#N/A</c:v>
                </c:pt>
                <c:pt idx="4302" formatCode="m/d/yyyy">
                  <c:v>#N/A</c:v>
                </c:pt>
                <c:pt idx="4303" formatCode="m/d/yyyy">
                  <c:v>#N/A</c:v>
                </c:pt>
                <c:pt idx="4304" formatCode="m/d/yyyy">
                  <c:v>#N/A</c:v>
                </c:pt>
                <c:pt idx="4305" formatCode="m/d/yyyy">
                  <c:v>#N/A</c:v>
                </c:pt>
                <c:pt idx="4306" formatCode="m/d/yyyy">
                  <c:v>#N/A</c:v>
                </c:pt>
                <c:pt idx="4307" formatCode="m/d/yyyy">
                  <c:v>#N/A</c:v>
                </c:pt>
                <c:pt idx="4308" formatCode="m/d/yyyy">
                  <c:v>#N/A</c:v>
                </c:pt>
                <c:pt idx="4309" formatCode="m/d/yyyy">
                  <c:v>#N/A</c:v>
                </c:pt>
                <c:pt idx="4310" formatCode="m/d/yyyy">
                  <c:v>#N/A</c:v>
                </c:pt>
                <c:pt idx="4311" formatCode="m/d/yyyy">
                  <c:v>#N/A</c:v>
                </c:pt>
                <c:pt idx="4312" formatCode="m/d/yyyy">
                  <c:v>#N/A</c:v>
                </c:pt>
                <c:pt idx="4313" formatCode="m/d/yyyy">
                  <c:v>#N/A</c:v>
                </c:pt>
                <c:pt idx="4314" formatCode="m/d/yyyy">
                  <c:v>#N/A</c:v>
                </c:pt>
                <c:pt idx="4315" formatCode="m/d/yyyy">
                  <c:v>#N/A</c:v>
                </c:pt>
                <c:pt idx="4316" formatCode="m/d/yyyy">
                  <c:v>#N/A</c:v>
                </c:pt>
                <c:pt idx="4317" formatCode="m/d/yyyy">
                  <c:v>#N/A</c:v>
                </c:pt>
                <c:pt idx="4318" formatCode="m/d/yyyy">
                  <c:v>#N/A</c:v>
                </c:pt>
                <c:pt idx="4319" formatCode="m/d/yyyy">
                  <c:v>#N/A</c:v>
                </c:pt>
                <c:pt idx="4320" formatCode="m/d/yyyy">
                  <c:v>#N/A</c:v>
                </c:pt>
                <c:pt idx="4321" formatCode="m/d/yyyy">
                  <c:v>#N/A</c:v>
                </c:pt>
                <c:pt idx="4322" formatCode="m/d/yyyy">
                  <c:v>#N/A</c:v>
                </c:pt>
                <c:pt idx="4323" formatCode="m/d/yyyy">
                  <c:v>#N/A</c:v>
                </c:pt>
                <c:pt idx="4324" formatCode="m/d/yyyy">
                  <c:v>#N/A</c:v>
                </c:pt>
                <c:pt idx="4325" formatCode="m/d/yyyy">
                  <c:v>#N/A</c:v>
                </c:pt>
                <c:pt idx="4326" formatCode="m/d/yyyy">
                  <c:v>#N/A</c:v>
                </c:pt>
                <c:pt idx="4327" formatCode="m/d/yyyy">
                  <c:v>#N/A</c:v>
                </c:pt>
                <c:pt idx="4328" formatCode="m/d/yyyy">
                  <c:v>#N/A</c:v>
                </c:pt>
                <c:pt idx="4329" formatCode="m/d/yyyy">
                  <c:v>#N/A</c:v>
                </c:pt>
                <c:pt idx="4330" formatCode="m/d/yyyy">
                  <c:v>#N/A</c:v>
                </c:pt>
                <c:pt idx="4331" formatCode="m/d/yyyy">
                  <c:v>#N/A</c:v>
                </c:pt>
                <c:pt idx="4332" formatCode="m/d/yyyy">
                  <c:v>#N/A</c:v>
                </c:pt>
                <c:pt idx="4333" formatCode="m/d/yyyy">
                  <c:v>#N/A</c:v>
                </c:pt>
                <c:pt idx="4334" formatCode="m/d/yyyy">
                  <c:v>#N/A</c:v>
                </c:pt>
                <c:pt idx="4335" formatCode="m/d/yyyy">
                  <c:v>#N/A</c:v>
                </c:pt>
                <c:pt idx="4336" formatCode="m/d/yyyy">
                  <c:v>#N/A</c:v>
                </c:pt>
                <c:pt idx="4337" formatCode="m/d/yyyy">
                  <c:v>#N/A</c:v>
                </c:pt>
                <c:pt idx="4338" formatCode="m/d/yyyy">
                  <c:v>#N/A</c:v>
                </c:pt>
                <c:pt idx="4339" formatCode="m/d/yyyy">
                  <c:v>#N/A</c:v>
                </c:pt>
                <c:pt idx="4340" formatCode="m/d/yyyy">
                  <c:v>#N/A</c:v>
                </c:pt>
                <c:pt idx="4341" formatCode="m/d/yyyy">
                  <c:v>#N/A</c:v>
                </c:pt>
                <c:pt idx="4342" formatCode="m/d/yyyy">
                  <c:v>#N/A</c:v>
                </c:pt>
                <c:pt idx="4343" formatCode="m/d/yyyy">
                  <c:v>#N/A</c:v>
                </c:pt>
                <c:pt idx="4344" formatCode="m/d/yyyy">
                  <c:v>#N/A</c:v>
                </c:pt>
                <c:pt idx="4345" formatCode="m/d/yyyy">
                  <c:v>#N/A</c:v>
                </c:pt>
                <c:pt idx="4346" formatCode="m/d/yyyy">
                  <c:v>#N/A</c:v>
                </c:pt>
                <c:pt idx="4347" formatCode="m/d/yyyy">
                  <c:v>#N/A</c:v>
                </c:pt>
                <c:pt idx="4348" formatCode="m/d/yyyy">
                  <c:v>#N/A</c:v>
                </c:pt>
                <c:pt idx="4349" formatCode="m/d/yyyy">
                  <c:v>#N/A</c:v>
                </c:pt>
                <c:pt idx="4350" formatCode="m/d/yyyy">
                  <c:v>#N/A</c:v>
                </c:pt>
                <c:pt idx="4351" formatCode="m/d/yyyy">
                  <c:v>#N/A</c:v>
                </c:pt>
                <c:pt idx="4352" formatCode="m/d/yyyy">
                  <c:v>#N/A</c:v>
                </c:pt>
                <c:pt idx="4353" formatCode="m/d/yyyy">
                  <c:v>#N/A</c:v>
                </c:pt>
                <c:pt idx="4354" formatCode="m/d/yyyy">
                  <c:v>#N/A</c:v>
                </c:pt>
                <c:pt idx="4355" formatCode="m/d/yyyy">
                  <c:v>#N/A</c:v>
                </c:pt>
                <c:pt idx="4356" formatCode="m/d/yyyy">
                  <c:v>#N/A</c:v>
                </c:pt>
                <c:pt idx="4357" formatCode="m/d/yyyy">
                  <c:v>#N/A</c:v>
                </c:pt>
                <c:pt idx="4358" formatCode="m/d/yyyy">
                  <c:v>#N/A</c:v>
                </c:pt>
                <c:pt idx="4359" formatCode="m/d/yyyy">
                  <c:v>#N/A</c:v>
                </c:pt>
                <c:pt idx="4360" formatCode="m/d/yyyy">
                  <c:v>#N/A</c:v>
                </c:pt>
                <c:pt idx="4361" formatCode="m/d/yyyy">
                  <c:v>#N/A</c:v>
                </c:pt>
                <c:pt idx="4362" formatCode="m/d/yyyy">
                  <c:v>#N/A</c:v>
                </c:pt>
                <c:pt idx="4363" formatCode="m/d/yyyy">
                  <c:v>#N/A</c:v>
                </c:pt>
                <c:pt idx="4364" formatCode="m/d/yyyy">
                  <c:v>#N/A</c:v>
                </c:pt>
                <c:pt idx="4365" formatCode="m/d/yyyy">
                  <c:v>#N/A</c:v>
                </c:pt>
                <c:pt idx="4366" formatCode="m/d/yyyy">
                  <c:v>#N/A</c:v>
                </c:pt>
                <c:pt idx="4367" formatCode="m/d/yyyy">
                  <c:v>#N/A</c:v>
                </c:pt>
                <c:pt idx="4368" formatCode="m/d/yyyy">
                  <c:v>#N/A</c:v>
                </c:pt>
                <c:pt idx="4369" formatCode="m/d/yyyy">
                  <c:v>#N/A</c:v>
                </c:pt>
                <c:pt idx="4370" formatCode="m/d/yyyy">
                  <c:v>#N/A</c:v>
                </c:pt>
                <c:pt idx="4371" formatCode="m/d/yyyy">
                  <c:v>#N/A</c:v>
                </c:pt>
                <c:pt idx="4372" formatCode="m/d/yyyy">
                  <c:v>#N/A</c:v>
                </c:pt>
                <c:pt idx="4373" formatCode="m/d/yyyy">
                  <c:v>#N/A</c:v>
                </c:pt>
                <c:pt idx="4374" formatCode="m/d/yyyy">
                  <c:v>#N/A</c:v>
                </c:pt>
                <c:pt idx="4375" formatCode="m/d/yyyy">
                  <c:v>#N/A</c:v>
                </c:pt>
                <c:pt idx="4376" formatCode="m/d/yyyy">
                  <c:v>#N/A</c:v>
                </c:pt>
                <c:pt idx="4377" formatCode="m/d/yyyy">
                  <c:v>#N/A</c:v>
                </c:pt>
                <c:pt idx="4378" formatCode="m/d/yyyy">
                  <c:v>#N/A</c:v>
                </c:pt>
                <c:pt idx="4379" formatCode="m/d/yyyy">
                  <c:v>#N/A</c:v>
                </c:pt>
                <c:pt idx="4380" formatCode="m/d/yyyy">
                  <c:v>#N/A</c:v>
                </c:pt>
                <c:pt idx="4381" formatCode="m/d/yyyy">
                  <c:v>#N/A</c:v>
                </c:pt>
                <c:pt idx="4382" formatCode="m/d/yyyy">
                  <c:v>#N/A</c:v>
                </c:pt>
                <c:pt idx="4383" formatCode="m/d/yyyy">
                  <c:v>#N/A</c:v>
                </c:pt>
                <c:pt idx="4384" formatCode="m/d/yyyy">
                  <c:v>#N/A</c:v>
                </c:pt>
                <c:pt idx="4385" formatCode="m/d/yyyy">
                  <c:v>#N/A</c:v>
                </c:pt>
                <c:pt idx="4386" formatCode="m/d/yyyy">
                  <c:v>#N/A</c:v>
                </c:pt>
                <c:pt idx="4387" formatCode="m/d/yyyy">
                  <c:v>#N/A</c:v>
                </c:pt>
                <c:pt idx="4388" formatCode="m/d/yyyy">
                  <c:v>#N/A</c:v>
                </c:pt>
                <c:pt idx="4389" formatCode="m/d/yyyy">
                  <c:v>#N/A</c:v>
                </c:pt>
                <c:pt idx="4390" formatCode="m/d/yyyy">
                  <c:v>#N/A</c:v>
                </c:pt>
                <c:pt idx="4391" formatCode="m/d/yyyy">
                  <c:v>#N/A</c:v>
                </c:pt>
                <c:pt idx="4392" formatCode="m/d/yyyy">
                  <c:v>#N/A</c:v>
                </c:pt>
                <c:pt idx="4393" formatCode="m/d/yyyy">
                  <c:v>#N/A</c:v>
                </c:pt>
                <c:pt idx="4394" formatCode="m/d/yyyy">
                  <c:v>#N/A</c:v>
                </c:pt>
                <c:pt idx="4395" formatCode="m/d/yyyy">
                  <c:v>#N/A</c:v>
                </c:pt>
                <c:pt idx="4396" formatCode="m/d/yyyy">
                  <c:v>#N/A</c:v>
                </c:pt>
                <c:pt idx="4397" formatCode="m/d/yyyy">
                  <c:v>#N/A</c:v>
                </c:pt>
                <c:pt idx="4398" formatCode="m/d/yyyy">
                  <c:v>#N/A</c:v>
                </c:pt>
                <c:pt idx="4399" formatCode="m/d/yyyy">
                  <c:v>#N/A</c:v>
                </c:pt>
                <c:pt idx="4400" formatCode="m/d/yyyy">
                  <c:v>#N/A</c:v>
                </c:pt>
                <c:pt idx="4401" formatCode="m/d/yyyy">
                  <c:v>#N/A</c:v>
                </c:pt>
                <c:pt idx="4402" formatCode="m/d/yyyy">
                  <c:v>#N/A</c:v>
                </c:pt>
                <c:pt idx="4403" formatCode="m/d/yyyy">
                  <c:v>#N/A</c:v>
                </c:pt>
                <c:pt idx="4404" formatCode="m/d/yyyy">
                  <c:v>#N/A</c:v>
                </c:pt>
                <c:pt idx="4405" formatCode="m/d/yyyy">
                  <c:v>#N/A</c:v>
                </c:pt>
                <c:pt idx="4406" formatCode="m/d/yyyy">
                  <c:v>#N/A</c:v>
                </c:pt>
                <c:pt idx="4407" formatCode="m/d/yyyy">
                  <c:v>#N/A</c:v>
                </c:pt>
                <c:pt idx="4408" formatCode="m/d/yyyy">
                  <c:v>#N/A</c:v>
                </c:pt>
                <c:pt idx="4409" formatCode="m/d/yyyy">
                  <c:v>#N/A</c:v>
                </c:pt>
                <c:pt idx="4410" formatCode="m/d/yyyy">
                  <c:v>#N/A</c:v>
                </c:pt>
                <c:pt idx="4411" formatCode="m/d/yyyy">
                  <c:v>#N/A</c:v>
                </c:pt>
                <c:pt idx="4412" formatCode="m/d/yyyy">
                  <c:v>#N/A</c:v>
                </c:pt>
                <c:pt idx="4413" formatCode="m/d/yyyy">
                  <c:v>#N/A</c:v>
                </c:pt>
                <c:pt idx="4414" formatCode="m/d/yyyy">
                  <c:v>#N/A</c:v>
                </c:pt>
                <c:pt idx="4415" formatCode="m/d/yyyy">
                  <c:v>#N/A</c:v>
                </c:pt>
                <c:pt idx="4416" formatCode="m/d/yyyy">
                  <c:v>#N/A</c:v>
                </c:pt>
                <c:pt idx="4417" formatCode="m/d/yyyy">
                  <c:v>#N/A</c:v>
                </c:pt>
                <c:pt idx="4418" formatCode="m/d/yyyy">
                  <c:v>#N/A</c:v>
                </c:pt>
                <c:pt idx="4419" formatCode="m/d/yyyy">
                  <c:v>#N/A</c:v>
                </c:pt>
                <c:pt idx="4420" formatCode="m/d/yyyy">
                  <c:v>#N/A</c:v>
                </c:pt>
                <c:pt idx="4421" formatCode="m/d/yyyy">
                  <c:v>#N/A</c:v>
                </c:pt>
                <c:pt idx="4422" formatCode="m/d/yyyy">
                  <c:v>#N/A</c:v>
                </c:pt>
                <c:pt idx="4423" formatCode="m/d/yyyy">
                  <c:v>#N/A</c:v>
                </c:pt>
                <c:pt idx="4424" formatCode="m/d/yyyy">
                  <c:v>#N/A</c:v>
                </c:pt>
                <c:pt idx="4425" formatCode="m/d/yyyy">
                  <c:v>#N/A</c:v>
                </c:pt>
                <c:pt idx="4426" formatCode="m/d/yyyy">
                  <c:v>#N/A</c:v>
                </c:pt>
                <c:pt idx="4427" formatCode="m/d/yyyy">
                  <c:v>#N/A</c:v>
                </c:pt>
                <c:pt idx="4428" formatCode="m/d/yyyy">
                  <c:v>#N/A</c:v>
                </c:pt>
                <c:pt idx="4429" formatCode="m/d/yyyy">
                  <c:v>#N/A</c:v>
                </c:pt>
                <c:pt idx="4430" formatCode="m/d/yyyy">
                  <c:v>#N/A</c:v>
                </c:pt>
                <c:pt idx="4431" formatCode="m/d/yyyy">
                  <c:v>#N/A</c:v>
                </c:pt>
                <c:pt idx="4432" formatCode="m/d/yyyy">
                  <c:v>#N/A</c:v>
                </c:pt>
                <c:pt idx="4433" formatCode="m/d/yyyy">
                  <c:v>#N/A</c:v>
                </c:pt>
                <c:pt idx="4434" formatCode="m/d/yyyy">
                  <c:v>#N/A</c:v>
                </c:pt>
                <c:pt idx="4435" formatCode="m/d/yyyy">
                  <c:v>#N/A</c:v>
                </c:pt>
                <c:pt idx="4436" formatCode="m/d/yyyy">
                  <c:v>#N/A</c:v>
                </c:pt>
                <c:pt idx="4437" formatCode="m/d/yyyy">
                  <c:v>#N/A</c:v>
                </c:pt>
                <c:pt idx="4438" formatCode="m/d/yyyy">
                  <c:v>#N/A</c:v>
                </c:pt>
                <c:pt idx="4439" formatCode="m/d/yyyy">
                  <c:v>#N/A</c:v>
                </c:pt>
                <c:pt idx="4440" formatCode="m/d/yyyy">
                  <c:v>#N/A</c:v>
                </c:pt>
                <c:pt idx="4441" formatCode="m/d/yyyy">
                  <c:v>#N/A</c:v>
                </c:pt>
                <c:pt idx="4442" formatCode="m/d/yyyy">
                  <c:v>#N/A</c:v>
                </c:pt>
                <c:pt idx="4443" formatCode="m/d/yyyy">
                  <c:v>#N/A</c:v>
                </c:pt>
                <c:pt idx="4444" formatCode="m/d/yyyy">
                  <c:v>#N/A</c:v>
                </c:pt>
                <c:pt idx="4445" formatCode="m/d/yyyy">
                  <c:v>#N/A</c:v>
                </c:pt>
                <c:pt idx="4446" formatCode="m/d/yyyy">
                  <c:v>#N/A</c:v>
                </c:pt>
                <c:pt idx="4447" formatCode="m/d/yyyy">
                  <c:v>#N/A</c:v>
                </c:pt>
                <c:pt idx="4448" formatCode="m/d/yyyy">
                  <c:v>#N/A</c:v>
                </c:pt>
                <c:pt idx="4449" formatCode="m/d/yyyy">
                  <c:v>#N/A</c:v>
                </c:pt>
                <c:pt idx="4450" formatCode="m/d/yyyy">
                  <c:v>#N/A</c:v>
                </c:pt>
                <c:pt idx="4451" formatCode="m/d/yyyy">
                  <c:v>#N/A</c:v>
                </c:pt>
                <c:pt idx="4452" formatCode="m/d/yyyy">
                  <c:v>#N/A</c:v>
                </c:pt>
                <c:pt idx="4453" formatCode="m/d/yyyy">
                  <c:v>#N/A</c:v>
                </c:pt>
                <c:pt idx="4454" formatCode="m/d/yyyy">
                  <c:v>#N/A</c:v>
                </c:pt>
                <c:pt idx="4455" formatCode="m/d/yyyy">
                  <c:v>#N/A</c:v>
                </c:pt>
                <c:pt idx="4456" formatCode="m/d/yyyy">
                  <c:v>#N/A</c:v>
                </c:pt>
                <c:pt idx="4457" formatCode="m/d/yyyy">
                  <c:v>#N/A</c:v>
                </c:pt>
                <c:pt idx="4458" formatCode="m/d/yyyy">
                  <c:v>#N/A</c:v>
                </c:pt>
                <c:pt idx="4459" formatCode="m/d/yyyy">
                  <c:v>#N/A</c:v>
                </c:pt>
                <c:pt idx="4460" formatCode="m/d/yyyy">
                  <c:v>#N/A</c:v>
                </c:pt>
                <c:pt idx="4461" formatCode="m/d/yyyy">
                  <c:v>#N/A</c:v>
                </c:pt>
                <c:pt idx="4462" formatCode="m/d/yyyy">
                  <c:v>#N/A</c:v>
                </c:pt>
                <c:pt idx="4463" formatCode="m/d/yyyy">
                  <c:v>#N/A</c:v>
                </c:pt>
                <c:pt idx="4464" formatCode="m/d/yyyy">
                  <c:v>#N/A</c:v>
                </c:pt>
                <c:pt idx="4465" formatCode="m/d/yyyy">
                  <c:v>#N/A</c:v>
                </c:pt>
                <c:pt idx="4466" formatCode="m/d/yyyy">
                  <c:v>#N/A</c:v>
                </c:pt>
                <c:pt idx="4467" formatCode="m/d/yyyy">
                  <c:v>#N/A</c:v>
                </c:pt>
                <c:pt idx="4468" formatCode="m/d/yyyy">
                  <c:v>#N/A</c:v>
                </c:pt>
                <c:pt idx="4469" formatCode="m/d/yyyy">
                  <c:v>#N/A</c:v>
                </c:pt>
                <c:pt idx="4470" formatCode="m/d/yyyy">
                  <c:v>#N/A</c:v>
                </c:pt>
                <c:pt idx="4471" formatCode="m/d/yyyy">
                  <c:v>#N/A</c:v>
                </c:pt>
                <c:pt idx="4472" formatCode="m/d/yyyy">
                  <c:v>#N/A</c:v>
                </c:pt>
                <c:pt idx="4473" formatCode="m/d/yyyy">
                  <c:v>#N/A</c:v>
                </c:pt>
                <c:pt idx="4474" formatCode="m/d/yyyy">
                  <c:v>#N/A</c:v>
                </c:pt>
                <c:pt idx="4475" formatCode="m/d/yyyy">
                  <c:v>#N/A</c:v>
                </c:pt>
                <c:pt idx="4476" formatCode="m/d/yyyy">
                  <c:v>#N/A</c:v>
                </c:pt>
                <c:pt idx="4477" formatCode="m/d/yyyy">
                  <c:v>#N/A</c:v>
                </c:pt>
                <c:pt idx="4478" formatCode="m/d/yyyy">
                  <c:v>#N/A</c:v>
                </c:pt>
                <c:pt idx="4479" formatCode="m/d/yyyy">
                  <c:v>#N/A</c:v>
                </c:pt>
                <c:pt idx="4480" formatCode="m/d/yyyy">
                  <c:v>#N/A</c:v>
                </c:pt>
                <c:pt idx="4481" formatCode="m/d/yyyy">
                  <c:v>#N/A</c:v>
                </c:pt>
                <c:pt idx="4482" formatCode="m/d/yyyy">
                  <c:v>#N/A</c:v>
                </c:pt>
                <c:pt idx="4483" formatCode="m/d/yyyy">
                  <c:v>#N/A</c:v>
                </c:pt>
                <c:pt idx="4484" formatCode="m/d/yyyy">
                  <c:v>#N/A</c:v>
                </c:pt>
                <c:pt idx="4485" formatCode="m/d/yyyy">
                  <c:v>#N/A</c:v>
                </c:pt>
                <c:pt idx="4486" formatCode="m/d/yyyy">
                  <c:v>#N/A</c:v>
                </c:pt>
                <c:pt idx="4487" formatCode="m/d/yyyy">
                  <c:v>#N/A</c:v>
                </c:pt>
                <c:pt idx="4488" formatCode="m/d/yyyy">
                  <c:v>#N/A</c:v>
                </c:pt>
                <c:pt idx="4489" formatCode="m/d/yyyy">
                  <c:v>#N/A</c:v>
                </c:pt>
                <c:pt idx="4490" formatCode="m/d/yyyy">
                  <c:v>#N/A</c:v>
                </c:pt>
                <c:pt idx="4491" formatCode="m/d/yyyy">
                  <c:v>#N/A</c:v>
                </c:pt>
                <c:pt idx="4492" formatCode="m/d/yyyy">
                  <c:v>#N/A</c:v>
                </c:pt>
                <c:pt idx="4493" formatCode="m/d/yyyy">
                  <c:v>#N/A</c:v>
                </c:pt>
                <c:pt idx="4494" formatCode="m/d/yyyy">
                  <c:v>#N/A</c:v>
                </c:pt>
                <c:pt idx="4495" formatCode="m/d/yyyy">
                  <c:v>#N/A</c:v>
                </c:pt>
                <c:pt idx="4496" formatCode="m/d/yyyy">
                  <c:v>#N/A</c:v>
                </c:pt>
                <c:pt idx="4497" formatCode="m/d/yyyy">
                  <c:v>#N/A</c:v>
                </c:pt>
                <c:pt idx="4498" formatCode="m/d/yyyy">
                  <c:v>#N/A</c:v>
                </c:pt>
                <c:pt idx="4499" formatCode="m/d/yyyy">
                  <c:v>#N/A</c:v>
                </c:pt>
                <c:pt idx="4500" formatCode="m/d/yyyy">
                  <c:v>#N/A</c:v>
                </c:pt>
                <c:pt idx="4501" formatCode="m/d/yyyy">
                  <c:v>#N/A</c:v>
                </c:pt>
                <c:pt idx="4502" formatCode="m/d/yyyy">
                  <c:v>#N/A</c:v>
                </c:pt>
                <c:pt idx="4503" formatCode="m/d/yyyy">
                  <c:v>#N/A</c:v>
                </c:pt>
                <c:pt idx="4504" formatCode="m/d/yyyy">
                  <c:v>#N/A</c:v>
                </c:pt>
                <c:pt idx="4505" formatCode="m/d/yyyy">
                  <c:v>#N/A</c:v>
                </c:pt>
                <c:pt idx="4506" formatCode="m/d/yyyy">
                  <c:v>#N/A</c:v>
                </c:pt>
                <c:pt idx="4507" formatCode="m/d/yyyy">
                  <c:v>#N/A</c:v>
                </c:pt>
                <c:pt idx="4508" formatCode="m/d/yyyy">
                  <c:v>#N/A</c:v>
                </c:pt>
                <c:pt idx="4509" formatCode="m/d/yyyy">
                  <c:v>#N/A</c:v>
                </c:pt>
                <c:pt idx="4510" formatCode="m/d/yyyy">
                  <c:v>#N/A</c:v>
                </c:pt>
                <c:pt idx="4511" formatCode="m/d/yyyy">
                  <c:v>#N/A</c:v>
                </c:pt>
                <c:pt idx="4512" formatCode="m/d/yyyy">
                  <c:v>#N/A</c:v>
                </c:pt>
                <c:pt idx="4513" formatCode="m/d/yyyy">
                  <c:v>#N/A</c:v>
                </c:pt>
                <c:pt idx="4514" formatCode="m/d/yyyy">
                  <c:v>#N/A</c:v>
                </c:pt>
                <c:pt idx="4515" formatCode="m/d/yyyy">
                  <c:v>#N/A</c:v>
                </c:pt>
                <c:pt idx="4516" formatCode="m/d/yyyy">
                  <c:v>#N/A</c:v>
                </c:pt>
                <c:pt idx="4517" formatCode="m/d/yyyy">
                  <c:v>#N/A</c:v>
                </c:pt>
                <c:pt idx="4518" formatCode="m/d/yyyy">
                  <c:v>#N/A</c:v>
                </c:pt>
                <c:pt idx="4519" formatCode="m/d/yyyy">
                  <c:v>#N/A</c:v>
                </c:pt>
                <c:pt idx="4520" formatCode="m/d/yyyy">
                  <c:v>#N/A</c:v>
                </c:pt>
                <c:pt idx="4521" formatCode="m/d/yyyy">
                  <c:v>#N/A</c:v>
                </c:pt>
                <c:pt idx="4522" formatCode="m/d/yyyy">
                  <c:v>#N/A</c:v>
                </c:pt>
                <c:pt idx="4523" formatCode="m/d/yyyy">
                  <c:v>#N/A</c:v>
                </c:pt>
                <c:pt idx="4524" formatCode="m/d/yyyy">
                  <c:v>#N/A</c:v>
                </c:pt>
                <c:pt idx="4525" formatCode="m/d/yyyy">
                  <c:v>#N/A</c:v>
                </c:pt>
                <c:pt idx="4526" formatCode="m/d/yyyy">
                  <c:v>#N/A</c:v>
                </c:pt>
                <c:pt idx="4527" formatCode="m/d/yyyy">
                  <c:v>#N/A</c:v>
                </c:pt>
                <c:pt idx="4528" formatCode="m/d/yyyy">
                  <c:v>#N/A</c:v>
                </c:pt>
                <c:pt idx="4529" formatCode="m/d/yyyy">
                  <c:v>#N/A</c:v>
                </c:pt>
                <c:pt idx="4530" formatCode="m/d/yyyy">
                  <c:v>#N/A</c:v>
                </c:pt>
                <c:pt idx="4531" formatCode="m/d/yyyy">
                  <c:v>#N/A</c:v>
                </c:pt>
                <c:pt idx="4532" formatCode="m/d/yyyy">
                  <c:v>#N/A</c:v>
                </c:pt>
                <c:pt idx="4533" formatCode="m/d/yyyy">
                  <c:v>#N/A</c:v>
                </c:pt>
                <c:pt idx="4534" formatCode="m/d/yyyy">
                  <c:v>#N/A</c:v>
                </c:pt>
                <c:pt idx="4535" formatCode="m/d/yyyy">
                  <c:v>#N/A</c:v>
                </c:pt>
                <c:pt idx="4536" formatCode="m/d/yyyy">
                  <c:v>#N/A</c:v>
                </c:pt>
                <c:pt idx="4537" formatCode="m/d/yyyy">
                  <c:v>#N/A</c:v>
                </c:pt>
                <c:pt idx="4538" formatCode="m/d/yyyy">
                  <c:v>#N/A</c:v>
                </c:pt>
                <c:pt idx="4539" formatCode="m/d/yyyy">
                  <c:v>#N/A</c:v>
                </c:pt>
                <c:pt idx="4540" formatCode="m/d/yyyy">
                  <c:v>#N/A</c:v>
                </c:pt>
                <c:pt idx="4541" formatCode="m/d/yyyy">
                  <c:v>#N/A</c:v>
                </c:pt>
                <c:pt idx="4542" formatCode="m/d/yyyy">
                  <c:v>#N/A</c:v>
                </c:pt>
                <c:pt idx="4543" formatCode="m/d/yyyy">
                  <c:v>#N/A</c:v>
                </c:pt>
                <c:pt idx="4544" formatCode="m/d/yyyy">
                  <c:v>#N/A</c:v>
                </c:pt>
                <c:pt idx="4545" formatCode="m/d/yyyy">
                  <c:v>#N/A</c:v>
                </c:pt>
                <c:pt idx="4546" formatCode="m/d/yyyy">
                  <c:v>#N/A</c:v>
                </c:pt>
                <c:pt idx="4547" formatCode="m/d/yyyy">
                  <c:v>#N/A</c:v>
                </c:pt>
                <c:pt idx="4548" formatCode="m/d/yyyy">
                  <c:v>#N/A</c:v>
                </c:pt>
                <c:pt idx="4549" formatCode="m/d/yyyy">
                  <c:v>#N/A</c:v>
                </c:pt>
                <c:pt idx="4550" formatCode="m/d/yyyy">
                  <c:v>#N/A</c:v>
                </c:pt>
                <c:pt idx="4551" formatCode="m/d/yyyy">
                  <c:v>#N/A</c:v>
                </c:pt>
                <c:pt idx="4552" formatCode="m/d/yyyy">
                  <c:v>#N/A</c:v>
                </c:pt>
                <c:pt idx="4553" formatCode="m/d/yyyy">
                  <c:v>#N/A</c:v>
                </c:pt>
                <c:pt idx="4554" formatCode="m/d/yyyy">
                  <c:v>#N/A</c:v>
                </c:pt>
                <c:pt idx="4555" formatCode="m/d/yyyy">
                  <c:v>#N/A</c:v>
                </c:pt>
                <c:pt idx="4556" formatCode="m/d/yyyy">
                  <c:v>#N/A</c:v>
                </c:pt>
                <c:pt idx="4557" formatCode="m/d/yyyy">
                  <c:v>#N/A</c:v>
                </c:pt>
                <c:pt idx="4558" formatCode="m/d/yyyy">
                  <c:v>#N/A</c:v>
                </c:pt>
                <c:pt idx="4559" formatCode="m/d/yyyy">
                  <c:v>#N/A</c:v>
                </c:pt>
                <c:pt idx="4560" formatCode="m/d/yyyy">
                  <c:v>#N/A</c:v>
                </c:pt>
                <c:pt idx="4561" formatCode="m/d/yyyy">
                  <c:v>#N/A</c:v>
                </c:pt>
                <c:pt idx="4562" formatCode="m/d/yyyy">
                  <c:v>#N/A</c:v>
                </c:pt>
                <c:pt idx="4563" formatCode="m/d/yyyy">
                  <c:v>#N/A</c:v>
                </c:pt>
                <c:pt idx="4564" formatCode="m/d/yyyy">
                  <c:v>#N/A</c:v>
                </c:pt>
                <c:pt idx="4565" formatCode="m/d/yyyy">
                  <c:v>#N/A</c:v>
                </c:pt>
                <c:pt idx="4566" formatCode="m/d/yyyy">
                  <c:v>#N/A</c:v>
                </c:pt>
                <c:pt idx="4567" formatCode="m/d/yyyy">
                  <c:v>#N/A</c:v>
                </c:pt>
                <c:pt idx="4568" formatCode="m/d/yyyy">
                  <c:v>#N/A</c:v>
                </c:pt>
                <c:pt idx="4569" formatCode="m/d/yyyy">
                  <c:v>#N/A</c:v>
                </c:pt>
                <c:pt idx="4570" formatCode="m/d/yyyy">
                  <c:v>#N/A</c:v>
                </c:pt>
                <c:pt idx="4571" formatCode="m/d/yyyy">
                  <c:v>#N/A</c:v>
                </c:pt>
                <c:pt idx="4572" formatCode="m/d/yyyy">
                  <c:v>#N/A</c:v>
                </c:pt>
                <c:pt idx="4573" formatCode="m/d/yyyy">
                  <c:v>#N/A</c:v>
                </c:pt>
                <c:pt idx="4574" formatCode="m/d/yyyy">
                  <c:v>#N/A</c:v>
                </c:pt>
                <c:pt idx="4575" formatCode="m/d/yyyy">
                  <c:v>#N/A</c:v>
                </c:pt>
                <c:pt idx="4576" formatCode="m/d/yyyy">
                  <c:v>#N/A</c:v>
                </c:pt>
                <c:pt idx="4577" formatCode="m/d/yyyy">
                  <c:v>#N/A</c:v>
                </c:pt>
                <c:pt idx="4578" formatCode="m/d/yyyy">
                  <c:v>#N/A</c:v>
                </c:pt>
                <c:pt idx="4579" formatCode="m/d/yyyy">
                  <c:v>#N/A</c:v>
                </c:pt>
                <c:pt idx="4580" formatCode="m/d/yyyy">
                  <c:v>#N/A</c:v>
                </c:pt>
                <c:pt idx="4581" formatCode="m/d/yyyy">
                  <c:v>#N/A</c:v>
                </c:pt>
                <c:pt idx="4582" formatCode="m/d/yyyy">
                  <c:v>#N/A</c:v>
                </c:pt>
                <c:pt idx="4583" formatCode="m/d/yyyy">
                  <c:v>#N/A</c:v>
                </c:pt>
                <c:pt idx="4584" formatCode="m/d/yyyy">
                  <c:v>#N/A</c:v>
                </c:pt>
                <c:pt idx="4585" formatCode="m/d/yyyy">
                  <c:v>#N/A</c:v>
                </c:pt>
                <c:pt idx="4586" formatCode="m/d/yyyy">
                  <c:v>#N/A</c:v>
                </c:pt>
                <c:pt idx="4587" formatCode="m/d/yyyy">
                  <c:v>#N/A</c:v>
                </c:pt>
                <c:pt idx="4588" formatCode="m/d/yyyy">
                  <c:v>#N/A</c:v>
                </c:pt>
                <c:pt idx="4589" formatCode="m/d/yyyy">
                  <c:v>#N/A</c:v>
                </c:pt>
                <c:pt idx="4590" formatCode="m/d/yyyy">
                  <c:v>#N/A</c:v>
                </c:pt>
                <c:pt idx="4591" formatCode="m/d/yyyy">
                  <c:v>#N/A</c:v>
                </c:pt>
                <c:pt idx="4592" formatCode="m/d/yyyy">
                  <c:v>#N/A</c:v>
                </c:pt>
                <c:pt idx="4593" formatCode="m/d/yyyy">
                  <c:v>#N/A</c:v>
                </c:pt>
                <c:pt idx="4594" formatCode="m/d/yyyy">
                  <c:v>#N/A</c:v>
                </c:pt>
                <c:pt idx="4595" formatCode="m/d/yyyy">
                  <c:v>#N/A</c:v>
                </c:pt>
                <c:pt idx="4596" formatCode="m/d/yyyy">
                  <c:v>#N/A</c:v>
                </c:pt>
                <c:pt idx="4597" formatCode="m/d/yyyy">
                  <c:v>#N/A</c:v>
                </c:pt>
                <c:pt idx="4598" formatCode="m/d/yyyy">
                  <c:v>#N/A</c:v>
                </c:pt>
                <c:pt idx="4599" formatCode="m/d/yyyy">
                  <c:v>#N/A</c:v>
                </c:pt>
                <c:pt idx="4600" formatCode="m/d/yyyy">
                  <c:v>#N/A</c:v>
                </c:pt>
                <c:pt idx="4601" formatCode="m/d/yyyy">
                  <c:v>#N/A</c:v>
                </c:pt>
                <c:pt idx="4602" formatCode="m/d/yyyy">
                  <c:v>#N/A</c:v>
                </c:pt>
                <c:pt idx="4603" formatCode="m/d/yyyy">
                  <c:v>#N/A</c:v>
                </c:pt>
                <c:pt idx="4604" formatCode="m/d/yyyy">
                  <c:v>#N/A</c:v>
                </c:pt>
                <c:pt idx="4605" formatCode="m/d/yyyy">
                  <c:v>#N/A</c:v>
                </c:pt>
                <c:pt idx="4606" formatCode="m/d/yyyy">
                  <c:v>#N/A</c:v>
                </c:pt>
                <c:pt idx="4607" formatCode="m/d/yyyy">
                  <c:v>#N/A</c:v>
                </c:pt>
                <c:pt idx="4608" formatCode="m/d/yyyy">
                  <c:v>#N/A</c:v>
                </c:pt>
                <c:pt idx="4609" formatCode="m/d/yyyy">
                  <c:v>#N/A</c:v>
                </c:pt>
                <c:pt idx="4610" formatCode="m/d/yyyy">
                  <c:v>#N/A</c:v>
                </c:pt>
                <c:pt idx="4611" formatCode="m/d/yyyy">
                  <c:v>#N/A</c:v>
                </c:pt>
                <c:pt idx="4612" formatCode="m/d/yyyy">
                  <c:v>#N/A</c:v>
                </c:pt>
                <c:pt idx="4613" formatCode="m/d/yyyy">
                  <c:v>#N/A</c:v>
                </c:pt>
                <c:pt idx="4614" formatCode="m/d/yyyy">
                  <c:v>#N/A</c:v>
                </c:pt>
                <c:pt idx="4615" formatCode="m/d/yyyy">
                  <c:v>#N/A</c:v>
                </c:pt>
                <c:pt idx="4616" formatCode="m/d/yyyy">
                  <c:v>#N/A</c:v>
                </c:pt>
                <c:pt idx="4617" formatCode="m/d/yyyy">
                  <c:v>#N/A</c:v>
                </c:pt>
                <c:pt idx="4618" formatCode="m/d/yyyy">
                  <c:v>#N/A</c:v>
                </c:pt>
                <c:pt idx="4619" formatCode="m/d/yyyy">
                  <c:v>#N/A</c:v>
                </c:pt>
                <c:pt idx="4620" formatCode="m/d/yyyy">
                  <c:v>#N/A</c:v>
                </c:pt>
                <c:pt idx="4621" formatCode="m/d/yyyy">
                  <c:v>#N/A</c:v>
                </c:pt>
                <c:pt idx="4622" formatCode="m/d/yyyy">
                  <c:v>#N/A</c:v>
                </c:pt>
                <c:pt idx="4623" formatCode="m/d/yyyy">
                  <c:v>#N/A</c:v>
                </c:pt>
                <c:pt idx="4624" formatCode="m/d/yyyy">
                  <c:v>#N/A</c:v>
                </c:pt>
                <c:pt idx="4625" formatCode="m/d/yyyy">
                  <c:v>#N/A</c:v>
                </c:pt>
                <c:pt idx="4626" formatCode="m/d/yyyy">
                  <c:v>#N/A</c:v>
                </c:pt>
                <c:pt idx="4627" formatCode="m/d/yyyy">
                  <c:v>#N/A</c:v>
                </c:pt>
                <c:pt idx="4628" formatCode="m/d/yyyy">
                  <c:v>#N/A</c:v>
                </c:pt>
                <c:pt idx="4629" formatCode="m/d/yyyy">
                  <c:v>#N/A</c:v>
                </c:pt>
                <c:pt idx="4630" formatCode="m/d/yyyy">
                  <c:v>#N/A</c:v>
                </c:pt>
                <c:pt idx="4631" formatCode="m/d/yyyy">
                  <c:v>#N/A</c:v>
                </c:pt>
                <c:pt idx="4632" formatCode="m/d/yyyy">
                  <c:v>#N/A</c:v>
                </c:pt>
                <c:pt idx="4633" formatCode="m/d/yyyy">
                  <c:v>#N/A</c:v>
                </c:pt>
                <c:pt idx="4634" formatCode="m/d/yyyy">
                  <c:v>#N/A</c:v>
                </c:pt>
                <c:pt idx="4635" formatCode="m/d/yyyy">
                  <c:v>#N/A</c:v>
                </c:pt>
                <c:pt idx="4636" formatCode="m/d/yyyy">
                  <c:v>#N/A</c:v>
                </c:pt>
                <c:pt idx="4637" formatCode="m/d/yyyy">
                  <c:v>#N/A</c:v>
                </c:pt>
                <c:pt idx="4638" formatCode="m/d/yyyy">
                  <c:v>#N/A</c:v>
                </c:pt>
                <c:pt idx="4639" formatCode="m/d/yyyy">
                  <c:v>#N/A</c:v>
                </c:pt>
                <c:pt idx="4640" formatCode="m/d/yyyy">
                  <c:v>#N/A</c:v>
                </c:pt>
                <c:pt idx="4641" formatCode="m/d/yyyy">
                  <c:v>#N/A</c:v>
                </c:pt>
                <c:pt idx="4642" formatCode="m/d/yyyy">
                  <c:v>#N/A</c:v>
                </c:pt>
                <c:pt idx="4643" formatCode="m/d/yyyy">
                  <c:v>#N/A</c:v>
                </c:pt>
                <c:pt idx="4644" formatCode="m/d/yyyy">
                  <c:v>#N/A</c:v>
                </c:pt>
                <c:pt idx="4645" formatCode="m/d/yyyy">
                  <c:v>#N/A</c:v>
                </c:pt>
                <c:pt idx="4646" formatCode="m/d/yyyy">
                  <c:v>#N/A</c:v>
                </c:pt>
                <c:pt idx="4647" formatCode="m/d/yyyy">
                  <c:v>#N/A</c:v>
                </c:pt>
                <c:pt idx="4648" formatCode="m/d/yyyy">
                  <c:v>#N/A</c:v>
                </c:pt>
                <c:pt idx="4649" formatCode="m/d/yyyy">
                  <c:v>#N/A</c:v>
                </c:pt>
                <c:pt idx="4650" formatCode="m/d/yyyy">
                  <c:v>#N/A</c:v>
                </c:pt>
                <c:pt idx="4651" formatCode="m/d/yyyy">
                  <c:v>#N/A</c:v>
                </c:pt>
                <c:pt idx="4652" formatCode="m/d/yyyy">
                  <c:v>#N/A</c:v>
                </c:pt>
                <c:pt idx="4653" formatCode="m/d/yyyy">
                  <c:v>#N/A</c:v>
                </c:pt>
                <c:pt idx="4654" formatCode="m/d/yyyy">
                  <c:v>#N/A</c:v>
                </c:pt>
                <c:pt idx="4655" formatCode="m/d/yyyy">
                  <c:v>#N/A</c:v>
                </c:pt>
                <c:pt idx="4656" formatCode="m/d/yyyy">
                  <c:v>#N/A</c:v>
                </c:pt>
                <c:pt idx="4657" formatCode="m/d/yyyy">
                  <c:v>#N/A</c:v>
                </c:pt>
                <c:pt idx="4658" formatCode="m/d/yyyy">
                  <c:v>#N/A</c:v>
                </c:pt>
                <c:pt idx="4659" formatCode="m/d/yyyy">
                  <c:v>#N/A</c:v>
                </c:pt>
                <c:pt idx="4660" formatCode="m/d/yyyy">
                  <c:v>#N/A</c:v>
                </c:pt>
                <c:pt idx="4661" formatCode="m/d/yyyy">
                  <c:v>#N/A</c:v>
                </c:pt>
                <c:pt idx="4662" formatCode="m/d/yyyy">
                  <c:v>#N/A</c:v>
                </c:pt>
                <c:pt idx="4663" formatCode="m/d/yyyy">
                  <c:v>#N/A</c:v>
                </c:pt>
                <c:pt idx="4664" formatCode="m/d/yyyy">
                  <c:v>#N/A</c:v>
                </c:pt>
                <c:pt idx="4665" formatCode="m/d/yyyy">
                  <c:v>#N/A</c:v>
                </c:pt>
                <c:pt idx="4666" formatCode="m/d/yyyy">
                  <c:v>#N/A</c:v>
                </c:pt>
                <c:pt idx="4667" formatCode="m/d/yyyy">
                  <c:v>#N/A</c:v>
                </c:pt>
                <c:pt idx="4668" formatCode="m/d/yyyy">
                  <c:v>#N/A</c:v>
                </c:pt>
                <c:pt idx="4669" formatCode="m/d/yyyy">
                  <c:v>#N/A</c:v>
                </c:pt>
                <c:pt idx="4670" formatCode="m/d/yyyy">
                  <c:v>#N/A</c:v>
                </c:pt>
                <c:pt idx="4671" formatCode="m/d/yyyy">
                  <c:v>#N/A</c:v>
                </c:pt>
                <c:pt idx="4672" formatCode="m/d/yyyy">
                  <c:v>#N/A</c:v>
                </c:pt>
                <c:pt idx="4673" formatCode="m/d/yyyy">
                  <c:v>#N/A</c:v>
                </c:pt>
                <c:pt idx="4674" formatCode="m/d/yyyy">
                  <c:v>#N/A</c:v>
                </c:pt>
                <c:pt idx="4675" formatCode="m/d/yyyy">
                  <c:v>#N/A</c:v>
                </c:pt>
                <c:pt idx="4676" formatCode="m/d/yyyy">
                  <c:v>#N/A</c:v>
                </c:pt>
                <c:pt idx="4677" formatCode="m/d/yyyy">
                  <c:v>#N/A</c:v>
                </c:pt>
                <c:pt idx="4678" formatCode="m/d/yyyy">
                  <c:v>#N/A</c:v>
                </c:pt>
                <c:pt idx="4679" formatCode="m/d/yyyy">
                  <c:v>#N/A</c:v>
                </c:pt>
                <c:pt idx="4680" formatCode="m/d/yyyy">
                  <c:v>#N/A</c:v>
                </c:pt>
                <c:pt idx="4681" formatCode="m/d/yyyy">
                  <c:v>#N/A</c:v>
                </c:pt>
                <c:pt idx="4682" formatCode="m/d/yyyy">
                  <c:v>#N/A</c:v>
                </c:pt>
                <c:pt idx="4683" formatCode="m/d/yyyy">
                  <c:v>#N/A</c:v>
                </c:pt>
                <c:pt idx="4684" formatCode="m/d/yyyy">
                  <c:v>#N/A</c:v>
                </c:pt>
                <c:pt idx="4685" formatCode="m/d/yyyy">
                  <c:v>#N/A</c:v>
                </c:pt>
                <c:pt idx="4686" formatCode="m/d/yyyy">
                  <c:v>#N/A</c:v>
                </c:pt>
                <c:pt idx="4687" formatCode="m/d/yyyy">
                  <c:v>#N/A</c:v>
                </c:pt>
                <c:pt idx="4688" formatCode="m/d/yyyy">
                  <c:v>#N/A</c:v>
                </c:pt>
                <c:pt idx="4689" formatCode="m/d/yyyy">
                  <c:v>#N/A</c:v>
                </c:pt>
                <c:pt idx="4690" formatCode="m/d/yyyy">
                  <c:v>#N/A</c:v>
                </c:pt>
                <c:pt idx="4691" formatCode="m/d/yyyy">
                  <c:v>#N/A</c:v>
                </c:pt>
                <c:pt idx="4692" formatCode="m/d/yyyy">
                  <c:v>#N/A</c:v>
                </c:pt>
                <c:pt idx="4693" formatCode="m/d/yyyy">
                  <c:v>#N/A</c:v>
                </c:pt>
                <c:pt idx="4694" formatCode="m/d/yyyy">
                  <c:v>#N/A</c:v>
                </c:pt>
                <c:pt idx="4695" formatCode="m/d/yyyy">
                  <c:v>#N/A</c:v>
                </c:pt>
                <c:pt idx="4696" formatCode="m/d/yyyy">
                  <c:v>#N/A</c:v>
                </c:pt>
                <c:pt idx="4697" formatCode="m/d/yyyy">
                  <c:v>#N/A</c:v>
                </c:pt>
                <c:pt idx="4698" formatCode="m/d/yyyy">
                  <c:v>#N/A</c:v>
                </c:pt>
                <c:pt idx="4699" formatCode="m/d/yyyy">
                  <c:v>#N/A</c:v>
                </c:pt>
                <c:pt idx="4700" formatCode="m/d/yyyy">
                  <c:v>#N/A</c:v>
                </c:pt>
                <c:pt idx="4701" formatCode="m/d/yyyy">
                  <c:v>#N/A</c:v>
                </c:pt>
                <c:pt idx="4702" formatCode="m/d/yyyy">
                  <c:v>#N/A</c:v>
                </c:pt>
                <c:pt idx="4703" formatCode="m/d/yyyy">
                  <c:v>#N/A</c:v>
                </c:pt>
                <c:pt idx="4704" formatCode="m/d/yyyy">
                  <c:v>#N/A</c:v>
                </c:pt>
                <c:pt idx="4705" formatCode="m/d/yyyy">
                  <c:v>#N/A</c:v>
                </c:pt>
                <c:pt idx="4706" formatCode="m/d/yyyy">
                  <c:v>#N/A</c:v>
                </c:pt>
                <c:pt idx="4707" formatCode="m/d/yyyy">
                  <c:v>#N/A</c:v>
                </c:pt>
                <c:pt idx="4708" formatCode="m/d/yyyy">
                  <c:v>#N/A</c:v>
                </c:pt>
                <c:pt idx="4709" formatCode="m/d/yyyy">
                  <c:v>#N/A</c:v>
                </c:pt>
                <c:pt idx="4710" formatCode="m/d/yyyy">
                  <c:v>#N/A</c:v>
                </c:pt>
                <c:pt idx="4711" formatCode="m/d/yyyy">
                  <c:v>#N/A</c:v>
                </c:pt>
                <c:pt idx="4712" formatCode="m/d/yyyy">
                  <c:v>#N/A</c:v>
                </c:pt>
                <c:pt idx="4713" formatCode="m/d/yyyy">
                  <c:v>#N/A</c:v>
                </c:pt>
                <c:pt idx="4714" formatCode="m/d/yyyy">
                  <c:v>#N/A</c:v>
                </c:pt>
                <c:pt idx="4715" formatCode="m/d/yyyy">
                  <c:v>#N/A</c:v>
                </c:pt>
                <c:pt idx="4716" formatCode="m/d/yyyy">
                  <c:v>#N/A</c:v>
                </c:pt>
                <c:pt idx="4717" formatCode="m/d/yyyy">
                  <c:v>#N/A</c:v>
                </c:pt>
                <c:pt idx="4718" formatCode="m/d/yyyy">
                  <c:v>#N/A</c:v>
                </c:pt>
                <c:pt idx="4719" formatCode="m/d/yyyy">
                  <c:v>#N/A</c:v>
                </c:pt>
                <c:pt idx="4720" formatCode="m/d/yyyy">
                  <c:v>#N/A</c:v>
                </c:pt>
                <c:pt idx="4721" formatCode="m/d/yyyy">
                  <c:v>#N/A</c:v>
                </c:pt>
                <c:pt idx="4722" formatCode="m/d/yyyy">
                  <c:v>#N/A</c:v>
                </c:pt>
                <c:pt idx="4723" formatCode="m/d/yyyy">
                  <c:v>#N/A</c:v>
                </c:pt>
                <c:pt idx="4724" formatCode="m/d/yyyy">
                  <c:v>#N/A</c:v>
                </c:pt>
                <c:pt idx="4725" formatCode="m/d/yyyy">
                  <c:v>#N/A</c:v>
                </c:pt>
                <c:pt idx="4726" formatCode="m/d/yyyy">
                  <c:v>#N/A</c:v>
                </c:pt>
                <c:pt idx="4727" formatCode="m/d/yyyy">
                  <c:v>#N/A</c:v>
                </c:pt>
                <c:pt idx="4728" formatCode="m/d/yyyy">
                  <c:v>#N/A</c:v>
                </c:pt>
                <c:pt idx="4729" formatCode="m/d/yyyy">
                  <c:v>#N/A</c:v>
                </c:pt>
                <c:pt idx="4730" formatCode="m/d/yyyy">
                  <c:v>#N/A</c:v>
                </c:pt>
                <c:pt idx="4731" formatCode="m/d/yyyy">
                  <c:v>#N/A</c:v>
                </c:pt>
                <c:pt idx="4732" formatCode="m/d/yyyy">
                  <c:v>#N/A</c:v>
                </c:pt>
                <c:pt idx="4733" formatCode="m/d/yyyy">
                  <c:v>#N/A</c:v>
                </c:pt>
                <c:pt idx="4734" formatCode="m/d/yyyy">
                  <c:v>#N/A</c:v>
                </c:pt>
                <c:pt idx="4735" formatCode="m/d/yyyy">
                  <c:v>#N/A</c:v>
                </c:pt>
                <c:pt idx="4736" formatCode="m/d/yyyy">
                  <c:v>#N/A</c:v>
                </c:pt>
                <c:pt idx="4737" formatCode="m/d/yyyy">
                  <c:v>#N/A</c:v>
                </c:pt>
                <c:pt idx="4738" formatCode="m/d/yyyy">
                  <c:v>#N/A</c:v>
                </c:pt>
                <c:pt idx="4739" formatCode="m/d/yyyy">
                  <c:v>#N/A</c:v>
                </c:pt>
                <c:pt idx="4740" formatCode="m/d/yyyy">
                  <c:v>#N/A</c:v>
                </c:pt>
                <c:pt idx="4741" formatCode="m/d/yyyy">
                  <c:v>#N/A</c:v>
                </c:pt>
                <c:pt idx="4742" formatCode="m/d/yyyy">
                  <c:v>#N/A</c:v>
                </c:pt>
                <c:pt idx="4743" formatCode="m/d/yyyy">
                  <c:v>#N/A</c:v>
                </c:pt>
                <c:pt idx="4744" formatCode="m/d/yyyy">
                  <c:v>#N/A</c:v>
                </c:pt>
                <c:pt idx="4745" formatCode="m/d/yyyy">
                  <c:v>#N/A</c:v>
                </c:pt>
                <c:pt idx="4746" formatCode="m/d/yyyy">
                  <c:v>#N/A</c:v>
                </c:pt>
                <c:pt idx="4747" formatCode="m/d/yyyy">
                  <c:v>#N/A</c:v>
                </c:pt>
                <c:pt idx="4748" formatCode="m/d/yyyy">
                  <c:v>#N/A</c:v>
                </c:pt>
                <c:pt idx="4749" formatCode="m/d/yyyy">
                  <c:v>#N/A</c:v>
                </c:pt>
                <c:pt idx="4750" formatCode="m/d/yyyy">
                  <c:v>#N/A</c:v>
                </c:pt>
                <c:pt idx="4751" formatCode="m/d/yyyy">
                  <c:v>#N/A</c:v>
                </c:pt>
                <c:pt idx="4752" formatCode="m/d/yyyy">
                  <c:v>#N/A</c:v>
                </c:pt>
                <c:pt idx="4753" formatCode="m/d/yyyy">
                  <c:v>#N/A</c:v>
                </c:pt>
                <c:pt idx="4754" formatCode="m/d/yyyy">
                  <c:v>#N/A</c:v>
                </c:pt>
                <c:pt idx="4755" formatCode="m/d/yyyy">
                  <c:v>#N/A</c:v>
                </c:pt>
                <c:pt idx="4756" formatCode="m/d/yyyy">
                  <c:v>#N/A</c:v>
                </c:pt>
                <c:pt idx="4757" formatCode="m/d/yyyy">
                  <c:v>#N/A</c:v>
                </c:pt>
                <c:pt idx="4758" formatCode="m/d/yyyy">
                  <c:v>#N/A</c:v>
                </c:pt>
                <c:pt idx="4759" formatCode="m/d/yyyy">
                  <c:v>#N/A</c:v>
                </c:pt>
                <c:pt idx="4760" formatCode="m/d/yyyy">
                  <c:v>#N/A</c:v>
                </c:pt>
                <c:pt idx="4761" formatCode="m/d/yyyy">
                  <c:v>#N/A</c:v>
                </c:pt>
                <c:pt idx="4762" formatCode="m/d/yyyy">
                  <c:v>#N/A</c:v>
                </c:pt>
                <c:pt idx="4763" formatCode="m/d/yyyy">
                  <c:v>#N/A</c:v>
                </c:pt>
                <c:pt idx="4764" formatCode="m/d/yyyy">
                  <c:v>#N/A</c:v>
                </c:pt>
                <c:pt idx="4765" formatCode="m/d/yyyy">
                  <c:v>#N/A</c:v>
                </c:pt>
                <c:pt idx="4766" formatCode="m/d/yyyy">
                  <c:v>#N/A</c:v>
                </c:pt>
                <c:pt idx="4767" formatCode="m/d/yyyy">
                  <c:v>#N/A</c:v>
                </c:pt>
                <c:pt idx="4768" formatCode="m/d/yyyy">
                  <c:v>#N/A</c:v>
                </c:pt>
                <c:pt idx="4769" formatCode="m/d/yyyy">
                  <c:v>#N/A</c:v>
                </c:pt>
                <c:pt idx="4770" formatCode="m/d/yyyy">
                  <c:v>#N/A</c:v>
                </c:pt>
                <c:pt idx="4771" formatCode="m/d/yyyy">
                  <c:v>#N/A</c:v>
                </c:pt>
                <c:pt idx="4772" formatCode="m/d/yyyy">
                  <c:v>#N/A</c:v>
                </c:pt>
                <c:pt idx="4773" formatCode="m/d/yyyy">
                  <c:v>#N/A</c:v>
                </c:pt>
                <c:pt idx="4774" formatCode="m/d/yyyy">
                  <c:v>#N/A</c:v>
                </c:pt>
                <c:pt idx="4775" formatCode="m/d/yyyy">
                  <c:v>#N/A</c:v>
                </c:pt>
                <c:pt idx="4776" formatCode="m/d/yyyy">
                  <c:v>#N/A</c:v>
                </c:pt>
                <c:pt idx="4777" formatCode="m/d/yyyy">
                  <c:v>#N/A</c:v>
                </c:pt>
                <c:pt idx="4778" formatCode="m/d/yyyy">
                  <c:v>#N/A</c:v>
                </c:pt>
                <c:pt idx="4779" formatCode="m/d/yyyy">
                  <c:v>#N/A</c:v>
                </c:pt>
                <c:pt idx="4780" formatCode="m/d/yyyy">
                  <c:v>#N/A</c:v>
                </c:pt>
                <c:pt idx="4781" formatCode="m/d/yyyy">
                  <c:v>#N/A</c:v>
                </c:pt>
                <c:pt idx="4782" formatCode="m/d/yyyy">
                  <c:v>#N/A</c:v>
                </c:pt>
                <c:pt idx="4783" formatCode="m/d/yyyy">
                  <c:v>#N/A</c:v>
                </c:pt>
                <c:pt idx="4784" formatCode="m/d/yyyy">
                  <c:v>#N/A</c:v>
                </c:pt>
                <c:pt idx="4785" formatCode="m/d/yyyy">
                  <c:v>#N/A</c:v>
                </c:pt>
                <c:pt idx="4786" formatCode="m/d/yyyy">
                  <c:v>#N/A</c:v>
                </c:pt>
                <c:pt idx="4787" formatCode="m/d/yyyy">
                  <c:v>#N/A</c:v>
                </c:pt>
                <c:pt idx="4788" formatCode="m/d/yyyy">
                  <c:v>#N/A</c:v>
                </c:pt>
                <c:pt idx="4789" formatCode="m/d/yyyy">
                  <c:v>#N/A</c:v>
                </c:pt>
                <c:pt idx="4790" formatCode="m/d/yyyy">
                  <c:v>#N/A</c:v>
                </c:pt>
                <c:pt idx="4791" formatCode="m/d/yyyy">
                  <c:v>#N/A</c:v>
                </c:pt>
                <c:pt idx="4792" formatCode="m/d/yyyy">
                  <c:v>#N/A</c:v>
                </c:pt>
                <c:pt idx="4793" formatCode="m/d/yyyy">
                  <c:v>#N/A</c:v>
                </c:pt>
                <c:pt idx="4794" formatCode="m/d/yyyy">
                  <c:v>#N/A</c:v>
                </c:pt>
                <c:pt idx="4795" formatCode="m/d/yyyy">
                  <c:v>#N/A</c:v>
                </c:pt>
                <c:pt idx="4796" formatCode="m/d/yyyy">
                  <c:v>#N/A</c:v>
                </c:pt>
                <c:pt idx="4797" formatCode="m/d/yyyy">
                  <c:v>#N/A</c:v>
                </c:pt>
                <c:pt idx="4798" formatCode="m/d/yyyy">
                  <c:v>#N/A</c:v>
                </c:pt>
                <c:pt idx="4799" formatCode="m/d/yyyy">
                  <c:v>#N/A</c:v>
                </c:pt>
                <c:pt idx="4800" formatCode="m/d/yyyy">
                  <c:v>#N/A</c:v>
                </c:pt>
                <c:pt idx="4801" formatCode="m/d/yyyy">
                  <c:v>#N/A</c:v>
                </c:pt>
                <c:pt idx="4802" formatCode="m/d/yyyy">
                  <c:v>#N/A</c:v>
                </c:pt>
                <c:pt idx="4803" formatCode="m/d/yyyy">
                  <c:v>#N/A</c:v>
                </c:pt>
                <c:pt idx="4804" formatCode="m/d/yyyy">
                  <c:v>#N/A</c:v>
                </c:pt>
                <c:pt idx="4805" formatCode="m/d/yyyy">
                  <c:v>#N/A</c:v>
                </c:pt>
                <c:pt idx="4806" formatCode="m/d/yyyy">
                  <c:v>#N/A</c:v>
                </c:pt>
                <c:pt idx="4807" formatCode="m/d/yyyy">
                  <c:v>#N/A</c:v>
                </c:pt>
                <c:pt idx="4808" formatCode="m/d/yyyy">
                  <c:v>#N/A</c:v>
                </c:pt>
                <c:pt idx="4809" formatCode="m/d/yyyy">
                  <c:v>#N/A</c:v>
                </c:pt>
                <c:pt idx="4810" formatCode="m/d/yyyy">
                  <c:v>#N/A</c:v>
                </c:pt>
                <c:pt idx="4811" formatCode="m/d/yyyy">
                  <c:v>#N/A</c:v>
                </c:pt>
                <c:pt idx="4812" formatCode="m/d/yyyy">
                  <c:v>#N/A</c:v>
                </c:pt>
                <c:pt idx="4813" formatCode="m/d/yyyy">
                  <c:v>#N/A</c:v>
                </c:pt>
                <c:pt idx="4814" formatCode="m/d/yyyy">
                  <c:v>#N/A</c:v>
                </c:pt>
                <c:pt idx="4815" formatCode="m/d/yyyy">
                  <c:v>#N/A</c:v>
                </c:pt>
                <c:pt idx="4816" formatCode="m/d/yyyy">
                  <c:v>#N/A</c:v>
                </c:pt>
                <c:pt idx="4817" formatCode="m/d/yyyy">
                  <c:v>#N/A</c:v>
                </c:pt>
                <c:pt idx="4818" formatCode="m/d/yyyy">
                  <c:v>#N/A</c:v>
                </c:pt>
                <c:pt idx="4819" formatCode="m/d/yyyy">
                  <c:v>#N/A</c:v>
                </c:pt>
                <c:pt idx="4820" formatCode="m/d/yyyy">
                  <c:v>#N/A</c:v>
                </c:pt>
                <c:pt idx="4821" formatCode="m/d/yyyy">
                  <c:v>#N/A</c:v>
                </c:pt>
                <c:pt idx="4822" formatCode="m/d/yyyy">
                  <c:v>#N/A</c:v>
                </c:pt>
                <c:pt idx="4823" formatCode="m/d/yyyy">
                  <c:v>#N/A</c:v>
                </c:pt>
                <c:pt idx="4824" formatCode="m/d/yyyy">
                  <c:v>#N/A</c:v>
                </c:pt>
                <c:pt idx="4825" formatCode="m/d/yyyy">
                  <c:v>#N/A</c:v>
                </c:pt>
                <c:pt idx="4826" formatCode="m/d/yyyy">
                  <c:v>#N/A</c:v>
                </c:pt>
                <c:pt idx="4827" formatCode="m/d/yyyy">
                  <c:v>#N/A</c:v>
                </c:pt>
                <c:pt idx="4828" formatCode="m/d/yyyy">
                  <c:v>#N/A</c:v>
                </c:pt>
                <c:pt idx="4829" formatCode="m/d/yyyy">
                  <c:v>#N/A</c:v>
                </c:pt>
                <c:pt idx="4830" formatCode="m/d/yyyy">
                  <c:v>#N/A</c:v>
                </c:pt>
                <c:pt idx="4831" formatCode="m/d/yyyy">
                  <c:v>#N/A</c:v>
                </c:pt>
                <c:pt idx="4832" formatCode="m/d/yyyy">
                  <c:v>#N/A</c:v>
                </c:pt>
                <c:pt idx="4833" formatCode="m/d/yyyy">
                  <c:v>#N/A</c:v>
                </c:pt>
                <c:pt idx="4834" formatCode="m/d/yyyy">
                  <c:v>#N/A</c:v>
                </c:pt>
                <c:pt idx="4835" formatCode="m/d/yyyy">
                  <c:v>#N/A</c:v>
                </c:pt>
                <c:pt idx="4836" formatCode="m/d/yyyy">
                  <c:v>#N/A</c:v>
                </c:pt>
                <c:pt idx="4837" formatCode="m/d/yyyy">
                  <c:v>#N/A</c:v>
                </c:pt>
                <c:pt idx="4838" formatCode="m/d/yyyy">
                  <c:v>#N/A</c:v>
                </c:pt>
                <c:pt idx="4839" formatCode="m/d/yyyy">
                  <c:v>#N/A</c:v>
                </c:pt>
                <c:pt idx="4840" formatCode="m/d/yyyy">
                  <c:v>#N/A</c:v>
                </c:pt>
                <c:pt idx="4841" formatCode="m/d/yyyy">
                  <c:v>#N/A</c:v>
                </c:pt>
                <c:pt idx="4842" formatCode="m/d/yyyy">
                  <c:v>#N/A</c:v>
                </c:pt>
                <c:pt idx="4843" formatCode="m/d/yyyy">
                  <c:v>#N/A</c:v>
                </c:pt>
                <c:pt idx="4844" formatCode="m/d/yyyy">
                  <c:v>#N/A</c:v>
                </c:pt>
                <c:pt idx="4845" formatCode="m/d/yyyy">
                  <c:v>#N/A</c:v>
                </c:pt>
                <c:pt idx="4846" formatCode="m/d/yyyy">
                  <c:v>#N/A</c:v>
                </c:pt>
                <c:pt idx="4847" formatCode="m/d/yyyy">
                  <c:v>#N/A</c:v>
                </c:pt>
                <c:pt idx="4848" formatCode="m/d/yyyy">
                  <c:v>#N/A</c:v>
                </c:pt>
                <c:pt idx="4849" formatCode="m/d/yyyy">
                  <c:v>#N/A</c:v>
                </c:pt>
                <c:pt idx="4850" formatCode="m/d/yyyy">
                  <c:v>#N/A</c:v>
                </c:pt>
                <c:pt idx="4851" formatCode="m/d/yyyy">
                  <c:v>#N/A</c:v>
                </c:pt>
                <c:pt idx="4852" formatCode="m/d/yyyy">
                  <c:v>#N/A</c:v>
                </c:pt>
                <c:pt idx="4853" formatCode="m/d/yyyy">
                  <c:v>#N/A</c:v>
                </c:pt>
                <c:pt idx="4854" formatCode="m/d/yyyy">
                  <c:v>#N/A</c:v>
                </c:pt>
                <c:pt idx="4855" formatCode="m/d/yyyy">
                  <c:v>#N/A</c:v>
                </c:pt>
                <c:pt idx="4856" formatCode="m/d/yyyy">
                  <c:v>#N/A</c:v>
                </c:pt>
                <c:pt idx="4857" formatCode="m/d/yyyy">
                  <c:v>#N/A</c:v>
                </c:pt>
                <c:pt idx="4858" formatCode="m/d/yyyy">
                  <c:v>#N/A</c:v>
                </c:pt>
                <c:pt idx="4859" formatCode="m/d/yyyy">
                  <c:v>#N/A</c:v>
                </c:pt>
                <c:pt idx="4860" formatCode="m/d/yyyy">
                  <c:v>#N/A</c:v>
                </c:pt>
                <c:pt idx="4861" formatCode="m/d/yyyy">
                  <c:v>#N/A</c:v>
                </c:pt>
                <c:pt idx="4862" formatCode="m/d/yyyy">
                  <c:v>#N/A</c:v>
                </c:pt>
                <c:pt idx="4863" formatCode="m/d/yyyy">
                  <c:v>#N/A</c:v>
                </c:pt>
                <c:pt idx="4864" formatCode="m/d/yyyy">
                  <c:v>#N/A</c:v>
                </c:pt>
                <c:pt idx="4865" formatCode="m/d/yyyy">
                  <c:v>#N/A</c:v>
                </c:pt>
                <c:pt idx="4866" formatCode="m/d/yyyy">
                  <c:v>#N/A</c:v>
                </c:pt>
                <c:pt idx="4867" formatCode="m/d/yyyy">
                  <c:v>#N/A</c:v>
                </c:pt>
                <c:pt idx="4868" formatCode="m/d/yyyy">
                  <c:v>#N/A</c:v>
                </c:pt>
                <c:pt idx="4869" formatCode="m/d/yyyy">
                  <c:v>#N/A</c:v>
                </c:pt>
                <c:pt idx="4870" formatCode="m/d/yyyy">
                  <c:v>#N/A</c:v>
                </c:pt>
                <c:pt idx="4871" formatCode="m/d/yyyy">
                  <c:v>#N/A</c:v>
                </c:pt>
                <c:pt idx="4872" formatCode="m/d/yyyy">
                  <c:v>#N/A</c:v>
                </c:pt>
                <c:pt idx="4873" formatCode="m/d/yyyy">
                  <c:v>#N/A</c:v>
                </c:pt>
                <c:pt idx="4874" formatCode="m/d/yyyy">
                  <c:v>#N/A</c:v>
                </c:pt>
                <c:pt idx="4875" formatCode="m/d/yyyy">
                  <c:v>#N/A</c:v>
                </c:pt>
                <c:pt idx="4876" formatCode="m/d/yyyy">
                  <c:v>#N/A</c:v>
                </c:pt>
                <c:pt idx="4877" formatCode="m/d/yyyy">
                  <c:v>#N/A</c:v>
                </c:pt>
                <c:pt idx="4878" formatCode="m/d/yyyy">
                  <c:v>#N/A</c:v>
                </c:pt>
                <c:pt idx="4879" formatCode="m/d/yyyy">
                  <c:v>#N/A</c:v>
                </c:pt>
                <c:pt idx="4880" formatCode="m/d/yyyy">
                  <c:v>#N/A</c:v>
                </c:pt>
                <c:pt idx="4881" formatCode="m/d/yyyy">
                  <c:v>#N/A</c:v>
                </c:pt>
                <c:pt idx="4882" formatCode="m/d/yyyy">
                  <c:v>#N/A</c:v>
                </c:pt>
                <c:pt idx="4883" formatCode="m/d/yyyy">
                  <c:v>#N/A</c:v>
                </c:pt>
                <c:pt idx="4884" formatCode="m/d/yyyy">
                  <c:v>#N/A</c:v>
                </c:pt>
                <c:pt idx="4885" formatCode="m/d/yyyy">
                  <c:v>#N/A</c:v>
                </c:pt>
                <c:pt idx="4886" formatCode="m/d/yyyy">
                  <c:v>#N/A</c:v>
                </c:pt>
                <c:pt idx="4887" formatCode="m/d/yyyy">
                  <c:v>#N/A</c:v>
                </c:pt>
                <c:pt idx="4888" formatCode="m/d/yyyy">
                  <c:v>#N/A</c:v>
                </c:pt>
                <c:pt idx="4889" formatCode="m/d/yyyy">
                  <c:v>#N/A</c:v>
                </c:pt>
                <c:pt idx="4890" formatCode="m/d/yyyy">
                  <c:v>#N/A</c:v>
                </c:pt>
                <c:pt idx="4891" formatCode="m/d/yyyy">
                  <c:v>#N/A</c:v>
                </c:pt>
                <c:pt idx="4892" formatCode="m/d/yyyy">
                  <c:v>#N/A</c:v>
                </c:pt>
                <c:pt idx="4893" formatCode="m/d/yyyy">
                  <c:v>#N/A</c:v>
                </c:pt>
                <c:pt idx="4894" formatCode="m/d/yyyy">
                  <c:v>#N/A</c:v>
                </c:pt>
                <c:pt idx="4895" formatCode="m/d/yyyy">
                  <c:v>#N/A</c:v>
                </c:pt>
                <c:pt idx="4896" formatCode="m/d/yyyy">
                  <c:v>#N/A</c:v>
                </c:pt>
                <c:pt idx="4897" formatCode="m/d/yyyy">
                  <c:v>#N/A</c:v>
                </c:pt>
                <c:pt idx="4898" formatCode="m/d/yyyy">
                  <c:v>#N/A</c:v>
                </c:pt>
                <c:pt idx="4899" formatCode="m/d/yyyy">
                  <c:v>#N/A</c:v>
                </c:pt>
                <c:pt idx="4900" formatCode="m/d/yyyy">
                  <c:v>#N/A</c:v>
                </c:pt>
                <c:pt idx="4901" formatCode="m/d/yyyy">
                  <c:v>#N/A</c:v>
                </c:pt>
                <c:pt idx="4902" formatCode="m/d/yyyy">
                  <c:v>#N/A</c:v>
                </c:pt>
                <c:pt idx="4903" formatCode="m/d/yyyy">
                  <c:v>#N/A</c:v>
                </c:pt>
                <c:pt idx="4904" formatCode="m/d/yyyy">
                  <c:v>#N/A</c:v>
                </c:pt>
                <c:pt idx="4905" formatCode="m/d/yyyy">
                  <c:v>#N/A</c:v>
                </c:pt>
                <c:pt idx="4906" formatCode="m/d/yyyy">
                  <c:v>#N/A</c:v>
                </c:pt>
                <c:pt idx="4907" formatCode="m/d/yyyy">
                  <c:v>#N/A</c:v>
                </c:pt>
                <c:pt idx="4908" formatCode="m/d/yyyy">
                  <c:v>#N/A</c:v>
                </c:pt>
                <c:pt idx="4909" formatCode="m/d/yyyy">
                  <c:v>#N/A</c:v>
                </c:pt>
                <c:pt idx="4910" formatCode="m/d/yyyy">
                  <c:v>#N/A</c:v>
                </c:pt>
                <c:pt idx="4911" formatCode="m/d/yyyy">
                  <c:v>#N/A</c:v>
                </c:pt>
                <c:pt idx="4912" formatCode="m/d/yyyy">
                  <c:v>#N/A</c:v>
                </c:pt>
                <c:pt idx="4913" formatCode="m/d/yyyy">
                  <c:v>#N/A</c:v>
                </c:pt>
                <c:pt idx="4914" formatCode="m/d/yyyy">
                  <c:v>#N/A</c:v>
                </c:pt>
                <c:pt idx="4915" formatCode="m/d/yyyy">
                  <c:v>#N/A</c:v>
                </c:pt>
                <c:pt idx="4916" formatCode="m/d/yyyy">
                  <c:v>#N/A</c:v>
                </c:pt>
                <c:pt idx="4917" formatCode="m/d/yyyy">
                  <c:v>#N/A</c:v>
                </c:pt>
                <c:pt idx="4918" formatCode="m/d/yyyy">
                  <c:v>#N/A</c:v>
                </c:pt>
                <c:pt idx="4919" formatCode="m/d/yyyy">
                  <c:v>#N/A</c:v>
                </c:pt>
                <c:pt idx="4920" formatCode="m/d/yyyy">
                  <c:v>#N/A</c:v>
                </c:pt>
                <c:pt idx="4921" formatCode="m/d/yyyy">
                  <c:v>#N/A</c:v>
                </c:pt>
                <c:pt idx="4922" formatCode="m/d/yyyy">
                  <c:v>#N/A</c:v>
                </c:pt>
                <c:pt idx="4923" formatCode="m/d/yyyy">
                  <c:v>#N/A</c:v>
                </c:pt>
                <c:pt idx="4924" formatCode="m/d/yyyy">
                  <c:v>#N/A</c:v>
                </c:pt>
                <c:pt idx="4925" formatCode="m/d/yyyy">
                  <c:v>#N/A</c:v>
                </c:pt>
                <c:pt idx="4926" formatCode="m/d/yyyy">
                  <c:v>#N/A</c:v>
                </c:pt>
                <c:pt idx="4927" formatCode="m/d/yyyy">
                  <c:v>#N/A</c:v>
                </c:pt>
                <c:pt idx="4928" formatCode="m/d/yyyy">
                  <c:v>#N/A</c:v>
                </c:pt>
                <c:pt idx="4929" formatCode="m/d/yyyy">
                  <c:v>#N/A</c:v>
                </c:pt>
                <c:pt idx="4930" formatCode="m/d/yyyy">
                  <c:v>#N/A</c:v>
                </c:pt>
                <c:pt idx="4931" formatCode="m/d/yyyy">
                  <c:v>#N/A</c:v>
                </c:pt>
                <c:pt idx="4932" formatCode="m/d/yyyy">
                  <c:v>#N/A</c:v>
                </c:pt>
                <c:pt idx="4933" formatCode="m/d/yyyy">
                  <c:v>#N/A</c:v>
                </c:pt>
                <c:pt idx="4934" formatCode="m/d/yyyy">
                  <c:v>#N/A</c:v>
                </c:pt>
                <c:pt idx="4935" formatCode="m/d/yyyy">
                  <c:v>#N/A</c:v>
                </c:pt>
                <c:pt idx="4936" formatCode="m/d/yyyy">
                  <c:v>#N/A</c:v>
                </c:pt>
                <c:pt idx="4937" formatCode="m/d/yyyy">
                  <c:v>#N/A</c:v>
                </c:pt>
                <c:pt idx="4938" formatCode="m/d/yyyy">
                  <c:v>#N/A</c:v>
                </c:pt>
                <c:pt idx="4939" formatCode="m/d/yyyy">
                  <c:v>#N/A</c:v>
                </c:pt>
                <c:pt idx="4940" formatCode="m/d/yyyy">
                  <c:v>#N/A</c:v>
                </c:pt>
                <c:pt idx="4941" formatCode="m/d/yyyy">
                  <c:v>#N/A</c:v>
                </c:pt>
                <c:pt idx="4942" formatCode="m/d/yyyy">
                  <c:v>#N/A</c:v>
                </c:pt>
                <c:pt idx="4943" formatCode="m/d/yyyy">
                  <c:v>#N/A</c:v>
                </c:pt>
                <c:pt idx="4944" formatCode="m/d/yyyy">
                  <c:v>#N/A</c:v>
                </c:pt>
                <c:pt idx="4945" formatCode="m/d/yyyy">
                  <c:v>#N/A</c:v>
                </c:pt>
                <c:pt idx="4946" formatCode="m/d/yyyy">
                  <c:v>#N/A</c:v>
                </c:pt>
                <c:pt idx="4947" formatCode="m/d/yyyy">
                  <c:v>#N/A</c:v>
                </c:pt>
                <c:pt idx="4948" formatCode="m/d/yyyy">
                  <c:v>#N/A</c:v>
                </c:pt>
                <c:pt idx="4949" formatCode="m/d/yyyy">
                  <c:v>#N/A</c:v>
                </c:pt>
                <c:pt idx="4950" formatCode="m/d/yyyy">
                  <c:v>#N/A</c:v>
                </c:pt>
                <c:pt idx="4951" formatCode="m/d/yyyy">
                  <c:v>#N/A</c:v>
                </c:pt>
                <c:pt idx="4952" formatCode="m/d/yyyy">
                  <c:v>#N/A</c:v>
                </c:pt>
                <c:pt idx="4953" formatCode="m/d/yyyy">
                  <c:v>#N/A</c:v>
                </c:pt>
                <c:pt idx="4954" formatCode="m/d/yyyy">
                  <c:v>#N/A</c:v>
                </c:pt>
                <c:pt idx="4955" formatCode="m/d/yyyy">
                  <c:v>#N/A</c:v>
                </c:pt>
                <c:pt idx="4956" formatCode="m/d/yyyy">
                  <c:v>#N/A</c:v>
                </c:pt>
                <c:pt idx="4957" formatCode="m/d/yyyy">
                  <c:v>#N/A</c:v>
                </c:pt>
                <c:pt idx="4958" formatCode="m/d/yyyy">
                  <c:v>#N/A</c:v>
                </c:pt>
                <c:pt idx="4959" formatCode="m/d/yyyy">
                  <c:v>#N/A</c:v>
                </c:pt>
                <c:pt idx="4960" formatCode="m/d/yyyy">
                  <c:v>#N/A</c:v>
                </c:pt>
                <c:pt idx="4961" formatCode="m/d/yyyy">
                  <c:v>#N/A</c:v>
                </c:pt>
                <c:pt idx="4962" formatCode="m/d/yyyy">
                  <c:v>#N/A</c:v>
                </c:pt>
                <c:pt idx="4963" formatCode="m/d/yyyy">
                  <c:v>#N/A</c:v>
                </c:pt>
                <c:pt idx="4964" formatCode="m/d/yyyy">
                  <c:v>#N/A</c:v>
                </c:pt>
                <c:pt idx="4965" formatCode="m/d/yyyy">
                  <c:v>#N/A</c:v>
                </c:pt>
                <c:pt idx="4966" formatCode="m/d/yyyy">
                  <c:v>#N/A</c:v>
                </c:pt>
                <c:pt idx="4967" formatCode="m/d/yyyy">
                  <c:v>#N/A</c:v>
                </c:pt>
                <c:pt idx="4968" formatCode="m/d/yyyy">
                  <c:v>#N/A</c:v>
                </c:pt>
                <c:pt idx="4969" formatCode="m/d/yyyy">
                  <c:v>#N/A</c:v>
                </c:pt>
                <c:pt idx="4970" formatCode="m/d/yyyy">
                  <c:v>#N/A</c:v>
                </c:pt>
                <c:pt idx="4971" formatCode="m/d/yyyy">
                  <c:v>#N/A</c:v>
                </c:pt>
                <c:pt idx="4972" formatCode="m/d/yyyy">
                  <c:v>#N/A</c:v>
                </c:pt>
                <c:pt idx="4973" formatCode="m/d/yyyy">
                  <c:v>#N/A</c:v>
                </c:pt>
                <c:pt idx="4974" formatCode="m/d/yyyy">
                  <c:v>#N/A</c:v>
                </c:pt>
                <c:pt idx="4975" formatCode="m/d/yyyy">
                  <c:v>#N/A</c:v>
                </c:pt>
                <c:pt idx="4976" formatCode="m/d/yyyy">
                  <c:v>#N/A</c:v>
                </c:pt>
                <c:pt idx="4977" formatCode="m/d/yyyy">
                  <c:v>#N/A</c:v>
                </c:pt>
                <c:pt idx="4978" formatCode="m/d/yyyy">
                  <c:v>#N/A</c:v>
                </c:pt>
                <c:pt idx="4979" formatCode="m/d/yyyy">
                  <c:v>#N/A</c:v>
                </c:pt>
                <c:pt idx="4980" formatCode="m/d/yyyy">
                  <c:v>#N/A</c:v>
                </c:pt>
                <c:pt idx="4981" formatCode="m/d/yyyy">
                  <c:v>#N/A</c:v>
                </c:pt>
                <c:pt idx="4982" formatCode="m/d/yyyy">
                  <c:v>#N/A</c:v>
                </c:pt>
                <c:pt idx="4983" formatCode="m/d/yyyy">
                  <c:v>#N/A</c:v>
                </c:pt>
                <c:pt idx="4984" formatCode="m/d/yyyy">
                  <c:v>#N/A</c:v>
                </c:pt>
                <c:pt idx="4985" formatCode="m/d/yyyy">
                  <c:v>#N/A</c:v>
                </c:pt>
                <c:pt idx="4986" formatCode="m/d/yyyy">
                  <c:v>#N/A</c:v>
                </c:pt>
                <c:pt idx="4987" formatCode="m/d/yyyy">
                  <c:v>#N/A</c:v>
                </c:pt>
                <c:pt idx="4988" formatCode="m/d/yyyy">
                  <c:v>#N/A</c:v>
                </c:pt>
                <c:pt idx="4989" formatCode="m/d/yyyy">
                  <c:v>#N/A</c:v>
                </c:pt>
                <c:pt idx="4990" formatCode="m/d/yyyy">
                  <c:v>#N/A</c:v>
                </c:pt>
                <c:pt idx="4991" formatCode="m/d/yyyy">
                  <c:v>#N/A</c:v>
                </c:pt>
                <c:pt idx="4992" formatCode="m/d/yyyy">
                  <c:v>#N/A</c:v>
                </c:pt>
                <c:pt idx="4993" formatCode="m/d/yyyy">
                  <c:v>#N/A</c:v>
                </c:pt>
                <c:pt idx="4994" formatCode="m/d/yyyy">
                  <c:v>#N/A</c:v>
                </c:pt>
                <c:pt idx="4995" formatCode="m/d/yyyy">
                  <c:v>#N/A</c:v>
                </c:pt>
                <c:pt idx="4996" formatCode="m/d/yyyy">
                  <c:v>#N/A</c:v>
                </c:pt>
                <c:pt idx="4997" formatCode="m/d/yyyy">
                  <c:v>#N/A</c:v>
                </c:pt>
                <c:pt idx="4998" formatCode="m/d/yyyy">
                  <c:v>#N/A</c:v>
                </c:pt>
                <c:pt idx="4999" formatCode="m/d/yyyy">
                  <c:v>#N/A</c:v>
                </c:pt>
                <c:pt idx="5000" formatCode="m/d/yyyy">
                  <c:v>#N/A</c:v>
                </c:pt>
                <c:pt idx="5001" formatCode="m/d/yyyy">
                  <c:v>#N/A</c:v>
                </c:pt>
                <c:pt idx="5002" formatCode="m/d/yyyy">
                  <c:v>#N/A</c:v>
                </c:pt>
                <c:pt idx="5003" formatCode="m/d/yyyy">
                  <c:v>#N/A</c:v>
                </c:pt>
                <c:pt idx="5004" formatCode="m/d/yyyy">
                  <c:v>#N/A</c:v>
                </c:pt>
                <c:pt idx="5005" formatCode="m/d/yyyy">
                  <c:v>#N/A</c:v>
                </c:pt>
                <c:pt idx="5006" formatCode="m/d/yyyy">
                  <c:v>#N/A</c:v>
                </c:pt>
                <c:pt idx="5007" formatCode="m/d/yyyy">
                  <c:v>#N/A</c:v>
                </c:pt>
                <c:pt idx="5008" formatCode="m/d/yyyy">
                  <c:v>#N/A</c:v>
                </c:pt>
                <c:pt idx="5009" formatCode="m/d/yyyy">
                  <c:v>#N/A</c:v>
                </c:pt>
                <c:pt idx="5010" formatCode="m/d/yyyy">
                  <c:v>#N/A</c:v>
                </c:pt>
                <c:pt idx="5011" formatCode="m/d/yyyy">
                  <c:v>#N/A</c:v>
                </c:pt>
                <c:pt idx="5012" formatCode="m/d/yyyy">
                  <c:v>#N/A</c:v>
                </c:pt>
                <c:pt idx="5013" formatCode="m/d/yyyy">
                  <c:v>#N/A</c:v>
                </c:pt>
                <c:pt idx="5014" formatCode="m/d/yyyy">
                  <c:v>#N/A</c:v>
                </c:pt>
                <c:pt idx="5015" formatCode="m/d/yyyy">
                  <c:v>#N/A</c:v>
                </c:pt>
                <c:pt idx="5016" formatCode="m/d/yyyy">
                  <c:v>#N/A</c:v>
                </c:pt>
                <c:pt idx="5017" formatCode="m/d/yyyy">
                  <c:v>#N/A</c:v>
                </c:pt>
                <c:pt idx="5018" formatCode="m/d/yyyy">
                  <c:v>#N/A</c:v>
                </c:pt>
                <c:pt idx="5019" formatCode="m/d/yyyy">
                  <c:v>#N/A</c:v>
                </c:pt>
                <c:pt idx="5020" formatCode="m/d/yyyy">
                  <c:v>#N/A</c:v>
                </c:pt>
                <c:pt idx="5021" formatCode="m/d/yyyy">
                  <c:v>#N/A</c:v>
                </c:pt>
                <c:pt idx="5022" formatCode="m/d/yyyy">
                  <c:v>#N/A</c:v>
                </c:pt>
                <c:pt idx="5023" formatCode="m/d/yyyy">
                  <c:v>#N/A</c:v>
                </c:pt>
                <c:pt idx="5024" formatCode="m/d/yyyy">
                  <c:v>#N/A</c:v>
                </c:pt>
                <c:pt idx="5025" formatCode="m/d/yyyy">
                  <c:v>#N/A</c:v>
                </c:pt>
                <c:pt idx="5026" formatCode="m/d/yyyy">
                  <c:v>#N/A</c:v>
                </c:pt>
                <c:pt idx="5027" formatCode="m/d/yyyy">
                  <c:v>#N/A</c:v>
                </c:pt>
                <c:pt idx="5028" formatCode="m/d/yyyy">
                  <c:v>#N/A</c:v>
                </c:pt>
                <c:pt idx="5029" formatCode="m/d/yyyy">
                  <c:v>#N/A</c:v>
                </c:pt>
                <c:pt idx="5030" formatCode="m/d/yyyy">
                  <c:v>#N/A</c:v>
                </c:pt>
                <c:pt idx="5031" formatCode="m/d/yyyy">
                  <c:v>#N/A</c:v>
                </c:pt>
                <c:pt idx="5032" formatCode="m/d/yyyy">
                  <c:v>#N/A</c:v>
                </c:pt>
                <c:pt idx="5033" formatCode="m/d/yyyy">
                  <c:v>#N/A</c:v>
                </c:pt>
                <c:pt idx="5034" formatCode="m/d/yyyy">
                  <c:v>#N/A</c:v>
                </c:pt>
                <c:pt idx="5035" formatCode="m/d/yyyy">
                  <c:v>#N/A</c:v>
                </c:pt>
                <c:pt idx="5036" formatCode="m/d/yyyy">
                  <c:v>#N/A</c:v>
                </c:pt>
                <c:pt idx="5037" formatCode="m/d/yyyy">
                  <c:v>#N/A</c:v>
                </c:pt>
                <c:pt idx="5038" formatCode="m/d/yyyy">
                  <c:v>#N/A</c:v>
                </c:pt>
                <c:pt idx="5039" formatCode="m/d/yyyy">
                  <c:v>#N/A</c:v>
                </c:pt>
                <c:pt idx="5040" formatCode="m/d/yyyy">
                  <c:v>#N/A</c:v>
                </c:pt>
                <c:pt idx="5041" formatCode="m/d/yyyy">
                  <c:v>#N/A</c:v>
                </c:pt>
                <c:pt idx="5042" formatCode="m/d/yyyy">
                  <c:v>#N/A</c:v>
                </c:pt>
                <c:pt idx="5043" formatCode="m/d/yyyy">
                  <c:v>#N/A</c:v>
                </c:pt>
                <c:pt idx="5044" formatCode="m/d/yyyy">
                  <c:v>#N/A</c:v>
                </c:pt>
                <c:pt idx="5045" formatCode="m/d/yyyy">
                  <c:v>#N/A</c:v>
                </c:pt>
                <c:pt idx="5046" formatCode="m/d/yyyy">
                  <c:v>#N/A</c:v>
                </c:pt>
                <c:pt idx="5047" formatCode="m/d/yyyy">
                  <c:v>#N/A</c:v>
                </c:pt>
                <c:pt idx="5048" formatCode="m/d/yyyy">
                  <c:v>#N/A</c:v>
                </c:pt>
                <c:pt idx="5049" formatCode="m/d/yyyy">
                  <c:v>#N/A</c:v>
                </c:pt>
                <c:pt idx="5050" formatCode="m/d/yyyy">
                  <c:v>#N/A</c:v>
                </c:pt>
                <c:pt idx="5051" formatCode="m/d/yyyy">
                  <c:v>#N/A</c:v>
                </c:pt>
                <c:pt idx="5052" formatCode="m/d/yyyy">
                  <c:v>#N/A</c:v>
                </c:pt>
                <c:pt idx="5053" formatCode="m/d/yyyy">
                  <c:v>#N/A</c:v>
                </c:pt>
                <c:pt idx="5054" formatCode="m/d/yyyy">
                  <c:v>#N/A</c:v>
                </c:pt>
                <c:pt idx="5055" formatCode="m/d/yyyy">
                  <c:v>#N/A</c:v>
                </c:pt>
                <c:pt idx="5056" formatCode="m/d/yyyy">
                  <c:v>#N/A</c:v>
                </c:pt>
                <c:pt idx="5057" formatCode="m/d/yyyy">
                  <c:v>#N/A</c:v>
                </c:pt>
                <c:pt idx="5058" formatCode="m/d/yyyy">
                  <c:v>#N/A</c:v>
                </c:pt>
                <c:pt idx="5059" formatCode="m/d/yyyy">
                  <c:v>#N/A</c:v>
                </c:pt>
                <c:pt idx="5060" formatCode="m/d/yyyy">
                  <c:v>#N/A</c:v>
                </c:pt>
                <c:pt idx="5061" formatCode="m/d/yyyy">
                  <c:v>#N/A</c:v>
                </c:pt>
                <c:pt idx="5062" formatCode="m/d/yyyy">
                  <c:v>#N/A</c:v>
                </c:pt>
                <c:pt idx="5063" formatCode="m/d/yyyy">
                  <c:v>#N/A</c:v>
                </c:pt>
                <c:pt idx="5064" formatCode="m/d/yyyy">
                  <c:v>#N/A</c:v>
                </c:pt>
                <c:pt idx="5065" formatCode="m/d/yyyy">
                  <c:v>#N/A</c:v>
                </c:pt>
                <c:pt idx="5066" formatCode="m/d/yyyy">
                  <c:v>#N/A</c:v>
                </c:pt>
                <c:pt idx="5067" formatCode="m/d/yyyy">
                  <c:v>#N/A</c:v>
                </c:pt>
                <c:pt idx="5068" formatCode="m/d/yyyy">
                  <c:v>#N/A</c:v>
                </c:pt>
                <c:pt idx="5069" formatCode="m/d/yyyy">
                  <c:v>#N/A</c:v>
                </c:pt>
                <c:pt idx="5070" formatCode="m/d/yyyy">
                  <c:v>#N/A</c:v>
                </c:pt>
                <c:pt idx="5071" formatCode="m/d/yyyy">
                  <c:v>#N/A</c:v>
                </c:pt>
                <c:pt idx="5072" formatCode="m/d/yyyy">
                  <c:v>#N/A</c:v>
                </c:pt>
                <c:pt idx="5073" formatCode="m/d/yyyy">
                  <c:v>#N/A</c:v>
                </c:pt>
                <c:pt idx="5074" formatCode="m/d/yyyy">
                  <c:v>#N/A</c:v>
                </c:pt>
                <c:pt idx="5075" formatCode="m/d/yyyy">
                  <c:v>#N/A</c:v>
                </c:pt>
                <c:pt idx="5076" formatCode="m/d/yyyy">
                  <c:v>#N/A</c:v>
                </c:pt>
                <c:pt idx="5077" formatCode="m/d/yyyy">
                  <c:v>#N/A</c:v>
                </c:pt>
                <c:pt idx="5078" formatCode="m/d/yyyy">
                  <c:v>#N/A</c:v>
                </c:pt>
                <c:pt idx="5079" formatCode="m/d/yyyy">
                  <c:v>#N/A</c:v>
                </c:pt>
                <c:pt idx="5080" formatCode="m/d/yyyy">
                  <c:v>#N/A</c:v>
                </c:pt>
                <c:pt idx="5081" formatCode="m/d/yyyy">
                  <c:v>#N/A</c:v>
                </c:pt>
                <c:pt idx="5082" formatCode="m/d/yyyy">
                  <c:v>#N/A</c:v>
                </c:pt>
                <c:pt idx="5083" formatCode="m/d/yyyy">
                  <c:v>#N/A</c:v>
                </c:pt>
                <c:pt idx="5084" formatCode="m/d/yyyy">
                  <c:v>#N/A</c:v>
                </c:pt>
                <c:pt idx="5085" formatCode="m/d/yyyy">
                  <c:v>#N/A</c:v>
                </c:pt>
                <c:pt idx="5086" formatCode="m/d/yyyy">
                  <c:v>#N/A</c:v>
                </c:pt>
                <c:pt idx="5087" formatCode="m/d/yyyy">
                  <c:v>#N/A</c:v>
                </c:pt>
                <c:pt idx="5088" formatCode="m/d/yyyy">
                  <c:v>#N/A</c:v>
                </c:pt>
                <c:pt idx="5089" formatCode="m/d/yyyy">
                  <c:v>#N/A</c:v>
                </c:pt>
                <c:pt idx="5090" formatCode="m/d/yyyy">
                  <c:v>#N/A</c:v>
                </c:pt>
                <c:pt idx="5091" formatCode="m/d/yyyy">
                  <c:v>#N/A</c:v>
                </c:pt>
                <c:pt idx="5092" formatCode="m/d/yyyy">
                  <c:v>#N/A</c:v>
                </c:pt>
                <c:pt idx="5093" formatCode="m/d/yyyy">
                  <c:v>#N/A</c:v>
                </c:pt>
                <c:pt idx="5094" formatCode="m/d/yyyy">
                  <c:v>#N/A</c:v>
                </c:pt>
                <c:pt idx="5095" formatCode="m/d/yyyy">
                  <c:v>#N/A</c:v>
                </c:pt>
                <c:pt idx="5096" formatCode="m/d/yyyy">
                  <c:v>#N/A</c:v>
                </c:pt>
                <c:pt idx="5097" formatCode="m/d/yyyy">
                  <c:v>#N/A</c:v>
                </c:pt>
                <c:pt idx="5098" formatCode="m/d/yyyy">
                  <c:v>#N/A</c:v>
                </c:pt>
                <c:pt idx="5099" formatCode="m/d/yyyy">
                  <c:v>#N/A</c:v>
                </c:pt>
                <c:pt idx="5100" formatCode="m/d/yyyy">
                  <c:v>#N/A</c:v>
                </c:pt>
                <c:pt idx="5101" formatCode="m/d/yyyy">
                  <c:v>#N/A</c:v>
                </c:pt>
                <c:pt idx="5102" formatCode="m/d/yyyy">
                  <c:v>#N/A</c:v>
                </c:pt>
                <c:pt idx="5103" formatCode="m/d/yyyy">
                  <c:v>#N/A</c:v>
                </c:pt>
                <c:pt idx="5104" formatCode="m/d/yyyy">
                  <c:v>#N/A</c:v>
                </c:pt>
                <c:pt idx="5105" formatCode="m/d/yyyy">
                  <c:v>#N/A</c:v>
                </c:pt>
                <c:pt idx="5106" formatCode="m/d/yyyy">
                  <c:v>#N/A</c:v>
                </c:pt>
                <c:pt idx="5107" formatCode="m/d/yyyy">
                  <c:v>#N/A</c:v>
                </c:pt>
                <c:pt idx="5108" formatCode="m/d/yyyy">
                  <c:v>#N/A</c:v>
                </c:pt>
                <c:pt idx="5109" formatCode="m/d/yyyy">
                  <c:v>#N/A</c:v>
                </c:pt>
                <c:pt idx="5110" formatCode="m/d/yyyy">
                  <c:v>#N/A</c:v>
                </c:pt>
                <c:pt idx="5111" formatCode="m/d/yyyy">
                  <c:v>#N/A</c:v>
                </c:pt>
                <c:pt idx="5112" formatCode="m/d/yyyy">
                  <c:v>#N/A</c:v>
                </c:pt>
                <c:pt idx="5113" formatCode="m/d/yyyy">
                  <c:v>#N/A</c:v>
                </c:pt>
                <c:pt idx="5114" formatCode="m/d/yyyy">
                  <c:v>#N/A</c:v>
                </c:pt>
                <c:pt idx="5115" formatCode="m/d/yyyy">
                  <c:v>#N/A</c:v>
                </c:pt>
                <c:pt idx="5116" formatCode="m/d/yyyy">
                  <c:v>#N/A</c:v>
                </c:pt>
                <c:pt idx="5117" formatCode="m/d/yyyy">
                  <c:v>#N/A</c:v>
                </c:pt>
                <c:pt idx="5118" formatCode="m/d/yyyy">
                  <c:v>#N/A</c:v>
                </c:pt>
                <c:pt idx="5119" formatCode="m/d/yyyy">
                  <c:v>#N/A</c:v>
                </c:pt>
                <c:pt idx="5120" formatCode="m/d/yyyy">
                  <c:v>#N/A</c:v>
                </c:pt>
                <c:pt idx="5121" formatCode="m/d/yyyy">
                  <c:v>#N/A</c:v>
                </c:pt>
                <c:pt idx="5122" formatCode="m/d/yyyy">
                  <c:v>#N/A</c:v>
                </c:pt>
                <c:pt idx="5123" formatCode="m/d/yyyy">
                  <c:v>#N/A</c:v>
                </c:pt>
                <c:pt idx="5124" formatCode="m/d/yyyy">
                  <c:v>#N/A</c:v>
                </c:pt>
                <c:pt idx="5125" formatCode="m/d/yyyy">
                  <c:v>#N/A</c:v>
                </c:pt>
                <c:pt idx="5126" formatCode="m/d/yyyy">
                  <c:v>#N/A</c:v>
                </c:pt>
                <c:pt idx="5127" formatCode="m/d/yyyy">
                  <c:v>#N/A</c:v>
                </c:pt>
                <c:pt idx="5128" formatCode="m/d/yyyy">
                  <c:v>#N/A</c:v>
                </c:pt>
                <c:pt idx="5129" formatCode="m/d/yyyy">
                  <c:v>#N/A</c:v>
                </c:pt>
                <c:pt idx="5130" formatCode="m/d/yyyy">
                  <c:v>#N/A</c:v>
                </c:pt>
                <c:pt idx="5131" formatCode="m/d/yyyy">
                  <c:v>#N/A</c:v>
                </c:pt>
                <c:pt idx="5132" formatCode="m/d/yyyy">
                  <c:v>#N/A</c:v>
                </c:pt>
                <c:pt idx="5133" formatCode="m/d/yyyy">
                  <c:v>#N/A</c:v>
                </c:pt>
                <c:pt idx="5134" formatCode="m/d/yyyy">
                  <c:v>#N/A</c:v>
                </c:pt>
                <c:pt idx="5135" formatCode="m/d/yyyy">
                  <c:v>#N/A</c:v>
                </c:pt>
                <c:pt idx="5136" formatCode="m/d/yyyy">
                  <c:v>#N/A</c:v>
                </c:pt>
                <c:pt idx="5137" formatCode="m/d/yyyy">
                  <c:v>#N/A</c:v>
                </c:pt>
                <c:pt idx="5138" formatCode="m/d/yyyy">
                  <c:v>#N/A</c:v>
                </c:pt>
                <c:pt idx="5139" formatCode="m/d/yyyy">
                  <c:v>#N/A</c:v>
                </c:pt>
                <c:pt idx="5140" formatCode="m/d/yyyy">
                  <c:v>#N/A</c:v>
                </c:pt>
                <c:pt idx="5141" formatCode="m/d/yyyy">
                  <c:v>#N/A</c:v>
                </c:pt>
                <c:pt idx="5142" formatCode="m/d/yyyy">
                  <c:v>#N/A</c:v>
                </c:pt>
                <c:pt idx="5143" formatCode="m/d/yyyy">
                  <c:v>#N/A</c:v>
                </c:pt>
                <c:pt idx="5144" formatCode="m/d/yyyy">
                  <c:v>#N/A</c:v>
                </c:pt>
                <c:pt idx="5145" formatCode="m/d/yyyy">
                  <c:v>#N/A</c:v>
                </c:pt>
                <c:pt idx="5146" formatCode="m/d/yyyy">
                  <c:v>#N/A</c:v>
                </c:pt>
                <c:pt idx="5147" formatCode="m/d/yyyy">
                  <c:v>#N/A</c:v>
                </c:pt>
                <c:pt idx="5148" formatCode="m/d/yyyy">
                  <c:v>#N/A</c:v>
                </c:pt>
                <c:pt idx="5149" formatCode="m/d/yyyy">
                  <c:v>#N/A</c:v>
                </c:pt>
                <c:pt idx="5150" formatCode="m/d/yyyy">
                  <c:v>#N/A</c:v>
                </c:pt>
                <c:pt idx="5151" formatCode="m/d/yyyy">
                  <c:v>#N/A</c:v>
                </c:pt>
                <c:pt idx="5152" formatCode="m/d/yyyy">
                  <c:v>#N/A</c:v>
                </c:pt>
                <c:pt idx="5153" formatCode="m/d/yyyy">
                  <c:v>#N/A</c:v>
                </c:pt>
                <c:pt idx="5154" formatCode="m/d/yyyy">
                  <c:v>#N/A</c:v>
                </c:pt>
                <c:pt idx="5155" formatCode="m/d/yyyy">
                  <c:v>#N/A</c:v>
                </c:pt>
                <c:pt idx="5156" formatCode="m/d/yyyy">
                  <c:v>#N/A</c:v>
                </c:pt>
                <c:pt idx="5157" formatCode="m/d/yyyy">
                  <c:v>#N/A</c:v>
                </c:pt>
                <c:pt idx="5158" formatCode="m/d/yyyy">
                  <c:v>#N/A</c:v>
                </c:pt>
                <c:pt idx="5159" formatCode="m/d/yyyy">
                  <c:v>#N/A</c:v>
                </c:pt>
                <c:pt idx="5160" formatCode="m/d/yyyy">
                  <c:v>#N/A</c:v>
                </c:pt>
                <c:pt idx="5161" formatCode="m/d/yyyy">
                  <c:v>#N/A</c:v>
                </c:pt>
                <c:pt idx="5162" formatCode="m/d/yyyy">
                  <c:v>#N/A</c:v>
                </c:pt>
                <c:pt idx="5163" formatCode="m/d/yyyy">
                  <c:v>#N/A</c:v>
                </c:pt>
                <c:pt idx="5164" formatCode="m/d/yyyy">
                  <c:v>#N/A</c:v>
                </c:pt>
                <c:pt idx="5165" formatCode="m/d/yyyy">
                  <c:v>#N/A</c:v>
                </c:pt>
                <c:pt idx="5166" formatCode="m/d/yyyy">
                  <c:v>#N/A</c:v>
                </c:pt>
                <c:pt idx="5167" formatCode="m/d/yyyy">
                  <c:v>#N/A</c:v>
                </c:pt>
                <c:pt idx="5168" formatCode="m/d/yyyy">
                  <c:v>#N/A</c:v>
                </c:pt>
                <c:pt idx="5169" formatCode="m/d/yyyy">
                  <c:v>#N/A</c:v>
                </c:pt>
                <c:pt idx="5170" formatCode="m/d/yyyy">
                  <c:v>#N/A</c:v>
                </c:pt>
                <c:pt idx="5171" formatCode="m/d/yyyy">
                  <c:v>#N/A</c:v>
                </c:pt>
                <c:pt idx="5172" formatCode="m/d/yyyy">
                  <c:v>#N/A</c:v>
                </c:pt>
                <c:pt idx="5173" formatCode="m/d/yyyy">
                  <c:v>#N/A</c:v>
                </c:pt>
                <c:pt idx="5174" formatCode="m/d/yyyy">
                  <c:v>#N/A</c:v>
                </c:pt>
                <c:pt idx="5175" formatCode="m/d/yyyy">
                  <c:v>#N/A</c:v>
                </c:pt>
                <c:pt idx="5176" formatCode="m/d/yyyy">
                  <c:v>#N/A</c:v>
                </c:pt>
                <c:pt idx="5177" formatCode="m/d/yyyy">
                  <c:v>#N/A</c:v>
                </c:pt>
                <c:pt idx="5178" formatCode="m/d/yyyy">
                  <c:v>#N/A</c:v>
                </c:pt>
                <c:pt idx="5179" formatCode="m/d/yyyy">
                  <c:v>#N/A</c:v>
                </c:pt>
                <c:pt idx="5180" formatCode="m/d/yyyy">
                  <c:v>#N/A</c:v>
                </c:pt>
                <c:pt idx="5181" formatCode="m/d/yyyy">
                  <c:v>#N/A</c:v>
                </c:pt>
                <c:pt idx="5182" formatCode="m/d/yyyy">
                  <c:v>#N/A</c:v>
                </c:pt>
                <c:pt idx="5183" formatCode="m/d/yyyy">
                  <c:v>#N/A</c:v>
                </c:pt>
                <c:pt idx="5184" formatCode="m/d/yyyy">
                  <c:v>#N/A</c:v>
                </c:pt>
                <c:pt idx="5185" formatCode="m/d/yyyy">
                  <c:v>#N/A</c:v>
                </c:pt>
                <c:pt idx="5186" formatCode="m/d/yyyy">
                  <c:v>#N/A</c:v>
                </c:pt>
                <c:pt idx="5187" formatCode="m/d/yyyy">
                  <c:v>#N/A</c:v>
                </c:pt>
                <c:pt idx="5188" formatCode="m/d/yyyy">
                  <c:v>#N/A</c:v>
                </c:pt>
                <c:pt idx="5189" formatCode="m/d/yyyy">
                  <c:v>#N/A</c:v>
                </c:pt>
                <c:pt idx="5190" formatCode="m/d/yyyy">
                  <c:v>#N/A</c:v>
                </c:pt>
                <c:pt idx="5191" formatCode="m/d/yyyy">
                  <c:v>#N/A</c:v>
                </c:pt>
                <c:pt idx="5192" formatCode="m/d/yyyy">
                  <c:v>#N/A</c:v>
                </c:pt>
                <c:pt idx="5193" formatCode="m/d/yyyy">
                  <c:v>#N/A</c:v>
                </c:pt>
                <c:pt idx="5194" formatCode="m/d/yyyy">
                  <c:v>#N/A</c:v>
                </c:pt>
                <c:pt idx="5195" formatCode="m/d/yyyy">
                  <c:v>#N/A</c:v>
                </c:pt>
                <c:pt idx="5196" formatCode="m/d/yyyy">
                  <c:v>#N/A</c:v>
                </c:pt>
                <c:pt idx="5197" formatCode="m/d/yyyy">
                  <c:v>#N/A</c:v>
                </c:pt>
                <c:pt idx="5198" formatCode="m/d/yyyy">
                  <c:v>#N/A</c:v>
                </c:pt>
                <c:pt idx="5199" formatCode="m/d/yyyy">
                  <c:v>#N/A</c:v>
                </c:pt>
                <c:pt idx="5200" formatCode="m/d/yyyy">
                  <c:v>#N/A</c:v>
                </c:pt>
                <c:pt idx="5201" formatCode="m/d/yyyy">
                  <c:v>#N/A</c:v>
                </c:pt>
                <c:pt idx="5202" formatCode="m/d/yyyy">
                  <c:v>#N/A</c:v>
                </c:pt>
                <c:pt idx="5203" formatCode="m/d/yyyy">
                  <c:v>#N/A</c:v>
                </c:pt>
                <c:pt idx="5204" formatCode="m/d/yyyy">
                  <c:v>#N/A</c:v>
                </c:pt>
                <c:pt idx="5205" formatCode="m/d/yyyy">
                  <c:v>#N/A</c:v>
                </c:pt>
                <c:pt idx="5206" formatCode="m/d/yyyy">
                  <c:v>#N/A</c:v>
                </c:pt>
                <c:pt idx="5207" formatCode="m/d/yyyy">
                  <c:v>#N/A</c:v>
                </c:pt>
                <c:pt idx="5208" formatCode="m/d/yyyy">
                  <c:v>#N/A</c:v>
                </c:pt>
                <c:pt idx="5209" formatCode="m/d/yyyy">
                  <c:v>#N/A</c:v>
                </c:pt>
                <c:pt idx="5210" formatCode="m/d/yyyy">
                  <c:v>#N/A</c:v>
                </c:pt>
                <c:pt idx="5211" formatCode="m/d/yyyy">
                  <c:v>#N/A</c:v>
                </c:pt>
                <c:pt idx="5212" formatCode="m/d/yyyy">
                  <c:v>#N/A</c:v>
                </c:pt>
                <c:pt idx="5213" formatCode="m/d/yyyy">
                  <c:v>#N/A</c:v>
                </c:pt>
                <c:pt idx="5214" formatCode="m/d/yyyy">
                  <c:v>#N/A</c:v>
                </c:pt>
                <c:pt idx="5215" formatCode="m/d/yyyy">
                  <c:v>#N/A</c:v>
                </c:pt>
                <c:pt idx="5216" formatCode="m/d/yyyy">
                  <c:v>#N/A</c:v>
                </c:pt>
                <c:pt idx="5217" formatCode="m/d/yyyy">
                  <c:v>#N/A</c:v>
                </c:pt>
                <c:pt idx="5218" formatCode="m/d/yyyy">
                  <c:v>#N/A</c:v>
                </c:pt>
                <c:pt idx="5219" formatCode="m/d/yyyy">
                  <c:v>#N/A</c:v>
                </c:pt>
                <c:pt idx="5220" formatCode="m/d/yyyy">
                  <c:v>#N/A</c:v>
                </c:pt>
                <c:pt idx="5221" formatCode="m/d/yyyy">
                  <c:v>#N/A</c:v>
                </c:pt>
                <c:pt idx="5222" formatCode="m/d/yyyy">
                  <c:v>#N/A</c:v>
                </c:pt>
                <c:pt idx="5223" formatCode="m/d/yyyy">
                  <c:v>#N/A</c:v>
                </c:pt>
                <c:pt idx="5224" formatCode="m/d/yyyy">
                  <c:v>#N/A</c:v>
                </c:pt>
                <c:pt idx="5225" formatCode="m/d/yyyy">
                  <c:v>#N/A</c:v>
                </c:pt>
                <c:pt idx="5226" formatCode="m/d/yyyy">
                  <c:v>#N/A</c:v>
                </c:pt>
                <c:pt idx="5227" formatCode="m/d/yyyy">
                  <c:v>#N/A</c:v>
                </c:pt>
                <c:pt idx="5228" formatCode="m/d/yyyy">
                  <c:v>#N/A</c:v>
                </c:pt>
                <c:pt idx="5229" formatCode="m/d/yyyy">
                  <c:v>#N/A</c:v>
                </c:pt>
                <c:pt idx="5230" formatCode="m/d/yyyy">
                  <c:v>#N/A</c:v>
                </c:pt>
                <c:pt idx="5231" formatCode="m/d/yyyy">
                  <c:v>#N/A</c:v>
                </c:pt>
                <c:pt idx="5232" formatCode="m/d/yyyy">
                  <c:v>#N/A</c:v>
                </c:pt>
                <c:pt idx="5233" formatCode="m/d/yyyy">
                  <c:v>#N/A</c:v>
                </c:pt>
                <c:pt idx="5234" formatCode="m/d/yyyy">
                  <c:v>#N/A</c:v>
                </c:pt>
                <c:pt idx="5235" formatCode="m/d/yyyy">
                  <c:v>#N/A</c:v>
                </c:pt>
                <c:pt idx="5236" formatCode="m/d/yyyy">
                  <c:v>#N/A</c:v>
                </c:pt>
                <c:pt idx="5237" formatCode="m/d/yyyy">
                  <c:v>#N/A</c:v>
                </c:pt>
                <c:pt idx="5238" formatCode="m/d/yyyy">
                  <c:v>#N/A</c:v>
                </c:pt>
                <c:pt idx="5239" formatCode="m/d/yyyy">
                  <c:v>#N/A</c:v>
                </c:pt>
                <c:pt idx="5240" formatCode="m/d/yyyy">
                  <c:v>#N/A</c:v>
                </c:pt>
                <c:pt idx="5241" formatCode="m/d/yyyy">
                  <c:v>#N/A</c:v>
                </c:pt>
                <c:pt idx="5242" formatCode="m/d/yyyy">
                  <c:v>#N/A</c:v>
                </c:pt>
                <c:pt idx="5243" formatCode="m/d/yyyy">
                  <c:v>#N/A</c:v>
                </c:pt>
                <c:pt idx="5244" formatCode="m/d/yyyy">
                  <c:v>#N/A</c:v>
                </c:pt>
                <c:pt idx="5245" formatCode="m/d/yyyy">
                  <c:v>#N/A</c:v>
                </c:pt>
                <c:pt idx="5246" formatCode="m/d/yyyy">
                  <c:v>#N/A</c:v>
                </c:pt>
                <c:pt idx="5247" formatCode="m/d/yyyy">
                  <c:v>#N/A</c:v>
                </c:pt>
                <c:pt idx="5248" formatCode="m/d/yyyy">
                  <c:v>#N/A</c:v>
                </c:pt>
                <c:pt idx="5249" formatCode="m/d/yyyy">
                  <c:v>#N/A</c:v>
                </c:pt>
                <c:pt idx="5250" formatCode="m/d/yyyy">
                  <c:v>#N/A</c:v>
                </c:pt>
                <c:pt idx="5251" formatCode="m/d/yyyy">
                  <c:v>#N/A</c:v>
                </c:pt>
                <c:pt idx="5252" formatCode="m/d/yyyy">
                  <c:v>#N/A</c:v>
                </c:pt>
                <c:pt idx="5253" formatCode="m/d/yyyy">
                  <c:v>#N/A</c:v>
                </c:pt>
                <c:pt idx="5254" formatCode="m/d/yyyy">
                  <c:v>#N/A</c:v>
                </c:pt>
                <c:pt idx="5255" formatCode="m/d/yyyy">
                  <c:v>#N/A</c:v>
                </c:pt>
                <c:pt idx="5256" formatCode="m/d/yyyy">
                  <c:v>#N/A</c:v>
                </c:pt>
                <c:pt idx="5257" formatCode="m/d/yyyy">
                  <c:v>#N/A</c:v>
                </c:pt>
                <c:pt idx="5258" formatCode="m/d/yyyy">
                  <c:v>#N/A</c:v>
                </c:pt>
                <c:pt idx="5259" formatCode="m/d/yyyy">
                  <c:v>#N/A</c:v>
                </c:pt>
                <c:pt idx="5260" formatCode="m/d/yyyy">
                  <c:v>#N/A</c:v>
                </c:pt>
                <c:pt idx="5261" formatCode="m/d/yyyy">
                  <c:v>#N/A</c:v>
                </c:pt>
                <c:pt idx="5262" formatCode="m/d/yyyy">
                  <c:v>#N/A</c:v>
                </c:pt>
                <c:pt idx="5263" formatCode="m/d/yyyy">
                  <c:v>#N/A</c:v>
                </c:pt>
                <c:pt idx="5264" formatCode="m/d/yyyy">
                  <c:v>#N/A</c:v>
                </c:pt>
                <c:pt idx="5265" formatCode="m/d/yyyy">
                  <c:v>#N/A</c:v>
                </c:pt>
                <c:pt idx="5266" formatCode="m/d/yyyy">
                  <c:v>#N/A</c:v>
                </c:pt>
                <c:pt idx="5267" formatCode="m/d/yyyy">
                  <c:v>#N/A</c:v>
                </c:pt>
                <c:pt idx="5268" formatCode="m/d/yyyy">
                  <c:v>#N/A</c:v>
                </c:pt>
                <c:pt idx="5269" formatCode="m/d/yyyy">
                  <c:v>#N/A</c:v>
                </c:pt>
                <c:pt idx="5270" formatCode="m/d/yyyy">
                  <c:v>#N/A</c:v>
                </c:pt>
                <c:pt idx="5271" formatCode="m/d/yyyy">
                  <c:v>#N/A</c:v>
                </c:pt>
                <c:pt idx="5272" formatCode="m/d/yyyy">
                  <c:v>#N/A</c:v>
                </c:pt>
                <c:pt idx="5273" formatCode="m/d/yyyy">
                  <c:v>#N/A</c:v>
                </c:pt>
                <c:pt idx="5274" formatCode="m/d/yyyy">
                  <c:v>#N/A</c:v>
                </c:pt>
                <c:pt idx="5275" formatCode="m/d/yyyy">
                  <c:v>#N/A</c:v>
                </c:pt>
                <c:pt idx="5276" formatCode="m/d/yyyy">
                  <c:v>#N/A</c:v>
                </c:pt>
                <c:pt idx="5277" formatCode="m/d/yyyy">
                  <c:v>#N/A</c:v>
                </c:pt>
                <c:pt idx="5278" formatCode="m/d/yyyy">
                  <c:v>#N/A</c:v>
                </c:pt>
                <c:pt idx="5279" formatCode="m/d/yyyy">
                  <c:v>#N/A</c:v>
                </c:pt>
                <c:pt idx="5280" formatCode="m/d/yyyy">
                  <c:v>#N/A</c:v>
                </c:pt>
                <c:pt idx="5281" formatCode="m/d/yyyy">
                  <c:v>#N/A</c:v>
                </c:pt>
                <c:pt idx="5282" formatCode="m/d/yyyy">
                  <c:v>#N/A</c:v>
                </c:pt>
                <c:pt idx="5283" formatCode="m/d/yyyy">
                  <c:v>#N/A</c:v>
                </c:pt>
                <c:pt idx="5284" formatCode="m/d/yyyy">
                  <c:v>#N/A</c:v>
                </c:pt>
                <c:pt idx="5285" formatCode="m/d/yyyy">
                  <c:v>#N/A</c:v>
                </c:pt>
                <c:pt idx="5286" formatCode="m/d/yyyy">
                  <c:v>#N/A</c:v>
                </c:pt>
                <c:pt idx="5287" formatCode="m/d/yyyy">
                  <c:v>#N/A</c:v>
                </c:pt>
                <c:pt idx="5288" formatCode="m/d/yyyy">
                  <c:v>#N/A</c:v>
                </c:pt>
                <c:pt idx="5289" formatCode="m/d/yyyy">
                  <c:v>#N/A</c:v>
                </c:pt>
                <c:pt idx="5290" formatCode="m/d/yyyy">
                  <c:v>#N/A</c:v>
                </c:pt>
                <c:pt idx="5291" formatCode="m/d/yyyy">
                  <c:v>#N/A</c:v>
                </c:pt>
                <c:pt idx="5292" formatCode="m/d/yyyy">
                  <c:v>#N/A</c:v>
                </c:pt>
                <c:pt idx="5293" formatCode="m/d/yyyy">
                  <c:v>#N/A</c:v>
                </c:pt>
                <c:pt idx="5294" formatCode="m/d/yyyy">
                  <c:v>#N/A</c:v>
                </c:pt>
                <c:pt idx="5295" formatCode="m/d/yyyy">
                  <c:v>#N/A</c:v>
                </c:pt>
                <c:pt idx="5296" formatCode="m/d/yyyy">
                  <c:v>#N/A</c:v>
                </c:pt>
                <c:pt idx="5297" formatCode="m/d/yyyy">
                  <c:v>#N/A</c:v>
                </c:pt>
                <c:pt idx="5298" formatCode="m/d/yyyy">
                  <c:v>#N/A</c:v>
                </c:pt>
                <c:pt idx="5299" formatCode="m/d/yyyy">
                  <c:v>#N/A</c:v>
                </c:pt>
                <c:pt idx="5300" formatCode="m/d/yyyy">
                  <c:v>#N/A</c:v>
                </c:pt>
                <c:pt idx="5301" formatCode="m/d/yyyy">
                  <c:v>#N/A</c:v>
                </c:pt>
                <c:pt idx="5302" formatCode="m/d/yyyy">
                  <c:v>#N/A</c:v>
                </c:pt>
                <c:pt idx="5303" formatCode="m/d/yyyy">
                  <c:v>#N/A</c:v>
                </c:pt>
                <c:pt idx="5304" formatCode="m/d/yyyy">
                  <c:v>#N/A</c:v>
                </c:pt>
                <c:pt idx="5305" formatCode="m/d/yyyy">
                  <c:v>#N/A</c:v>
                </c:pt>
                <c:pt idx="5306" formatCode="m/d/yyyy">
                  <c:v>#N/A</c:v>
                </c:pt>
                <c:pt idx="5307" formatCode="m/d/yyyy">
                  <c:v>#N/A</c:v>
                </c:pt>
                <c:pt idx="5308" formatCode="m/d/yyyy">
                  <c:v>#N/A</c:v>
                </c:pt>
                <c:pt idx="5309" formatCode="m/d/yyyy">
                  <c:v>#N/A</c:v>
                </c:pt>
                <c:pt idx="5310" formatCode="m/d/yyyy">
                  <c:v>#N/A</c:v>
                </c:pt>
                <c:pt idx="5311" formatCode="m/d/yyyy">
                  <c:v>#N/A</c:v>
                </c:pt>
                <c:pt idx="5312" formatCode="m/d/yyyy">
                  <c:v>#N/A</c:v>
                </c:pt>
                <c:pt idx="5313" formatCode="m/d/yyyy">
                  <c:v>#N/A</c:v>
                </c:pt>
                <c:pt idx="5314" formatCode="m/d/yyyy">
                  <c:v>#N/A</c:v>
                </c:pt>
                <c:pt idx="5315" formatCode="m/d/yyyy">
                  <c:v>#N/A</c:v>
                </c:pt>
                <c:pt idx="5316" formatCode="m/d/yyyy">
                  <c:v>#N/A</c:v>
                </c:pt>
                <c:pt idx="5317" formatCode="m/d/yyyy">
                  <c:v>#N/A</c:v>
                </c:pt>
                <c:pt idx="5318" formatCode="m/d/yyyy">
                  <c:v>#N/A</c:v>
                </c:pt>
                <c:pt idx="5319" formatCode="m/d/yyyy">
                  <c:v>#N/A</c:v>
                </c:pt>
                <c:pt idx="5320" formatCode="m/d/yyyy">
                  <c:v>#N/A</c:v>
                </c:pt>
                <c:pt idx="5321" formatCode="m/d/yyyy">
                  <c:v>#N/A</c:v>
                </c:pt>
                <c:pt idx="5322" formatCode="m/d/yyyy">
                  <c:v>#N/A</c:v>
                </c:pt>
                <c:pt idx="5323" formatCode="m/d/yyyy">
                  <c:v>#N/A</c:v>
                </c:pt>
                <c:pt idx="5324" formatCode="m/d/yyyy">
                  <c:v>#N/A</c:v>
                </c:pt>
                <c:pt idx="5325" formatCode="m/d/yyyy">
                  <c:v>#N/A</c:v>
                </c:pt>
                <c:pt idx="5326" formatCode="m/d/yyyy">
                  <c:v>#N/A</c:v>
                </c:pt>
                <c:pt idx="5327" formatCode="m/d/yyyy">
                  <c:v>#N/A</c:v>
                </c:pt>
                <c:pt idx="5328" formatCode="m/d/yyyy">
                  <c:v>#N/A</c:v>
                </c:pt>
                <c:pt idx="5329" formatCode="m/d/yyyy">
                  <c:v>#N/A</c:v>
                </c:pt>
                <c:pt idx="5330" formatCode="m/d/yyyy">
                  <c:v>#N/A</c:v>
                </c:pt>
                <c:pt idx="5331" formatCode="m/d/yyyy">
                  <c:v>#N/A</c:v>
                </c:pt>
                <c:pt idx="5332" formatCode="m/d/yyyy">
                  <c:v>#N/A</c:v>
                </c:pt>
                <c:pt idx="5333" formatCode="m/d/yyyy">
                  <c:v>#N/A</c:v>
                </c:pt>
                <c:pt idx="5334" formatCode="m/d/yyyy">
                  <c:v>#N/A</c:v>
                </c:pt>
                <c:pt idx="5335" formatCode="m/d/yyyy">
                  <c:v>#N/A</c:v>
                </c:pt>
                <c:pt idx="5336" formatCode="m/d/yyyy">
                  <c:v>#N/A</c:v>
                </c:pt>
                <c:pt idx="5337" formatCode="m/d/yyyy">
                  <c:v>#N/A</c:v>
                </c:pt>
                <c:pt idx="5338" formatCode="m/d/yyyy">
                  <c:v>#N/A</c:v>
                </c:pt>
                <c:pt idx="5339" formatCode="m/d/yyyy">
                  <c:v>#N/A</c:v>
                </c:pt>
                <c:pt idx="5340" formatCode="m/d/yyyy">
                  <c:v>#N/A</c:v>
                </c:pt>
                <c:pt idx="5341" formatCode="m/d/yyyy">
                  <c:v>#N/A</c:v>
                </c:pt>
                <c:pt idx="5342" formatCode="m/d/yyyy">
                  <c:v>#N/A</c:v>
                </c:pt>
                <c:pt idx="5343" formatCode="m/d/yyyy">
                  <c:v>#N/A</c:v>
                </c:pt>
                <c:pt idx="5344" formatCode="m/d/yyyy">
                  <c:v>#N/A</c:v>
                </c:pt>
                <c:pt idx="5345" formatCode="m/d/yyyy">
                  <c:v>#N/A</c:v>
                </c:pt>
                <c:pt idx="5346" formatCode="m/d/yyyy">
                  <c:v>#N/A</c:v>
                </c:pt>
                <c:pt idx="5347" formatCode="m/d/yyyy">
                  <c:v>#N/A</c:v>
                </c:pt>
                <c:pt idx="5348" formatCode="m/d/yyyy">
                  <c:v>#N/A</c:v>
                </c:pt>
                <c:pt idx="5349" formatCode="m/d/yyyy">
                  <c:v>#N/A</c:v>
                </c:pt>
                <c:pt idx="5350" formatCode="m/d/yyyy">
                  <c:v>#N/A</c:v>
                </c:pt>
                <c:pt idx="5351" formatCode="m/d/yyyy">
                  <c:v>#N/A</c:v>
                </c:pt>
                <c:pt idx="5352" formatCode="m/d/yyyy">
                  <c:v>#N/A</c:v>
                </c:pt>
                <c:pt idx="5353" formatCode="m/d/yyyy">
                  <c:v>#N/A</c:v>
                </c:pt>
                <c:pt idx="5354" formatCode="m/d/yyyy">
                  <c:v>#N/A</c:v>
                </c:pt>
                <c:pt idx="5355" formatCode="m/d/yyyy">
                  <c:v>#N/A</c:v>
                </c:pt>
                <c:pt idx="5356" formatCode="m/d/yyyy">
                  <c:v>#N/A</c:v>
                </c:pt>
                <c:pt idx="5357" formatCode="m/d/yyyy">
                  <c:v>#N/A</c:v>
                </c:pt>
                <c:pt idx="5358" formatCode="m/d/yyyy">
                  <c:v>#N/A</c:v>
                </c:pt>
                <c:pt idx="5359" formatCode="m/d/yyyy">
                  <c:v>#N/A</c:v>
                </c:pt>
                <c:pt idx="5360" formatCode="m/d/yyyy">
                  <c:v>#N/A</c:v>
                </c:pt>
                <c:pt idx="5361" formatCode="m/d/yyyy">
                  <c:v>#N/A</c:v>
                </c:pt>
                <c:pt idx="5362" formatCode="m/d/yyyy">
                  <c:v>#N/A</c:v>
                </c:pt>
                <c:pt idx="5363" formatCode="m/d/yyyy">
                  <c:v>#N/A</c:v>
                </c:pt>
                <c:pt idx="5364" formatCode="m/d/yyyy">
                  <c:v>#N/A</c:v>
                </c:pt>
                <c:pt idx="5365" formatCode="m/d/yyyy">
                  <c:v>#N/A</c:v>
                </c:pt>
                <c:pt idx="5366" formatCode="m/d/yyyy">
                  <c:v>#N/A</c:v>
                </c:pt>
                <c:pt idx="5367" formatCode="m/d/yyyy">
                  <c:v>#N/A</c:v>
                </c:pt>
                <c:pt idx="5368" formatCode="m/d/yyyy">
                  <c:v>#N/A</c:v>
                </c:pt>
                <c:pt idx="5369" formatCode="m/d/yyyy">
                  <c:v>#N/A</c:v>
                </c:pt>
                <c:pt idx="5370" formatCode="m/d/yyyy">
                  <c:v>#N/A</c:v>
                </c:pt>
                <c:pt idx="5371" formatCode="m/d/yyyy">
                  <c:v>#N/A</c:v>
                </c:pt>
                <c:pt idx="5372" formatCode="m/d/yyyy">
                  <c:v>#N/A</c:v>
                </c:pt>
                <c:pt idx="5373" formatCode="m/d/yyyy">
                  <c:v>#N/A</c:v>
                </c:pt>
                <c:pt idx="5374" formatCode="m/d/yyyy">
                  <c:v>#N/A</c:v>
                </c:pt>
                <c:pt idx="5375" formatCode="m/d/yyyy">
                  <c:v>#N/A</c:v>
                </c:pt>
                <c:pt idx="5376" formatCode="m/d/yyyy">
                  <c:v>#N/A</c:v>
                </c:pt>
                <c:pt idx="5377" formatCode="m/d/yyyy">
                  <c:v>#N/A</c:v>
                </c:pt>
                <c:pt idx="5378" formatCode="m/d/yyyy">
                  <c:v>#N/A</c:v>
                </c:pt>
                <c:pt idx="5379" formatCode="m/d/yyyy">
                  <c:v>#N/A</c:v>
                </c:pt>
                <c:pt idx="5380" formatCode="m/d/yyyy">
                  <c:v>#N/A</c:v>
                </c:pt>
                <c:pt idx="5381" formatCode="m/d/yyyy">
                  <c:v>#N/A</c:v>
                </c:pt>
                <c:pt idx="5382" formatCode="m/d/yyyy">
                  <c:v>#N/A</c:v>
                </c:pt>
                <c:pt idx="5383" formatCode="m/d/yyyy">
                  <c:v>#N/A</c:v>
                </c:pt>
                <c:pt idx="5384" formatCode="m/d/yyyy">
                  <c:v>#N/A</c:v>
                </c:pt>
                <c:pt idx="5385" formatCode="m/d/yyyy">
                  <c:v>#N/A</c:v>
                </c:pt>
                <c:pt idx="5386" formatCode="m/d/yyyy">
                  <c:v>#N/A</c:v>
                </c:pt>
                <c:pt idx="5387" formatCode="m/d/yyyy">
                  <c:v>#N/A</c:v>
                </c:pt>
                <c:pt idx="5388" formatCode="m/d/yyyy">
                  <c:v>#N/A</c:v>
                </c:pt>
                <c:pt idx="5389" formatCode="m/d/yyyy">
                  <c:v>#N/A</c:v>
                </c:pt>
                <c:pt idx="5390" formatCode="m/d/yyyy">
                  <c:v>#N/A</c:v>
                </c:pt>
                <c:pt idx="5391" formatCode="m/d/yyyy">
                  <c:v>#N/A</c:v>
                </c:pt>
                <c:pt idx="5392" formatCode="m/d/yyyy">
                  <c:v>#N/A</c:v>
                </c:pt>
                <c:pt idx="5393" formatCode="m/d/yyyy">
                  <c:v>#N/A</c:v>
                </c:pt>
                <c:pt idx="5394" formatCode="m/d/yyyy">
                  <c:v>#N/A</c:v>
                </c:pt>
                <c:pt idx="5395" formatCode="m/d/yyyy">
                  <c:v>#N/A</c:v>
                </c:pt>
                <c:pt idx="5396" formatCode="m/d/yyyy">
                  <c:v>#N/A</c:v>
                </c:pt>
                <c:pt idx="5397" formatCode="m/d/yyyy">
                  <c:v>#N/A</c:v>
                </c:pt>
                <c:pt idx="5398" formatCode="m/d/yyyy">
                  <c:v>#N/A</c:v>
                </c:pt>
                <c:pt idx="5399" formatCode="m/d/yyyy">
                  <c:v>#N/A</c:v>
                </c:pt>
                <c:pt idx="5400" formatCode="m/d/yyyy">
                  <c:v>#N/A</c:v>
                </c:pt>
                <c:pt idx="5401" formatCode="m/d/yyyy">
                  <c:v>#N/A</c:v>
                </c:pt>
                <c:pt idx="5402" formatCode="m/d/yyyy">
                  <c:v>#N/A</c:v>
                </c:pt>
                <c:pt idx="5403" formatCode="m/d/yyyy">
                  <c:v>#N/A</c:v>
                </c:pt>
                <c:pt idx="5404" formatCode="m/d/yyyy">
                  <c:v>#N/A</c:v>
                </c:pt>
                <c:pt idx="5405" formatCode="m/d/yyyy">
                  <c:v>#N/A</c:v>
                </c:pt>
                <c:pt idx="5406" formatCode="m/d/yyyy">
                  <c:v>#N/A</c:v>
                </c:pt>
                <c:pt idx="5407" formatCode="m/d/yyyy">
                  <c:v>#N/A</c:v>
                </c:pt>
                <c:pt idx="5408" formatCode="m/d/yyyy">
                  <c:v>#N/A</c:v>
                </c:pt>
                <c:pt idx="5409" formatCode="m/d/yyyy">
                  <c:v>#N/A</c:v>
                </c:pt>
                <c:pt idx="5410" formatCode="m/d/yyyy">
                  <c:v>#N/A</c:v>
                </c:pt>
                <c:pt idx="5411" formatCode="m/d/yyyy">
                  <c:v>#N/A</c:v>
                </c:pt>
                <c:pt idx="5412" formatCode="m/d/yyyy">
                  <c:v>#N/A</c:v>
                </c:pt>
                <c:pt idx="5413" formatCode="m/d/yyyy">
                  <c:v>#N/A</c:v>
                </c:pt>
                <c:pt idx="5414" formatCode="m/d/yyyy">
                  <c:v>#N/A</c:v>
                </c:pt>
                <c:pt idx="5415" formatCode="m/d/yyyy">
                  <c:v>#N/A</c:v>
                </c:pt>
                <c:pt idx="5416" formatCode="m/d/yyyy">
                  <c:v>#N/A</c:v>
                </c:pt>
                <c:pt idx="5417" formatCode="m/d/yyyy">
                  <c:v>#N/A</c:v>
                </c:pt>
                <c:pt idx="5418" formatCode="m/d/yyyy">
                  <c:v>#N/A</c:v>
                </c:pt>
                <c:pt idx="5419" formatCode="m/d/yyyy">
                  <c:v>#N/A</c:v>
                </c:pt>
                <c:pt idx="5420" formatCode="m/d/yyyy">
                  <c:v>#N/A</c:v>
                </c:pt>
                <c:pt idx="5421" formatCode="m/d/yyyy">
                  <c:v>#N/A</c:v>
                </c:pt>
                <c:pt idx="5422" formatCode="m/d/yyyy">
                  <c:v>#N/A</c:v>
                </c:pt>
                <c:pt idx="5423" formatCode="m/d/yyyy">
                  <c:v>#N/A</c:v>
                </c:pt>
                <c:pt idx="5424" formatCode="m/d/yyyy">
                  <c:v>#N/A</c:v>
                </c:pt>
                <c:pt idx="5425" formatCode="m/d/yyyy">
                  <c:v>#N/A</c:v>
                </c:pt>
                <c:pt idx="5426" formatCode="m/d/yyyy">
                  <c:v>#N/A</c:v>
                </c:pt>
                <c:pt idx="5427" formatCode="m/d/yyyy">
                  <c:v>#N/A</c:v>
                </c:pt>
                <c:pt idx="5428" formatCode="m/d/yyyy">
                  <c:v>#N/A</c:v>
                </c:pt>
                <c:pt idx="5429" formatCode="m/d/yyyy">
                  <c:v>#N/A</c:v>
                </c:pt>
                <c:pt idx="5430" formatCode="m/d/yyyy">
                  <c:v>#N/A</c:v>
                </c:pt>
                <c:pt idx="5431" formatCode="m/d/yyyy">
                  <c:v>#N/A</c:v>
                </c:pt>
                <c:pt idx="5432" formatCode="m/d/yyyy">
                  <c:v>#N/A</c:v>
                </c:pt>
                <c:pt idx="5433" formatCode="m/d/yyyy">
                  <c:v>#N/A</c:v>
                </c:pt>
                <c:pt idx="5434" formatCode="m/d/yyyy">
                  <c:v>#N/A</c:v>
                </c:pt>
                <c:pt idx="5435" formatCode="m/d/yyyy">
                  <c:v>#N/A</c:v>
                </c:pt>
                <c:pt idx="5436" formatCode="m/d/yyyy">
                  <c:v>#N/A</c:v>
                </c:pt>
                <c:pt idx="5437" formatCode="m/d/yyyy">
                  <c:v>#N/A</c:v>
                </c:pt>
                <c:pt idx="5438" formatCode="m/d/yyyy">
                  <c:v>#N/A</c:v>
                </c:pt>
                <c:pt idx="5439" formatCode="m/d/yyyy">
                  <c:v>#N/A</c:v>
                </c:pt>
                <c:pt idx="5440" formatCode="m/d/yyyy">
                  <c:v>#N/A</c:v>
                </c:pt>
                <c:pt idx="5441" formatCode="m/d/yyyy">
                  <c:v>#N/A</c:v>
                </c:pt>
                <c:pt idx="5442" formatCode="m/d/yyyy">
                  <c:v>#N/A</c:v>
                </c:pt>
                <c:pt idx="5443" formatCode="m/d/yyyy">
                  <c:v>#N/A</c:v>
                </c:pt>
                <c:pt idx="5444" formatCode="m/d/yyyy">
                  <c:v>#N/A</c:v>
                </c:pt>
                <c:pt idx="5445" formatCode="m/d/yyyy">
                  <c:v>#N/A</c:v>
                </c:pt>
                <c:pt idx="5446" formatCode="m/d/yyyy">
                  <c:v>#N/A</c:v>
                </c:pt>
                <c:pt idx="5447" formatCode="m/d/yyyy">
                  <c:v>#N/A</c:v>
                </c:pt>
                <c:pt idx="5448" formatCode="m/d/yyyy">
                  <c:v>#N/A</c:v>
                </c:pt>
                <c:pt idx="5449" formatCode="m/d/yyyy">
                  <c:v>#N/A</c:v>
                </c:pt>
                <c:pt idx="5450" formatCode="m/d/yyyy">
                  <c:v>#N/A</c:v>
                </c:pt>
                <c:pt idx="5451" formatCode="m/d/yyyy">
                  <c:v>#N/A</c:v>
                </c:pt>
                <c:pt idx="5452" formatCode="m/d/yyyy">
                  <c:v>#N/A</c:v>
                </c:pt>
                <c:pt idx="5453" formatCode="m/d/yyyy">
                  <c:v>#N/A</c:v>
                </c:pt>
                <c:pt idx="5454" formatCode="m/d/yyyy">
                  <c:v>#N/A</c:v>
                </c:pt>
                <c:pt idx="5455" formatCode="m/d/yyyy">
                  <c:v>#N/A</c:v>
                </c:pt>
                <c:pt idx="5456" formatCode="m/d/yyyy">
                  <c:v>#N/A</c:v>
                </c:pt>
                <c:pt idx="5457" formatCode="m/d/yyyy">
                  <c:v>#N/A</c:v>
                </c:pt>
                <c:pt idx="5458" formatCode="m/d/yyyy">
                  <c:v>#N/A</c:v>
                </c:pt>
                <c:pt idx="5459" formatCode="m/d/yyyy">
                  <c:v>#N/A</c:v>
                </c:pt>
                <c:pt idx="5460" formatCode="m/d/yyyy">
                  <c:v>#N/A</c:v>
                </c:pt>
                <c:pt idx="5461" formatCode="m/d/yyyy">
                  <c:v>#N/A</c:v>
                </c:pt>
                <c:pt idx="5462" formatCode="m/d/yyyy">
                  <c:v>#N/A</c:v>
                </c:pt>
                <c:pt idx="5463" formatCode="m/d/yyyy">
                  <c:v>#N/A</c:v>
                </c:pt>
                <c:pt idx="5464" formatCode="m/d/yyyy">
                  <c:v>#N/A</c:v>
                </c:pt>
                <c:pt idx="5465" formatCode="m/d/yyyy">
                  <c:v>#N/A</c:v>
                </c:pt>
                <c:pt idx="5466" formatCode="m/d/yyyy">
                  <c:v>#N/A</c:v>
                </c:pt>
                <c:pt idx="5467" formatCode="m/d/yyyy">
                  <c:v>#N/A</c:v>
                </c:pt>
                <c:pt idx="5468" formatCode="m/d/yyyy">
                  <c:v>#N/A</c:v>
                </c:pt>
                <c:pt idx="5469" formatCode="m/d/yyyy">
                  <c:v>#N/A</c:v>
                </c:pt>
                <c:pt idx="5470" formatCode="m/d/yyyy">
                  <c:v>#N/A</c:v>
                </c:pt>
                <c:pt idx="5471" formatCode="m/d/yyyy">
                  <c:v>#N/A</c:v>
                </c:pt>
                <c:pt idx="5472" formatCode="m/d/yyyy">
                  <c:v>#N/A</c:v>
                </c:pt>
                <c:pt idx="5473" formatCode="m/d/yyyy">
                  <c:v>#N/A</c:v>
                </c:pt>
                <c:pt idx="5474" formatCode="m/d/yyyy">
                  <c:v>#N/A</c:v>
                </c:pt>
                <c:pt idx="5475" formatCode="m/d/yyyy">
                  <c:v>#N/A</c:v>
                </c:pt>
                <c:pt idx="5476" formatCode="m/d/yyyy">
                  <c:v>#N/A</c:v>
                </c:pt>
                <c:pt idx="5477" formatCode="m/d/yyyy">
                  <c:v>#N/A</c:v>
                </c:pt>
                <c:pt idx="5478" formatCode="m/d/yyyy">
                  <c:v>#N/A</c:v>
                </c:pt>
                <c:pt idx="5479" formatCode="m/d/yyyy">
                  <c:v>#N/A</c:v>
                </c:pt>
                <c:pt idx="5480" formatCode="m/d/yyyy">
                  <c:v>#N/A</c:v>
                </c:pt>
                <c:pt idx="5481" formatCode="m/d/yyyy">
                  <c:v>#N/A</c:v>
                </c:pt>
                <c:pt idx="5482" formatCode="m/d/yyyy">
                  <c:v>#N/A</c:v>
                </c:pt>
                <c:pt idx="5483" formatCode="m/d/yyyy">
                  <c:v>#N/A</c:v>
                </c:pt>
                <c:pt idx="5484" formatCode="m/d/yyyy">
                  <c:v>#N/A</c:v>
                </c:pt>
                <c:pt idx="5485" formatCode="m/d/yyyy">
                  <c:v>#N/A</c:v>
                </c:pt>
                <c:pt idx="5486" formatCode="m/d/yyyy">
                  <c:v>#N/A</c:v>
                </c:pt>
                <c:pt idx="5487" formatCode="m/d/yyyy">
                  <c:v>#N/A</c:v>
                </c:pt>
                <c:pt idx="5488" formatCode="m/d/yyyy">
                  <c:v>#N/A</c:v>
                </c:pt>
                <c:pt idx="5489" formatCode="m/d/yyyy">
                  <c:v>#N/A</c:v>
                </c:pt>
                <c:pt idx="5490" formatCode="m/d/yyyy">
                  <c:v>#N/A</c:v>
                </c:pt>
                <c:pt idx="5491" formatCode="m/d/yyyy">
                  <c:v>#N/A</c:v>
                </c:pt>
                <c:pt idx="5492" formatCode="m/d/yyyy">
                  <c:v>#N/A</c:v>
                </c:pt>
                <c:pt idx="5493" formatCode="m/d/yyyy">
                  <c:v>#N/A</c:v>
                </c:pt>
                <c:pt idx="5494" formatCode="m/d/yyyy">
                  <c:v>#N/A</c:v>
                </c:pt>
                <c:pt idx="5495" formatCode="m/d/yyyy">
                  <c:v>#N/A</c:v>
                </c:pt>
                <c:pt idx="5496" formatCode="m/d/yyyy">
                  <c:v>#N/A</c:v>
                </c:pt>
                <c:pt idx="5497" formatCode="m/d/yyyy">
                  <c:v>#N/A</c:v>
                </c:pt>
                <c:pt idx="5498" formatCode="m/d/yyyy">
                  <c:v>#N/A</c:v>
                </c:pt>
                <c:pt idx="5499" formatCode="m/d/yyyy">
                  <c:v>#N/A</c:v>
                </c:pt>
                <c:pt idx="5500" formatCode="m/d/yyyy">
                  <c:v>#N/A</c:v>
                </c:pt>
                <c:pt idx="5501" formatCode="m/d/yyyy">
                  <c:v>#N/A</c:v>
                </c:pt>
                <c:pt idx="5502" formatCode="m/d/yyyy">
                  <c:v>#N/A</c:v>
                </c:pt>
                <c:pt idx="5503" formatCode="m/d/yyyy">
                  <c:v>#N/A</c:v>
                </c:pt>
                <c:pt idx="5504" formatCode="m/d/yyyy">
                  <c:v>#N/A</c:v>
                </c:pt>
                <c:pt idx="5505" formatCode="m/d/yyyy">
                  <c:v>#N/A</c:v>
                </c:pt>
                <c:pt idx="5506" formatCode="m/d/yyyy">
                  <c:v>#N/A</c:v>
                </c:pt>
                <c:pt idx="5507" formatCode="m/d/yyyy">
                  <c:v>#N/A</c:v>
                </c:pt>
                <c:pt idx="5508" formatCode="m/d/yyyy">
                  <c:v>#N/A</c:v>
                </c:pt>
                <c:pt idx="5509" formatCode="m/d/yyyy">
                  <c:v>#N/A</c:v>
                </c:pt>
                <c:pt idx="5510" formatCode="m/d/yyyy">
                  <c:v>#N/A</c:v>
                </c:pt>
                <c:pt idx="5511" formatCode="m/d/yyyy">
                  <c:v>#N/A</c:v>
                </c:pt>
                <c:pt idx="5512" formatCode="m/d/yyyy">
                  <c:v>#N/A</c:v>
                </c:pt>
                <c:pt idx="5513" formatCode="m/d/yyyy">
                  <c:v>#N/A</c:v>
                </c:pt>
                <c:pt idx="5514" formatCode="m/d/yyyy">
                  <c:v>#N/A</c:v>
                </c:pt>
                <c:pt idx="5515" formatCode="m/d/yyyy">
                  <c:v>#N/A</c:v>
                </c:pt>
                <c:pt idx="5516" formatCode="m/d/yyyy">
                  <c:v>#N/A</c:v>
                </c:pt>
                <c:pt idx="5517" formatCode="m/d/yyyy">
                  <c:v>#N/A</c:v>
                </c:pt>
                <c:pt idx="5518" formatCode="m/d/yyyy">
                  <c:v>#N/A</c:v>
                </c:pt>
                <c:pt idx="5519" formatCode="m/d/yyyy">
                  <c:v>#N/A</c:v>
                </c:pt>
                <c:pt idx="5520" formatCode="m/d/yyyy">
                  <c:v>#N/A</c:v>
                </c:pt>
                <c:pt idx="5521" formatCode="m/d/yyyy">
                  <c:v>#N/A</c:v>
                </c:pt>
                <c:pt idx="5522" formatCode="m/d/yyyy">
                  <c:v>#N/A</c:v>
                </c:pt>
                <c:pt idx="5523" formatCode="m/d/yyyy">
                  <c:v>#N/A</c:v>
                </c:pt>
                <c:pt idx="5524" formatCode="m/d/yyyy">
                  <c:v>#N/A</c:v>
                </c:pt>
                <c:pt idx="5525" formatCode="m/d/yyyy">
                  <c:v>#N/A</c:v>
                </c:pt>
                <c:pt idx="5526" formatCode="m/d/yyyy">
                  <c:v>#N/A</c:v>
                </c:pt>
                <c:pt idx="5527" formatCode="m/d/yyyy">
                  <c:v>#N/A</c:v>
                </c:pt>
                <c:pt idx="5528" formatCode="m/d/yyyy">
                  <c:v>#N/A</c:v>
                </c:pt>
                <c:pt idx="5529" formatCode="m/d/yyyy">
                  <c:v>#N/A</c:v>
                </c:pt>
                <c:pt idx="5530" formatCode="m/d/yyyy">
                  <c:v>#N/A</c:v>
                </c:pt>
                <c:pt idx="5531" formatCode="m/d/yyyy">
                  <c:v>#N/A</c:v>
                </c:pt>
                <c:pt idx="5532" formatCode="m/d/yyyy">
                  <c:v>#N/A</c:v>
                </c:pt>
                <c:pt idx="5533" formatCode="m/d/yyyy">
                  <c:v>#N/A</c:v>
                </c:pt>
                <c:pt idx="5534" formatCode="m/d/yyyy">
                  <c:v>#N/A</c:v>
                </c:pt>
                <c:pt idx="5535" formatCode="m/d/yyyy">
                  <c:v>#N/A</c:v>
                </c:pt>
                <c:pt idx="5536" formatCode="m/d/yyyy">
                  <c:v>#N/A</c:v>
                </c:pt>
                <c:pt idx="5537" formatCode="m/d/yyyy">
                  <c:v>#N/A</c:v>
                </c:pt>
                <c:pt idx="5538" formatCode="m/d/yyyy">
                  <c:v>#N/A</c:v>
                </c:pt>
                <c:pt idx="5539" formatCode="m/d/yyyy">
                  <c:v>#N/A</c:v>
                </c:pt>
                <c:pt idx="5540" formatCode="m/d/yyyy">
                  <c:v>#N/A</c:v>
                </c:pt>
                <c:pt idx="5541" formatCode="m/d/yyyy">
                  <c:v>#N/A</c:v>
                </c:pt>
                <c:pt idx="5542" formatCode="m/d/yyyy">
                  <c:v>#N/A</c:v>
                </c:pt>
                <c:pt idx="5543" formatCode="m/d/yyyy">
                  <c:v>#N/A</c:v>
                </c:pt>
                <c:pt idx="5544" formatCode="m/d/yyyy">
                  <c:v>#N/A</c:v>
                </c:pt>
                <c:pt idx="5545" formatCode="m/d/yyyy">
                  <c:v>#N/A</c:v>
                </c:pt>
                <c:pt idx="5546" formatCode="m/d/yyyy">
                  <c:v>#N/A</c:v>
                </c:pt>
                <c:pt idx="5547" formatCode="m/d/yyyy">
                  <c:v>#N/A</c:v>
                </c:pt>
                <c:pt idx="5548" formatCode="m/d/yyyy">
                  <c:v>#N/A</c:v>
                </c:pt>
                <c:pt idx="5549" formatCode="m/d/yyyy">
                  <c:v>#N/A</c:v>
                </c:pt>
                <c:pt idx="5550" formatCode="m/d/yyyy">
                  <c:v>#N/A</c:v>
                </c:pt>
                <c:pt idx="5551" formatCode="m/d/yyyy">
                  <c:v>#N/A</c:v>
                </c:pt>
                <c:pt idx="5552" formatCode="m/d/yyyy">
                  <c:v>#N/A</c:v>
                </c:pt>
                <c:pt idx="5553" formatCode="m/d/yyyy">
                  <c:v>#N/A</c:v>
                </c:pt>
                <c:pt idx="5554" formatCode="m/d/yyyy">
                  <c:v>#N/A</c:v>
                </c:pt>
                <c:pt idx="5555" formatCode="m/d/yyyy">
                  <c:v>#N/A</c:v>
                </c:pt>
                <c:pt idx="5556" formatCode="m/d/yyyy">
                  <c:v>#N/A</c:v>
                </c:pt>
                <c:pt idx="5557" formatCode="m/d/yyyy">
                  <c:v>#N/A</c:v>
                </c:pt>
                <c:pt idx="5558" formatCode="m/d/yyyy">
                  <c:v>#N/A</c:v>
                </c:pt>
                <c:pt idx="5559" formatCode="m/d/yyyy">
                  <c:v>#N/A</c:v>
                </c:pt>
                <c:pt idx="5560" formatCode="m/d/yyyy">
                  <c:v>#N/A</c:v>
                </c:pt>
                <c:pt idx="5561" formatCode="m/d/yyyy">
                  <c:v>#N/A</c:v>
                </c:pt>
                <c:pt idx="5562" formatCode="m/d/yyyy">
                  <c:v>#N/A</c:v>
                </c:pt>
                <c:pt idx="5563" formatCode="m/d/yyyy">
                  <c:v>#N/A</c:v>
                </c:pt>
                <c:pt idx="5564" formatCode="m/d/yyyy">
                  <c:v>#N/A</c:v>
                </c:pt>
                <c:pt idx="5565" formatCode="m/d/yyyy">
                  <c:v>#N/A</c:v>
                </c:pt>
                <c:pt idx="5566" formatCode="m/d/yyyy">
                  <c:v>#N/A</c:v>
                </c:pt>
                <c:pt idx="5567" formatCode="m/d/yyyy">
                  <c:v>#N/A</c:v>
                </c:pt>
                <c:pt idx="5568" formatCode="m/d/yyyy">
                  <c:v>#N/A</c:v>
                </c:pt>
                <c:pt idx="5569" formatCode="m/d/yyyy">
                  <c:v>#N/A</c:v>
                </c:pt>
                <c:pt idx="5570" formatCode="m/d/yyyy">
                  <c:v>#N/A</c:v>
                </c:pt>
                <c:pt idx="5571" formatCode="m/d/yyyy">
                  <c:v>#N/A</c:v>
                </c:pt>
                <c:pt idx="5572" formatCode="m/d/yyyy">
                  <c:v>#N/A</c:v>
                </c:pt>
                <c:pt idx="5573" formatCode="m/d/yyyy">
                  <c:v>#N/A</c:v>
                </c:pt>
                <c:pt idx="5574" formatCode="m/d/yyyy">
                  <c:v>#N/A</c:v>
                </c:pt>
                <c:pt idx="5575" formatCode="m/d/yyyy">
                  <c:v>#N/A</c:v>
                </c:pt>
                <c:pt idx="5576" formatCode="m/d/yyyy">
                  <c:v>#N/A</c:v>
                </c:pt>
                <c:pt idx="5577" formatCode="m/d/yyyy">
                  <c:v>#N/A</c:v>
                </c:pt>
                <c:pt idx="5578" formatCode="m/d/yyyy">
                  <c:v>#N/A</c:v>
                </c:pt>
                <c:pt idx="5579" formatCode="m/d/yyyy">
                  <c:v>#N/A</c:v>
                </c:pt>
                <c:pt idx="5580" formatCode="m/d/yyyy">
                  <c:v>#N/A</c:v>
                </c:pt>
                <c:pt idx="5581" formatCode="m/d/yyyy">
                  <c:v>#N/A</c:v>
                </c:pt>
                <c:pt idx="5582" formatCode="m/d/yyyy">
                  <c:v>#N/A</c:v>
                </c:pt>
                <c:pt idx="5583" formatCode="m/d/yyyy">
                  <c:v>#N/A</c:v>
                </c:pt>
                <c:pt idx="5584" formatCode="m/d/yyyy">
                  <c:v>#N/A</c:v>
                </c:pt>
                <c:pt idx="5585" formatCode="m/d/yyyy">
                  <c:v>#N/A</c:v>
                </c:pt>
                <c:pt idx="5586" formatCode="m/d/yyyy">
                  <c:v>#N/A</c:v>
                </c:pt>
                <c:pt idx="5587" formatCode="m/d/yyyy">
                  <c:v>#N/A</c:v>
                </c:pt>
                <c:pt idx="5588" formatCode="m/d/yyyy">
                  <c:v>#N/A</c:v>
                </c:pt>
                <c:pt idx="5589" formatCode="m/d/yyyy">
                  <c:v>#N/A</c:v>
                </c:pt>
                <c:pt idx="5590" formatCode="m/d/yyyy">
                  <c:v>#N/A</c:v>
                </c:pt>
                <c:pt idx="5591" formatCode="m/d/yyyy">
                  <c:v>#N/A</c:v>
                </c:pt>
                <c:pt idx="5592" formatCode="m/d/yyyy">
                  <c:v>#N/A</c:v>
                </c:pt>
                <c:pt idx="5593" formatCode="m/d/yyyy">
                  <c:v>#N/A</c:v>
                </c:pt>
                <c:pt idx="5594" formatCode="m/d/yyyy">
                  <c:v>#N/A</c:v>
                </c:pt>
                <c:pt idx="5595" formatCode="m/d/yyyy">
                  <c:v>#N/A</c:v>
                </c:pt>
                <c:pt idx="5596" formatCode="m/d/yyyy">
                  <c:v>#N/A</c:v>
                </c:pt>
                <c:pt idx="5597" formatCode="m/d/yyyy">
                  <c:v>#N/A</c:v>
                </c:pt>
                <c:pt idx="5598" formatCode="m/d/yyyy">
                  <c:v>#N/A</c:v>
                </c:pt>
                <c:pt idx="5599" formatCode="m/d/yyyy">
                  <c:v>#N/A</c:v>
                </c:pt>
                <c:pt idx="5600" formatCode="m/d/yyyy">
                  <c:v>#N/A</c:v>
                </c:pt>
                <c:pt idx="5601" formatCode="m/d/yyyy">
                  <c:v>#N/A</c:v>
                </c:pt>
                <c:pt idx="5602" formatCode="m/d/yyyy">
                  <c:v>#N/A</c:v>
                </c:pt>
                <c:pt idx="5603" formatCode="m/d/yyyy">
                  <c:v>#N/A</c:v>
                </c:pt>
                <c:pt idx="5604" formatCode="m/d/yyyy">
                  <c:v>#N/A</c:v>
                </c:pt>
                <c:pt idx="5605" formatCode="m/d/yyyy">
                  <c:v>#N/A</c:v>
                </c:pt>
                <c:pt idx="5606" formatCode="m/d/yyyy">
                  <c:v>#N/A</c:v>
                </c:pt>
                <c:pt idx="5607" formatCode="m/d/yyyy">
                  <c:v>#N/A</c:v>
                </c:pt>
                <c:pt idx="5608" formatCode="m/d/yyyy">
                  <c:v>#N/A</c:v>
                </c:pt>
                <c:pt idx="5609" formatCode="m/d/yyyy">
                  <c:v>#N/A</c:v>
                </c:pt>
                <c:pt idx="5610" formatCode="m/d/yyyy">
                  <c:v>#N/A</c:v>
                </c:pt>
                <c:pt idx="5611" formatCode="m/d/yyyy">
                  <c:v>#N/A</c:v>
                </c:pt>
                <c:pt idx="5612" formatCode="m/d/yyyy">
                  <c:v>#N/A</c:v>
                </c:pt>
                <c:pt idx="5613" formatCode="m/d/yyyy">
                  <c:v>#N/A</c:v>
                </c:pt>
                <c:pt idx="5614" formatCode="m/d/yyyy">
                  <c:v>#N/A</c:v>
                </c:pt>
                <c:pt idx="5615" formatCode="m/d/yyyy">
                  <c:v>#N/A</c:v>
                </c:pt>
                <c:pt idx="5616" formatCode="m/d/yyyy">
                  <c:v>#N/A</c:v>
                </c:pt>
                <c:pt idx="5617" formatCode="m/d/yyyy">
                  <c:v>#N/A</c:v>
                </c:pt>
                <c:pt idx="5618" formatCode="m/d/yyyy">
                  <c:v>#N/A</c:v>
                </c:pt>
                <c:pt idx="5619" formatCode="m/d/yyyy">
                  <c:v>#N/A</c:v>
                </c:pt>
                <c:pt idx="5620" formatCode="m/d/yyyy">
                  <c:v>#N/A</c:v>
                </c:pt>
                <c:pt idx="5621" formatCode="m/d/yyyy">
                  <c:v>#N/A</c:v>
                </c:pt>
                <c:pt idx="5622" formatCode="m/d/yyyy">
                  <c:v>#N/A</c:v>
                </c:pt>
                <c:pt idx="5623" formatCode="m/d/yyyy">
                  <c:v>#N/A</c:v>
                </c:pt>
                <c:pt idx="5624" formatCode="m/d/yyyy">
                  <c:v>#N/A</c:v>
                </c:pt>
                <c:pt idx="5625" formatCode="m/d/yyyy">
                  <c:v>#N/A</c:v>
                </c:pt>
                <c:pt idx="5626" formatCode="m/d/yyyy">
                  <c:v>#N/A</c:v>
                </c:pt>
                <c:pt idx="5627" formatCode="m/d/yyyy">
                  <c:v>#N/A</c:v>
                </c:pt>
                <c:pt idx="5628" formatCode="m/d/yyyy">
                  <c:v>#N/A</c:v>
                </c:pt>
                <c:pt idx="5629" formatCode="m/d/yyyy">
                  <c:v>#N/A</c:v>
                </c:pt>
                <c:pt idx="5630" formatCode="m/d/yyyy">
                  <c:v>#N/A</c:v>
                </c:pt>
                <c:pt idx="5631" formatCode="m/d/yyyy">
                  <c:v>#N/A</c:v>
                </c:pt>
                <c:pt idx="5632" formatCode="m/d/yyyy">
                  <c:v>#N/A</c:v>
                </c:pt>
                <c:pt idx="5633" formatCode="m/d/yyyy">
                  <c:v>#N/A</c:v>
                </c:pt>
                <c:pt idx="5634" formatCode="m/d/yyyy">
                  <c:v>#N/A</c:v>
                </c:pt>
                <c:pt idx="5635" formatCode="m/d/yyyy">
                  <c:v>#N/A</c:v>
                </c:pt>
                <c:pt idx="5636" formatCode="m/d/yyyy">
                  <c:v>#N/A</c:v>
                </c:pt>
                <c:pt idx="5637" formatCode="m/d/yyyy">
                  <c:v>#N/A</c:v>
                </c:pt>
                <c:pt idx="5638" formatCode="m/d/yyyy">
                  <c:v>#N/A</c:v>
                </c:pt>
                <c:pt idx="5639" formatCode="m/d/yyyy">
                  <c:v>#N/A</c:v>
                </c:pt>
                <c:pt idx="5640" formatCode="m/d/yyyy">
                  <c:v>#N/A</c:v>
                </c:pt>
                <c:pt idx="5641" formatCode="m/d/yyyy">
                  <c:v>#N/A</c:v>
                </c:pt>
                <c:pt idx="5642" formatCode="m/d/yyyy">
                  <c:v>#N/A</c:v>
                </c:pt>
                <c:pt idx="5643" formatCode="m/d/yyyy">
                  <c:v>#N/A</c:v>
                </c:pt>
                <c:pt idx="5644" formatCode="m/d/yyyy">
                  <c:v>#N/A</c:v>
                </c:pt>
                <c:pt idx="5645" formatCode="m/d/yyyy">
                  <c:v>#N/A</c:v>
                </c:pt>
                <c:pt idx="5646" formatCode="m/d/yyyy">
                  <c:v>#N/A</c:v>
                </c:pt>
                <c:pt idx="5647" formatCode="m/d/yyyy">
                  <c:v>#N/A</c:v>
                </c:pt>
                <c:pt idx="5648" formatCode="m/d/yyyy">
                  <c:v>#N/A</c:v>
                </c:pt>
                <c:pt idx="5649" formatCode="m/d/yyyy">
                  <c:v>#N/A</c:v>
                </c:pt>
                <c:pt idx="5650" formatCode="m/d/yyyy">
                  <c:v>#N/A</c:v>
                </c:pt>
                <c:pt idx="5651" formatCode="m/d/yyyy">
                  <c:v>#N/A</c:v>
                </c:pt>
                <c:pt idx="5652" formatCode="m/d/yyyy">
                  <c:v>#N/A</c:v>
                </c:pt>
                <c:pt idx="5653" formatCode="m/d/yyyy">
                  <c:v>#N/A</c:v>
                </c:pt>
                <c:pt idx="5654" formatCode="m/d/yyyy">
                  <c:v>#N/A</c:v>
                </c:pt>
                <c:pt idx="5655" formatCode="m/d/yyyy">
                  <c:v>#N/A</c:v>
                </c:pt>
                <c:pt idx="5656" formatCode="m/d/yyyy">
                  <c:v>#N/A</c:v>
                </c:pt>
                <c:pt idx="5657" formatCode="m/d/yyyy">
                  <c:v>#N/A</c:v>
                </c:pt>
                <c:pt idx="5658" formatCode="m/d/yyyy">
                  <c:v>#N/A</c:v>
                </c:pt>
                <c:pt idx="5659" formatCode="m/d/yyyy">
                  <c:v>#N/A</c:v>
                </c:pt>
                <c:pt idx="5660" formatCode="m/d/yyyy">
                  <c:v>#N/A</c:v>
                </c:pt>
                <c:pt idx="5661" formatCode="m/d/yyyy">
                  <c:v>#N/A</c:v>
                </c:pt>
                <c:pt idx="5662" formatCode="m/d/yyyy">
                  <c:v>#N/A</c:v>
                </c:pt>
                <c:pt idx="5663" formatCode="m/d/yyyy">
                  <c:v>#N/A</c:v>
                </c:pt>
                <c:pt idx="5664" formatCode="m/d/yyyy">
                  <c:v>#N/A</c:v>
                </c:pt>
                <c:pt idx="5665" formatCode="m/d/yyyy">
                  <c:v>#N/A</c:v>
                </c:pt>
                <c:pt idx="5666" formatCode="m/d/yyyy">
                  <c:v>#N/A</c:v>
                </c:pt>
                <c:pt idx="5667" formatCode="m/d/yyyy">
                  <c:v>#N/A</c:v>
                </c:pt>
                <c:pt idx="5668" formatCode="m/d/yyyy">
                  <c:v>#N/A</c:v>
                </c:pt>
                <c:pt idx="5669" formatCode="m/d/yyyy">
                  <c:v>#N/A</c:v>
                </c:pt>
                <c:pt idx="5670" formatCode="m/d/yyyy">
                  <c:v>#N/A</c:v>
                </c:pt>
                <c:pt idx="5671" formatCode="m/d/yyyy">
                  <c:v>#N/A</c:v>
                </c:pt>
                <c:pt idx="5672" formatCode="m/d/yyyy">
                  <c:v>#N/A</c:v>
                </c:pt>
                <c:pt idx="5673" formatCode="m/d/yyyy">
                  <c:v>#N/A</c:v>
                </c:pt>
                <c:pt idx="5674" formatCode="m/d/yyyy">
                  <c:v>#N/A</c:v>
                </c:pt>
                <c:pt idx="5675" formatCode="m/d/yyyy">
                  <c:v>#N/A</c:v>
                </c:pt>
                <c:pt idx="5676" formatCode="m/d/yyyy">
                  <c:v>#N/A</c:v>
                </c:pt>
                <c:pt idx="5677" formatCode="m/d/yyyy">
                  <c:v>#N/A</c:v>
                </c:pt>
                <c:pt idx="5678" formatCode="m/d/yyyy">
                  <c:v>#N/A</c:v>
                </c:pt>
                <c:pt idx="5679" formatCode="m/d/yyyy">
                  <c:v>#N/A</c:v>
                </c:pt>
                <c:pt idx="5680" formatCode="m/d/yyyy">
                  <c:v>#N/A</c:v>
                </c:pt>
                <c:pt idx="5681" formatCode="m/d/yyyy">
                  <c:v>#N/A</c:v>
                </c:pt>
                <c:pt idx="5682" formatCode="m/d/yyyy">
                  <c:v>#N/A</c:v>
                </c:pt>
                <c:pt idx="5683" formatCode="m/d/yyyy">
                  <c:v>#N/A</c:v>
                </c:pt>
                <c:pt idx="5684" formatCode="m/d/yyyy">
                  <c:v>#N/A</c:v>
                </c:pt>
                <c:pt idx="5685" formatCode="m/d/yyyy">
                  <c:v>#N/A</c:v>
                </c:pt>
                <c:pt idx="5686" formatCode="m/d/yyyy">
                  <c:v>#N/A</c:v>
                </c:pt>
                <c:pt idx="5687" formatCode="m/d/yyyy">
                  <c:v>#N/A</c:v>
                </c:pt>
                <c:pt idx="5688" formatCode="m/d/yyyy">
                  <c:v>#N/A</c:v>
                </c:pt>
                <c:pt idx="5689" formatCode="m/d/yyyy">
                  <c:v>#N/A</c:v>
                </c:pt>
                <c:pt idx="5690" formatCode="m/d/yyyy">
                  <c:v>#N/A</c:v>
                </c:pt>
                <c:pt idx="5691" formatCode="m/d/yyyy">
                  <c:v>#N/A</c:v>
                </c:pt>
                <c:pt idx="5692" formatCode="m/d/yyyy">
                  <c:v>#N/A</c:v>
                </c:pt>
                <c:pt idx="5693" formatCode="m/d/yyyy">
                  <c:v>#N/A</c:v>
                </c:pt>
                <c:pt idx="5694" formatCode="m/d/yyyy">
                  <c:v>#N/A</c:v>
                </c:pt>
                <c:pt idx="5695" formatCode="m/d/yyyy">
                  <c:v>#N/A</c:v>
                </c:pt>
                <c:pt idx="5696" formatCode="m/d/yyyy">
                  <c:v>#N/A</c:v>
                </c:pt>
                <c:pt idx="5697" formatCode="m/d/yyyy">
                  <c:v>#N/A</c:v>
                </c:pt>
                <c:pt idx="5698" formatCode="m/d/yyyy">
                  <c:v>#N/A</c:v>
                </c:pt>
                <c:pt idx="5699" formatCode="m/d/yyyy">
                  <c:v>#N/A</c:v>
                </c:pt>
                <c:pt idx="5700" formatCode="m/d/yyyy">
                  <c:v>#N/A</c:v>
                </c:pt>
                <c:pt idx="5701" formatCode="m/d/yyyy">
                  <c:v>#N/A</c:v>
                </c:pt>
                <c:pt idx="5702" formatCode="m/d/yyyy">
                  <c:v>#N/A</c:v>
                </c:pt>
                <c:pt idx="5703" formatCode="m/d/yyyy">
                  <c:v>#N/A</c:v>
                </c:pt>
                <c:pt idx="5704" formatCode="m/d/yyyy">
                  <c:v>#N/A</c:v>
                </c:pt>
                <c:pt idx="5705" formatCode="m/d/yyyy">
                  <c:v>#N/A</c:v>
                </c:pt>
                <c:pt idx="5706" formatCode="m/d/yyyy">
                  <c:v>#N/A</c:v>
                </c:pt>
                <c:pt idx="5707" formatCode="m/d/yyyy">
                  <c:v>#N/A</c:v>
                </c:pt>
                <c:pt idx="5708" formatCode="m/d/yyyy">
                  <c:v>#N/A</c:v>
                </c:pt>
                <c:pt idx="5709" formatCode="m/d/yyyy">
                  <c:v>#N/A</c:v>
                </c:pt>
                <c:pt idx="5710" formatCode="m/d/yyyy">
                  <c:v>#N/A</c:v>
                </c:pt>
                <c:pt idx="5711" formatCode="m/d/yyyy">
                  <c:v>#N/A</c:v>
                </c:pt>
                <c:pt idx="5712" formatCode="m/d/yyyy">
                  <c:v>#N/A</c:v>
                </c:pt>
                <c:pt idx="5713" formatCode="m/d/yyyy">
                  <c:v>#N/A</c:v>
                </c:pt>
                <c:pt idx="5714" formatCode="m/d/yyyy">
                  <c:v>#N/A</c:v>
                </c:pt>
                <c:pt idx="5715" formatCode="m/d/yyyy">
                  <c:v>#N/A</c:v>
                </c:pt>
                <c:pt idx="5716" formatCode="m/d/yyyy">
                  <c:v>#N/A</c:v>
                </c:pt>
                <c:pt idx="5717" formatCode="m/d/yyyy">
                  <c:v>#N/A</c:v>
                </c:pt>
                <c:pt idx="5718" formatCode="m/d/yyyy">
                  <c:v>#N/A</c:v>
                </c:pt>
                <c:pt idx="5719" formatCode="m/d/yyyy">
                  <c:v>#N/A</c:v>
                </c:pt>
                <c:pt idx="5720" formatCode="m/d/yyyy">
                  <c:v>#N/A</c:v>
                </c:pt>
                <c:pt idx="5721" formatCode="m/d/yyyy">
                  <c:v>#N/A</c:v>
                </c:pt>
                <c:pt idx="5722" formatCode="m/d/yyyy">
                  <c:v>#N/A</c:v>
                </c:pt>
                <c:pt idx="5723" formatCode="m/d/yyyy">
                  <c:v>#N/A</c:v>
                </c:pt>
                <c:pt idx="5724" formatCode="m/d/yyyy">
                  <c:v>#N/A</c:v>
                </c:pt>
                <c:pt idx="5725" formatCode="m/d/yyyy">
                  <c:v>#N/A</c:v>
                </c:pt>
                <c:pt idx="5726" formatCode="m/d/yyyy">
                  <c:v>#N/A</c:v>
                </c:pt>
                <c:pt idx="5727" formatCode="m/d/yyyy">
                  <c:v>#N/A</c:v>
                </c:pt>
                <c:pt idx="5728" formatCode="m/d/yyyy">
                  <c:v>#N/A</c:v>
                </c:pt>
                <c:pt idx="5729" formatCode="m/d/yyyy">
                  <c:v>#N/A</c:v>
                </c:pt>
                <c:pt idx="5730" formatCode="m/d/yyyy">
                  <c:v>#N/A</c:v>
                </c:pt>
                <c:pt idx="5731" formatCode="m/d/yyyy">
                  <c:v>#N/A</c:v>
                </c:pt>
                <c:pt idx="5732" formatCode="m/d/yyyy">
                  <c:v>#N/A</c:v>
                </c:pt>
                <c:pt idx="5733" formatCode="m/d/yyyy">
                  <c:v>#N/A</c:v>
                </c:pt>
                <c:pt idx="5734" formatCode="m/d/yyyy">
                  <c:v>#N/A</c:v>
                </c:pt>
                <c:pt idx="5735" formatCode="m/d/yyyy">
                  <c:v>#N/A</c:v>
                </c:pt>
                <c:pt idx="5736" formatCode="m/d/yyyy">
                  <c:v>#N/A</c:v>
                </c:pt>
                <c:pt idx="5737" formatCode="m/d/yyyy">
                  <c:v>#N/A</c:v>
                </c:pt>
                <c:pt idx="5738" formatCode="m/d/yyyy">
                  <c:v>#N/A</c:v>
                </c:pt>
                <c:pt idx="5739" formatCode="m/d/yyyy">
                  <c:v>#N/A</c:v>
                </c:pt>
                <c:pt idx="5740" formatCode="m/d/yyyy">
                  <c:v>#N/A</c:v>
                </c:pt>
                <c:pt idx="5741" formatCode="m/d/yyyy">
                  <c:v>#N/A</c:v>
                </c:pt>
                <c:pt idx="5742" formatCode="m/d/yyyy">
                  <c:v>#N/A</c:v>
                </c:pt>
                <c:pt idx="5743" formatCode="m/d/yyyy">
                  <c:v>#N/A</c:v>
                </c:pt>
                <c:pt idx="5744" formatCode="m/d/yyyy">
                  <c:v>#N/A</c:v>
                </c:pt>
                <c:pt idx="5745" formatCode="m/d/yyyy">
                  <c:v>#N/A</c:v>
                </c:pt>
                <c:pt idx="5746" formatCode="m/d/yyyy">
                  <c:v>#N/A</c:v>
                </c:pt>
                <c:pt idx="5747" formatCode="m/d/yyyy">
                  <c:v>#N/A</c:v>
                </c:pt>
                <c:pt idx="5748" formatCode="m/d/yyyy">
                  <c:v>#N/A</c:v>
                </c:pt>
                <c:pt idx="5749" formatCode="m/d/yyyy">
                  <c:v>#N/A</c:v>
                </c:pt>
                <c:pt idx="5750" formatCode="m/d/yyyy">
                  <c:v>#N/A</c:v>
                </c:pt>
                <c:pt idx="5751" formatCode="m/d/yyyy">
                  <c:v>#N/A</c:v>
                </c:pt>
                <c:pt idx="5752" formatCode="m/d/yyyy">
                  <c:v>#N/A</c:v>
                </c:pt>
                <c:pt idx="5753" formatCode="m/d/yyyy">
                  <c:v>#N/A</c:v>
                </c:pt>
                <c:pt idx="5754" formatCode="m/d/yyyy">
                  <c:v>#N/A</c:v>
                </c:pt>
                <c:pt idx="5755" formatCode="m/d/yyyy">
                  <c:v>#N/A</c:v>
                </c:pt>
                <c:pt idx="5756" formatCode="m/d/yyyy">
                  <c:v>#N/A</c:v>
                </c:pt>
                <c:pt idx="5757" formatCode="m/d/yyyy">
                  <c:v>#N/A</c:v>
                </c:pt>
                <c:pt idx="5758" formatCode="m/d/yyyy">
                  <c:v>#N/A</c:v>
                </c:pt>
                <c:pt idx="5759" formatCode="m/d/yyyy">
                  <c:v>#N/A</c:v>
                </c:pt>
                <c:pt idx="5760" formatCode="m/d/yyyy">
                  <c:v>#N/A</c:v>
                </c:pt>
                <c:pt idx="5761" formatCode="m/d/yyyy">
                  <c:v>#N/A</c:v>
                </c:pt>
                <c:pt idx="5762" formatCode="m/d/yyyy">
                  <c:v>#N/A</c:v>
                </c:pt>
                <c:pt idx="5763" formatCode="m/d/yyyy">
                  <c:v>#N/A</c:v>
                </c:pt>
                <c:pt idx="5764" formatCode="m/d/yyyy">
                  <c:v>#N/A</c:v>
                </c:pt>
                <c:pt idx="5765" formatCode="m/d/yyyy">
                  <c:v>#N/A</c:v>
                </c:pt>
                <c:pt idx="5766" formatCode="m/d/yyyy">
                  <c:v>#N/A</c:v>
                </c:pt>
                <c:pt idx="5767" formatCode="m/d/yyyy">
                  <c:v>#N/A</c:v>
                </c:pt>
                <c:pt idx="5768" formatCode="m/d/yyyy">
                  <c:v>#N/A</c:v>
                </c:pt>
                <c:pt idx="5769" formatCode="m/d/yyyy">
                  <c:v>#N/A</c:v>
                </c:pt>
                <c:pt idx="5770" formatCode="m/d/yyyy">
                  <c:v>#N/A</c:v>
                </c:pt>
                <c:pt idx="5771" formatCode="m/d/yyyy">
                  <c:v>#N/A</c:v>
                </c:pt>
                <c:pt idx="5772" formatCode="m/d/yyyy">
                  <c:v>#N/A</c:v>
                </c:pt>
                <c:pt idx="5773" formatCode="m/d/yyyy">
                  <c:v>#N/A</c:v>
                </c:pt>
                <c:pt idx="5774" formatCode="m/d/yyyy">
                  <c:v>#N/A</c:v>
                </c:pt>
                <c:pt idx="5775" formatCode="m/d/yyyy">
                  <c:v>#N/A</c:v>
                </c:pt>
                <c:pt idx="5776" formatCode="m/d/yyyy">
                  <c:v>#N/A</c:v>
                </c:pt>
                <c:pt idx="5777" formatCode="m/d/yyyy">
                  <c:v>#N/A</c:v>
                </c:pt>
                <c:pt idx="5778" formatCode="m/d/yyyy">
                  <c:v>#N/A</c:v>
                </c:pt>
                <c:pt idx="5779" formatCode="m/d/yyyy">
                  <c:v>#N/A</c:v>
                </c:pt>
                <c:pt idx="5780" formatCode="m/d/yyyy">
                  <c:v>#N/A</c:v>
                </c:pt>
                <c:pt idx="5781" formatCode="m/d/yyyy">
                  <c:v>#N/A</c:v>
                </c:pt>
                <c:pt idx="5782" formatCode="m/d/yyyy">
                  <c:v>#N/A</c:v>
                </c:pt>
                <c:pt idx="5783" formatCode="m/d/yyyy">
                  <c:v>#N/A</c:v>
                </c:pt>
                <c:pt idx="5784" formatCode="m/d/yyyy">
                  <c:v>#N/A</c:v>
                </c:pt>
                <c:pt idx="5785" formatCode="m/d/yyyy">
                  <c:v>#N/A</c:v>
                </c:pt>
                <c:pt idx="5786" formatCode="m/d/yyyy">
                  <c:v>#N/A</c:v>
                </c:pt>
                <c:pt idx="5787" formatCode="m/d/yyyy">
                  <c:v>#N/A</c:v>
                </c:pt>
                <c:pt idx="5788" formatCode="m/d/yyyy">
                  <c:v>#N/A</c:v>
                </c:pt>
                <c:pt idx="5789" formatCode="m/d/yyyy">
                  <c:v>#N/A</c:v>
                </c:pt>
                <c:pt idx="5790" formatCode="m/d/yyyy">
                  <c:v>#N/A</c:v>
                </c:pt>
                <c:pt idx="5791" formatCode="m/d/yyyy">
                  <c:v>#N/A</c:v>
                </c:pt>
                <c:pt idx="5792" formatCode="m/d/yyyy">
                  <c:v>#N/A</c:v>
                </c:pt>
                <c:pt idx="5793" formatCode="m/d/yyyy">
                  <c:v>#N/A</c:v>
                </c:pt>
                <c:pt idx="5794" formatCode="m/d/yyyy">
                  <c:v>#N/A</c:v>
                </c:pt>
                <c:pt idx="5795" formatCode="m/d/yyyy">
                  <c:v>#N/A</c:v>
                </c:pt>
                <c:pt idx="5796" formatCode="m/d/yyyy">
                  <c:v>#N/A</c:v>
                </c:pt>
                <c:pt idx="5797" formatCode="m/d/yyyy">
                  <c:v>#N/A</c:v>
                </c:pt>
                <c:pt idx="5798" formatCode="m/d/yyyy">
                  <c:v>#N/A</c:v>
                </c:pt>
                <c:pt idx="5799" formatCode="m/d/yyyy">
                  <c:v>#N/A</c:v>
                </c:pt>
                <c:pt idx="5800" formatCode="m/d/yyyy">
                  <c:v>#N/A</c:v>
                </c:pt>
                <c:pt idx="5801" formatCode="m/d/yyyy">
                  <c:v>#N/A</c:v>
                </c:pt>
                <c:pt idx="5802" formatCode="m/d/yyyy">
                  <c:v>#N/A</c:v>
                </c:pt>
                <c:pt idx="5803" formatCode="m/d/yyyy">
                  <c:v>#N/A</c:v>
                </c:pt>
                <c:pt idx="5804" formatCode="m/d/yyyy">
                  <c:v>#N/A</c:v>
                </c:pt>
                <c:pt idx="5805" formatCode="m/d/yyyy">
                  <c:v>#N/A</c:v>
                </c:pt>
                <c:pt idx="5806" formatCode="m/d/yyyy">
                  <c:v>#N/A</c:v>
                </c:pt>
                <c:pt idx="5807" formatCode="m/d/yyyy">
                  <c:v>#N/A</c:v>
                </c:pt>
                <c:pt idx="5808" formatCode="m/d/yyyy">
                  <c:v>#N/A</c:v>
                </c:pt>
                <c:pt idx="5809" formatCode="m/d/yyyy">
                  <c:v>#N/A</c:v>
                </c:pt>
                <c:pt idx="5810" formatCode="m/d/yyyy">
                  <c:v>#N/A</c:v>
                </c:pt>
                <c:pt idx="5811" formatCode="m/d/yyyy">
                  <c:v>#N/A</c:v>
                </c:pt>
              </c:numCache>
            </c:numRef>
          </c:cat>
          <c:val>
            <c:numRef>
              <c:f>'RV Dados'!$B$2:$B$8320</c:f>
              <c:numCache>
                <c:formatCode>General</c:formatCode>
                <c:ptCount val="8319"/>
                <c:pt idx="0">
                  <c:v>57829.27</c:v>
                </c:pt>
                <c:pt idx="1">
                  <c:v>57829.27</c:v>
                </c:pt>
                <c:pt idx="2">
                  <c:v>33507.269999999997</c:v>
                </c:pt>
                <c:pt idx="3">
                  <c:v>34540.58</c:v>
                </c:pt>
                <c:pt idx="4">
                  <c:v>35002.370000000003</c:v>
                </c:pt>
                <c:pt idx="5">
                  <c:v>34936.11</c:v>
                </c:pt>
                <c:pt idx="6">
                  <c:v>35475.019999999997</c:v>
                </c:pt>
                <c:pt idx="7">
                  <c:v>35337.33</c:v>
                </c:pt>
                <c:pt idx="8">
                  <c:v>35049.42</c:v>
                </c:pt>
                <c:pt idx="9">
                  <c:v>35952.239999999998</c:v>
                </c:pt>
                <c:pt idx="10">
                  <c:v>35779.300000000003</c:v>
                </c:pt>
                <c:pt idx="11">
                  <c:v>35897.120000000003</c:v>
                </c:pt>
                <c:pt idx="12">
                  <c:v>36533.68</c:v>
                </c:pt>
                <c:pt idx="13">
                  <c:v>36119.370000000003</c:v>
                </c:pt>
                <c:pt idx="14">
                  <c:v>35805.19</c:v>
                </c:pt>
                <c:pt idx="15">
                  <c:v>36858.19</c:v>
                </c:pt>
                <c:pt idx="16">
                  <c:v>36694.65</c:v>
                </c:pt>
                <c:pt idx="17">
                  <c:v>36631.75</c:v>
                </c:pt>
                <c:pt idx="18">
                  <c:v>37399.67</c:v>
                </c:pt>
                <c:pt idx="19">
                  <c:v>38014.36</c:v>
                </c:pt>
                <c:pt idx="20">
                  <c:v>37822.22</c:v>
                </c:pt>
                <c:pt idx="21">
                  <c:v>38242.04</c:v>
                </c:pt>
                <c:pt idx="22">
                  <c:v>38382.800000000003</c:v>
                </c:pt>
                <c:pt idx="23">
                  <c:v>38484.839999999997</c:v>
                </c:pt>
                <c:pt idx="24">
                  <c:v>37304.19</c:v>
                </c:pt>
                <c:pt idx="25">
                  <c:v>37261.730000000003</c:v>
                </c:pt>
                <c:pt idx="26">
                  <c:v>37321.199999999997</c:v>
                </c:pt>
                <c:pt idx="27">
                  <c:v>36561.699999999997</c:v>
                </c:pt>
                <c:pt idx="28">
                  <c:v>36499.410000000003</c:v>
                </c:pt>
                <c:pt idx="29">
                  <c:v>36882.31</c:v>
                </c:pt>
                <c:pt idx="30">
                  <c:v>36975.269999999997</c:v>
                </c:pt>
                <c:pt idx="31">
                  <c:v>36113.949999999997</c:v>
                </c:pt>
                <c:pt idx="32">
                  <c:v>36626.879999999997</c:v>
                </c:pt>
                <c:pt idx="33">
                  <c:v>37239.300000000003</c:v>
                </c:pt>
                <c:pt idx="34">
                  <c:v>38256.39</c:v>
                </c:pt>
                <c:pt idx="35">
                  <c:v>38421.83</c:v>
                </c:pt>
                <c:pt idx="36">
                  <c:v>38539.18</c:v>
                </c:pt>
                <c:pt idx="37">
                  <c:v>38165.97</c:v>
                </c:pt>
                <c:pt idx="38">
                  <c:v>38246.400000000001</c:v>
                </c:pt>
                <c:pt idx="39">
                  <c:v>38405.480000000003</c:v>
                </c:pt>
                <c:pt idx="40">
                  <c:v>38610.39</c:v>
                </c:pt>
                <c:pt idx="41">
                  <c:v>39177.870000000003</c:v>
                </c:pt>
                <c:pt idx="42">
                  <c:v>39125.839999999997</c:v>
                </c:pt>
                <c:pt idx="43">
                  <c:v>39239.75</c:v>
                </c:pt>
                <c:pt idx="44">
                  <c:v>38353.980000000003</c:v>
                </c:pt>
                <c:pt idx="45">
                  <c:v>37422.58</c:v>
                </c:pt>
                <c:pt idx="46">
                  <c:v>37289.08</c:v>
                </c:pt>
                <c:pt idx="47">
                  <c:v>36312.269999999997</c:v>
                </c:pt>
                <c:pt idx="48">
                  <c:v>36890.69</c:v>
                </c:pt>
                <c:pt idx="49">
                  <c:v>36792.980000000003</c:v>
                </c:pt>
                <c:pt idx="50">
                  <c:v>37541.49</c:v>
                </c:pt>
                <c:pt idx="51">
                  <c:v>38243.99</c:v>
                </c:pt>
                <c:pt idx="52">
                  <c:v>38156.639999999999</c:v>
                </c:pt>
                <c:pt idx="53">
                  <c:v>38049.17</c:v>
                </c:pt>
                <c:pt idx="54">
                  <c:v>38203.53</c:v>
                </c:pt>
                <c:pt idx="55">
                  <c:v>37398.01</c:v>
                </c:pt>
                <c:pt idx="56">
                  <c:v>37850.589999999997</c:v>
                </c:pt>
                <c:pt idx="57">
                  <c:v>37473.85</c:v>
                </c:pt>
                <c:pt idx="58">
                  <c:v>37577.050000000003</c:v>
                </c:pt>
                <c:pt idx="59">
                  <c:v>37641.06</c:v>
                </c:pt>
                <c:pt idx="60">
                  <c:v>36682.21</c:v>
                </c:pt>
                <c:pt idx="61">
                  <c:v>37491.57</c:v>
                </c:pt>
                <c:pt idx="62">
                  <c:v>37776.76</c:v>
                </c:pt>
                <c:pt idx="63">
                  <c:v>37951.97</c:v>
                </c:pt>
                <c:pt idx="64">
                  <c:v>38717.07</c:v>
                </c:pt>
                <c:pt idx="65">
                  <c:v>38802.26</c:v>
                </c:pt>
                <c:pt idx="66">
                  <c:v>39053.199999999997</c:v>
                </c:pt>
                <c:pt idx="67">
                  <c:v>39285.040000000001</c:v>
                </c:pt>
                <c:pt idx="68">
                  <c:v>38926.49</c:v>
                </c:pt>
                <c:pt idx="69">
                  <c:v>38474.730000000003</c:v>
                </c:pt>
                <c:pt idx="70">
                  <c:v>37901.19</c:v>
                </c:pt>
                <c:pt idx="71">
                  <c:v>38427.410000000003</c:v>
                </c:pt>
                <c:pt idx="72">
                  <c:v>38082.129999999997</c:v>
                </c:pt>
                <c:pt idx="73">
                  <c:v>38462.480000000003</c:v>
                </c:pt>
                <c:pt idx="74">
                  <c:v>39572.47</c:v>
                </c:pt>
                <c:pt idx="75">
                  <c:v>39937.74</c:v>
                </c:pt>
                <c:pt idx="76">
                  <c:v>39774.589999999997</c:v>
                </c:pt>
                <c:pt idx="77">
                  <c:v>39751.300000000003</c:v>
                </c:pt>
                <c:pt idx="78">
                  <c:v>39738.07</c:v>
                </c:pt>
                <c:pt idx="79">
                  <c:v>40410.06</c:v>
                </c:pt>
                <c:pt idx="80">
                  <c:v>39751.440000000002</c:v>
                </c:pt>
                <c:pt idx="81">
                  <c:v>40363.42</c:v>
                </c:pt>
                <c:pt idx="82">
                  <c:v>41016.58</c:v>
                </c:pt>
                <c:pt idx="83">
                  <c:v>40919.760000000002</c:v>
                </c:pt>
                <c:pt idx="84">
                  <c:v>40975.78</c:v>
                </c:pt>
                <c:pt idx="85">
                  <c:v>41417.269999999997</c:v>
                </c:pt>
                <c:pt idx="86">
                  <c:v>41515.49</c:v>
                </c:pt>
                <c:pt idx="87">
                  <c:v>41979.29</c:v>
                </c:pt>
                <c:pt idx="88">
                  <c:v>41751.5</c:v>
                </c:pt>
                <c:pt idx="89">
                  <c:v>40847.07</c:v>
                </c:pt>
                <c:pt idx="90">
                  <c:v>40211.97</c:v>
                </c:pt>
                <c:pt idx="91">
                  <c:v>39271.449999999997</c:v>
                </c:pt>
                <c:pt idx="92">
                  <c:v>39416.44</c:v>
                </c:pt>
                <c:pt idx="93">
                  <c:v>38290.68</c:v>
                </c:pt>
                <c:pt idx="94">
                  <c:v>37807.15</c:v>
                </c:pt>
                <c:pt idx="95">
                  <c:v>37732.86</c:v>
                </c:pt>
                <c:pt idx="96">
                  <c:v>36496.92</c:v>
                </c:pt>
                <c:pt idx="97">
                  <c:v>36110</c:v>
                </c:pt>
                <c:pt idx="98">
                  <c:v>35791.96</c:v>
                </c:pt>
                <c:pt idx="99">
                  <c:v>37568.660000000003</c:v>
                </c:pt>
                <c:pt idx="100">
                  <c:v>38629.71</c:v>
                </c:pt>
                <c:pt idx="101">
                  <c:v>38145.15</c:v>
                </c:pt>
                <c:pt idx="102">
                  <c:v>36412.51</c:v>
                </c:pt>
                <c:pt idx="103">
                  <c:v>36530.04</c:v>
                </c:pt>
                <c:pt idx="104">
                  <c:v>37748.300000000003</c:v>
                </c:pt>
                <c:pt idx="105">
                  <c:v>37942.18</c:v>
                </c:pt>
                <c:pt idx="106">
                  <c:v>36739.86</c:v>
                </c:pt>
                <c:pt idx="107">
                  <c:v>36557.800000000003</c:v>
                </c:pt>
                <c:pt idx="108">
                  <c:v>35264</c:v>
                </c:pt>
                <c:pt idx="109">
                  <c:v>35437.78</c:v>
                </c:pt>
                <c:pt idx="110">
                  <c:v>35074.629999999997</c:v>
                </c:pt>
                <c:pt idx="111">
                  <c:v>33554.519999999997</c:v>
                </c:pt>
                <c:pt idx="112">
                  <c:v>32847.61</c:v>
                </c:pt>
                <c:pt idx="113">
                  <c:v>32941.46</c:v>
                </c:pt>
                <c:pt idx="114">
                  <c:v>34398.92</c:v>
                </c:pt>
                <c:pt idx="115">
                  <c:v>33897.35</c:v>
                </c:pt>
                <c:pt idx="116">
                  <c:v>33632.14</c:v>
                </c:pt>
                <c:pt idx="117">
                  <c:v>34546.639999999999</c:v>
                </c:pt>
                <c:pt idx="118">
                  <c:v>34316.769999999997</c:v>
                </c:pt>
                <c:pt idx="119">
                  <c:v>34661.22</c:v>
                </c:pt>
                <c:pt idx="120">
                  <c:v>34631.24</c:v>
                </c:pt>
                <c:pt idx="121">
                  <c:v>34375.730000000003</c:v>
                </c:pt>
                <c:pt idx="122">
                  <c:v>34834.65</c:v>
                </c:pt>
                <c:pt idx="123">
                  <c:v>36486.67</c:v>
                </c:pt>
                <c:pt idx="124">
                  <c:v>36630.660000000003</c:v>
                </c:pt>
                <c:pt idx="125">
                  <c:v>37357.199999999997</c:v>
                </c:pt>
                <c:pt idx="126">
                  <c:v>37367.339999999997</c:v>
                </c:pt>
                <c:pt idx="127">
                  <c:v>36378.03</c:v>
                </c:pt>
                <c:pt idx="128">
                  <c:v>36533.129999999997</c:v>
                </c:pt>
                <c:pt idx="129">
                  <c:v>36101.980000000003</c:v>
                </c:pt>
                <c:pt idx="130">
                  <c:v>36140.639999999999</c:v>
                </c:pt>
                <c:pt idx="131">
                  <c:v>36553.56</c:v>
                </c:pt>
                <c:pt idx="132">
                  <c:v>36229.71</c:v>
                </c:pt>
                <c:pt idx="133">
                  <c:v>35354.28</c:v>
                </c:pt>
                <c:pt idx="134">
                  <c:v>35349.68</c:v>
                </c:pt>
                <c:pt idx="135">
                  <c:v>34866.31</c:v>
                </c:pt>
                <c:pt idx="136">
                  <c:v>35130.42</c:v>
                </c:pt>
                <c:pt idx="137">
                  <c:v>36785.449999999997</c:v>
                </c:pt>
                <c:pt idx="138">
                  <c:v>35846.839999999997</c:v>
                </c:pt>
                <c:pt idx="139">
                  <c:v>35510.400000000001</c:v>
                </c:pt>
                <c:pt idx="140">
                  <c:v>36224.39</c:v>
                </c:pt>
                <c:pt idx="141">
                  <c:v>36680.83</c:v>
                </c:pt>
                <c:pt idx="142">
                  <c:v>36594.300000000003</c:v>
                </c:pt>
                <c:pt idx="143">
                  <c:v>36887.72</c:v>
                </c:pt>
                <c:pt idx="144">
                  <c:v>37381.06</c:v>
                </c:pt>
                <c:pt idx="145">
                  <c:v>37077.120000000003</c:v>
                </c:pt>
                <c:pt idx="146">
                  <c:v>36839.31</c:v>
                </c:pt>
                <c:pt idx="147">
                  <c:v>37288.400000000001</c:v>
                </c:pt>
                <c:pt idx="148">
                  <c:v>37451.19</c:v>
                </c:pt>
                <c:pt idx="149">
                  <c:v>37847.879999999997</c:v>
                </c:pt>
                <c:pt idx="150">
                  <c:v>37697.550000000003</c:v>
                </c:pt>
                <c:pt idx="151">
                  <c:v>37600.44</c:v>
                </c:pt>
                <c:pt idx="152">
                  <c:v>37255.120000000003</c:v>
                </c:pt>
                <c:pt idx="153">
                  <c:v>37353.760000000002</c:v>
                </c:pt>
                <c:pt idx="154">
                  <c:v>36944.43</c:v>
                </c:pt>
                <c:pt idx="155">
                  <c:v>36556.879999999997</c:v>
                </c:pt>
                <c:pt idx="156">
                  <c:v>37295.93</c:v>
                </c:pt>
                <c:pt idx="157">
                  <c:v>37677.81</c:v>
                </c:pt>
                <c:pt idx="158">
                  <c:v>37558.89</c:v>
                </c:pt>
                <c:pt idx="159">
                  <c:v>37551.71</c:v>
                </c:pt>
                <c:pt idx="160">
                  <c:v>37160.6</c:v>
                </c:pt>
                <c:pt idx="161">
                  <c:v>36677.51</c:v>
                </c:pt>
                <c:pt idx="162">
                  <c:v>35512.1</c:v>
                </c:pt>
                <c:pt idx="163">
                  <c:v>35797.26</c:v>
                </c:pt>
                <c:pt idx="164">
                  <c:v>35957.519999999997</c:v>
                </c:pt>
                <c:pt idx="165">
                  <c:v>36374.51</c:v>
                </c:pt>
                <c:pt idx="166">
                  <c:v>36303.67</c:v>
                </c:pt>
                <c:pt idx="167">
                  <c:v>36313.43</c:v>
                </c:pt>
                <c:pt idx="168">
                  <c:v>36232.22</c:v>
                </c:pt>
                <c:pt idx="169">
                  <c:v>37329.15</c:v>
                </c:pt>
                <c:pt idx="170">
                  <c:v>37693.35</c:v>
                </c:pt>
                <c:pt idx="171">
                  <c:v>37367.96</c:v>
                </c:pt>
                <c:pt idx="172">
                  <c:v>36709.870000000003</c:v>
                </c:pt>
                <c:pt idx="173">
                  <c:v>36558.480000000003</c:v>
                </c:pt>
                <c:pt idx="174">
                  <c:v>35772.49</c:v>
                </c:pt>
                <c:pt idx="175">
                  <c:v>36146.660000000003</c:v>
                </c:pt>
                <c:pt idx="176">
                  <c:v>36549.71</c:v>
                </c:pt>
                <c:pt idx="177">
                  <c:v>36153.599999999999</c:v>
                </c:pt>
                <c:pt idx="178">
                  <c:v>36169.93</c:v>
                </c:pt>
                <c:pt idx="179">
                  <c:v>36482.78</c:v>
                </c:pt>
                <c:pt idx="180">
                  <c:v>35885.68</c:v>
                </c:pt>
                <c:pt idx="181">
                  <c:v>35196.589999999997</c:v>
                </c:pt>
                <c:pt idx="182">
                  <c:v>34830.080000000002</c:v>
                </c:pt>
                <c:pt idx="183">
                  <c:v>34798.800000000003</c:v>
                </c:pt>
                <c:pt idx="184">
                  <c:v>34972.74</c:v>
                </c:pt>
                <c:pt idx="185">
                  <c:v>35818.97</c:v>
                </c:pt>
                <c:pt idx="186">
                  <c:v>36105.64</c:v>
                </c:pt>
                <c:pt idx="187">
                  <c:v>36486.19</c:v>
                </c:pt>
                <c:pt idx="188">
                  <c:v>36449.4</c:v>
                </c:pt>
                <c:pt idx="189">
                  <c:v>37057.75</c:v>
                </c:pt>
                <c:pt idx="190">
                  <c:v>36437.550000000003</c:v>
                </c:pt>
                <c:pt idx="191">
                  <c:v>37749.29</c:v>
                </c:pt>
                <c:pt idx="192">
                  <c:v>37976.86</c:v>
                </c:pt>
                <c:pt idx="193">
                  <c:v>37940.44</c:v>
                </c:pt>
                <c:pt idx="194">
                  <c:v>38406.370000000003</c:v>
                </c:pt>
                <c:pt idx="195">
                  <c:v>38654.69</c:v>
                </c:pt>
                <c:pt idx="196">
                  <c:v>38322.21</c:v>
                </c:pt>
                <c:pt idx="197">
                  <c:v>38850.160000000003</c:v>
                </c:pt>
                <c:pt idx="198">
                  <c:v>39229.06</c:v>
                </c:pt>
                <c:pt idx="199">
                  <c:v>38897.5</c:v>
                </c:pt>
                <c:pt idx="200">
                  <c:v>38685.99</c:v>
                </c:pt>
                <c:pt idx="201">
                  <c:v>38919.75</c:v>
                </c:pt>
                <c:pt idx="202">
                  <c:v>38642.82</c:v>
                </c:pt>
                <c:pt idx="203">
                  <c:v>39226.76</c:v>
                </c:pt>
                <c:pt idx="204">
                  <c:v>39498.980000000003</c:v>
                </c:pt>
                <c:pt idx="205">
                  <c:v>39562.629999999997</c:v>
                </c:pt>
                <c:pt idx="206">
                  <c:v>39644.78</c:v>
                </c:pt>
                <c:pt idx="207">
                  <c:v>39328.47</c:v>
                </c:pt>
                <c:pt idx="208">
                  <c:v>38900.49</c:v>
                </c:pt>
                <c:pt idx="209">
                  <c:v>39262.79</c:v>
                </c:pt>
                <c:pt idx="210">
                  <c:v>39930.050000000003</c:v>
                </c:pt>
                <c:pt idx="211">
                  <c:v>40435.18</c:v>
                </c:pt>
                <c:pt idx="212">
                  <c:v>41246.61</c:v>
                </c:pt>
                <c:pt idx="213">
                  <c:v>41048.31</c:v>
                </c:pt>
                <c:pt idx="214">
                  <c:v>41334.230000000003</c:v>
                </c:pt>
                <c:pt idx="215">
                  <c:v>40815.480000000003</c:v>
                </c:pt>
                <c:pt idx="216">
                  <c:v>40719.919999999998</c:v>
                </c:pt>
                <c:pt idx="217">
                  <c:v>40605.79</c:v>
                </c:pt>
                <c:pt idx="218">
                  <c:v>41290.699999999997</c:v>
                </c:pt>
                <c:pt idx="219">
                  <c:v>41161.870000000003</c:v>
                </c:pt>
                <c:pt idx="220">
                  <c:v>41029.43</c:v>
                </c:pt>
                <c:pt idx="221">
                  <c:v>41570.400000000001</c:v>
                </c:pt>
                <c:pt idx="222">
                  <c:v>41912.92</c:v>
                </c:pt>
                <c:pt idx="223">
                  <c:v>42069.83</c:v>
                </c:pt>
                <c:pt idx="224">
                  <c:v>41757.72</c:v>
                </c:pt>
                <c:pt idx="225">
                  <c:v>40914.629999999997</c:v>
                </c:pt>
                <c:pt idx="226">
                  <c:v>41043.15</c:v>
                </c:pt>
                <c:pt idx="227">
                  <c:v>41970.01</c:v>
                </c:pt>
                <c:pt idx="228">
                  <c:v>41931.839999999997</c:v>
                </c:pt>
                <c:pt idx="229">
                  <c:v>41327.07</c:v>
                </c:pt>
                <c:pt idx="230">
                  <c:v>42654.33</c:v>
                </c:pt>
                <c:pt idx="231">
                  <c:v>43157.279999999999</c:v>
                </c:pt>
                <c:pt idx="232">
                  <c:v>43096.160000000003</c:v>
                </c:pt>
                <c:pt idx="233">
                  <c:v>42909.29</c:v>
                </c:pt>
                <c:pt idx="234">
                  <c:v>42977.58</c:v>
                </c:pt>
                <c:pt idx="235">
                  <c:v>43297.06</c:v>
                </c:pt>
                <c:pt idx="236">
                  <c:v>43018.45</c:v>
                </c:pt>
                <c:pt idx="237">
                  <c:v>43284.52</c:v>
                </c:pt>
                <c:pt idx="238">
                  <c:v>43754.559999999998</c:v>
                </c:pt>
                <c:pt idx="239">
                  <c:v>43595.7</c:v>
                </c:pt>
                <c:pt idx="240">
                  <c:v>43508.73</c:v>
                </c:pt>
                <c:pt idx="241">
                  <c:v>43589.72</c:v>
                </c:pt>
                <c:pt idx="242">
                  <c:v>43502.36</c:v>
                </c:pt>
                <c:pt idx="243">
                  <c:v>43385.02</c:v>
                </c:pt>
                <c:pt idx="244">
                  <c:v>43355.73</c:v>
                </c:pt>
                <c:pt idx="245">
                  <c:v>43603.08</c:v>
                </c:pt>
                <c:pt idx="246">
                  <c:v>44526.36</c:v>
                </c:pt>
                <c:pt idx="247">
                  <c:v>44473.71</c:v>
                </c:pt>
                <c:pt idx="248">
                  <c:v>45382.61</c:v>
                </c:pt>
                <c:pt idx="249">
                  <c:v>44445.29</c:v>
                </c:pt>
                <c:pt idx="250">
                  <c:v>44019.77</c:v>
                </c:pt>
                <c:pt idx="251">
                  <c:v>42245.16</c:v>
                </c:pt>
                <c:pt idx="252">
                  <c:v>42829.93</c:v>
                </c:pt>
                <c:pt idx="253">
                  <c:v>42006.78</c:v>
                </c:pt>
                <c:pt idx="254">
                  <c:v>42335.67</c:v>
                </c:pt>
                <c:pt idx="255">
                  <c:v>42670.32</c:v>
                </c:pt>
                <c:pt idx="256">
                  <c:v>43094.97</c:v>
                </c:pt>
                <c:pt idx="257">
                  <c:v>42919.17</c:v>
                </c:pt>
                <c:pt idx="258">
                  <c:v>42624.22</c:v>
                </c:pt>
                <c:pt idx="259">
                  <c:v>42735.48</c:v>
                </c:pt>
                <c:pt idx="260">
                  <c:v>42477.919999999998</c:v>
                </c:pt>
                <c:pt idx="261">
                  <c:v>43427.64</c:v>
                </c:pt>
                <c:pt idx="262">
                  <c:v>43553.3</c:v>
                </c:pt>
                <c:pt idx="263">
                  <c:v>44177.2</c:v>
                </c:pt>
                <c:pt idx="264">
                  <c:v>44686.73</c:v>
                </c:pt>
                <c:pt idx="265">
                  <c:v>44412.35</c:v>
                </c:pt>
                <c:pt idx="266">
                  <c:v>43573.49</c:v>
                </c:pt>
                <c:pt idx="267">
                  <c:v>44044.23</c:v>
                </c:pt>
                <c:pt idx="268">
                  <c:v>44641.599999999999</c:v>
                </c:pt>
                <c:pt idx="269">
                  <c:v>44815.01</c:v>
                </c:pt>
                <c:pt idx="270">
                  <c:v>44997.83</c:v>
                </c:pt>
                <c:pt idx="271">
                  <c:v>45286.17</c:v>
                </c:pt>
                <c:pt idx="272">
                  <c:v>45351.8</c:v>
                </c:pt>
                <c:pt idx="273">
                  <c:v>44587.96</c:v>
                </c:pt>
                <c:pt idx="274">
                  <c:v>44891.94</c:v>
                </c:pt>
                <c:pt idx="275">
                  <c:v>44284.4</c:v>
                </c:pt>
                <c:pt idx="276">
                  <c:v>43934.75</c:v>
                </c:pt>
                <c:pt idx="277">
                  <c:v>45197.45</c:v>
                </c:pt>
                <c:pt idx="278">
                  <c:v>45995.6</c:v>
                </c:pt>
                <c:pt idx="279">
                  <c:v>45955.07</c:v>
                </c:pt>
                <c:pt idx="280">
                  <c:v>45849.03</c:v>
                </c:pt>
                <c:pt idx="281">
                  <c:v>45849.03</c:v>
                </c:pt>
                <c:pt idx="282">
                  <c:v>46090.239999999998</c:v>
                </c:pt>
                <c:pt idx="283">
                  <c:v>46452.26</c:v>
                </c:pt>
                <c:pt idx="284">
                  <c:v>46015.79</c:v>
                </c:pt>
                <c:pt idx="285">
                  <c:v>46207.4</c:v>
                </c:pt>
                <c:pt idx="286">
                  <c:v>43145.33</c:v>
                </c:pt>
                <c:pt idx="287">
                  <c:v>43892.31</c:v>
                </c:pt>
                <c:pt idx="288">
                  <c:v>43516.91</c:v>
                </c:pt>
                <c:pt idx="289">
                  <c:v>42369.84</c:v>
                </c:pt>
                <c:pt idx="290">
                  <c:v>41179.160000000003</c:v>
                </c:pt>
                <c:pt idx="291">
                  <c:v>43218.400000000001</c:v>
                </c:pt>
                <c:pt idx="292">
                  <c:v>42667.18</c:v>
                </c:pt>
                <c:pt idx="293">
                  <c:v>43465.83</c:v>
                </c:pt>
                <c:pt idx="294">
                  <c:v>44133.42</c:v>
                </c:pt>
                <c:pt idx="295">
                  <c:v>44249.23</c:v>
                </c:pt>
                <c:pt idx="296">
                  <c:v>42749.38</c:v>
                </c:pt>
                <c:pt idx="297">
                  <c:v>43288.44</c:v>
                </c:pt>
                <c:pt idx="298">
                  <c:v>43278.19</c:v>
                </c:pt>
                <c:pt idx="299">
                  <c:v>42730.04</c:v>
                </c:pt>
                <c:pt idx="300">
                  <c:v>43712.55</c:v>
                </c:pt>
                <c:pt idx="301">
                  <c:v>44350.87</c:v>
                </c:pt>
                <c:pt idx="302">
                  <c:v>45630.86</c:v>
                </c:pt>
                <c:pt idx="303">
                  <c:v>45424.18</c:v>
                </c:pt>
                <c:pt idx="304">
                  <c:v>45532.53</c:v>
                </c:pt>
                <c:pt idx="305">
                  <c:v>45644.56</c:v>
                </c:pt>
                <c:pt idx="306">
                  <c:v>45206.53</c:v>
                </c:pt>
                <c:pt idx="307">
                  <c:v>44484.1</c:v>
                </c:pt>
                <c:pt idx="308">
                  <c:v>45355.13</c:v>
                </c:pt>
                <c:pt idx="309">
                  <c:v>45804.66</c:v>
                </c:pt>
                <c:pt idx="310">
                  <c:v>45597.48</c:v>
                </c:pt>
                <c:pt idx="311">
                  <c:v>46288.160000000003</c:v>
                </c:pt>
                <c:pt idx="312">
                  <c:v>46553.93</c:v>
                </c:pt>
                <c:pt idx="313">
                  <c:v>46646.57</c:v>
                </c:pt>
                <c:pt idx="314">
                  <c:v>46854.71</c:v>
                </c:pt>
                <c:pt idx="315">
                  <c:v>47174.07</c:v>
                </c:pt>
                <c:pt idx="316">
                  <c:v>46939.19</c:v>
                </c:pt>
                <c:pt idx="317">
                  <c:v>47346.559999999998</c:v>
                </c:pt>
                <c:pt idx="318">
                  <c:v>47926.23</c:v>
                </c:pt>
                <c:pt idx="319">
                  <c:v>48921.21</c:v>
                </c:pt>
                <c:pt idx="320">
                  <c:v>48755.48</c:v>
                </c:pt>
                <c:pt idx="321">
                  <c:v>48709.84</c:v>
                </c:pt>
                <c:pt idx="322">
                  <c:v>48762.13</c:v>
                </c:pt>
                <c:pt idx="323">
                  <c:v>49408.18</c:v>
                </c:pt>
                <c:pt idx="324">
                  <c:v>49162.09</c:v>
                </c:pt>
                <c:pt idx="325">
                  <c:v>49070.86</c:v>
                </c:pt>
                <c:pt idx="326">
                  <c:v>49675.59</c:v>
                </c:pt>
                <c:pt idx="327">
                  <c:v>49067.69</c:v>
                </c:pt>
                <c:pt idx="328">
                  <c:v>49229.599999999999</c:v>
                </c:pt>
                <c:pt idx="329">
                  <c:v>48956.39</c:v>
                </c:pt>
                <c:pt idx="330">
                  <c:v>49471.54</c:v>
                </c:pt>
                <c:pt idx="331">
                  <c:v>50218.22</c:v>
                </c:pt>
                <c:pt idx="332">
                  <c:v>50597.79</c:v>
                </c:pt>
                <c:pt idx="333">
                  <c:v>50281.73</c:v>
                </c:pt>
                <c:pt idx="334">
                  <c:v>50277.69</c:v>
                </c:pt>
                <c:pt idx="335">
                  <c:v>51300.13</c:v>
                </c:pt>
                <c:pt idx="336">
                  <c:v>50234.68</c:v>
                </c:pt>
                <c:pt idx="337">
                  <c:v>50902.38</c:v>
                </c:pt>
                <c:pt idx="338">
                  <c:v>50510.76</c:v>
                </c:pt>
                <c:pt idx="339">
                  <c:v>50518.21</c:v>
                </c:pt>
                <c:pt idx="340">
                  <c:v>51737.56</c:v>
                </c:pt>
                <c:pt idx="341">
                  <c:v>51631.47</c:v>
                </c:pt>
                <c:pt idx="342">
                  <c:v>52077.68</c:v>
                </c:pt>
                <c:pt idx="343">
                  <c:v>52423.45</c:v>
                </c:pt>
                <c:pt idx="344">
                  <c:v>52208.09</c:v>
                </c:pt>
                <c:pt idx="345">
                  <c:v>51812.5</c:v>
                </c:pt>
                <c:pt idx="346">
                  <c:v>50530.65</c:v>
                </c:pt>
                <c:pt idx="347">
                  <c:v>51617.97</c:v>
                </c:pt>
                <c:pt idx="348">
                  <c:v>52119.97</c:v>
                </c:pt>
                <c:pt idx="349">
                  <c:v>51713.18</c:v>
                </c:pt>
                <c:pt idx="350">
                  <c:v>52527.65</c:v>
                </c:pt>
                <c:pt idx="351">
                  <c:v>52268.46</c:v>
                </c:pt>
                <c:pt idx="352">
                  <c:v>53422.67</c:v>
                </c:pt>
                <c:pt idx="353">
                  <c:v>53242.68</c:v>
                </c:pt>
                <c:pt idx="354">
                  <c:v>53162.21</c:v>
                </c:pt>
                <c:pt idx="355">
                  <c:v>52049.31</c:v>
                </c:pt>
                <c:pt idx="356">
                  <c:v>52329.68</c:v>
                </c:pt>
                <c:pt idx="357">
                  <c:v>52776.84</c:v>
                </c:pt>
                <c:pt idx="358">
                  <c:v>51797.14</c:v>
                </c:pt>
                <c:pt idx="359">
                  <c:v>52993.73</c:v>
                </c:pt>
                <c:pt idx="360">
                  <c:v>53712.89</c:v>
                </c:pt>
                <c:pt idx="361">
                  <c:v>54518.63</c:v>
                </c:pt>
                <c:pt idx="362">
                  <c:v>54730.44</c:v>
                </c:pt>
                <c:pt idx="363">
                  <c:v>54643.72</c:v>
                </c:pt>
                <c:pt idx="364">
                  <c:v>54029.24</c:v>
                </c:pt>
                <c:pt idx="365">
                  <c:v>54656.88</c:v>
                </c:pt>
                <c:pt idx="366">
                  <c:v>54267.1</c:v>
                </c:pt>
                <c:pt idx="367">
                  <c:v>54041.57</c:v>
                </c:pt>
                <c:pt idx="368">
                  <c:v>53851.68</c:v>
                </c:pt>
                <c:pt idx="369">
                  <c:v>54143.07</c:v>
                </c:pt>
                <c:pt idx="370">
                  <c:v>54146.59</c:v>
                </c:pt>
                <c:pt idx="371">
                  <c:v>54392.06</c:v>
                </c:pt>
                <c:pt idx="372">
                  <c:v>55371.21</c:v>
                </c:pt>
                <c:pt idx="373">
                  <c:v>55699.69</c:v>
                </c:pt>
                <c:pt idx="374">
                  <c:v>55696.47</c:v>
                </c:pt>
                <c:pt idx="375">
                  <c:v>55932.34</c:v>
                </c:pt>
                <c:pt idx="376">
                  <c:v>56443.73</c:v>
                </c:pt>
                <c:pt idx="377">
                  <c:v>55882.7</c:v>
                </c:pt>
                <c:pt idx="378">
                  <c:v>56356.13</c:v>
                </c:pt>
                <c:pt idx="379">
                  <c:v>57613.05</c:v>
                </c:pt>
                <c:pt idx="380">
                  <c:v>57644.160000000003</c:v>
                </c:pt>
                <c:pt idx="381">
                  <c:v>57374.400000000001</c:v>
                </c:pt>
                <c:pt idx="382">
                  <c:v>57659.65</c:v>
                </c:pt>
                <c:pt idx="383">
                  <c:v>57555.85</c:v>
                </c:pt>
                <c:pt idx="384">
                  <c:v>58124.57</c:v>
                </c:pt>
                <c:pt idx="385">
                  <c:v>57442.74</c:v>
                </c:pt>
                <c:pt idx="386">
                  <c:v>58036.77</c:v>
                </c:pt>
                <c:pt idx="387">
                  <c:v>55794.57</c:v>
                </c:pt>
                <c:pt idx="388">
                  <c:v>56001.3</c:v>
                </c:pt>
                <c:pt idx="389">
                  <c:v>53893.15</c:v>
                </c:pt>
                <c:pt idx="390">
                  <c:v>52922.23</c:v>
                </c:pt>
                <c:pt idx="391">
                  <c:v>54572.61</c:v>
                </c:pt>
                <c:pt idx="392">
                  <c:v>54182.5</c:v>
                </c:pt>
                <c:pt idx="393">
                  <c:v>54233.87</c:v>
                </c:pt>
                <c:pt idx="394">
                  <c:v>54690.92</c:v>
                </c:pt>
                <c:pt idx="395">
                  <c:v>52846.38</c:v>
                </c:pt>
                <c:pt idx="396">
                  <c:v>53091.1</c:v>
                </c:pt>
                <c:pt idx="397">
                  <c:v>53802.48</c:v>
                </c:pt>
                <c:pt idx="398">
                  <c:v>55241.37</c:v>
                </c:pt>
                <c:pt idx="399">
                  <c:v>53430.84</c:v>
                </c:pt>
                <c:pt idx="400">
                  <c:v>52638.13</c:v>
                </c:pt>
                <c:pt idx="401">
                  <c:v>52434.01</c:v>
                </c:pt>
                <c:pt idx="402">
                  <c:v>50911.75</c:v>
                </c:pt>
                <c:pt idx="403">
                  <c:v>49285.3</c:v>
                </c:pt>
                <c:pt idx="404">
                  <c:v>48015.55</c:v>
                </c:pt>
                <c:pt idx="405">
                  <c:v>48558.76</c:v>
                </c:pt>
                <c:pt idx="406">
                  <c:v>49206.36</c:v>
                </c:pt>
                <c:pt idx="407">
                  <c:v>49815.08</c:v>
                </c:pt>
                <c:pt idx="408">
                  <c:v>51744.56</c:v>
                </c:pt>
                <c:pt idx="409">
                  <c:v>51848.23</c:v>
                </c:pt>
                <c:pt idx="410">
                  <c:v>52997.56</c:v>
                </c:pt>
                <c:pt idx="411">
                  <c:v>53078.15</c:v>
                </c:pt>
                <c:pt idx="412">
                  <c:v>51645.33</c:v>
                </c:pt>
                <c:pt idx="413">
                  <c:v>52734.64</c:v>
                </c:pt>
                <c:pt idx="414">
                  <c:v>52857.84</c:v>
                </c:pt>
                <c:pt idx="415">
                  <c:v>54637.24</c:v>
                </c:pt>
                <c:pt idx="416">
                  <c:v>54832.51</c:v>
                </c:pt>
                <c:pt idx="417">
                  <c:v>55250.47</c:v>
                </c:pt>
                <c:pt idx="418">
                  <c:v>54407.83</c:v>
                </c:pt>
                <c:pt idx="419">
                  <c:v>54569</c:v>
                </c:pt>
                <c:pt idx="420">
                  <c:v>52652.57</c:v>
                </c:pt>
                <c:pt idx="421">
                  <c:v>53920.57</c:v>
                </c:pt>
                <c:pt idx="422">
                  <c:v>53882.71</c:v>
                </c:pt>
                <c:pt idx="423">
                  <c:v>54908.18</c:v>
                </c:pt>
                <c:pt idx="424">
                  <c:v>54671</c:v>
                </c:pt>
                <c:pt idx="425">
                  <c:v>54340.54</c:v>
                </c:pt>
                <c:pt idx="426">
                  <c:v>56666.3</c:v>
                </c:pt>
                <c:pt idx="427">
                  <c:v>57264.22</c:v>
                </c:pt>
                <c:pt idx="428">
                  <c:v>56906.44</c:v>
                </c:pt>
                <c:pt idx="429">
                  <c:v>57798.79</c:v>
                </c:pt>
                <c:pt idx="430">
                  <c:v>58719.37</c:v>
                </c:pt>
                <c:pt idx="431">
                  <c:v>58857.78</c:v>
                </c:pt>
                <c:pt idx="432">
                  <c:v>59714.83</c:v>
                </c:pt>
                <c:pt idx="433">
                  <c:v>61052.44</c:v>
                </c:pt>
                <c:pt idx="434">
                  <c:v>60465.06</c:v>
                </c:pt>
                <c:pt idx="435">
                  <c:v>62340.34</c:v>
                </c:pt>
                <c:pt idx="436">
                  <c:v>62017.120000000003</c:v>
                </c:pt>
                <c:pt idx="437">
                  <c:v>60098.57</c:v>
                </c:pt>
                <c:pt idx="438">
                  <c:v>60406.720000000001</c:v>
                </c:pt>
                <c:pt idx="439">
                  <c:v>62318.720000000001</c:v>
                </c:pt>
                <c:pt idx="440">
                  <c:v>62660.85</c:v>
                </c:pt>
                <c:pt idx="441">
                  <c:v>63548.69</c:v>
                </c:pt>
                <c:pt idx="442">
                  <c:v>63197.04</c:v>
                </c:pt>
                <c:pt idx="443">
                  <c:v>62455.77</c:v>
                </c:pt>
                <c:pt idx="444">
                  <c:v>62969</c:v>
                </c:pt>
                <c:pt idx="445">
                  <c:v>61717.9</c:v>
                </c:pt>
                <c:pt idx="446">
                  <c:v>63193.67</c:v>
                </c:pt>
                <c:pt idx="447">
                  <c:v>63261.33</c:v>
                </c:pt>
                <c:pt idx="448">
                  <c:v>60894.29</c:v>
                </c:pt>
                <c:pt idx="449">
                  <c:v>61215.13</c:v>
                </c:pt>
                <c:pt idx="450">
                  <c:v>62697.14</c:v>
                </c:pt>
                <c:pt idx="451">
                  <c:v>62624.81</c:v>
                </c:pt>
                <c:pt idx="452">
                  <c:v>62341.49</c:v>
                </c:pt>
                <c:pt idx="453">
                  <c:v>64275.58</c:v>
                </c:pt>
                <c:pt idx="454">
                  <c:v>65044.31</c:v>
                </c:pt>
                <c:pt idx="455">
                  <c:v>64383.13</c:v>
                </c:pt>
                <c:pt idx="456">
                  <c:v>65317.7</c:v>
                </c:pt>
                <c:pt idx="457">
                  <c:v>64050.080000000002</c:v>
                </c:pt>
                <c:pt idx="458">
                  <c:v>62959.55</c:v>
                </c:pt>
                <c:pt idx="459">
                  <c:v>64503.43</c:v>
                </c:pt>
                <c:pt idx="460">
                  <c:v>63500.62</c:v>
                </c:pt>
                <c:pt idx="461">
                  <c:v>63561.91</c:v>
                </c:pt>
                <c:pt idx="462">
                  <c:v>64320.56</c:v>
                </c:pt>
                <c:pt idx="463">
                  <c:v>61526.87</c:v>
                </c:pt>
                <c:pt idx="464">
                  <c:v>62927.03</c:v>
                </c:pt>
                <c:pt idx="465">
                  <c:v>64630.87</c:v>
                </c:pt>
                <c:pt idx="466">
                  <c:v>64609.38</c:v>
                </c:pt>
                <c:pt idx="467">
                  <c:v>62336.02</c:v>
                </c:pt>
                <c:pt idx="468">
                  <c:v>60581.54</c:v>
                </c:pt>
                <c:pt idx="469">
                  <c:v>60653.01</c:v>
                </c:pt>
                <c:pt idx="470">
                  <c:v>60970.9</c:v>
                </c:pt>
                <c:pt idx="471">
                  <c:v>59069.17</c:v>
                </c:pt>
                <c:pt idx="472">
                  <c:v>59431.5</c:v>
                </c:pt>
                <c:pt idx="473">
                  <c:v>61714.64</c:v>
                </c:pt>
                <c:pt idx="474">
                  <c:v>62156.34</c:v>
                </c:pt>
                <c:pt idx="475">
                  <c:v>63006.16</c:v>
                </c:pt>
                <c:pt idx="476">
                  <c:v>63199.85</c:v>
                </c:pt>
                <c:pt idx="477">
                  <c:v>63481.53</c:v>
                </c:pt>
                <c:pt idx="478">
                  <c:v>64927.96</c:v>
                </c:pt>
                <c:pt idx="479">
                  <c:v>65790.8</c:v>
                </c:pt>
                <c:pt idx="480">
                  <c:v>65638.539999999994</c:v>
                </c:pt>
                <c:pt idx="481">
                  <c:v>65445.96</c:v>
                </c:pt>
                <c:pt idx="482">
                  <c:v>64512.26</c:v>
                </c:pt>
                <c:pt idx="483">
                  <c:v>64741.69</c:v>
                </c:pt>
                <c:pt idx="484">
                  <c:v>62860.99</c:v>
                </c:pt>
                <c:pt idx="485">
                  <c:v>62444.97</c:v>
                </c:pt>
                <c:pt idx="486">
                  <c:v>59828.21</c:v>
                </c:pt>
                <c:pt idx="487">
                  <c:v>61096.28</c:v>
                </c:pt>
                <c:pt idx="488">
                  <c:v>61721.71</c:v>
                </c:pt>
                <c:pt idx="489">
                  <c:v>61716.2</c:v>
                </c:pt>
                <c:pt idx="490">
                  <c:v>63097.71</c:v>
                </c:pt>
                <c:pt idx="491">
                  <c:v>64288.26</c:v>
                </c:pt>
                <c:pt idx="492">
                  <c:v>63774.38</c:v>
                </c:pt>
                <c:pt idx="493">
                  <c:v>63886.1</c:v>
                </c:pt>
                <c:pt idx="494">
                  <c:v>62815.13</c:v>
                </c:pt>
                <c:pt idx="495">
                  <c:v>62891.97</c:v>
                </c:pt>
                <c:pt idx="496">
                  <c:v>61036.61</c:v>
                </c:pt>
                <c:pt idx="497">
                  <c:v>60772.15</c:v>
                </c:pt>
                <c:pt idx="498">
                  <c:v>62080.73</c:v>
                </c:pt>
                <c:pt idx="499">
                  <c:v>62673.69</c:v>
                </c:pt>
                <c:pt idx="500">
                  <c:v>63515.48</c:v>
                </c:pt>
                <c:pt idx="501">
                  <c:v>61942.36</c:v>
                </c:pt>
                <c:pt idx="502">
                  <c:v>62187.78</c:v>
                </c:pt>
                <c:pt idx="503">
                  <c:v>59907.06</c:v>
                </c:pt>
                <c:pt idx="504">
                  <c:v>58777.45</c:v>
                </c:pt>
                <c:pt idx="505">
                  <c:v>57036.85</c:v>
                </c:pt>
                <c:pt idx="506">
                  <c:v>57506.47</c:v>
                </c:pt>
                <c:pt idx="507">
                  <c:v>53709.11</c:v>
                </c:pt>
                <c:pt idx="508">
                  <c:v>56097.18</c:v>
                </c:pt>
                <c:pt idx="509">
                  <c:v>54234.82</c:v>
                </c:pt>
                <c:pt idx="510">
                  <c:v>57463.31</c:v>
                </c:pt>
                <c:pt idx="511">
                  <c:v>58593.78</c:v>
                </c:pt>
                <c:pt idx="512">
                  <c:v>59529.58</c:v>
                </c:pt>
                <c:pt idx="513">
                  <c:v>60289.41</c:v>
                </c:pt>
                <c:pt idx="514">
                  <c:v>59490.400000000001</c:v>
                </c:pt>
                <c:pt idx="515">
                  <c:v>61079.83</c:v>
                </c:pt>
                <c:pt idx="516">
                  <c:v>58968.53</c:v>
                </c:pt>
                <c:pt idx="517">
                  <c:v>58965.48</c:v>
                </c:pt>
                <c:pt idx="518">
                  <c:v>59075.98</c:v>
                </c:pt>
                <c:pt idx="519">
                  <c:v>60643.22</c:v>
                </c:pt>
                <c:pt idx="520">
                  <c:v>61805.47</c:v>
                </c:pt>
                <c:pt idx="521">
                  <c:v>62590.65</c:v>
                </c:pt>
                <c:pt idx="522">
                  <c:v>61818.99</c:v>
                </c:pt>
                <c:pt idx="523">
                  <c:v>61271.87</c:v>
                </c:pt>
                <c:pt idx="524">
                  <c:v>62801.43</c:v>
                </c:pt>
                <c:pt idx="525">
                  <c:v>62296.54</c:v>
                </c:pt>
                <c:pt idx="526">
                  <c:v>63747.49</c:v>
                </c:pt>
                <c:pt idx="527">
                  <c:v>63792.23</c:v>
                </c:pt>
                <c:pt idx="528">
                  <c:v>64608.78</c:v>
                </c:pt>
                <c:pt idx="529">
                  <c:v>65000.94</c:v>
                </c:pt>
                <c:pt idx="530">
                  <c:v>65182.61</c:v>
                </c:pt>
                <c:pt idx="531">
                  <c:v>65494.85</c:v>
                </c:pt>
                <c:pt idx="532">
                  <c:v>65555.08</c:v>
                </c:pt>
                <c:pt idx="533">
                  <c:v>63489.3</c:v>
                </c:pt>
                <c:pt idx="534">
                  <c:v>64490.46</c:v>
                </c:pt>
                <c:pt idx="535">
                  <c:v>63655.54</c:v>
                </c:pt>
                <c:pt idx="536">
                  <c:v>64629.48</c:v>
                </c:pt>
                <c:pt idx="537">
                  <c:v>62974.65</c:v>
                </c:pt>
                <c:pt idx="538">
                  <c:v>61867.99</c:v>
                </c:pt>
                <c:pt idx="539">
                  <c:v>59999.27</c:v>
                </c:pt>
                <c:pt idx="540">
                  <c:v>62367.72</c:v>
                </c:pt>
                <c:pt idx="541">
                  <c:v>62176.58</c:v>
                </c:pt>
                <c:pt idx="542">
                  <c:v>62279.71</c:v>
                </c:pt>
                <c:pt idx="543">
                  <c:v>61990.99</c:v>
                </c:pt>
                <c:pt idx="544">
                  <c:v>60011.839999999997</c:v>
                </c:pt>
                <c:pt idx="545">
                  <c:v>61932.78</c:v>
                </c:pt>
                <c:pt idx="546">
                  <c:v>58827.360000000001</c:v>
                </c:pt>
                <c:pt idx="547">
                  <c:v>58987.31</c:v>
                </c:pt>
                <c:pt idx="548">
                  <c:v>59812.53</c:v>
                </c:pt>
                <c:pt idx="549">
                  <c:v>61234.06</c:v>
                </c:pt>
                <c:pt idx="550">
                  <c:v>61415.28</c:v>
                </c:pt>
                <c:pt idx="551">
                  <c:v>60761.68</c:v>
                </c:pt>
                <c:pt idx="552">
                  <c:v>60452.12</c:v>
                </c:pt>
                <c:pt idx="553">
                  <c:v>60968.07</c:v>
                </c:pt>
                <c:pt idx="554">
                  <c:v>62774.85</c:v>
                </c:pt>
                <c:pt idx="555">
                  <c:v>63364.36</c:v>
                </c:pt>
                <c:pt idx="556">
                  <c:v>64175.05</c:v>
                </c:pt>
                <c:pt idx="557">
                  <c:v>64445.97</c:v>
                </c:pt>
                <c:pt idx="558">
                  <c:v>64175.58</c:v>
                </c:pt>
                <c:pt idx="559">
                  <c:v>64539.54</c:v>
                </c:pt>
                <c:pt idx="560">
                  <c:v>63476.92</c:v>
                </c:pt>
                <c:pt idx="561">
                  <c:v>63527.11</c:v>
                </c:pt>
                <c:pt idx="562">
                  <c:v>62585.21</c:v>
                </c:pt>
                <c:pt idx="563">
                  <c:v>62153.45</c:v>
                </c:pt>
                <c:pt idx="564">
                  <c:v>62618.39</c:v>
                </c:pt>
                <c:pt idx="565">
                  <c:v>64151.94</c:v>
                </c:pt>
                <c:pt idx="566">
                  <c:v>64552.42</c:v>
                </c:pt>
                <c:pt idx="567">
                  <c:v>64922.67</c:v>
                </c:pt>
                <c:pt idx="568">
                  <c:v>65412.66</c:v>
                </c:pt>
                <c:pt idx="569">
                  <c:v>64947.54</c:v>
                </c:pt>
                <c:pt idx="570">
                  <c:v>64576.26</c:v>
                </c:pt>
                <c:pt idx="571">
                  <c:v>65187.34</c:v>
                </c:pt>
                <c:pt idx="572">
                  <c:v>65677.73</c:v>
                </c:pt>
                <c:pt idx="573">
                  <c:v>63825.74</c:v>
                </c:pt>
                <c:pt idx="574">
                  <c:v>67868.45</c:v>
                </c:pt>
                <c:pt idx="575">
                  <c:v>69366.38</c:v>
                </c:pt>
                <c:pt idx="576">
                  <c:v>70174.880000000005</c:v>
                </c:pt>
                <c:pt idx="577">
                  <c:v>70195.27</c:v>
                </c:pt>
                <c:pt idx="578">
                  <c:v>69017.66</c:v>
                </c:pt>
                <c:pt idx="579">
                  <c:v>69722.25</c:v>
                </c:pt>
                <c:pt idx="580">
                  <c:v>69645.7</c:v>
                </c:pt>
                <c:pt idx="581">
                  <c:v>70415.81</c:v>
                </c:pt>
                <c:pt idx="582">
                  <c:v>70503.25</c:v>
                </c:pt>
                <c:pt idx="583">
                  <c:v>70026.62</c:v>
                </c:pt>
                <c:pt idx="584">
                  <c:v>71492.36</c:v>
                </c:pt>
                <c:pt idx="585">
                  <c:v>72766.929999999993</c:v>
                </c:pt>
                <c:pt idx="586">
                  <c:v>73438.83</c:v>
                </c:pt>
                <c:pt idx="587">
                  <c:v>73516.800000000003</c:v>
                </c:pt>
                <c:pt idx="588">
                  <c:v>72294.8</c:v>
                </c:pt>
                <c:pt idx="589">
                  <c:v>71451.8</c:v>
                </c:pt>
                <c:pt idx="590">
                  <c:v>71628.73</c:v>
                </c:pt>
                <c:pt idx="591">
                  <c:v>70992.05</c:v>
                </c:pt>
                <c:pt idx="592">
                  <c:v>73153.23</c:v>
                </c:pt>
                <c:pt idx="593">
                  <c:v>71797.539999999994</c:v>
                </c:pt>
                <c:pt idx="594">
                  <c:v>72592.5</c:v>
                </c:pt>
                <c:pt idx="595">
                  <c:v>71897.25</c:v>
                </c:pt>
                <c:pt idx="596">
                  <c:v>70011.91</c:v>
                </c:pt>
                <c:pt idx="597">
                  <c:v>68673.13</c:v>
                </c:pt>
                <c:pt idx="598">
                  <c:v>71209.119999999995</c:v>
                </c:pt>
                <c:pt idx="599">
                  <c:v>69785.87</c:v>
                </c:pt>
                <c:pt idx="600">
                  <c:v>69281.2</c:v>
                </c:pt>
                <c:pt idx="601">
                  <c:v>67774.94</c:v>
                </c:pt>
                <c:pt idx="602">
                  <c:v>66794.759999999995</c:v>
                </c:pt>
                <c:pt idx="603">
                  <c:v>67319.63</c:v>
                </c:pt>
                <c:pt idx="604">
                  <c:v>67203.520000000004</c:v>
                </c:pt>
                <c:pt idx="605">
                  <c:v>67284.61</c:v>
                </c:pt>
                <c:pt idx="606">
                  <c:v>68437.5</c:v>
                </c:pt>
                <c:pt idx="607">
                  <c:v>67090.45</c:v>
                </c:pt>
                <c:pt idx="608">
                  <c:v>66590.41</c:v>
                </c:pt>
                <c:pt idx="609">
                  <c:v>64613.79</c:v>
                </c:pt>
                <c:pt idx="610">
                  <c:v>64640.45</c:v>
                </c:pt>
                <c:pt idx="611">
                  <c:v>64167.77</c:v>
                </c:pt>
                <c:pt idx="612">
                  <c:v>65853.34</c:v>
                </c:pt>
                <c:pt idx="613">
                  <c:v>63946.92</c:v>
                </c:pt>
                <c:pt idx="614">
                  <c:v>64321.11</c:v>
                </c:pt>
                <c:pt idx="615">
                  <c:v>65017.58</c:v>
                </c:pt>
                <c:pt idx="616">
                  <c:v>63396.19</c:v>
                </c:pt>
                <c:pt idx="617">
                  <c:v>61106.22</c:v>
                </c:pt>
                <c:pt idx="618">
                  <c:v>59273.38</c:v>
                </c:pt>
                <c:pt idx="619">
                  <c:v>59365.35</c:v>
                </c:pt>
                <c:pt idx="620">
                  <c:v>59088.2</c:v>
                </c:pt>
                <c:pt idx="621">
                  <c:v>59535.95</c:v>
                </c:pt>
                <c:pt idx="622">
                  <c:v>60252.74</c:v>
                </c:pt>
                <c:pt idx="623">
                  <c:v>60148.26</c:v>
                </c:pt>
                <c:pt idx="624">
                  <c:v>60720.9</c:v>
                </c:pt>
                <c:pt idx="625">
                  <c:v>61015.09</c:v>
                </c:pt>
                <c:pt idx="626">
                  <c:v>62056.47</c:v>
                </c:pt>
                <c:pt idx="627">
                  <c:v>60108.72</c:v>
                </c:pt>
                <c:pt idx="628">
                  <c:v>59988.1</c:v>
                </c:pt>
                <c:pt idx="629">
                  <c:v>60771.79</c:v>
                </c:pt>
                <c:pt idx="630">
                  <c:v>59647.32</c:v>
                </c:pt>
                <c:pt idx="631">
                  <c:v>59420.86</c:v>
                </c:pt>
                <c:pt idx="632">
                  <c:v>57434.37</c:v>
                </c:pt>
                <c:pt idx="633">
                  <c:v>57199.14</c:v>
                </c:pt>
                <c:pt idx="634">
                  <c:v>56869.02</c:v>
                </c:pt>
                <c:pt idx="635">
                  <c:v>58042.87</c:v>
                </c:pt>
                <c:pt idx="636">
                  <c:v>59997.64</c:v>
                </c:pt>
                <c:pt idx="637">
                  <c:v>59505.17</c:v>
                </c:pt>
                <c:pt idx="638">
                  <c:v>57630.35</c:v>
                </c:pt>
                <c:pt idx="639">
                  <c:v>55609.07</c:v>
                </c:pt>
                <c:pt idx="640">
                  <c:v>56470.59</c:v>
                </c:pt>
                <c:pt idx="641">
                  <c:v>57542.49</c:v>
                </c:pt>
                <c:pt idx="642">
                  <c:v>57017.55</c:v>
                </c:pt>
                <c:pt idx="643">
                  <c:v>56584.4</c:v>
                </c:pt>
                <c:pt idx="644">
                  <c:v>54720.25</c:v>
                </c:pt>
                <c:pt idx="645">
                  <c:v>54502.97</c:v>
                </c:pt>
                <c:pt idx="646">
                  <c:v>54573.18</c:v>
                </c:pt>
                <c:pt idx="647">
                  <c:v>55138.35</c:v>
                </c:pt>
                <c:pt idx="648">
                  <c:v>54244.03</c:v>
                </c:pt>
                <c:pt idx="649">
                  <c:v>53326.54</c:v>
                </c:pt>
                <c:pt idx="650">
                  <c:v>53638.69</c:v>
                </c:pt>
                <c:pt idx="651">
                  <c:v>55377.15</c:v>
                </c:pt>
                <c:pt idx="652">
                  <c:v>55934.69</c:v>
                </c:pt>
                <c:pt idx="653">
                  <c:v>55850.13</c:v>
                </c:pt>
                <c:pt idx="654">
                  <c:v>54477.25</c:v>
                </c:pt>
                <c:pt idx="655">
                  <c:v>54358.7</c:v>
                </c:pt>
                <c:pt idx="656">
                  <c:v>55519.24</c:v>
                </c:pt>
                <c:pt idx="657">
                  <c:v>56382.22</c:v>
                </c:pt>
                <c:pt idx="658">
                  <c:v>55680.41</c:v>
                </c:pt>
                <c:pt idx="659">
                  <c:v>55162.14</c:v>
                </c:pt>
                <c:pt idx="660">
                  <c:v>54404.41</c:v>
                </c:pt>
                <c:pt idx="661">
                  <c:v>53527.01</c:v>
                </c:pt>
                <c:pt idx="662">
                  <c:v>51408.54</c:v>
                </c:pt>
                <c:pt idx="663">
                  <c:v>51939.6</c:v>
                </c:pt>
                <c:pt idx="664">
                  <c:v>50717.97</c:v>
                </c:pt>
                <c:pt idx="665">
                  <c:v>48435.3</c:v>
                </c:pt>
                <c:pt idx="666">
                  <c:v>49633.16</c:v>
                </c:pt>
                <c:pt idx="667">
                  <c:v>51270.400000000001</c:v>
                </c:pt>
                <c:pt idx="668">
                  <c:v>52392.86</c:v>
                </c:pt>
                <c:pt idx="669">
                  <c:v>48416.33</c:v>
                </c:pt>
                <c:pt idx="670">
                  <c:v>49228.92</c:v>
                </c:pt>
                <c:pt idx="671">
                  <c:v>45908.51</c:v>
                </c:pt>
                <c:pt idx="672">
                  <c:v>48422.75</c:v>
                </c:pt>
                <c:pt idx="673">
                  <c:v>53055.38</c:v>
                </c:pt>
                <c:pt idx="674">
                  <c:v>51540.58</c:v>
                </c:pt>
                <c:pt idx="675">
                  <c:v>49593.17</c:v>
                </c:pt>
                <c:pt idx="676">
                  <c:v>49842.99</c:v>
                </c:pt>
                <c:pt idx="677">
                  <c:v>51828.46</c:v>
                </c:pt>
                <c:pt idx="678">
                  <c:v>50782.99</c:v>
                </c:pt>
                <c:pt idx="679">
                  <c:v>46028.06</c:v>
                </c:pt>
                <c:pt idx="680">
                  <c:v>49541.27</c:v>
                </c:pt>
                <c:pt idx="681">
                  <c:v>49798.65</c:v>
                </c:pt>
                <c:pt idx="682">
                  <c:v>46145.1</c:v>
                </c:pt>
                <c:pt idx="683">
                  <c:v>44517.32</c:v>
                </c:pt>
                <c:pt idx="684">
                  <c:v>42100.79</c:v>
                </c:pt>
                <c:pt idx="685">
                  <c:v>40139.85</c:v>
                </c:pt>
                <c:pt idx="686">
                  <c:v>38593.54</c:v>
                </c:pt>
                <c:pt idx="687">
                  <c:v>37080.300000000003</c:v>
                </c:pt>
                <c:pt idx="688">
                  <c:v>35609.54</c:v>
                </c:pt>
                <c:pt idx="689">
                  <c:v>40829.129999999997</c:v>
                </c:pt>
                <c:pt idx="690">
                  <c:v>41569.03</c:v>
                </c:pt>
                <c:pt idx="691">
                  <c:v>36833.019999999997</c:v>
                </c:pt>
                <c:pt idx="692">
                  <c:v>36441.72</c:v>
                </c:pt>
                <c:pt idx="693">
                  <c:v>36399.089999999997</c:v>
                </c:pt>
                <c:pt idx="694">
                  <c:v>39441.08</c:v>
                </c:pt>
                <c:pt idx="695">
                  <c:v>39043.39</c:v>
                </c:pt>
                <c:pt idx="696">
                  <c:v>35069.730000000003</c:v>
                </c:pt>
                <c:pt idx="697">
                  <c:v>33818.49</c:v>
                </c:pt>
                <c:pt idx="698">
                  <c:v>31481.55</c:v>
                </c:pt>
                <c:pt idx="699">
                  <c:v>29435.11</c:v>
                </c:pt>
                <c:pt idx="700">
                  <c:v>33386.65</c:v>
                </c:pt>
                <c:pt idx="701">
                  <c:v>34845.21</c:v>
                </c:pt>
                <c:pt idx="702">
                  <c:v>37448.769999999997</c:v>
                </c:pt>
                <c:pt idx="703">
                  <c:v>37256.839999999997</c:v>
                </c:pt>
                <c:pt idx="704">
                  <c:v>38249.440000000002</c:v>
                </c:pt>
                <c:pt idx="705">
                  <c:v>40254.800000000003</c:v>
                </c:pt>
                <c:pt idx="706">
                  <c:v>37785.660000000003</c:v>
                </c:pt>
                <c:pt idx="707">
                  <c:v>36361.910000000003</c:v>
                </c:pt>
                <c:pt idx="708">
                  <c:v>36665.11</c:v>
                </c:pt>
                <c:pt idx="709">
                  <c:v>36776.269999999997</c:v>
                </c:pt>
                <c:pt idx="710">
                  <c:v>37261.9</c:v>
                </c:pt>
                <c:pt idx="711">
                  <c:v>34373.99</c:v>
                </c:pt>
                <c:pt idx="712">
                  <c:v>35993.33</c:v>
                </c:pt>
                <c:pt idx="713">
                  <c:v>35789.1</c:v>
                </c:pt>
                <c:pt idx="714">
                  <c:v>35717.21</c:v>
                </c:pt>
                <c:pt idx="715">
                  <c:v>34094.660000000003</c:v>
                </c:pt>
                <c:pt idx="716">
                  <c:v>33404.550000000003</c:v>
                </c:pt>
                <c:pt idx="717">
                  <c:v>31250.6</c:v>
                </c:pt>
                <c:pt idx="718">
                  <c:v>34188.83</c:v>
                </c:pt>
                <c:pt idx="719">
                  <c:v>34812.86</c:v>
                </c:pt>
                <c:pt idx="720">
                  <c:v>36469.61</c:v>
                </c:pt>
                <c:pt idx="721">
                  <c:v>36212.65</c:v>
                </c:pt>
                <c:pt idx="722">
                  <c:v>36595.870000000003</c:v>
                </c:pt>
                <c:pt idx="723">
                  <c:v>34740.5</c:v>
                </c:pt>
                <c:pt idx="724">
                  <c:v>35000.839999999997</c:v>
                </c:pt>
                <c:pt idx="725">
                  <c:v>35296.699999999997</c:v>
                </c:pt>
                <c:pt idx="726">
                  <c:v>35127.769999999997</c:v>
                </c:pt>
                <c:pt idx="727">
                  <c:v>35347.39</c:v>
                </c:pt>
                <c:pt idx="728">
                  <c:v>38284.910000000003</c:v>
                </c:pt>
                <c:pt idx="729">
                  <c:v>37968.11</c:v>
                </c:pt>
                <c:pt idx="730">
                  <c:v>39004.400000000001</c:v>
                </c:pt>
                <c:pt idx="731">
                  <c:v>38519.07</c:v>
                </c:pt>
                <c:pt idx="732">
                  <c:v>39373.86</c:v>
                </c:pt>
                <c:pt idx="733">
                  <c:v>38320.19</c:v>
                </c:pt>
                <c:pt idx="734">
                  <c:v>39993.46</c:v>
                </c:pt>
                <c:pt idx="735">
                  <c:v>39947.43</c:v>
                </c:pt>
                <c:pt idx="736">
                  <c:v>39536.269999999997</c:v>
                </c:pt>
                <c:pt idx="737">
                  <c:v>39131.230000000003</c:v>
                </c:pt>
                <c:pt idx="738">
                  <c:v>37618.5</c:v>
                </c:pt>
                <c:pt idx="739">
                  <c:v>36470.78</c:v>
                </c:pt>
                <c:pt idx="740">
                  <c:v>36864.129999999997</c:v>
                </c:pt>
                <c:pt idx="741">
                  <c:v>37060.160000000003</c:v>
                </c:pt>
                <c:pt idx="742">
                  <c:v>37550.31</c:v>
                </c:pt>
                <c:pt idx="743">
                  <c:v>40244.22</c:v>
                </c:pt>
                <c:pt idx="744">
                  <c:v>41518.660000000003</c:v>
                </c:pt>
                <c:pt idx="745">
                  <c:v>42312.28</c:v>
                </c:pt>
                <c:pt idx="746">
                  <c:v>40820.25</c:v>
                </c:pt>
                <c:pt idx="747">
                  <c:v>41990.55</c:v>
                </c:pt>
                <c:pt idx="748">
                  <c:v>41582.94</c:v>
                </c:pt>
                <c:pt idx="749">
                  <c:v>39403.47</c:v>
                </c:pt>
                <c:pt idx="750">
                  <c:v>39544.230000000003</c:v>
                </c:pt>
                <c:pt idx="751">
                  <c:v>37981.769999999997</c:v>
                </c:pt>
                <c:pt idx="752">
                  <c:v>39151.08</c:v>
                </c:pt>
                <c:pt idx="753">
                  <c:v>39341.54</c:v>
                </c:pt>
                <c:pt idx="754">
                  <c:v>38828.32</c:v>
                </c:pt>
                <c:pt idx="755">
                  <c:v>37272.07</c:v>
                </c:pt>
                <c:pt idx="756">
                  <c:v>38542.9</c:v>
                </c:pt>
                <c:pt idx="757">
                  <c:v>37894.33</c:v>
                </c:pt>
                <c:pt idx="758">
                  <c:v>38132.35</c:v>
                </c:pt>
                <c:pt idx="759">
                  <c:v>38509.449999999997</c:v>
                </c:pt>
                <c:pt idx="760">
                  <c:v>38698.92</c:v>
                </c:pt>
                <c:pt idx="761">
                  <c:v>40227.449999999997</c:v>
                </c:pt>
                <c:pt idx="762">
                  <c:v>39638.42</c:v>
                </c:pt>
                <c:pt idx="763">
                  <c:v>39300.79</c:v>
                </c:pt>
                <c:pt idx="764">
                  <c:v>38666.44</c:v>
                </c:pt>
                <c:pt idx="765">
                  <c:v>39746.76</c:v>
                </c:pt>
                <c:pt idx="766">
                  <c:v>40129.040000000001</c:v>
                </c:pt>
                <c:pt idx="767">
                  <c:v>41108.65</c:v>
                </c:pt>
                <c:pt idx="768">
                  <c:v>42755.5</c:v>
                </c:pt>
                <c:pt idx="769">
                  <c:v>42100.12</c:v>
                </c:pt>
                <c:pt idx="770">
                  <c:v>41207.43</c:v>
                </c:pt>
                <c:pt idx="771">
                  <c:v>40845.620000000003</c:v>
                </c:pt>
                <c:pt idx="772">
                  <c:v>40500.79</c:v>
                </c:pt>
                <c:pt idx="773">
                  <c:v>41673.620000000003</c:v>
                </c:pt>
                <c:pt idx="774">
                  <c:v>41841.32</c:v>
                </c:pt>
                <c:pt idx="775">
                  <c:v>39846.97</c:v>
                </c:pt>
                <c:pt idx="776">
                  <c:v>39674.39</c:v>
                </c:pt>
                <c:pt idx="777">
                  <c:v>39730.33</c:v>
                </c:pt>
                <c:pt idx="778">
                  <c:v>38714.639999999999</c:v>
                </c:pt>
                <c:pt idx="779">
                  <c:v>38231.58</c:v>
                </c:pt>
                <c:pt idx="780">
                  <c:v>38180.18</c:v>
                </c:pt>
                <c:pt idx="781">
                  <c:v>38183.31</c:v>
                </c:pt>
                <c:pt idx="782">
                  <c:v>36234.69</c:v>
                </c:pt>
                <c:pt idx="783">
                  <c:v>36467.56</c:v>
                </c:pt>
                <c:pt idx="784">
                  <c:v>38402.239999999998</c:v>
                </c:pt>
                <c:pt idx="785">
                  <c:v>37368.93</c:v>
                </c:pt>
                <c:pt idx="786">
                  <c:v>37105.089999999997</c:v>
                </c:pt>
                <c:pt idx="787">
                  <c:v>36741.35</c:v>
                </c:pt>
                <c:pt idx="788">
                  <c:v>38794.550000000003</c:v>
                </c:pt>
                <c:pt idx="789">
                  <c:v>38804.800000000003</c:v>
                </c:pt>
                <c:pt idx="790">
                  <c:v>39151.86</c:v>
                </c:pt>
                <c:pt idx="791">
                  <c:v>39015.370000000003</c:v>
                </c:pt>
                <c:pt idx="792">
                  <c:v>38607.199999999997</c:v>
                </c:pt>
                <c:pt idx="793">
                  <c:v>39510.720000000001</c:v>
                </c:pt>
                <c:pt idx="794">
                  <c:v>40142.29</c:v>
                </c:pt>
                <c:pt idx="795">
                  <c:v>40453.43</c:v>
                </c:pt>
                <c:pt idx="796">
                  <c:v>40076.410000000003</c:v>
                </c:pt>
                <c:pt idx="797">
                  <c:v>42438.55</c:v>
                </c:pt>
                <c:pt idx="798">
                  <c:v>41475.83</c:v>
                </c:pt>
                <c:pt idx="799">
                  <c:v>41799.300000000003</c:v>
                </c:pt>
                <c:pt idx="800">
                  <c:v>42588.66</c:v>
                </c:pt>
                <c:pt idx="801">
                  <c:v>41907.29</c:v>
                </c:pt>
                <c:pt idx="802">
                  <c:v>40653.129999999997</c:v>
                </c:pt>
                <c:pt idx="803">
                  <c:v>40925.870000000003</c:v>
                </c:pt>
                <c:pt idx="804">
                  <c:v>41976.33</c:v>
                </c:pt>
                <c:pt idx="805">
                  <c:v>43736.45</c:v>
                </c:pt>
                <c:pt idx="806">
                  <c:v>44390.98</c:v>
                </c:pt>
                <c:pt idx="807">
                  <c:v>44167.26</c:v>
                </c:pt>
                <c:pt idx="808">
                  <c:v>43824.53</c:v>
                </c:pt>
                <c:pt idx="809">
                  <c:v>44181.98</c:v>
                </c:pt>
                <c:pt idx="810">
                  <c:v>45538.71</c:v>
                </c:pt>
                <c:pt idx="811">
                  <c:v>45991.89</c:v>
                </c:pt>
                <c:pt idx="812">
                  <c:v>45418.18</c:v>
                </c:pt>
                <c:pt idx="813">
                  <c:v>45272.65</c:v>
                </c:pt>
                <c:pt idx="814">
                  <c:v>46024.78</c:v>
                </c:pt>
                <c:pt idx="815">
                  <c:v>45778.28</c:v>
                </c:pt>
                <c:pt idx="816">
                  <c:v>44433.15</c:v>
                </c:pt>
                <c:pt idx="817">
                  <c:v>44888.2</c:v>
                </c:pt>
                <c:pt idx="818">
                  <c:v>45801.17</c:v>
                </c:pt>
                <c:pt idx="819">
                  <c:v>46771.79</c:v>
                </c:pt>
                <c:pt idx="820">
                  <c:v>45819.71</c:v>
                </c:pt>
                <c:pt idx="821">
                  <c:v>45821.440000000002</c:v>
                </c:pt>
                <c:pt idx="822">
                  <c:v>47226.79</c:v>
                </c:pt>
                <c:pt idx="823">
                  <c:v>47289.53</c:v>
                </c:pt>
                <c:pt idx="824">
                  <c:v>50404.53</c:v>
                </c:pt>
                <c:pt idx="825">
                  <c:v>50669.78</c:v>
                </c:pt>
                <c:pt idx="826">
                  <c:v>51499.48</c:v>
                </c:pt>
                <c:pt idx="827">
                  <c:v>50058.06</c:v>
                </c:pt>
                <c:pt idx="828">
                  <c:v>51395.99</c:v>
                </c:pt>
                <c:pt idx="829">
                  <c:v>50976.39</c:v>
                </c:pt>
                <c:pt idx="830">
                  <c:v>50325.78</c:v>
                </c:pt>
                <c:pt idx="831">
                  <c:v>48679.19</c:v>
                </c:pt>
                <c:pt idx="832">
                  <c:v>49446.02</c:v>
                </c:pt>
                <c:pt idx="833">
                  <c:v>49007.21</c:v>
                </c:pt>
                <c:pt idx="834">
                  <c:v>51463.02</c:v>
                </c:pt>
                <c:pt idx="835">
                  <c:v>51346.61</c:v>
                </c:pt>
                <c:pt idx="836">
                  <c:v>51245.09</c:v>
                </c:pt>
                <c:pt idx="837">
                  <c:v>50087.33</c:v>
                </c:pt>
                <c:pt idx="838">
                  <c:v>50568.49</c:v>
                </c:pt>
                <c:pt idx="839">
                  <c:v>50816.24</c:v>
                </c:pt>
                <c:pt idx="840">
                  <c:v>51840.800000000003</c:v>
                </c:pt>
                <c:pt idx="841">
                  <c:v>51791.61</c:v>
                </c:pt>
                <c:pt idx="842">
                  <c:v>53040.74</c:v>
                </c:pt>
                <c:pt idx="843">
                  <c:v>53197.73</c:v>
                </c:pt>
                <c:pt idx="844">
                  <c:v>54486.29</c:v>
                </c:pt>
                <c:pt idx="845">
                  <c:v>53999.519999999997</c:v>
                </c:pt>
                <c:pt idx="846">
                  <c:v>52086.63</c:v>
                </c:pt>
                <c:pt idx="847">
                  <c:v>53463.9</c:v>
                </c:pt>
                <c:pt idx="848">
                  <c:v>53341.01</c:v>
                </c:pt>
                <c:pt idx="849">
                  <c:v>53630.39</c:v>
                </c:pt>
                <c:pt idx="850">
                  <c:v>53157.13</c:v>
                </c:pt>
                <c:pt idx="851">
                  <c:v>53410.93</c:v>
                </c:pt>
                <c:pt idx="852">
                  <c:v>53558.23</c:v>
                </c:pt>
                <c:pt idx="853">
                  <c:v>52033.82</c:v>
                </c:pt>
                <c:pt idx="854">
                  <c:v>51205.78</c:v>
                </c:pt>
                <c:pt idx="855">
                  <c:v>51045.84</c:v>
                </c:pt>
                <c:pt idx="856">
                  <c:v>50903.02</c:v>
                </c:pt>
                <c:pt idx="857">
                  <c:v>51373.77</c:v>
                </c:pt>
                <c:pt idx="858">
                  <c:v>49494.8</c:v>
                </c:pt>
                <c:pt idx="859">
                  <c:v>49813.58</c:v>
                </c:pt>
                <c:pt idx="860">
                  <c:v>49672.12</c:v>
                </c:pt>
                <c:pt idx="861">
                  <c:v>51514.81</c:v>
                </c:pt>
                <c:pt idx="862">
                  <c:v>51485.61</c:v>
                </c:pt>
                <c:pt idx="863">
                  <c:v>52137.58</c:v>
                </c:pt>
                <c:pt idx="864">
                  <c:v>51465.46</c:v>
                </c:pt>
                <c:pt idx="865">
                  <c:v>51543.78</c:v>
                </c:pt>
                <c:pt idx="866">
                  <c:v>51024.94</c:v>
                </c:pt>
                <c:pt idx="867">
                  <c:v>50934.69</c:v>
                </c:pt>
                <c:pt idx="868">
                  <c:v>50622.47</c:v>
                </c:pt>
                <c:pt idx="869">
                  <c:v>49456.7</c:v>
                </c:pt>
                <c:pt idx="870">
                  <c:v>49177.55</c:v>
                </c:pt>
                <c:pt idx="871">
                  <c:v>49220.78</c:v>
                </c:pt>
                <c:pt idx="872">
                  <c:v>49186.93</c:v>
                </c:pt>
                <c:pt idx="873">
                  <c:v>48872.58</c:v>
                </c:pt>
                <c:pt idx="874">
                  <c:v>51296.66</c:v>
                </c:pt>
                <c:pt idx="875">
                  <c:v>51918.2</c:v>
                </c:pt>
                <c:pt idx="876">
                  <c:v>52072.49</c:v>
                </c:pt>
                <c:pt idx="877">
                  <c:v>53154.93</c:v>
                </c:pt>
                <c:pt idx="878">
                  <c:v>53233.57</c:v>
                </c:pt>
                <c:pt idx="879">
                  <c:v>53072.57</c:v>
                </c:pt>
                <c:pt idx="880">
                  <c:v>54249.36</c:v>
                </c:pt>
                <c:pt idx="881">
                  <c:v>54457.29</c:v>
                </c:pt>
                <c:pt idx="882">
                  <c:v>54548.99</c:v>
                </c:pt>
                <c:pt idx="883">
                  <c:v>54471.54</c:v>
                </c:pt>
                <c:pt idx="884">
                  <c:v>53734.53</c:v>
                </c:pt>
                <c:pt idx="885">
                  <c:v>54478.43</c:v>
                </c:pt>
                <c:pt idx="886">
                  <c:v>54765.72</c:v>
                </c:pt>
                <c:pt idx="887">
                  <c:v>55997.81</c:v>
                </c:pt>
                <c:pt idx="888">
                  <c:v>56038.07</c:v>
                </c:pt>
                <c:pt idx="889">
                  <c:v>56384.08</c:v>
                </c:pt>
                <c:pt idx="890">
                  <c:v>55754.879999999997</c:v>
                </c:pt>
                <c:pt idx="891">
                  <c:v>56329.51</c:v>
                </c:pt>
                <c:pt idx="892">
                  <c:v>56830.01</c:v>
                </c:pt>
                <c:pt idx="893">
                  <c:v>55761.16</c:v>
                </c:pt>
                <c:pt idx="894">
                  <c:v>56588.26</c:v>
                </c:pt>
                <c:pt idx="895">
                  <c:v>57047.98</c:v>
                </c:pt>
                <c:pt idx="896">
                  <c:v>56638</c:v>
                </c:pt>
                <c:pt idx="897">
                  <c:v>55218.37</c:v>
                </c:pt>
                <c:pt idx="898">
                  <c:v>55748.92</c:v>
                </c:pt>
                <c:pt idx="899">
                  <c:v>56156.28</c:v>
                </c:pt>
                <c:pt idx="900">
                  <c:v>56831.48</c:v>
                </c:pt>
                <c:pt idx="901">
                  <c:v>57728.59</c:v>
                </c:pt>
                <c:pt idx="902">
                  <c:v>57775.37</c:v>
                </c:pt>
                <c:pt idx="903">
                  <c:v>57421.43</c:v>
                </c:pt>
                <c:pt idx="904">
                  <c:v>57765.69</c:v>
                </c:pt>
                <c:pt idx="905">
                  <c:v>57703.85</c:v>
                </c:pt>
                <c:pt idx="906">
                  <c:v>57700.57</c:v>
                </c:pt>
                <c:pt idx="907">
                  <c:v>56488.98</c:v>
                </c:pt>
                <c:pt idx="908">
                  <c:v>55814.96</c:v>
                </c:pt>
                <c:pt idx="909">
                  <c:v>55385.72</c:v>
                </c:pt>
                <c:pt idx="910">
                  <c:v>55707.17</c:v>
                </c:pt>
                <c:pt idx="911">
                  <c:v>56652.28</c:v>
                </c:pt>
                <c:pt idx="912">
                  <c:v>57854.8</c:v>
                </c:pt>
                <c:pt idx="913">
                  <c:v>57909.95</c:v>
                </c:pt>
                <c:pt idx="914">
                  <c:v>58535.79</c:v>
                </c:pt>
                <c:pt idx="915">
                  <c:v>58366.38</c:v>
                </c:pt>
                <c:pt idx="916">
                  <c:v>58867.55</c:v>
                </c:pt>
                <c:pt idx="917">
                  <c:v>59263.86</c:v>
                </c:pt>
                <c:pt idx="918">
                  <c:v>60410.66</c:v>
                </c:pt>
                <c:pt idx="919">
                  <c:v>60236.03</c:v>
                </c:pt>
                <c:pt idx="920">
                  <c:v>60703.01</c:v>
                </c:pt>
                <c:pt idx="921">
                  <c:v>60928.02</c:v>
                </c:pt>
                <c:pt idx="922">
                  <c:v>61493.39</c:v>
                </c:pt>
                <c:pt idx="923">
                  <c:v>60496.19</c:v>
                </c:pt>
                <c:pt idx="924">
                  <c:v>60046.28</c:v>
                </c:pt>
                <c:pt idx="925">
                  <c:v>60355.73</c:v>
                </c:pt>
                <c:pt idx="926">
                  <c:v>61316.62</c:v>
                </c:pt>
                <c:pt idx="927">
                  <c:v>61235.26</c:v>
                </c:pt>
                <c:pt idx="928">
                  <c:v>61517.89</c:v>
                </c:pt>
                <c:pt idx="929">
                  <c:v>60459.33</c:v>
                </c:pt>
                <c:pt idx="930">
                  <c:v>61171.99</c:v>
                </c:pt>
                <c:pt idx="931">
                  <c:v>62369.3</c:v>
                </c:pt>
                <c:pt idx="932">
                  <c:v>62670.59</c:v>
                </c:pt>
                <c:pt idx="933">
                  <c:v>62638.28</c:v>
                </c:pt>
                <c:pt idx="934">
                  <c:v>63759.87</c:v>
                </c:pt>
                <c:pt idx="935">
                  <c:v>64071.01</c:v>
                </c:pt>
                <c:pt idx="936">
                  <c:v>64645.59</c:v>
                </c:pt>
                <c:pt idx="937">
                  <c:v>66201.13</c:v>
                </c:pt>
                <c:pt idx="938">
                  <c:v>66703.31</c:v>
                </c:pt>
                <c:pt idx="939">
                  <c:v>66200.479999999996</c:v>
                </c:pt>
                <c:pt idx="940">
                  <c:v>67239.45</c:v>
                </c:pt>
                <c:pt idx="941">
                  <c:v>65303.11</c:v>
                </c:pt>
                <c:pt idx="942">
                  <c:v>65485.59</c:v>
                </c:pt>
                <c:pt idx="943">
                  <c:v>66134.97</c:v>
                </c:pt>
                <c:pt idx="944">
                  <c:v>65058.84</c:v>
                </c:pt>
                <c:pt idx="945">
                  <c:v>65085.55</c:v>
                </c:pt>
                <c:pt idx="946">
                  <c:v>63161.04</c:v>
                </c:pt>
                <c:pt idx="947">
                  <c:v>60162.31</c:v>
                </c:pt>
                <c:pt idx="948">
                  <c:v>63720.58</c:v>
                </c:pt>
                <c:pt idx="949">
                  <c:v>61545.5</c:v>
                </c:pt>
                <c:pt idx="950">
                  <c:v>62643.23</c:v>
                </c:pt>
                <c:pt idx="951">
                  <c:v>63912.57</c:v>
                </c:pt>
                <c:pt idx="952">
                  <c:v>64815.72</c:v>
                </c:pt>
                <c:pt idx="953">
                  <c:v>64466.13</c:v>
                </c:pt>
                <c:pt idx="954">
                  <c:v>66214.34</c:v>
                </c:pt>
                <c:pt idx="955">
                  <c:v>66303.48</c:v>
                </c:pt>
                <c:pt idx="956">
                  <c:v>66431.23</c:v>
                </c:pt>
                <c:pt idx="957">
                  <c:v>64447.93</c:v>
                </c:pt>
                <c:pt idx="958">
                  <c:v>65325.63</c:v>
                </c:pt>
                <c:pt idx="959">
                  <c:v>66627.09</c:v>
                </c:pt>
                <c:pt idx="960">
                  <c:v>67405.98</c:v>
                </c:pt>
                <c:pt idx="961">
                  <c:v>66515.66</c:v>
                </c:pt>
                <c:pt idx="962">
                  <c:v>66327.27</c:v>
                </c:pt>
                <c:pt idx="963">
                  <c:v>66809.399999999994</c:v>
                </c:pt>
                <c:pt idx="964">
                  <c:v>67317</c:v>
                </c:pt>
                <c:pt idx="965">
                  <c:v>67917.08</c:v>
                </c:pt>
                <c:pt idx="966">
                  <c:v>66391.8</c:v>
                </c:pt>
                <c:pt idx="967">
                  <c:v>67082.149999999994</c:v>
                </c:pt>
                <c:pt idx="968">
                  <c:v>67044.44</c:v>
                </c:pt>
                <c:pt idx="969">
                  <c:v>68408.399999999994</c:v>
                </c:pt>
                <c:pt idx="970">
                  <c:v>68614.789999999994</c:v>
                </c:pt>
                <c:pt idx="971">
                  <c:v>68314.81</c:v>
                </c:pt>
                <c:pt idx="972">
                  <c:v>67603.520000000004</c:v>
                </c:pt>
                <c:pt idx="973">
                  <c:v>68512.19</c:v>
                </c:pt>
                <c:pt idx="974">
                  <c:v>67728.509999999995</c:v>
                </c:pt>
                <c:pt idx="975">
                  <c:v>68011.98</c:v>
                </c:pt>
                <c:pt idx="976">
                  <c:v>68728.289999999994</c:v>
                </c:pt>
                <c:pt idx="977">
                  <c:v>69267.47</c:v>
                </c:pt>
                <c:pt idx="978">
                  <c:v>69349.399999999994</c:v>
                </c:pt>
                <c:pt idx="979">
                  <c:v>69310.8</c:v>
                </c:pt>
                <c:pt idx="980">
                  <c:v>68622.399999999994</c:v>
                </c:pt>
                <c:pt idx="981">
                  <c:v>67067.95</c:v>
                </c:pt>
                <c:pt idx="982">
                  <c:v>66794.2</c:v>
                </c:pt>
                <c:pt idx="983">
                  <c:v>65925.19</c:v>
                </c:pt>
                <c:pt idx="984">
                  <c:v>67417.929999999993</c:v>
                </c:pt>
                <c:pt idx="985">
                  <c:v>67588.86</c:v>
                </c:pt>
                <c:pt idx="986">
                  <c:v>67901.7</c:v>
                </c:pt>
                <c:pt idx="987">
                  <c:v>68296.039999999994</c:v>
                </c:pt>
                <c:pt idx="988">
                  <c:v>68588.41</c:v>
                </c:pt>
                <c:pt idx="989">
                  <c:v>70045.08</c:v>
                </c:pt>
                <c:pt idx="990">
                  <c:v>70239.81</c:v>
                </c:pt>
                <c:pt idx="991">
                  <c:v>70729.34</c:v>
                </c:pt>
                <c:pt idx="992">
                  <c:v>70451.12</c:v>
                </c:pt>
                <c:pt idx="993">
                  <c:v>70262.7</c:v>
                </c:pt>
                <c:pt idx="994">
                  <c:v>70433.48</c:v>
                </c:pt>
                <c:pt idx="995">
                  <c:v>70075.77</c:v>
                </c:pt>
                <c:pt idx="996">
                  <c:v>70385.47</c:v>
                </c:pt>
                <c:pt idx="997">
                  <c:v>69801.41</c:v>
                </c:pt>
                <c:pt idx="998">
                  <c:v>68978.3</c:v>
                </c:pt>
                <c:pt idx="999">
                  <c:v>69400.929999999993</c:v>
                </c:pt>
                <c:pt idx="1000">
                  <c:v>69908.59</c:v>
                </c:pt>
                <c:pt idx="1001">
                  <c:v>68200.06</c:v>
                </c:pt>
                <c:pt idx="1002">
                  <c:v>66270.13</c:v>
                </c:pt>
                <c:pt idx="1003">
                  <c:v>66220.039999999994</c:v>
                </c:pt>
                <c:pt idx="1004">
                  <c:v>65523.73</c:v>
                </c:pt>
                <c:pt idx="1005">
                  <c:v>65069.79</c:v>
                </c:pt>
                <c:pt idx="1006">
                  <c:v>65587.8</c:v>
                </c:pt>
                <c:pt idx="1007">
                  <c:v>65401.77</c:v>
                </c:pt>
                <c:pt idx="1008">
                  <c:v>66571.73</c:v>
                </c:pt>
                <c:pt idx="1009">
                  <c:v>67163.199999999997</c:v>
                </c:pt>
                <c:pt idx="1010">
                  <c:v>67108.55</c:v>
                </c:pt>
                <c:pt idx="1011">
                  <c:v>63934.01</c:v>
                </c:pt>
                <c:pt idx="1012">
                  <c:v>62762.7</c:v>
                </c:pt>
                <c:pt idx="1013">
                  <c:v>63153.09</c:v>
                </c:pt>
                <c:pt idx="1014">
                  <c:v>64718.17</c:v>
                </c:pt>
                <c:pt idx="1015">
                  <c:v>65051.42</c:v>
                </c:pt>
                <c:pt idx="1016">
                  <c:v>66128.94</c:v>
                </c:pt>
                <c:pt idx="1017">
                  <c:v>65854.97</c:v>
                </c:pt>
                <c:pt idx="1018">
                  <c:v>67284.56</c:v>
                </c:pt>
                <c:pt idx="1019">
                  <c:v>67836.08</c:v>
                </c:pt>
                <c:pt idx="1020">
                  <c:v>67597.429999999993</c:v>
                </c:pt>
                <c:pt idx="1021">
                  <c:v>67184.160000000003</c:v>
                </c:pt>
                <c:pt idx="1022">
                  <c:v>66108.33</c:v>
                </c:pt>
                <c:pt idx="1023">
                  <c:v>65794.77</c:v>
                </c:pt>
                <c:pt idx="1024">
                  <c:v>66121.039999999994</c:v>
                </c:pt>
                <c:pt idx="1025">
                  <c:v>66503.27</c:v>
                </c:pt>
                <c:pt idx="1026">
                  <c:v>67227.929999999993</c:v>
                </c:pt>
                <c:pt idx="1027">
                  <c:v>67779.16</c:v>
                </c:pt>
                <c:pt idx="1028">
                  <c:v>67641.34</c:v>
                </c:pt>
                <c:pt idx="1029">
                  <c:v>67814.7</c:v>
                </c:pt>
                <c:pt idx="1030">
                  <c:v>68846.5</c:v>
                </c:pt>
                <c:pt idx="1031">
                  <c:v>68575.47</c:v>
                </c:pt>
                <c:pt idx="1032">
                  <c:v>69576.38</c:v>
                </c:pt>
                <c:pt idx="1033">
                  <c:v>69979.27</c:v>
                </c:pt>
                <c:pt idx="1034">
                  <c:v>69884.61</c:v>
                </c:pt>
                <c:pt idx="1035">
                  <c:v>69341.38</c:v>
                </c:pt>
                <c:pt idx="1036">
                  <c:v>69023.75</c:v>
                </c:pt>
                <c:pt idx="1037">
                  <c:v>69942.2</c:v>
                </c:pt>
                <c:pt idx="1038">
                  <c:v>69723.23</c:v>
                </c:pt>
                <c:pt idx="1039">
                  <c:v>69697.33</c:v>
                </c:pt>
                <c:pt idx="1040">
                  <c:v>68828.98</c:v>
                </c:pt>
                <c:pt idx="1041">
                  <c:v>69041.73</c:v>
                </c:pt>
                <c:pt idx="1042">
                  <c:v>69386.720000000001</c:v>
                </c:pt>
                <c:pt idx="1043">
                  <c:v>68913.399999999994</c:v>
                </c:pt>
                <c:pt idx="1044">
                  <c:v>68441.66</c:v>
                </c:pt>
                <c:pt idx="1045">
                  <c:v>68682.66</c:v>
                </c:pt>
                <c:pt idx="1046">
                  <c:v>69939.12</c:v>
                </c:pt>
                <c:pt idx="1047">
                  <c:v>69959.58</c:v>
                </c:pt>
                <c:pt idx="1048">
                  <c:v>70371.539999999994</c:v>
                </c:pt>
                <c:pt idx="1049">
                  <c:v>71136.34</c:v>
                </c:pt>
                <c:pt idx="1050">
                  <c:v>71289.679999999993</c:v>
                </c:pt>
                <c:pt idx="1051">
                  <c:v>71095.649999999994</c:v>
                </c:pt>
                <c:pt idx="1052">
                  <c:v>70792.94</c:v>
                </c:pt>
                <c:pt idx="1053">
                  <c:v>71784.77</c:v>
                </c:pt>
                <c:pt idx="1054">
                  <c:v>71417.27</c:v>
                </c:pt>
                <c:pt idx="1055">
                  <c:v>70614.36</c:v>
                </c:pt>
                <c:pt idx="1056">
                  <c:v>70792.399999999994</c:v>
                </c:pt>
                <c:pt idx="1057">
                  <c:v>71034.850000000006</c:v>
                </c:pt>
                <c:pt idx="1058">
                  <c:v>70524.350000000006</c:v>
                </c:pt>
                <c:pt idx="1059">
                  <c:v>69421.350000000006</c:v>
                </c:pt>
                <c:pt idx="1060">
                  <c:v>69097.58</c:v>
                </c:pt>
                <c:pt idx="1061">
                  <c:v>69318.44</c:v>
                </c:pt>
                <c:pt idx="1062">
                  <c:v>69386.41</c:v>
                </c:pt>
                <c:pt idx="1063">
                  <c:v>69509.490000000005</c:v>
                </c:pt>
                <c:pt idx="1064">
                  <c:v>68871.94</c:v>
                </c:pt>
                <c:pt idx="1065">
                  <c:v>66511.100000000006</c:v>
                </c:pt>
                <c:pt idx="1066">
                  <c:v>66655.710000000006</c:v>
                </c:pt>
                <c:pt idx="1067">
                  <c:v>67978.05</c:v>
                </c:pt>
                <c:pt idx="1068">
                  <c:v>67529.73</c:v>
                </c:pt>
                <c:pt idx="1069">
                  <c:v>67119.41</c:v>
                </c:pt>
                <c:pt idx="1070">
                  <c:v>64869.32</c:v>
                </c:pt>
                <c:pt idx="1071">
                  <c:v>64914.17</c:v>
                </c:pt>
                <c:pt idx="1072">
                  <c:v>63414.22</c:v>
                </c:pt>
                <c:pt idx="1073">
                  <c:v>62870.879999999997</c:v>
                </c:pt>
                <c:pt idx="1074">
                  <c:v>65452.68</c:v>
                </c:pt>
                <c:pt idx="1075">
                  <c:v>64424.89</c:v>
                </c:pt>
                <c:pt idx="1076">
                  <c:v>65223.63</c:v>
                </c:pt>
                <c:pt idx="1077">
                  <c:v>64788.22</c:v>
                </c:pt>
                <c:pt idx="1078">
                  <c:v>63412.47</c:v>
                </c:pt>
                <c:pt idx="1079">
                  <c:v>62866.26</c:v>
                </c:pt>
                <c:pt idx="1080">
                  <c:v>60841.08</c:v>
                </c:pt>
                <c:pt idx="1081">
                  <c:v>59689.32</c:v>
                </c:pt>
                <c:pt idx="1082">
                  <c:v>58192.08</c:v>
                </c:pt>
                <c:pt idx="1083">
                  <c:v>60259.33</c:v>
                </c:pt>
                <c:pt idx="1084">
                  <c:v>59915.14</c:v>
                </c:pt>
                <c:pt idx="1085">
                  <c:v>59184.08</c:v>
                </c:pt>
                <c:pt idx="1086">
                  <c:v>60190.36</c:v>
                </c:pt>
                <c:pt idx="1087">
                  <c:v>62091.77</c:v>
                </c:pt>
                <c:pt idx="1088">
                  <c:v>61946.99</c:v>
                </c:pt>
                <c:pt idx="1089">
                  <c:v>63046.51</c:v>
                </c:pt>
                <c:pt idx="1090">
                  <c:v>61840.99</c:v>
                </c:pt>
                <c:pt idx="1091">
                  <c:v>62942.91</c:v>
                </c:pt>
                <c:pt idx="1092">
                  <c:v>61675.75</c:v>
                </c:pt>
                <c:pt idx="1093">
                  <c:v>61182.92</c:v>
                </c:pt>
                <c:pt idx="1094">
                  <c:v>61793.64</c:v>
                </c:pt>
                <c:pt idx="1095">
                  <c:v>61478.61</c:v>
                </c:pt>
                <c:pt idx="1096">
                  <c:v>63048.800000000003</c:v>
                </c:pt>
                <c:pt idx="1097">
                  <c:v>63605.38</c:v>
                </c:pt>
                <c:pt idx="1098">
                  <c:v>63532.85</c:v>
                </c:pt>
                <c:pt idx="1099">
                  <c:v>64442.27</c:v>
                </c:pt>
                <c:pt idx="1100">
                  <c:v>64750.71</c:v>
                </c:pt>
                <c:pt idx="1101">
                  <c:v>64540.91</c:v>
                </c:pt>
                <c:pt idx="1102">
                  <c:v>64437.58</c:v>
                </c:pt>
                <c:pt idx="1103">
                  <c:v>64829.03</c:v>
                </c:pt>
                <c:pt idx="1104">
                  <c:v>64810.62</c:v>
                </c:pt>
                <c:pt idx="1105">
                  <c:v>65160.33</c:v>
                </c:pt>
                <c:pt idx="1106">
                  <c:v>63936.7</c:v>
                </c:pt>
                <c:pt idx="1107">
                  <c:v>64823.83</c:v>
                </c:pt>
                <c:pt idx="1108">
                  <c:v>64225.22</c:v>
                </c:pt>
                <c:pt idx="1109">
                  <c:v>61977.91</c:v>
                </c:pt>
                <c:pt idx="1110">
                  <c:v>60935.9</c:v>
                </c:pt>
                <c:pt idx="1111">
                  <c:v>61236.2</c:v>
                </c:pt>
                <c:pt idx="1112">
                  <c:v>61429.79</c:v>
                </c:pt>
                <c:pt idx="1113">
                  <c:v>60865.27</c:v>
                </c:pt>
                <c:pt idx="1114">
                  <c:v>62064.75</c:v>
                </c:pt>
                <c:pt idx="1115">
                  <c:v>63283.8</c:v>
                </c:pt>
                <c:pt idx="1116">
                  <c:v>63476.32</c:v>
                </c:pt>
                <c:pt idx="1117">
                  <c:v>62960.1</c:v>
                </c:pt>
                <c:pt idx="1118">
                  <c:v>63685.56</c:v>
                </c:pt>
                <c:pt idx="1119">
                  <c:v>63479.46</c:v>
                </c:pt>
                <c:pt idx="1120">
                  <c:v>63489.37</c:v>
                </c:pt>
                <c:pt idx="1121">
                  <c:v>62339.27</c:v>
                </c:pt>
                <c:pt idx="1122">
                  <c:v>63297.04</c:v>
                </c:pt>
                <c:pt idx="1123">
                  <c:v>64462.5</c:v>
                </c:pt>
                <c:pt idx="1124">
                  <c:v>64476.84</c:v>
                </c:pt>
                <c:pt idx="1125">
                  <c:v>65748.100000000006</c:v>
                </c:pt>
                <c:pt idx="1126">
                  <c:v>66322.990000000005</c:v>
                </c:pt>
                <c:pt idx="1127">
                  <c:v>66443.259999999995</c:v>
                </c:pt>
                <c:pt idx="1128">
                  <c:v>66674.44</c:v>
                </c:pt>
                <c:pt idx="1129">
                  <c:v>66808.25</c:v>
                </c:pt>
                <c:pt idx="1130">
                  <c:v>66953.83</c:v>
                </c:pt>
                <c:pt idx="1131">
                  <c:v>67515.399999999994</c:v>
                </c:pt>
                <c:pt idx="1132">
                  <c:v>68517.460000000006</c:v>
                </c:pt>
                <c:pt idx="1133">
                  <c:v>67997.36</c:v>
                </c:pt>
                <c:pt idx="1134">
                  <c:v>68272</c:v>
                </c:pt>
                <c:pt idx="1135">
                  <c:v>68411.72</c:v>
                </c:pt>
                <c:pt idx="1136">
                  <c:v>68094.759999999995</c:v>
                </c:pt>
                <c:pt idx="1137">
                  <c:v>67862.28</c:v>
                </c:pt>
                <c:pt idx="1138">
                  <c:v>67223.23</c:v>
                </c:pt>
                <c:pt idx="1139">
                  <c:v>65790.289999999994</c:v>
                </c:pt>
                <c:pt idx="1140">
                  <c:v>65966.17</c:v>
                </c:pt>
                <c:pt idx="1141">
                  <c:v>66264.429999999993</c:v>
                </c:pt>
                <c:pt idx="1142">
                  <c:v>66701.89</c:v>
                </c:pt>
                <c:pt idx="1143">
                  <c:v>67583.77</c:v>
                </c:pt>
                <c:pt idx="1144">
                  <c:v>67638.38</c:v>
                </c:pt>
                <c:pt idx="1145">
                  <c:v>66887.13</c:v>
                </c:pt>
                <c:pt idx="1146">
                  <c:v>66677.16</c:v>
                </c:pt>
                <c:pt idx="1147">
                  <c:v>65981.86</c:v>
                </c:pt>
                <c:pt idx="1148">
                  <c:v>65156.36</c:v>
                </c:pt>
                <c:pt idx="1149">
                  <c:v>64803.43</c:v>
                </c:pt>
                <c:pt idx="1150">
                  <c:v>63867.48</c:v>
                </c:pt>
                <c:pt idx="1151">
                  <c:v>65585.14</c:v>
                </c:pt>
                <c:pt idx="1152">
                  <c:v>64260.79</c:v>
                </c:pt>
                <c:pt idx="1153">
                  <c:v>65145.45</c:v>
                </c:pt>
                <c:pt idx="1154">
                  <c:v>67072.53</c:v>
                </c:pt>
                <c:pt idx="1155">
                  <c:v>66808.08</c:v>
                </c:pt>
                <c:pt idx="1156">
                  <c:v>66678.62</c:v>
                </c:pt>
                <c:pt idx="1157">
                  <c:v>66747.3</c:v>
                </c:pt>
                <c:pt idx="1158">
                  <c:v>66407.28</c:v>
                </c:pt>
                <c:pt idx="1159">
                  <c:v>66624.100000000006</c:v>
                </c:pt>
                <c:pt idx="1160">
                  <c:v>66806.789999999994</c:v>
                </c:pt>
                <c:pt idx="1161">
                  <c:v>68030.58</c:v>
                </c:pt>
                <c:pt idx="1162">
                  <c:v>67691.850000000006</c:v>
                </c:pt>
                <c:pt idx="1163">
                  <c:v>68106.850000000006</c:v>
                </c:pt>
                <c:pt idx="1164">
                  <c:v>67662.990000000005</c:v>
                </c:pt>
                <c:pt idx="1165">
                  <c:v>67089.119999999995</c:v>
                </c:pt>
                <c:pt idx="1166">
                  <c:v>68190.460000000006</c:v>
                </c:pt>
                <c:pt idx="1167">
                  <c:v>67719.13</c:v>
                </c:pt>
                <c:pt idx="1168">
                  <c:v>68325.179999999993</c:v>
                </c:pt>
                <c:pt idx="1169">
                  <c:v>68794.320000000007</c:v>
                </c:pt>
                <c:pt idx="1170">
                  <c:v>68196.479999999996</c:v>
                </c:pt>
                <c:pt idx="1171">
                  <c:v>68815.97</c:v>
                </c:pt>
                <c:pt idx="1172">
                  <c:v>69227.63</c:v>
                </c:pt>
                <c:pt idx="1173">
                  <c:v>69228.240000000005</c:v>
                </c:pt>
                <c:pt idx="1174">
                  <c:v>69429.78</c:v>
                </c:pt>
                <c:pt idx="1175">
                  <c:v>70229.350000000006</c:v>
                </c:pt>
                <c:pt idx="1176">
                  <c:v>70384.92</c:v>
                </c:pt>
                <c:pt idx="1177">
                  <c:v>71283.11</c:v>
                </c:pt>
                <c:pt idx="1178">
                  <c:v>70541.37</c:v>
                </c:pt>
                <c:pt idx="1179">
                  <c:v>69918.399999999994</c:v>
                </c:pt>
                <c:pt idx="1180">
                  <c:v>70808.800000000003</c:v>
                </c:pt>
                <c:pt idx="1181">
                  <c:v>70946.490000000005</c:v>
                </c:pt>
                <c:pt idx="1182">
                  <c:v>71674.899999999994</c:v>
                </c:pt>
                <c:pt idx="1183">
                  <c:v>71692.289999999994</c:v>
                </c:pt>
                <c:pt idx="1184">
                  <c:v>71830.179999999993</c:v>
                </c:pt>
                <c:pt idx="1185">
                  <c:v>71735.53</c:v>
                </c:pt>
                <c:pt idx="1186">
                  <c:v>69863.58</c:v>
                </c:pt>
                <c:pt idx="1187">
                  <c:v>70404.679999999993</c:v>
                </c:pt>
                <c:pt idx="1188">
                  <c:v>69652.100000000006</c:v>
                </c:pt>
                <c:pt idx="1189">
                  <c:v>69529.73</c:v>
                </c:pt>
                <c:pt idx="1190">
                  <c:v>69580.28</c:v>
                </c:pt>
                <c:pt idx="1191">
                  <c:v>70740.39</c:v>
                </c:pt>
                <c:pt idx="1192">
                  <c:v>70568.94</c:v>
                </c:pt>
                <c:pt idx="1193">
                  <c:v>70320.13</c:v>
                </c:pt>
                <c:pt idx="1194">
                  <c:v>70673.3</c:v>
                </c:pt>
                <c:pt idx="1195">
                  <c:v>71560.929999999993</c:v>
                </c:pt>
                <c:pt idx="1196">
                  <c:v>71904.77</c:v>
                </c:pt>
                <c:pt idx="1197">
                  <c:v>72995.69</c:v>
                </c:pt>
                <c:pt idx="1198">
                  <c:v>72606.58</c:v>
                </c:pt>
                <c:pt idx="1199">
                  <c:v>72657.37</c:v>
                </c:pt>
                <c:pt idx="1200">
                  <c:v>71679.47</c:v>
                </c:pt>
                <c:pt idx="1201">
                  <c:v>71638.38</c:v>
                </c:pt>
                <c:pt idx="1202">
                  <c:v>71195.16</c:v>
                </c:pt>
                <c:pt idx="1203">
                  <c:v>70367.149999999994</c:v>
                </c:pt>
                <c:pt idx="1204">
                  <c:v>69192.41</c:v>
                </c:pt>
                <c:pt idx="1205">
                  <c:v>69708.63</c:v>
                </c:pt>
                <c:pt idx="1206">
                  <c:v>70781.399999999994</c:v>
                </c:pt>
                <c:pt idx="1207">
                  <c:v>70897.899999999994</c:v>
                </c:pt>
                <c:pt idx="1208">
                  <c:v>69632.5</c:v>
                </c:pt>
                <c:pt idx="1209">
                  <c:v>67952.55</c:v>
                </c:pt>
                <c:pt idx="1210">
                  <c:v>69629.36</c:v>
                </c:pt>
                <c:pt idx="1211">
                  <c:v>69361.63</c:v>
                </c:pt>
                <c:pt idx="1212">
                  <c:v>68226.100000000006</c:v>
                </c:pt>
                <c:pt idx="1213">
                  <c:v>67908.179999999993</c:v>
                </c:pt>
                <c:pt idx="1214">
                  <c:v>67705.399999999994</c:v>
                </c:pt>
                <c:pt idx="1215">
                  <c:v>69345.850000000006</c:v>
                </c:pt>
                <c:pt idx="1216">
                  <c:v>69527.070000000007</c:v>
                </c:pt>
                <c:pt idx="1217">
                  <c:v>69766.09</c:v>
                </c:pt>
                <c:pt idx="1218">
                  <c:v>69551.81</c:v>
                </c:pt>
                <c:pt idx="1219">
                  <c:v>69337.64</c:v>
                </c:pt>
                <c:pt idx="1220">
                  <c:v>68174.92</c:v>
                </c:pt>
                <c:pt idx="1221">
                  <c:v>67879.460000000006</c:v>
                </c:pt>
                <c:pt idx="1222">
                  <c:v>68341.83</c:v>
                </c:pt>
                <c:pt idx="1223">
                  <c:v>69126.320000000007</c:v>
                </c:pt>
                <c:pt idx="1224">
                  <c:v>68742.97</c:v>
                </c:pt>
                <c:pt idx="1225">
                  <c:v>67870.14</c:v>
                </c:pt>
                <c:pt idx="1226">
                  <c:v>67306.39</c:v>
                </c:pt>
                <c:pt idx="1227">
                  <c:v>67981.22</c:v>
                </c:pt>
                <c:pt idx="1228">
                  <c:v>67263.600000000006</c:v>
                </c:pt>
                <c:pt idx="1229">
                  <c:v>68214.86</c:v>
                </c:pt>
                <c:pt idx="1230">
                  <c:v>68470.759999999995</c:v>
                </c:pt>
                <c:pt idx="1231">
                  <c:v>68485.960000000006</c:v>
                </c:pt>
                <c:pt idx="1232">
                  <c:v>67803.16</c:v>
                </c:pt>
                <c:pt idx="1233">
                  <c:v>68040.94</c:v>
                </c:pt>
                <c:pt idx="1234">
                  <c:v>68952.42</c:v>
                </c:pt>
                <c:pt idx="1235">
                  <c:v>69304.81</c:v>
                </c:pt>
                <c:pt idx="1236">
                  <c:v>69962.320000000007</c:v>
                </c:pt>
                <c:pt idx="1237">
                  <c:v>70317.789999999994</c:v>
                </c:pt>
                <c:pt idx="1238">
                  <c:v>71091.03</c:v>
                </c:pt>
                <c:pt idx="1239">
                  <c:v>70578.83</c:v>
                </c:pt>
                <c:pt idx="1240">
                  <c:v>70057.2</c:v>
                </c:pt>
                <c:pt idx="1241">
                  <c:v>70127.039999999994</c:v>
                </c:pt>
                <c:pt idx="1242">
                  <c:v>70423.44</c:v>
                </c:pt>
                <c:pt idx="1243">
                  <c:v>71632.899999999994</c:v>
                </c:pt>
                <c:pt idx="1244">
                  <c:v>70721.440000000002</c:v>
                </c:pt>
                <c:pt idx="1245">
                  <c:v>70940.22</c:v>
                </c:pt>
                <c:pt idx="1246">
                  <c:v>70609.070000000007</c:v>
                </c:pt>
                <c:pt idx="1247">
                  <c:v>70919.75</c:v>
                </c:pt>
                <c:pt idx="1248">
                  <c:v>70058.080000000002</c:v>
                </c:pt>
                <c:pt idx="1249">
                  <c:v>69561.53</c:v>
                </c:pt>
                <c:pt idx="1250">
                  <c:v>69133.09</c:v>
                </c:pt>
                <c:pt idx="1251">
                  <c:v>69426.570000000007</c:v>
                </c:pt>
                <c:pt idx="1252">
                  <c:v>68709.22</c:v>
                </c:pt>
                <c:pt idx="1253">
                  <c:v>68050.710000000006</c:v>
                </c:pt>
                <c:pt idx="1254">
                  <c:v>66697.570000000007</c:v>
                </c:pt>
                <c:pt idx="1255">
                  <c:v>66574.880000000005</c:v>
                </c:pt>
                <c:pt idx="1256">
                  <c:v>67847.34</c:v>
                </c:pt>
                <c:pt idx="1257">
                  <c:v>66688.479999999996</c:v>
                </c:pt>
                <c:pt idx="1258">
                  <c:v>66764.84</c:v>
                </c:pt>
                <c:pt idx="1259">
                  <c:v>65269.15</c:v>
                </c:pt>
                <c:pt idx="1260">
                  <c:v>65362.04</c:v>
                </c:pt>
                <c:pt idx="1261">
                  <c:v>65771.33</c:v>
                </c:pt>
                <c:pt idx="1262">
                  <c:v>64217.52</c:v>
                </c:pt>
                <c:pt idx="1263">
                  <c:v>64577.83</c:v>
                </c:pt>
                <c:pt idx="1264">
                  <c:v>65755.66</c:v>
                </c:pt>
                <c:pt idx="1265">
                  <c:v>66557.55</c:v>
                </c:pt>
                <c:pt idx="1266">
                  <c:v>66341.39</c:v>
                </c:pt>
                <c:pt idx="1267">
                  <c:v>67576</c:v>
                </c:pt>
                <c:pt idx="1268">
                  <c:v>67684.990000000005</c:v>
                </c:pt>
                <c:pt idx="1269">
                  <c:v>68066.820000000007</c:v>
                </c:pt>
                <c:pt idx="1270">
                  <c:v>67258.66</c:v>
                </c:pt>
                <c:pt idx="1271">
                  <c:v>66439.83</c:v>
                </c:pt>
                <c:pt idx="1272">
                  <c:v>66910.48</c:v>
                </c:pt>
                <c:pt idx="1273">
                  <c:v>66948.990000000005</c:v>
                </c:pt>
                <c:pt idx="1274">
                  <c:v>66902.53</c:v>
                </c:pt>
                <c:pt idx="1275">
                  <c:v>67383.22</c:v>
                </c:pt>
                <c:pt idx="1276">
                  <c:v>66242.63</c:v>
                </c:pt>
                <c:pt idx="1277">
                  <c:v>67281.509999999995</c:v>
                </c:pt>
                <c:pt idx="1278">
                  <c:v>68145.53</c:v>
                </c:pt>
                <c:pt idx="1279">
                  <c:v>68012.100000000006</c:v>
                </c:pt>
                <c:pt idx="1280">
                  <c:v>67263.75</c:v>
                </c:pt>
                <c:pt idx="1281">
                  <c:v>66040.66</c:v>
                </c:pt>
                <c:pt idx="1282">
                  <c:v>66684.600000000006</c:v>
                </c:pt>
                <c:pt idx="1283">
                  <c:v>67169.25</c:v>
                </c:pt>
                <c:pt idx="1284">
                  <c:v>67005.22</c:v>
                </c:pt>
                <c:pt idx="1285">
                  <c:v>66002.570000000007</c:v>
                </c:pt>
                <c:pt idx="1286">
                  <c:v>66215.929999999993</c:v>
                </c:pt>
                <c:pt idx="1287">
                  <c:v>66879.89</c:v>
                </c:pt>
                <c:pt idx="1288">
                  <c:v>66689.61</c:v>
                </c:pt>
                <c:pt idx="1289">
                  <c:v>67578.33</c:v>
                </c:pt>
                <c:pt idx="1290">
                  <c:v>67795.509999999995</c:v>
                </c:pt>
                <c:pt idx="1291">
                  <c:v>67532.97</c:v>
                </c:pt>
                <c:pt idx="1292">
                  <c:v>67765.94</c:v>
                </c:pt>
                <c:pt idx="1293">
                  <c:v>67192.820000000007</c:v>
                </c:pt>
                <c:pt idx="1294">
                  <c:v>67418.759999999995</c:v>
                </c:pt>
                <c:pt idx="1295">
                  <c:v>67997.06</c:v>
                </c:pt>
                <c:pt idx="1296">
                  <c:v>68586.7</c:v>
                </c:pt>
                <c:pt idx="1297">
                  <c:v>69268.289999999994</c:v>
                </c:pt>
                <c:pt idx="1298">
                  <c:v>69703.8</c:v>
                </c:pt>
                <c:pt idx="1299">
                  <c:v>69837.52</c:v>
                </c:pt>
                <c:pt idx="1300">
                  <c:v>69036.91</c:v>
                </c:pt>
                <c:pt idx="1301">
                  <c:v>69176.12</c:v>
                </c:pt>
                <c:pt idx="1302">
                  <c:v>68718.009999999995</c:v>
                </c:pt>
                <c:pt idx="1303">
                  <c:v>68164.36</c:v>
                </c:pt>
                <c:pt idx="1304">
                  <c:v>66896.23</c:v>
                </c:pt>
                <c:pt idx="1305">
                  <c:v>66486.490000000005</c:v>
                </c:pt>
                <c:pt idx="1306">
                  <c:v>66278.89</c:v>
                </c:pt>
                <c:pt idx="1307">
                  <c:v>66684.210000000006</c:v>
                </c:pt>
                <c:pt idx="1308">
                  <c:v>65415.49</c:v>
                </c:pt>
                <c:pt idx="1309">
                  <c:v>66158.09</c:v>
                </c:pt>
                <c:pt idx="1310">
                  <c:v>67058.02</c:v>
                </c:pt>
                <c:pt idx="1311">
                  <c:v>66972.37</c:v>
                </c:pt>
                <c:pt idx="1312">
                  <c:v>67144.259999999995</c:v>
                </c:pt>
                <c:pt idx="1313">
                  <c:v>66264.47</c:v>
                </c:pt>
                <c:pt idx="1314">
                  <c:v>65673.210000000006</c:v>
                </c:pt>
                <c:pt idx="1315">
                  <c:v>66132.86</c:v>
                </c:pt>
                <c:pt idx="1316">
                  <c:v>65462.75</c:v>
                </c:pt>
                <c:pt idx="1317">
                  <c:v>64318.18</c:v>
                </c:pt>
                <c:pt idx="1318">
                  <c:v>63615.5</c:v>
                </c:pt>
                <c:pt idx="1319">
                  <c:v>63407.01</c:v>
                </c:pt>
                <c:pt idx="1320">
                  <c:v>64417.34</c:v>
                </c:pt>
                <c:pt idx="1321">
                  <c:v>64621.97</c:v>
                </c:pt>
                <c:pt idx="1322">
                  <c:v>64876.88</c:v>
                </c:pt>
                <c:pt idx="1323">
                  <c:v>63775.82</c:v>
                </c:pt>
                <c:pt idx="1324">
                  <c:v>64003.16</c:v>
                </c:pt>
                <c:pt idx="1325">
                  <c:v>63235.3</c:v>
                </c:pt>
                <c:pt idx="1326">
                  <c:v>62829.68</c:v>
                </c:pt>
                <c:pt idx="1327">
                  <c:v>63673.34</c:v>
                </c:pt>
                <c:pt idx="1328">
                  <c:v>62840.61</c:v>
                </c:pt>
                <c:pt idx="1329">
                  <c:v>62367.360000000001</c:v>
                </c:pt>
                <c:pt idx="1330">
                  <c:v>62596.52</c:v>
                </c:pt>
                <c:pt idx="1331">
                  <c:v>62345.18</c:v>
                </c:pt>
                <c:pt idx="1332">
                  <c:v>63336.75</c:v>
                </c:pt>
                <c:pt idx="1333">
                  <c:v>63388.44</c:v>
                </c:pt>
                <c:pt idx="1334">
                  <c:v>64098.57</c:v>
                </c:pt>
                <c:pt idx="1335">
                  <c:v>64294.96</c:v>
                </c:pt>
                <c:pt idx="1336">
                  <c:v>63953.93</c:v>
                </c:pt>
                <c:pt idx="1337">
                  <c:v>64620.08</c:v>
                </c:pt>
                <c:pt idx="1338">
                  <c:v>63411.48</c:v>
                </c:pt>
                <c:pt idx="1339">
                  <c:v>64218.080000000002</c:v>
                </c:pt>
                <c:pt idx="1340">
                  <c:v>64340.5</c:v>
                </c:pt>
                <c:pt idx="1341">
                  <c:v>63067.73</c:v>
                </c:pt>
                <c:pt idx="1342">
                  <c:v>63217.85</c:v>
                </c:pt>
                <c:pt idx="1343">
                  <c:v>63032.97</c:v>
                </c:pt>
                <c:pt idx="1344">
                  <c:v>63468.82</c:v>
                </c:pt>
                <c:pt idx="1345">
                  <c:v>62697.16</c:v>
                </c:pt>
                <c:pt idx="1346">
                  <c:v>62022.92</c:v>
                </c:pt>
                <c:pt idx="1347">
                  <c:v>62204.83</c:v>
                </c:pt>
                <c:pt idx="1348">
                  <c:v>61603.74</c:v>
                </c:pt>
                <c:pt idx="1349">
                  <c:v>60880.62</c:v>
                </c:pt>
                <c:pt idx="1350">
                  <c:v>61059.98</c:v>
                </c:pt>
                <c:pt idx="1351">
                  <c:v>61168.24</c:v>
                </c:pt>
                <c:pt idx="1352">
                  <c:v>61423.61</c:v>
                </c:pt>
                <c:pt idx="1353">
                  <c:v>61194.09</c:v>
                </c:pt>
                <c:pt idx="1354">
                  <c:v>61016.72</c:v>
                </c:pt>
                <c:pt idx="1355">
                  <c:v>61216.98</c:v>
                </c:pt>
                <c:pt idx="1356">
                  <c:v>62303.37</c:v>
                </c:pt>
                <c:pt idx="1357">
                  <c:v>62333.97</c:v>
                </c:pt>
                <c:pt idx="1358">
                  <c:v>62403.64</c:v>
                </c:pt>
                <c:pt idx="1359">
                  <c:v>63394.34</c:v>
                </c:pt>
                <c:pt idx="1360">
                  <c:v>63891.31</c:v>
                </c:pt>
                <c:pt idx="1361">
                  <c:v>63038.81</c:v>
                </c:pt>
                <c:pt idx="1362">
                  <c:v>62565.46</c:v>
                </c:pt>
                <c:pt idx="1363">
                  <c:v>62207.33</c:v>
                </c:pt>
                <c:pt idx="1364">
                  <c:v>61513.24</c:v>
                </c:pt>
                <c:pt idx="1365">
                  <c:v>60223.63</c:v>
                </c:pt>
                <c:pt idx="1366">
                  <c:v>59704.75</c:v>
                </c:pt>
                <c:pt idx="1367">
                  <c:v>60669.89</c:v>
                </c:pt>
                <c:pt idx="1368">
                  <c:v>59679.35</c:v>
                </c:pt>
                <c:pt idx="1369">
                  <c:v>59478.01</c:v>
                </c:pt>
                <c:pt idx="1370">
                  <c:v>58837.61</c:v>
                </c:pt>
                <c:pt idx="1371">
                  <c:v>59082.13</c:v>
                </c:pt>
                <c:pt idx="1372">
                  <c:v>59119.71</c:v>
                </c:pt>
                <c:pt idx="1373">
                  <c:v>60262.95</c:v>
                </c:pt>
                <c:pt idx="1374">
                  <c:v>60270.47</c:v>
                </c:pt>
                <c:pt idx="1375">
                  <c:v>59970.54</c:v>
                </c:pt>
                <c:pt idx="1376">
                  <c:v>59339.9</c:v>
                </c:pt>
                <c:pt idx="1377">
                  <c:v>58288.46</c:v>
                </c:pt>
                <c:pt idx="1378">
                  <c:v>58708.25</c:v>
                </c:pt>
                <c:pt idx="1379">
                  <c:v>58823.45</c:v>
                </c:pt>
                <c:pt idx="1380">
                  <c:v>58535.74</c:v>
                </c:pt>
                <c:pt idx="1381">
                  <c:v>57310.78</c:v>
                </c:pt>
                <c:pt idx="1382">
                  <c:v>56017.22</c:v>
                </c:pt>
                <c:pt idx="1383">
                  <c:v>52811.360000000001</c:v>
                </c:pt>
                <c:pt idx="1384">
                  <c:v>52949.22</c:v>
                </c:pt>
                <c:pt idx="1385">
                  <c:v>48668.29</c:v>
                </c:pt>
                <c:pt idx="1386">
                  <c:v>51150.9</c:v>
                </c:pt>
                <c:pt idx="1387">
                  <c:v>51395.29</c:v>
                </c:pt>
                <c:pt idx="1388">
                  <c:v>53343.11</c:v>
                </c:pt>
                <c:pt idx="1389">
                  <c:v>53473.35</c:v>
                </c:pt>
                <c:pt idx="1390">
                  <c:v>54651.83</c:v>
                </c:pt>
                <c:pt idx="1391">
                  <c:v>54323.61</c:v>
                </c:pt>
                <c:pt idx="1392">
                  <c:v>55073.02</c:v>
                </c:pt>
                <c:pt idx="1393">
                  <c:v>53134.1</c:v>
                </c:pt>
                <c:pt idx="1394">
                  <c:v>52447.63</c:v>
                </c:pt>
                <c:pt idx="1395">
                  <c:v>52440.23</c:v>
                </c:pt>
                <c:pt idx="1396">
                  <c:v>53786.63</c:v>
                </c:pt>
                <c:pt idx="1397">
                  <c:v>53795.7</c:v>
                </c:pt>
                <c:pt idx="1398">
                  <c:v>52953.3</c:v>
                </c:pt>
                <c:pt idx="1399">
                  <c:v>53350.79</c:v>
                </c:pt>
                <c:pt idx="1400">
                  <c:v>54860.73</c:v>
                </c:pt>
                <c:pt idx="1401">
                  <c:v>55385.03</c:v>
                </c:pt>
                <c:pt idx="1402">
                  <c:v>56495.12</c:v>
                </c:pt>
                <c:pt idx="1403">
                  <c:v>58118.2</c:v>
                </c:pt>
                <c:pt idx="1404">
                  <c:v>56531.62</c:v>
                </c:pt>
                <c:pt idx="1405">
                  <c:v>54998.41</c:v>
                </c:pt>
                <c:pt idx="1406">
                  <c:v>56607.3</c:v>
                </c:pt>
                <c:pt idx="1407">
                  <c:v>57623.63</c:v>
                </c:pt>
                <c:pt idx="1408">
                  <c:v>55778.39</c:v>
                </c:pt>
                <c:pt idx="1409">
                  <c:v>55685.47</c:v>
                </c:pt>
                <c:pt idx="1410">
                  <c:v>55543.97</c:v>
                </c:pt>
                <c:pt idx="1411">
                  <c:v>56286.04</c:v>
                </c:pt>
                <c:pt idx="1412">
                  <c:v>56381.46</c:v>
                </c:pt>
                <c:pt idx="1413">
                  <c:v>57210.11</c:v>
                </c:pt>
                <c:pt idx="1414">
                  <c:v>57102.78</c:v>
                </c:pt>
                <c:pt idx="1415">
                  <c:v>56378.63</c:v>
                </c:pt>
                <c:pt idx="1416">
                  <c:v>55981.9</c:v>
                </c:pt>
                <c:pt idx="1417">
                  <c:v>53280.28</c:v>
                </c:pt>
                <c:pt idx="1418">
                  <c:v>53230.36</c:v>
                </c:pt>
                <c:pt idx="1419">
                  <c:v>53747.519999999997</c:v>
                </c:pt>
                <c:pt idx="1420">
                  <c:v>53920.36</c:v>
                </c:pt>
                <c:pt idx="1421">
                  <c:v>53270.36</c:v>
                </c:pt>
                <c:pt idx="1422">
                  <c:v>53384.67</c:v>
                </c:pt>
                <c:pt idx="1423">
                  <c:v>52324.42</c:v>
                </c:pt>
                <c:pt idx="1424">
                  <c:v>50791.53</c:v>
                </c:pt>
                <c:pt idx="1425">
                  <c:v>50686.34</c:v>
                </c:pt>
                <c:pt idx="1426">
                  <c:v>51013.85</c:v>
                </c:pt>
                <c:pt idx="1427">
                  <c:v>52290.37</c:v>
                </c:pt>
                <c:pt idx="1428">
                  <c:v>51243.62</c:v>
                </c:pt>
                <c:pt idx="1429">
                  <c:v>53273.11</c:v>
                </c:pt>
                <c:pt idx="1430">
                  <c:v>53838.47</c:v>
                </c:pt>
                <c:pt idx="1431">
                  <c:v>54601.07</c:v>
                </c:pt>
                <c:pt idx="1432">
                  <c:v>55030.45</c:v>
                </c:pt>
                <c:pt idx="1433">
                  <c:v>53911.33</c:v>
                </c:pt>
                <c:pt idx="1434">
                  <c:v>55031.93</c:v>
                </c:pt>
                <c:pt idx="1435">
                  <c:v>54966.13</c:v>
                </c:pt>
                <c:pt idx="1436">
                  <c:v>54009.98</c:v>
                </c:pt>
                <c:pt idx="1437">
                  <c:v>55255.23</c:v>
                </c:pt>
                <c:pt idx="1438">
                  <c:v>56891.97</c:v>
                </c:pt>
                <c:pt idx="1439">
                  <c:v>56285.99</c:v>
                </c:pt>
                <c:pt idx="1440">
                  <c:v>57143.79</c:v>
                </c:pt>
                <c:pt idx="1441">
                  <c:v>59270.13</c:v>
                </c:pt>
                <c:pt idx="1442">
                  <c:v>59513.13</c:v>
                </c:pt>
                <c:pt idx="1443">
                  <c:v>58338.39</c:v>
                </c:pt>
                <c:pt idx="1444">
                  <c:v>57322.75</c:v>
                </c:pt>
                <c:pt idx="1445">
                  <c:v>58196.3</c:v>
                </c:pt>
                <c:pt idx="1446">
                  <c:v>58669.919999999998</c:v>
                </c:pt>
                <c:pt idx="1447">
                  <c:v>59198.77</c:v>
                </c:pt>
                <c:pt idx="1448">
                  <c:v>59026.13</c:v>
                </c:pt>
                <c:pt idx="1449">
                  <c:v>57549.74</c:v>
                </c:pt>
                <c:pt idx="1450">
                  <c:v>57321.81</c:v>
                </c:pt>
                <c:pt idx="1451">
                  <c:v>58546.97</c:v>
                </c:pt>
                <c:pt idx="1452">
                  <c:v>58258.23</c:v>
                </c:pt>
                <c:pt idx="1453">
                  <c:v>58559.99</c:v>
                </c:pt>
                <c:pt idx="1454">
                  <c:v>56988.9</c:v>
                </c:pt>
                <c:pt idx="1455">
                  <c:v>56731.34</c:v>
                </c:pt>
                <c:pt idx="1456">
                  <c:v>56284.59</c:v>
                </c:pt>
                <c:pt idx="1457">
                  <c:v>55878.44</c:v>
                </c:pt>
                <c:pt idx="1458">
                  <c:v>54972.08</c:v>
                </c:pt>
                <c:pt idx="1459">
                  <c:v>55279.88</c:v>
                </c:pt>
                <c:pt idx="1460">
                  <c:v>54894.49</c:v>
                </c:pt>
                <c:pt idx="1461">
                  <c:v>56017.35</c:v>
                </c:pt>
                <c:pt idx="1462">
                  <c:v>55299.76</c:v>
                </c:pt>
                <c:pt idx="1463">
                  <c:v>56874.98</c:v>
                </c:pt>
                <c:pt idx="1464">
                  <c:v>58143.42</c:v>
                </c:pt>
                <c:pt idx="1465">
                  <c:v>57885.85</c:v>
                </c:pt>
                <c:pt idx="1466">
                  <c:v>58910.48</c:v>
                </c:pt>
                <c:pt idx="1467">
                  <c:v>59536.160000000003</c:v>
                </c:pt>
                <c:pt idx="1468">
                  <c:v>58662.83</c:v>
                </c:pt>
                <c:pt idx="1469">
                  <c:v>57455.02</c:v>
                </c:pt>
                <c:pt idx="1470">
                  <c:v>58236.46</c:v>
                </c:pt>
                <c:pt idx="1471">
                  <c:v>57346.86</c:v>
                </c:pt>
                <c:pt idx="1472">
                  <c:v>57494.85</c:v>
                </c:pt>
                <c:pt idx="1473">
                  <c:v>56646.87</c:v>
                </c:pt>
                <c:pt idx="1474">
                  <c:v>56331.15</c:v>
                </c:pt>
                <c:pt idx="1475">
                  <c:v>56096.93</c:v>
                </c:pt>
                <c:pt idx="1476">
                  <c:v>55298.33</c:v>
                </c:pt>
                <c:pt idx="1477">
                  <c:v>56864.85</c:v>
                </c:pt>
                <c:pt idx="1478">
                  <c:v>56653.37</c:v>
                </c:pt>
                <c:pt idx="1479">
                  <c:v>57347.87</c:v>
                </c:pt>
                <c:pt idx="1480">
                  <c:v>57701.07</c:v>
                </c:pt>
                <c:pt idx="1481">
                  <c:v>57669.48</c:v>
                </c:pt>
                <c:pt idx="1482">
                  <c:v>58005.2</c:v>
                </c:pt>
                <c:pt idx="1483">
                  <c:v>56533.760000000002</c:v>
                </c:pt>
                <c:pt idx="1484">
                  <c:v>56754.080000000002</c:v>
                </c:pt>
                <c:pt idx="1485">
                  <c:v>57829.27</c:v>
                </c:pt>
                <c:pt idx="1486">
                  <c:v>59264.87</c:v>
                </c:pt>
                <c:pt idx="1487">
                  <c:v>59364.95</c:v>
                </c:pt>
                <c:pt idx="1488">
                  <c:v>58546.080000000002</c:v>
                </c:pt>
                <c:pt idx="1489">
                  <c:v>58600.37</c:v>
                </c:pt>
                <c:pt idx="1490">
                  <c:v>59082.879999999997</c:v>
                </c:pt>
                <c:pt idx="1491">
                  <c:v>59805.96</c:v>
                </c:pt>
                <c:pt idx="1492">
                  <c:v>59962.400000000001</c:v>
                </c:pt>
                <c:pt idx="1493">
                  <c:v>59920.78</c:v>
                </c:pt>
                <c:pt idx="1494">
                  <c:v>59146.58</c:v>
                </c:pt>
                <c:pt idx="1495">
                  <c:v>59956.46</c:v>
                </c:pt>
                <c:pt idx="1496">
                  <c:v>60645.9</c:v>
                </c:pt>
                <c:pt idx="1497">
                  <c:v>61722.86</c:v>
                </c:pt>
                <c:pt idx="1498">
                  <c:v>61926.69</c:v>
                </c:pt>
                <c:pt idx="1499">
                  <c:v>62312.13</c:v>
                </c:pt>
                <c:pt idx="1500">
                  <c:v>62386.239999999998</c:v>
                </c:pt>
                <c:pt idx="1501">
                  <c:v>62486.22</c:v>
                </c:pt>
                <c:pt idx="1502">
                  <c:v>62953.06</c:v>
                </c:pt>
                <c:pt idx="1503">
                  <c:v>62904.2</c:v>
                </c:pt>
                <c:pt idx="1504">
                  <c:v>62770.01</c:v>
                </c:pt>
                <c:pt idx="1505">
                  <c:v>63072.31</c:v>
                </c:pt>
                <c:pt idx="1506">
                  <c:v>64567.18</c:v>
                </c:pt>
                <c:pt idx="1507">
                  <c:v>64593.1</c:v>
                </c:pt>
                <c:pt idx="1508">
                  <c:v>65217.37</c:v>
                </c:pt>
                <c:pt idx="1509">
                  <c:v>65223.72</c:v>
                </c:pt>
                <c:pt idx="1510">
                  <c:v>65917.02</c:v>
                </c:pt>
                <c:pt idx="1511">
                  <c:v>65831.16</c:v>
                </c:pt>
                <c:pt idx="1512">
                  <c:v>65530.49</c:v>
                </c:pt>
                <c:pt idx="1513">
                  <c:v>63997.86</c:v>
                </c:pt>
                <c:pt idx="1514">
                  <c:v>65691.53</c:v>
                </c:pt>
                <c:pt idx="1515">
                  <c:v>65038.53</c:v>
                </c:pt>
                <c:pt idx="1516">
                  <c:v>65368.49</c:v>
                </c:pt>
                <c:pt idx="1517">
                  <c:v>66141.7</c:v>
                </c:pt>
                <c:pt idx="1518">
                  <c:v>66203.5</c:v>
                </c:pt>
                <c:pt idx="1519">
                  <c:v>66092.77</c:v>
                </c:pt>
                <c:pt idx="1520">
                  <c:v>65819.62</c:v>
                </c:pt>
                <c:pt idx="1521">
                  <c:v>65942.73</c:v>
                </c:pt>
                <c:pt idx="1522">
                  <c:v>65241.49</c:v>
                </c:pt>
                <c:pt idx="1523">
                  <c:v>65958.78</c:v>
                </c:pt>
                <c:pt idx="1524">
                  <c:v>65811.73</c:v>
                </c:pt>
                <c:pt idx="1525">
                  <c:v>66809.8</c:v>
                </c:pt>
                <c:pt idx="1526">
                  <c:v>67781.600000000006</c:v>
                </c:pt>
                <c:pt idx="1527">
                  <c:v>66964.03</c:v>
                </c:pt>
                <c:pt idx="1528">
                  <c:v>65114.15</c:v>
                </c:pt>
                <c:pt idx="1529">
                  <c:v>66016.759999999995</c:v>
                </c:pt>
                <c:pt idx="1530">
                  <c:v>66908.39</c:v>
                </c:pt>
                <c:pt idx="1531">
                  <c:v>66703.960000000006</c:v>
                </c:pt>
                <c:pt idx="1532">
                  <c:v>66384.759999999995</c:v>
                </c:pt>
                <c:pt idx="1533">
                  <c:v>68394.33</c:v>
                </c:pt>
                <c:pt idx="1534">
                  <c:v>68257.22</c:v>
                </c:pt>
                <c:pt idx="1535">
                  <c:v>67749.490000000005</c:v>
                </c:pt>
                <c:pt idx="1536">
                  <c:v>67684.13</c:v>
                </c:pt>
                <c:pt idx="1537">
                  <c:v>67730.31</c:v>
                </c:pt>
                <c:pt idx="1538">
                  <c:v>67295.56</c:v>
                </c:pt>
                <c:pt idx="1539">
                  <c:v>66860.05</c:v>
                </c:pt>
                <c:pt idx="1540">
                  <c:v>65828.19</c:v>
                </c:pt>
                <c:pt idx="1541">
                  <c:v>65812.95</c:v>
                </c:pt>
                <c:pt idx="1542">
                  <c:v>66684.59</c:v>
                </c:pt>
                <c:pt idx="1543">
                  <c:v>66037.350000000006</c:v>
                </c:pt>
                <c:pt idx="1544">
                  <c:v>65079.34</c:v>
                </c:pt>
                <c:pt idx="1545">
                  <c:v>64871.99</c:v>
                </c:pt>
                <c:pt idx="1546">
                  <c:v>64510.97</c:v>
                </c:pt>
                <c:pt idx="1547">
                  <c:v>65216.25</c:v>
                </c:pt>
                <c:pt idx="1548">
                  <c:v>64284.26</c:v>
                </c:pt>
                <c:pt idx="1549">
                  <c:v>63528.65</c:v>
                </c:pt>
                <c:pt idx="1550">
                  <c:v>63691.18</c:v>
                </c:pt>
                <c:pt idx="1551">
                  <c:v>62923.21</c:v>
                </c:pt>
                <c:pt idx="1552">
                  <c:v>61738.28</c:v>
                </c:pt>
                <c:pt idx="1553">
                  <c:v>61293.14</c:v>
                </c:pt>
                <c:pt idx="1554">
                  <c:v>63058</c:v>
                </c:pt>
                <c:pt idx="1555">
                  <c:v>62105.599999999999</c:v>
                </c:pt>
                <c:pt idx="1556">
                  <c:v>61954.55</c:v>
                </c:pt>
                <c:pt idx="1557">
                  <c:v>62698.87</c:v>
                </c:pt>
                <c:pt idx="1558">
                  <c:v>63010.48</c:v>
                </c:pt>
                <c:pt idx="1559">
                  <c:v>62618.41</c:v>
                </c:pt>
                <c:pt idx="1560">
                  <c:v>62494.080000000002</c:v>
                </c:pt>
                <c:pt idx="1561">
                  <c:v>61539.38</c:v>
                </c:pt>
                <c:pt idx="1562">
                  <c:v>61971.14</c:v>
                </c:pt>
                <c:pt idx="1563">
                  <c:v>61750.38</c:v>
                </c:pt>
                <c:pt idx="1564">
                  <c:v>62198.06</c:v>
                </c:pt>
                <c:pt idx="1565">
                  <c:v>61691.21</c:v>
                </c:pt>
                <c:pt idx="1566">
                  <c:v>61820.26</c:v>
                </c:pt>
                <c:pt idx="1567">
                  <c:v>62423.56</c:v>
                </c:pt>
                <c:pt idx="1568">
                  <c:v>62104.15</c:v>
                </c:pt>
                <c:pt idx="1569">
                  <c:v>60820.93</c:v>
                </c:pt>
                <c:pt idx="1570">
                  <c:v>61220.43</c:v>
                </c:pt>
                <c:pt idx="1571">
                  <c:v>60365.48</c:v>
                </c:pt>
                <c:pt idx="1572">
                  <c:v>59786.12</c:v>
                </c:pt>
                <c:pt idx="1573">
                  <c:v>59702.05</c:v>
                </c:pt>
                <c:pt idx="1574">
                  <c:v>59445.21</c:v>
                </c:pt>
                <c:pt idx="1575">
                  <c:v>57539.61</c:v>
                </c:pt>
                <c:pt idx="1576">
                  <c:v>56237.97</c:v>
                </c:pt>
                <c:pt idx="1577">
                  <c:v>55887.57</c:v>
                </c:pt>
                <c:pt idx="1578">
                  <c:v>54038.2</c:v>
                </c:pt>
                <c:pt idx="1579">
                  <c:v>54513.16</c:v>
                </c:pt>
                <c:pt idx="1580">
                  <c:v>56590.239999999998</c:v>
                </c:pt>
                <c:pt idx="1581">
                  <c:v>55038.75</c:v>
                </c:pt>
                <c:pt idx="1582">
                  <c:v>54619.48</c:v>
                </c:pt>
                <c:pt idx="1583">
                  <c:v>54063</c:v>
                </c:pt>
                <c:pt idx="1584">
                  <c:v>54463.16</c:v>
                </c:pt>
                <c:pt idx="1585">
                  <c:v>55212.69</c:v>
                </c:pt>
                <c:pt idx="1586">
                  <c:v>54633.06</c:v>
                </c:pt>
                <c:pt idx="1587">
                  <c:v>53797.91</c:v>
                </c:pt>
                <c:pt idx="1588">
                  <c:v>54490.41</c:v>
                </c:pt>
                <c:pt idx="1589">
                  <c:v>53402.9</c:v>
                </c:pt>
                <c:pt idx="1590">
                  <c:v>53416.75</c:v>
                </c:pt>
                <c:pt idx="1591">
                  <c:v>52481.440000000002</c:v>
                </c:pt>
                <c:pt idx="1592">
                  <c:v>54156.04</c:v>
                </c:pt>
                <c:pt idx="1593">
                  <c:v>54429.85</c:v>
                </c:pt>
                <c:pt idx="1594">
                  <c:v>54001.45</c:v>
                </c:pt>
                <c:pt idx="1595">
                  <c:v>55049.03</c:v>
                </c:pt>
                <c:pt idx="1596">
                  <c:v>55650.51</c:v>
                </c:pt>
                <c:pt idx="1597">
                  <c:v>55351.67</c:v>
                </c:pt>
                <c:pt idx="1598">
                  <c:v>56104.69</c:v>
                </c:pt>
                <c:pt idx="1599">
                  <c:v>56195.21</c:v>
                </c:pt>
                <c:pt idx="1600">
                  <c:v>57195.49</c:v>
                </c:pt>
                <c:pt idx="1601">
                  <c:v>57166.55</c:v>
                </c:pt>
                <c:pt idx="1602">
                  <c:v>55505.17</c:v>
                </c:pt>
                <c:pt idx="1603">
                  <c:v>55439.5</c:v>
                </c:pt>
                <c:pt idx="1604">
                  <c:v>53805.38</c:v>
                </c:pt>
                <c:pt idx="1605">
                  <c:v>53836.57</c:v>
                </c:pt>
                <c:pt idx="1606">
                  <c:v>53108.93</c:v>
                </c:pt>
                <c:pt idx="1607">
                  <c:v>52652.25</c:v>
                </c:pt>
                <c:pt idx="1608">
                  <c:v>54354.63</c:v>
                </c:pt>
                <c:pt idx="1609">
                  <c:v>54692.79</c:v>
                </c:pt>
                <c:pt idx="1610">
                  <c:v>55780.32</c:v>
                </c:pt>
                <c:pt idx="1611">
                  <c:v>56076.82</c:v>
                </c:pt>
                <c:pt idx="1612">
                  <c:v>56379.06</c:v>
                </c:pt>
                <c:pt idx="1613">
                  <c:v>55394.05</c:v>
                </c:pt>
                <c:pt idx="1614">
                  <c:v>53705.82</c:v>
                </c:pt>
                <c:pt idx="1615">
                  <c:v>53569.14</c:v>
                </c:pt>
                <c:pt idx="1616">
                  <c:v>53420.87</c:v>
                </c:pt>
                <c:pt idx="1617">
                  <c:v>54330.51</c:v>
                </c:pt>
                <c:pt idx="1618">
                  <c:v>53401.8</c:v>
                </c:pt>
                <c:pt idx="1619">
                  <c:v>53909.47</c:v>
                </c:pt>
                <c:pt idx="1620">
                  <c:v>54583.13</c:v>
                </c:pt>
                <c:pt idx="1621">
                  <c:v>55346.65</c:v>
                </c:pt>
                <c:pt idx="1622">
                  <c:v>54194.79</c:v>
                </c:pt>
                <c:pt idx="1623">
                  <c:v>53033.96</c:v>
                </c:pt>
                <c:pt idx="1624">
                  <c:v>52638.63</c:v>
                </c:pt>
                <c:pt idx="1625">
                  <c:v>52607.54</c:v>
                </c:pt>
                <c:pt idx="1626">
                  <c:v>54002.720000000001</c:v>
                </c:pt>
                <c:pt idx="1627">
                  <c:v>56553.120000000003</c:v>
                </c:pt>
                <c:pt idx="1628">
                  <c:v>57240.92</c:v>
                </c:pt>
                <c:pt idx="1629">
                  <c:v>56097.05</c:v>
                </c:pt>
                <c:pt idx="1630">
                  <c:v>56291.93</c:v>
                </c:pt>
                <c:pt idx="1631">
                  <c:v>55520.4</c:v>
                </c:pt>
                <c:pt idx="1632">
                  <c:v>57255.22</c:v>
                </c:pt>
                <c:pt idx="1633">
                  <c:v>58344.61</c:v>
                </c:pt>
                <c:pt idx="1634">
                  <c:v>57725.66</c:v>
                </c:pt>
                <c:pt idx="1635">
                  <c:v>58950.98</c:v>
                </c:pt>
                <c:pt idx="1636">
                  <c:v>58797.13</c:v>
                </c:pt>
                <c:pt idx="1637">
                  <c:v>59280.93</c:v>
                </c:pt>
                <c:pt idx="1638">
                  <c:v>59122.74</c:v>
                </c:pt>
                <c:pt idx="1639">
                  <c:v>58082.92</c:v>
                </c:pt>
                <c:pt idx="1640">
                  <c:v>58189.279999999999</c:v>
                </c:pt>
                <c:pt idx="1641">
                  <c:v>59445.79</c:v>
                </c:pt>
                <c:pt idx="1642">
                  <c:v>59082.37</c:v>
                </c:pt>
                <c:pt idx="1643">
                  <c:v>59283.09</c:v>
                </c:pt>
                <c:pt idx="1644">
                  <c:v>58917.73</c:v>
                </c:pt>
                <c:pt idx="1645">
                  <c:v>59380.76</c:v>
                </c:pt>
                <c:pt idx="1646">
                  <c:v>58511.55</c:v>
                </c:pt>
                <c:pt idx="1647">
                  <c:v>58425.760000000002</c:v>
                </c:pt>
                <c:pt idx="1648">
                  <c:v>58111.46</c:v>
                </c:pt>
                <c:pt idx="1649">
                  <c:v>58406.400000000001</c:v>
                </c:pt>
                <c:pt idx="1650">
                  <c:v>57369.19</c:v>
                </c:pt>
                <c:pt idx="1651">
                  <c:v>57256.43</c:v>
                </c:pt>
                <c:pt idx="1652">
                  <c:v>57061.45</c:v>
                </c:pt>
                <c:pt idx="1653">
                  <c:v>57281.45</c:v>
                </c:pt>
                <c:pt idx="1654">
                  <c:v>56233.9</c:v>
                </c:pt>
                <c:pt idx="1655">
                  <c:v>56863.91</c:v>
                </c:pt>
                <c:pt idx="1656">
                  <c:v>58321.24</c:v>
                </c:pt>
                <c:pt idx="1657">
                  <c:v>58404.1</c:v>
                </c:pt>
                <c:pt idx="1658">
                  <c:v>59422.55</c:v>
                </c:pt>
                <c:pt idx="1659">
                  <c:v>59921.8</c:v>
                </c:pt>
                <c:pt idx="1660">
                  <c:v>61958.12</c:v>
                </c:pt>
                <c:pt idx="1661">
                  <c:v>62105.47</c:v>
                </c:pt>
                <c:pt idx="1662">
                  <c:v>61805.98</c:v>
                </c:pt>
                <c:pt idx="1663">
                  <c:v>61804.33</c:v>
                </c:pt>
                <c:pt idx="1664">
                  <c:v>61651.83</c:v>
                </c:pt>
                <c:pt idx="1665">
                  <c:v>61687.97</c:v>
                </c:pt>
                <c:pt idx="1666">
                  <c:v>61320.07</c:v>
                </c:pt>
                <c:pt idx="1667">
                  <c:v>61909.99</c:v>
                </c:pt>
                <c:pt idx="1668">
                  <c:v>60501.1</c:v>
                </c:pt>
                <c:pt idx="1669">
                  <c:v>60478.05</c:v>
                </c:pt>
                <c:pt idx="1670">
                  <c:v>60239.79</c:v>
                </c:pt>
                <c:pt idx="1671">
                  <c:v>59175.86</c:v>
                </c:pt>
                <c:pt idx="1672">
                  <c:v>59570.8</c:v>
                </c:pt>
                <c:pt idx="1673">
                  <c:v>59222.080000000002</c:v>
                </c:pt>
                <c:pt idx="1674">
                  <c:v>58627.33</c:v>
                </c:pt>
                <c:pt idx="1675">
                  <c:v>58458</c:v>
                </c:pt>
                <c:pt idx="1676">
                  <c:v>58571.59</c:v>
                </c:pt>
                <c:pt idx="1677">
                  <c:v>59317.15</c:v>
                </c:pt>
                <c:pt idx="1678">
                  <c:v>58939.46</c:v>
                </c:pt>
                <c:pt idx="1679">
                  <c:v>58456.28</c:v>
                </c:pt>
                <c:pt idx="1680">
                  <c:v>59161.72</c:v>
                </c:pt>
                <c:pt idx="1681">
                  <c:v>59601.71</c:v>
                </c:pt>
                <c:pt idx="1682">
                  <c:v>59743.87</c:v>
                </c:pt>
                <c:pt idx="1683">
                  <c:v>60087.29</c:v>
                </c:pt>
                <c:pt idx="1684">
                  <c:v>59733.9</c:v>
                </c:pt>
                <c:pt idx="1685">
                  <c:v>58922.04</c:v>
                </c:pt>
                <c:pt idx="1686">
                  <c:v>58700.3</c:v>
                </c:pt>
                <c:pt idx="1687">
                  <c:v>57690.239999999998</c:v>
                </c:pt>
                <c:pt idx="1688">
                  <c:v>57160.74</c:v>
                </c:pt>
                <c:pt idx="1689">
                  <c:v>57836.78</c:v>
                </c:pt>
                <c:pt idx="1690">
                  <c:v>57276.81</c:v>
                </c:pt>
                <c:pt idx="1691">
                  <c:v>57176.58</c:v>
                </c:pt>
                <c:pt idx="1692">
                  <c:v>57683.76</c:v>
                </c:pt>
                <c:pt idx="1693">
                  <c:v>57068.18</c:v>
                </c:pt>
                <c:pt idx="1694">
                  <c:v>58382.68</c:v>
                </c:pt>
                <c:pt idx="1695">
                  <c:v>58209.760000000002</c:v>
                </c:pt>
                <c:pt idx="1696">
                  <c:v>59458.59</c:v>
                </c:pt>
                <c:pt idx="1697">
                  <c:v>58517.35</c:v>
                </c:pt>
                <c:pt idx="1698">
                  <c:v>57524.45</c:v>
                </c:pt>
                <c:pt idx="1699">
                  <c:v>57357.71</c:v>
                </c:pt>
                <c:pt idx="1700">
                  <c:v>57064.31</c:v>
                </c:pt>
                <c:pt idx="1701">
                  <c:v>57486.07</c:v>
                </c:pt>
                <c:pt idx="1702">
                  <c:v>56279.360000000001</c:v>
                </c:pt>
                <c:pt idx="1703">
                  <c:v>55402.33</c:v>
                </c:pt>
                <c:pt idx="1704">
                  <c:v>56450.86</c:v>
                </c:pt>
                <c:pt idx="1705">
                  <c:v>56242.12</c:v>
                </c:pt>
                <c:pt idx="1706">
                  <c:v>56436.97</c:v>
                </c:pt>
                <c:pt idx="1707">
                  <c:v>57574.03</c:v>
                </c:pt>
                <c:pt idx="1708">
                  <c:v>56737.1</c:v>
                </c:pt>
                <c:pt idx="1709">
                  <c:v>56248.09</c:v>
                </c:pt>
                <c:pt idx="1710">
                  <c:v>56539.4</c:v>
                </c:pt>
                <c:pt idx="1711">
                  <c:v>57852.53</c:v>
                </c:pt>
                <c:pt idx="1712">
                  <c:v>57474.57</c:v>
                </c:pt>
                <c:pt idx="1713">
                  <c:v>58202.35</c:v>
                </c:pt>
                <c:pt idx="1714">
                  <c:v>57563.23</c:v>
                </c:pt>
                <c:pt idx="1715">
                  <c:v>57678.62</c:v>
                </c:pt>
                <c:pt idx="1716">
                  <c:v>57656.42</c:v>
                </c:pt>
                <c:pt idx="1717">
                  <c:v>58487.32</c:v>
                </c:pt>
                <c:pt idx="1718">
                  <c:v>59248.23</c:v>
                </c:pt>
                <c:pt idx="1719">
                  <c:v>59623.34</c:v>
                </c:pt>
                <c:pt idx="1720">
                  <c:v>59474.18</c:v>
                </c:pt>
                <c:pt idx="1721">
                  <c:v>59316.75</c:v>
                </c:pt>
                <c:pt idx="1722">
                  <c:v>59604.92</c:v>
                </c:pt>
                <c:pt idx="1723">
                  <c:v>59566.52</c:v>
                </c:pt>
                <c:pt idx="1724">
                  <c:v>60460.73</c:v>
                </c:pt>
                <c:pt idx="1725">
                  <c:v>60998.34</c:v>
                </c:pt>
                <c:pt idx="1726">
                  <c:v>61276.12</c:v>
                </c:pt>
                <c:pt idx="1727">
                  <c:v>61007.03</c:v>
                </c:pt>
                <c:pt idx="1728">
                  <c:v>60959.79</c:v>
                </c:pt>
                <c:pt idx="1729">
                  <c:v>60415.95</c:v>
                </c:pt>
                <c:pt idx="1730">
                  <c:v>60952.08</c:v>
                </c:pt>
                <c:pt idx="1731">
                  <c:v>62550.1</c:v>
                </c:pt>
                <c:pt idx="1732">
                  <c:v>63312.46</c:v>
                </c:pt>
                <c:pt idx="1733">
                  <c:v>62523.06</c:v>
                </c:pt>
                <c:pt idx="1734">
                  <c:v>61932.54</c:v>
                </c:pt>
                <c:pt idx="1735">
                  <c:v>61127.839999999997</c:v>
                </c:pt>
                <c:pt idx="1736">
                  <c:v>61578.58</c:v>
                </c:pt>
                <c:pt idx="1737">
                  <c:v>61678.31</c:v>
                </c:pt>
                <c:pt idx="1738">
                  <c:v>61497.43</c:v>
                </c:pt>
                <c:pt idx="1739">
                  <c:v>62080.79</c:v>
                </c:pt>
                <c:pt idx="1740">
                  <c:v>61727.61</c:v>
                </c:pt>
                <c:pt idx="1741">
                  <c:v>61787.35</c:v>
                </c:pt>
                <c:pt idx="1742">
                  <c:v>62194.06</c:v>
                </c:pt>
                <c:pt idx="1743">
                  <c:v>61956.14</c:v>
                </c:pt>
                <c:pt idx="1744">
                  <c:v>61899.71</c:v>
                </c:pt>
                <c:pt idx="1745">
                  <c:v>61692.29</c:v>
                </c:pt>
                <c:pt idx="1746">
                  <c:v>61966.26</c:v>
                </c:pt>
                <c:pt idx="1747">
                  <c:v>61169.83</c:v>
                </c:pt>
                <c:pt idx="1748">
                  <c:v>60027.07</c:v>
                </c:pt>
                <c:pt idx="1749">
                  <c:v>60406.33</c:v>
                </c:pt>
                <c:pt idx="1750">
                  <c:v>59336.7</c:v>
                </c:pt>
                <c:pt idx="1751">
                  <c:v>59761.49</c:v>
                </c:pt>
                <c:pt idx="1752">
                  <c:v>60351.16</c:v>
                </c:pt>
                <c:pt idx="1753">
                  <c:v>59575.66</c:v>
                </c:pt>
                <c:pt idx="1754">
                  <c:v>59444.97</c:v>
                </c:pt>
                <c:pt idx="1755">
                  <c:v>58951.07</c:v>
                </c:pt>
                <c:pt idx="1756">
                  <c:v>58372.46</c:v>
                </c:pt>
                <c:pt idx="1757">
                  <c:v>58497.83</c:v>
                </c:pt>
                <c:pt idx="1758">
                  <c:v>58405.74</c:v>
                </c:pt>
                <c:pt idx="1759">
                  <c:v>58077.31</c:v>
                </c:pt>
                <c:pt idx="1760">
                  <c:v>57903.3</c:v>
                </c:pt>
                <c:pt idx="1761">
                  <c:v>57613.9</c:v>
                </c:pt>
                <c:pt idx="1762">
                  <c:v>57314.400000000001</c:v>
                </c:pt>
                <c:pt idx="1763">
                  <c:v>56177.599999999999</c:v>
                </c:pt>
                <c:pt idx="1764">
                  <c:v>56154.68</c:v>
                </c:pt>
                <c:pt idx="1765">
                  <c:v>56697.06</c:v>
                </c:pt>
                <c:pt idx="1766">
                  <c:v>56617.56</c:v>
                </c:pt>
                <c:pt idx="1767">
                  <c:v>56948.87</c:v>
                </c:pt>
                <c:pt idx="1768">
                  <c:v>57273.88</c:v>
                </c:pt>
                <c:pt idx="1769">
                  <c:v>57424.29</c:v>
                </c:pt>
                <c:pt idx="1770">
                  <c:v>56883.99</c:v>
                </c:pt>
                <c:pt idx="1771">
                  <c:v>56499.17</c:v>
                </c:pt>
                <c:pt idx="1772">
                  <c:v>55950.73</c:v>
                </c:pt>
                <c:pt idx="1773">
                  <c:v>57940.14</c:v>
                </c:pt>
                <c:pt idx="1774">
                  <c:v>58846.81</c:v>
                </c:pt>
                <c:pt idx="1775">
                  <c:v>58432.75</c:v>
                </c:pt>
                <c:pt idx="1776">
                  <c:v>58544.79</c:v>
                </c:pt>
                <c:pt idx="1777">
                  <c:v>58208.61</c:v>
                </c:pt>
                <c:pt idx="1778">
                  <c:v>57385.9</c:v>
                </c:pt>
                <c:pt idx="1779">
                  <c:v>57281.02</c:v>
                </c:pt>
                <c:pt idx="1780">
                  <c:v>56869.279999999999</c:v>
                </c:pt>
                <c:pt idx="1781">
                  <c:v>56972.959999999999</c:v>
                </c:pt>
                <c:pt idx="1782">
                  <c:v>56361.24</c:v>
                </c:pt>
                <c:pt idx="1783">
                  <c:v>56030.03</c:v>
                </c:pt>
                <c:pt idx="1784">
                  <c:v>55576.67</c:v>
                </c:pt>
                <c:pt idx="1785">
                  <c:v>55243.4</c:v>
                </c:pt>
                <c:pt idx="1786">
                  <c:v>54873.120000000003</c:v>
                </c:pt>
                <c:pt idx="1787">
                  <c:v>55671.39</c:v>
                </c:pt>
                <c:pt idx="1788">
                  <c:v>56034.29</c:v>
                </c:pt>
                <c:pt idx="1789">
                  <c:v>56352.09</c:v>
                </c:pt>
                <c:pt idx="1790">
                  <c:v>55902.18</c:v>
                </c:pt>
                <c:pt idx="1791">
                  <c:v>54889.1</c:v>
                </c:pt>
                <c:pt idx="1792">
                  <c:v>55562.74</c:v>
                </c:pt>
                <c:pt idx="1793">
                  <c:v>54648.15</c:v>
                </c:pt>
                <c:pt idx="1794">
                  <c:v>55050.6</c:v>
                </c:pt>
                <c:pt idx="1795">
                  <c:v>55092.31</c:v>
                </c:pt>
                <c:pt idx="1796">
                  <c:v>55912.04</c:v>
                </c:pt>
                <c:pt idx="1797">
                  <c:v>56186.559999999998</c:v>
                </c:pt>
                <c:pt idx="1798">
                  <c:v>55400.91</c:v>
                </c:pt>
                <c:pt idx="1799">
                  <c:v>54962.65</c:v>
                </c:pt>
                <c:pt idx="1800">
                  <c:v>52949.93</c:v>
                </c:pt>
                <c:pt idx="1801">
                  <c:v>53990.83</c:v>
                </c:pt>
                <c:pt idx="1802">
                  <c:v>52881.96</c:v>
                </c:pt>
                <c:pt idx="1803">
                  <c:v>53165.91</c:v>
                </c:pt>
                <c:pt idx="1804">
                  <c:v>53928.92</c:v>
                </c:pt>
                <c:pt idx="1805">
                  <c:v>54297.73</c:v>
                </c:pt>
                <c:pt idx="1806">
                  <c:v>54884.75</c:v>
                </c:pt>
                <c:pt idx="1807">
                  <c:v>54984.23</c:v>
                </c:pt>
                <c:pt idx="1808">
                  <c:v>54963.32</c:v>
                </c:pt>
                <c:pt idx="1809">
                  <c:v>54252.04</c:v>
                </c:pt>
                <c:pt idx="1810">
                  <c:v>54887.25</c:v>
                </c:pt>
                <c:pt idx="1811">
                  <c:v>55910.37</c:v>
                </c:pt>
                <c:pt idx="1812">
                  <c:v>55321.93</c:v>
                </c:pt>
                <c:pt idx="1813">
                  <c:v>55488.08</c:v>
                </c:pt>
                <c:pt idx="1814">
                  <c:v>55429.88</c:v>
                </c:pt>
                <c:pt idx="1815">
                  <c:v>56274.66</c:v>
                </c:pt>
                <c:pt idx="1816">
                  <c:v>55804.800000000003</c:v>
                </c:pt>
                <c:pt idx="1817">
                  <c:v>55447.56</c:v>
                </c:pt>
                <c:pt idx="1818">
                  <c:v>55107.8</c:v>
                </c:pt>
                <c:pt idx="1819">
                  <c:v>54447.77</c:v>
                </c:pt>
                <c:pt idx="1820">
                  <c:v>54666.82</c:v>
                </c:pt>
                <c:pt idx="1821">
                  <c:v>54936.41</c:v>
                </c:pt>
                <c:pt idx="1822">
                  <c:v>54772.62</c:v>
                </c:pt>
                <c:pt idx="1823">
                  <c:v>55164.27</c:v>
                </c:pt>
                <c:pt idx="1824">
                  <c:v>55700.77</c:v>
                </c:pt>
                <c:pt idx="1825">
                  <c:v>56265.32</c:v>
                </c:pt>
                <c:pt idx="1826">
                  <c:v>56429.27</c:v>
                </c:pt>
                <c:pt idx="1827">
                  <c:v>56349.91</c:v>
                </c:pt>
                <c:pt idx="1828">
                  <c:v>56406.21</c:v>
                </c:pt>
                <c:pt idx="1829">
                  <c:v>56395.94</c:v>
                </c:pt>
                <c:pt idx="1830">
                  <c:v>56036.26</c:v>
                </c:pt>
                <c:pt idx="1831">
                  <c:v>54634.69</c:v>
                </c:pt>
                <c:pt idx="1832">
                  <c:v>53506.080000000002</c:v>
                </c:pt>
                <c:pt idx="1833">
                  <c:v>53944.36</c:v>
                </c:pt>
                <c:pt idx="1834">
                  <c:v>54017.9</c:v>
                </c:pt>
                <c:pt idx="1835">
                  <c:v>52798.63</c:v>
                </c:pt>
                <c:pt idx="1836">
                  <c:v>52884.83</c:v>
                </c:pt>
                <c:pt idx="1837">
                  <c:v>51618.63</c:v>
                </c:pt>
                <c:pt idx="1838">
                  <c:v>51316.65</c:v>
                </c:pt>
                <c:pt idx="1839">
                  <c:v>49769.93</c:v>
                </c:pt>
                <c:pt idx="1840">
                  <c:v>49180.58</c:v>
                </c:pt>
                <c:pt idx="1841">
                  <c:v>50414.89</c:v>
                </c:pt>
                <c:pt idx="1842">
                  <c:v>49332.34</c:v>
                </c:pt>
                <c:pt idx="1843">
                  <c:v>49088.65</c:v>
                </c:pt>
                <c:pt idx="1844">
                  <c:v>49464.94</c:v>
                </c:pt>
                <c:pt idx="1845">
                  <c:v>47893.06</c:v>
                </c:pt>
                <c:pt idx="1846">
                  <c:v>48214.43</c:v>
                </c:pt>
                <c:pt idx="1847">
                  <c:v>47056.04</c:v>
                </c:pt>
                <c:pt idx="1848">
                  <c:v>45965.05</c:v>
                </c:pt>
                <c:pt idx="1849">
                  <c:v>46893.04</c:v>
                </c:pt>
                <c:pt idx="1850">
                  <c:v>47171.98</c:v>
                </c:pt>
                <c:pt idx="1851">
                  <c:v>47609.46</c:v>
                </c:pt>
                <c:pt idx="1852">
                  <c:v>47457.13</c:v>
                </c:pt>
                <c:pt idx="1853">
                  <c:v>47229.59</c:v>
                </c:pt>
                <c:pt idx="1854">
                  <c:v>45228.95</c:v>
                </c:pt>
                <c:pt idx="1855">
                  <c:v>45044.03</c:v>
                </c:pt>
                <c:pt idx="1856">
                  <c:v>45763.16</c:v>
                </c:pt>
                <c:pt idx="1857">
                  <c:v>45210.49</c:v>
                </c:pt>
                <c:pt idx="1858">
                  <c:v>45075.5</c:v>
                </c:pt>
                <c:pt idx="1859">
                  <c:v>45483.43</c:v>
                </c:pt>
                <c:pt idx="1860">
                  <c:v>46626.26</c:v>
                </c:pt>
                <c:pt idx="1861">
                  <c:v>45533.24</c:v>
                </c:pt>
                <c:pt idx="1862">
                  <c:v>46738.9</c:v>
                </c:pt>
                <c:pt idx="1863">
                  <c:v>46869.29</c:v>
                </c:pt>
                <c:pt idx="1864">
                  <c:v>47407.31</c:v>
                </c:pt>
                <c:pt idx="1865">
                  <c:v>47656.92</c:v>
                </c:pt>
                <c:pt idx="1866">
                  <c:v>47400.23</c:v>
                </c:pt>
                <c:pt idx="1867">
                  <c:v>48574.09</c:v>
                </c:pt>
                <c:pt idx="1868">
                  <c:v>48819.519999999997</c:v>
                </c:pt>
                <c:pt idx="1869">
                  <c:v>48374.23</c:v>
                </c:pt>
                <c:pt idx="1870">
                  <c:v>49066.75</c:v>
                </c:pt>
                <c:pt idx="1871">
                  <c:v>49422.05</c:v>
                </c:pt>
                <c:pt idx="1872">
                  <c:v>49212.33</c:v>
                </c:pt>
                <c:pt idx="1873">
                  <c:v>48561.78</c:v>
                </c:pt>
                <c:pt idx="1874">
                  <c:v>48234.49</c:v>
                </c:pt>
                <c:pt idx="1875">
                  <c:v>49140.78</c:v>
                </c:pt>
                <c:pt idx="1876">
                  <c:v>48474.04</c:v>
                </c:pt>
                <c:pt idx="1877">
                  <c:v>48436.44</c:v>
                </c:pt>
                <c:pt idx="1878">
                  <c:v>47421.85</c:v>
                </c:pt>
                <c:pt idx="1879">
                  <c:v>47446.71</c:v>
                </c:pt>
                <c:pt idx="1880">
                  <c:v>48928.82</c:v>
                </c:pt>
                <c:pt idx="1881">
                  <c:v>49874.9</c:v>
                </c:pt>
                <c:pt idx="1882">
                  <c:v>50299.49</c:v>
                </c:pt>
                <c:pt idx="1883">
                  <c:v>50600.55</c:v>
                </c:pt>
                <c:pt idx="1884">
                  <c:v>50895.92</c:v>
                </c:pt>
                <c:pt idx="1885">
                  <c:v>50908.34</c:v>
                </c:pt>
                <c:pt idx="1886">
                  <c:v>51538.78</c:v>
                </c:pt>
                <c:pt idx="1887">
                  <c:v>51574.09</c:v>
                </c:pt>
                <c:pt idx="1888">
                  <c:v>50507.02</c:v>
                </c:pt>
                <c:pt idx="1889">
                  <c:v>50405.2</c:v>
                </c:pt>
                <c:pt idx="1890">
                  <c:v>51397.66</c:v>
                </c:pt>
                <c:pt idx="1891">
                  <c:v>52197.06</c:v>
                </c:pt>
                <c:pt idx="1892">
                  <c:v>51429.48</c:v>
                </c:pt>
                <c:pt idx="1893">
                  <c:v>50091.55</c:v>
                </c:pt>
                <c:pt idx="1894">
                  <c:v>49866.92</c:v>
                </c:pt>
                <c:pt idx="1895">
                  <c:v>49921.88</c:v>
                </c:pt>
                <c:pt idx="1896">
                  <c:v>50011.75</c:v>
                </c:pt>
                <c:pt idx="1897">
                  <c:v>51835.15</c:v>
                </c:pt>
                <c:pt idx="1898">
                  <c:v>51625.5</c:v>
                </c:pt>
                <c:pt idx="1899">
                  <c:v>51716.160000000003</c:v>
                </c:pt>
                <c:pt idx="1900">
                  <c:v>52351.86</c:v>
                </c:pt>
                <c:pt idx="1901">
                  <c:v>53749.42</c:v>
                </c:pt>
                <c:pt idx="1902">
                  <c:v>54251.85</c:v>
                </c:pt>
                <c:pt idx="1903">
                  <c:v>53979.03</c:v>
                </c:pt>
                <c:pt idx="1904">
                  <c:v>53570.46</c:v>
                </c:pt>
                <c:pt idx="1905">
                  <c:v>53307.09</c:v>
                </c:pt>
                <c:pt idx="1906">
                  <c:v>53797.51</c:v>
                </c:pt>
                <c:pt idx="1907">
                  <c:v>53821.63</c:v>
                </c:pt>
                <c:pt idx="1908">
                  <c:v>54271.25</c:v>
                </c:pt>
                <c:pt idx="1909">
                  <c:v>55702.9</c:v>
                </c:pt>
                <c:pt idx="1910">
                  <c:v>55095.69</c:v>
                </c:pt>
                <c:pt idx="1911">
                  <c:v>54110.03</c:v>
                </c:pt>
                <c:pt idx="1912">
                  <c:v>54602.38</c:v>
                </c:pt>
                <c:pt idx="1913">
                  <c:v>54431.05</c:v>
                </c:pt>
                <c:pt idx="1914">
                  <c:v>54261.11</c:v>
                </c:pt>
                <c:pt idx="1915">
                  <c:v>53782.97</c:v>
                </c:pt>
                <c:pt idx="1916">
                  <c:v>53738.92</c:v>
                </c:pt>
                <c:pt idx="1917">
                  <c:v>52338.19</c:v>
                </c:pt>
                <c:pt idx="1918">
                  <c:v>53179.46</c:v>
                </c:pt>
                <c:pt idx="1919">
                  <c:v>53100.18</c:v>
                </c:pt>
                <c:pt idx="1920">
                  <c:v>52489.86</c:v>
                </c:pt>
                <c:pt idx="1921">
                  <c:v>52848.97</c:v>
                </c:pt>
                <c:pt idx="1922">
                  <c:v>52417.1</c:v>
                </c:pt>
                <c:pt idx="1923">
                  <c:v>52312.44</c:v>
                </c:pt>
                <c:pt idx="1924">
                  <c:v>52547.71</c:v>
                </c:pt>
                <c:pt idx="1925">
                  <c:v>52996.639999999999</c:v>
                </c:pt>
                <c:pt idx="1926">
                  <c:v>53149.62</c:v>
                </c:pt>
                <c:pt idx="1927">
                  <c:v>54170.6</c:v>
                </c:pt>
                <c:pt idx="1928">
                  <c:v>54980.639999999999</c:v>
                </c:pt>
                <c:pt idx="1929">
                  <c:v>55973.03</c:v>
                </c:pt>
                <c:pt idx="1930">
                  <c:v>55358.13</c:v>
                </c:pt>
                <c:pt idx="1931">
                  <c:v>55378.46</c:v>
                </c:pt>
                <c:pt idx="1932">
                  <c:v>56077.43</c:v>
                </c:pt>
                <c:pt idx="1933">
                  <c:v>56460.38</c:v>
                </c:pt>
                <c:pt idx="1934">
                  <c:v>55440.03</c:v>
                </c:pt>
                <c:pt idx="1935">
                  <c:v>54877.15</c:v>
                </c:pt>
                <c:pt idx="1936">
                  <c:v>54154.15</c:v>
                </c:pt>
                <c:pt idx="1937">
                  <c:v>55073.37</c:v>
                </c:pt>
                <c:pt idx="1938">
                  <c:v>54538.8</c:v>
                </c:pt>
                <c:pt idx="1939">
                  <c:v>54172.82</c:v>
                </c:pt>
                <c:pt idx="1940">
                  <c:v>54256.2</c:v>
                </c:pt>
                <c:pt idx="1941">
                  <c:v>54013.24</c:v>
                </c:pt>
                <c:pt idx="1942">
                  <c:v>54436.92</c:v>
                </c:pt>
                <c:pt idx="1943">
                  <c:v>53831.85</c:v>
                </c:pt>
                <c:pt idx="1944">
                  <c:v>53384.6</c:v>
                </c:pt>
                <c:pt idx="1945">
                  <c:v>52740.79</c:v>
                </c:pt>
                <c:pt idx="1946">
                  <c:v>52248.86</c:v>
                </c:pt>
                <c:pt idx="1947">
                  <c:v>52623.87</c:v>
                </c:pt>
                <c:pt idx="1948">
                  <c:v>51804.33</c:v>
                </c:pt>
                <c:pt idx="1949">
                  <c:v>52230.29</c:v>
                </c:pt>
                <c:pt idx="1950">
                  <c:v>53451.6</c:v>
                </c:pt>
                <c:pt idx="1951">
                  <c:v>54307.040000000001</c:v>
                </c:pt>
                <c:pt idx="1952">
                  <c:v>53032.91</c:v>
                </c:pt>
                <c:pt idx="1953">
                  <c:v>52688.02</c:v>
                </c:pt>
                <c:pt idx="1954">
                  <c:v>52800.74</c:v>
                </c:pt>
                <c:pt idx="1955">
                  <c:v>52263.51</c:v>
                </c:pt>
                <c:pt idx="1956">
                  <c:v>51446.91</c:v>
                </c:pt>
                <c:pt idx="1957">
                  <c:v>51861.21</c:v>
                </c:pt>
                <c:pt idx="1958">
                  <c:v>51846.83</c:v>
                </c:pt>
                <c:pt idx="1959">
                  <c:v>52482.49</c:v>
                </c:pt>
                <c:pt idx="1960">
                  <c:v>51244.87</c:v>
                </c:pt>
                <c:pt idx="1961">
                  <c:v>50348.89</c:v>
                </c:pt>
                <c:pt idx="1962">
                  <c:v>50215.79</c:v>
                </c:pt>
                <c:pt idx="1963">
                  <c:v>50787.63</c:v>
                </c:pt>
                <c:pt idx="1964">
                  <c:v>50944.27</c:v>
                </c:pt>
                <c:pt idx="1965">
                  <c:v>51165.38</c:v>
                </c:pt>
                <c:pt idx="1966">
                  <c:v>50993.02</c:v>
                </c:pt>
                <c:pt idx="1967">
                  <c:v>50067.99</c:v>
                </c:pt>
                <c:pt idx="1968">
                  <c:v>50121.61</c:v>
                </c:pt>
                <c:pt idx="1969">
                  <c:v>50051.18</c:v>
                </c:pt>
                <c:pt idx="1970">
                  <c:v>50279.61</c:v>
                </c:pt>
                <c:pt idx="1971">
                  <c:v>50090.35</c:v>
                </c:pt>
                <c:pt idx="1972">
                  <c:v>50563.43</c:v>
                </c:pt>
                <c:pt idx="1973">
                  <c:v>51633.43</c:v>
                </c:pt>
                <c:pt idx="1974">
                  <c:v>51185.74</c:v>
                </c:pt>
                <c:pt idx="1975">
                  <c:v>51356.1</c:v>
                </c:pt>
                <c:pt idx="1976">
                  <c:v>51356.1</c:v>
                </c:pt>
                <c:pt idx="1977">
                  <c:v>51221.01</c:v>
                </c:pt>
                <c:pt idx="1978">
                  <c:v>51266.559999999998</c:v>
                </c:pt>
                <c:pt idx="1979">
                  <c:v>51507.16</c:v>
                </c:pt>
                <c:pt idx="1980">
                  <c:v>50341.25</c:v>
                </c:pt>
                <c:pt idx="1981">
                  <c:v>50981.09</c:v>
                </c:pt>
                <c:pt idx="1982">
                  <c:v>50973.62</c:v>
                </c:pt>
                <c:pt idx="1983">
                  <c:v>50430.02</c:v>
                </c:pt>
                <c:pt idx="1984">
                  <c:v>50576.639999999999</c:v>
                </c:pt>
                <c:pt idx="1985">
                  <c:v>49321.68</c:v>
                </c:pt>
                <c:pt idx="1986">
                  <c:v>49696.45</c:v>
                </c:pt>
                <c:pt idx="1987">
                  <c:v>49426.9</c:v>
                </c:pt>
                <c:pt idx="1988">
                  <c:v>49703.1</c:v>
                </c:pt>
                <c:pt idx="1989">
                  <c:v>50105.37</c:v>
                </c:pt>
                <c:pt idx="1990">
                  <c:v>49696.28</c:v>
                </c:pt>
                <c:pt idx="1991">
                  <c:v>49181.86</c:v>
                </c:pt>
                <c:pt idx="1992">
                  <c:v>48708.41</c:v>
                </c:pt>
                <c:pt idx="1993">
                  <c:v>48542.07</c:v>
                </c:pt>
                <c:pt idx="1994">
                  <c:v>49299.66</c:v>
                </c:pt>
                <c:pt idx="1995">
                  <c:v>48320.639999999999</c:v>
                </c:pt>
                <c:pt idx="1996">
                  <c:v>47787.38</c:v>
                </c:pt>
                <c:pt idx="1997">
                  <c:v>47701.05</c:v>
                </c:pt>
                <c:pt idx="1998">
                  <c:v>47840.93</c:v>
                </c:pt>
                <c:pt idx="1999">
                  <c:v>47556.78</c:v>
                </c:pt>
                <c:pt idx="2000">
                  <c:v>47244.26</c:v>
                </c:pt>
                <c:pt idx="2001">
                  <c:v>47638.99</c:v>
                </c:pt>
                <c:pt idx="2002">
                  <c:v>46147.519999999997</c:v>
                </c:pt>
                <c:pt idx="2003">
                  <c:v>46964.22</c:v>
                </c:pt>
                <c:pt idx="2004">
                  <c:v>46624.39</c:v>
                </c:pt>
                <c:pt idx="2005">
                  <c:v>47738.09</c:v>
                </c:pt>
                <c:pt idx="2006">
                  <c:v>48073.599999999999</c:v>
                </c:pt>
                <c:pt idx="2007">
                  <c:v>47710.82</c:v>
                </c:pt>
                <c:pt idx="2008">
                  <c:v>48462.79</c:v>
                </c:pt>
                <c:pt idx="2009">
                  <c:v>48216.89</c:v>
                </c:pt>
                <c:pt idx="2010">
                  <c:v>47812.83</c:v>
                </c:pt>
                <c:pt idx="2011">
                  <c:v>48201.11</c:v>
                </c:pt>
                <c:pt idx="2012">
                  <c:v>47576.33</c:v>
                </c:pt>
                <c:pt idx="2013">
                  <c:v>46599.76</c:v>
                </c:pt>
                <c:pt idx="2014">
                  <c:v>47150.83</c:v>
                </c:pt>
                <c:pt idx="2015">
                  <c:v>47288.61</c:v>
                </c:pt>
                <c:pt idx="2016">
                  <c:v>47380.24</c:v>
                </c:pt>
                <c:pt idx="2017">
                  <c:v>47393.5</c:v>
                </c:pt>
                <c:pt idx="2018">
                  <c:v>46715.91</c:v>
                </c:pt>
                <c:pt idx="2019">
                  <c:v>46599.21</c:v>
                </c:pt>
                <c:pt idx="2020">
                  <c:v>47606.75</c:v>
                </c:pt>
                <c:pt idx="2021">
                  <c:v>47094.400000000001</c:v>
                </c:pt>
                <c:pt idx="2022">
                  <c:v>46589</c:v>
                </c:pt>
                <c:pt idx="2023">
                  <c:v>47093.13</c:v>
                </c:pt>
                <c:pt idx="2024">
                  <c:v>46244.07</c:v>
                </c:pt>
                <c:pt idx="2025">
                  <c:v>45533.2</c:v>
                </c:pt>
                <c:pt idx="2026">
                  <c:v>45697.62</c:v>
                </c:pt>
                <c:pt idx="2027">
                  <c:v>45861.81</c:v>
                </c:pt>
                <c:pt idx="2028">
                  <c:v>45443.83</c:v>
                </c:pt>
                <c:pt idx="2029">
                  <c:v>44965.66</c:v>
                </c:pt>
                <c:pt idx="2030">
                  <c:v>45117.8</c:v>
                </c:pt>
                <c:pt idx="2031">
                  <c:v>46150.96</c:v>
                </c:pt>
                <c:pt idx="2032">
                  <c:v>46567.23</c:v>
                </c:pt>
                <c:pt idx="2033">
                  <c:v>47278.48</c:v>
                </c:pt>
                <c:pt idx="2034">
                  <c:v>47380.94</c:v>
                </c:pt>
                <c:pt idx="2035">
                  <c:v>47993.42</c:v>
                </c:pt>
                <c:pt idx="2036">
                  <c:v>48180.14</c:v>
                </c:pt>
                <c:pt idx="2037">
                  <c:v>47965.61</c:v>
                </c:pt>
                <c:pt idx="2038">
                  <c:v>49646.79</c:v>
                </c:pt>
                <c:pt idx="2039">
                  <c:v>49768.06</c:v>
                </c:pt>
                <c:pt idx="2040">
                  <c:v>50414.92</c:v>
                </c:pt>
                <c:pt idx="2041">
                  <c:v>50270.37</c:v>
                </c:pt>
                <c:pt idx="2042">
                  <c:v>51701.05</c:v>
                </c:pt>
                <c:pt idx="2043">
                  <c:v>51408.21</c:v>
                </c:pt>
                <c:pt idx="2044">
                  <c:v>51081.78</c:v>
                </c:pt>
                <c:pt idx="2045">
                  <c:v>52155.28</c:v>
                </c:pt>
                <c:pt idx="2046">
                  <c:v>51629.07</c:v>
                </c:pt>
                <c:pt idx="2047">
                  <c:v>51185.4</c:v>
                </c:pt>
                <c:pt idx="2048">
                  <c:v>51127.48</c:v>
                </c:pt>
                <c:pt idx="2049">
                  <c:v>51867.29</c:v>
                </c:pt>
                <c:pt idx="2050">
                  <c:v>51596.55</c:v>
                </c:pt>
                <c:pt idx="2051">
                  <c:v>50454.35</c:v>
                </c:pt>
                <c:pt idx="2052">
                  <c:v>51200.56</c:v>
                </c:pt>
                <c:pt idx="2053">
                  <c:v>52111.85</c:v>
                </c:pt>
                <c:pt idx="2054">
                  <c:v>51976.86</c:v>
                </c:pt>
                <c:pt idx="2055">
                  <c:v>51569.69</c:v>
                </c:pt>
                <c:pt idx="2056">
                  <c:v>51817.45</c:v>
                </c:pt>
                <c:pt idx="2057">
                  <c:v>51399.35</c:v>
                </c:pt>
                <c:pt idx="2058">
                  <c:v>51383.68</c:v>
                </c:pt>
                <c:pt idx="2059">
                  <c:v>51838.61</c:v>
                </c:pt>
                <c:pt idx="2060">
                  <c:v>51626.69</c:v>
                </c:pt>
                <c:pt idx="2061">
                  <c:v>52980.31</c:v>
                </c:pt>
                <c:pt idx="2062">
                  <c:v>53446.17</c:v>
                </c:pt>
                <c:pt idx="2063">
                  <c:v>53779.74</c:v>
                </c:pt>
                <c:pt idx="2064">
                  <c:v>54052.74</c:v>
                </c:pt>
                <c:pt idx="2065">
                  <c:v>53422.37</c:v>
                </c:pt>
                <c:pt idx="2066">
                  <c:v>53100.34</c:v>
                </c:pt>
                <c:pt idx="2067">
                  <c:v>54052.9</c:v>
                </c:pt>
                <c:pt idx="2068">
                  <c:v>53907.46</c:v>
                </c:pt>
                <c:pt idx="2069">
                  <c:v>54412.54</c:v>
                </c:pt>
                <c:pt idx="2070">
                  <c:v>53855.54</c:v>
                </c:pt>
                <c:pt idx="2071">
                  <c:v>53975.76</c:v>
                </c:pt>
                <c:pt idx="2072">
                  <c:v>53353.1</c:v>
                </c:pt>
                <c:pt idx="2073">
                  <c:v>52366.19</c:v>
                </c:pt>
                <c:pt idx="2074">
                  <c:v>52203.37</c:v>
                </c:pt>
                <c:pt idx="2075">
                  <c:v>52806.22</c:v>
                </c:pt>
                <c:pt idx="2076">
                  <c:v>52626.41</c:v>
                </c:pt>
                <c:pt idx="2077">
                  <c:v>52932.91</c:v>
                </c:pt>
                <c:pt idx="2078">
                  <c:v>52173.98</c:v>
                </c:pt>
                <c:pt idx="2079">
                  <c:v>52639.75</c:v>
                </c:pt>
                <c:pt idx="2080">
                  <c:v>52239.34</c:v>
                </c:pt>
                <c:pt idx="2081">
                  <c:v>51239.34</c:v>
                </c:pt>
                <c:pt idx="2082">
                  <c:v>51605.83</c:v>
                </c:pt>
                <c:pt idx="2083">
                  <c:v>52032.38</c:v>
                </c:pt>
                <c:pt idx="2084">
                  <c:v>51832.98</c:v>
                </c:pt>
                <c:pt idx="2085">
                  <c:v>51558.79</c:v>
                </c:pt>
                <c:pt idx="2086">
                  <c:v>53128.66</c:v>
                </c:pt>
                <c:pt idx="2087">
                  <c:v>54273.16</c:v>
                </c:pt>
                <c:pt idx="2088">
                  <c:v>54604.34</c:v>
                </c:pt>
                <c:pt idx="2089">
                  <c:v>55102.44</c:v>
                </c:pt>
                <c:pt idx="2090">
                  <c:v>54806.64</c:v>
                </c:pt>
                <c:pt idx="2091">
                  <c:v>54629.55</c:v>
                </c:pt>
                <c:pt idx="2092">
                  <c:v>54299.95</c:v>
                </c:pt>
                <c:pt idx="2093">
                  <c:v>55202.54</c:v>
                </c:pt>
                <c:pt idx="2094">
                  <c:v>54638.19</c:v>
                </c:pt>
                <c:pt idx="2095">
                  <c:v>54210.05</c:v>
                </c:pt>
                <c:pt idx="2096">
                  <c:v>54280.78</c:v>
                </c:pt>
                <c:pt idx="2097">
                  <c:v>53425.74</c:v>
                </c:pt>
                <c:pt idx="2098">
                  <c:v>53506.75</c:v>
                </c:pt>
                <c:pt idx="2099">
                  <c:v>53157.3</c:v>
                </c:pt>
                <c:pt idx="2100">
                  <c:v>53168.22</c:v>
                </c:pt>
                <c:pt idx="2101">
                  <c:v>53171.49</c:v>
                </c:pt>
                <c:pt idx="2102">
                  <c:v>53028.78</c:v>
                </c:pt>
                <c:pt idx="2103">
                  <c:v>53874.58</c:v>
                </c:pt>
                <c:pt idx="2104">
                  <c:v>54055.9</c:v>
                </c:pt>
                <c:pt idx="2105">
                  <c:v>53801.83</c:v>
                </c:pt>
                <c:pt idx="2106">
                  <c:v>53634.69</c:v>
                </c:pt>
                <c:pt idx="2107">
                  <c:v>54592.75</c:v>
                </c:pt>
                <c:pt idx="2108">
                  <c:v>54785.93</c:v>
                </c:pt>
                <c:pt idx="2109">
                  <c:v>55743.98</c:v>
                </c:pt>
                <c:pt idx="2110">
                  <c:v>55973.61</c:v>
                </c:pt>
                <c:pt idx="2111">
                  <c:v>55717.36</c:v>
                </c:pt>
                <c:pt idx="2112">
                  <c:v>55637.51</c:v>
                </c:pt>
                <c:pt idx="2113">
                  <c:v>57012.9</c:v>
                </c:pt>
                <c:pt idx="2114">
                  <c:v>57633.919999999998</c:v>
                </c:pt>
                <c:pt idx="2115">
                  <c:v>57983.32</c:v>
                </c:pt>
                <c:pt idx="2116">
                  <c:v>57419.96</c:v>
                </c:pt>
                <c:pt idx="2117">
                  <c:v>57977.56</c:v>
                </c:pt>
                <c:pt idx="2118">
                  <c:v>57821.08</c:v>
                </c:pt>
                <c:pt idx="2119">
                  <c:v>57695.72</c:v>
                </c:pt>
                <c:pt idx="2120">
                  <c:v>57118.81</c:v>
                </c:pt>
                <c:pt idx="2121">
                  <c:v>56877.97</c:v>
                </c:pt>
                <c:pt idx="2122">
                  <c:v>55829.41</c:v>
                </c:pt>
                <c:pt idx="2123">
                  <c:v>55902.87</c:v>
                </c:pt>
                <c:pt idx="2124">
                  <c:v>56616.33</c:v>
                </c:pt>
                <c:pt idx="2125">
                  <c:v>56202.1</c:v>
                </c:pt>
                <c:pt idx="2126">
                  <c:v>56487.18</c:v>
                </c:pt>
                <c:pt idx="2127">
                  <c:v>56188.05</c:v>
                </c:pt>
                <c:pt idx="2128">
                  <c:v>55572.93</c:v>
                </c:pt>
                <c:pt idx="2129">
                  <c:v>56613.32</c:v>
                </c:pt>
                <c:pt idx="2130">
                  <c:v>56442.34</c:v>
                </c:pt>
                <c:pt idx="2131">
                  <c:v>55581.19</c:v>
                </c:pt>
                <c:pt idx="2132">
                  <c:v>55780.41</c:v>
                </c:pt>
                <c:pt idx="2133">
                  <c:v>56963.65</c:v>
                </c:pt>
                <c:pt idx="2134">
                  <c:v>57560.72</c:v>
                </c:pt>
                <c:pt idx="2135">
                  <c:v>58449.29</c:v>
                </c:pt>
                <c:pt idx="2136">
                  <c:v>58878.239999999998</c:v>
                </c:pt>
                <c:pt idx="2137">
                  <c:v>58992.11</c:v>
                </c:pt>
                <c:pt idx="2138">
                  <c:v>58407.32</c:v>
                </c:pt>
                <c:pt idx="2139">
                  <c:v>59735.17</c:v>
                </c:pt>
                <c:pt idx="2140">
                  <c:v>59821.45</c:v>
                </c:pt>
                <c:pt idx="2141">
                  <c:v>60950.57</c:v>
                </c:pt>
                <c:pt idx="2142">
                  <c:v>60290.87</c:v>
                </c:pt>
                <c:pt idx="2143">
                  <c:v>61288.15</c:v>
                </c:pt>
                <c:pt idx="2144">
                  <c:v>61141.27</c:v>
                </c:pt>
                <c:pt idx="2145">
                  <c:v>61895.98</c:v>
                </c:pt>
                <c:pt idx="2146">
                  <c:v>61837.04</c:v>
                </c:pt>
                <c:pt idx="2147">
                  <c:v>60800.02</c:v>
                </c:pt>
                <c:pt idx="2148">
                  <c:v>60681.98</c:v>
                </c:pt>
                <c:pt idx="2149">
                  <c:v>59192.75</c:v>
                </c:pt>
                <c:pt idx="2150">
                  <c:v>58676.34</c:v>
                </c:pt>
                <c:pt idx="2151">
                  <c:v>58198.66</c:v>
                </c:pt>
                <c:pt idx="2152">
                  <c:v>58337.29</c:v>
                </c:pt>
                <c:pt idx="2153">
                  <c:v>56927.81</c:v>
                </c:pt>
                <c:pt idx="2154">
                  <c:v>57948.76</c:v>
                </c:pt>
                <c:pt idx="2155">
                  <c:v>59114.66</c:v>
                </c:pt>
                <c:pt idx="2156">
                  <c:v>59108.19</c:v>
                </c:pt>
                <c:pt idx="2157">
                  <c:v>58374.48</c:v>
                </c:pt>
                <c:pt idx="2158">
                  <c:v>57788.7</c:v>
                </c:pt>
                <c:pt idx="2159">
                  <c:v>56818.11</c:v>
                </c:pt>
                <c:pt idx="2160">
                  <c:v>56540.5</c:v>
                </c:pt>
                <c:pt idx="2161">
                  <c:v>56824.42</c:v>
                </c:pt>
                <c:pt idx="2162">
                  <c:v>55962.080000000002</c:v>
                </c:pt>
                <c:pt idx="2163">
                  <c:v>57212.38</c:v>
                </c:pt>
                <c:pt idx="2164">
                  <c:v>54625.35</c:v>
                </c:pt>
                <c:pt idx="2165">
                  <c:v>54115.98</c:v>
                </c:pt>
                <c:pt idx="2166">
                  <c:v>52858.43</c:v>
                </c:pt>
                <c:pt idx="2167">
                  <c:v>53518.57</c:v>
                </c:pt>
                <c:pt idx="2168">
                  <c:v>54539.55</c:v>
                </c:pt>
                <c:pt idx="2169">
                  <c:v>57115.9</c:v>
                </c:pt>
                <c:pt idx="2170">
                  <c:v>57436.33</c:v>
                </c:pt>
                <c:pt idx="2171">
                  <c:v>57058.48</c:v>
                </c:pt>
                <c:pt idx="2172">
                  <c:v>57267.53</c:v>
                </c:pt>
                <c:pt idx="2173">
                  <c:v>55311.59</c:v>
                </c:pt>
                <c:pt idx="2174">
                  <c:v>57956.53</c:v>
                </c:pt>
                <c:pt idx="2175">
                  <c:v>58015.46</c:v>
                </c:pt>
                <c:pt idx="2176">
                  <c:v>56135.27</c:v>
                </c:pt>
                <c:pt idx="2177">
                  <c:v>54298.33</c:v>
                </c:pt>
                <c:pt idx="2178">
                  <c:v>55723.79</c:v>
                </c:pt>
                <c:pt idx="2179">
                  <c:v>54302.57</c:v>
                </c:pt>
                <c:pt idx="2180">
                  <c:v>52432.43</c:v>
                </c:pt>
                <c:pt idx="2181">
                  <c:v>52411.03</c:v>
                </c:pt>
                <c:pt idx="2182">
                  <c:v>50713.26</c:v>
                </c:pt>
                <c:pt idx="2183">
                  <c:v>51940.73</c:v>
                </c:pt>
                <c:pt idx="2184">
                  <c:v>50503.66</c:v>
                </c:pt>
                <c:pt idx="2185">
                  <c:v>52330.03</c:v>
                </c:pt>
                <c:pt idx="2186">
                  <c:v>51049.32</c:v>
                </c:pt>
                <c:pt idx="2187">
                  <c:v>52336.83</c:v>
                </c:pt>
                <c:pt idx="2188">
                  <c:v>54628.6</c:v>
                </c:pt>
                <c:pt idx="2189">
                  <c:v>53947.21</c:v>
                </c:pt>
                <c:pt idx="2190">
                  <c:v>54383.59</c:v>
                </c:pt>
                <c:pt idx="2191">
                  <c:v>53698.42</c:v>
                </c:pt>
                <c:pt idx="2192">
                  <c:v>52637.06</c:v>
                </c:pt>
                <c:pt idx="2193">
                  <c:v>53222.85</c:v>
                </c:pt>
                <c:pt idx="2194">
                  <c:v>52725.38</c:v>
                </c:pt>
                <c:pt idx="2195">
                  <c:v>52474.27</c:v>
                </c:pt>
                <c:pt idx="2196">
                  <c:v>52978.89</c:v>
                </c:pt>
                <c:pt idx="2197">
                  <c:v>51846.03</c:v>
                </c:pt>
                <c:pt idx="2198">
                  <c:v>51772.4</c:v>
                </c:pt>
                <c:pt idx="2199">
                  <c:v>51256.99</c:v>
                </c:pt>
                <c:pt idx="2200">
                  <c:v>52061.86</c:v>
                </c:pt>
                <c:pt idx="2201">
                  <c:v>53402.81</c:v>
                </c:pt>
                <c:pt idx="2202">
                  <c:v>56084.04</c:v>
                </c:pt>
                <c:pt idx="2203">
                  <c:v>55406.91</c:v>
                </c:pt>
                <c:pt idx="2204">
                  <c:v>55560.81</c:v>
                </c:pt>
                <c:pt idx="2205">
                  <c:v>55098.47</c:v>
                </c:pt>
                <c:pt idx="2206">
                  <c:v>54721.32</c:v>
                </c:pt>
                <c:pt idx="2207">
                  <c:v>54724</c:v>
                </c:pt>
                <c:pt idx="2208">
                  <c:v>52276.58</c:v>
                </c:pt>
                <c:pt idx="2209">
                  <c:v>51612.47</c:v>
                </c:pt>
                <c:pt idx="2210">
                  <c:v>52320.480000000003</c:v>
                </c:pt>
                <c:pt idx="2211">
                  <c:v>51426.87</c:v>
                </c:pt>
                <c:pt idx="2212">
                  <c:v>51992.89</c:v>
                </c:pt>
                <c:pt idx="2213">
                  <c:v>50274.07</c:v>
                </c:pt>
                <c:pt idx="2214">
                  <c:v>50193.47</c:v>
                </c:pt>
                <c:pt idx="2215">
                  <c:v>49548.08</c:v>
                </c:pt>
                <c:pt idx="2216">
                  <c:v>49861.81</c:v>
                </c:pt>
                <c:pt idx="2217">
                  <c:v>48001.98</c:v>
                </c:pt>
                <c:pt idx="2218">
                  <c:v>47018.68</c:v>
                </c:pt>
                <c:pt idx="2219">
                  <c:v>47007.51</c:v>
                </c:pt>
                <c:pt idx="2220">
                  <c:v>48713.64</c:v>
                </c:pt>
                <c:pt idx="2221">
                  <c:v>48495.7</c:v>
                </c:pt>
                <c:pt idx="2222">
                  <c:v>49650.98</c:v>
                </c:pt>
                <c:pt idx="2223">
                  <c:v>50120.86</c:v>
                </c:pt>
                <c:pt idx="2224">
                  <c:v>50889.81</c:v>
                </c:pt>
                <c:pt idx="2225">
                  <c:v>50144.63</c:v>
                </c:pt>
                <c:pt idx="2226">
                  <c:v>50593.82</c:v>
                </c:pt>
                <c:pt idx="2227">
                  <c:v>50007.41</c:v>
                </c:pt>
                <c:pt idx="2228">
                  <c:v>48512.22</c:v>
                </c:pt>
                <c:pt idx="2229">
                  <c:v>47516.82</c:v>
                </c:pt>
                <c:pt idx="2230">
                  <c:v>48000.92</c:v>
                </c:pt>
                <c:pt idx="2231">
                  <c:v>49462.91</c:v>
                </c:pt>
                <c:pt idx="2232">
                  <c:v>49943.3</c:v>
                </c:pt>
                <c:pt idx="2233">
                  <c:v>48840.25</c:v>
                </c:pt>
                <c:pt idx="2234">
                  <c:v>48139.74</c:v>
                </c:pt>
                <c:pt idx="2235">
                  <c:v>48041.67</c:v>
                </c:pt>
                <c:pt idx="2236">
                  <c:v>47645.87</c:v>
                </c:pt>
                <c:pt idx="2237">
                  <c:v>48026.31</c:v>
                </c:pt>
                <c:pt idx="2238">
                  <c:v>49016.52</c:v>
                </c:pt>
                <c:pt idx="2239">
                  <c:v>47758.01</c:v>
                </c:pt>
                <c:pt idx="2240">
                  <c:v>47876.66</c:v>
                </c:pt>
                <c:pt idx="2241">
                  <c:v>49224.08</c:v>
                </c:pt>
                <c:pt idx="2242">
                  <c:v>49442.62</c:v>
                </c:pt>
                <c:pt idx="2243">
                  <c:v>48775.3</c:v>
                </c:pt>
                <c:pt idx="2244">
                  <c:v>48576.55</c:v>
                </c:pt>
                <c:pt idx="2245">
                  <c:v>48591.23</c:v>
                </c:pt>
                <c:pt idx="2246">
                  <c:v>47694.54</c:v>
                </c:pt>
                <c:pt idx="2247">
                  <c:v>47762.239999999998</c:v>
                </c:pt>
                <c:pt idx="2248">
                  <c:v>46907.68</c:v>
                </c:pt>
                <c:pt idx="2249">
                  <c:v>47650.73</c:v>
                </c:pt>
                <c:pt idx="2250">
                  <c:v>48963.66</c:v>
                </c:pt>
                <c:pt idx="2251">
                  <c:v>49301.05</c:v>
                </c:pt>
                <c:pt idx="2252">
                  <c:v>49233.85</c:v>
                </c:pt>
                <c:pt idx="2253">
                  <c:v>48792.27</c:v>
                </c:pt>
                <c:pt idx="2254">
                  <c:v>49382.58</c:v>
                </c:pt>
                <c:pt idx="2255">
                  <c:v>48510.28</c:v>
                </c:pt>
                <c:pt idx="2256">
                  <c:v>48239.67</c:v>
                </c:pt>
                <c:pt idx="2257">
                  <c:v>49532.72</c:v>
                </c:pt>
                <c:pt idx="2258">
                  <c:v>50635.92</c:v>
                </c:pt>
                <c:pt idx="2259">
                  <c:v>51280.36</c:v>
                </c:pt>
                <c:pt idx="2260">
                  <c:v>51294.03</c:v>
                </c:pt>
                <c:pt idx="2261">
                  <c:v>51237.7</c:v>
                </c:pt>
                <c:pt idx="2262">
                  <c:v>51280.639999999999</c:v>
                </c:pt>
                <c:pt idx="2263">
                  <c:v>51874.17</c:v>
                </c:pt>
                <c:pt idx="2264">
                  <c:v>51811.02</c:v>
                </c:pt>
                <c:pt idx="2265">
                  <c:v>51760.54</c:v>
                </c:pt>
                <c:pt idx="2266">
                  <c:v>51583.09</c:v>
                </c:pt>
                <c:pt idx="2267">
                  <c:v>51020.81</c:v>
                </c:pt>
                <c:pt idx="2268">
                  <c:v>51304.1</c:v>
                </c:pt>
                <c:pt idx="2269">
                  <c:v>50468.05</c:v>
                </c:pt>
                <c:pt idx="2270">
                  <c:v>50365.2</c:v>
                </c:pt>
                <c:pt idx="2271">
                  <c:v>49981.19</c:v>
                </c:pt>
                <c:pt idx="2272">
                  <c:v>49181.01</c:v>
                </c:pt>
                <c:pt idx="2273">
                  <c:v>48293.4</c:v>
                </c:pt>
                <c:pt idx="2274">
                  <c:v>48905.58</c:v>
                </c:pt>
                <c:pt idx="2275">
                  <c:v>48880.4</c:v>
                </c:pt>
                <c:pt idx="2276">
                  <c:v>48595.81</c:v>
                </c:pt>
                <c:pt idx="2277">
                  <c:v>48848.21</c:v>
                </c:pt>
                <c:pt idx="2278">
                  <c:v>50285.120000000003</c:v>
                </c:pt>
                <c:pt idx="2279">
                  <c:v>51526.19</c:v>
                </c:pt>
                <c:pt idx="2280">
                  <c:v>50953.53</c:v>
                </c:pt>
                <c:pt idx="2281">
                  <c:v>51966.58</c:v>
                </c:pt>
                <c:pt idx="2282">
                  <c:v>51908.46</c:v>
                </c:pt>
                <c:pt idx="2283">
                  <c:v>51506.07</c:v>
                </c:pt>
                <c:pt idx="2284">
                  <c:v>51858.3</c:v>
                </c:pt>
                <c:pt idx="2285">
                  <c:v>50579.85</c:v>
                </c:pt>
                <c:pt idx="2286">
                  <c:v>50094.66</c:v>
                </c:pt>
                <c:pt idx="2287">
                  <c:v>51243.45</c:v>
                </c:pt>
                <c:pt idx="2288">
                  <c:v>51150.16</c:v>
                </c:pt>
                <c:pt idx="2289">
                  <c:v>52321.760000000002</c:v>
                </c:pt>
                <c:pt idx="2290">
                  <c:v>53123.02</c:v>
                </c:pt>
                <c:pt idx="2291">
                  <c:v>53737.26</c:v>
                </c:pt>
                <c:pt idx="2292">
                  <c:v>53729.16</c:v>
                </c:pt>
                <c:pt idx="2293">
                  <c:v>53661.11</c:v>
                </c:pt>
                <c:pt idx="2294">
                  <c:v>53802.66</c:v>
                </c:pt>
                <c:pt idx="2295">
                  <c:v>54214.11</c:v>
                </c:pt>
                <c:pt idx="2296">
                  <c:v>54239.77</c:v>
                </c:pt>
                <c:pt idx="2297">
                  <c:v>53981.919999999998</c:v>
                </c:pt>
                <c:pt idx="2298">
                  <c:v>54918.74</c:v>
                </c:pt>
                <c:pt idx="2299">
                  <c:v>54674.21</c:v>
                </c:pt>
                <c:pt idx="2300">
                  <c:v>53954.79</c:v>
                </c:pt>
                <c:pt idx="2301">
                  <c:v>53761.27</c:v>
                </c:pt>
                <c:pt idx="2302">
                  <c:v>54617.36</c:v>
                </c:pt>
                <c:pt idx="2303">
                  <c:v>55684.85</c:v>
                </c:pt>
                <c:pt idx="2304">
                  <c:v>56594.22</c:v>
                </c:pt>
                <c:pt idx="2305">
                  <c:v>55534.5</c:v>
                </c:pt>
                <c:pt idx="2306">
                  <c:v>55812.03</c:v>
                </c:pt>
                <c:pt idx="2307">
                  <c:v>55325.29</c:v>
                </c:pt>
                <c:pt idx="2308">
                  <c:v>56229.38</c:v>
                </c:pt>
                <c:pt idx="2309">
                  <c:v>57353.98</c:v>
                </c:pt>
                <c:pt idx="2310">
                  <c:v>58051.61</c:v>
                </c:pt>
                <c:pt idx="2311">
                  <c:v>57103.14</c:v>
                </c:pt>
                <c:pt idx="2312">
                  <c:v>56921.39</c:v>
                </c:pt>
                <c:pt idx="2313">
                  <c:v>57149.33</c:v>
                </c:pt>
                <c:pt idx="2314">
                  <c:v>57197.1</c:v>
                </c:pt>
                <c:pt idx="2315">
                  <c:v>56792.05</c:v>
                </c:pt>
                <c:pt idx="2316">
                  <c:v>56372.04</c:v>
                </c:pt>
                <c:pt idx="2317">
                  <c:v>56656.57</c:v>
                </c:pt>
                <c:pt idx="2318">
                  <c:v>57248.63</c:v>
                </c:pt>
                <c:pt idx="2319">
                  <c:v>56204.23</c:v>
                </c:pt>
                <c:pt idx="2320">
                  <c:v>55498.82</c:v>
                </c:pt>
                <c:pt idx="2321">
                  <c:v>54901.02</c:v>
                </c:pt>
                <c:pt idx="2322">
                  <c:v>55112.05</c:v>
                </c:pt>
                <c:pt idx="2323">
                  <c:v>54377.29</c:v>
                </c:pt>
                <c:pt idx="2324">
                  <c:v>54609.25</c:v>
                </c:pt>
                <c:pt idx="2325">
                  <c:v>53629.78</c:v>
                </c:pt>
                <c:pt idx="2326">
                  <c:v>54236.25</c:v>
                </c:pt>
                <c:pt idx="2327">
                  <c:v>53976.27</c:v>
                </c:pt>
                <c:pt idx="2328">
                  <c:v>52760.47</c:v>
                </c:pt>
                <c:pt idx="2329">
                  <c:v>53031.31</c:v>
                </c:pt>
                <c:pt idx="2330">
                  <c:v>54236.43</c:v>
                </c:pt>
                <c:pt idx="2331">
                  <c:v>53522.9</c:v>
                </c:pt>
                <c:pt idx="2332">
                  <c:v>52973.37</c:v>
                </c:pt>
                <c:pt idx="2333">
                  <c:v>52809.63</c:v>
                </c:pt>
                <c:pt idx="2334">
                  <c:v>52815.99</c:v>
                </c:pt>
                <c:pt idx="2335">
                  <c:v>53876.44</c:v>
                </c:pt>
                <c:pt idx="2336">
                  <c:v>53688.51</c:v>
                </c:pt>
                <c:pt idx="2337">
                  <c:v>53347.53</c:v>
                </c:pt>
                <c:pt idx="2338">
                  <c:v>53137.53</c:v>
                </c:pt>
                <c:pt idx="2339">
                  <c:v>53702.15</c:v>
                </c:pt>
                <c:pt idx="2340">
                  <c:v>53248.54</c:v>
                </c:pt>
                <c:pt idx="2341">
                  <c:v>54238.59</c:v>
                </c:pt>
                <c:pt idx="2342">
                  <c:v>53749.41</c:v>
                </c:pt>
                <c:pt idx="2343">
                  <c:v>53863.67</c:v>
                </c:pt>
                <c:pt idx="2344">
                  <c:v>53772.43</c:v>
                </c:pt>
                <c:pt idx="2345">
                  <c:v>53842.53</c:v>
                </c:pt>
                <c:pt idx="2346">
                  <c:v>53175.66</c:v>
                </c:pt>
                <c:pt idx="2347">
                  <c:v>54016.97</c:v>
                </c:pt>
                <c:pt idx="2348">
                  <c:v>53014.21</c:v>
                </c:pt>
                <c:pt idx="2349">
                  <c:v>53080.88</c:v>
                </c:pt>
                <c:pt idx="2350">
                  <c:v>52757.53</c:v>
                </c:pt>
                <c:pt idx="2351">
                  <c:v>53106.18</c:v>
                </c:pt>
                <c:pt idx="2352">
                  <c:v>52519.4</c:v>
                </c:pt>
                <c:pt idx="2353">
                  <c:v>52149.37</c:v>
                </c:pt>
                <c:pt idx="2354">
                  <c:v>52343.71</c:v>
                </c:pt>
                <c:pt idx="2355">
                  <c:v>51781.74</c:v>
                </c:pt>
                <c:pt idx="2356">
                  <c:v>52590.720000000001</c:v>
                </c:pt>
                <c:pt idx="2357">
                  <c:v>53119.47</c:v>
                </c:pt>
                <c:pt idx="2358">
                  <c:v>53239.17</c:v>
                </c:pt>
                <c:pt idx="2359">
                  <c:v>52902.28</c:v>
                </c:pt>
                <c:pt idx="2360">
                  <c:v>53069.75</c:v>
                </c:pt>
                <c:pt idx="2361">
                  <c:v>52341.8</c:v>
                </c:pt>
                <c:pt idx="2362">
                  <c:v>51600.07</c:v>
                </c:pt>
                <c:pt idx="2363">
                  <c:v>51474.28</c:v>
                </c:pt>
                <c:pt idx="2364">
                  <c:v>50915.78</c:v>
                </c:pt>
                <c:pt idx="2365">
                  <c:v>49806.62</c:v>
                </c:pt>
                <c:pt idx="2366">
                  <c:v>49245.84</c:v>
                </c:pt>
                <c:pt idx="2367">
                  <c:v>48735.543683999997</c:v>
                </c:pt>
                <c:pt idx="2368">
                  <c:v>49601.598631000001</c:v>
                </c:pt>
                <c:pt idx="2369">
                  <c:v>50245.145457400002</c:v>
                </c:pt>
                <c:pt idx="2370">
                  <c:v>49897.403717900001</c:v>
                </c:pt>
                <c:pt idx="2371">
                  <c:v>50864.771528500001</c:v>
                </c:pt>
                <c:pt idx="2372">
                  <c:v>50138.048370899996</c:v>
                </c:pt>
                <c:pt idx="2373">
                  <c:v>50058.486596399998</c:v>
                </c:pt>
                <c:pt idx="2374">
                  <c:v>50287.2702145</c:v>
                </c:pt>
                <c:pt idx="2375">
                  <c:v>50011.323636399997</c:v>
                </c:pt>
                <c:pt idx="2376">
                  <c:v>48577.323045899997</c:v>
                </c:pt>
                <c:pt idx="2377">
                  <c:v>49353.002752799999</c:v>
                </c:pt>
                <c:pt idx="2378">
                  <c:v>49072.339978399999</c:v>
                </c:pt>
                <c:pt idx="2379">
                  <c:v>48388.046352500001</c:v>
                </c:pt>
                <c:pt idx="2380">
                  <c:v>48009.565732299998</c:v>
                </c:pt>
                <c:pt idx="2381">
                  <c:v>47508.405270399999</c:v>
                </c:pt>
                <c:pt idx="2382">
                  <c:v>47217.4275031</c:v>
                </c:pt>
                <c:pt idx="2383">
                  <c:v>47450.580833499997</c:v>
                </c:pt>
                <c:pt idx="2384">
                  <c:v>46588.391018299997</c:v>
                </c:pt>
                <c:pt idx="2385">
                  <c:v>46649.231146999999</c:v>
                </c:pt>
                <c:pt idx="2386">
                  <c:v>45719.6401348</c:v>
                </c:pt>
                <c:pt idx="2387">
                  <c:v>44336.471253900003</c:v>
                </c:pt>
                <c:pt idx="2388">
                  <c:v>44544.854087200001</c:v>
                </c:pt>
                <c:pt idx="2389">
                  <c:v>46038.076997299999</c:v>
                </c:pt>
                <c:pt idx="2390">
                  <c:v>47715.273350000003</c:v>
                </c:pt>
                <c:pt idx="2391">
                  <c:v>47153.869109699997</c:v>
                </c:pt>
                <c:pt idx="2392">
                  <c:v>46625.520077000001</c:v>
                </c:pt>
                <c:pt idx="2393">
                  <c:v>45477.060144100004</c:v>
                </c:pt>
                <c:pt idx="2394">
                  <c:v>46463.961635799998</c:v>
                </c:pt>
                <c:pt idx="2395">
                  <c:v>47365.873020400002</c:v>
                </c:pt>
                <c:pt idx="2396">
                  <c:v>46497.7204461</c:v>
                </c:pt>
                <c:pt idx="2397">
                  <c:v>46762.0697583</c:v>
                </c:pt>
                <c:pt idx="2398">
                  <c:v>46657.097800399999</c:v>
                </c:pt>
                <c:pt idx="2399">
                  <c:v>46503.994119199997</c:v>
                </c:pt>
                <c:pt idx="2400">
                  <c:v>46400.5050367</c:v>
                </c:pt>
                <c:pt idx="2401">
                  <c:v>47281.5181839</c:v>
                </c:pt>
                <c:pt idx="2402">
                  <c:v>47364.068414900001</c:v>
                </c:pt>
                <c:pt idx="2403">
                  <c:v>48553.097612199999</c:v>
                </c:pt>
                <c:pt idx="2404">
                  <c:v>48551.077507000002</c:v>
                </c:pt>
                <c:pt idx="2405">
                  <c:v>47264.081858700003</c:v>
                </c:pt>
                <c:pt idx="2406">
                  <c:v>46590.197938500001</c:v>
                </c:pt>
                <c:pt idx="2407">
                  <c:v>46264.6076579</c:v>
                </c:pt>
                <c:pt idx="2408">
                  <c:v>45340.109767100003</c:v>
                </c:pt>
                <c:pt idx="2409">
                  <c:v>45291.966632800002</c:v>
                </c:pt>
                <c:pt idx="2410">
                  <c:v>44831.460486800002</c:v>
                </c:pt>
                <c:pt idx="2411">
                  <c:v>43956.627979999997</c:v>
                </c:pt>
                <c:pt idx="2412">
                  <c:v>44131.824485500001</c:v>
                </c:pt>
                <c:pt idx="2413">
                  <c:v>45059.344798300001</c:v>
                </c:pt>
                <c:pt idx="2414">
                  <c:v>45313.271227099998</c:v>
                </c:pt>
                <c:pt idx="2415">
                  <c:v>47033.459593699998</c:v>
                </c:pt>
                <c:pt idx="2416">
                  <c:v>47598.068980299999</c:v>
                </c:pt>
                <c:pt idx="2417">
                  <c:v>47735.1107959</c:v>
                </c:pt>
                <c:pt idx="2418">
                  <c:v>48914.3218022</c:v>
                </c:pt>
                <c:pt idx="2419">
                  <c:v>49106.557080699997</c:v>
                </c:pt>
                <c:pt idx="2420">
                  <c:v>49338.412633699998</c:v>
                </c:pt>
                <c:pt idx="2421">
                  <c:v>47362.637963900001</c:v>
                </c:pt>
                <c:pt idx="2422">
                  <c:v>46710.437778500003</c:v>
                </c:pt>
                <c:pt idx="2423">
                  <c:v>47161.15</c:v>
                </c:pt>
                <c:pt idx="2424">
                  <c:v>47236.103827799998</c:v>
                </c:pt>
                <c:pt idx="2425">
                  <c:v>47447.312257199999</c:v>
                </c:pt>
                <c:pt idx="2426">
                  <c:v>47076.552322700001</c:v>
                </c:pt>
                <c:pt idx="2427">
                  <c:v>47025.866164400002</c:v>
                </c:pt>
                <c:pt idx="2428">
                  <c:v>47772.140729300001</c:v>
                </c:pt>
                <c:pt idx="2429">
                  <c:v>47596.588343199997</c:v>
                </c:pt>
                <c:pt idx="2430">
                  <c:v>47209.322550299999</c:v>
                </c:pt>
                <c:pt idx="2431">
                  <c:v>47042.947361099999</c:v>
                </c:pt>
                <c:pt idx="2432">
                  <c:v>46740.848114599998</c:v>
                </c:pt>
                <c:pt idx="2433">
                  <c:v>45628.353236499999</c:v>
                </c:pt>
                <c:pt idx="2434">
                  <c:v>45868.8176035</c:v>
                </c:pt>
                <c:pt idx="2435">
                  <c:v>48053.668442599999</c:v>
                </c:pt>
                <c:pt idx="2436">
                  <c:v>47710.098797400002</c:v>
                </c:pt>
                <c:pt idx="2437">
                  <c:v>48046.757584600004</c:v>
                </c:pt>
                <c:pt idx="2438">
                  <c:v>46918.515478000001</c:v>
                </c:pt>
                <c:pt idx="2439">
                  <c:v>46194.920165900003</c:v>
                </c:pt>
                <c:pt idx="2440">
                  <c:v>46206.567626600001</c:v>
                </c:pt>
                <c:pt idx="2441">
                  <c:v>47065.010931899997</c:v>
                </c:pt>
                <c:pt idx="2442">
                  <c:v>46883.576544099997</c:v>
                </c:pt>
                <c:pt idx="2443">
                  <c:v>46517.038742099998</c:v>
                </c:pt>
                <c:pt idx="2444">
                  <c:v>46846.8738247</c:v>
                </c:pt>
                <c:pt idx="2445">
                  <c:v>47247.802093799997</c:v>
                </c:pt>
                <c:pt idx="2446">
                  <c:v>47435.577199899999</c:v>
                </c:pt>
                <c:pt idx="2447">
                  <c:v>48138.885001900002</c:v>
                </c:pt>
                <c:pt idx="2448">
                  <c:v>48150.272352</c:v>
                </c:pt>
                <c:pt idx="2449">
                  <c:v>48284.189175500003</c:v>
                </c:pt>
                <c:pt idx="2450">
                  <c:v>46866.634660000003</c:v>
                </c:pt>
                <c:pt idx="2451">
                  <c:v>47145.631229300001</c:v>
                </c:pt>
                <c:pt idx="2452">
                  <c:v>45872.9155474</c:v>
                </c:pt>
                <c:pt idx="2453">
                  <c:v>45120.360879300002</c:v>
                </c:pt>
                <c:pt idx="2454">
                  <c:v>45046.750285200003</c:v>
                </c:pt>
                <c:pt idx="2455">
                  <c:v>44914.533080200003</c:v>
                </c:pt>
                <c:pt idx="2456">
                  <c:v>46393.261908400003</c:v>
                </c:pt>
                <c:pt idx="2457">
                  <c:v>45360.7587709</c:v>
                </c:pt>
                <c:pt idx="2458">
                  <c:v>45222.6994137</c:v>
                </c:pt>
                <c:pt idx="2459">
                  <c:v>44443.256222900003</c:v>
                </c:pt>
                <c:pt idx="2460">
                  <c:v>46108.025909999997</c:v>
                </c:pt>
                <c:pt idx="2461">
                  <c:v>45630.709312200001</c:v>
                </c:pt>
                <c:pt idx="2462">
                  <c:v>45262.723143499999</c:v>
                </c:pt>
                <c:pt idx="2463">
                  <c:v>44747.314287699999</c:v>
                </c:pt>
                <c:pt idx="2464">
                  <c:v>44872.467707000003</c:v>
                </c:pt>
                <c:pt idx="2465">
                  <c:v>45015.845130499998</c:v>
                </c:pt>
                <c:pt idx="2466">
                  <c:v>45261.479368400003</c:v>
                </c:pt>
                <c:pt idx="2467">
                  <c:v>43910.598411899999</c:v>
                </c:pt>
                <c:pt idx="2468">
                  <c:v>43199.953916999999</c:v>
                </c:pt>
                <c:pt idx="2469">
                  <c:v>43469.515971699999</c:v>
                </c:pt>
                <c:pt idx="2470">
                  <c:v>44014.934036300001</c:v>
                </c:pt>
                <c:pt idx="2471">
                  <c:v>43764.337809800003</c:v>
                </c:pt>
                <c:pt idx="2472">
                  <c:v>43653.967448099997</c:v>
                </c:pt>
                <c:pt idx="2473">
                  <c:v>43349.960261300002</c:v>
                </c:pt>
                <c:pt idx="2474">
                  <c:v>42141.036986699997</c:v>
                </c:pt>
                <c:pt idx="2475">
                  <c:v>42419.321321199997</c:v>
                </c:pt>
                <c:pt idx="2476">
                  <c:v>41773.142994000002</c:v>
                </c:pt>
                <c:pt idx="2477">
                  <c:v>40694.7205464</c:v>
                </c:pt>
                <c:pt idx="2478">
                  <c:v>40612.207226999999</c:v>
                </c:pt>
                <c:pt idx="2479">
                  <c:v>39950.490598999997</c:v>
                </c:pt>
                <c:pt idx="2480">
                  <c:v>39513.827736400002</c:v>
                </c:pt>
                <c:pt idx="2481">
                  <c:v>38944.440020100003</c:v>
                </c:pt>
                <c:pt idx="2482">
                  <c:v>39500.108190699997</c:v>
                </c:pt>
                <c:pt idx="2483">
                  <c:v>38569.125141500001</c:v>
                </c:pt>
                <c:pt idx="2484">
                  <c:v>37937.272806599998</c:v>
                </c:pt>
                <c:pt idx="2485">
                  <c:v>38057.013948699998</c:v>
                </c:pt>
                <c:pt idx="2486">
                  <c:v>37645.4781611</c:v>
                </c:pt>
                <c:pt idx="2487">
                  <c:v>37717.108704699996</c:v>
                </c:pt>
                <c:pt idx="2488">
                  <c:v>38031.220451599998</c:v>
                </c:pt>
                <c:pt idx="2489">
                  <c:v>37497.476179199999</c:v>
                </c:pt>
                <c:pt idx="2490">
                  <c:v>38376.367558099999</c:v>
                </c:pt>
                <c:pt idx="2491">
                  <c:v>38630.192052899998</c:v>
                </c:pt>
                <c:pt idx="2492">
                  <c:v>40405.990161900001</c:v>
                </c:pt>
                <c:pt idx="2493">
                  <c:v>40570.036222399998</c:v>
                </c:pt>
                <c:pt idx="2494">
                  <c:v>38596.167316699997</c:v>
                </c:pt>
                <c:pt idx="2495">
                  <c:v>39588.8164015</c:v>
                </c:pt>
                <c:pt idx="2496">
                  <c:v>40821.7359774</c:v>
                </c:pt>
                <c:pt idx="2497">
                  <c:v>40592.094121599999</c:v>
                </c:pt>
                <c:pt idx="2498">
                  <c:v>40376.579793800003</c:v>
                </c:pt>
                <c:pt idx="2499">
                  <c:v>39318.302911300001</c:v>
                </c:pt>
                <c:pt idx="2500">
                  <c:v>39808.045794099999</c:v>
                </c:pt>
                <c:pt idx="2501">
                  <c:v>40092.892066599998</c:v>
                </c:pt>
                <c:pt idx="2502">
                  <c:v>40947.695095100004</c:v>
                </c:pt>
                <c:pt idx="2503">
                  <c:v>41630.815748100002</c:v>
                </c:pt>
                <c:pt idx="2504">
                  <c:v>41477.632447000004</c:v>
                </c:pt>
                <c:pt idx="2505">
                  <c:v>41543.404612300001</c:v>
                </c:pt>
                <c:pt idx="2506">
                  <c:v>43234.854922899998</c:v>
                </c:pt>
                <c:pt idx="2507">
                  <c:v>42520.941204100003</c:v>
                </c:pt>
                <c:pt idx="2508">
                  <c:v>42084.556729999997</c:v>
                </c:pt>
                <c:pt idx="2509">
                  <c:v>41887.902461899997</c:v>
                </c:pt>
                <c:pt idx="2510">
                  <c:v>41593.079401499999</c:v>
                </c:pt>
                <c:pt idx="2511">
                  <c:v>42793.859989700002</c:v>
                </c:pt>
                <c:pt idx="2512">
                  <c:v>44121.7914561</c:v>
                </c:pt>
                <c:pt idx="2513">
                  <c:v>44893.481058099998</c:v>
                </c:pt>
                <c:pt idx="2514">
                  <c:v>47193.391569799998</c:v>
                </c:pt>
                <c:pt idx="2515">
                  <c:v>49084.867819500003</c:v>
                </c:pt>
                <c:pt idx="2516">
                  <c:v>49246.101598699999</c:v>
                </c:pt>
                <c:pt idx="2517">
                  <c:v>49102.135161400001</c:v>
                </c:pt>
                <c:pt idx="2518">
                  <c:v>48665.090724299997</c:v>
                </c:pt>
                <c:pt idx="2519">
                  <c:v>49571.105159400002</c:v>
                </c:pt>
                <c:pt idx="2520">
                  <c:v>49638.675313400003</c:v>
                </c:pt>
                <c:pt idx="2521">
                  <c:v>48867.334499299999</c:v>
                </c:pt>
                <c:pt idx="2522">
                  <c:v>47130.022575299998</c:v>
                </c:pt>
                <c:pt idx="2523">
                  <c:v>47763.431743599998</c:v>
                </c:pt>
                <c:pt idx="2524">
                  <c:v>50913.789266300002</c:v>
                </c:pt>
                <c:pt idx="2525">
                  <c:v>50814.656041000002</c:v>
                </c:pt>
                <c:pt idx="2526">
                  <c:v>51171.545880999998</c:v>
                </c:pt>
                <c:pt idx="2527">
                  <c:v>51010.194037399997</c:v>
                </c:pt>
                <c:pt idx="2528">
                  <c:v>49690.046963499997</c:v>
                </c:pt>
                <c:pt idx="2529">
                  <c:v>49657.390604599997</c:v>
                </c:pt>
                <c:pt idx="2530">
                  <c:v>50838.2261822</c:v>
                </c:pt>
                <c:pt idx="2531">
                  <c:v>51154.993719500002</c:v>
                </c:pt>
                <c:pt idx="2532">
                  <c:v>51248.924286499998</c:v>
                </c:pt>
                <c:pt idx="2533">
                  <c:v>50055.273100999999</c:v>
                </c:pt>
                <c:pt idx="2534">
                  <c:v>50561.5260757</c:v>
                </c:pt>
                <c:pt idx="2535">
                  <c:v>48779.985030099997</c:v>
                </c:pt>
                <c:pt idx="2536">
                  <c:v>49053.615362800003</c:v>
                </c:pt>
                <c:pt idx="2537">
                  <c:v>48096.240400900002</c:v>
                </c:pt>
                <c:pt idx="2538">
                  <c:v>48513.099911700003</c:v>
                </c:pt>
                <c:pt idx="2539">
                  <c:v>50292.926839400003</c:v>
                </c:pt>
                <c:pt idx="2540">
                  <c:v>50165.474556599998</c:v>
                </c:pt>
                <c:pt idx="2541">
                  <c:v>52001.863584400002</c:v>
                </c:pt>
                <c:pt idx="2542">
                  <c:v>53149.840683100003</c:v>
                </c:pt>
                <c:pt idx="2543">
                  <c:v>52411.0165079</c:v>
                </c:pt>
                <c:pt idx="2544">
                  <c:v>53227.739952800002</c:v>
                </c:pt>
                <c:pt idx="2545">
                  <c:v>52894.079411500003</c:v>
                </c:pt>
                <c:pt idx="2546">
                  <c:v>53710.046561499999</c:v>
                </c:pt>
                <c:pt idx="2547">
                  <c:v>53630.930251999998</c:v>
                </c:pt>
                <c:pt idx="2548">
                  <c:v>52907.878038700001</c:v>
                </c:pt>
                <c:pt idx="2549">
                  <c:v>51861.713646800003</c:v>
                </c:pt>
                <c:pt idx="2550">
                  <c:v>53082.501748900002</c:v>
                </c:pt>
                <c:pt idx="2551">
                  <c:v>54477.781809499997</c:v>
                </c:pt>
                <c:pt idx="2552">
                  <c:v>54311.966230600003</c:v>
                </c:pt>
                <c:pt idx="2553">
                  <c:v>53910.507000999998</c:v>
                </c:pt>
                <c:pt idx="2554">
                  <c:v>53561.534210799997</c:v>
                </c:pt>
                <c:pt idx="2555">
                  <c:v>52260.187467900003</c:v>
                </c:pt>
                <c:pt idx="2556">
                  <c:v>52552.797222000001</c:v>
                </c:pt>
                <c:pt idx="2557">
                  <c:v>51671.0402311</c:v>
                </c:pt>
                <c:pt idx="2558">
                  <c:v>51717.8257275</c:v>
                </c:pt>
                <c:pt idx="2559">
                  <c:v>50990.064887599998</c:v>
                </c:pt>
                <c:pt idx="2560">
                  <c:v>53070.906116500002</c:v>
                </c:pt>
                <c:pt idx="2561">
                  <c:v>52764.4621109</c:v>
                </c:pt>
                <c:pt idx="2562">
                  <c:v>53241.314814899997</c:v>
                </c:pt>
                <c:pt idx="2563">
                  <c:v>51804.307252999999</c:v>
                </c:pt>
                <c:pt idx="2564">
                  <c:v>51802.9201674</c:v>
                </c:pt>
                <c:pt idx="2565">
                  <c:v>50839.443618999998</c:v>
                </c:pt>
                <c:pt idx="2566">
                  <c:v>50561.7025498</c:v>
                </c:pt>
                <c:pt idx="2567">
                  <c:v>50132.531482500002</c:v>
                </c:pt>
                <c:pt idx="2568">
                  <c:v>49722.745367900003</c:v>
                </c:pt>
                <c:pt idx="2569">
                  <c:v>49330.422660099997</c:v>
                </c:pt>
                <c:pt idx="2570">
                  <c:v>49345.187890699999</c:v>
                </c:pt>
                <c:pt idx="2571">
                  <c:v>49482.859455500002</c:v>
                </c:pt>
                <c:pt idx="2572">
                  <c:v>49051.491329800003</c:v>
                </c:pt>
                <c:pt idx="2573">
                  <c:v>48964.342243899999</c:v>
                </c:pt>
                <c:pt idx="2574">
                  <c:v>48471.708926400002</c:v>
                </c:pt>
                <c:pt idx="2575">
                  <c:v>49012.6518239</c:v>
                </c:pt>
                <c:pt idx="2576">
                  <c:v>49887.243488</c:v>
                </c:pt>
                <c:pt idx="2577">
                  <c:v>50619.498244199996</c:v>
                </c:pt>
                <c:pt idx="2578">
                  <c:v>50431.800935799998</c:v>
                </c:pt>
                <c:pt idx="2579">
                  <c:v>50487.8578892</c:v>
                </c:pt>
                <c:pt idx="2580">
                  <c:v>51629.2929105</c:v>
                </c:pt>
                <c:pt idx="2581">
                  <c:v>51118.462436399997</c:v>
                </c:pt>
                <c:pt idx="2582">
                  <c:v>49422.159481199997</c:v>
                </c:pt>
                <c:pt idx="2583">
                  <c:v>49660.789773800003</c:v>
                </c:pt>
                <c:pt idx="2584">
                  <c:v>48648.294602299997</c:v>
                </c:pt>
                <c:pt idx="2585">
                  <c:v>48914.740371599997</c:v>
                </c:pt>
                <c:pt idx="2586">
                  <c:v>49411.618390399999</c:v>
                </c:pt>
                <c:pt idx="2587">
                  <c:v>49533.841540100002</c:v>
                </c:pt>
                <c:pt idx="2588">
                  <c:v>50329.364270999999</c:v>
                </c:pt>
                <c:pt idx="2589">
                  <c:v>50837.804742400003</c:v>
                </c:pt>
                <c:pt idx="2590">
                  <c:v>50156.303731</c:v>
                </c:pt>
                <c:pt idx="2591">
                  <c:v>51559.8177803</c:v>
                </c:pt>
                <c:pt idx="2592">
                  <c:v>50105.261434599997</c:v>
                </c:pt>
                <c:pt idx="2593">
                  <c:v>49245.531555499998</c:v>
                </c:pt>
                <c:pt idx="2594">
                  <c:v>50006.564424299999</c:v>
                </c:pt>
                <c:pt idx="2595">
                  <c:v>51001.908771599999</c:v>
                </c:pt>
                <c:pt idx="2596">
                  <c:v>51526.926442299999</c:v>
                </c:pt>
                <c:pt idx="2597">
                  <c:v>52233.044224099998</c:v>
                </c:pt>
                <c:pt idx="2598">
                  <c:v>52568.656654500002</c:v>
                </c:pt>
                <c:pt idx="2599">
                  <c:v>51842.270500099999</c:v>
                </c:pt>
                <c:pt idx="2600">
                  <c:v>51901.808089899998</c:v>
                </c:pt>
                <c:pt idx="2601">
                  <c:v>52014.655940500001</c:v>
                </c:pt>
                <c:pt idx="2602">
                  <c:v>53140.74</c:v>
                </c:pt>
                <c:pt idx="2603">
                  <c:v>53960.114700300001</c:v>
                </c:pt>
                <c:pt idx="2604">
                  <c:v>54256.407429600004</c:v>
                </c:pt>
                <c:pt idx="2605">
                  <c:v>54598.284715100002</c:v>
                </c:pt>
                <c:pt idx="2606">
                  <c:v>55480.868466599997</c:v>
                </c:pt>
                <c:pt idx="2607">
                  <c:v>55578.238846699998</c:v>
                </c:pt>
                <c:pt idx="2608">
                  <c:v>56484.215771299998</c:v>
                </c:pt>
                <c:pt idx="2609">
                  <c:v>56698.060592599999</c:v>
                </c:pt>
                <c:pt idx="2610">
                  <c:v>56578.047225200004</c:v>
                </c:pt>
                <c:pt idx="2611">
                  <c:v>56641.486537299999</c:v>
                </c:pt>
                <c:pt idx="2612">
                  <c:v>57002.080482099998</c:v>
                </c:pt>
                <c:pt idx="2613">
                  <c:v>56872.726723100001</c:v>
                </c:pt>
                <c:pt idx="2614">
                  <c:v>56782.750859400003</c:v>
                </c:pt>
                <c:pt idx="2615">
                  <c:v>56852.842014900001</c:v>
                </c:pt>
                <c:pt idx="2616">
                  <c:v>56667.117724700001</c:v>
                </c:pt>
                <c:pt idx="2617">
                  <c:v>57308.209465899999</c:v>
                </c:pt>
                <c:pt idx="2618">
                  <c:v>56755.759541799998</c:v>
                </c:pt>
                <c:pt idx="2619">
                  <c:v>56162.379820599999</c:v>
                </c:pt>
                <c:pt idx="2620">
                  <c:v>57076.913488899998</c:v>
                </c:pt>
                <c:pt idx="2621">
                  <c:v>57593.895211800002</c:v>
                </c:pt>
                <c:pt idx="2622">
                  <c:v>57661.140344599997</c:v>
                </c:pt>
                <c:pt idx="2623">
                  <c:v>57635.427529599998</c:v>
                </c:pt>
                <c:pt idx="2624">
                  <c:v>57689.415757299997</c:v>
                </c:pt>
                <c:pt idx="2625">
                  <c:v>56919.778489099997</c:v>
                </c:pt>
                <c:pt idx="2626">
                  <c:v>58299.5716464</c:v>
                </c:pt>
                <c:pt idx="2627">
                  <c:v>58298.407574199999</c:v>
                </c:pt>
                <c:pt idx="2628">
                  <c:v>59145.976948700001</c:v>
                </c:pt>
                <c:pt idx="2629">
                  <c:v>58855.432212200001</c:v>
                </c:pt>
                <c:pt idx="2630">
                  <c:v>59323.829988999998</c:v>
                </c:pt>
                <c:pt idx="2631">
                  <c:v>59166.015210700003</c:v>
                </c:pt>
                <c:pt idx="2632">
                  <c:v>59098.9207265</c:v>
                </c:pt>
                <c:pt idx="2633">
                  <c:v>57781.242813199999</c:v>
                </c:pt>
                <c:pt idx="2634">
                  <c:v>58020.033599199996</c:v>
                </c:pt>
                <c:pt idx="2635">
                  <c:v>57717.881430399997</c:v>
                </c:pt>
                <c:pt idx="2636">
                  <c:v>57722.1358826</c:v>
                </c:pt>
                <c:pt idx="2637">
                  <c:v>57716.248355299998</c:v>
                </c:pt>
                <c:pt idx="2638">
                  <c:v>58610.391571799999</c:v>
                </c:pt>
                <c:pt idx="2639">
                  <c:v>58575.422744900003</c:v>
                </c:pt>
                <c:pt idx="2640">
                  <c:v>57901.107676300002</c:v>
                </c:pt>
                <c:pt idx="2641">
                  <c:v>58236.2688977</c:v>
                </c:pt>
                <c:pt idx="2642">
                  <c:v>59616.3968456</c:v>
                </c:pt>
                <c:pt idx="2643">
                  <c:v>59566.344823599997</c:v>
                </c:pt>
                <c:pt idx="2644">
                  <c:v>60129.437637199997</c:v>
                </c:pt>
                <c:pt idx="2645">
                  <c:v>60231.654899399997</c:v>
                </c:pt>
                <c:pt idx="2646">
                  <c:v>57999.727329499998</c:v>
                </c:pt>
                <c:pt idx="2647">
                  <c:v>58586.113772099998</c:v>
                </c:pt>
                <c:pt idx="2648">
                  <c:v>56820.774320899996</c:v>
                </c:pt>
                <c:pt idx="2649">
                  <c:v>57059.461061100003</c:v>
                </c:pt>
                <c:pt idx="2650">
                  <c:v>57909.488378100003</c:v>
                </c:pt>
                <c:pt idx="2651">
                  <c:v>57079.759491999997</c:v>
                </c:pt>
                <c:pt idx="2652">
                  <c:v>57350.375112499998</c:v>
                </c:pt>
                <c:pt idx="2653">
                  <c:v>57736.456508800002</c:v>
                </c:pt>
                <c:pt idx="2654">
                  <c:v>58393.922731899998</c:v>
                </c:pt>
                <c:pt idx="2655">
                  <c:v>58994.167654899997</c:v>
                </c:pt>
                <c:pt idx="2656">
                  <c:v>58697.001956599997</c:v>
                </c:pt>
                <c:pt idx="2657">
                  <c:v>58053.5302753</c:v>
                </c:pt>
                <c:pt idx="2658">
                  <c:v>58382.487391199997</c:v>
                </c:pt>
                <c:pt idx="2659">
                  <c:v>59355.768758899998</c:v>
                </c:pt>
                <c:pt idx="2660">
                  <c:v>58350.568021699997</c:v>
                </c:pt>
                <c:pt idx="2661">
                  <c:v>58367.045510600001</c:v>
                </c:pt>
                <c:pt idx="2662">
                  <c:v>59461.228828899999</c:v>
                </c:pt>
                <c:pt idx="2663">
                  <c:v>59339.228827500003</c:v>
                </c:pt>
                <c:pt idx="2664">
                  <c:v>60254.340041000003</c:v>
                </c:pt>
                <c:pt idx="2665">
                  <c:v>60644.2407943</c:v>
                </c:pt>
                <c:pt idx="2666">
                  <c:v>61108.982520600002</c:v>
                </c:pt>
                <c:pt idx="2667">
                  <c:v>61668.329913599999</c:v>
                </c:pt>
                <c:pt idx="2668">
                  <c:v>61021.848495799997</c:v>
                </c:pt>
                <c:pt idx="2669">
                  <c:v>61118.580392299998</c:v>
                </c:pt>
                <c:pt idx="2670">
                  <c:v>61767.217697300002</c:v>
                </c:pt>
                <c:pt idx="2671">
                  <c:v>62696.109338100003</c:v>
                </c:pt>
                <c:pt idx="2672">
                  <c:v>63782.207269600003</c:v>
                </c:pt>
                <c:pt idx="2673">
                  <c:v>63505.6069126</c:v>
                </c:pt>
                <c:pt idx="2674">
                  <c:v>63837.851301800001</c:v>
                </c:pt>
                <c:pt idx="2675">
                  <c:v>64108.082337</c:v>
                </c:pt>
                <c:pt idx="2676">
                  <c:v>64059.891857399998</c:v>
                </c:pt>
                <c:pt idx="2677">
                  <c:v>63866.200174500002</c:v>
                </c:pt>
                <c:pt idx="2678">
                  <c:v>63825.687469299999</c:v>
                </c:pt>
                <c:pt idx="2679">
                  <c:v>64249.504592800004</c:v>
                </c:pt>
                <c:pt idx="2680">
                  <c:v>64307.632657000002</c:v>
                </c:pt>
                <c:pt idx="2681">
                  <c:v>64924.515231799996</c:v>
                </c:pt>
                <c:pt idx="2682">
                  <c:v>63326.417209599997</c:v>
                </c:pt>
                <c:pt idx="2683">
                  <c:v>61750.1722429</c:v>
                </c:pt>
                <c:pt idx="2684">
                  <c:v>61598.3933837</c:v>
                </c:pt>
                <c:pt idx="2685">
                  <c:v>64051.650656999998</c:v>
                </c:pt>
                <c:pt idx="2686">
                  <c:v>64157.678623500004</c:v>
                </c:pt>
                <c:pt idx="2687">
                  <c:v>63258.267026200003</c:v>
                </c:pt>
                <c:pt idx="2688">
                  <c:v>61200.9561073</c:v>
                </c:pt>
                <c:pt idx="2689">
                  <c:v>59183.507888699998</c:v>
                </c:pt>
                <c:pt idx="2690">
                  <c:v>59657.464921400002</c:v>
                </c:pt>
                <c:pt idx="2691">
                  <c:v>60759.316736100001</c:v>
                </c:pt>
                <c:pt idx="2692">
                  <c:v>59770.4709143</c:v>
                </c:pt>
                <c:pt idx="2693">
                  <c:v>59961.763475899999</c:v>
                </c:pt>
                <c:pt idx="2694">
                  <c:v>61070.270733999998</c:v>
                </c:pt>
                <c:pt idx="2695">
                  <c:v>61954.473996000001</c:v>
                </c:pt>
                <c:pt idx="2696">
                  <c:v>61985.905680000003</c:v>
                </c:pt>
                <c:pt idx="2697">
                  <c:v>61395.531018200003</c:v>
                </c:pt>
                <c:pt idx="2698">
                  <c:v>61559.076549600002</c:v>
                </c:pt>
                <c:pt idx="2699">
                  <c:v>62855.4951392</c:v>
                </c:pt>
                <c:pt idx="2700">
                  <c:v>60986.515047599998</c:v>
                </c:pt>
                <c:pt idx="2701">
                  <c:v>61906.357051799998</c:v>
                </c:pt>
                <c:pt idx="2702">
                  <c:v>59506.540455800001</c:v>
                </c:pt>
                <c:pt idx="2703">
                  <c:v>60316.128530399998</c:v>
                </c:pt>
                <c:pt idx="2704">
                  <c:v>59831.727816300001</c:v>
                </c:pt>
                <c:pt idx="2705">
                  <c:v>61088.245795000003</c:v>
                </c:pt>
                <c:pt idx="2706">
                  <c:v>61414.403425099998</c:v>
                </c:pt>
                <c:pt idx="2707">
                  <c:v>60676.567337100001</c:v>
                </c:pt>
                <c:pt idx="2708">
                  <c:v>60500.617874299998</c:v>
                </c:pt>
                <c:pt idx="2709">
                  <c:v>59178.61</c:v>
                </c:pt>
                <c:pt idx="2710">
                  <c:v>59280.5696532</c:v>
                </c:pt>
                <c:pt idx="2711">
                  <c:v>58212.1170795</c:v>
                </c:pt>
                <c:pt idx="2712">
                  <c:v>58396.163288099997</c:v>
                </c:pt>
                <c:pt idx="2713">
                  <c:v>58389.041920700001</c:v>
                </c:pt>
                <c:pt idx="2714">
                  <c:v>57110.994821100001</c:v>
                </c:pt>
                <c:pt idx="2715">
                  <c:v>57582.893870200001</c:v>
                </c:pt>
                <c:pt idx="2716">
                  <c:v>57646.520042199998</c:v>
                </c:pt>
                <c:pt idx="2717">
                  <c:v>57255.220957199999</c:v>
                </c:pt>
                <c:pt idx="2718">
                  <c:v>57937.107306099999</c:v>
                </c:pt>
                <c:pt idx="2719">
                  <c:v>58620.259546499998</c:v>
                </c:pt>
                <c:pt idx="2720">
                  <c:v>58696.692253000001</c:v>
                </c:pt>
                <c:pt idx="2721">
                  <c:v>59781.631684599997</c:v>
                </c:pt>
                <c:pt idx="2722">
                  <c:v>60227.288437000003</c:v>
                </c:pt>
                <c:pt idx="2723">
                  <c:v>59588.701762199998</c:v>
                </c:pt>
                <c:pt idx="2724">
                  <c:v>61813.829922700002</c:v>
                </c:pt>
                <c:pt idx="2725">
                  <c:v>61589.057309600001</c:v>
                </c:pt>
                <c:pt idx="2726">
                  <c:v>62070.982217299999</c:v>
                </c:pt>
                <c:pt idx="2727">
                  <c:v>61665.367896999996</c:v>
                </c:pt>
                <c:pt idx="2728">
                  <c:v>61700.2909525</c:v>
                </c:pt>
                <c:pt idx="2729">
                  <c:v>62131.800792900001</c:v>
                </c:pt>
                <c:pt idx="2730">
                  <c:v>62446.261767999997</c:v>
                </c:pt>
                <c:pt idx="2731">
                  <c:v>63953.930356500001</c:v>
                </c:pt>
                <c:pt idx="2732">
                  <c:v>63651.515656299998</c:v>
                </c:pt>
                <c:pt idx="2733">
                  <c:v>63831.276979900002</c:v>
                </c:pt>
                <c:pt idx="2734">
                  <c:v>64354.335956800001</c:v>
                </c:pt>
                <c:pt idx="2735">
                  <c:v>64149.575970400001</c:v>
                </c:pt>
                <c:pt idx="2736">
                  <c:v>63950.864341400003</c:v>
                </c:pt>
                <c:pt idx="2737">
                  <c:v>64521.184011700003</c:v>
                </c:pt>
                <c:pt idx="2738">
                  <c:v>65748.626148900003</c:v>
                </c:pt>
                <c:pt idx="2739">
                  <c:v>65840.090087400007</c:v>
                </c:pt>
                <c:pt idx="2740">
                  <c:v>66190.6239719</c:v>
                </c:pt>
                <c:pt idx="2741">
                  <c:v>66033.987148300002</c:v>
                </c:pt>
                <c:pt idx="2742">
                  <c:v>64301.7309111</c:v>
                </c:pt>
                <c:pt idx="2743">
                  <c:v>64670.781329099998</c:v>
                </c:pt>
                <c:pt idx="2744">
                  <c:v>64836.125890000003</c:v>
                </c:pt>
                <c:pt idx="2745">
                  <c:v>64578.216265199997</c:v>
                </c:pt>
                <c:pt idx="2746">
                  <c:v>64953.932355700003</c:v>
                </c:pt>
                <c:pt idx="2747">
                  <c:v>63992.934505700003</c:v>
                </c:pt>
                <c:pt idx="2748">
                  <c:v>64198.8991713</c:v>
                </c:pt>
                <c:pt idx="2749">
                  <c:v>64835.401353699999</c:v>
                </c:pt>
                <c:pt idx="2750">
                  <c:v>64964.887277100002</c:v>
                </c:pt>
                <c:pt idx="2751">
                  <c:v>66124.526016699994</c:v>
                </c:pt>
                <c:pt idx="2752">
                  <c:v>66967.640435900001</c:v>
                </c:pt>
                <c:pt idx="2753">
                  <c:v>66712.880695</c:v>
                </c:pt>
                <c:pt idx="2754">
                  <c:v>67975.581998599999</c:v>
                </c:pt>
                <c:pt idx="2755">
                  <c:v>67814.242295400007</c:v>
                </c:pt>
                <c:pt idx="2756">
                  <c:v>67748.419412300005</c:v>
                </c:pt>
                <c:pt idx="2757">
                  <c:v>68532.855477300007</c:v>
                </c:pt>
                <c:pt idx="2758">
                  <c:v>69052.026421400005</c:v>
                </c:pt>
                <c:pt idx="2759">
                  <c:v>68589.544402300002</c:v>
                </c:pt>
                <c:pt idx="2760">
                  <c:v>67461.390507799995</c:v>
                </c:pt>
                <c:pt idx="2761">
                  <c:v>66662.104937199998</c:v>
                </c:pt>
                <c:pt idx="2762">
                  <c:v>66988.875339699996</c:v>
                </c:pt>
                <c:pt idx="2763">
                  <c:v>65854.931583500002</c:v>
                </c:pt>
                <c:pt idx="2764">
                  <c:v>66785.531516799994</c:v>
                </c:pt>
                <c:pt idx="2765">
                  <c:v>66341.366206999999</c:v>
                </c:pt>
                <c:pt idx="2766">
                  <c:v>65742.324737699993</c:v>
                </c:pt>
                <c:pt idx="2767">
                  <c:v>64718.018059100003</c:v>
                </c:pt>
                <c:pt idx="2768">
                  <c:v>64585.236293299997</c:v>
                </c:pt>
                <c:pt idx="2769">
                  <c:v>64675.462891199997</c:v>
                </c:pt>
                <c:pt idx="2770">
                  <c:v>65534.300371999998</c:v>
                </c:pt>
                <c:pt idx="2771">
                  <c:v>64699.461274200003</c:v>
                </c:pt>
                <c:pt idx="2772">
                  <c:v>66234.874859699994</c:v>
                </c:pt>
                <c:pt idx="2773">
                  <c:v>65782.853900799993</c:v>
                </c:pt>
                <c:pt idx="2774">
                  <c:v>64209.936322000001</c:v>
                </c:pt>
                <c:pt idx="2775">
                  <c:v>64884.267475499997</c:v>
                </c:pt>
                <c:pt idx="2776">
                  <c:v>62980.369832800003</c:v>
                </c:pt>
                <c:pt idx="2777">
                  <c:v>63521.334447000001</c:v>
                </c:pt>
                <c:pt idx="2778">
                  <c:v>63530.786475599998</c:v>
                </c:pt>
                <c:pt idx="2779">
                  <c:v>63853.7725699</c:v>
                </c:pt>
                <c:pt idx="2780">
                  <c:v>64308.389173000003</c:v>
                </c:pt>
                <c:pt idx="2781">
                  <c:v>64640.450819999998</c:v>
                </c:pt>
                <c:pt idx="2782">
                  <c:v>65528.288330800002</c:v>
                </c:pt>
                <c:pt idx="2783">
                  <c:v>65265.981385799998</c:v>
                </c:pt>
                <c:pt idx="2784">
                  <c:v>64984.0668898</c:v>
                </c:pt>
                <c:pt idx="2785">
                  <c:v>65211.475424600001</c:v>
                </c:pt>
                <c:pt idx="2786">
                  <c:v>65768.914273100003</c:v>
                </c:pt>
                <c:pt idx="2787">
                  <c:v>64774.7646465</c:v>
                </c:pt>
                <c:pt idx="2788">
                  <c:v>64222.721442299997</c:v>
                </c:pt>
                <c:pt idx="2789">
                  <c:v>64593.104610100003</c:v>
                </c:pt>
                <c:pt idx="2790">
                  <c:v>64649.8147044</c:v>
                </c:pt>
                <c:pt idx="2791">
                  <c:v>64359.7908388</c:v>
                </c:pt>
                <c:pt idx="2792">
                  <c:v>63891.677164399996</c:v>
                </c:pt>
                <c:pt idx="2793">
                  <c:v>62826.279508899999</c:v>
                </c:pt>
                <c:pt idx="2794">
                  <c:v>64334.9289594</c:v>
                </c:pt>
                <c:pt idx="2795">
                  <c:v>64158.842685099997</c:v>
                </c:pt>
                <c:pt idx="2796">
                  <c:v>63406.969590200002</c:v>
                </c:pt>
                <c:pt idx="2797">
                  <c:v>63760.619592100004</c:v>
                </c:pt>
                <c:pt idx="2798">
                  <c:v>64389.014958</c:v>
                </c:pt>
                <c:pt idx="2799">
                  <c:v>65148.348282300001</c:v>
                </c:pt>
                <c:pt idx="2800">
                  <c:v>64861.923444499997</c:v>
                </c:pt>
                <c:pt idx="2801">
                  <c:v>64676.550398300002</c:v>
                </c:pt>
                <c:pt idx="2802">
                  <c:v>65403.245337</c:v>
                </c:pt>
                <c:pt idx="2803">
                  <c:v>66721.748929599999</c:v>
                </c:pt>
                <c:pt idx="2804">
                  <c:v>66093.783823399994</c:v>
                </c:pt>
                <c:pt idx="2805">
                  <c:v>64862.6053063</c:v>
                </c:pt>
                <c:pt idx="2806">
                  <c:v>65709.735670599999</c:v>
                </c:pt>
                <c:pt idx="2807">
                  <c:v>65526.044569199999</c:v>
                </c:pt>
                <c:pt idx="2808">
                  <c:v>66277.672234500002</c:v>
                </c:pt>
                <c:pt idx="2809">
                  <c:v>67349.727975600006</c:v>
                </c:pt>
                <c:pt idx="2810">
                  <c:v>67537.614574499996</c:v>
                </c:pt>
                <c:pt idx="2811">
                  <c:v>68221.940612799997</c:v>
                </c:pt>
                <c:pt idx="2812">
                  <c:v>68474.187442399998</c:v>
                </c:pt>
                <c:pt idx="2813">
                  <c:v>68684.497693400001</c:v>
                </c:pt>
                <c:pt idx="2814">
                  <c:v>67540.253309199994</c:v>
                </c:pt>
                <c:pt idx="2815">
                  <c:v>61597.056280700002</c:v>
                </c:pt>
                <c:pt idx="2816">
                  <c:v>62639.306715799998</c:v>
                </c:pt>
                <c:pt idx="2817">
                  <c:v>61673.493085599999</c:v>
                </c:pt>
                <c:pt idx="2818">
                  <c:v>62662.482042600001</c:v>
                </c:pt>
                <c:pt idx="2819">
                  <c:v>63257.357948600002</c:v>
                </c:pt>
                <c:pt idx="2820">
                  <c:v>63226.788208700003</c:v>
                </c:pt>
                <c:pt idx="2821">
                  <c:v>64085.414022899997</c:v>
                </c:pt>
                <c:pt idx="2822">
                  <c:v>63760.941868299997</c:v>
                </c:pt>
                <c:pt idx="2823">
                  <c:v>63962.263763000003</c:v>
                </c:pt>
                <c:pt idx="2824">
                  <c:v>62711.471648300001</c:v>
                </c:pt>
                <c:pt idx="2825">
                  <c:v>62288.521445899998</c:v>
                </c:pt>
                <c:pt idx="2826">
                  <c:v>62510.693784800002</c:v>
                </c:pt>
                <c:pt idx="2827">
                  <c:v>62450.452138000001</c:v>
                </c:pt>
                <c:pt idx="2828">
                  <c:v>62954.691669500004</c:v>
                </c:pt>
                <c:pt idx="2829">
                  <c:v>63170.733846499999</c:v>
                </c:pt>
                <c:pt idx="2830">
                  <c:v>62755.5747978</c:v>
                </c:pt>
                <c:pt idx="2831">
                  <c:v>62210.557837200002</c:v>
                </c:pt>
                <c:pt idx="2832">
                  <c:v>61700.232286699997</c:v>
                </c:pt>
                <c:pt idx="2833">
                  <c:v>61828.991628900003</c:v>
                </c:pt>
                <c:pt idx="2834">
                  <c:v>61922.926544299997</c:v>
                </c:pt>
                <c:pt idx="2835">
                  <c:v>61626.413360899998</c:v>
                </c:pt>
                <c:pt idx="2836">
                  <c:v>62014.032746800003</c:v>
                </c:pt>
                <c:pt idx="2837">
                  <c:v>60766.156005600002</c:v>
                </c:pt>
                <c:pt idx="2838">
                  <c:v>60761.741605299998</c:v>
                </c:pt>
                <c:pt idx="2839">
                  <c:v>61272.215575499999</c:v>
                </c:pt>
                <c:pt idx="2840">
                  <c:v>61087.1351278</c:v>
                </c:pt>
                <c:pt idx="2841">
                  <c:v>62188.086633500003</c:v>
                </c:pt>
                <c:pt idx="2842">
                  <c:v>61675.462376800002</c:v>
                </c:pt>
                <c:pt idx="2843">
                  <c:v>62017.974071700002</c:v>
                </c:pt>
                <c:pt idx="2844">
                  <c:v>62238.954881799997</c:v>
                </c:pt>
                <c:pt idx="2845">
                  <c:v>62899.971761300003</c:v>
                </c:pt>
                <c:pt idx="2846">
                  <c:v>63279.583248199997</c:v>
                </c:pt>
                <c:pt idx="2847">
                  <c:v>63231.589733300003</c:v>
                </c:pt>
                <c:pt idx="2848">
                  <c:v>63154.1715434</c:v>
                </c:pt>
                <c:pt idx="2849">
                  <c:v>62470.3304432</c:v>
                </c:pt>
                <c:pt idx="2850">
                  <c:v>62322.402922100002</c:v>
                </c:pt>
                <c:pt idx="2851">
                  <c:v>63025.467810599999</c:v>
                </c:pt>
                <c:pt idx="2852">
                  <c:v>63832.152229300002</c:v>
                </c:pt>
                <c:pt idx="2853">
                  <c:v>64835.554148099996</c:v>
                </c:pt>
                <c:pt idx="2854">
                  <c:v>65178.346768700001</c:v>
                </c:pt>
                <c:pt idx="2855">
                  <c:v>65436.178659700003</c:v>
                </c:pt>
                <c:pt idx="2856">
                  <c:v>65212.310107700003</c:v>
                </c:pt>
                <c:pt idx="2857">
                  <c:v>65337.669254400003</c:v>
                </c:pt>
                <c:pt idx="2858">
                  <c:v>65179.920911200003</c:v>
                </c:pt>
                <c:pt idx="2859">
                  <c:v>64938.018917499998</c:v>
                </c:pt>
                <c:pt idx="2860">
                  <c:v>64684.1830003</c:v>
                </c:pt>
                <c:pt idx="2861">
                  <c:v>65099.552643199997</c:v>
                </c:pt>
                <c:pt idx="2862">
                  <c:v>65667.624804299994</c:v>
                </c:pt>
                <c:pt idx="2863">
                  <c:v>65010.572102899998</c:v>
                </c:pt>
                <c:pt idx="2864">
                  <c:v>65277.3822268</c:v>
                </c:pt>
                <c:pt idx="2865">
                  <c:v>65497.1262823</c:v>
                </c:pt>
                <c:pt idx="2866">
                  <c:v>65920.359601200005</c:v>
                </c:pt>
                <c:pt idx="2867">
                  <c:v>66516.235382800005</c:v>
                </c:pt>
                <c:pt idx="2868">
                  <c:v>67135.992506800001</c:v>
                </c:pt>
                <c:pt idx="2869">
                  <c:v>66777.130887699997</c:v>
                </c:pt>
                <c:pt idx="2870">
                  <c:v>66897.985230499995</c:v>
                </c:pt>
                <c:pt idx="2871">
                  <c:v>67939.6559519</c:v>
                </c:pt>
                <c:pt idx="2872">
                  <c:v>67898.938416000005</c:v>
                </c:pt>
                <c:pt idx="2873">
                  <c:v>67671.065289299993</c:v>
                </c:pt>
                <c:pt idx="2874">
                  <c:v>66992.088999</c:v>
                </c:pt>
                <c:pt idx="2875">
                  <c:v>67358.585575100005</c:v>
                </c:pt>
                <c:pt idx="2876">
                  <c:v>68284.6600664</c:v>
                </c:pt>
                <c:pt idx="2877">
                  <c:v>68355.124482400002</c:v>
                </c:pt>
                <c:pt idx="2878">
                  <c:v>68594.294742500002</c:v>
                </c:pt>
                <c:pt idx="2879">
                  <c:v>67976.7977025</c:v>
                </c:pt>
                <c:pt idx="2880">
                  <c:v>68714.655413600005</c:v>
                </c:pt>
                <c:pt idx="2881">
                  <c:v>68634.647258199999</c:v>
                </c:pt>
                <c:pt idx="2882">
                  <c:v>70011.250445099999</c:v>
                </c:pt>
                <c:pt idx="2883">
                  <c:v>70477.634925999999</c:v>
                </c:pt>
                <c:pt idx="2884">
                  <c:v>71132.7981459</c:v>
                </c:pt>
                <c:pt idx="2885">
                  <c:v>71073.651974799999</c:v>
                </c:pt>
                <c:pt idx="2886">
                  <c:v>71016.594132800004</c:v>
                </c:pt>
                <c:pt idx="2887">
                  <c:v>71329.851990700001</c:v>
                </c:pt>
                <c:pt idx="2888">
                  <c:v>70886.257163500006</c:v>
                </c:pt>
                <c:pt idx="2889">
                  <c:v>70835.051061100006</c:v>
                </c:pt>
                <c:pt idx="2890">
                  <c:v>71923.111785600006</c:v>
                </c:pt>
                <c:pt idx="2891">
                  <c:v>72128.831337600001</c:v>
                </c:pt>
                <c:pt idx="2892">
                  <c:v>72150.878043000004</c:v>
                </c:pt>
                <c:pt idx="2893">
                  <c:v>73412.4143473</c:v>
                </c:pt>
                <c:pt idx="2894">
                  <c:v>73078.854433</c:v>
                </c:pt>
                <c:pt idx="2895">
                  <c:v>74319.217992100006</c:v>
                </c:pt>
                <c:pt idx="2896">
                  <c:v>74538.551524499999</c:v>
                </c:pt>
                <c:pt idx="2897">
                  <c:v>74787.567140600004</c:v>
                </c:pt>
                <c:pt idx="2898">
                  <c:v>74656.680684100007</c:v>
                </c:pt>
                <c:pt idx="2899">
                  <c:v>75756.515120600001</c:v>
                </c:pt>
                <c:pt idx="2900">
                  <c:v>75990.405449800004</c:v>
                </c:pt>
                <c:pt idx="2901">
                  <c:v>75974.180847700001</c:v>
                </c:pt>
                <c:pt idx="2902">
                  <c:v>76004.151192599995</c:v>
                </c:pt>
                <c:pt idx="2903">
                  <c:v>75604.339894200006</c:v>
                </c:pt>
                <c:pt idx="2904">
                  <c:v>75389.752583699999</c:v>
                </c:pt>
                <c:pt idx="2905">
                  <c:v>74443.473349499996</c:v>
                </c:pt>
                <c:pt idx="2906">
                  <c:v>74318.720109500005</c:v>
                </c:pt>
                <c:pt idx="2907">
                  <c:v>73796.709902500006</c:v>
                </c:pt>
                <c:pt idx="2908">
                  <c:v>73567.246445099998</c:v>
                </c:pt>
                <c:pt idx="2909">
                  <c:v>74293.507167500007</c:v>
                </c:pt>
                <c:pt idx="2910">
                  <c:v>74359.825406999997</c:v>
                </c:pt>
                <c:pt idx="2911">
                  <c:v>76762.912577499999</c:v>
                </c:pt>
                <c:pt idx="2912">
                  <c:v>76591.440835300004</c:v>
                </c:pt>
                <c:pt idx="2913">
                  <c:v>76617.528669399995</c:v>
                </c:pt>
                <c:pt idx="2914">
                  <c:v>76054.719015900002</c:v>
                </c:pt>
                <c:pt idx="2915">
                  <c:v>75726.805597600003</c:v>
                </c:pt>
                <c:pt idx="2916">
                  <c:v>76897.209002599993</c:v>
                </c:pt>
                <c:pt idx="2917">
                  <c:v>76659.802039200003</c:v>
                </c:pt>
                <c:pt idx="2918">
                  <c:v>76989.786418000003</c:v>
                </c:pt>
                <c:pt idx="2919">
                  <c:v>76891.839347600006</c:v>
                </c:pt>
                <c:pt idx="2920">
                  <c:v>76201.250336600002</c:v>
                </c:pt>
                <c:pt idx="2921">
                  <c:v>76591.089717199997</c:v>
                </c:pt>
                <c:pt idx="2922">
                  <c:v>76283.162611699998</c:v>
                </c:pt>
                <c:pt idx="2923">
                  <c:v>76390.512598700006</c:v>
                </c:pt>
                <c:pt idx="2924">
                  <c:v>75413.130067399994</c:v>
                </c:pt>
                <c:pt idx="2925">
                  <c:v>76350.192786800006</c:v>
                </c:pt>
                <c:pt idx="2926">
                  <c:v>76671.132297000004</c:v>
                </c:pt>
                <c:pt idx="2927">
                  <c:v>75896.3530608</c:v>
                </c:pt>
                <c:pt idx="2928">
                  <c:v>75975.711672200006</c:v>
                </c:pt>
                <c:pt idx="2929">
                  <c:v>74800.334475700001</c:v>
                </c:pt>
                <c:pt idx="2930">
                  <c:v>74308.490326500003</c:v>
                </c:pt>
                <c:pt idx="2931">
                  <c:v>73823.743170500005</c:v>
                </c:pt>
                <c:pt idx="2932">
                  <c:v>73915.425346400007</c:v>
                </c:pt>
                <c:pt idx="2933">
                  <c:v>74310.792453899994</c:v>
                </c:pt>
                <c:pt idx="2934">
                  <c:v>72414.875402799997</c:v>
                </c:pt>
                <c:pt idx="2935">
                  <c:v>74363.133374199999</c:v>
                </c:pt>
                <c:pt idx="2936">
                  <c:v>72930.690928600001</c:v>
                </c:pt>
                <c:pt idx="2937">
                  <c:v>72165.637852100001</c:v>
                </c:pt>
                <c:pt idx="2938">
                  <c:v>72475.167073000004</c:v>
                </c:pt>
                <c:pt idx="2939">
                  <c:v>70826.590049299994</c:v>
                </c:pt>
                <c:pt idx="2940">
                  <c:v>72511.788562500005</c:v>
                </c:pt>
                <c:pt idx="2941">
                  <c:v>73437.278429900005</c:v>
                </c:pt>
                <c:pt idx="2942">
                  <c:v>74594.614310100005</c:v>
                </c:pt>
                <c:pt idx="2943">
                  <c:v>74518.792293999999</c:v>
                </c:pt>
                <c:pt idx="2944">
                  <c:v>74486.576197100003</c:v>
                </c:pt>
                <c:pt idx="2945">
                  <c:v>74157.372686500006</c:v>
                </c:pt>
                <c:pt idx="2946">
                  <c:v>74058.916209100003</c:v>
                </c:pt>
                <c:pt idx="2947">
                  <c:v>74139.720360899999</c:v>
                </c:pt>
                <c:pt idx="2948">
                  <c:v>72700.452499599996</c:v>
                </c:pt>
                <c:pt idx="2949">
                  <c:v>71970.990000000005</c:v>
                </c:pt>
                <c:pt idx="2950">
                  <c:v>72264.452625499995</c:v>
                </c:pt>
                <c:pt idx="2951">
                  <c:v>73090.171094300007</c:v>
                </c:pt>
                <c:pt idx="2952">
                  <c:v>72546.170113500004</c:v>
                </c:pt>
                <c:pt idx="2953">
                  <c:v>73268.350458500005</c:v>
                </c:pt>
                <c:pt idx="2954">
                  <c:v>72487.455454900002</c:v>
                </c:pt>
                <c:pt idx="2955">
                  <c:v>72731.8397043</c:v>
                </c:pt>
                <c:pt idx="2956">
                  <c:v>72800.041183599998</c:v>
                </c:pt>
                <c:pt idx="2957">
                  <c:v>73813.532370500005</c:v>
                </c:pt>
                <c:pt idx="2958">
                  <c:v>72914.333325800006</c:v>
                </c:pt>
                <c:pt idx="2959">
                  <c:v>72428.932664599997</c:v>
                </c:pt>
                <c:pt idx="2960">
                  <c:v>72607.697576899998</c:v>
                </c:pt>
                <c:pt idx="2961">
                  <c:v>73115.449636999998</c:v>
                </c:pt>
                <c:pt idx="2962">
                  <c:v>72680.365905500003</c:v>
                </c:pt>
                <c:pt idx="2963">
                  <c:v>73367.031065999996</c:v>
                </c:pt>
                <c:pt idx="2964">
                  <c:v>75133.429181600004</c:v>
                </c:pt>
                <c:pt idx="2965">
                  <c:v>75186.531532299996</c:v>
                </c:pt>
                <c:pt idx="2966">
                  <c:v>75707.734823299994</c:v>
                </c:pt>
                <c:pt idx="2967">
                  <c:v>76072.536368300003</c:v>
                </c:pt>
                <c:pt idx="2968">
                  <c:v>76402.081975199995</c:v>
                </c:pt>
                <c:pt idx="2969">
                  <c:v>77891.035463099994</c:v>
                </c:pt>
                <c:pt idx="2970">
                  <c:v>77995.162257499993</c:v>
                </c:pt>
                <c:pt idx="2971">
                  <c:v>78647.418236800004</c:v>
                </c:pt>
                <c:pt idx="2972">
                  <c:v>79071.4666058</c:v>
                </c:pt>
                <c:pt idx="2973">
                  <c:v>79378.535124500006</c:v>
                </c:pt>
                <c:pt idx="2974">
                  <c:v>78863.5383802</c:v>
                </c:pt>
                <c:pt idx="2975">
                  <c:v>78200.572498599999</c:v>
                </c:pt>
                <c:pt idx="2976">
                  <c:v>79365.437811399999</c:v>
                </c:pt>
                <c:pt idx="2977">
                  <c:v>79349.119940200006</c:v>
                </c:pt>
                <c:pt idx="2978">
                  <c:v>79752.374133399993</c:v>
                </c:pt>
                <c:pt idx="2979">
                  <c:v>79831.764343600007</c:v>
                </c:pt>
                <c:pt idx="2980">
                  <c:v>81189.161863999994</c:v>
                </c:pt>
                <c:pt idx="2981">
                  <c:v>80962.645403500006</c:v>
                </c:pt>
                <c:pt idx="2982">
                  <c:v>81219.502119199999</c:v>
                </c:pt>
                <c:pt idx="2983">
                  <c:v>81675.420094200002</c:v>
                </c:pt>
                <c:pt idx="2984">
                  <c:v>80678.347632300007</c:v>
                </c:pt>
                <c:pt idx="2985">
                  <c:v>83679.998893299999</c:v>
                </c:pt>
                <c:pt idx="2986">
                  <c:v>85530.839501800001</c:v>
                </c:pt>
                <c:pt idx="2987">
                  <c:v>84698.011987999998</c:v>
                </c:pt>
                <c:pt idx="2988">
                  <c:v>84482.458830599993</c:v>
                </c:pt>
                <c:pt idx="2989">
                  <c:v>84912.699733300004</c:v>
                </c:pt>
                <c:pt idx="2990">
                  <c:v>85495.240971000007</c:v>
                </c:pt>
                <c:pt idx="2991">
                  <c:v>84041.342235799995</c:v>
                </c:pt>
                <c:pt idx="2992">
                  <c:v>81861.085166799996</c:v>
                </c:pt>
                <c:pt idx="2993">
                  <c:v>83894.0359188</c:v>
                </c:pt>
                <c:pt idx="2994">
                  <c:v>82766.734147099996</c:v>
                </c:pt>
                <c:pt idx="2995">
                  <c:v>81532.529515899994</c:v>
                </c:pt>
                <c:pt idx="2996">
                  <c:v>80898.696675800005</c:v>
                </c:pt>
                <c:pt idx="2997">
                  <c:v>83542.840485399996</c:v>
                </c:pt>
                <c:pt idx="2998">
                  <c:v>84290.565378400002</c:v>
                </c:pt>
                <c:pt idx="2999">
                  <c:v>84524.579218600004</c:v>
                </c:pt>
                <c:pt idx="3000">
                  <c:v>84792.708991000007</c:v>
                </c:pt>
                <c:pt idx="3001">
                  <c:v>85803.955822799995</c:v>
                </c:pt>
                <c:pt idx="3002">
                  <c:v>86051.817023099997</c:v>
                </c:pt>
                <c:pt idx="3003">
                  <c:v>86686.447676199998</c:v>
                </c:pt>
                <c:pt idx="3004">
                  <c:v>87293.240558000005</c:v>
                </c:pt>
                <c:pt idx="3005">
                  <c:v>87652.637514600006</c:v>
                </c:pt>
                <c:pt idx="3006">
                  <c:v>86935.438484400001</c:v>
                </c:pt>
                <c:pt idx="3007">
                  <c:v>85353.595064599998</c:v>
                </c:pt>
                <c:pt idx="3008">
                  <c:v>85377.786778099995</c:v>
                </c:pt>
                <c:pt idx="3009">
                  <c:v>85761.335805900002</c:v>
                </c:pt>
                <c:pt idx="3010">
                  <c:v>86022.825403099996</c:v>
                </c:pt>
                <c:pt idx="3011">
                  <c:v>85653.015927500004</c:v>
                </c:pt>
                <c:pt idx="3012">
                  <c:v>85483.554732499993</c:v>
                </c:pt>
                <c:pt idx="3013">
                  <c:v>84984.607025499994</c:v>
                </c:pt>
                <c:pt idx="3014">
                  <c:v>86371.412965800002</c:v>
                </c:pt>
                <c:pt idx="3015">
                  <c:v>86900.432752699999</c:v>
                </c:pt>
                <c:pt idx="3016">
                  <c:v>86383.847598099994</c:v>
                </c:pt>
                <c:pt idx="3017">
                  <c:v>86050.958335799995</c:v>
                </c:pt>
                <c:pt idx="3018">
                  <c:v>84928.200114499996</c:v>
                </c:pt>
                <c:pt idx="3019">
                  <c:v>84886.486814200005</c:v>
                </c:pt>
                <c:pt idx="3020">
                  <c:v>83913.064554900004</c:v>
                </c:pt>
                <c:pt idx="3021">
                  <c:v>84163.795460199995</c:v>
                </c:pt>
                <c:pt idx="3022">
                  <c:v>84976.587923900006</c:v>
                </c:pt>
                <c:pt idx="3023">
                  <c:v>84767.882996700006</c:v>
                </c:pt>
                <c:pt idx="3024">
                  <c:v>84377.194109100004</c:v>
                </c:pt>
                <c:pt idx="3025">
                  <c:v>85087.862939700004</c:v>
                </c:pt>
                <c:pt idx="3026">
                  <c:v>83808.057829800004</c:v>
                </c:pt>
                <c:pt idx="3027">
                  <c:v>83874.135328699995</c:v>
                </c:pt>
                <c:pt idx="3028">
                  <c:v>85365.564473000006</c:v>
                </c:pt>
                <c:pt idx="3029">
                  <c:v>84666.436858600006</c:v>
                </c:pt>
                <c:pt idx="3030">
                  <c:v>84623.462467999998</c:v>
                </c:pt>
                <c:pt idx="3031">
                  <c:v>84359.687470300007</c:v>
                </c:pt>
                <c:pt idx="3032">
                  <c:v>85209.660197100005</c:v>
                </c:pt>
                <c:pt idx="3033">
                  <c:v>84820.424554800004</c:v>
                </c:pt>
                <c:pt idx="3034">
                  <c:v>83307.230138900006</c:v>
                </c:pt>
                <c:pt idx="3035">
                  <c:v>84510.359956999993</c:v>
                </c:pt>
                <c:pt idx="3036">
                  <c:v>85245.587020299994</c:v>
                </c:pt>
                <c:pt idx="3037">
                  <c:v>85443.530048700006</c:v>
                </c:pt>
                <c:pt idx="3038">
                  <c:v>84334.412297200004</c:v>
                </c:pt>
                <c:pt idx="3039">
                  <c:v>82861.579425000004</c:v>
                </c:pt>
                <c:pt idx="3040">
                  <c:v>84086.125933000003</c:v>
                </c:pt>
                <c:pt idx="3041">
                  <c:v>85776.461679900007</c:v>
                </c:pt>
                <c:pt idx="3042">
                  <c:v>85824.256792300002</c:v>
                </c:pt>
                <c:pt idx="3043">
                  <c:v>85550.089501599999</c:v>
                </c:pt>
                <c:pt idx="3044">
                  <c:v>85602.496189099998</c:v>
                </c:pt>
                <c:pt idx="3045">
                  <c:v>85469.079956000001</c:v>
                </c:pt>
                <c:pt idx="3046">
                  <c:v>85044.386773100006</c:v>
                </c:pt>
                <c:pt idx="3047">
                  <c:v>86383.196909399994</c:v>
                </c:pt>
                <c:pt idx="3048">
                  <c:v>86444.663613700002</c:v>
                </c:pt>
                <c:pt idx="3049">
                  <c:v>86115.498866499998</c:v>
                </c:pt>
                <c:pt idx="3050">
                  <c:v>84547.085035600001</c:v>
                </c:pt>
                <c:pt idx="3051">
                  <c:v>83288.142628400004</c:v>
                </c:pt>
                <c:pt idx="3052">
                  <c:v>83118.031407100003</c:v>
                </c:pt>
                <c:pt idx="3053">
                  <c:v>82714.425002999997</c:v>
                </c:pt>
                <c:pt idx="3054">
                  <c:v>82956.049128400002</c:v>
                </c:pt>
                <c:pt idx="3055">
                  <c:v>84265.491442800005</c:v>
                </c:pt>
                <c:pt idx="3056">
                  <c:v>85861.197129399996</c:v>
                </c:pt>
                <c:pt idx="3057">
                  <c:v>85220.2376219</c:v>
                </c:pt>
                <c:pt idx="3058">
                  <c:v>85232.184945200002</c:v>
                </c:pt>
                <c:pt idx="3059">
                  <c:v>85130.418877499993</c:v>
                </c:pt>
                <c:pt idx="3060">
                  <c:v>86536.969890399996</c:v>
                </c:pt>
                <c:pt idx="3061">
                  <c:v>83621.945387400003</c:v>
                </c:pt>
                <c:pt idx="3062">
                  <c:v>83081.884463099996</c:v>
                </c:pt>
                <c:pt idx="3063">
                  <c:v>81815.315532399996</c:v>
                </c:pt>
                <c:pt idx="3064">
                  <c:v>82738.883002999995</c:v>
                </c:pt>
                <c:pt idx="3065">
                  <c:v>80867.288623500004</c:v>
                </c:pt>
                <c:pt idx="3066">
                  <c:v>80122.309904900001</c:v>
                </c:pt>
                <c:pt idx="3067">
                  <c:v>78897.663266699994</c:v>
                </c:pt>
                <c:pt idx="3068">
                  <c:v>75355.837886699999</c:v>
                </c:pt>
                <c:pt idx="3069">
                  <c:v>76071.974785800005</c:v>
                </c:pt>
                <c:pt idx="3070">
                  <c:v>76753.613561100006</c:v>
                </c:pt>
                <c:pt idx="3071">
                  <c:v>77239.753537900004</c:v>
                </c:pt>
                <c:pt idx="3072">
                  <c:v>78596.062756200001</c:v>
                </c:pt>
                <c:pt idx="3073">
                  <c:v>76641.724071799996</c:v>
                </c:pt>
                <c:pt idx="3074">
                  <c:v>76117.224170300004</c:v>
                </c:pt>
                <c:pt idx="3075">
                  <c:v>73851.464939099998</c:v>
                </c:pt>
                <c:pt idx="3076">
                  <c:v>72942.072933699994</c:v>
                </c:pt>
                <c:pt idx="3077">
                  <c:v>72307.772163500005</c:v>
                </c:pt>
                <c:pt idx="3078">
                  <c:v>72754.129906700007</c:v>
                </c:pt>
                <c:pt idx="3079">
                  <c:v>72122.135481799996</c:v>
                </c:pt>
                <c:pt idx="3080">
                  <c:v>71421.191495699997</c:v>
                </c:pt>
                <c:pt idx="3081">
                  <c:v>70757.733103599996</c:v>
                </c:pt>
                <c:pt idx="3082">
                  <c:v>69814.737989999994</c:v>
                </c:pt>
                <c:pt idx="3083">
                  <c:v>71394.344747700001</c:v>
                </c:pt>
                <c:pt idx="3084">
                  <c:v>72123.414780299994</c:v>
                </c:pt>
                <c:pt idx="3085">
                  <c:v>70074.899267899993</c:v>
                </c:pt>
                <c:pt idx="3086">
                  <c:v>70640.649940699994</c:v>
                </c:pt>
                <c:pt idx="3087">
                  <c:v>70952.97</c:v>
                </c:pt>
                <c:pt idx="3088">
                  <c:v>71404.59</c:v>
                </c:pt>
                <c:pt idx="3089">
                  <c:v>70609</c:v>
                </c:pt>
                <c:pt idx="3090">
                  <c:v>71766.52</c:v>
                </c:pt>
                <c:pt idx="3091">
                  <c:v>72762.509999999995</c:v>
                </c:pt>
                <c:pt idx="3092">
                  <c:v>72839.740000000005</c:v>
                </c:pt>
                <c:pt idx="3093">
                  <c:v>73667.75</c:v>
                </c:pt>
                <c:pt idx="3094">
                  <c:v>74743.11</c:v>
                </c:pt>
                <c:pt idx="3095">
                  <c:v>74553.06</c:v>
                </c:pt>
                <c:pt idx="3096">
                  <c:v>75010.39</c:v>
                </c:pt>
                <c:pt idx="3097">
                  <c:v>74862.38</c:v>
                </c:pt>
                <c:pt idx="3098">
                  <c:v>74398.55</c:v>
                </c:pt>
                <c:pt idx="3099">
                  <c:v>75856.22</c:v>
                </c:pt>
                <c:pt idx="3100">
                  <c:v>76594.350000000006</c:v>
                </c:pt>
                <c:pt idx="3101">
                  <c:v>76652.58</c:v>
                </c:pt>
                <c:pt idx="3102">
                  <c:v>78130.3</c:v>
                </c:pt>
                <c:pt idx="3103">
                  <c:v>77362.63</c:v>
                </c:pt>
                <c:pt idx="3104">
                  <c:v>77486.84</c:v>
                </c:pt>
                <c:pt idx="3105">
                  <c:v>78571.289999999994</c:v>
                </c:pt>
                <c:pt idx="3106">
                  <c:v>77996.12</c:v>
                </c:pt>
                <c:pt idx="3107">
                  <c:v>79154.98</c:v>
                </c:pt>
                <c:pt idx="3108">
                  <c:v>80218.039999999994</c:v>
                </c:pt>
                <c:pt idx="3109">
                  <c:v>79405.34</c:v>
                </c:pt>
                <c:pt idx="3110">
                  <c:v>79866.100000000006</c:v>
                </c:pt>
                <c:pt idx="3111">
                  <c:v>80275.59</c:v>
                </c:pt>
                <c:pt idx="3112">
                  <c:v>79220.429999999993</c:v>
                </c:pt>
                <c:pt idx="3113">
                  <c:v>79301.649999999994</c:v>
                </c:pt>
                <c:pt idx="3114">
                  <c:v>79636.69</c:v>
                </c:pt>
                <c:pt idx="3115">
                  <c:v>81434.98</c:v>
                </c:pt>
                <c:pt idx="3116">
                  <c:v>81050.759999999995</c:v>
                </c:pt>
                <c:pt idx="3117">
                  <c:v>80346.52</c:v>
                </c:pt>
                <c:pt idx="3118">
                  <c:v>79151.7</c:v>
                </c:pt>
                <c:pt idx="3119">
                  <c:v>78767.990000000005</c:v>
                </c:pt>
                <c:pt idx="3120">
                  <c:v>76514.350000000006</c:v>
                </c:pt>
                <c:pt idx="3121">
                  <c:v>77496.45</c:v>
                </c:pt>
                <c:pt idx="3122">
                  <c:v>78602.11</c:v>
                </c:pt>
                <c:pt idx="3123">
                  <c:v>77077.5</c:v>
                </c:pt>
                <c:pt idx="3124">
                  <c:v>76818.720000000001</c:v>
                </c:pt>
                <c:pt idx="3125">
                  <c:v>76028.5</c:v>
                </c:pt>
                <c:pt idx="3126">
                  <c:v>76327.89</c:v>
                </c:pt>
                <c:pt idx="3127">
                  <c:v>75180.399999999994</c:v>
                </c:pt>
                <c:pt idx="3128">
                  <c:v>76902.3</c:v>
                </c:pt>
                <c:pt idx="3129">
                  <c:v>75633.77</c:v>
                </c:pt>
                <c:pt idx="3130">
                  <c:v>76262.23</c:v>
                </c:pt>
                <c:pt idx="3131">
                  <c:v>77929.679999999993</c:v>
                </c:pt>
                <c:pt idx="3132">
                  <c:v>77473.179999999993</c:v>
                </c:pt>
                <c:pt idx="3133">
                  <c:v>78388.83</c:v>
                </c:pt>
                <c:pt idx="3134">
                  <c:v>76404.09</c:v>
                </c:pt>
                <c:pt idx="3135">
                  <c:v>76677.53</c:v>
                </c:pt>
                <c:pt idx="3136">
                  <c:v>76192.73</c:v>
                </c:pt>
                <c:pt idx="3137">
                  <c:v>74711.8</c:v>
                </c:pt>
                <c:pt idx="3138">
                  <c:v>75092.27</c:v>
                </c:pt>
                <c:pt idx="3139">
                  <c:v>76416.009999999995</c:v>
                </c:pt>
                <c:pt idx="3140">
                  <c:v>76436.350000000006</c:v>
                </c:pt>
                <c:pt idx="3141">
                  <c:v>74656.509999999995</c:v>
                </c:pt>
                <c:pt idx="3142">
                  <c:v>75124.81</c:v>
                </c:pt>
                <c:pt idx="3143">
                  <c:v>74686.67</c:v>
                </c:pt>
                <c:pt idx="3144">
                  <c:v>75429.09</c:v>
                </c:pt>
                <c:pt idx="3145">
                  <c:v>76788.850000000006</c:v>
                </c:pt>
                <c:pt idx="3146">
                  <c:v>78313.960000000006</c:v>
                </c:pt>
                <c:pt idx="3147">
                  <c:v>78168.66</c:v>
                </c:pt>
                <c:pt idx="3148">
                  <c:v>78116.009999999995</c:v>
                </c:pt>
                <c:pt idx="3149">
                  <c:v>79444.289999999994</c:v>
                </c:pt>
                <c:pt idx="3150">
                  <c:v>77984.179999999993</c:v>
                </c:pt>
                <c:pt idx="3151">
                  <c:v>78630.14</c:v>
                </c:pt>
                <c:pt idx="3152">
                  <c:v>78656.160000000003</c:v>
                </c:pt>
                <c:pt idx="3153">
                  <c:v>80000.09</c:v>
                </c:pt>
                <c:pt idx="3154">
                  <c:v>79342.42</c:v>
                </c:pt>
                <c:pt idx="3155">
                  <c:v>78623.66</c:v>
                </c:pt>
                <c:pt idx="3156">
                  <c:v>81612.28</c:v>
                </c:pt>
                <c:pt idx="3157">
                  <c:v>83273.399999999994</c:v>
                </c:pt>
                <c:pt idx="3158">
                  <c:v>82952.81</c:v>
                </c:pt>
                <c:pt idx="3159">
                  <c:v>82321.52</c:v>
                </c:pt>
                <c:pt idx="3160">
                  <c:v>86083.91</c:v>
                </c:pt>
                <c:pt idx="3161">
                  <c:v>86087.55</c:v>
                </c:pt>
                <c:pt idx="3162">
                  <c:v>83679.11</c:v>
                </c:pt>
                <c:pt idx="3163">
                  <c:v>82921.08</c:v>
                </c:pt>
                <c:pt idx="3164">
                  <c:v>83359.759999999995</c:v>
                </c:pt>
                <c:pt idx="3165">
                  <c:v>85717.56</c:v>
                </c:pt>
                <c:pt idx="3166">
                  <c:v>85763.95</c:v>
                </c:pt>
                <c:pt idx="3167">
                  <c:v>83847.12</c:v>
                </c:pt>
                <c:pt idx="3168">
                  <c:v>84219.74</c:v>
                </c:pt>
                <c:pt idx="3169">
                  <c:v>85596.69</c:v>
                </c:pt>
                <c:pt idx="3170">
                  <c:v>85300.03</c:v>
                </c:pt>
                <c:pt idx="3171">
                  <c:v>83063.56</c:v>
                </c:pt>
                <c:pt idx="3172">
                  <c:v>84083.51</c:v>
                </c:pt>
                <c:pt idx="3173">
                  <c:v>85719.87</c:v>
                </c:pt>
                <c:pt idx="3174">
                  <c:v>83796.710000000006</c:v>
                </c:pt>
                <c:pt idx="3175">
                  <c:v>86885.71</c:v>
                </c:pt>
                <c:pt idx="3176">
                  <c:v>87423.55</c:v>
                </c:pt>
                <c:pt idx="3177">
                  <c:v>88419.05</c:v>
                </c:pt>
                <c:pt idx="3178">
                  <c:v>89598.16</c:v>
                </c:pt>
                <c:pt idx="3179">
                  <c:v>88668.92</c:v>
                </c:pt>
                <c:pt idx="3180">
                  <c:v>87714.35</c:v>
                </c:pt>
                <c:pt idx="3181">
                  <c:v>85620.13</c:v>
                </c:pt>
                <c:pt idx="3182">
                  <c:v>85641.21</c:v>
                </c:pt>
                <c:pt idx="3183">
                  <c:v>85524.7</c:v>
                </c:pt>
                <c:pt idx="3184">
                  <c:v>84914.11</c:v>
                </c:pt>
                <c:pt idx="3185">
                  <c:v>85973.06</c:v>
                </c:pt>
                <c:pt idx="3186">
                  <c:v>88515.27</c:v>
                </c:pt>
                <c:pt idx="3187">
                  <c:v>87900.83</c:v>
                </c:pt>
                <c:pt idx="3188">
                  <c:v>87268.800000000003</c:v>
                </c:pt>
                <c:pt idx="3189">
                  <c:v>87477.440000000002</c:v>
                </c:pt>
                <c:pt idx="3190">
                  <c:v>86230.22</c:v>
                </c:pt>
                <c:pt idx="3191">
                  <c:v>85546.51</c:v>
                </c:pt>
                <c:pt idx="3192">
                  <c:v>87891.18</c:v>
                </c:pt>
                <c:pt idx="3193">
                  <c:v>89250.82</c:v>
                </c:pt>
                <c:pt idx="3194">
                  <c:v>89709.56</c:v>
                </c:pt>
                <c:pt idx="3195">
                  <c:v>89504.03</c:v>
                </c:pt>
                <c:pt idx="3196">
                  <c:v>89820.09</c:v>
                </c:pt>
                <c:pt idx="3197">
                  <c:v>88624.45</c:v>
                </c:pt>
                <c:pt idx="3198">
                  <c:v>89039.79</c:v>
                </c:pt>
                <c:pt idx="3199">
                  <c:v>88846.48</c:v>
                </c:pt>
                <c:pt idx="3200">
                  <c:v>88115.07</c:v>
                </c:pt>
                <c:pt idx="3201">
                  <c:v>85914.71</c:v>
                </c:pt>
                <c:pt idx="3202">
                  <c:v>86419.57</c:v>
                </c:pt>
                <c:pt idx="3203">
                  <c:v>86977.46</c:v>
                </c:pt>
                <c:pt idx="3204">
                  <c:v>87837.59</c:v>
                </c:pt>
                <c:pt idx="3205">
                  <c:v>87449.5</c:v>
                </c:pt>
                <c:pt idx="3206">
                  <c:v>86399.679999999993</c:v>
                </c:pt>
                <c:pt idx="3207">
                  <c:v>86610.49</c:v>
                </c:pt>
                <c:pt idx="3208">
                  <c:v>85673.52</c:v>
                </c:pt>
                <c:pt idx="3209">
                  <c:v>85269.29</c:v>
                </c:pt>
                <c:pt idx="3210">
                  <c:v>85697.15</c:v>
                </c:pt>
                <c:pt idx="3211">
                  <c:v>85136.1</c:v>
                </c:pt>
                <c:pt idx="3212">
                  <c:v>85460.2</c:v>
                </c:pt>
                <c:pt idx="3213">
                  <c:v>87887.26</c:v>
                </c:pt>
                <c:pt idx="3214">
                  <c:v>91012.31</c:v>
                </c:pt>
                <c:pt idx="3215">
                  <c:v>91564.25</c:v>
                </c:pt>
                <c:pt idx="3216">
                  <c:v>91840.79</c:v>
                </c:pt>
                <c:pt idx="3217">
                  <c:v>91699.05</c:v>
                </c:pt>
                <c:pt idx="3218">
                  <c:v>92031.86</c:v>
                </c:pt>
                <c:pt idx="3219">
                  <c:v>93613.04</c:v>
                </c:pt>
                <c:pt idx="3220">
                  <c:v>93805.93</c:v>
                </c:pt>
                <c:pt idx="3221">
                  <c:v>93658.31</c:v>
                </c:pt>
                <c:pt idx="3222">
                  <c:v>94474.13</c:v>
                </c:pt>
                <c:pt idx="3223">
                  <c:v>94055.72</c:v>
                </c:pt>
                <c:pt idx="3224">
                  <c:v>94393.07</c:v>
                </c:pt>
                <c:pt idx="3225">
                  <c:v>95351.09</c:v>
                </c:pt>
                <c:pt idx="3226">
                  <c:v>96096.75</c:v>
                </c:pt>
                <c:pt idx="3227">
                  <c:v>96009.77</c:v>
                </c:pt>
                <c:pt idx="3228">
                  <c:v>95103.38</c:v>
                </c:pt>
                <c:pt idx="3229">
                  <c:v>96558.42</c:v>
                </c:pt>
                <c:pt idx="3230">
                  <c:v>97677.19</c:v>
                </c:pt>
                <c:pt idx="3231">
                  <c:v>95443.88</c:v>
                </c:pt>
                <c:pt idx="3232">
                  <c:v>95639.33</c:v>
                </c:pt>
                <c:pt idx="3233">
                  <c:v>96996.21</c:v>
                </c:pt>
                <c:pt idx="3234">
                  <c:v>97393.74</c:v>
                </c:pt>
                <c:pt idx="3235">
                  <c:v>97861.27</c:v>
                </c:pt>
                <c:pt idx="3236">
                  <c:v>98588.63</c:v>
                </c:pt>
                <c:pt idx="3237">
                  <c:v>98311.2</c:v>
                </c:pt>
                <c:pt idx="3238">
                  <c:v>94635.57</c:v>
                </c:pt>
                <c:pt idx="3239">
                  <c:v>94405.59</c:v>
                </c:pt>
                <c:pt idx="3240">
                  <c:v>95343.1</c:v>
                </c:pt>
                <c:pt idx="3241">
                  <c:v>94412.91</c:v>
                </c:pt>
                <c:pt idx="3242">
                  <c:v>96168.4</c:v>
                </c:pt>
                <c:pt idx="3243">
                  <c:v>95842.4</c:v>
                </c:pt>
                <c:pt idx="3244">
                  <c:v>98015.09</c:v>
                </c:pt>
                <c:pt idx="3245">
                  <c:v>97525.91</c:v>
                </c:pt>
                <c:pt idx="3246">
                  <c:v>96509.89</c:v>
                </c:pt>
                <c:pt idx="3247">
                  <c:v>97659.15</c:v>
                </c:pt>
                <c:pt idx="3248">
                  <c:v>96544.81</c:v>
                </c:pt>
                <c:pt idx="3249">
                  <c:v>96932.27</c:v>
                </c:pt>
                <c:pt idx="3250">
                  <c:v>97885.6</c:v>
                </c:pt>
                <c:pt idx="3251">
                  <c:v>97239.9</c:v>
                </c:pt>
                <c:pt idx="3252">
                  <c:v>97602.5</c:v>
                </c:pt>
                <c:pt idx="3253">
                  <c:v>97307.31</c:v>
                </c:pt>
                <c:pt idx="3254">
                  <c:v>95584.35</c:v>
                </c:pt>
                <c:pt idx="3255">
                  <c:v>94603.75</c:v>
                </c:pt>
                <c:pt idx="3256">
                  <c:v>94216.87</c:v>
                </c:pt>
                <c:pt idx="3257">
                  <c:v>94340.17</c:v>
                </c:pt>
                <c:pt idx="3258">
                  <c:v>95364.85</c:v>
                </c:pt>
                <c:pt idx="3259">
                  <c:v>98026.62</c:v>
                </c:pt>
                <c:pt idx="3260">
                  <c:v>97828.03</c:v>
                </c:pt>
                <c:pt idx="3261">
                  <c:v>98903.88</c:v>
                </c:pt>
                <c:pt idx="3262">
                  <c:v>98604.67</c:v>
                </c:pt>
                <c:pt idx="3263">
                  <c:v>99136.74</c:v>
                </c:pt>
                <c:pt idx="3264">
                  <c:v>99993.919999999998</c:v>
                </c:pt>
                <c:pt idx="3265">
                  <c:v>99588.37</c:v>
                </c:pt>
                <c:pt idx="3266">
                  <c:v>98041.37</c:v>
                </c:pt>
                <c:pt idx="3267">
                  <c:v>96729.08</c:v>
                </c:pt>
                <c:pt idx="3268">
                  <c:v>93735.15</c:v>
                </c:pt>
                <c:pt idx="3269">
                  <c:v>93662.01</c:v>
                </c:pt>
                <c:pt idx="3270">
                  <c:v>95306.82</c:v>
                </c:pt>
                <c:pt idx="3271">
                  <c:v>91903.4</c:v>
                </c:pt>
                <c:pt idx="3272">
                  <c:v>94388.94</c:v>
                </c:pt>
                <c:pt idx="3273">
                  <c:v>95414.55</c:v>
                </c:pt>
                <c:pt idx="3274">
                  <c:v>96054.45</c:v>
                </c:pt>
                <c:pt idx="3275">
                  <c:v>95386.76</c:v>
                </c:pt>
                <c:pt idx="3276">
                  <c:v>94491.48</c:v>
                </c:pt>
                <c:pt idx="3277">
                  <c:v>96313.06</c:v>
                </c:pt>
                <c:pt idx="3278">
                  <c:v>97108.17</c:v>
                </c:pt>
                <c:pt idx="3279">
                  <c:v>97369.29</c:v>
                </c:pt>
                <c:pt idx="3280">
                  <c:v>96291.79</c:v>
                </c:pt>
                <c:pt idx="3281">
                  <c:v>95953.45</c:v>
                </c:pt>
                <c:pt idx="3282">
                  <c:v>94754.7</c:v>
                </c:pt>
                <c:pt idx="3283">
                  <c:v>92875</c:v>
                </c:pt>
                <c:pt idx="3284">
                  <c:v>93082.97</c:v>
                </c:pt>
                <c:pt idx="3285">
                  <c:v>94333.31</c:v>
                </c:pt>
                <c:pt idx="3286">
                  <c:v>93284.75</c:v>
                </c:pt>
                <c:pt idx="3287">
                  <c:v>94578.26</c:v>
                </c:pt>
                <c:pt idx="3288">
                  <c:v>94588.06</c:v>
                </c:pt>
                <c:pt idx="3289">
                  <c:v>95923.24</c:v>
                </c:pt>
                <c:pt idx="3290">
                  <c:v>95045.43</c:v>
                </c:pt>
                <c:pt idx="3291">
                  <c:v>96552.03</c:v>
                </c:pt>
                <c:pt idx="3292">
                  <c:v>96236.04</c:v>
                </c:pt>
                <c:pt idx="3293">
                  <c:v>96187.75</c:v>
                </c:pt>
                <c:pt idx="3294">
                  <c:v>96353.33</c:v>
                </c:pt>
                <c:pt idx="3295">
                  <c:v>95527.62</c:v>
                </c:pt>
                <c:pt idx="3296">
                  <c:v>96007.89</c:v>
                </c:pt>
                <c:pt idx="3297">
                  <c:v>95008.66</c:v>
                </c:pt>
                <c:pt idx="3298">
                  <c:v>94388.73</c:v>
                </c:pt>
                <c:pt idx="3299">
                  <c:v>95596.61</c:v>
                </c:pt>
                <c:pt idx="3300">
                  <c:v>94807.85</c:v>
                </c:pt>
                <c:pt idx="3301">
                  <c:v>94257.56</c:v>
                </c:pt>
                <c:pt idx="3302">
                  <c:v>91726.54</c:v>
                </c:pt>
                <c:pt idx="3303">
                  <c:v>92092.44</c:v>
                </c:pt>
                <c:pt idx="3304">
                  <c:v>91623.44</c:v>
                </c:pt>
                <c:pt idx="3305">
                  <c:v>90024.47</c:v>
                </c:pt>
                <c:pt idx="3306">
                  <c:v>89992.73</c:v>
                </c:pt>
                <c:pt idx="3307">
                  <c:v>91946.19</c:v>
                </c:pt>
                <c:pt idx="3308">
                  <c:v>94484.63</c:v>
                </c:pt>
                <c:pt idx="3309">
                  <c:v>94360.66</c:v>
                </c:pt>
                <c:pt idx="3310">
                  <c:v>93910.03</c:v>
                </c:pt>
                <c:pt idx="3311">
                  <c:v>93627.8</c:v>
                </c:pt>
                <c:pt idx="3312">
                  <c:v>94864.25</c:v>
                </c:pt>
                <c:pt idx="3313">
                  <c:v>96392.76</c:v>
                </c:pt>
                <c:pt idx="3314">
                  <c:v>96566.55</c:v>
                </c:pt>
                <c:pt idx="3315">
                  <c:v>97457.36</c:v>
                </c:pt>
                <c:pt idx="3316">
                  <c:v>97030.32</c:v>
                </c:pt>
                <c:pt idx="3317">
                  <c:v>97020.479999999996</c:v>
                </c:pt>
                <c:pt idx="3318">
                  <c:v>97380.28</c:v>
                </c:pt>
                <c:pt idx="3319">
                  <c:v>95998.75</c:v>
                </c:pt>
                <c:pt idx="3320">
                  <c:v>97204.85</c:v>
                </c:pt>
                <c:pt idx="3321">
                  <c:v>97821.26</c:v>
                </c:pt>
                <c:pt idx="3322">
                  <c:v>97466.69</c:v>
                </c:pt>
                <c:pt idx="3323">
                  <c:v>98960</c:v>
                </c:pt>
                <c:pt idx="3324">
                  <c:v>98320.88</c:v>
                </c:pt>
                <c:pt idx="3325">
                  <c:v>98773.7</c:v>
                </c:pt>
                <c:pt idx="3326">
                  <c:v>98040.06</c:v>
                </c:pt>
                <c:pt idx="3327">
                  <c:v>97623.25</c:v>
                </c:pt>
                <c:pt idx="3328">
                  <c:v>99404.39</c:v>
                </c:pt>
                <c:pt idx="3329">
                  <c:v>100303.41</c:v>
                </c:pt>
                <c:pt idx="3330">
                  <c:v>102012.64</c:v>
                </c:pt>
                <c:pt idx="3331">
                  <c:v>102062.33</c:v>
                </c:pt>
                <c:pt idx="3332">
                  <c:v>100092.95</c:v>
                </c:pt>
                <c:pt idx="3333">
                  <c:v>100688.63</c:v>
                </c:pt>
                <c:pt idx="3334">
                  <c:v>100723.97</c:v>
                </c:pt>
                <c:pt idx="3335">
                  <c:v>100967.2</c:v>
                </c:pt>
                <c:pt idx="3336">
                  <c:v>101339.68</c:v>
                </c:pt>
                <c:pt idx="3337">
                  <c:v>100605.17</c:v>
                </c:pt>
                <c:pt idx="3338">
                  <c:v>102043.11</c:v>
                </c:pt>
                <c:pt idx="3339">
                  <c:v>103636.17</c:v>
                </c:pt>
                <c:pt idx="3340">
                  <c:v>104089.47</c:v>
                </c:pt>
                <c:pt idx="3341">
                  <c:v>104530.22</c:v>
                </c:pt>
                <c:pt idx="3342">
                  <c:v>105817.06</c:v>
                </c:pt>
                <c:pt idx="3343">
                  <c:v>105146.44</c:v>
                </c:pt>
                <c:pt idx="3344">
                  <c:v>103905.99</c:v>
                </c:pt>
                <c:pt idx="3345">
                  <c:v>103802.69</c:v>
                </c:pt>
                <c:pt idx="3346">
                  <c:v>103775.41</c:v>
                </c:pt>
                <c:pt idx="3347">
                  <c:v>103855.53</c:v>
                </c:pt>
                <c:pt idx="3348">
                  <c:v>104716.59</c:v>
                </c:pt>
                <c:pt idx="3349">
                  <c:v>103451.93</c:v>
                </c:pt>
                <c:pt idx="3350">
                  <c:v>103949.46</c:v>
                </c:pt>
                <c:pt idx="3351">
                  <c:v>103704.28</c:v>
                </c:pt>
                <c:pt idx="3352">
                  <c:v>104119.54</c:v>
                </c:pt>
                <c:pt idx="3353">
                  <c:v>102654.58</c:v>
                </c:pt>
                <c:pt idx="3354">
                  <c:v>102818.93</c:v>
                </c:pt>
                <c:pt idx="3355">
                  <c:v>103482.63</c:v>
                </c:pt>
                <c:pt idx="3356">
                  <c:v>102932.76</c:v>
                </c:pt>
                <c:pt idx="3357">
                  <c:v>101812.13</c:v>
                </c:pt>
                <c:pt idx="3358">
                  <c:v>102125.94</c:v>
                </c:pt>
                <c:pt idx="3359">
                  <c:v>102673.68</c:v>
                </c:pt>
                <c:pt idx="3360">
                  <c:v>100097.75</c:v>
                </c:pt>
                <c:pt idx="3361">
                  <c:v>102163.69</c:v>
                </c:pt>
                <c:pt idx="3362">
                  <c:v>102782.37</c:v>
                </c:pt>
                <c:pt idx="3363">
                  <c:v>104115.23</c:v>
                </c:pt>
                <c:pt idx="3364">
                  <c:v>103996.16</c:v>
                </c:pt>
                <c:pt idx="3365">
                  <c:v>101915.22</c:v>
                </c:pt>
                <c:pt idx="3366">
                  <c:v>103299.47</c:v>
                </c:pt>
                <c:pt idx="3367">
                  <c:v>100258.01</c:v>
                </c:pt>
                <c:pt idx="3368">
                  <c:v>99056.91</c:v>
                </c:pt>
                <c:pt idx="3369">
                  <c:v>99805.78</c:v>
                </c:pt>
                <c:pt idx="3370">
                  <c:v>99468.67</c:v>
                </c:pt>
                <c:pt idx="3371">
                  <c:v>99222.25</c:v>
                </c:pt>
                <c:pt idx="3372">
                  <c:v>101201.9</c:v>
                </c:pt>
                <c:pt idx="3373">
                  <c:v>100011.28</c:v>
                </c:pt>
                <c:pt idx="3374">
                  <c:v>97667.49</c:v>
                </c:pt>
                <c:pt idx="3375">
                  <c:v>96429.6</c:v>
                </c:pt>
                <c:pt idx="3376">
                  <c:v>97276.19</c:v>
                </c:pt>
                <c:pt idx="3377">
                  <c:v>98193.53</c:v>
                </c:pt>
                <c:pt idx="3378">
                  <c:v>100524.43</c:v>
                </c:pt>
                <c:pt idx="3379">
                  <c:v>101134.61</c:v>
                </c:pt>
                <c:pt idx="3380">
                  <c:v>100625.74</c:v>
                </c:pt>
                <c:pt idx="3381">
                  <c:v>99680.83</c:v>
                </c:pt>
                <c:pt idx="3382">
                  <c:v>101200.89</c:v>
                </c:pt>
                <c:pt idx="3383">
                  <c:v>102243</c:v>
                </c:pt>
                <c:pt idx="3384">
                  <c:v>102935.43</c:v>
                </c:pt>
                <c:pt idx="3385">
                  <c:v>103180.59</c:v>
                </c:pt>
                <c:pt idx="3386">
                  <c:v>103031.5</c:v>
                </c:pt>
                <c:pt idx="3387">
                  <c:v>103445.6</c:v>
                </c:pt>
                <c:pt idx="3388">
                  <c:v>104370.91</c:v>
                </c:pt>
                <c:pt idx="3389">
                  <c:v>103501.18</c:v>
                </c:pt>
                <c:pt idx="3390">
                  <c:v>103680.41</c:v>
                </c:pt>
                <c:pt idx="3391">
                  <c:v>104616.86</c:v>
                </c:pt>
                <c:pt idx="3392">
                  <c:v>104531.93</c:v>
                </c:pt>
                <c:pt idx="3393">
                  <c:v>104339.16</c:v>
                </c:pt>
                <c:pt idx="3394">
                  <c:v>104817.4</c:v>
                </c:pt>
                <c:pt idx="3395">
                  <c:v>104637.82</c:v>
                </c:pt>
                <c:pt idx="3396">
                  <c:v>103875.66</c:v>
                </c:pt>
                <c:pt idx="3397">
                  <c:v>104480.98</c:v>
                </c:pt>
                <c:pt idx="3398">
                  <c:v>105319.4</c:v>
                </c:pt>
                <c:pt idx="3399">
                  <c:v>105077.63</c:v>
                </c:pt>
                <c:pt idx="3400">
                  <c:v>104745.32</c:v>
                </c:pt>
                <c:pt idx="3401">
                  <c:v>104053.4</c:v>
                </c:pt>
                <c:pt idx="3402">
                  <c:v>101031.44</c:v>
                </c:pt>
                <c:pt idx="3403">
                  <c:v>101516.04</c:v>
                </c:pt>
                <c:pt idx="3404">
                  <c:v>102551.32</c:v>
                </c:pt>
                <c:pt idx="3405">
                  <c:v>100572.77</c:v>
                </c:pt>
                <c:pt idx="3406">
                  <c:v>99981.4</c:v>
                </c:pt>
                <c:pt idx="3407">
                  <c:v>101248.78</c:v>
                </c:pt>
                <c:pt idx="3408">
                  <c:v>101817.13</c:v>
                </c:pt>
                <c:pt idx="3409">
                  <c:v>103831.92</c:v>
                </c:pt>
                <c:pt idx="3410">
                  <c:v>104301.58</c:v>
                </c:pt>
                <c:pt idx="3411">
                  <c:v>104489.56</c:v>
                </c:pt>
                <c:pt idx="3412">
                  <c:v>105422.8</c:v>
                </c:pt>
                <c:pt idx="3413">
                  <c:v>105015.77</c:v>
                </c:pt>
                <c:pt idx="3414">
                  <c:v>104728.89</c:v>
                </c:pt>
                <c:pt idx="3415">
                  <c:v>106022.28</c:v>
                </c:pt>
                <c:pt idx="3416">
                  <c:v>107381.11</c:v>
                </c:pt>
                <c:pt idx="3417">
                  <c:v>107543.59</c:v>
                </c:pt>
                <c:pt idx="3418">
                  <c:v>106986.15</c:v>
                </c:pt>
                <c:pt idx="3419">
                  <c:v>107363.77</c:v>
                </c:pt>
                <c:pt idx="3420">
                  <c:v>108187.06</c:v>
                </c:pt>
                <c:pt idx="3421">
                  <c:v>107556.26</c:v>
                </c:pt>
                <c:pt idx="3422">
                  <c:v>108407.54</c:v>
                </c:pt>
                <c:pt idx="3423">
                  <c:v>107219.83</c:v>
                </c:pt>
                <c:pt idx="3424">
                  <c:v>108195.63</c:v>
                </c:pt>
                <c:pt idx="3425">
                  <c:v>108779.33</c:v>
                </c:pt>
                <c:pt idx="3426">
                  <c:v>108719.02</c:v>
                </c:pt>
                <c:pt idx="3427">
                  <c:v>108360.22</c:v>
                </c:pt>
                <c:pt idx="3428">
                  <c:v>109580.57</c:v>
                </c:pt>
                <c:pt idx="3429">
                  <c:v>107628.98</c:v>
                </c:pt>
                <c:pt idx="3430">
                  <c:v>108367.44</c:v>
                </c:pt>
                <c:pt idx="3431">
                  <c:v>106751.11</c:v>
                </c:pt>
                <c:pt idx="3432">
                  <c:v>106059.95</c:v>
                </c:pt>
                <c:pt idx="3433">
                  <c:v>106556.88</c:v>
                </c:pt>
                <c:pt idx="3434">
                  <c:v>106269.25</c:v>
                </c:pt>
                <c:pt idx="3435">
                  <c:v>105864.18</c:v>
                </c:pt>
                <c:pt idx="3436">
                  <c:v>107496.73</c:v>
                </c:pt>
                <c:pt idx="3437">
                  <c:v>108692.28</c:v>
                </c:pt>
                <c:pt idx="3438">
                  <c:v>108423.93</c:v>
                </c:pt>
                <c:pt idx="3439">
                  <c:v>107059.4</c:v>
                </c:pt>
                <c:pt idx="3440">
                  <c:v>107707.75</c:v>
                </c:pt>
                <c:pt idx="3441">
                  <c:v>108290.09</c:v>
                </c:pt>
                <c:pt idx="3442">
                  <c:v>108233.28</c:v>
                </c:pt>
                <c:pt idx="3443">
                  <c:v>108927.83</c:v>
                </c:pt>
                <c:pt idx="3444">
                  <c:v>108956.02</c:v>
                </c:pt>
                <c:pt idx="3445">
                  <c:v>110300.93</c:v>
                </c:pt>
                <c:pt idx="3446">
                  <c:v>110622.27</c:v>
                </c:pt>
                <c:pt idx="3447">
                  <c:v>111125.75</c:v>
                </c:pt>
                <c:pt idx="3448">
                  <c:v>110977.23</c:v>
                </c:pt>
                <c:pt idx="3449">
                  <c:v>110672.01</c:v>
                </c:pt>
                <c:pt idx="3450">
                  <c:v>110963.87</c:v>
                </c:pt>
                <c:pt idx="3451">
                  <c:v>112199.74</c:v>
                </c:pt>
                <c:pt idx="3452">
                  <c:v>112564.86</c:v>
                </c:pt>
                <c:pt idx="3453">
                  <c:v>111896.04</c:v>
                </c:pt>
                <c:pt idx="3454">
                  <c:v>112615.66</c:v>
                </c:pt>
                <c:pt idx="3455">
                  <c:v>114314.65</c:v>
                </c:pt>
                <c:pt idx="3456">
                  <c:v>115131.25</c:v>
                </c:pt>
                <c:pt idx="3457">
                  <c:v>115121.08</c:v>
                </c:pt>
                <c:pt idx="3458">
                  <c:v>115863.29</c:v>
                </c:pt>
                <c:pt idx="3459">
                  <c:v>117203.2</c:v>
                </c:pt>
                <c:pt idx="3460">
                  <c:v>116533.98</c:v>
                </c:pt>
                <c:pt idx="3461">
                  <c:v>115645.34</c:v>
                </c:pt>
                <c:pt idx="3462">
                  <c:v>118573.1</c:v>
                </c:pt>
                <c:pt idx="3463">
                  <c:v>117706.66</c:v>
                </c:pt>
                <c:pt idx="3464">
                  <c:v>116877.92</c:v>
                </c:pt>
                <c:pt idx="3465">
                  <c:v>116661.94</c:v>
                </c:pt>
                <c:pt idx="3466">
                  <c:v>116247.03</c:v>
                </c:pt>
                <c:pt idx="3467">
                  <c:v>115947.11</c:v>
                </c:pt>
                <c:pt idx="3468">
                  <c:v>115503.42</c:v>
                </c:pt>
                <c:pt idx="3469">
                  <c:v>117325.28</c:v>
                </c:pt>
                <c:pt idx="3470">
                  <c:v>117632.4</c:v>
                </c:pt>
                <c:pt idx="3471">
                  <c:v>116414.35</c:v>
                </c:pt>
                <c:pt idx="3472">
                  <c:v>116704.21</c:v>
                </c:pt>
                <c:pt idx="3473">
                  <c:v>118478.3</c:v>
                </c:pt>
                <c:pt idx="3474">
                  <c:v>118861.63</c:v>
                </c:pt>
                <c:pt idx="3475">
                  <c:v>117026.04</c:v>
                </c:pt>
                <c:pt idx="3476">
                  <c:v>118391.36</c:v>
                </c:pt>
                <c:pt idx="3477">
                  <c:v>119527.63</c:v>
                </c:pt>
                <c:pt idx="3478">
                  <c:v>118376.36</c:v>
                </c:pt>
                <c:pt idx="3479">
                  <c:v>114481.84</c:v>
                </c:pt>
                <c:pt idx="3480">
                  <c:v>116478.98</c:v>
                </c:pt>
                <c:pt idx="3481">
                  <c:v>115384.84</c:v>
                </c:pt>
                <c:pt idx="3482">
                  <c:v>115528.04</c:v>
                </c:pt>
                <c:pt idx="3483">
                  <c:v>113760.57</c:v>
                </c:pt>
                <c:pt idx="3484">
                  <c:v>114629.21</c:v>
                </c:pt>
                <c:pt idx="3485">
                  <c:v>115556.71</c:v>
                </c:pt>
                <c:pt idx="3486">
                  <c:v>116028.27</c:v>
                </c:pt>
                <c:pt idx="3487">
                  <c:v>115189.97</c:v>
                </c:pt>
                <c:pt idx="3488">
                  <c:v>113770.29</c:v>
                </c:pt>
                <c:pt idx="3489">
                  <c:v>112570.3</c:v>
                </c:pt>
                <c:pt idx="3490">
                  <c:v>115370.61</c:v>
                </c:pt>
                <c:pt idx="3491">
                  <c:v>116674.13</c:v>
                </c:pt>
                <c:pt idx="3492">
                  <c:v>115662.39999999999</c:v>
                </c:pt>
                <c:pt idx="3493">
                  <c:v>114380.71</c:v>
                </c:pt>
                <c:pt idx="3494">
                  <c:v>115309.08</c:v>
                </c:pt>
                <c:pt idx="3495">
                  <c:v>114977.29</c:v>
                </c:pt>
                <c:pt idx="3496">
                  <c:v>116517.59</c:v>
                </c:pt>
                <c:pt idx="3497">
                  <c:v>114586.24000000001</c:v>
                </c:pt>
                <c:pt idx="3498">
                  <c:v>113681.42</c:v>
                </c:pt>
                <c:pt idx="3499">
                  <c:v>105718.29</c:v>
                </c:pt>
                <c:pt idx="3500">
                  <c:v>102983.54</c:v>
                </c:pt>
                <c:pt idx="3501">
                  <c:v>104171.57</c:v>
                </c:pt>
                <c:pt idx="3502">
                  <c:v>106625.41</c:v>
                </c:pt>
                <c:pt idx="3503">
                  <c:v>105537.14</c:v>
                </c:pt>
                <c:pt idx="3504">
                  <c:v>107224.22</c:v>
                </c:pt>
                <c:pt idx="3505">
                  <c:v>102233.24</c:v>
                </c:pt>
                <c:pt idx="3506">
                  <c:v>97996.77</c:v>
                </c:pt>
                <c:pt idx="3507">
                  <c:v>86067.199999999997</c:v>
                </c:pt>
                <c:pt idx="3508">
                  <c:v>92214.47</c:v>
                </c:pt>
                <c:pt idx="3509">
                  <c:v>85171.13</c:v>
                </c:pt>
                <c:pt idx="3510">
                  <c:v>72582.53</c:v>
                </c:pt>
                <c:pt idx="3511">
                  <c:v>82677.91</c:v>
                </c:pt>
                <c:pt idx="3512">
                  <c:v>71168.05</c:v>
                </c:pt>
                <c:pt idx="3513">
                  <c:v>74617.240000000005</c:v>
                </c:pt>
                <c:pt idx="3514">
                  <c:v>66894.95</c:v>
                </c:pt>
                <c:pt idx="3515">
                  <c:v>68331.8</c:v>
                </c:pt>
                <c:pt idx="3516">
                  <c:v>67069.36</c:v>
                </c:pt>
                <c:pt idx="3517">
                  <c:v>63569.62</c:v>
                </c:pt>
                <c:pt idx="3518">
                  <c:v>69729.3</c:v>
                </c:pt>
                <c:pt idx="3519">
                  <c:v>74955.570000000007</c:v>
                </c:pt>
                <c:pt idx="3520">
                  <c:v>77709.66</c:v>
                </c:pt>
                <c:pt idx="3521">
                  <c:v>73428.78</c:v>
                </c:pt>
                <c:pt idx="3522">
                  <c:v>74639.48</c:v>
                </c:pt>
                <c:pt idx="3523">
                  <c:v>73019.759999999995</c:v>
                </c:pt>
                <c:pt idx="3524">
                  <c:v>70966.7</c:v>
                </c:pt>
                <c:pt idx="3525">
                  <c:v>72253.460000000006</c:v>
                </c:pt>
                <c:pt idx="3526">
                  <c:v>69537.56</c:v>
                </c:pt>
                <c:pt idx="3527">
                  <c:v>74072.98</c:v>
                </c:pt>
                <c:pt idx="3528">
                  <c:v>76358.09</c:v>
                </c:pt>
                <c:pt idx="3529">
                  <c:v>78624.62</c:v>
                </c:pt>
                <c:pt idx="3530">
                  <c:v>77681.94</c:v>
                </c:pt>
                <c:pt idx="3531">
                  <c:v>78835.820000000007</c:v>
                </c:pt>
                <c:pt idx="3532">
                  <c:v>79918.36</c:v>
                </c:pt>
                <c:pt idx="3533">
                  <c:v>78831.460000000006</c:v>
                </c:pt>
                <c:pt idx="3534">
                  <c:v>77811.850000000006</c:v>
                </c:pt>
                <c:pt idx="3535">
                  <c:v>78990.289999999994</c:v>
                </c:pt>
                <c:pt idx="3536">
                  <c:v>78972.759999999995</c:v>
                </c:pt>
                <c:pt idx="3537">
                  <c:v>80687.149999999994</c:v>
                </c:pt>
                <c:pt idx="3538">
                  <c:v>79673.3</c:v>
                </c:pt>
                <c:pt idx="3539">
                  <c:v>75330.61</c:v>
                </c:pt>
                <c:pt idx="3540">
                  <c:v>78238.600000000006</c:v>
                </c:pt>
                <c:pt idx="3541">
                  <c:v>81312.23</c:v>
                </c:pt>
                <c:pt idx="3542">
                  <c:v>83170.8</c:v>
                </c:pt>
                <c:pt idx="3543">
                  <c:v>80505.89</c:v>
                </c:pt>
                <c:pt idx="3544">
                  <c:v>78876.22</c:v>
                </c:pt>
                <c:pt idx="3545">
                  <c:v>79470.78</c:v>
                </c:pt>
                <c:pt idx="3546">
                  <c:v>79063.679999999993</c:v>
                </c:pt>
                <c:pt idx="3547">
                  <c:v>78118.570000000007</c:v>
                </c:pt>
                <c:pt idx="3548">
                  <c:v>80263.350000000006</c:v>
                </c:pt>
                <c:pt idx="3549">
                  <c:v>79064.600000000006</c:v>
                </c:pt>
                <c:pt idx="3550">
                  <c:v>77871.95</c:v>
                </c:pt>
                <c:pt idx="3551">
                  <c:v>77772.2</c:v>
                </c:pt>
                <c:pt idx="3552">
                  <c:v>79010.81</c:v>
                </c:pt>
                <c:pt idx="3553">
                  <c:v>77556.62</c:v>
                </c:pt>
                <c:pt idx="3554">
                  <c:v>81194.289999999994</c:v>
                </c:pt>
                <c:pt idx="3555">
                  <c:v>80742.350000000006</c:v>
                </c:pt>
                <c:pt idx="3556">
                  <c:v>81319.45</c:v>
                </c:pt>
                <c:pt idx="3557">
                  <c:v>83027.09</c:v>
                </c:pt>
                <c:pt idx="3558">
                  <c:v>82173.210000000006</c:v>
                </c:pt>
                <c:pt idx="3559">
                  <c:v>85663.48</c:v>
                </c:pt>
                <c:pt idx="3560">
                  <c:v>85468.91</c:v>
                </c:pt>
                <c:pt idx="3561">
                  <c:v>87946.25</c:v>
                </c:pt>
                <c:pt idx="3562">
                  <c:v>86949.09</c:v>
                </c:pt>
                <c:pt idx="3563">
                  <c:v>87402.59</c:v>
                </c:pt>
                <c:pt idx="3564">
                  <c:v>88620.1</c:v>
                </c:pt>
                <c:pt idx="3565">
                  <c:v>91046.38</c:v>
                </c:pt>
                <c:pt idx="3566">
                  <c:v>93002.14</c:v>
                </c:pt>
                <c:pt idx="3567">
                  <c:v>93828.61</c:v>
                </c:pt>
                <c:pt idx="3568">
                  <c:v>94637.06</c:v>
                </c:pt>
                <c:pt idx="3569">
                  <c:v>97644.67</c:v>
                </c:pt>
                <c:pt idx="3570">
                  <c:v>96746.55</c:v>
                </c:pt>
                <c:pt idx="3571">
                  <c:v>94685.98</c:v>
                </c:pt>
                <c:pt idx="3572">
                  <c:v>92795.27</c:v>
                </c:pt>
                <c:pt idx="3573">
                  <c:v>92375.52</c:v>
                </c:pt>
                <c:pt idx="3574">
                  <c:v>93531.17</c:v>
                </c:pt>
                <c:pt idx="3575">
                  <c:v>95547.29</c:v>
                </c:pt>
                <c:pt idx="3576">
                  <c:v>96125.24</c:v>
                </c:pt>
                <c:pt idx="3577">
                  <c:v>96572.1</c:v>
                </c:pt>
                <c:pt idx="3578">
                  <c:v>95335.96</c:v>
                </c:pt>
                <c:pt idx="3579">
                  <c:v>95975.16</c:v>
                </c:pt>
                <c:pt idx="3580">
                  <c:v>94377.36</c:v>
                </c:pt>
                <c:pt idx="3581">
                  <c:v>95983.09</c:v>
                </c:pt>
                <c:pt idx="3582">
                  <c:v>93834.49</c:v>
                </c:pt>
                <c:pt idx="3583">
                  <c:v>95735.35</c:v>
                </c:pt>
                <c:pt idx="3584">
                  <c:v>95055.82</c:v>
                </c:pt>
                <c:pt idx="3585">
                  <c:v>96203.199999999997</c:v>
                </c:pt>
                <c:pt idx="3586">
                  <c:v>96234.96</c:v>
                </c:pt>
                <c:pt idx="3587">
                  <c:v>96764.85</c:v>
                </c:pt>
                <c:pt idx="3588">
                  <c:v>98937.16</c:v>
                </c:pt>
                <c:pt idx="3589">
                  <c:v>97761.04</c:v>
                </c:pt>
                <c:pt idx="3590">
                  <c:v>99769.88</c:v>
                </c:pt>
                <c:pt idx="3591">
                  <c:v>99160.33</c:v>
                </c:pt>
                <c:pt idx="3592">
                  <c:v>100031.83</c:v>
                </c:pt>
                <c:pt idx="3593">
                  <c:v>98697.06</c:v>
                </c:pt>
                <c:pt idx="3594">
                  <c:v>100440.23</c:v>
                </c:pt>
                <c:pt idx="3595">
                  <c:v>101790.54</c:v>
                </c:pt>
                <c:pt idx="3596">
                  <c:v>100553.27</c:v>
                </c:pt>
                <c:pt idx="3597">
                  <c:v>102888.25</c:v>
                </c:pt>
                <c:pt idx="3598">
                  <c:v>104426.37</c:v>
                </c:pt>
                <c:pt idx="3599">
                  <c:v>104309.74</c:v>
                </c:pt>
                <c:pt idx="3600">
                  <c:v>104289.57</c:v>
                </c:pt>
                <c:pt idx="3601">
                  <c:v>102293.31</c:v>
                </c:pt>
                <c:pt idx="3602">
                  <c:v>102381.58</c:v>
                </c:pt>
                <c:pt idx="3603">
                  <c:v>104477.08</c:v>
                </c:pt>
                <c:pt idx="3604">
                  <c:v>104109.07</c:v>
                </c:pt>
                <c:pt idx="3605">
                  <c:v>105605.17</c:v>
                </c:pt>
                <c:pt idx="3606">
                  <c:v>105008.7</c:v>
                </c:pt>
                <c:pt idx="3607">
                  <c:v>102912.24</c:v>
                </c:pt>
                <c:pt idx="3608">
                  <c:v>102829.96</c:v>
                </c:pt>
                <c:pt idx="3609">
                  <c:v>101215.87</c:v>
                </c:pt>
                <c:pt idx="3610">
                  <c:v>102801.76</c:v>
                </c:pt>
                <c:pt idx="3611">
                  <c:v>104125.64</c:v>
                </c:pt>
                <c:pt idx="3612">
                  <c:v>102775.55</c:v>
                </c:pt>
                <c:pt idx="3613">
                  <c:v>103444.48</c:v>
                </c:pt>
                <c:pt idx="3614">
                  <c:v>102174.39999999999</c:v>
                </c:pt>
                <c:pt idx="3615">
                  <c:v>102117.79</c:v>
                </c:pt>
                <c:pt idx="3616">
                  <c:v>100460.6</c:v>
                </c:pt>
                <c:pt idx="3617">
                  <c:v>101353.45</c:v>
                </c:pt>
                <c:pt idx="3618">
                  <c:v>99595.41</c:v>
                </c:pt>
                <c:pt idx="3619">
                  <c:v>102065.35</c:v>
                </c:pt>
                <c:pt idx="3620">
                  <c:v>100853.72</c:v>
                </c:pt>
                <c:pt idx="3621">
                  <c:v>101467.87</c:v>
                </c:pt>
                <c:pt idx="3622">
                  <c:v>101521.29</c:v>
                </c:pt>
                <c:pt idx="3623">
                  <c:v>102297.95</c:v>
                </c:pt>
                <c:pt idx="3624">
                  <c:v>102117.64</c:v>
                </c:pt>
                <c:pt idx="3625">
                  <c:v>100627.33</c:v>
                </c:pt>
                <c:pt idx="3626">
                  <c:v>100623.64</c:v>
                </c:pt>
                <c:pt idx="3627">
                  <c:v>102142.93</c:v>
                </c:pt>
                <c:pt idx="3628">
                  <c:v>99369.15</c:v>
                </c:pt>
                <c:pt idx="3629">
                  <c:v>102167.65</c:v>
                </c:pt>
                <c:pt idx="3630">
                  <c:v>101911.13</c:v>
                </c:pt>
                <c:pt idx="3631">
                  <c:v>100721.36</c:v>
                </c:pt>
                <c:pt idx="3632">
                  <c:v>101241.73</c:v>
                </c:pt>
                <c:pt idx="3633">
                  <c:v>100050.43</c:v>
                </c:pt>
                <c:pt idx="3634">
                  <c:v>101292.05</c:v>
                </c:pt>
                <c:pt idx="3635">
                  <c:v>98834.59</c:v>
                </c:pt>
                <c:pt idx="3636">
                  <c:v>98363.22</c:v>
                </c:pt>
                <c:pt idx="3637">
                  <c:v>100274.52</c:v>
                </c:pt>
                <c:pt idx="3638">
                  <c:v>100297.91</c:v>
                </c:pt>
                <c:pt idx="3639">
                  <c:v>99675.68</c:v>
                </c:pt>
                <c:pt idx="3640">
                  <c:v>100097.83</c:v>
                </c:pt>
                <c:pt idx="3641">
                  <c:v>98289.71</c:v>
                </c:pt>
                <c:pt idx="3642">
                  <c:v>96990.720000000001</c:v>
                </c:pt>
                <c:pt idx="3643">
                  <c:v>97293.54</c:v>
                </c:pt>
                <c:pt idx="3644">
                  <c:v>95734.82</c:v>
                </c:pt>
                <c:pt idx="3645">
                  <c:v>97012.07</c:v>
                </c:pt>
                <c:pt idx="3646">
                  <c:v>96999.38</c:v>
                </c:pt>
                <c:pt idx="3647">
                  <c:v>94666.37</c:v>
                </c:pt>
                <c:pt idx="3648">
                  <c:v>93580.35</c:v>
                </c:pt>
                <c:pt idx="3649">
                  <c:v>94603.38</c:v>
                </c:pt>
                <c:pt idx="3650">
                  <c:v>95478.52</c:v>
                </c:pt>
                <c:pt idx="3651">
                  <c:v>94015.679999999993</c:v>
                </c:pt>
                <c:pt idx="3652">
                  <c:v>96089.19</c:v>
                </c:pt>
                <c:pt idx="3653">
                  <c:v>95615.03</c:v>
                </c:pt>
                <c:pt idx="3654">
                  <c:v>95526.26</c:v>
                </c:pt>
                <c:pt idx="3655">
                  <c:v>97919.73</c:v>
                </c:pt>
                <c:pt idx="3656">
                  <c:v>97483.31</c:v>
                </c:pt>
                <c:pt idx="3657">
                  <c:v>98653.38</c:v>
                </c:pt>
                <c:pt idx="3658">
                  <c:v>98653.38</c:v>
                </c:pt>
                <c:pt idx="3659">
                  <c:v>98653.38</c:v>
                </c:pt>
                <c:pt idx="3660">
                  <c:v>98653.38</c:v>
                </c:pt>
                <c:pt idx="3661">
                  <c:v>98653.38</c:v>
                </c:pt>
                <c:pt idx="3662">
                  <c:v>98653.38</c:v>
                </c:pt>
                <c:pt idx="3663">
                  <c:v>98653.38</c:v>
                </c:pt>
                <c:pt idx="3664">
                  <c:v>98653.38</c:v>
                </c:pt>
                <c:pt idx="3665">
                  <c:v>98653.38</c:v>
                </c:pt>
                <c:pt idx="3666">
                  <c:v>98653.38</c:v>
                </c:pt>
                <c:pt idx="3667">
                  <c:v>98653.38</c:v>
                </c:pt>
                <c:pt idx="3668">
                  <c:v>98653.38</c:v>
                </c:pt>
                <c:pt idx="3669">
                  <c:v>98653.38</c:v>
                </c:pt>
                <c:pt idx="3670">
                  <c:v>98653.38</c:v>
                </c:pt>
                <c:pt idx="3671">
                  <c:v>98653.38</c:v>
                </c:pt>
                <c:pt idx="3672">
                  <c:v>98653.38</c:v>
                </c:pt>
                <c:pt idx="3673">
                  <c:v>98653.38</c:v>
                </c:pt>
                <c:pt idx="3674">
                  <c:v>98653.38</c:v>
                </c:pt>
                <c:pt idx="3675">
                  <c:v>98653.38</c:v>
                </c:pt>
                <c:pt idx="3676">
                  <c:v>98653.38</c:v>
                </c:pt>
                <c:pt idx="3677">
                  <c:v>98653.38</c:v>
                </c:pt>
                <c:pt idx="3678">
                  <c:v>98653.38</c:v>
                </c:pt>
                <c:pt idx="3679">
                  <c:v>98653.38</c:v>
                </c:pt>
                <c:pt idx="3680">
                  <c:v>98653.38</c:v>
                </c:pt>
                <c:pt idx="3681">
                  <c:v>98653.38</c:v>
                </c:pt>
                <c:pt idx="3682">
                  <c:v>98653.38</c:v>
                </c:pt>
                <c:pt idx="3683">
                  <c:v>98653.38</c:v>
                </c:pt>
                <c:pt idx="3684">
                  <c:v>98653.38</c:v>
                </c:pt>
                <c:pt idx="3685">
                  <c:v>98653.38</c:v>
                </c:pt>
                <c:pt idx="3686">
                  <c:v>98653.38</c:v>
                </c:pt>
                <c:pt idx="3687">
                  <c:v>98653.38</c:v>
                </c:pt>
                <c:pt idx="3688">
                  <c:v>98653.38</c:v>
                </c:pt>
                <c:pt idx="3689">
                  <c:v>98653.38</c:v>
                </c:pt>
                <c:pt idx="3690">
                  <c:v>98653.38</c:v>
                </c:pt>
                <c:pt idx="3691">
                  <c:v>98653.38</c:v>
                </c:pt>
                <c:pt idx="3692">
                  <c:v>98653.38</c:v>
                </c:pt>
                <c:pt idx="3693">
                  <c:v>98653.38</c:v>
                </c:pt>
                <c:pt idx="3694">
                  <c:v>98653.38</c:v>
                </c:pt>
                <c:pt idx="3695">
                  <c:v>98653.38</c:v>
                </c:pt>
                <c:pt idx="3696">
                  <c:v>98653.38</c:v>
                </c:pt>
                <c:pt idx="3697">
                  <c:v>98653.38</c:v>
                </c:pt>
                <c:pt idx="3698">
                  <c:v>98653.38</c:v>
                </c:pt>
                <c:pt idx="3699">
                  <c:v>98653.38</c:v>
                </c:pt>
                <c:pt idx="3700">
                  <c:v>98653.38</c:v>
                </c:pt>
                <c:pt idx="3701">
                  <c:v>98653.38</c:v>
                </c:pt>
                <c:pt idx="3702">
                  <c:v>98653.38</c:v>
                </c:pt>
                <c:pt idx="3703">
                  <c:v>98653.38</c:v>
                </c:pt>
                <c:pt idx="3704">
                  <c:v>98653.38</c:v>
                </c:pt>
                <c:pt idx="3705">
                  <c:v>98653.38</c:v>
                </c:pt>
                <c:pt idx="3706">
                  <c:v>98653.38</c:v>
                </c:pt>
                <c:pt idx="3707">
                  <c:v>98653.38</c:v>
                </c:pt>
                <c:pt idx="3708">
                  <c:v>98653.38</c:v>
                </c:pt>
                <c:pt idx="3709">
                  <c:v>98653.38</c:v>
                </c:pt>
                <c:pt idx="3710">
                  <c:v>98653.38</c:v>
                </c:pt>
                <c:pt idx="3711">
                  <c:v>98653.38</c:v>
                </c:pt>
                <c:pt idx="3712">
                  <c:v>98653.38</c:v>
                </c:pt>
                <c:pt idx="3713">
                  <c:v>98653.38</c:v>
                </c:pt>
                <c:pt idx="3714">
                  <c:v>98653.38</c:v>
                </c:pt>
                <c:pt idx="3715">
                  <c:v>98653.38</c:v>
                </c:pt>
                <c:pt idx="3716">
                  <c:v>98653.38</c:v>
                </c:pt>
                <c:pt idx="3717">
                  <c:v>98653.38</c:v>
                </c:pt>
                <c:pt idx="3718">
                  <c:v>98653.38</c:v>
                </c:pt>
                <c:pt idx="3719">
                  <c:v>98653.38</c:v>
                </c:pt>
                <c:pt idx="3720">
                  <c:v>98653.38</c:v>
                </c:pt>
                <c:pt idx="3721">
                  <c:v>98653.38</c:v>
                </c:pt>
                <c:pt idx="3722">
                  <c:v>98653.38</c:v>
                </c:pt>
                <c:pt idx="3723">
                  <c:v>98653.38</c:v>
                </c:pt>
                <c:pt idx="3724">
                  <c:v>98653.38</c:v>
                </c:pt>
                <c:pt idx="3725">
                  <c:v>98653.38</c:v>
                </c:pt>
                <c:pt idx="3726">
                  <c:v>98653.38</c:v>
                </c:pt>
                <c:pt idx="3727">
                  <c:v>98653.38</c:v>
                </c:pt>
                <c:pt idx="3728">
                  <c:v>98653.38</c:v>
                </c:pt>
                <c:pt idx="3729">
                  <c:v>98653.38</c:v>
                </c:pt>
                <c:pt idx="3730">
                  <c:v>98653.38</c:v>
                </c:pt>
                <c:pt idx="3731">
                  <c:v>98653.38</c:v>
                </c:pt>
                <c:pt idx="3732">
                  <c:v>98653.38</c:v>
                </c:pt>
                <c:pt idx="3733">
                  <c:v>98653.38</c:v>
                </c:pt>
                <c:pt idx="3734">
                  <c:v>98653.38</c:v>
                </c:pt>
                <c:pt idx="3735">
                  <c:v>98653.38</c:v>
                </c:pt>
                <c:pt idx="3736">
                  <c:v>98653.38</c:v>
                </c:pt>
                <c:pt idx="3737">
                  <c:v>98653.38</c:v>
                </c:pt>
                <c:pt idx="3738">
                  <c:v>98653.38</c:v>
                </c:pt>
                <c:pt idx="3739">
                  <c:v>98653.38</c:v>
                </c:pt>
                <c:pt idx="3740">
                  <c:v>98653.38</c:v>
                </c:pt>
                <c:pt idx="3741">
                  <c:v>98653.38</c:v>
                </c:pt>
                <c:pt idx="3742">
                  <c:v>98653.38</c:v>
                </c:pt>
                <c:pt idx="3743">
                  <c:v>98653.38</c:v>
                </c:pt>
                <c:pt idx="3744">
                  <c:v>98653.38</c:v>
                </c:pt>
                <c:pt idx="3745">
                  <c:v>98653.38</c:v>
                </c:pt>
                <c:pt idx="3746">
                  <c:v>98653.38</c:v>
                </c:pt>
                <c:pt idx="3747">
                  <c:v>98653.38</c:v>
                </c:pt>
                <c:pt idx="3748">
                  <c:v>98653.38</c:v>
                </c:pt>
                <c:pt idx="3749">
                  <c:v>98653.38</c:v>
                </c:pt>
                <c:pt idx="3750">
                  <c:v>98653.38</c:v>
                </c:pt>
                <c:pt idx="3751">
                  <c:v>98653.38</c:v>
                </c:pt>
                <c:pt idx="3752">
                  <c:v>98653.38</c:v>
                </c:pt>
                <c:pt idx="3753">
                  <c:v>98653.38</c:v>
                </c:pt>
                <c:pt idx="3754">
                  <c:v>98653.38</c:v>
                </c:pt>
                <c:pt idx="3755">
                  <c:v>98653.38</c:v>
                </c:pt>
                <c:pt idx="3756">
                  <c:v>98653.38</c:v>
                </c:pt>
                <c:pt idx="3757">
                  <c:v>98653.38</c:v>
                </c:pt>
                <c:pt idx="3758">
                  <c:v>98653.38</c:v>
                </c:pt>
                <c:pt idx="3759">
                  <c:v>98653.38</c:v>
                </c:pt>
                <c:pt idx="3760">
                  <c:v>98653.38</c:v>
                </c:pt>
                <c:pt idx="3761">
                  <c:v>98653.38</c:v>
                </c:pt>
                <c:pt idx="3762">
                  <c:v>98653.38</c:v>
                </c:pt>
                <c:pt idx="3763">
                  <c:v>98653.38</c:v>
                </c:pt>
                <c:pt idx="3764">
                  <c:v>98653.38</c:v>
                </c:pt>
                <c:pt idx="3765">
                  <c:v>98653.38</c:v>
                </c:pt>
                <c:pt idx="3766">
                  <c:v>98653.38</c:v>
                </c:pt>
                <c:pt idx="3767">
                  <c:v>98653.38</c:v>
                </c:pt>
                <c:pt idx="3768">
                  <c:v>98653.38</c:v>
                </c:pt>
                <c:pt idx="3769">
                  <c:v>98653.38</c:v>
                </c:pt>
                <c:pt idx="3770">
                  <c:v>98653.38</c:v>
                </c:pt>
                <c:pt idx="3771">
                  <c:v>98653.38</c:v>
                </c:pt>
                <c:pt idx="3772">
                  <c:v>98653.38</c:v>
                </c:pt>
                <c:pt idx="3773">
                  <c:v>98653.38</c:v>
                </c:pt>
                <c:pt idx="3774">
                  <c:v>98653.38</c:v>
                </c:pt>
                <c:pt idx="3775">
                  <c:v>98653.38</c:v>
                </c:pt>
                <c:pt idx="3776">
                  <c:v>98653.38</c:v>
                </c:pt>
                <c:pt idx="3777">
                  <c:v>98653.38</c:v>
                </c:pt>
                <c:pt idx="3778">
                  <c:v>98653.38</c:v>
                </c:pt>
                <c:pt idx="3779">
                  <c:v>98653.38</c:v>
                </c:pt>
                <c:pt idx="3780">
                  <c:v>98653.38</c:v>
                </c:pt>
                <c:pt idx="3781">
                  <c:v>98653.38</c:v>
                </c:pt>
                <c:pt idx="3782">
                  <c:v>98653.38</c:v>
                </c:pt>
                <c:pt idx="3783">
                  <c:v>98653.38</c:v>
                </c:pt>
                <c:pt idx="3784">
                  <c:v>98653.38</c:v>
                </c:pt>
                <c:pt idx="3785">
                  <c:v>98653.38</c:v>
                </c:pt>
                <c:pt idx="3786">
                  <c:v>98653.38</c:v>
                </c:pt>
                <c:pt idx="3787">
                  <c:v>98653.38</c:v>
                </c:pt>
                <c:pt idx="3788">
                  <c:v>98653.38</c:v>
                </c:pt>
                <c:pt idx="3789">
                  <c:v>98653.38</c:v>
                </c:pt>
                <c:pt idx="3790">
                  <c:v>98653.38</c:v>
                </c:pt>
                <c:pt idx="3791">
                  <c:v>98653.38</c:v>
                </c:pt>
                <c:pt idx="3792">
                  <c:v>98653.38</c:v>
                </c:pt>
                <c:pt idx="3793">
                  <c:v>98653.38</c:v>
                </c:pt>
                <c:pt idx="3794">
                  <c:v>98653.38</c:v>
                </c:pt>
                <c:pt idx="3795">
                  <c:v>98653.38</c:v>
                </c:pt>
                <c:pt idx="3796">
                  <c:v>98653.38</c:v>
                </c:pt>
                <c:pt idx="3797">
                  <c:v>98653.38</c:v>
                </c:pt>
                <c:pt idx="3798">
                  <c:v>98653.38</c:v>
                </c:pt>
                <c:pt idx="3799">
                  <c:v>98653.38</c:v>
                </c:pt>
                <c:pt idx="3800">
                  <c:v>98653.38</c:v>
                </c:pt>
                <c:pt idx="3801">
                  <c:v>98653.38</c:v>
                </c:pt>
                <c:pt idx="3802">
                  <c:v>98653.38</c:v>
                </c:pt>
                <c:pt idx="3803">
                  <c:v>98653.38</c:v>
                </c:pt>
                <c:pt idx="3804">
                  <c:v>98653.38</c:v>
                </c:pt>
                <c:pt idx="3805">
                  <c:v>98653.38</c:v>
                </c:pt>
                <c:pt idx="3806">
                  <c:v>98653.38</c:v>
                </c:pt>
                <c:pt idx="3807">
                  <c:v>98653.38</c:v>
                </c:pt>
                <c:pt idx="3808">
                  <c:v>98653.38</c:v>
                </c:pt>
                <c:pt idx="3809">
                  <c:v>98653.38</c:v>
                </c:pt>
                <c:pt idx="3810">
                  <c:v>98653.38</c:v>
                </c:pt>
                <c:pt idx="3811">
                  <c:v>98653.38</c:v>
                </c:pt>
                <c:pt idx="3812">
                  <c:v>98653.38</c:v>
                </c:pt>
                <c:pt idx="3813">
                  <c:v>98653.38</c:v>
                </c:pt>
                <c:pt idx="3814">
                  <c:v>98653.38</c:v>
                </c:pt>
                <c:pt idx="3815">
                  <c:v>98653.38</c:v>
                </c:pt>
                <c:pt idx="3816">
                  <c:v>98653.38</c:v>
                </c:pt>
                <c:pt idx="3817">
                  <c:v>98653.38</c:v>
                </c:pt>
                <c:pt idx="3818">
                  <c:v>98653.38</c:v>
                </c:pt>
                <c:pt idx="3819">
                  <c:v>98653.38</c:v>
                </c:pt>
                <c:pt idx="3820">
                  <c:v>98653.38</c:v>
                </c:pt>
                <c:pt idx="3821">
                  <c:v>98653.38</c:v>
                </c:pt>
                <c:pt idx="3822">
                  <c:v>98653.38</c:v>
                </c:pt>
                <c:pt idx="3823">
                  <c:v>98653.38</c:v>
                </c:pt>
                <c:pt idx="3824">
                  <c:v>98653.38</c:v>
                </c:pt>
                <c:pt idx="3825">
                  <c:v>98653.38</c:v>
                </c:pt>
                <c:pt idx="3826">
                  <c:v>98653.38</c:v>
                </c:pt>
                <c:pt idx="3827">
                  <c:v>98653.38</c:v>
                </c:pt>
                <c:pt idx="3828">
                  <c:v>98653.38</c:v>
                </c:pt>
                <c:pt idx="3829">
                  <c:v>98653.38</c:v>
                </c:pt>
                <c:pt idx="3830">
                  <c:v>98653.38</c:v>
                </c:pt>
                <c:pt idx="3831">
                  <c:v>98653.38</c:v>
                </c:pt>
                <c:pt idx="3832">
                  <c:v>98653.38</c:v>
                </c:pt>
                <c:pt idx="3833">
                  <c:v>98653.38</c:v>
                </c:pt>
                <c:pt idx="3834">
                  <c:v>98653.38</c:v>
                </c:pt>
                <c:pt idx="3835">
                  <c:v>98653.38</c:v>
                </c:pt>
                <c:pt idx="3836">
                  <c:v>98653.38</c:v>
                </c:pt>
                <c:pt idx="3837">
                  <c:v>98653.38</c:v>
                </c:pt>
                <c:pt idx="3838">
                  <c:v>98653.38</c:v>
                </c:pt>
                <c:pt idx="3839">
                  <c:v>98653.38</c:v>
                </c:pt>
                <c:pt idx="3840">
                  <c:v>98653.38</c:v>
                </c:pt>
                <c:pt idx="3841">
                  <c:v>98653.38</c:v>
                </c:pt>
                <c:pt idx="3842">
                  <c:v>98653.38</c:v>
                </c:pt>
                <c:pt idx="3843">
                  <c:v>98653.38</c:v>
                </c:pt>
                <c:pt idx="3844">
                  <c:v>98653.38</c:v>
                </c:pt>
                <c:pt idx="3845">
                  <c:v>98653.38</c:v>
                </c:pt>
                <c:pt idx="3846">
                  <c:v>98653.38</c:v>
                </c:pt>
                <c:pt idx="3847">
                  <c:v>98653.38</c:v>
                </c:pt>
                <c:pt idx="3848">
                  <c:v>98653.38</c:v>
                </c:pt>
                <c:pt idx="3849">
                  <c:v>98653.38</c:v>
                </c:pt>
                <c:pt idx="3850">
                  <c:v>98653.38</c:v>
                </c:pt>
                <c:pt idx="3851">
                  <c:v>98653.38</c:v>
                </c:pt>
                <c:pt idx="3852">
                  <c:v>98653.38</c:v>
                </c:pt>
                <c:pt idx="3853">
                  <c:v>98653.38</c:v>
                </c:pt>
                <c:pt idx="3854">
                  <c:v>98653.38</c:v>
                </c:pt>
                <c:pt idx="3855">
                  <c:v>98653.38</c:v>
                </c:pt>
                <c:pt idx="3856">
                  <c:v>98653.38</c:v>
                </c:pt>
                <c:pt idx="3857">
                  <c:v>98653.38</c:v>
                </c:pt>
                <c:pt idx="3858">
                  <c:v>98653.38</c:v>
                </c:pt>
                <c:pt idx="3859">
                  <c:v>98653.38</c:v>
                </c:pt>
                <c:pt idx="3860">
                  <c:v>98653.38</c:v>
                </c:pt>
                <c:pt idx="3861">
                  <c:v>98653.38</c:v>
                </c:pt>
                <c:pt idx="3862">
                  <c:v>98653.38</c:v>
                </c:pt>
                <c:pt idx="3863">
                  <c:v>98653.38</c:v>
                </c:pt>
                <c:pt idx="3864">
                  <c:v>98653.38</c:v>
                </c:pt>
                <c:pt idx="3865">
                  <c:v>98653.38</c:v>
                </c:pt>
                <c:pt idx="3866">
                  <c:v>98653.38</c:v>
                </c:pt>
                <c:pt idx="3867">
                  <c:v>98653.38</c:v>
                </c:pt>
                <c:pt idx="3868">
                  <c:v>98653.38</c:v>
                </c:pt>
                <c:pt idx="3869">
                  <c:v>98653.38</c:v>
                </c:pt>
                <c:pt idx="3870">
                  <c:v>98653.38</c:v>
                </c:pt>
                <c:pt idx="3871">
                  <c:v>98653.38</c:v>
                </c:pt>
                <c:pt idx="3872">
                  <c:v>98653.38</c:v>
                </c:pt>
                <c:pt idx="3873">
                  <c:v>98653.38</c:v>
                </c:pt>
                <c:pt idx="3874">
                  <c:v>98653.38</c:v>
                </c:pt>
                <c:pt idx="3875">
                  <c:v>98653.38</c:v>
                </c:pt>
                <c:pt idx="3876">
                  <c:v>98653.38</c:v>
                </c:pt>
                <c:pt idx="3877">
                  <c:v>98653.38</c:v>
                </c:pt>
                <c:pt idx="3878">
                  <c:v>98653.38</c:v>
                </c:pt>
                <c:pt idx="3879">
                  <c:v>98653.38</c:v>
                </c:pt>
                <c:pt idx="3880">
                  <c:v>98653.38</c:v>
                </c:pt>
                <c:pt idx="3881">
                  <c:v>98653.38</c:v>
                </c:pt>
                <c:pt idx="3882">
                  <c:v>98653.38</c:v>
                </c:pt>
                <c:pt idx="3883">
                  <c:v>98653.38</c:v>
                </c:pt>
                <c:pt idx="3884">
                  <c:v>98653.38</c:v>
                </c:pt>
                <c:pt idx="3885">
                  <c:v>98653.38</c:v>
                </c:pt>
                <c:pt idx="3886">
                  <c:v>98653.38</c:v>
                </c:pt>
                <c:pt idx="3887">
                  <c:v>98653.38</c:v>
                </c:pt>
                <c:pt idx="3888">
                  <c:v>98653.38</c:v>
                </c:pt>
                <c:pt idx="3889">
                  <c:v>98653.38</c:v>
                </c:pt>
                <c:pt idx="3890">
                  <c:v>98653.38</c:v>
                </c:pt>
                <c:pt idx="3891">
                  <c:v>98653.38</c:v>
                </c:pt>
                <c:pt idx="3892">
                  <c:v>98653.38</c:v>
                </c:pt>
                <c:pt idx="3893">
                  <c:v>98653.38</c:v>
                </c:pt>
                <c:pt idx="3894">
                  <c:v>98653.38</c:v>
                </c:pt>
                <c:pt idx="3895">
                  <c:v>98653.38</c:v>
                </c:pt>
                <c:pt idx="3896">
                  <c:v>98653.38</c:v>
                </c:pt>
                <c:pt idx="3897">
                  <c:v>98653.38</c:v>
                </c:pt>
                <c:pt idx="3898">
                  <c:v>98653.38</c:v>
                </c:pt>
                <c:pt idx="3899">
                  <c:v>98653.38</c:v>
                </c:pt>
                <c:pt idx="3900">
                  <c:v>98653.38</c:v>
                </c:pt>
                <c:pt idx="3901">
                  <c:v>98653.38</c:v>
                </c:pt>
                <c:pt idx="3902">
                  <c:v>98653.38</c:v>
                </c:pt>
                <c:pt idx="3903">
                  <c:v>98653.38</c:v>
                </c:pt>
                <c:pt idx="3904">
                  <c:v>98653.38</c:v>
                </c:pt>
                <c:pt idx="3905">
                  <c:v>98653.38</c:v>
                </c:pt>
                <c:pt idx="3906">
                  <c:v>98653.38</c:v>
                </c:pt>
                <c:pt idx="3907">
                  <c:v>98653.38</c:v>
                </c:pt>
                <c:pt idx="3908">
                  <c:v>98653.38</c:v>
                </c:pt>
                <c:pt idx="3909">
                  <c:v>98653.38</c:v>
                </c:pt>
                <c:pt idx="3910">
                  <c:v>98653.38</c:v>
                </c:pt>
                <c:pt idx="3911">
                  <c:v>98653.38</c:v>
                </c:pt>
                <c:pt idx="3912">
                  <c:v>98653.38</c:v>
                </c:pt>
                <c:pt idx="3913">
                  <c:v>98653.38</c:v>
                </c:pt>
                <c:pt idx="3914">
                  <c:v>98653.38</c:v>
                </c:pt>
                <c:pt idx="3915">
                  <c:v>98653.38</c:v>
                </c:pt>
                <c:pt idx="3916">
                  <c:v>98653.38</c:v>
                </c:pt>
                <c:pt idx="3917">
                  <c:v>98653.38</c:v>
                </c:pt>
                <c:pt idx="3918">
                  <c:v>98653.38</c:v>
                </c:pt>
                <c:pt idx="3919">
                  <c:v>98653.38</c:v>
                </c:pt>
                <c:pt idx="3920">
                  <c:v>98653.38</c:v>
                </c:pt>
                <c:pt idx="3921">
                  <c:v>98653.38</c:v>
                </c:pt>
                <c:pt idx="3922">
                  <c:v>98653.38</c:v>
                </c:pt>
                <c:pt idx="3923">
                  <c:v>98653.38</c:v>
                </c:pt>
                <c:pt idx="3924">
                  <c:v>98653.38</c:v>
                </c:pt>
                <c:pt idx="3925">
                  <c:v>98653.38</c:v>
                </c:pt>
                <c:pt idx="3926">
                  <c:v>98653.38</c:v>
                </c:pt>
                <c:pt idx="3927">
                  <c:v>98653.38</c:v>
                </c:pt>
                <c:pt idx="3928">
                  <c:v>98653.38</c:v>
                </c:pt>
                <c:pt idx="3929">
                  <c:v>98653.38</c:v>
                </c:pt>
                <c:pt idx="3930">
                  <c:v>98653.38</c:v>
                </c:pt>
                <c:pt idx="3931">
                  <c:v>98653.38</c:v>
                </c:pt>
                <c:pt idx="3932">
                  <c:v>98653.38</c:v>
                </c:pt>
                <c:pt idx="3933">
                  <c:v>98653.38</c:v>
                </c:pt>
                <c:pt idx="3934">
                  <c:v>98653.38</c:v>
                </c:pt>
                <c:pt idx="3935">
                  <c:v>98653.38</c:v>
                </c:pt>
                <c:pt idx="3936">
                  <c:v>98653.38</c:v>
                </c:pt>
                <c:pt idx="3937">
                  <c:v>98653.38</c:v>
                </c:pt>
                <c:pt idx="3938">
                  <c:v>98653.38</c:v>
                </c:pt>
                <c:pt idx="3939">
                  <c:v>98653.38</c:v>
                </c:pt>
                <c:pt idx="3940">
                  <c:v>98653.38</c:v>
                </c:pt>
                <c:pt idx="3941">
                  <c:v>98653.38</c:v>
                </c:pt>
                <c:pt idx="3942">
                  <c:v>98653.38</c:v>
                </c:pt>
                <c:pt idx="3943">
                  <c:v>98653.38</c:v>
                </c:pt>
                <c:pt idx="3944">
                  <c:v>98653.38</c:v>
                </c:pt>
                <c:pt idx="3945">
                  <c:v>98653.38</c:v>
                </c:pt>
                <c:pt idx="3946">
                  <c:v>98653.38</c:v>
                </c:pt>
                <c:pt idx="3947">
                  <c:v>98653.38</c:v>
                </c:pt>
                <c:pt idx="3948">
                  <c:v>98653.38</c:v>
                </c:pt>
                <c:pt idx="3949">
                  <c:v>98653.38</c:v>
                </c:pt>
                <c:pt idx="3950">
                  <c:v>98653.38</c:v>
                </c:pt>
                <c:pt idx="3951">
                  <c:v>98653.38</c:v>
                </c:pt>
                <c:pt idx="3952">
                  <c:v>98653.38</c:v>
                </c:pt>
                <c:pt idx="3953">
                  <c:v>98653.38</c:v>
                </c:pt>
                <c:pt idx="3954">
                  <c:v>98653.38</c:v>
                </c:pt>
                <c:pt idx="3955">
                  <c:v>98653.38</c:v>
                </c:pt>
                <c:pt idx="3956">
                  <c:v>98653.38</c:v>
                </c:pt>
                <c:pt idx="3957">
                  <c:v>98653.38</c:v>
                </c:pt>
                <c:pt idx="3958">
                  <c:v>98653.38</c:v>
                </c:pt>
                <c:pt idx="3959">
                  <c:v>98653.38</c:v>
                </c:pt>
                <c:pt idx="3960">
                  <c:v>98653.38</c:v>
                </c:pt>
                <c:pt idx="3961">
                  <c:v>98653.38</c:v>
                </c:pt>
                <c:pt idx="3962">
                  <c:v>98653.38</c:v>
                </c:pt>
                <c:pt idx="3963">
                  <c:v>98653.38</c:v>
                </c:pt>
                <c:pt idx="3964">
                  <c:v>98653.38</c:v>
                </c:pt>
                <c:pt idx="3965">
                  <c:v>98653.38</c:v>
                </c:pt>
                <c:pt idx="3966">
                  <c:v>98653.38</c:v>
                </c:pt>
                <c:pt idx="3967">
                  <c:v>98653.38</c:v>
                </c:pt>
                <c:pt idx="3968">
                  <c:v>98653.38</c:v>
                </c:pt>
                <c:pt idx="3969">
                  <c:v>98653.38</c:v>
                </c:pt>
                <c:pt idx="3970">
                  <c:v>98653.38</c:v>
                </c:pt>
                <c:pt idx="3971">
                  <c:v>98653.38</c:v>
                </c:pt>
                <c:pt idx="3972">
                  <c:v>98653.38</c:v>
                </c:pt>
                <c:pt idx="3973">
                  <c:v>98653.38</c:v>
                </c:pt>
                <c:pt idx="3974">
                  <c:v>98653.38</c:v>
                </c:pt>
                <c:pt idx="3975">
                  <c:v>98653.38</c:v>
                </c:pt>
                <c:pt idx="3976">
                  <c:v>98653.38</c:v>
                </c:pt>
                <c:pt idx="3977">
                  <c:v>98653.38</c:v>
                </c:pt>
                <c:pt idx="3978">
                  <c:v>98653.38</c:v>
                </c:pt>
                <c:pt idx="3979">
                  <c:v>98653.38</c:v>
                </c:pt>
                <c:pt idx="3980">
                  <c:v>98653.38</c:v>
                </c:pt>
                <c:pt idx="3981">
                  <c:v>98653.38</c:v>
                </c:pt>
                <c:pt idx="3982">
                  <c:v>98653.38</c:v>
                </c:pt>
                <c:pt idx="3983">
                  <c:v>98653.38</c:v>
                </c:pt>
                <c:pt idx="3984">
                  <c:v>98653.38</c:v>
                </c:pt>
                <c:pt idx="3985">
                  <c:v>98653.38</c:v>
                </c:pt>
                <c:pt idx="3986">
                  <c:v>98653.38</c:v>
                </c:pt>
                <c:pt idx="3987">
                  <c:v>98653.38</c:v>
                </c:pt>
                <c:pt idx="3988">
                  <c:v>98653.38</c:v>
                </c:pt>
                <c:pt idx="3989">
                  <c:v>98653.38</c:v>
                </c:pt>
                <c:pt idx="3990">
                  <c:v>98653.38</c:v>
                </c:pt>
                <c:pt idx="3991">
                  <c:v>98653.38</c:v>
                </c:pt>
                <c:pt idx="3992">
                  <c:v>98653.38</c:v>
                </c:pt>
                <c:pt idx="3993">
                  <c:v>98653.38</c:v>
                </c:pt>
                <c:pt idx="3994">
                  <c:v>98653.38</c:v>
                </c:pt>
                <c:pt idx="3995">
                  <c:v>98653.38</c:v>
                </c:pt>
                <c:pt idx="3996">
                  <c:v>98653.38</c:v>
                </c:pt>
                <c:pt idx="3997">
                  <c:v>98653.38</c:v>
                </c:pt>
                <c:pt idx="3998">
                  <c:v>98653.38</c:v>
                </c:pt>
                <c:pt idx="3999">
                  <c:v>98653.38</c:v>
                </c:pt>
                <c:pt idx="4000">
                  <c:v>98653.38</c:v>
                </c:pt>
                <c:pt idx="4001">
                  <c:v>98653.38</c:v>
                </c:pt>
                <c:pt idx="4002">
                  <c:v>98653.38</c:v>
                </c:pt>
                <c:pt idx="4003">
                  <c:v>98653.38</c:v>
                </c:pt>
                <c:pt idx="4004">
                  <c:v>98653.38</c:v>
                </c:pt>
                <c:pt idx="4005">
                  <c:v>98653.38</c:v>
                </c:pt>
                <c:pt idx="4006">
                  <c:v>98653.38</c:v>
                </c:pt>
                <c:pt idx="4007">
                  <c:v>98653.38</c:v>
                </c:pt>
                <c:pt idx="4008">
                  <c:v>98653.38</c:v>
                </c:pt>
                <c:pt idx="4009">
                  <c:v>98653.38</c:v>
                </c:pt>
                <c:pt idx="4010">
                  <c:v>98653.38</c:v>
                </c:pt>
                <c:pt idx="4011">
                  <c:v>98653.38</c:v>
                </c:pt>
                <c:pt idx="4012">
                  <c:v>98653.38</c:v>
                </c:pt>
                <c:pt idx="4013">
                  <c:v>98653.38</c:v>
                </c:pt>
                <c:pt idx="4014">
                  <c:v>98653.38</c:v>
                </c:pt>
                <c:pt idx="4015">
                  <c:v>98653.38</c:v>
                </c:pt>
                <c:pt idx="4016">
                  <c:v>98653.38</c:v>
                </c:pt>
                <c:pt idx="4017">
                  <c:v>98653.38</c:v>
                </c:pt>
                <c:pt idx="4018">
                  <c:v>98653.38</c:v>
                </c:pt>
                <c:pt idx="4019">
                  <c:v>98653.38</c:v>
                </c:pt>
                <c:pt idx="4020">
                  <c:v>98653.38</c:v>
                </c:pt>
                <c:pt idx="4021">
                  <c:v>98653.38</c:v>
                </c:pt>
                <c:pt idx="4022">
                  <c:v>98653.38</c:v>
                </c:pt>
                <c:pt idx="4023">
                  <c:v>98653.38</c:v>
                </c:pt>
                <c:pt idx="4024">
                  <c:v>98653.38</c:v>
                </c:pt>
                <c:pt idx="4025">
                  <c:v>98653.38</c:v>
                </c:pt>
                <c:pt idx="4026">
                  <c:v>98653.38</c:v>
                </c:pt>
                <c:pt idx="4027">
                  <c:v>98653.38</c:v>
                </c:pt>
                <c:pt idx="4028">
                  <c:v>98653.38</c:v>
                </c:pt>
                <c:pt idx="4029">
                  <c:v>98653.38</c:v>
                </c:pt>
                <c:pt idx="4030">
                  <c:v>98653.38</c:v>
                </c:pt>
                <c:pt idx="4031">
                  <c:v>98653.38</c:v>
                </c:pt>
                <c:pt idx="4032">
                  <c:v>98653.38</c:v>
                </c:pt>
                <c:pt idx="4033">
                  <c:v>98653.38</c:v>
                </c:pt>
                <c:pt idx="4034">
                  <c:v>98653.38</c:v>
                </c:pt>
                <c:pt idx="4035">
                  <c:v>98653.38</c:v>
                </c:pt>
                <c:pt idx="4036">
                  <c:v>98653.38</c:v>
                </c:pt>
                <c:pt idx="4037">
                  <c:v>98653.38</c:v>
                </c:pt>
                <c:pt idx="4038">
                  <c:v>98653.38</c:v>
                </c:pt>
                <c:pt idx="4039">
                  <c:v>98653.38</c:v>
                </c:pt>
                <c:pt idx="4040">
                  <c:v>98653.38</c:v>
                </c:pt>
                <c:pt idx="4041">
                  <c:v>98653.38</c:v>
                </c:pt>
                <c:pt idx="4042">
                  <c:v>98653.38</c:v>
                </c:pt>
                <c:pt idx="4043">
                  <c:v>98653.38</c:v>
                </c:pt>
                <c:pt idx="4044">
                  <c:v>98653.38</c:v>
                </c:pt>
                <c:pt idx="4045">
                  <c:v>98653.38</c:v>
                </c:pt>
                <c:pt idx="4046">
                  <c:v>98653.38</c:v>
                </c:pt>
                <c:pt idx="4047">
                  <c:v>98653.38</c:v>
                </c:pt>
                <c:pt idx="4048">
                  <c:v>98653.38</c:v>
                </c:pt>
                <c:pt idx="4049">
                  <c:v>98653.38</c:v>
                </c:pt>
                <c:pt idx="4050">
                  <c:v>98653.38</c:v>
                </c:pt>
                <c:pt idx="4051">
                  <c:v>98653.38</c:v>
                </c:pt>
                <c:pt idx="4052">
                  <c:v>98653.38</c:v>
                </c:pt>
                <c:pt idx="4053">
                  <c:v>98653.38</c:v>
                </c:pt>
                <c:pt idx="4054">
                  <c:v>98653.38</c:v>
                </c:pt>
                <c:pt idx="4055">
                  <c:v>98653.38</c:v>
                </c:pt>
                <c:pt idx="4056">
                  <c:v>98653.38</c:v>
                </c:pt>
                <c:pt idx="4057">
                  <c:v>98653.38</c:v>
                </c:pt>
                <c:pt idx="4058">
                  <c:v>98653.38</c:v>
                </c:pt>
                <c:pt idx="4059">
                  <c:v>98653.38</c:v>
                </c:pt>
                <c:pt idx="4060">
                  <c:v>98653.38</c:v>
                </c:pt>
                <c:pt idx="4061">
                  <c:v>98653.38</c:v>
                </c:pt>
                <c:pt idx="4062">
                  <c:v>98653.38</c:v>
                </c:pt>
                <c:pt idx="4063">
                  <c:v>98653.38</c:v>
                </c:pt>
                <c:pt idx="4064">
                  <c:v>98653.38</c:v>
                </c:pt>
                <c:pt idx="4065">
                  <c:v>98653.38</c:v>
                </c:pt>
                <c:pt idx="4066">
                  <c:v>98653.38</c:v>
                </c:pt>
                <c:pt idx="4067">
                  <c:v>98653.38</c:v>
                </c:pt>
                <c:pt idx="4068">
                  <c:v>98653.38</c:v>
                </c:pt>
                <c:pt idx="4069">
                  <c:v>98653.38</c:v>
                </c:pt>
                <c:pt idx="4070">
                  <c:v>98653.38</c:v>
                </c:pt>
                <c:pt idx="4071">
                  <c:v>98653.38</c:v>
                </c:pt>
                <c:pt idx="4072">
                  <c:v>98653.38</c:v>
                </c:pt>
                <c:pt idx="4073">
                  <c:v>98653.38</c:v>
                </c:pt>
                <c:pt idx="4074">
                  <c:v>98653.38</c:v>
                </c:pt>
                <c:pt idx="4075">
                  <c:v>98653.38</c:v>
                </c:pt>
                <c:pt idx="4076">
                  <c:v>98653.38</c:v>
                </c:pt>
                <c:pt idx="4077">
                  <c:v>98653.38</c:v>
                </c:pt>
                <c:pt idx="4078">
                  <c:v>98653.38</c:v>
                </c:pt>
                <c:pt idx="4079">
                  <c:v>98653.38</c:v>
                </c:pt>
                <c:pt idx="4080">
                  <c:v>98653.38</c:v>
                </c:pt>
                <c:pt idx="4081">
                  <c:v>98653.38</c:v>
                </c:pt>
                <c:pt idx="4082">
                  <c:v>98653.38</c:v>
                </c:pt>
                <c:pt idx="4083">
                  <c:v>98653.38</c:v>
                </c:pt>
                <c:pt idx="4084">
                  <c:v>98653.38</c:v>
                </c:pt>
                <c:pt idx="4085">
                  <c:v>98653.38</c:v>
                </c:pt>
                <c:pt idx="4086">
                  <c:v>98653.38</c:v>
                </c:pt>
                <c:pt idx="4087">
                  <c:v>98653.38</c:v>
                </c:pt>
                <c:pt idx="4088">
                  <c:v>98653.38</c:v>
                </c:pt>
                <c:pt idx="4089">
                  <c:v>98653.38</c:v>
                </c:pt>
                <c:pt idx="4090">
                  <c:v>98653.38</c:v>
                </c:pt>
                <c:pt idx="4091">
                  <c:v>98653.38</c:v>
                </c:pt>
                <c:pt idx="4092">
                  <c:v>98653.38</c:v>
                </c:pt>
                <c:pt idx="4093">
                  <c:v>98653.38</c:v>
                </c:pt>
                <c:pt idx="4094">
                  <c:v>98653.38</c:v>
                </c:pt>
                <c:pt idx="4095">
                  <c:v>98653.38</c:v>
                </c:pt>
                <c:pt idx="4096">
                  <c:v>98653.38</c:v>
                </c:pt>
                <c:pt idx="4097">
                  <c:v>98653.38</c:v>
                </c:pt>
                <c:pt idx="4098">
                  <c:v>98653.38</c:v>
                </c:pt>
                <c:pt idx="4099">
                  <c:v>98653.38</c:v>
                </c:pt>
                <c:pt idx="4100">
                  <c:v>98653.38</c:v>
                </c:pt>
                <c:pt idx="4101">
                  <c:v>98653.38</c:v>
                </c:pt>
                <c:pt idx="4102">
                  <c:v>98653.38</c:v>
                </c:pt>
                <c:pt idx="4103">
                  <c:v>98653.38</c:v>
                </c:pt>
                <c:pt idx="4104">
                  <c:v>98653.38</c:v>
                </c:pt>
                <c:pt idx="4105">
                  <c:v>98653.38</c:v>
                </c:pt>
                <c:pt idx="4106">
                  <c:v>98653.38</c:v>
                </c:pt>
                <c:pt idx="4107">
                  <c:v>98653.38</c:v>
                </c:pt>
                <c:pt idx="4108">
                  <c:v>98653.38</c:v>
                </c:pt>
                <c:pt idx="4109">
                  <c:v>98653.38</c:v>
                </c:pt>
                <c:pt idx="4110">
                  <c:v>98653.38</c:v>
                </c:pt>
                <c:pt idx="4111">
                  <c:v>98653.38</c:v>
                </c:pt>
                <c:pt idx="4112">
                  <c:v>98653.38</c:v>
                </c:pt>
                <c:pt idx="4113">
                  <c:v>98653.38</c:v>
                </c:pt>
                <c:pt idx="4114">
                  <c:v>98653.38</c:v>
                </c:pt>
                <c:pt idx="4115">
                  <c:v>98653.38</c:v>
                </c:pt>
                <c:pt idx="4116">
                  <c:v>98653.38</c:v>
                </c:pt>
                <c:pt idx="4117">
                  <c:v>98653.38</c:v>
                </c:pt>
                <c:pt idx="4118">
                  <c:v>98653.38</c:v>
                </c:pt>
                <c:pt idx="4119">
                  <c:v>98653.38</c:v>
                </c:pt>
                <c:pt idx="4120">
                  <c:v>98653.38</c:v>
                </c:pt>
                <c:pt idx="4121">
                  <c:v>98653.38</c:v>
                </c:pt>
                <c:pt idx="4122">
                  <c:v>98653.38</c:v>
                </c:pt>
                <c:pt idx="4123">
                  <c:v>98653.38</c:v>
                </c:pt>
                <c:pt idx="4124">
                  <c:v>98653.38</c:v>
                </c:pt>
                <c:pt idx="4125">
                  <c:v>98653.38</c:v>
                </c:pt>
                <c:pt idx="4126">
                  <c:v>98653.38</c:v>
                </c:pt>
                <c:pt idx="4127">
                  <c:v>98653.38</c:v>
                </c:pt>
                <c:pt idx="4128">
                  <c:v>98653.38</c:v>
                </c:pt>
                <c:pt idx="4129">
                  <c:v>98653.38</c:v>
                </c:pt>
                <c:pt idx="4130">
                  <c:v>98653.38</c:v>
                </c:pt>
                <c:pt idx="4131">
                  <c:v>98653.38</c:v>
                </c:pt>
                <c:pt idx="4132">
                  <c:v>98653.38</c:v>
                </c:pt>
                <c:pt idx="4133">
                  <c:v>98653.38</c:v>
                </c:pt>
                <c:pt idx="4134">
                  <c:v>98653.38</c:v>
                </c:pt>
                <c:pt idx="4135">
                  <c:v>98653.38</c:v>
                </c:pt>
                <c:pt idx="4136">
                  <c:v>98653.38</c:v>
                </c:pt>
                <c:pt idx="4137">
                  <c:v>98653.38</c:v>
                </c:pt>
                <c:pt idx="4138">
                  <c:v>98653.38</c:v>
                </c:pt>
                <c:pt idx="4139">
                  <c:v>98653.38</c:v>
                </c:pt>
                <c:pt idx="4140">
                  <c:v>98653.38</c:v>
                </c:pt>
                <c:pt idx="4141">
                  <c:v>98653.38</c:v>
                </c:pt>
                <c:pt idx="4142">
                  <c:v>98653.38</c:v>
                </c:pt>
                <c:pt idx="4143">
                  <c:v>98653.38</c:v>
                </c:pt>
                <c:pt idx="4144">
                  <c:v>98653.38</c:v>
                </c:pt>
                <c:pt idx="4145">
                  <c:v>98653.38</c:v>
                </c:pt>
                <c:pt idx="4146">
                  <c:v>98653.38</c:v>
                </c:pt>
                <c:pt idx="4147">
                  <c:v>98653.38</c:v>
                </c:pt>
                <c:pt idx="4148">
                  <c:v>98653.38</c:v>
                </c:pt>
                <c:pt idx="4149">
                  <c:v>98653.38</c:v>
                </c:pt>
                <c:pt idx="4150">
                  <c:v>98653.38</c:v>
                </c:pt>
                <c:pt idx="4151">
                  <c:v>98653.38</c:v>
                </c:pt>
                <c:pt idx="4152">
                  <c:v>98653.38</c:v>
                </c:pt>
                <c:pt idx="4153">
                  <c:v>98653.38</c:v>
                </c:pt>
                <c:pt idx="4154">
                  <c:v>98653.38</c:v>
                </c:pt>
                <c:pt idx="4155">
                  <c:v>98653.38</c:v>
                </c:pt>
                <c:pt idx="4156">
                  <c:v>98653.38</c:v>
                </c:pt>
                <c:pt idx="4157">
                  <c:v>98653.38</c:v>
                </c:pt>
                <c:pt idx="4158">
                  <c:v>98653.38</c:v>
                </c:pt>
                <c:pt idx="4159">
                  <c:v>98653.38</c:v>
                </c:pt>
                <c:pt idx="4160">
                  <c:v>98653.38</c:v>
                </c:pt>
                <c:pt idx="4161">
                  <c:v>98653.38</c:v>
                </c:pt>
                <c:pt idx="4162">
                  <c:v>98653.38</c:v>
                </c:pt>
                <c:pt idx="4163">
                  <c:v>98653.38</c:v>
                </c:pt>
                <c:pt idx="4164">
                  <c:v>98653.38</c:v>
                </c:pt>
                <c:pt idx="4165">
                  <c:v>98653.38</c:v>
                </c:pt>
                <c:pt idx="4166">
                  <c:v>98653.38</c:v>
                </c:pt>
                <c:pt idx="4167">
                  <c:v>98653.38</c:v>
                </c:pt>
                <c:pt idx="4168">
                  <c:v>98653.38</c:v>
                </c:pt>
                <c:pt idx="4169">
                  <c:v>98653.38</c:v>
                </c:pt>
                <c:pt idx="4170">
                  <c:v>98653.38</c:v>
                </c:pt>
                <c:pt idx="4171">
                  <c:v>98653.38</c:v>
                </c:pt>
                <c:pt idx="4172">
                  <c:v>98653.38</c:v>
                </c:pt>
                <c:pt idx="4173">
                  <c:v>98653.38</c:v>
                </c:pt>
                <c:pt idx="4174">
                  <c:v>98653.38</c:v>
                </c:pt>
                <c:pt idx="4175">
                  <c:v>98653.38</c:v>
                </c:pt>
                <c:pt idx="4176">
                  <c:v>98653.38</c:v>
                </c:pt>
                <c:pt idx="4177">
                  <c:v>98653.38</c:v>
                </c:pt>
                <c:pt idx="4178">
                  <c:v>98653.38</c:v>
                </c:pt>
                <c:pt idx="4179">
                  <c:v>98653.38</c:v>
                </c:pt>
                <c:pt idx="4180">
                  <c:v>98653.38</c:v>
                </c:pt>
                <c:pt idx="4181">
                  <c:v>98653.38</c:v>
                </c:pt>
                <c:pt idx="4182">
                  <c:v>98653.38</c:v>
                </c:pt>
                <c:pt idx="4183">
                  <c:v>98653.38</c:v>
                </c:pt>
                <c:pt idx="4184">
                  <c:v>98653.38</c:v>
                </c:pt>
                <c:pt idx="4185">
                  <c:v>98653.38</c:v>
                </c:pt>
                <c:pt idx="4186">
                  <c:v>98653.38</c:v>
                </c:pt>
                <c:pt idx="4187">
                  <c:v>98653.38</c:v>
                </c:pt>
                <c:pt idx="4188">
                  <c:v>98653.38</c:v>
                </c:pt>
                <c:pt idx="4189">
                  <c:v>98653.38</c:v>
                </c:pt>
                <c:pt idx="4190">
                  <c:v>98653.38</c:v>
                </c:pt>
                <c:pt idx="4191">
                  <c:v>98653.38</c:v>
                </c:pt>
                <c:pt idx="4192">
                  <c:v>98653.38</c:v>
                </c:pt>
                <c:pt idx="4193">
                  <c:v>98653.38</c:v>
                </c:pt>
                <c:pt idx="4194">
                  <c:v>98653.38</c:v>
                </c:pt>
                <c:pt idx="4195">
                  <c:v>98653.38</c:v>
                </c:pt>
                <c:pt idx="4196">
                  <c:v>98653.38</c:v>
                </c:pt>
                <c:pt idx="4197">
                  <c:v>98653.38</c:v>
                </c:pt>
                <c:pt idx="4198">
                  <c:v>98653.38</c:v>
                </c:pt>
                <c:pt idx="4199">
                  <c:v>98653.38</c:v>
                </c:pt>
                <c:pt idx="4200">
                  <c:v>98653.38</c:v>
                </c:pt>
                <c:pt idx="4201">
                  <c:v>98653.38</c:v>
                </c:pt>
                <c:pt idx="4202">
                  <c:v>98653.38</c:v>
                </c:pt>
                <c:pt idx="4203">
                  <c:v>98653.38</c:v>
                </c:pt>
                <c:pt idx="4204">
                  <c:v>98653.38</c:v>
                </c:pt>
                <c:pt idx="4205">
                  <c:v>98653.38</c:v>
                </c:pt>
                <c:pt idx="4206">
                  <c:v>98653.38</c:v>
                </c:pt>
                <c:pt idx="4207">
                  <c:v>98653.38</c:v>
                </c:pt>
                <c:pt idx="4208">
                  <c:v>98653.38</c:v>
                </c:pt>
                <c:pt idx="4209">
                  <c:v>98653.38</c:v>
                </c:pt>
                <c:pt idx="4210">
                  <c:v>98653.38</c:v>
                </c:pt>
                <c:pt idx="4211">
                  <c:v>98653.38</c:v>
                </c:pt>
                <c:pt idx="4212">
                  <c:v>98653.38</c:v>
                </c:pt>
                <c:pt idx="4213">
                  <c:v>98653.38</c:v>
                </c:pt>
                <c:pt idx="4214">
                  <c:v>98653.38</c:v>
                </c:pt>
                <c:pt idx="4215">
                  <c:v>98653.38</c:v>
                </c:pt>
                <c:pt idx="4216">
                  <c:v>98653.38</c:v>
                </c:pt>
                <c:pt idx="4217">
                  <c:v>98653.38</c:v>
                </c:pt>
                <c:pt idx="4218">
                  <c:v>98653.38</c:v>
                </c:pt>
                <c:pt idx="4219">
                  <c:v>98653.38</c:v>
                </c:pt>
                <c:pt idx="4220">
                  <c:v>98653.38</c:v>
                </c:pt>
                <c:pt idx="4221">
                  <c:v>98653.38</c:v>
                </c:pt>
                <c:pt idx="4222">
                  <c:v>98653.38</c:v>
                </c:pt>
                <c:pt idx="4223">
                  <c:v>98653.38</c:v>
                </c:pt>
                <c:pt idx="4224">
                  <c:v>98653.38</c:v>
                </c:pt>
                <c:pt idx="4225">
                  <c:v>98653.38</c:v>
                </c:pt>
                <c:pt idx="4226">
                  <c:v>98653.38</c:v>
                </c:pt>
                <c:pt idx="4227">
                  <c:v>98653.38</c:v>
                </c:pt>
                <c:pt idx="4228">
                  <c:v>98653.38</c:v>
                </c:pt>
                <c:pt idx="4229">
                  <c:v>98653.38</c:v>
                </c:pt>
                <c:pt idx="4230">
                  <c:v>98653.38</c:v>
                </c:pt>
                <c:pt idx="4231">
                  <c:v>98653.38</c:v>
                </c:pt>
                <c:pt idx="4232">
                  <c:v>98653.38</c:v>
                </c:pt>
                <c:pt idx="4233">
                  <c:v>98653.38</c:v>
                </c:pt>
                <c:pt idx="4234">
                  <c:v>98653.38</c:v>
                </c:pt>
                <c:pt idx="4235">
                  <c:v>98653.38</c:v>
                </c:pt>
                <c:pt idx="4236">
                  <c:v>98653.38</c:v>
                </c:pt>
                <c:pt idx="4237">
                  <c:v>98653.38</c:v>
                </c:pt>
                <c:pt idx="4238">
                  <c:v>98653.38</c:v>
                </c:pt>
                <c:pt idx="4239">
                  <c:v>98653.38</c:v>
                </c:pt>
                <c:pt idx="4240">
                  <c:v>98653.38</c:v>
                </c:pt>
                <c:pt idx="4241">
                  <c:v>98653.38</c:v>
                </c:pt>
                <c:pt idx="4242">
                  <c:v>98653.38</c:v>
                </c:pt>
                <c:pt idx="4243">
                  <c:v>98653.38</c:v>
                </c:pt>
                <c:pt idx="4244">
                  <c:v>98653.38</c:v>
                </c:pt>
                <c:pt idx="4245">
                  <c:v>98653.38</c:v>
                </c:pt>
                <c:pt idx="4246">
                  <c:v>98653.38</c:v>
                </c:pt>
                <c:pt idx="4247">
                  <c:v>98653.38</c:v>
                </c:pt>
                <c:pt idx="4248">
                  <c:v>98653.38</c:v>
                </c:pt>
                <c:pt idx="4249">
                  <c:v>98653.38</c:v>
                </c:pt>
                <c:pt idx="4250">
                  <c:v>98653.38</c:v>
                </c:pt>
                <c:pt idx="4251">
                  <c:v>98653.38</c:v>
                </c:pt>
                <c:pt idx="4252">
                  <c:v>98653.38</c:v>
                </c:pt>
                <c:pt idx="4253">
                  <c:v>98653.38</c:v>
                </c:pt>
                <c:pt idx="4254">
                  <c:v>98653.38</c:v>
                </c:pt>
                <c:pt idx="4255">
                  <c:v>98653.38</c:v>
                </c:pt>
                <c:pt idx="4256">
                  <c:v>98653.38</c:v>
                </c:pt>
                <c:pt idx="4257">
                  <c:v>98653.38</c:v>
                </c:pt>
                <c:pt idx="4258">
                  <c:v>98653.38</c:v>
                </c:pt>
                <c:pt idx="4259">
                  <c:v>98653.38</c:v>
                </c:pt>
                <c:pt idx="4260">
                  <c:v>98653.38</c:v>
                </c:pt>
                <c:pt idx="4261">
                  <c:v>98653.38</c:v>
                </c:pt>
                <c:pt idx="4262">
                  <c:v>98653.38</c:v>
                </c:pt>
                <c:pt idx="4263">
                  <c:v>98653.38</c:v>
                </c:pt>
                <c:pt idx="4264">
                  <c:v>98653.38</c:v>
                </c:pt>
                <c:pt idx="4265">
                  <c:v>98653.38</c:v>
                </c:pt>
                <c:pt idx="4266">
                  <c:v>98653.38</c:v>
                </c:pt>
                <c:pt idx="4267">
                  <c:v>98653.38</c:v>
                </c:pt>
                <c:pt idx="4268">
                  <c:v>98653.38</c:v>
                </c:pt>
                <c:pt idx="4269">
                  <c:v>98653.38</c:v>
                </c:pt>
                <c:pt idx="4270">
                  <c:v>98653.38</c:v>
                </c:pt>
                <c:pt idx="4271">
                  <c:v>98653.38</c:v>
                </c:pt>
                <c:pt idx="4272">
                  <c:v>98653.38</c:v>
                </c:pt>
                <c:pt idx="4273">
                  <c:v>98653.38</c:v>
                </c:pt>
                <c:pt idx="4274">
                  <c:v>98653.38</c:v>
                </c:pt>
                <c:pt idx="4275">
                  <c:v>98653.38</c:v>
                </c:pt>
                <c:pt idx="4276">
                  <c:v>98653.38</c:v>
                </c:pt>
                <c:pt idx="4277">
                  <c:v>98653.38</c:v>
                </c:pt>
                <c:pt idx="4278">
                  <c:v>98653.38</c:v>
                </c:pt>
                <c:pt idx="4279">
                  <c:v>98653.38</c:v>
                </c:pt>
                <c:pt idx="4280">
                  <c:v>98653.38</c:v>
                </c:pt>
                <c:pt idx="4281">
                  <c:v>98653.38</c:v>
                </c:pt>
                <c:pt idx="4282">
                  <c:v>98653.38</c:v>
                </c:pt>
                <c:pt idx="4283">
                  <c:v>98653.38</c:v>
                </c:pt>
                <c:pt idx="4284">
                  <c:v>98653.38</c:v>
                </c:pt>
                <c:pt idx="4285">
                  <c:v>98653.38</c:v>
                </c:pt>
                <c:pt idx="4286">
                  <c:v>98653.38</c:v>
                </c:pt>
                <c:pt idx="4287">
                  <c:v>98653.38</c:v>
                </c:pt>
                <c:pt idx="4288">
                  <c:v>98653.38</c:v>
                </c:pt>
                <c:pt idx="4289">
                  <c:v>98653.38</c:v>
                </c:pt>
                <c:pt idx="4290">
                  <c:v>98653.38</c:v>
                </c:pt>
                <c:pt idx="4291">
                  <c:v>98653.38</c:v>
                </c:pt>
                <c:pt idx="4292">
                  <c:v>98653.38</c:v>
                </c:pt>
                <c:pt idx="4293">
                  <c:v>98653.38</c:v>
                </c:pt>
                <c:pt idx="4294">
                  <c:v>98653.38</c:v>
                </c:pt>
                <c:pt idx="4295">
                  <c:v>98653.38</c:v>
                </c:pt>
                <c:pt idx="4296">
                  <c:v>98653.38</c:v>
                </c:pt>
                <c:pt idx="4297">
                  <c:v>98653.38</c:v>
                </c:pt>
                <c:pt idx="4298">
                  <c:v>98653.38</c:v>
                </c:pt>
                <c:pt idx="4299">
                  <c:v>98653.38</c:v>
                </c:pt>
                <c:pt idx="4300">
                  <c:v>98653.38</c:v>
                </c:pt>
                <c:pt idx="4301">
                  <c:v>98653.38</c:v>
                </c:pt>
                <c:pt idx="4302">
                  <c:v>98653.38</c:v>
                </c:pt>
                <c:pt idx="4303">
                  <c:v>98653.38</c:v>
                </c:pt>
                <c:pt idx="4304">
                  <c:v>98653.38</c:v>
                </c:pt>
                <c:pt idx="4305">
                  <c:v>98653.38</c:v>
                </c:pt>
                <c:pt idx="4306">
                  <c:v>98653.38</c:v>
                </c:pt>
                <c:pt idx="4307">
                  <c:v>98653.38</c:v>
                </c:pt>
                <c:pt idx="4308">
                  <c:v>98653.38</c:v>
                </c:pt>
                <c:pt idx="4309">
                  <c:v>98653.38</c:v>
                </c:pt>
                <c:pt idx="4310">
                  <c:v>98653.38</c:v>
                </c:pt>
                <c:pt idx="4311">
                  <c:v>98653.38</c:v>
                </c:pt>
                <c:pt idx="4312">
                  <c:v>98653.38</c:v>
                </c:pt>
                <c:pt idx="4313">
                  <c:v>98653.38</c:v>
                </c:pt>
                <c:pt idx="4314">
                  <c:v>98653.38</c:v>
                </c:pt>
                <c:pt idx="4315">
                  <c:v>98653.38</c:v>
                </c:pt>
                <c:pt idx="4316">
                  <c:v>98653.38</c:v>
                </c:pt>
                <c:pt idx="4317">
                  <c:v>98653.38</c:v>
                </c:pt>
                <c:pt idx="4318">
                  <c:v>98653.38</c:v>
                </c:pt>
                <c:pt idx="4319">
                  <c:v>98653.38</c:v>
                </c:pt>
                <c:pt idx="4320">
                  <c:v>98653.38</c:v>
                </c:pt>
                <c:pt idx="4321">
                  <c:v>98653.38</c:v>
                </c:pt>
                <c:pt idx="4322">
                  <c:v>98653.38</c:v>
                </c:pt>
                <c:pt idx="4323">
                  <c:v>98653.38</c:v>
                </c:pt>
                <c:pt idx="4324">
                  <c:v>98653.38</c:v>
                </c:pt>
                <c:pt idx="4325">
                  <c:v>98653.38</c:v>
                </c:pt>
                <c:pt idx="4326">
                  <c:v>98653.38</c:v>
                </c:pt>
                <c:pt idx="4327">
                  <c:v>98653.38</c:v>
                </c:pt>
                <c:pt idx="4328">
                  <c:v>98653.38</c:v>
                </c:pt>
                <c:pt idx="4329">
                  <c:v>98653.38</c:v>
                </c:pt>
                <c:pt idx="4330">
                  <c:v>98653.38</c:v>
                </c:pt>
                <c:pt idx="4331">
                  <c:v>98653.38</c:v>
                </c:pt>
                <c:pt idx="4332">
                  <c:v>98653.38</c:v>
                </c:pt>
                <c:pt idx="4333">
                  <c:v>98653.38</c:v>
                </c:pt>
                <c:pt idx="4334">
                  <c:v>98653.38</c:v>
                </c:pt>
                <c:pt idx="4335">
                  <c:v>98653.38</c:v>
                </c:pt>
                <c:pt idx="4336">
                  <c:v>98653.38</c:v>
                </c:pt>
                <c:pt idx="4337">
                  <c:v>98653.38</c:v>
                </c:pt>
                <c:pt idx="4338">
                  <c:v>98653.38</c:v>
                </c:pt>
                <c:pt idx="4339">
                  <c:v>98653.38</c:v>
                </c:pt>
                <c:pt idx="4340">
                  <c:v>98653.38</c:v>
                </c:pt>
                <c:pt idx="4341">
                  <c:v>98653.38</c:v>
                </c:pt>
                <c:pt idx="4342">
                  <c:v>98653.38</c:v>
                </c:pt>
                <c:pt idx="4343">
                  <c:v>98653.38</c:v>
                </c:pt>
                <c:pt idx="4344">
                  <c:v>98653.38</c:v>
                </c:pt>
                <c:pt idx="4345">
                  <c:v>98653.38</c:v>
                </c:pt>
                <c:pt idx="4346">
                  <c:v>98653.38</c:v>
                </c:pt>
                <c:pt idx="4347">
                  <c:v>98653.38</c:v>
                </c:pt>
                <c:pt idx="4348">
                  <c:v>98653.38</c:v>
                </c:pt>
                <c:pt idx="4349">
                  <c:v>98653.38</c:v>
                </c:pt>
                <c:pt idx="4350">
                  <c:v>98653.38</c:v>
                </c:pt>
                <c:pt idx="4351">
                  <c:v>98653.38</c:v>
                </c:pt>
                <c:pt idx="4352">
                  <c:v>98653.38</c:v>
                </c:pt>
                <c:pt idx="4353">
                  <c:v>98653.38</c:v>
                </c:pt>
                <c:pt idx="4354">
                  <c:v>98653.38</c:v>
                </c:pt>
                <c:pt idx="4355">
                  <c:v>98653.38</c:v>
                </c:pt>
                <c:pt idx="4356">
                  <c:v>98653.38</c:v>
                </c:pt>
                <c:pt idx="4357">
                  <c:v>98653.38</c:v>
                </c:pt>
                <c:pt idx="4358">
                  <c:v>98653.38</c:v>
                </c:pt>
                <c:pt idx="4359">
                  <c:v>98653.38</c:v>
                </c:pt>
                <c:pt idx="4360">
                  <c:v>98653.38</c:v>
                </c:pt>
                <c:pt idx="4361">
                  <c:v>98653.38</c:v>
                </c:pt>
                <c:pt idx="4362">
                  <c:v>98653.38</c:v>
                </c:pt>
                <c:pt idx="4363">
                  <c:v>98653.38</c:v>
                </c:pt>
                <c:pt idx="4364">
                  <c:v>98653.38</c:v>
                </c:pt>
                <c:pt idx="4365">
                  <c:v>98653.38</c:v>
                </c:pt>
                <c:pt idx="4366">
                  <c:v>98653.38</c:v>
                </c:pt>
                <c:pt idx="4367">
                  <c:v>98653.38</c:v>
                </c:pt>
                <c:pt idx="4368">
                  <c:v>98653.38</c:v>
                </c:pt>
                <c:pt idx="4369">
                  <c:v>98653.38</c:v>
                </c:pt>
                <c:pt idx="4370">
                  <c:v>98653.38</c:v>
                </c:pt>
                <c:pt idx="4371">
                  <c:v>98653.38</c:v>
                </c:pt>
                <c:pt idx="4372">
                  <c:v>98653.38</c:v>
                </c:pt>
                <c:pt idx="4373">
                  <c:v>98653.38</c:v>
                </c:pt>
                <c:pt idx="4374">
                  <c:v>98653.38</c:v>
                </c:pt>
                <c:pt idx="4375">
                  <c:v>98653.38</c:v>
                </c:pt>
                <c:pt idx="4376">
                  <c:v>98653.38</c:v>
                </c:pt>
                <c:pt idx="4377">
                  <c:v>98653.38</c:v>
                </c:pt>
                <c:pt idx="4378">
                  <c:v>98653.38</c:v>
                </c:pt>
                <c:pt idx="4379">
                  <c:v>98653.38</c:v>
                </c:pt>
                <c:pt idx="4380">
                  <c:v>98653.38</c:v>
                </c:pt>
                <c:pt idx="4381">
                  <c:v>98653.38</c:v>
                </c:pt>
                <c:pt idx="4382">
                  <c:v>98653.38</c:v>
                </c:pt>
                <c:pt idx="4383">
                  <c:v>98653.38</c:v>
                </c:pt>
                <c:pt idx="4384">
                  <c:v>98653.38</c:v>
                </c:pt>
                <c:pt idx="4385">
                  <c:v>98653.38</c:v>
                </c:pt>
                <c:pt idx="4386">
                  <c:v>98653.38</c:v>
                </c:pt>
                <c:pt idx="4387">
                  <c:v>98653.38</c:v>
                </c:pt>
                <c:pt idx="4388">
                  <c:v>98653.38</c:v>
                </c:pt>
                <c:pt idx="4389">
                  <c:v>98653.38</c:v>
                </c:pt>
                <c:pt idx="4390">
                  <c:v>98653.38</c:v>
                </c:pt>
                <c:pt idx="4391">
                  <c:v>98653.38</c:v>
                </c:pt>
                <c:pt idx="4392">
                  <c:v>98653.38</c:v>
                </c:pt>
                <c:pt idx="4393">
                  <c:v>98653.38</c:v>
                </c:pt>
                <c:pt idx="4394">
                  <c:v>98653.38</c:v>
                </c:pt>
                <c:pt idx="4395">
                  <c:v>98653.38</c:v>
                </c:pt>
                <c:pt idx="4396">
                  <c:v>98653.38</c:v>
                </c:pt>
                <c:pt idx="4397">
                  <c:v>98653.38</c:v>
                </c:pt>
                <c:pt idx="4398">
                  <c:v>98653.38</c:v>
                </c:pt>
                <c:pt idx="4399">
                  <c:v>98653.38</c:v>
                </c:pt>
                <c:pt idx="4400">
                  <c:v>98653.38</c:v>
                </c:pt>
                <c:pt idx="4401">
                  <c:v>98653.38</c:v>
                </c:pt>
                <c:pt idx="4402">
                  <c:v>98653.38</c:v>
                </c:pt>
                <c:pt idx="4403">
                  <c:v>98653.38</c:v>
                </c:pt>
                <c:pt idx="4404">
                  <c:v>98653.38</c:v>
                </c:pt>
                <c:pt idx="4405">
                  <c:v>98653.38</c:v>
                </c:pt>
                <c:pt idx="4406">
                  <c:v>98653.38</c:v>
                </c:pt>
                <c:pt idx="4407">
                  <c:v>98653.38</c:v>
                </c:pt>
                <c:pt idx="4408">
                  <c:v>98653.38</c:v>
                </c:pt>
                <c:pt idx="4409">
                  <c:v>98653.38</c:v>
                </c:pt>
                <c:pt idx="4410">
                  <c:v>98653.38</c:v>
                </c:pt>
                <c:pt idx="4411">
                  <c:v>98653.38</c:v>
                </c:pt>
                <c:pt idx="4412">
                  <c:v>98653.38</c:v>
                </c:pt>
                <c:pt idx="4413">
                  <c:v>98653.38</c:v>
                </c:pt>
                <c:pt idx="4414">
                  <c:v>98653.38</c:v>
                </c:pt>
                <c:pt idx="4415">
                  <c:v>98653.38</c:v>
                </c:pt>
                <c:pt idx="4416">
                  <c:v>98653.38</c:v>
                </c:pt>
                <c:pt idx="4417">
                  <c:v>98653.38</c:v>
                </c:pt>
                <c:pt idx="4418">
                  <c:v>98653.38</c:v>
                </c:pt>
                <c:pt idx="4419">
                  <c:v>98653.38</c:v>
                </c:pt>
                <c:pt idx="4420">
                  <c:v>98653.38</c:v>
                </c:pt>
                <c:pt idx="4421">
                  <c:v>98653.38</c:v>
                </c:pt>
                <c:pt idx="4422">
                  <c:v>98653.38</c:v>
                </c:pt>
                <c:pt idx="4423">
                  <c:v>98653.38</c:v>
                </c:pt>
                <c:pt idx="4424">
                  <c:v>98653.38</c:v>
                </c:pt>
                <c:pt idx="4425">
                  <c:v>98653.38</c:v>
                </c:pt>
                <c:pt idx="4426">
                  <c:v>98653.38</c:v>
                </c:pt>
                <c:pt idx="4427">
                  <c:v>98653.38</c:v>
                </c:pt>
                <c:pt idx="4428">
                  <c:v>98653.38</c:v>
                </c:pt>
                <c:pt idx="4429">
                  <c:v>98653.38</c:v>
                </c:pt>
                <c:pt idx="4430">
                  <c:v>98653.38</c:v>
                </c:pt>
                <c:pt idx="4431">
                  <c:v>98653.38</c:v>
                </c:pt>
                <c:pt idx="4432">
                  <c:v>98653.38</c:v>
                </c:pt>
                <c:pt idx="4433">
                  <c:v>98653.38</c:v>
                </c:pt>
                <c:pt idx="4434">
                  <c:v>98653.38</c:v>
                </c:pt>
                <c:pt idx="4435">
                  <c:v>98653.38</c:v>
                </c:pt>
                <c:pt idx="4436">
                  <c:v>98653.38</c:v>
                </c:pt>
                <c:pt idx="4437">
                  <c:v>98653.38</c:v>
                </c:pt>
                <c:pt idx="4438">
                  <c:v>98653.38</c:v>
                </c:pt>
                <c:pt idx="4439">
                  <c:v>98653.38</c:v>
                </c:pt>
                <c:pt idx="4440">
                  <c:v>98653.38</c:v>
                </c:pt>
                <c:pt idx="4441">
                  <c:v>98653.38</c:v>
                </c:pt>
                <c:pt idx="4442">
                  <c:v>98653.38</c:v>
                </c:pt>
                <c:pt idx="4443">
                  <c:v>98653.38</c:v>
                </c:pt>
                <c:pt idx="4444">
                  <c:v>98653.38</c:v>
                </c:pt>
                <c:pt idx="4445">
                  <c:v>98653.38</c:v>
                </c:pt>
                <c:pt idx="4446">
                  <c:v>98653.38</c:v>
                </c:pt>
                <c:pt idx="4447">
                  <c:v>98653.38</c:v>
                </c:pt>
                <c:pt idx="4448">
                  <c:v>98653.38</c:v>
                </c:pt>
                <c:pt idx="4449">
                  <c:v>98653.38</c:v>
                </c:pt>
                <c:pt idx="4450">
                  <c:v>98653.38</c:v>
                </c:pt>
                <c:pt idx="4451">
                  <c:v>98653.38</c:v>
                </c:pt>
                <c:pt idx="4452">
                  <c:v>98653.38</c:v>
                </c:pt>
                <c:pt idx="4453">
                  <c:v>98653.38</c:v>
                </c:pt>
                <c:pt idx="4454">
                  <c:v>98653.38</c:v>
                </c:pt>
                <c:pt idx="4455">
                  <c:v>98653.38</c:v>
                </c:pt>
                <c:pt idx="4456">
                  <c:v>98653.38</c:v>
                </c:pt>
                <c:pt idx="4457">
                  <c:v>98653.38</c:v>
                </c:pt>
                <c:pt idx="4458">
                  <c:v>98653.38</c:v>
                </c:pt>
                <c:pt idx="4459">
                  <c:v>98653.38</c:v>
                </c:pt>
                <c:pt idx="4460">
                  <c:v>98653.38</c:v>
                </c:pt>
                <c:pt idx="4461">
                  <c:v>98653.38</c:v>
                </c:pt>
                <c:pt idx="4462">
                  <c:v>98653.38</c:v>
                </c:pt>
                <c:pt idx="4463">
                  <c:v>98653.38</c:v>
                </c:pt>
                <c:pt idx="4464">
                  <c:v>98653.38</c:v>
                </c:pt>
                <c:pt idx="4465">
                  <c:v>98653.38</c:v>
                </c:pt>
                <c:pt idx="4466">
                  <c:v>98653.38</c:v>
                </c:pt>
                <c:pt idx="4467">
                  <c:v>98653.38</c:v>
                </c:pt>
                <c:pt idx="4468">
                  <c:v>98653.38</c:v>
                </c:pt>
                <c:pt idx="4469">
                  <c:v>98653.38</c:v>
                </c:pt>
                <c:pt idx="4470">
                  <c:v>98653.38</c:v>
                </c:pt>
                <c:pt idx="4471">
                  <c:v>98653.38</c:v>
                </c:pt>
                <c:pt idx="4472">
                  <c:v>98653.38</c:v>
                </c:pt>
                <c:pt idx="4473">
                  <c:v>98653.38</c:v>
                </c:pt>
                <c:pt idx="4474">
                  <c:v>98653.38</c:v>
                </c:pt>
                <c:pt idx="4475">
                  <c:v>98653.38</c:v>
                </c:pt>
                <c:pt idx="4476">
                  <c:v>98653.38</c:v>
                </c:pt>
                <c:pt idx="4477">
                  <c:v>98653.38</c:v>
                </c:pt>
                <c:pt idx="4478">
                  <c:v>98653.38</c:v>
                </c:pt>
                <c:pt idx="4479">
                  <c:v>98653.38</c:v>
                </c:pt>
                <c:pt idx="4480">
                  <c:v>98653.38</c:v>
                </c:pt>
                <c:pt idx="4481">
                  <c:v>98653.38</c:v>
                </c:pt>
                <c:pt idx="4482">
                  <c:v>98653.38</c:v>
                </c:pt>
                <c:pt idx="4483">
                  <c:v>98653.38</c:v>
                </c:pt>
                <c:pt idx="4484">
                  <c:v>98653.38</c:v>
                </c:pt>
                <c:pt idx="4485">
                  <c:v>98653.38</c:v>
                </c:pt>
                <c:pt idx="4486">
                  <c:v>98653.38</c:v>
                </c:pt>
                <c:pt idx="4487">
                  <c:v>98653.38</c:v>
                </c:pt>
                <c:pt idx="4488">
                  <c:v>98653.38</c:v>
                </c:pt>
                <c:pt idx="4489">
                  <c:v>98653.38</c:v>
                </c:pt>
                <c:pt idx="4490">
                  <c:v>98653.38</c:v>
                </c:pt>
                <c:pt idx="4491">
                  <c:v>98653.38</c:v>
                </c:pt>
                <c:pt idx="4492">
                  <c:v>98653.38</c:v>
                </c:pt>
                <c:pt idx="4493">
                  <c:v>98653.38</c:v>
                </c:pt>
                <c:pt idx="4494">
                  <c:v>98653.38</c:v>
                </c:pt>
                <c:pt idx="4495">
                  <c:v>98653.38</c:v>
                </c:pt>
                <c:pt idx="4496">
                  <c:v>98653.38</c:v>
                </c:pt>
                <c:pt idx="4497">
                  <c:v>98653.38</c:v>
                </c:pt>
                <c:pt idx="4498">
                  <c:v>98653.38</c:v>
                </c:pt>
                <c:pt idx="4499">
                  <c:v>98653.38</c:v>
                </c:pt>
                <c:pt idx="4500">
                  <c:v>98653.38</c:v>
                </c:pt>
                <c:pt idx="4501">
                  <c:v>98653.38</c:v>
                </c:pt>
                <c:pt idx="4502">
                  <c:v>98653.38</c:v>
                </c:pt>
                <c:pt idx="4503">
                  <c:v>98653.38</c:v>
                </c:pt>
                <c:pt idx="4504">
                  <c:v>98653.38</c:v>
                </c:pt>
                <c:pt idx="4505">
                  <c:v>98653.38</c:v>
                </c:pt>
                <c:pt idx="4506">
                  <c:v>98653.38</c:v>
                </c:pt>
                <c:pt idx="4507">
                  <c:v>98653.38</c:v>
                </c:pt>
                <c:pt idx="4508">
                  <c:v>98653.38</c:v>
                </c:pt>
                <c:pt idx="4509">
                  <c:v>98653.38</c:v>
                </c:pt>
                <c:pt idx="4510">
                  <c:v>98653.38</c:v>
                </c:pt>
                <c:pt idx="4511">
                  <c:v>98653.38</c:v>
                </c:pt>
                <c:pt idx="4512">
                  <c:v>98653.38</c:v>
                </c:pt>
                <c:pt idx="4513">
                  <c:v>98653.38</c:v>
                </c:pt>
                <c:pt idx="4514">
                  <c:v>98653.38</c:v>
                </c:pt>
                <c:pt idx="4515">
                  <c:v>98653.38</c:v>
                </c:pt>
                <c:pt idx="4516">
                  <c:v>98653.38</c:v>
                </c:pt>
                <c:pt idx="4517">
                  <c:v>98653.38</c:v>
                </c:pt>
                <c:pt idx="4518">
                  <c:v>98653.38</c:v>
                </c:pt>
                <c:pt idx="4519">
                  <c:v>98653.38</c:v>
                </c:pt>
                <c:pt idx="4520">
                  <c:v>98653.38</c:v>
                </c:pt>
                <c:pt idx="4521">
                  <c:v>98653.38</c:v>
                </c:pt>
                <c:pt idx="4522">
                  <c:v>98653.38</c:v>
                </c:pt>
                <c:pt idx="4523">
                  <c:v>98653.38</c:v>
                </c:pt>
                <c:pt idx="4524">
                  <c:v>98653.38</c:v>
                </c:pt>
                <c:pt idx="4525">
                  <c:v>98653.38</c:v>
                </c:pt>
                <c:pt idx="4526">
                  <c:v>98653.38</c:v>
                </c:pt>
                <c:pt idx="4527">
                  <c:v>98653.38</c:v>
                </c:pt>
                <c:pt idx="4528">
                  <c:v>98653.38</c:v>
                </c:pt>
                <c:pt idx="4529">
                  <c:v>98653.38</c:v>
                </c:pt>
                <c:pt idx="4530">
                  <c:v>98653.38</c:v>
                </c:pt>
                <c:pt idx="4531">
                  <c:v>98653.38</c:v>
                </c:pt>
                <c:pt idx="4532">
                  <c:v>98653.38</c:v>
                </c:pt>
                <c:pt idx="4533">
                  <c:v>98653.38</c:v>
                </c:pt>
                <c:pt idx="4534">
                  <c:v>98653.38</c:v>
                </c:pt>
                <c:pt idx="4535">
                  <c:v>98653.38</c:v>
                </c:pt>
                <c:pt idx="4536">
                  <c:v>98653.38</c:v>
                </c:pt>
                <c:pt idx="4537">
                  <c:v>98653.38</c:v>
                </c:pt>
                <c:pt idx="4538">
                  <c:v>98653.38</c:v>
                </c:pt>
                <c:pt idx="4539">
                  <c:v>98653.38</c:v>
                </c:pt>
                <c:pt idx="4540">
                  <c:v>98653.38</c:v>
                </c:pt>
                <c:pt idx="4541">
                  <c:v>98653.38</c:v>
                </c:pt>
                <c:pt idx="4542">
                  <c:v>98653.38</c:v>
                </c:pt>
                <c:pt idx="4543">
                  <c:v>98653.38</c:v>
                </c:pt>
                <c:pt idx="4544">
                  <c:v>98653.38</c:v>
                </c:pt>
                <c:pt idx="4545">
                  <c:v>98653.38</c:v>
                </c:pt>
                <c:pt idx="4546">
                  <c:v>98653.38</c:v>
                </c:pt>
                <c:pt idx="4547">
                  <c:v>98653.38</c:v>
                </c:pt>
                <c:pt idx="4548">
                  <c:v>98653.38</c:v>
                </c:pt>
                <c:pt idx="4549">
                  <c:v>98653.38</c:v>
                </c:pt>
                <c:pt idx="4550">
                  <c:v>98653.38</c:v>
                </c:pt>
                <c:pt idx="4551">
                  <c:v>98653.38</c:v>
                </c:pt>
                <c:pt idx="4552">
                  <c:v>98653.38</c:v>
                </c:pt>
                <c:pt idx="4553">
                  <c:v>98653.38</c:v>
                </c:pt>
                <c:pt idx="4554">
                  <c:v>98653.38</c:v>
                </c:pt>
                <c:pt idx="4555">
                  <c:v>98653.38</c:v>
                </c:pt>
                <c:pt idx="4556">
                  <c:v>98653.38</c:v>
                </c:pt>
                <c:pt idx="4557">
                  <c:v>98653.38</c:v>
                </c:pt>
                <c:pt idx="4558">
                  <c:v>98653.38</c:v>
                </c:pt>
                <c:pt idx="4559">
                  <c:v>98653.38</c:v>
                </c:pt>
                <c:pt idx="4560">
                  <c:v>98653.38</c:v>
                </c:pt>
                <c:pt idx="4561">
                  <c:v>98653.38</c:v>
                </c:pt>
                <c:pt idx="4562">
                  <c:v>98653.38</c:v>
                </c:pt>
                <c:pt idx="4563">
                  <c:v>98653.38</c:v>
                </c:pt>
                <c:pt idx="4564">
                  <c:v>98653.38</c:v>
                </c:pt>
                <c:pt idx="4565">
                  <c:v>98653.38</c:v>
                </c:pt>
                <c:pt idx="4566">
                  <c:v>98653.38</c:v>
                </c:pt>
                <c:pt idx="4567">
                  <c:v>98653.38</c:v>
                </c:pt>
                <c:pt idx="4568">
                  <c:v>98653.38</c:v>
                </c:pt>
                <c:pt idx="4569">
                  <c:v>98653.38</c:v>
                </c:pt>
                <c:pt idx="4570">
                  <c:v>98653.38</c:v>
                </c:pt>
                <c:pt idx="4571">
                  <c:v>98653.38</c:v>
                </c:pt>
                <c:pt idx="4572">
                  <c:v>98653.38</c:v>
                </c:pt>
                <c:pt idx="4573">
                  <c:v>98653.38</c:v>
                </c:pt>
                <c:pt idx="4574">
                  <c:v>98653.38</c:v>
                </c:pt>
                <c:pt idx="4575">
                  <c:v>98653.38</c:v>
                </c:pt>
                <c:pt idx="4576">
                  <c:v>98653.38</c:v>
                </c:pt>
                <c:pt idx="4577">
                  <c:v>98653.38</c:v>
                </c:pt>
                <c:pt idx="4578">
                  <c:v>98653.38</c:v>
                </c:pt>
                <c:pt idx="4579">
                  <c:v>98653.38</c:v>
                </c:pt>
                <c:pt idx="4580">
                  <c:v>98653.38</c:v>
                </c:pt>
                <c:pt idx="4581">
                  <c:v>98653.38</c:v>
                </c:pt>
                <c:pt idx="4582">
                  <c:v>98653.38</c:v>
                </c:pt>
                <c:pt idx="4583">
                  <c:v>98653.38</c:v>
                </c:pt>
                <c:pt idx="4584">
                  <c:v>98653.38</c:v>
                </c:pt>
                <c:pt idx="4585">
                  <c:v>98653.38</c:v>
                </c:pt>
                <c:pt idx="4586">
                  <c:v>98653.38</c:v>
                </c:pt>
                <c:pt idx="4587">
                  <c:v>98653.38</c:v>
                </c:pt>
                <c:pt idx="4588">
                  <c:v>98653.38</c:v>
                </c:pt>
                <c:pt idx="4589">
                  <c:v>98653.38</c:v>
                </c:pt>
                <c:pt idx="4590">
                  <c:v>98653.38</c:v>
                </c:pt>
                <c:pt idx="4591">
                  <c:v>98653.38</c:v>
                </c:pt>
                <c:pt idx="4592">
                  <c:v>98653.38</c:v>
                </c:pt>
                <c:pt idx="4593">
                  <c:v>98653.38</c:v>
                </c:pt>
                <c:pt idx="4594">
                  <c:v>98653.38</c:v>
                </c:pt>
                <c:pt idx="4595">
                  <c:v>98653.38</c:v>
                </c:pt>
                <c:pt idx="4596">
                  <c:v>98653.38</c:v>
                </c:pt>
                <c:pt idx="4597">
                  <c:v>98653.38</c:v>
                </c:pt>
                <c:pt idx="4598">
                  <c:v>98653.38</c:v>
                </c:pt>
                <c:pt idx="4599">
                  <c:v>98653.38</c:v>
                </c:pt>
                <c:pt idx="4600">
                  <c:v>98653.38</c:v>
                </c:pt>
                <c:pt idx="4601">
                  <c:v>98653.38</c:v>
                </c:pt>
                <c:pt idx="4602">
                  <c:v>98653.38</c:v>
                </c:pt>
                <c:pt idx="4603">
                  <c:v>98653.38</c:v>
                </c:pt>
                <c:pt idx="4604">
                  <c:v>98653.38</c:v>
                </c:pt>
                <c:pt idx="4605">
                  <c:v>98653.38</c:v>
                </c:pt>
                <c:pt idx="4606">
                  <c:v>98653.38</c:v>
                </c:pt>
                <c:pt idx="4607">
                  <c:v>98653.38</c:v>
                </c:pt>
                <c:pt idx="4608">
                  <c:v>98653.38</c:v>
                </c:pt>
                <c:pt idx="4609">
                  <c:v>98653.38</c:v>
                </c:pt>
                <c:pt idx="4610">
                  <c:v>98653.38</c:v>
                </c:pt>
                <c:pt idx="4611">
                  <c:v>98653.38</c:v>
                </c:pt>
                <c:pt idx="4612">
                  <c:v>98653.38</c:v>
                </c:pt>
                <c:pt idx="4613">
                  <c:v>98653.38</c:v>
                </c:pt>
                <c:pt idx="4614">
                  <c:v>98653.38</c:v>
                </c:pt>
                <c:pt idx="4615">
                  <c:v>98653.38</c:v>
                </c:pt>
                <c:pt idx="4616">
                  <c:v>98653.38</c:v>
                </c:pt>
                <c:pt idx="4617">
                  <c:v>98653.38</c:v>
                </c:pt>
                <c:pt idx="4618">
                  <c:v>98653.38</c:v>
                </c:pt>
                <c:pt idx="4619">
                  <c:v>98653.38</c:v>
                </c:pt>
                <c:pt idx="4620">
                  <c:v>98653.38</c:v>
                </c:pt>
                <c:pt idx="4621">
                  <c:v>98653.38</c:v>
                </c:pt>
                <c:pt idx="4622">
                  <c:v>98653.38</c:v>
                </c:pt>
                <c:pt idx="4623">
                  <c:v>98653.38</c:v>
                </c:pt>
                <c:pt idx="4624">
                  <c:v>98653.38</c:v>
                </c:pt>
                <c:pt idx="4625">
                  <c:v>98653.38</c:v>
                </c:pt>
                <c:pt idx="4626">
                  <c:v>98653.38</c:v>
                </c:pt>
                <c:pt idx="4627">
                  <c:v>98653.38</c:v>
                </c:pt>
                <c:pt idx="4628">
                  <c:v>98653.38</c:v>
                </c:pt>
                <c:pt idx="4629">
                  <c:v>98653.38</c:v>
                </c:pt>
                <c:pt idx="4630">
                  <c:v>98653.38</c:v>
                </c:pt>
                <c:pt idx="4631">
                  <c:v>98653.38</c:v>
                </c:pt>
                <c:pt idx="4632">
                  <c:v>98653.38</c:v>
                </c:pt>
                <c:pt idx="4633">
                  <c:v>98653.38</c:v>
                </c:pt>
                <c:pt idx="4634">
                  <c:v>98653.38</c:v>
                </c:pt>
                <c:pt idx="4635">
                  <c:v>98653.38</c:v>
                </c:pt>
                <c:pt idx="4636">
                  <c:v>98653.38</c:v>
                </c:pt>
                <c:pt idx="4637">
                  <c:v>98653.38</c:v>
                </c:pt>
                <c:pt idx="4638">
                  <c:v>98653.38</c:v>
                </c:pt>
                <c:pt idx="4639">
                  <c:v>98653.38</c:v>
                </c:pt>
                <c:pt idx="4640">
                  <c:v>98653.38</c:v>
                </c:pt>
                <c:pt idx="4641">
                  <c:v>98653.38</c:v>
                </c:pt>
                <c:pt idx="4642">
                  <c:v>98653.38</c:v>
                </c:pt>
                <c:pt idx="4643">
                  <c:v>98653.38</c:v>
                </c:pt>
                <c:pt idx="4644">
                  <c:v>98653.38</c:v>
                </c:pt>
                <c:pt idx="4645">
                  <c:v>98653.38</c:v>
                </c:pt>
                <c:pt idx="4646">
                  <c:v>98653.38</c:v>
                </c:pt>
                <c:pt idx="4647">
                  <c:v>98653.38</c:v>
                </c:pt>
                <c:pt idx="4648">
                  <c:v>98653.38</c:v>
                </c:pt>
                <c:pt idx="4649">
                  <c:v>98653.38</c:v>
                </c:pt>
                <c:pt idx="4650">
                  <c:v>98653.38</c:v>
                </c:pt>
                <c:pt idx="4651">
                  <c:v>98653.38</c:v>
                </c:pt>
                <c:pt idx="4652">
                  <c:v>98653.38</c:v>
                </c:pt>
                <c:pt idx="4653">
                  <c:v>98653.38</c:v>
                </c:pt>
                <c:pt idx="4654">
                  <c:v>98653.38</c:v>
                </c:pt>
                <c:pt idx="4655">
                  <c:v>98653.38</c:v>
                </c:pt>
                <c:pt idx="4656">
                  <c:v>98653.38</c:v>
                </c:pt>
                <c:pt idx="4657">
                  <c:v>98653.38</c:v>
                </c:pt>
                <c:pt idx="4658">
                  <c:v>98653.38</c:v>
                </c:pt>
                <c:pt idx="4659">
                  <c:v>98653.38</c:v>
                </c:pt>
                <c:pt idx="4660">
                  <c:v>98653.38</c:v>
                </c:pt>
                <c:pt idx="4661">
                  <c:v>98653.38</c:v>
                </c:pt>
                <c:pt idx="4662">
                  <c:v>98653.38</c:v>
                </c:pt>
                <c:pt idx="4663">
                  <c:v>98653.38</c:v>
                </c:pt>
                <c:pt idx="4664">
                  <c:v>98653.38</c:v>
                </c:pt>
                <c:pt idx="4665">
                  <c:v>98653.38</c:v>
                </c:pt>
                <c:pt idx="4666">
                  <c:v>98653.38</c:v>
                </c:pt>
                <c:pt idx="4667">
                  <c:v>98653.38</c:v>
                </c:pt>
                <c:pt idx="4668">
                  <c:v>98653.38</c:v>
                </c:pt>
                <c:pt idx="4669">
                  <c:v>98653.38</c:v>
                </c:pt>
                <c:pt idx="4670">
                  <c:v>98653.38</c:v>
                </c:pt>
                <c:pt idx="4671">
                  <c:v>98653.38</c:v>
                </c:pt>
                <c:pt idx="4672">
                  <c:v>98653.38</c:v>
                </c:pt>
                <c:pt idx="4673">
                  <c:v>98653.38</c:v>
                </c:pt>
                <c:pt idx="4674">
                  <c:v>98653.38</c:v>
                </c:pt>
                <c:pt idx="4675">
                  <c:v>98653.38</c:v>
                </c:pt>
                <c:pt idx="4676">
                  <c:v>98653.38</c:v>
                </c:pt>
                <c:pt idx="4677">
                  <c:v>98653.38</c:v>
                </c:pt>
                <c:pt idx="4678">
                  <c:v>98653.38</c:v>
                </c:pt>
                <c:pt idx="4679">
                  <c:v>98653.38</c:v>
                </c:pt>
                <c:pt idx="4680">
                  <c:v>98653.38</c:v>
                </c:pt>
                <c:pt idx="4681">
                  <c:v>98653.38</c:v>
                </c:pt>
                <c:pt idx="4682">
                  <c:v>98653.38</c:v>
                </c:pt>
                <c:pt idx="4683">
                  <c:v>98653.38</c:v>
                </c:pt>
                <c:pt idx="4684">
                  <c:v>98653.38</c:v>
                </c:pt>
                <c:pt idx="4685">
                  <c:v>98653.38</c:v>
                </c:pt>
                <c:pt idx="4686">
                  <c:v>98653.38</c:v>
                </c:pt>
                <c:pt idx="4687">
                  <c:v>98653.38</c:v>
                </c:pt>
                <c:pt idx="4688">
                  <c:v>98653.38</c:v>
                </c:pt>
                <c:pt idx="4689">
                  <c:v>98653.38</c:v>
                </c:pt>
                <c:pt idx="4690">
                  <c:v>98653.38</c:v>
                </c:pt>
                <c:pt idx="4691">
                  <c:v>98653.38</c:v>
                </c:pt>
                <c:pt idx="4692">
                  <c:v>98653.38</c:v>
                </c:pt>
                <c:pt idx="4693">
                  <c:v>98653.38</c:v>
                </c:pt>
                <c:pt idx="4694">
                  <c:v>98653.38</c:v>
                </c:pt>
                <c:pt idx="4695">
                  <c:v>98653.38</c:v>
                </c:pt>
                <c:pt idx="4696">
                  <c:v>98653.38</c:v>
                </c:pt>
                <c:pt idx="4697">
                  <c:v>98653.38</c:v>
                </c:pt>
                <c:pt idx="4698">
                  <c:v>98653.38</c:v>
                </c:pt>
                <c:pt idx="4699">
                  <c:v>98653.38</c:v>
                </c:pt>
                <c:pt idx="4700">
                  <c:v>98653.38</c:v>
                </c:pt>
                <c:pt idx="4701">
                  <c:v>98653.38</c:v>
                </c:pt>
                <c:pt idx="4702">
                  <c:v>98653.38</c:v>
                </c:pt>
                <c:pt idx="4703">
                  <c:v>98653.38</c:v>
                </c:pt>
                <c:pt idx="4704">
                  <c:v>98653.38</c:v>
                </c:pt>
                <c:pt idx="4705">
                  <c:v>98653.38</c:v>
                </c:pt>
                <c:pt idx="4706">
                  <c:v>98653.38</c:v>
                </c:pt>
                <c:pt idx="4707">
                  <c:v>98653.38</c:v>
                </c:pt>
                <c:pt idx="4708">
                  <c:v>98653.38</c:v>
                </c:pt>
                <c:pt idx="4709">
                  <c:v>98653.38</c:v>
                </c:pt>
                <c:pt idx="4710">
                  <c:v>98653.38</c:v>
                </c:pt>
                <c:pt idx="4711">
                  <c:v>98653.38</c:v>
                </c:pt>
                <c:pt idx="4712">
                  <c:v>98653.38</c:v>
                </c:pt>
                <c:pt idx="4713">
                  <c:v>98653.38</c:v>
                </c:pt>
                <c:pt idx="4714">
                  <c:v>98653.38</c:v>
                </c:pt>
                <c:pt idx="4715">
                  <c:v>98653.38</c:v>
                </c:pt>
                <c:pt idx="4716">
                  <c:v>98653.38</c:v>
                </c:pt>
                <c:pt idx="4717">
                  <c:v>98653.38</c:v>
                </c:pt>
                <c:pt idx="4718">
                  <c:v>98653.38</c:v>
                </c:pt>
                <c:pt idx="4719">
                  <c:v>98653.38</c:v>
                </c:pt>
                <c:pt idx="4720">
                  <c:v>98653.38</c:v>
                </c:pt>
                <c:pt idx="4721">
                  <c:v>98653.38</c:v>
                </c:pt>
                <c:pt idx="4722">
                  <c:v>98653.38</c:v>
                </c:pt>
                <c:pt idx="4723">
                  <c:v>98653.38</c:v>
                </c:pt>
                <c:pt idx="4724">
                  <c:v>98653.38</c:v>
                </c:pt>
                <c:pt idx="4725">
                  <c:v>98653.38</c:v>
                </c:pt>
                <c:pt idx="4726">
                  <c:v>98653.38</c:v>
                </c:pt>
                <c:pt idx="4727">
                  <c:v>98653.38</c:v>
                </c:pt>
                <c:pt idx="4728">
                  <c:v>98653.38</c:v>
                </c:pt>
                <c:pt idx="4729">
                  <c:v>98653.38</c:v>
                </c:pt>
                <c:pt idx="4730">
                  <c:v>98653.38</c:v>
                </c:pt>
                <c:pt idx="4731">
                  <c:v>98653.38</c:v>
                </c:pt>
                <c:pt idx="4732">
                  <c:v>98653.38</c:v>
                </c:pt>
                <c:pt idx="4733">
                  <c:v>98653.38</c:v>
                </c:pt>
                <c:pt idx="4734">
                  <c:v>98653.38</c:v>
                </c:pt>
                <c:pt idx="4735">
                  <c:v>98653.38</c:v>
                </c:pt>
                <c:pt idx="4736">
                  <c:v>98653.38</c:v>
                </c:pt>
                <c:pt idx="4737">
                  <c:v>98653.38</c:v>
                </c:pt>
                <c:pt idx="4738">
                  <c:v>98653.38</c:v>
                </c:pt>
                <c:pt idx="4739">
                  <c:v>98653.38</c:v>
                </c:pt>
                <c:pt idx="4740">
                  <c:v>98653.38</c:v>
                </c:pt>
                <c:pt idx="4741">
                  <c:v>98653.38</c:v>
                </c:pt>
                <c:pt idx="4742">
                  <c:v>98653.38</c:v>
                </c:pt>
                <c:pt idx="4743">
                  <c:v>98653.38</c:v>
                </c:pt>
                <c:pt idx="4744">
                  <c:v>98653.38</c:v>
                </c:pt>
                <c:pt idx="4745">
                  <c:v>98653.38</c:v>
                </c:pt>
                <c:pt idx="4746">
                  <c:v>98653.38</c:v>
                </c:pt>
                <c:pt idx="4747">
                  <c:v>98653.38</c:v>
                </c:pt>
                <c:pt idx="4748">
                  <c:v>98653.38</c:v>
                </c:pt>
                <c:pt idx="4749">
                  <c:v>98653.38</c:v>
                </c:pt>
                <c:pt idx="4750">
                  <c:v>98653.38</c:v>
                </c:pt>
                <c:pt idx="4751">
                  <c:v>98653.38</c:v>
                </c:pt>
                <c:pt idx="4752">
                  <c:v>98653.38</c:v>
                </c:pt>
                <c:pt idx="4753">
                  <c:v>98653.38</c:v>
                </c:pt>
                <c:pt idx="4754">
                  <c:v>98653.38</c:v>
                </c:pt>
                <c:pt idx="4755">
                  <c:v>98653.38</c:v>
                </c:pt>
                <c:pt idx="4756">
                  <c:v>98653.38</c:v>
                </c:pt>
                <c:pt idx="4757">
                  <c:v>98653.38</c:v>
                </c:pt>
                <c:pt idx="4758">
                  <c:v>98653.38</c:v>
                </c:pt>
                <c:pt idx="4759">
                  <c:v>98653.38</c:v>
                </c:pt>
                <c:pt idx="4760">
                  <c:v>98653.38</c:v>
                </c:pt>
                <c:pt idx="4761">
                  <c:v>98653.38</c:v>
                </c:pt>
                <c:pt idx="4762">
                  <c:v>98653.38</c:v>
                </c:pt>
                <c:pt idx="4763">
                  <c:v>98653.38</c:v>
                </c:pt>
                <c:pt idx="4764">
                  <c:v>98653.38</c:v>
                </c:pt>
                <c:pt idx="4765">
                  <c:v>98653.38</c:v>
                </c:pt>
                <c:pt idx="4766">
                  <c:v>98653.38</c:v>
                </c:pt>
                <c:pt idx="4767">
                  <c:v>98653.38</c:v>
                </c:pt>
                <c:pt idx="4768">
                  <c:v>98653.38</c:v>
                </c:pt>
                <c:pt idx="4769">
                  <c:v>98653.38</c:v>
                </c:pt>
                <c:pt idx="4770">
                  <c:v>98653.38</c:v>
                </c:pt>
                <c:pt idx="4771">
                  <c:v>98653.38</c:v>
                </c:pt>
                <c:pt idx="4772">
                  <c:v>98653.38</c:v>
                </c:pt>
                <c:pt idx="4773">
                  <c:v>98653.38</c:v>
                </c:pt>
                <c:pt idx="4774">
                  <c:v>98653.38</c:v>
                </c:pt>
                <c:pt idx="4775">
                  <c:v>98653.38</c:v>
                </c:pt>
                <c:pt idx="4776">
                  <c:v>98653.38</c:v>
                </c:pt>
                <c:pt idx="4777">
                  <c:v>98653.38</c:v>
                </c:pt>
                <c:pt idx="4778">
                  <c:v>98653.38</c:v>
                </c:pt>
                <c:pt idx="4779">
                  <c:v>98653.38</c:v>
                </c:pt>
                <c:pt idx="4780">
                  <c:v>98653.38</c:v>
                </c:pt>
                <c:pt idx="4781">
                  <c:v>98653.38</c:v>
                </c:pt>
                <c:pt idx="4782">
                  <c:v>98653.38</c:v>
                </c:pt>
                <c:pt idx="4783">
                  <c:v>98653.38</c:v>
                </c:pt>
                <c:pt idx="4784">
                  <c:v>98653.38</c:v>
                </c:pt>
                <c:pt idx="4785">
                  <c:v>98653.38</c:v>
                </c:pt>
                <c:pt idx="4786">
                  <c:v>98653.38</c:v>
                </c:pt>
                <c:pt idx="4787">
                  <c:v>98653.38</c:v>
                </c:pt>
                <c:pt idx="4788">
                  <c:v>98653.38</c:v>
                </c:pt>
                <c:pt idx="4789">
                  <c:v>98653.38</c:v>
                </c:pt>
                <c:pt idx="4790">
                  <c:v>98653.38</c:v>
                </c:pt>
                <c:pt idx="4791">
                  <c:v>98653.38</c:v>
                </c:pt>
                <c:pt idx="4792">
                  <c:v>98653.38</c:v>
                </c:pt>
                <c:pt idx="4793">
                  <c:v>98653.38</c:v>
                </c:pt>
                <c:pt idx="4794">
                  <c:v>98653.38</c:v>
                </c:pt>
                <c:pt idx="4795">
                  <c:v>98653.38</c:v>
                </c:pt>
                <c:pt idx="4796">
                  <c:v>98653.38</c:v>
                </c:pt>
                <c:pt idx="4797">
                  <c:v>98653.38</c:v>
                </c:pt>
                <c:pt idx="4798">
                  <c:v>98653.38</c:v>
                </c:pt>
                <c:pt idx="4799">
                  <c:v>98653.38</c:v>
                </c:pt>
                <c:pt idx="4800">
                  <c:v>98653.38</c:v>
                </c:pt>
                <c:pt idx="4801">
                  <c:v>98653.38</c:v>
                </c:pt>
                <c:pt idx="4802">
                  <c:v>98653.38</c:v>
                </c:pt>
                <c:pt idx="4803">
                  <c:v>98653.38</c:v>
                </c:pt>
                <c:pt idx="4804">
                  <c:v>98653.38</c:v>
                </c:pt>
                <c:pt idx="4805">
                  <c:v>98653.38</c:v>
                </c:pt>
                <c:pt idx="4806">
                  <c:v>98653.38</c:v>
                </c:pt>
                <c:pt idx="4807">
                  <c:v>98653.38</c:v>
                </c:pt>
                <c:pt idx="4808">
                  <c:v>98653.38</c:v>
                </c:pt>
                <c:pt idx="4809">
                  <c:v>98653.38</c:v>
                </c:pt>
                <c:pt idx="4810">
                  <c:v>98653.38</c:v>
                </c:pt>
                <c:pt idx="4811">
                  <c:v>98653.38</c:v>
                </c:pt>
                <c:pt idx="4812">
                  <c:v>98653.38</c:v>
                </c:pt>
                <c:pt idx="4813">
                  <c:v>98653.38</c:v>
                </c:pt>
                <c:pt idx="4814">
                  <c:v>98653.38</c:v>
                </c:pt>
                <c:pt idx="4815">
                  <c:v>98653.38</c:v>
                </c:pt>
                <c:pt idx="4816">
                  <c:v>98653.38</c:v>
                </c:pt>
                <c:pt idx="4817">
                  <c:v>98653.38</c:v>
                </c:pt>
                <c:pt idx="4818">
                  <c:v>98653.38</c:v>
                </c:pt>
                <c:pt idx="4819">
                  <c:v>98653.38</c:v>
                </c:pt>
                <c:pt idx="4820">
                  <c:v>98653.38</c:v>
                </c:pt>
                <c:pt idx="4821">
                  <c:v>98653.38</c:v>
                </c:pt>
                <c:pt idx="4822">
                  <c:v>98653.38</c:v>
                </c:pt>
                <c:pt idx="4823">
                  <c:v>98653.38</c:v>
                </c:pt>
                <c:pt idx="4824">
                  <c:v>98653.38</c:v>
                </c:pt>
                <c:pt idx="4825">
                  <c:v>98653.38</c:v>
                </c:pt>
                <c:pt idx="4826">
                  <c:v>98653.38</c:v>
                </c:pt>
                <c:pt idx="4827">
                  <c:v>98653.38</c:v>
                </c:pt>
                <c:pt idx="4828">
                  <c:v>98653.38</c:v>
                </c:pt>
                <c:pt idx="4829">
                  <c:v>98653.38</c:v>
                </c:pt>
                <c:pt idx="4830">
                  <c:v>98653.38</c:v>
                </c:pt>
                <c:pt idx="4831">
                  <c:v>98653.38</c:v>
                </c:pt>
                <c:pt idx="4832">
                  <c:v>98653.38</c:v>
                </c:pt>
                <c:pt idx="4833">
                  <c:v>98653.38</c:v>
                </c:pt>
                <c:pt idx="4834">
                  <c:v>98653.38</c:v>
                </c:pt>
                <c:pt idx="4835">
                  <c:v>98653.38</c:v>
                </c:pt>
                <c:pt idx="4836">
                  <c:v>98653.38</c:v>
                </c:pt>
                <c:pt idx="4837">
                  <c:v>98653.38</c:v>
                </c:pt>
                <c:pt idx="4838">
                  <c:v>98653.38</c:v>
                </c:pt>
                <c:pt idx="4839">
                  <c:v>98653.38</c:v>
                </c:pt>
                <c:pt idx="4840">
                  <c:v>98653.38</c:v>
                </c:pt>
                <c:pt idx="4841">
                  <c:v>98653.38</c:v>
                </c:pt>
                <c:pt idx="4842">
                  <c:v>98653.38</c:v>
                </c:pt>
                <c:pt idx="4843">
                  <c:v>98653.38</c:v>
                </c:pt>
                <c:pt idx="4844">
                  <c:v>98653.38</c:v>
                </c:pt>
                <c:pt idx="4845">
                  <c:v>98653.38</c:v>
                </c:pt>
                <c:pt idx="4846">
                  <c:v>98653.38</c:v>
                </c:pt>
                <c:pt idx="4847">
                  <c:v>98653.38</c:v>
                </c:pt>
                <c:pt idx="4848">
                  <c:v>98653.38</c:v>
                </c:pt>
                <c:pt idx="4849">
                  <c:v>98653.38</c:v>
                </c:pt>
                <c:pt idx="4850">
                  <c:v>98653.38</c:v>
                </c:pt>
                <c:pt idx="4851">
                  <c:v>98653.38</c:v>
                </c:pt>
                <c:pt idx="4852">
                  <c:v>98653.38</c:v>
                </c:pt>
                <c:pt idx="4853">
                  <c:v>98653.38</c:v>
                </c:pt>
                <c:pt idx="4854">
                  <c:v>98653.38</c:v>
                </c:pt>
                <c:pt idx="4855">
                  <c:v>98653.38</c:v>
                </c:pt>
                <c:pt idx="4856">
                  <c:v>98653.38</c:v>
                </c:pt>
                <c:pt idx="4857">
                  <c:v>98653.38</c:v>
                </c:pt>
                <c:pt idx="4858">
                  <c:v>98653.38</c:v>
                </c:pt>
                <c:pt idx="4859">
                  <c:v>98653.38</c:v>
                </c:pt>
                <c:pt idx="4860">
                  <c:v>98653.38</c:v>
                </c:pt>
                <c:pt idx="4861">
                  <c:v>98653.38</c:v>
                </c:pt>
                <c:pt idx="4862">
                  <c:v>98653.38</c:v>
                </c:pt>
                <c:pt idx="4863">
                  <c:v>98653.38</c:v>
                </c:pt>
                <c:pt idx="4864">
                  <c:v>98653.38</c:v>
                </c:pt>
                <c:pt idx="4865">
                  <c:v>98653.38</c:v>
                </c:pt>
                <c:pt idx="4866">
                  <c:v>98653.38</c:v>
                </c:pt>
                <c:pt idx="4867">
                  <c:v>98653.38</c:v>
                </c:pt>
                <c:pt idx="4868">
                  <c:v>98653.38</c:v>
                </c:pt>
                <c:pt idx="4869">
                  <c:v>98653.38</c:v>
                </c:pt>
                <c:pt idx="4870">
                  <c:v>98653.38</c:v>
                </c:pt>
                <c:pt idx="4871">
                  <c:v>98653.38</c:v>
                </c:pt>
                <c:pt idx="4872">
                  <c:v>98653.38</c:v>
                </c:pt>
                <c:pt idx="4873">
                  <c:v>98653.38</c:v>
                </c:pt>
                <c:pt idx="4874">
                  <c:v>98653.38</c:v>
                </c:pt>
                <c:pt idx="4875">
                  <c:v>98653.38</c:v>
                </c:pt>
                <c:pt idx="4876">
                  <c:v>98653.38</c:v>
                </c:pt>
                <c:pt idx="4877">
                  <c:v>98653.38</c:v>
                </c:pt>
                <c:pt idx="4878">
                  <c:v>98653.38</c:v>
                </c:pt>
                <c:pt idx="4879">
                  <c:v>98653.38</c:v>
                </c:pt>
                <c:pt idx="4880">
                  <c:v>98653.38</c:v>
                </c:pt>
                <c:pt idx="4881">
                  <c:v>98653.38</c:v>
                </c:pt>
                <c:pt idx="4882">
                  <c:v>98653.38</c:v>
                </c:pt>
                <c:pt idx="4883">
                  <c:v>98653.38</c:v>
                </c:pt>
                <c:pt idx="4884">
                  <c:v>98653.38</c:v>
                </c:pt>
                <c:pt idx="4885">
                  <c:v>98653.38</c:v>
                </c:pt>
                <c:pt idx="4886">
                  <c:v>98653.38</c:v>
                </c:pt>
                <c:pt idx="4887">
                  <c:v>98653.38</c:v>
                </c:pt>
                <c:pt idx="4888">
                  <c:v>98653.38</c:v>
                </c:pt>
                <c:pt idx="4889">
                  <c:v>98653.38</c:v>
                </c:pt>
                <c:pt idx="4890">
                  <c:v>98653.38</c:v>
                </c:pt>
                <c:pt idx="4891">
                  <c:v>98653.38</c:v>
                </c:pt>
                <c:pt idx="4892">
                  <c:v>98653.38</c:v>
                </c:pt>
                <c:pt idx="4893">
                  <c:v>98653.38</c:v>
                </c:pt>
                <c:pt idx="4894">
                  <c:v>98653.38</c:v>
                </c:pt>
                <c:pt idx="4895">
                  <c:v>98653.38</c:v>
                </c:pt>
                <c:pt idx="4896">
                  <c:v>98653.38</c:v>
                </c:pt>
                <c:pt idx="4897">
                  <c:v>98653.38</c:v>
                </c:pt>
                <c:pt idx="4898">
                  <c:v>98653.38</c:v>
                </c:pt>
                <c:pt idx="4899">
                  <c:v>98653.38</c:v>
                </c:pt>
                <c:pt idx="4900">
                  <c:v>98653.38</c:v>
                </c:pt>
                <c:pt idx="4901">
                  <c:v>98653.38</c:v>
                </c:pt>
                <c:pt idx="4902">
                  <c:v>98653.38</c:v>
                </c:pt>
                <c:pt idx="4903">
                  <c:v>98653.38</c:v>
                </c:pt>
                <c:pt idx="4904">
                  <c:v>98653.38</c:v>
                </c:pt>
                <c:pt idx="4905">
                  <c:v>98653.38</c:v>
                </c:pt>
                <c:pt idx="4906">
                  <c:v>98653.38</c:v>
                </c:pt>
                <c:pt idx="4907">
                  <c:v>98653.38</c:v>
                </c:pt>
                <c:pt idx="4908">
                  <c:v>98653.38</c:v>
                </c:pt>
                <c:pt idx="4909">
                  <c:v>98653.38</c:v>
                </c:pt>
                <c:pt idx="4910">
                  <c:v>98653.38</c:v>
                </c:pt>
                <c:pt idx="4911">
                  <c:v>98653.38</c:v>
                </c:pt>
                <c:pt idx="4912">
                  <c:v>98653.38</c:v>
                </c:pt>
                <c:pt idx="4913">
                  <c:v>98653.38</c:v>
                </c:pt>
                <c:pt idx="4914">
                  <c:v>98653.38</c:v>
                </c:pt>
                <c:pt idx="4915">
                  <c:v>98653.38</c:v>
                </c:pt>
                <c:pt idx="4916">
                  <c:v>98653.38</c:v>
                </c:pt>
                <c:pt idx="4917">
                  <c:v>98653.38</c:v>
                </c:pt>
                <c:pt idx="4918">
                  <c:v>98653.38</c:v>
                </c:pt>
                <c:pt idx="4919">
                  <c:v>98653.38</c:v>
                </c:pt>
                <c:pt idx="4920">
                  <c:v>98653.38</c:v>
                </c:pt>
                <c:pt idx="4921">
                  <c:v>98653.38</c:v>
                </c:pt>
                <c:pt idx="4922">
                  <c:v>98653.38</c:v>
                </c:pt>
                <c:pt idx="4923">
                  <c:v>98653.38</c:v>
                </c:pt>
                <c:pt idx="4924">
                  <c:v>98653.38</c:v>
                </c:pt>
                <c:pt idx="4925">
                  <c:v>98653.38</c:v>
                </c:pt>
                <c:pt idx="4926">
                  <c:v>98653.38</c:v>
                </c:pt>
                <c:pt idx="4927">
                  <c:v>98653.38</c:v>
                </c:pt>
                <c:pt idx="4928">
                  <c:v>98653.38</c:v>
                </c:pt>
                <c:pt idx="4929">
                  <c:v>98653.38</c:v>
                </c:pt>
                <c:pt idx="4930">
                  <c:v>98653.38</c:v>
                </c:pt>
                <c:pt idx="4931">
                  <c:v>98653.38</c:v>
                </c:pt>
                <c:pt idx="4932">
                  <c:v>98653.38</c:v>
                </c:pt>
                <c:pt idx="4933">
                  <c:v>98653.38</c:v>
                </c:pt>
                <c:pt idx="4934">
                  <c:v>98653.38</c:v>
                </c:pt>
                <c:pt idx="4935">
                  <c:v>98653.38</c:v>
                </c:pt>
                <c:pt idx="4936">
                  <c:v>98653.38</c:v>
                </c:pt>
                <c:pt idx="4937">
                  <c:v>98653.38</c:v>
                </c:pt>
                <c:pt idx="4938">
                  <c:v>98653.38</c:v>
                </c:pt>
                <c:pt idx="4939">
                  <c:v>98653.38</c:v>
                </c:pt>
                <c:pt idx="4940">
                  <c:v>98653.38</c:v>
                </c:pt>
                <c:pt idx="4941">
                  <c:v>98653.38</c:v>
                </c:pt>
                <c:pt idx="4942">
                  <c:v>98653.38</c:v>
                </c:pt>
                <c:pt idx="4943">
                  <c:v>98653.38</c:v>
                </c:pt>
                <c:pt idx="4944">
                  <c:v>98653.38</c:v>
                </c:pt>
                <c:pt idx="4945">
                  <c:v>98653.38</c:v>
                </c:pt>
                <c:pt idx="4946">
                  <c:v>98653.38</c:v>
                </c:pt>
                <c:pt idx="4947">
                  <c:v>98653.38</c:v>
                </c:pt>
                <c:pt idx="4948">
                  <c:v>98653.38</c:v>
                </c:pt>
                <c:pt idx="4949">
                  <c:v>98653.38</c:v>
                </c:pt>
                <c:pt idx="4950">
                  <c:v>98653.38</c:v>
                </c:pt>
                <c:pt idx="4951">
                  <c:v>98653.38</c:v>
                </c:pt>
                <c:pt idx="4952">
                  <c:v>98653.38</c:v>
                </c:pt>
                <c:pt idx="4953">
                  <c:v>98653.38</c:v>
                </c:pt>
                <c:pt idx="4954">
                  <c:v>98653.38</c:v>
                </c:pt>
                <c:pt idx="4955">
                  <c:v>98653.38</c:v>
                </c:pt>
                <c:pt idx="4956">
                  <c:v>98653.38</c:v>
                </c:pt>
                <c:pt idx="4957">
                  <c:v>98653.38</c:v>
                </c:pt>
                <c:pt idx="4958">
                  <c:v>98653.38</c:v>
                </c:pt>
                <c:pt idx="4959">
                  <c:v>98653.38</c:v>
                </c:pt>
                <c:pt idx="4960">
                  <c:v>98653.38</c:v>
                </c:pt>
                <c:pt idx="4961">
                  <c:v>98653.38</c:v>
                </c:pt>
                <c:pt idx="4962">
                  <c:v>98653.38</c:v>
                </c:pt>
                <c:pt idx="4963">
                  <c:v>98653.38</c:v>
                </c:pt>
                <c:pt idx="4964">
                  <c:v>98653.38</c:v>
                </c:pt>
                <c:pt idx="4965">
                  <c:v>98653.38</c:v>
                </c:pt>
                <c:pt idx="4966">
                  <c:v>98653.38</c:v>
                </c:pt>
                <c:pt idx="4967">
                  <c:v>98653.38</c:v>
                </c:pt>
                <c:pt idx="4968">
                  <c:v>98653.38</c:v>
                </c:pt>
                <c:pt idx="4969">
                  <c:v>98653.38</c:v>
                </c:pt>
                <c:pt idx="4970">
                  <c:v>98653.38</c:v>
                </c:pt>
                <c:pt idx="4971">
                  <c:v>98653.38</c:v>
                </c:pt>
                <c:pt idx="4972">
                  <c:v>98653.38</c:v>
                </c:pt>
                <c:pt idx="4973">
                  <c:v>98653.38</c:v>
                </c:pt>
                <c:pt idx="4974">
                  <c:v>98653.38</c:v>
                </c:pt>
                <c:pt idx="4975">
                  <c:v>98653.38</c:v>
                </c:pt>
                <c:pt idx="4976">
                  <c:v>98653.38</c:v>
                </c:pt>
                <c:pt idx="4977">
                  <c:v>98653.38</c:v>
                </c:pt>
                <c:pt idx="4978">
                  <c:v>98653.38</c:v>
                </c:pt>
                <c:pt idx="4979">
                  <c:v>98653.38</c:v>
                </c:pt>
                <c:pt idx="4980">
                  <c:v>98653.38</c:v>
                </c:pt>
                <c:pt idx="4981">
                  <c:v>98653.38</c:v>
                </c:pt>
                <c:pt idx="4982">
                  <c:v>98653.38</c:v>
                </c:pt>
                <c:pt idx="4983">
                  <c:v>98653.38</c:v>
                </c:pt>
                <c:pt idx="4984">
                  <c:v>98653.38</c:v>
                </c:pt>
                <c:pt idx="4985">
                  <c:v>98653.38</c:v>
                </c:pt>
                <c:pt idx="4986">
                  <c:v>98653.38</c:v>
                </c:pt>
                <c:pt idx="4987">
                  <c:v>98653.38</c:v>
                </c:pt>
                <c:pt idx="4988">
                  <c:v>98653.38</c:v>
                </c:pt>
                <c:pt idx="4989">
                  <c:v>98653.38</c:v>
                </c:pt>
                <c:pt idx="4990">
                  <c:v>98653.38</c:v>
                </c:pt>
                <c:pt idx="4991">
                  <c:v>98653.38</c:v>
                </c:pt>
                <c:pt idx="4992">
                  <c:v>98653.38</c:v>
                </c:pt>
                <c:pt idx="4993">
                  <c:v>98653.38</c:v>
                </c:pt>
                <c:pt idx="4994">
                  <c:v>98653.38</c:v>
                </c:pt>
                <c:pt idx="4995">
                  <c:v>98653.38</c:v>
                </c:pt>
                <c:pt idx="4996">
                  <c:v>98653.38</c:v>
                </c:pt>
                <c:pt idx="4997">
                  <c:v>98653.38</c:v>
                </c:pt>
                <c:pt idx="4998">
                  <c:v>98653.38</c:v>
                </c:pt>
                <c:pt idx="4999">
                  <c:v>98653.38</c:v>
                </c:pt>
                <c:pt idx="5000">
                  <c:v>98653.38</c:v>
                </c:pt>
                <c:pt idx="5001">
                  <c:v>98653.38</c:v>
                </c:pt>
                <c:pt idx="5002">
                  <c:v>98653.38</c:v>
                </c:pt>
                <c:pt idx="5003">
                  <c:v>98653.38</c:v>
                </c:pt>
                <c:pt idx="5004">
                  <c:v>98653.38</c:v>
                </c:pt>
                <c:pt idx="5005">
                  <c:v>98653.38</c:v>
                </c:pt>
                <c:pt idx="5006">
                  <c:v>98653.38</c:v>
                </c:pt>
                <c:pt idx="5007">
                  <c:v>98653.38</c:v>
                </c:pt>
                <c:pt idx="5008">
                  <c:v>98653.38</c:v>
                </c:pt>
                <c:pt idx="5009">
                  <c:v>98653.38</c:v>
                </c:pt>
                <c:pt idx="5010">
                  <c:v>98653.38</c:v>
                </c:pt>
                <c:pt idx="5011">
                  <c:v>98653.38</c:v>
                </c:pt>
                <c:pt idx="5012">
                  <c:v>98653.38</c:v>
                </c:pt>
                <c:pt idx="5013">
                  <c:v>98653.38</c:v>
                </c:pt>
                <c:pt idx="5014">
                  <c:v>98653.38</c:v>
                </c:pt>
                <c:pt idx="5015">
                  <c:v>98653.38</c:v>
                </c:pt>
                <c:pt idx="5016">
                  <c:v>98653.38</c:v>
                </c:pt>
                <c:pt idx="5017">
                  <c:v>98653.38</c:v>
                </c:pt>
                <c:pt idx="5018">
                  <c:v>98653.38</c:v>
                </c:pt>
                <c:pt idx="5019">
                  <c:v>98653.38</c:v>
                </c:pt>
                <c:pt idx="5020">
                  <c:v>98653.38</c:v>
                </c:pt>
                <c:pt idx="5021">
                  <c:v>98653.38</c:v>
                </c:pt>
                <c:pt idx="5022">
                  <c:v>98653.38</c:v>
                </c:pt>
                <c:pt idx="5023">
                  <c:v>98653.38</c:v>
                </c:pt>
                <c:pt idx="5024">
                  <c:v>98653.38</c:v>
                </c:pt>
                <c:pt idx="5025">
                  <c:v>98653.38</c:v>
                </c:pt>
                <c:pt idx="5026">
                  <c:v>98653.38</c:v>
                </c:pt>
                <c:pt idx="5027">
                  <c:v>98653.38</c:v>
                </c:pt>
                <c:pt idx="5028">
                  <c:v>98653.38</c:v>
                </c:pt>
                <c:pt idx="5029">
                  <c:v>98653.38</c:v>
                </c:pt>
                <c:pt idx="5030">
                  <c:v>98653.38</c:v>
                </c:pt>
                <c:pt idx="5031">
                  <c:v>98653.38</c:v>
                </c:pt>
                <c:pt idx="5032">
                  <c:v>98653.38</c:v>
                </c:pt>
                <c:pt idx="5033">
                  <c:v>98653.38</c:v>
                </c:pt>
                <c:pt idx="5034">
                  <c:v>98653.38</c:v>
                </c:pt>
                <c:pt idx="5035">
                  <c:v>98653.38</c:v>
                </c:pt>
                <c:pt idx="5036">
                  <c:v>98653.38</c:v>
                </c:pt>
                <c:pt idx="5037">
                  <c:v>98653.38</c:v>
                </c:pt>
                <c:pt idx="5038">
                  <c:v>98653.38</c:v>
                </c:pt>
                <c:pt idx="5039">
                  <c:v>98653.38</c:v>
                </c:pt>
                <c:pt idx="5040">
                  <c:v>98653.38</c:v>
                </c:pt>
                <c:pt idx="5041">
                  <c:v>98653.38</c:v>
                </c:pt>
                <c:pt idx="5042">
                  <c:v>98653.38</c:v>
                </c:pt>
                <c:pt idx="5043">
                  <c:v>98653.38</c:v>
                </c:pt>
                <c:pt idx="5044">
                  <c:v>98653.38</c:v>
                </c:pt>
                <c:pt idx="5045">
                  <c:v>98653.38</c:v>
                </c:pt>
                <c:pt idx="5046">
                  <c:v>98653.38</c:v>
                </c:pt>
                <c:pt idx="5047">
                  <c:v>98653.38</c:v>
                </c:pt>
                <c:pt idx="5048">
                  <c:v>98653.38</c:v>
                </c:pt>
                <c:pt idx="5049">
                  <c:v>98653.38</c:v>
                </c:pt>
                <c:pt idx="5050">
                  <c:v>98653.38</c:v>
                </c:pt>
                <c:pt idx="5051">
                  <c:v>98653.38</c:v>
                </c:pt>
                <c:pt idx="5052">
                  <c:v>98653.38</c:v>
                </c:pt>
                <c:pt idx="5053">
                  <c:v>98653.38</c:v>
                </c:pt>
                <c:pt idx="5054">
                  <c:v>98653.38</c:v>
                </c:pt>
                <c:pt idx="5055">
                  <c:v>98653.38</c:v>
                </c:pt>
                <c:pt idx="5056">
                  <c:v>98653.38</c:v>
                </c:pt>
                <c:pt idx="5057">
                  <c:v>98653.38</c:v>
                </c:pt>
                <c:pt idx="5058">
                  <c:v>98653.38</c:v>
                </c:pt>
                <c:pt idx="5059">
                  <c:v>98653.38</c:v>
                </c:pt>
                <c:pt idx="5060">
                  <c:v>98653.38</c:v>
                </c:pt>
                <c:pt idx="5061">
                  <c:v>98653.38</c:v>
                </c:pt>
                <c:pt idx="5062">
                  <c:v>98653.38</c:v>
                </c:pt>
                <c:pt idx="5063">
                  <c:v>98653.38</c:v>
                </c:pt>
                <c:pt idx="5064">
                  <c:v>98653.38</c:v>
                </c:pt>
                <c:pt idx="5065">
                  <c:v>98653.38</c:v>
                </c:pt>
                <c:pt idx="5066">
                  <c:v>98653.38</c:v>
                </c:pt>
                <c:pt idx="5067">
                  <c:v>98653.38</c:v>
                </c:pt>
                <c:pt idx="5068">
                  <c:v>98653.38</c:v>
                </c:pt>
                <c:pt idx="5069">
                  <c:v>98653.38</c:v>
                </c:pt>
                <c:pt idx="5070">
                  <c:v>98653.38</c:v>
                </c:pt>
                <c:pt idx="5071">
                  <c:v>98653.38</c:v>
                </c:pt>
                <c:pt idx="5072">
                  <c:v>98653.38</c:v>
                </c:pt>
                <c:pt idx="5073">
                  <c:v>98653.38</c:v>
                </c:pt>
                <c:pt idx="5074">
                  <c:v>98653.38</c:v>
                </c:pt>
                <c:pt idx="5075">
                  <c:v>98653.38</c:v>
                </c:pt>
                <c:pt idx="5076">
                  <c:v>98653.38</c:v>
                </c:pt>
                <c:pt idx="5077">
                  <c:v>98653.38</c:v>
                </c:pt>
                <c:pt idx="5078">
                  <c:v>98653.38</c:v>
                </c:pt>
                <c:pt idx="5079">
                  <c:v>98653.38</c:v>
                </c:pt>
                <c:pt idx="5080">
                  <c:v>98653.38</c:v>
                </c:pt>
                <c:pt idx="5081">
                  <c:v>98653.38</c:v>
                </c:pt>
                <c:pt idx="5082">
                  <c:v>98653.38</c:v>
                </c:pt>
                <c:pt idx="5083">
                  <c:v>98653.38</c:v>
                </c:pt>
                <c:pt idx="5084">
                  <c:v>98653.38</c:v>
                </c:pt>
                <c:pt idx="5085">
                  <c:v>98653.38</c:v>
                </c:pt>
                <c:pt idx="5086">
                  <c:v>98653.38</c:v>
                </c:pt>
                <c:pt idx="5087">
                  <c:v>98653.38</c:v>
                </c:pt>
                <c:pt idx="5088">
                  <c:v>98653.38</c:v>
                </c:pt>
                <c:pt idx="5089">
                  <c:v>98653.38</c:v>
                </c:pt>
                <c:pt idx="5090">
                  <c:v>98653.38</c:v>
                </c:pt>
                <c:pt idx="5091">
                  <c:v>98653.38</c:v>
                </c:pt>
                <c:pt idx="5092">
                  <c:v>98653.38</c:v>
                </c:pt>
                <c:pt idx="5093">
                  <c:v>98653.38</c:v>
                </c:pt>
                <c:pt idx="5094">
                  <c:v>98653.38</c:v>
                </c:pt>
                <c:pt idx="5095">
                  <c:v>98653.38</c:v>
                </c:pt>
                <c:pt idx="5096">
                  <c:v>98653.38</c:v>
                </c:pt>
                <c:pt idx="5097">
                  <c:v>98653.38</c:v>
                </c:pt>
                <c:pt idx="5098">
                  <c:v>98653.38</c:v>
                </c:pt>
                <c:pt idx="5099">
                  <c:v>98653.38</c:v>
                </c:pt>
                <c:pt idx="5100">
                  <c:v>98653.38</c:v>
                </c:pt>
                <c:pt idx="5101">
                  <c:v>98653.38</c:v>
                </c:pt>
                <c:pt idx="5102">
                  <c:v>98653.38</c:v>
                </c:pt>
                <c:pt idx="5103">
                  <c:v>98653.38</c:v>
                </c:pt>
                <c:pt idx="5104">
                  <c:v>98653.38</c:v>
                </c:pt>
                <c:pt idx="5105">
                  <c:v>98653.38</c:v>
                </c:pt>
                <c:pt idx="5106">
                  <c:v>98653.38</c:v>
                </c:pt>
                <c:pt idx="5107">
                  <c:v>98653.38</c:v>
                </c:pt>
                <c:pt idx="5108">
                  <c:v>98653.38</c:v>
                </c:pt>
                <c:pt idx="5109">
                  <c:v>98653.38</c:v>
                </c:pt>
                <c:pt idx="5110">
                  <c:v>98653.38</c:v>
                </c:pt>
                <c:pt idx="5111">
                  <c:v>98653.38</c:v>
                </c:pt>
                <c:pt idx="5112">
                  <c:v>98653.38</c:v>
                </c:pt>
                <c:pt idx="5113">
                  <c:v>98653.38</c:v>
                </c:pt>
                <c:pt idx="5114">
                  <c:v>98653.38</c:v>
                </c:pt>
                <c:pt idx="5115">
                  <c:v>98653.38</c:v>
                </c:pt>
                <c:pt idx="5116">
                  <c:v>98653.38</c:v>
                </c:pt>
                <c:pt idx="5117">
                  <c:v>98653.38</c:v>
                </c:pt>
                <c:pt idx="5118">
                  <c:v>98653.38</c:v>
                </c:pt>
                <c:pt idx="5119">
                  <c:v>98653.38</c:v>
                </c:pt>
                <c:pt idx="5120">
                  <c:v>98653.38</c:v>
                </c:pt>
                <c:pt idx="5121">
                  <c:v>98653.38</c:v>
                </c:pt>
                <c:pt idx="5122">
                  <c:v>98653.38</c:v>
                </c:pt>
                <c:pt idx="5123">
                  <c:v>98653.38</c:v>
                </c:pt>
                <c:pt idx="5124">
                  <c:v>98653.38</c:v>
                </c:pt>
                <c:pt idx="5125">
                  <c:v>98653.38</c:v>
                </c:pt>
                <c:pt idx="5126">
                  <c:v>98653.38</c:v>
                </c:pt>
                <c:pt idx="5127">
                  <c:v>98653.38</c:v>
                </c:pt>
                <c:pt idx="5128">
                  <c:v>98653.38</c:v>
                </c:pt>
                <c:pt idx="5129">
                  <c:v>98653.38</c:v>
                </c:pt>
                <c:pt idx="5130">
                  <c:v>98653.38</c:v>
                </c:pt>
                <c:pt idx="5131">
                  <c:v>98653.38</c:v>
                </c:pt>
                <c:pt idx="5132">
                  <c:v>98653.38</c:v>
                </c:pt>
                <c:pt idx="5133">
                  <c:v>98653.38</c:v>
                </c:pt>
                <c:pt idx="5134">
                  <c:v>98653.38</c:v>
                </c:pt>
                <c:pt idx="5135">
                  <c:v>98653.38</c:v>
                </c:pt>
                <c:pt idx="5136">
                  <c:v>98653.38</c:v>
                </c:pt>
                <c:pt idx="5137">
                  <c:v>98653.38</c:v>
                </c:pt>
                <c:pt idx="5138">
                  <c:v>98653.38</c:v>
                </c:pt>
                <c:pt idx="5139">
                  <c:v>98653.38</c:v>
                </c:pt>
                <c:pt idx="5140">
                  <c:v>98653.38</c:v>
                </c:pt>
                <c:pt idx="5141">
                  <c:v>98653.38</c:v>
                </c:pt>
                <c:pt idx="5142">
                  <c:v>98653.38</c:v>
                </c:pt>
                <c:pt idx="5143">
                  <c:v>98653.38</c:v>
                </c:pt>
                <c:pt idx="5144">
                  <c:v>98653.38</c:v>
                </c:pt>
                <c:pt idx="5145">
                  <c:v>98653.38</c:v>
                </c:pt>
                <c:pt idx="5146">
                  <c:v>98653.38</c:v>
                </c:pt>
                <c:pt idx="5147">
                  <c:v>98653.38</c:v>
                </c:pt>
                <c:pt idx="5148">
                  <c:v>98653.38</c:v>
                </c:pt>
                <c:pt idx="5149">
                  <c:v>98653.38</c:v>
                </c:pt>
                <c:pt idx="5150">
                  <c:v>98653.38</c:v>
                </c:pt>
                <c:pt idx="5151">
                  <c:v>98653.38</c:v>
                </c:pt>
                <c:pt idx="5152">
                  <c:v>98653.38</c:v>
                </c:pt>
                <c:pt idx="5153">
                  <c:v>98653.38</c:v>
                </c:pt>
                <c:pt idx="5154">
                  <c:v>98653.38</c:v>
                </c:pt>
                <c:pt idx="5155">
                  <c:v>98653.38</c:v>
                </c:pt>
                <c:pt idx="5156">
                  <c:v>98653.38</c:v>
                </c:pt>
                <c:pt idx="5157">
                  <c:v>98653.38</c:v>
                </c:pt>
                <c:pt idx="5158">
                  <c:v>98653.38</c:v>
                </c:pt>
                <c:pt idx="5159">
                  <c:v>98653.38</c:v>
                </c:pt>
                <c:pt idx="5160">
                  <c:v>98653.38</c:v>
                </c:pt>
                <c:pt idx="5161">
                  <c:v>98653.38</c:v>
                </c:pt>
                <c:pt idx="5162">
                  <c:v>98653.38</c:v>
                </c:pt>
                <c:pt idx="5163">
                  <c:v>98653.38</c:v>
                </c:pt>
                <c:pt idx="5164">
                  <c:v>98653.38</c:v>
                </c:pt>
                <c:pt idx="5165">
                  <c:v>98653.38</c:v>
                </c:pt>
                <c:pt idx="5166">
                  <c:v>98653.38</c:v>
                </c:pt>
                <c:pt idx="5167">
                  <c:v>98653.38</c:v>
                </c:pt>
                <c:pt idx="5168">
                  <c:v>98653.38</c:v>
                </c:pt>
                <c:pt idx="5169">
                  <c:v>98653.38</c:v>
                </c:pt>
                <c:pt idx="5170">
                  <c:v>98653.38</c:v>
                </c:pt>
                <c:pt idx="5171">
                  <c:v>98653.38</c:v>
                </c:pt>
                <c:pt idx="5172">
                  <c:v>98653.38</c:v>
                </c:pt>
                <c:pt idx="5173">
                  <c:v>98653.38</c:v>
                </c:pt>
                <c:pt idx="5174">
                  <c:v>98653.38</c:v>
                </c:pt>
                <c:pt idx="5175">
                  <c:v>98653.38</c:v>
                </c:pt>
                <c:pt idx="5176">
                  <c:v>98653.38</c:v>
                </c:pt>
                <c:pt idx="5177">
                  <c:v>98653.38</c:v>
                </c:pt>
                <c:pt idx="5178">
                  <c:v>98653.38</c:v>
                </c:pt>
                <c:pt idx="5179">
                  <c:v>98653.38</c:v>
                </c:pt>
                <c:pt idx="5180">
                  <c:v>98653.38</c:v>
                </c:pt>
                <c:pt idx="5181">
                  <c:v>98653.38</c:v>
                </c:pt>
                <c:pt idx="5182">
                  <c:v>98653.38</c:v>
                </c:pt>
                <c:pt idx="5183">
                  <c:v>98653.38</c:v>
                </c:pt>
                <c:pt idx="5184">
                  <c:v>98653.38</c:v>
                </c:pt>
                <c:pt idx="5185">
                  <c:v>98653.38</c:v>
                </c:pt>
                <c:pt idx="5186">
                  <c:v>98653.38</c:v>
                </c:pt>
                <c:pt idx="5187">
                  <c:v>98653.38</c:v>
                </c:pt>
                <c:pt idx="5188">
                  <c:v>98653.38</c:v>
                </c:pt>
                <c:pt idx="5189">
                  <c:v>98653.38</c:v>
                </c:pt>
                <c:pt idx="5190">
                  <c:v>98653.38</c:v>
                </c:pt>
                <c:pt idx="5191">
                  <c:v>98653.38</c:v>
                </c:pt>
                <c:pt idx="5192">
                  <c:v>98653.38</c:v>
                </c:pt>
                <c:pt idx="5193">
                  <c:v>98653.38</c:v>
                </c:pt>
                <c:pt idx="5194">
                  <c:v>98653.38</c:v>
                </c:pt>
                <c:pt idx="5195">
                  <c:v>98653.38</c:v>
                </c:pt>
                <c:pt idx="5196">
                  <c:v>98653.38</c:v>
                </c:pt>
                <c:pt idx="5197">
                  <c:v>98653.38</c:v>
                </c:pt>
                <c:pt idx="5198">
                  <c:v>98653.38</c:v>
                </c:pt>
                <c:pt idx="5199">
                  <c:v>98653.38</c:v>
                </c:pt>
                <c:pt idx="5200">
                  <c:v>98653.38</c:v>
                </c:pt>
                <c:pt idx="5201">
                  <c:v>98653.38</c:v>
                </c:pt>
                <c:pt idx="5202">
                  <c:v>98653.38</c:v>
                </c:pt>
                <c:pt idx="5203">
                  <c:v>98653.38</c:v>
                </c:pt>
                <c:pt idx="5204">
                  <c:v>98653.38</c:v>
                </c:pt>
                <c:pt idx="5205">
                  <c:v>98653.38</c:v>
                </c:pt>
                <c:pt idx="5206">
                  <c:v>98653.38</c:v>
                </c:pt>
                <c:pt idx="5207">
                  <c:v>98653.38</c:v>
                </c:pt>
                <c:pt idx="5208">
                  <c:v>98653.38</c:v>
                </c:pt>
                <c:pt idx="5209">
                  <c:v>98653.38</c:v>
                </c:pt>
                <c:pt idx="5210">
                  <c:v>98653.38</c:v>
                </c:pt>
                <c:pt idx="5211">
                  <c:v>98653.38</c:v>
                </c:pt>
                <c:pt idx="5212">
                  <c:v>98653.38</c:v>
                </c:pt>
                <c:pt idx="5213">
                  <c:v>98653.38</c:v>
                </c:pt>
                <c:pt idx="5214">
                  <c:v>98653.38</c:v>
                </c:pt>
                <c:pt idx="5215">
                  <c:v>98653.38</c:v>
                </c:pt>
                <c:pt idx="5216">
                  <c:v>98653.38</c:v>
                </c:pt>
                <c:pt idx="5217">
                  <c:v>98653.38</c:v>
                </c:pt>
                <c:pt idx="5218">
                  <c:v>98653.38</c:v>
                </c:pt>
                <c:pt idx="5219">
                  <c:v>98653.38</c:v>
                </c:pt>
                <c:pt idx="5220">
                  <c:v>98653.38</c:v>
                </c:pt>
                <c:pt idx="5221">
                  <c:v>98653.38</c:v>
                </c:pt>
                <c:pt idx="5222">
                  <c:v>98653.38</c:v>
                </c:pt>
                <c:pt idx="5223">
                  <c:v>98653.38</c:v>
                </c:pt>
                <c:pt idx="5224">
                  <c:v>98653.38</c:v>
                </c:pt>
                <c:pt idx="5225">
                  <c:v>98653.38</c:v>
                </c:pt>
                <c:pt idx="5226">
                  <c:v>98653.38</c:v>
                </c:pt>
                <c:pt idx="5227">
                  <c:v>98653.38</c:v>
                </c:pt>
                <c:pt idx="5228">
                  <c:v>98653.38</c:v>
                </c:pt>
                <c:pt idx="5229">
                  <c:v>98653.38</c:v>
                </c:pt>
                <c:pt idx="5230">
                  <c:v>98653.38</c:v>
                </c:pt>
                <c:pt idx="5231">
                  <c:v>98653.38</c:v>
                </c:pt>
                <c:pt idx="5232">
                  <c:v>98653.38</c:v>
                </c:pt>
                <c:pt idx="5233">
                  <c:v>98653.38</c:v>
                </c:pt>
                <c:pt idx="5234">
                  <c:v>98653.38</c:v>
                </c:pt>
                <c:pt idx="5235">
                  <c:v>98653.38</c:v>
                </c:pt>
                <c:pt idx="5236">
                  <c:v>98653.38</c:v>
                </c:pt>
                <c:pt idx="5237">
                  <c:v>98653.38</c:v>
                </c:pt>
                <c:pt idx="5238">
                  <c:v>98653.38</c:v>
                </c:pt>
                <c:pt idx="5239">
                  <c:v>98653.38</c:v>
                </c:pt>
                <c:pt idx="5240">
                  <c:v>98653.38</c:v>
                </c:pt>
                <c:pt idx="5241">
                  <c:v>98653.38</c:v>
                </c:pt>
                <c:pt idx="5242">
                  <c:v>98653.38</c:v>
                </c:pt>
                <c:pt idx="5243">
                  <c:v>98653.38</c:v>
                </c:pt>
                <c:pt idx="5244">
                  <c:v>98653.38</c:v>
                </c:pt>
                <c:pt idx="5245">
                  <c:v>98653.38</c:v>
                </c:pt>
                <c:pt idx="5246">
                  <c:v>98653.38</c:v>
                </c:pt>
                <c:pt idx="5247">
                  <c:v>98653.38</c:v>
                </c:pt>
                <c:pt idx="5248">
                  <c:v>98653.38</c:v>
                </c:pt>
                <c:pt idx="5249">
                  <c:v>98653.38</c:v>
                </c:pt>
                <c:pt idx="5250">
                  <c:v>98653.38</c:v>
                </c:pt>
                <c:pt idx="5251">
                  <c:v>98653.38</c:v>
                </c:pt>
                <c:pt idx="5252">
                  <c:v>98653.38</c:v>
                </c:pt>
                <c:pt idx="5253">
                  <c:v>98653.38</c:v>
                </c:pt>
                <c:pt idx="5254">
                  <c:v>98653.38</c:v>
                </c:pt>
                <c:pt idx="5255">
                  <c:v>98653.38</c:v>
                </c:pt>
                <c:pt idx="5256">
                  <c:v>98653.38</c:v>
                </c:pt>
                <c:pt idx="5257">
                  <c:v>98653.38</c:v>
                </c:pt>
                <c:pt idx="5258">
                  <c:v>98653.38</c:v>
                </c:pt>
                <c:pt idx="5259">
                  <c:v>98653.38</c:v>
                </c:pt>
                <c:pt idx="5260">
                  <c:v>98653.38</c:v>
                </c:pt>
                <c:pt idx="5261">
                  <c:v>98653.38</c:v>
                </c:pt>
                <c:pt idx="5262">
                  <c:v>98653.38</c:v>
                </c:pt>
                <c:pt idx="5263">
                  <c:v>98653.38</c:v>
                </c:pt>
                <c:pt idx="5264">
                  <c:v>98653.38</c:v>
                </c:pt>
                <c:pt idx="5265">
                  <c:v>98653.38</c:v>
                </c:pt>
                <c:pt idx="5266">
                  <c:v>98653.38</c:v>
                </c:pt>
                <c:pt idx="5267">
                  <c:v>98653.38</c:v>
                </c:pt>
                <c:pt idx="5268">
                  <c:v>98653.38</c:v>
                </c:pt>
                <c:pt idx="5269">
                  <c:v>98653.38</c:v>
                </c:pt>
                <c:pt idx="5270">
                  <c:v>98653.38</c:v>
                </c:pt>
                <c:pt idx="5271">
                  <c:v>98653.38</c:v>
                </c:pt>
                <c:pt idx="5272">
                  <c:v>98653.38</c:v>
                </c:pt>
                <c:pt idx="5273">
                  <c:v>98653.38</c:v>
                </c:pt>
                <c:pt idx="5274">
                  <c:v>98653.38</c:v>
                </c:pt>
                <c:pt idx="5275">
                  <c:v>98653.38</c:v>
                </c:pt>
                <c:pt idx="5276">
                  <c:v>98653.38</c:v>
                </c:pt>
                <c:pt idx="5277">
                  <c:v>98653.38</c:v>
                </c:pt>
                <c:pt idx="5278">
                  <c:v>98653.38</c:v>
                </c:pt>
                <c:pt idx="5279">
                  <c:v>98653.38</c:v>
                </c:pt>
                <c:pt idx="5280">
                  <c:v>98653.38</c:v>
                </c:pt>
                <c:pt idx="5281">
                  <c:v>98653.38</c:v>
                </c:pt>
                <c:pt idx="5282">
                  <c:v>98653.38</c:v>
                </c:pt>
                <c:pt idx="5283">
                  <c:v>98653.38</c:v>
                </c:pt>
                <c:pt idx="5284">
                  <c:v>98653.38</c:v>
                </c:pt>
                <c:pt idx="5285">
                  <c:v>98653.38</c:v>
                </c:pt>
                <c:pt idx="5286">
                  <c:v>98653.38</c:v>
                </c:pt>
                <c:pt idx="5287">
                  <c:v>98653.38</c:v>
                </c:pt>
                <c:pt idx="5288">
                  <c:v>98653.38</c:v>
                </c:pt>
                <c:pt idx="5289">
                  <c:v>98653.38</c:v>
                </c:pt>
                <c:pt idx="5290">
                  <c:v>98653.38</c:v>
                </c:pt>
                <c:pt idx="5291">
                  <c:v>98653.38</c:v>
                </c:pt>
                <c:pt idx="5292">
                  <c:v>98653.38</c:v>
                </c:pt>
                <c:pt idx="5293">
                  <c:v>98653.38</c:v>
                </c:pt>
                <c:pt idx="5294">
                  <c:v>98653.38</c:v>
                </c:pt>
                <c:pt idx="5295">
                  <c:v>98653.38</c:v>
                </c:pt>
                <c:pt idx="5296">
                  <c:v>98653.38</c:v>
                </c:pt>
                <c:pt idx="5297">
                  <c:v>98653.38</c:v>
                </c:pt>
                <c:pt idx="5298">
                  <c:v>98653.38</c:v>
                </c:pt>
                <c:pt idx="5299">
                  <c:v>98653.38</c:v>
                </c:pt>
                <c:pt idx="5300">
                  <c:v>98653.38</c:v>
                </c:pt>
                <c:pt idx="5301">
                  <c:v>98653.38</c:v>
                </c:pt>
                <c:pt idx="5302">
                  <c:v>98653.38</c:v>
                </c:pt>
                <c:pt idx="5303">
                  <c:v>98653.38</c:v>
                </c:pt>
                <c:pt idx="5304">
                  <c:v>98653.38</c:v>
                </c:pt>
                <c:pt idx="5305">
                  <c:v>98653.38</c:v>
                </c:pt>
                <c:pt idx="5306">
                  <c:v>98653.38</c:v>
                </c:pt>
                <c:pt idx="5307">
                  <c:v>98653.38</c:v>
                </c:pt>
                <c:pt idx="5308">
                  <c:v>98653.38</c:v>
                </c:pt>
                <c:pt idx="5309">
                  <c:v>98653.38</c:v>
                </c:pt>
                <c:pt idx="5310">
                  <c:v>98653.38</c:v>
                </c:pt>
                <c:pt idx="5311">
                  <c:v>98653.38</c:v>
                </c:pt>
                <c:pt idx="5312">
                  <c:v>98653.38</c:v>
                </c:pt>
                <c:pt idx="5313">
                  <c:v>98653.38</c:v>
                </c:pt>
                <c:pt idx="5314">
                  <c:v>98653.38</c:v>
                </c:pt>
                <c:pt idx="5315">
                  <c:v>98653.38</c:v>
                </c:pt>
                <c:pt idx="5316">
                  <c:v>98653.38</c:v>
                </c:pt>
                <c:pt idx="5317">
                  <c:v>98653.38</c:v>
                </c:pt>
                <c:pt idx="5318">
                  <c:v>98653.38</c:v>
                </c:pt>
                <c:pt idx="5319">
                  <c:v>98653.38</c:v>
                </c:pt>
                <c:pt idx="5320">
                  <c:v>98653.38</c:v>
                </c:pt>
                <c:pt idx="5321">
                  <c:v>98653.38</c:v>
                </c:pt>
                <c:pt idx="5322">
                  <c:v>98653.38</c:v>
                </c:pt>
                <c:pt idx="5323">
                  <c:v>98653.38</c:v>
                </c:pt>
                <c:pt idx="5324">
                  <c:v>98653.38</c:v>
                </c:pt>
                <c:pt idx="5325">
                  <c:v>98653.38</c:v>
                </c:pt>
                <c:pt idx="5326">
                  <c:v>98653.38</c:v>
                </c:pt>
                <c:pt idx="5327">
                  <c:v>98653.38</c:v>
                </c:pt>
                <c:pt idx="5328">
                  <c:v>98653.38</c:v>
                </c:pt>
                <c:pt idx="5329">
                  <c:v>98653.38</c:v>
                </c:pt>
                <c:pt idx="5330">
                  <c:v>98653.38</c:v>
                </c:pt>
                <c:pt idx="5331">
                  <c:v>98653.38</c:v>
                </c:pt>
                <c:pt idx="5332">
                  <c:v>98653.38</c:v>
                </c:pt>
                <c:pt idx="5333">
                  <c:v>98653.38</c:v>
                </c:pt>
                <c:pt idx="5334">
                  <c:v>98653.38</c:v>
                </c:pt>
                <c:pt idx="5335">
                  <c:v>98653.38</c:v>
                </c:pt>
                <c:pt idx="5336">
                  <c:v>98653.38</c:v>
                </c:pt>
                <c:pt idx="5337">
                  <c:v>98653.38</c:v>
                </c:pt>
                <c:pt idx="5338">
                  <c:v>98653.38</c:v>
                </c:pt>
                <c:pt idx="5339">
                  <c:v>98653.38</c:v>
                </c:pt>
                <c:pt idx="5340">
                  <c:v>98653.38</c:v>
                </c:pt>
                <c:pt idx="5341">
                  <c:v>98653.38</c:v>
                </c:pt>
                <c:pt idx="5342">
                  <c:v>98653.38</c:v>
                </c:pt>
                <c:pt idx="5343">
                  <c:v>98653.38</c:v>
                </c:pt>
                <c:pt idx="5344">
                  <c:v>98653.38</c:v>
                </c:pt>
                <c:pt idx="5345">
                  <c:v>98653.38</c:v>
                </c:pt>
                <c:pt idx="5346">
                  <c:v>98653.38</c:v>
                </c:pt>
                <c:pt idx="5347">
                  <c:v>98653.38</c:v>
                </c:pt>
                <c:pt idx="5348">
                  <c:v>98653.38</c:v>
                </c:pt>
                <c:pt idx="5349">
                  <c:v>98653.38</c:v>
                </c:pt>
                <c:pt idx="5350">
                  <c:v>98653.38</c:v>
                </c:pt>
                <c:pt idx="5351">
                  <c:v>98653.38</c:v>
                </c:pt>
                <c:pt idx="5352">
                  <c:v>98653.38</c:v>
                </c:pt>
                <c:pt idx="5353">
                  <c:v>98653.38</c:v>
                </c:pt>
                <c:pt idx="5354">
                  <c:v>98653.38</c:v>
                </c:pt>
                <c:pt idx="5355">
                  <c:v>98653.38</c:v>
                </c:pt>
                <c:pt idx="5356">
                  <c:v>98653.38</c:v>
                </c:pt>
                <c:pt idx="5357">
                  <c:v>98653.38</c:v>
                </c:pt>
                <c:pt idx="5358">
                  <c:v>98653.38</c:v>
                </c:pt>
                <c:pt idx="5359">
                  <c:v>98653.38</c:v>
                </c:pt>
                <c:pt idx="5360">
                  <c:v>98653.38</c:v>
                </c:pt>
                <c:pt idx="5361">
                  <c:v>98653.38</c:v>
                </c:pt>
                <c:pt idx="5362">
                  <c:v>98653.38</c:v>
                </c:pt>
                <c:pt idx="5363">
                  <c:v>98653.38</c:v>
                </c:pt>
                <c:pt idx="5364">
                  <c:v>98653.38</c:v>
                </c:pt>
                <c:pt idx="5365">
                  <c:v>98653.38</c:v>
                </c:pt>
                <c:pt idx="5366">
                  <c:v>98653.38</c:v>
                </c:pt>
                <c:pt idx="5367">
                  <c:v>98653.38</c:v>
                </c:pt>
                <c:pt idx="5368">
                  <c:v>98653.38</c:v>
                </c:pt>
                <c:pt idx="5369">
                  <c:v>98653.38</c:v>
                </c:pt>
                <c:pt idx="5370">
                  <c:v>98653.38</c:v>
                </c:pt>
                <c:pt idx="5371">
                  <c:v>98653.38</c:v>
                </c:pt>
                <c:pt idx="5372">
                  <c:v>98653.38</c:v>
                </c:pt>
                <c:pt idx="5373">
                  <c:v>98653.38</c:v>
                </c:pt>
                <c:pt idx="5374">
                  <c:v>98653.38</c:v>
                </c:pt>
                <c:pt idx="5375">
                  <c:v>98653.38</c:v>
                </c:pt>
                <c:pt idx="5376">
                  <c:v>98653.38</c:v>
                </c:pt>
                <c:pt idx="5377">
                  <c:v>98653.38</c:v>
                </c:pt>
                <c:pt idx="5378">
                  <c:v>98653.38</c:v>
                </c:pt>
                <c:pt idx="5379">
                  <c:v>98653.38</c:v>
                </c:pt>
                <c:pt idx="5380">
                  <c:v>98653.38</c:v>
                </c:pt>
                <c:pt idx="5381">
                  <c:v>98653.38</c:v>
                </c:pt>
                <c:pt idx="5382">
                  <c:v>98653.38</c:v>
                </c:pt>
                <c:pt idx="5383">
                  <c:v>98653.38</c:v>
                </c:pt>
                <c:pt idx="5384">
                  <c:v>98653.38</c:v>
                </c:pt>
                <c:pt idx="5385">
                  <c:v>98653.38</c:v>
                </c:pt>
                <c:pt idx="5386">
                  <c:v>98653.38</c:v>
                </c:pt>
                <c:pt idx="5387">
                  <c:v>98653.38</c:v>
                </c:pt>
                <c:pt idx="5388">
                  <c:v>98653.38</c:v>
                </c:pt>
                <c:pt idx="5389">
                  <c:v>98653.38</c:v>
                </c:pt>
                <c:pt idx="5390">
                  <c:v>98653.38</c:v>
                </c:pt>
                <c:pt idx="5391">
                  <c:v>98653.38</c:v>
                </c:pt>
                <c:pt idx="5392">
                  <c:v>98653.38</c:v>
                </c:pt>
                <c:pt idx="5393">
                  <c:v>98653.38</c:v>
                </c:pt>
                <c:pt idx="5394">
                  <c:v>98653.38</c:v>
                </c:pt>
                <c:pt idx="5395">
                  <c:v>98653.38</c:v>
                </c:pt>
                <c:pt idx="5396">
                  <c:v>98653.38</c:v>
                </c:pt>
                <c:pt idx="5397">
                  <c:v>98653.38</c:v>
                </c:pt>
                <c:pt idx="5398">
                  <c:v>98653.38</c:v>
                </c:pt>
                <c:pt idx="5399">
                  <c:v>98653.38</c:v>
                </c:pt>
                <c:pt idx="5400">
                  <c:v>98653.38</c:v>
                </c:pt>
                <c:pt idx="5401">
                  <c:v>98653.38</c:v>
                </c:pt>
                <c:pt idx="5402">
                  <c:v>98653.38</c:v>
                </c:pt>
                <c:pt idx="5403">
                  <c:v>98653.38</c:v>
                </c:pt>
                <c:pt idx="5404">
                  <c:v>98653.38</c:v>
                </c:pt>
                <c:pt idx="5405">
                  <c:v>98653.38</c:v>
                </c:pt>
                <c:pt idx="5406">
                  <c:v>98653.38</c:v>
                </c:pt>
                <c:pt idx="5407">
                  <c:v>98653.38</c:v>
                </c:pt>
                <c:pt idx="5408">
                  <c:v>98653.38</c:v>
                </c:pt>
                <c:pt idx="5409">
                  <c:v>98653.38</c:v>
                </c:pt>
                <c:pt idx="5410">
                  <c:v>98653.38</c:v>
                </c:pt>
                <c:pt idx="5411">
                  <c:v>98653.38</c:v>
                </c:pt>
                <c:pt idx="5412">
                  <c:v>98653.38</c:v>
                </c:pt>
                <c:pt idx="5413">
                  <c:v>98653.38</c:v>
                </c:pt>
                <c:pt idx="5414">
                  <c:v>98653.38</c:v>
                </c:pt>
                <c:pt idx="5415">
                  <c:v>98653.38</c:v>
                </c:pt>
                <c:pt idx="5416">
                  <c:v>98653.38</c:v>
                </c:pt>
                <c:pt idx="5417">
                  <c:v>98653.38</c:v>
                </c:pt>
                <c:pt idx="5418">
                  <c:v>98653.38</c:v>
                </c:pt>
                <c:pt idx="5419">
                  <c:v>98653.38</c:v>
                </c:pt>
                <c:pt idx="5420">
                  <c:v>98653.38</c:v>
                </c:pt>
                <c:pt idx="5421">
                  <c:v>98653.38</c:v>
                </c:pt>
                <c:pt idx="5422">
                  <c:v>98653.38</c:v>
                </c:pt>
                <c:pt idx="5423">
                  <c:v>98653.38</c:v>
                </c:pt>
                <c:pt idx="5424">
                  <c:v>98653.38</c:v>
                </c:pt>
                <c:pt idx="5425">
                  <c:v>98653.38</c:v>
                </c:pt>
                <c:pt idx="5426">
                  <c:v>98653.38</c:v>
                </c:pt>
                <c:pt idx="5427">
                  <c:v>98653.38</c:v>
                </c:pt>
                <c:pt idx="5428">
                  <c:v>98653.38</c:v>
                </c:pt>
                <c:pt idx="5429">
                  <c:v>98653.38</c:v>
                </c:pt>
                <c:pt idx="5430">
                  <c:v>98653.38</c:v>
                </c:pt>
                <c:pt idx="5431">
                  <c:v>98653.38</c:v>
                </c:pt>
                <c:pt idx="5432">
                  <c:v>98653.38</c:v>
                </c:pt>
                <c:pt idx="5433">
                  <c:v>98653.38</c:v>
                </c:pt>
                <c:pt idx="5434">
                  <c:v>98653.38</c:v>
                </c:pt>
                <c:pt idx="5435">
                  <c:v>98653.38</c:v>
                </c:pt>
                <c:pt idx="5436">
                  <c:v>98653.38</c:v>
                </c:pt>
                <c:pt idx="5437">
                  <c:v>98653.38</c:v>
                </c:pt>
                <c:pt idx="5438">
                  <c:v>98653.38</c:v>
                </c:pt>
                <c:pt idx="5439">
                  <c:v>98653.38</c:v>
                </c:pt>
                <c:pt idx="5440">
                  <c:v>98653.38</c:v>
                </c:pt>
                <c:pt idx="5441">
                  <c:v>98653.38</c:v>
                </c:pt>
                <c:pt idx="5442">
                  <c:v>98653.38</c:v>
                </c:pt>
                <c:pt idx="5443">
                  <c:v>98653.38</c:v>
                </c:pt>
                <c:pt idx="5444">
                  <c:v>98653.38</c:v>
                </c:pt>
                <c:pt idx="5445">
                  <c:v>98653.38</c:v>
                </c:pt>
                <c:pt idx="5446">
                  <c:v>98653.38</c:v>
                </c:pt>
                <c:pt idx="5447">
                  <c:v>98653.38</c:v>
                </c:pt>
                <c:pt idx="5448">
                  <c:v>98653.38</c:v>
                </c:pt>
                <c:pt idx="5449">
                  <c:v>98653.38</c:v>
                </c:pt>
                <c:pt idx="5450">
                  <c:v>98653.38</c:v>
                </c:pt>
                <c:pt idx="5451">
                  <c:v>98653.38</c:v>
                </c:pt>
                <c:pt idx="5452">
                  <c:v>98653.38</c:v>
                </c:pt>
                <c:pt idx="5453">
                  <c:v>98653.38</c:v>
                </c:pt>
                <c:pt idx="5454">
                  <c:v>98653.38</c:v>
                </c:pt>
                <c:pt idx="5455">
                  <c:v>98653.38</c:v>
                </c:pt>
                <c:pt idx="5456">
                  <c:v>98653.38</c:v>
                </c:pt>
                <c:pt idx="5457">
                  <c:v>98653.38</c:v>
                </c:pt>
                <c:pt idx="5458">
                  <c:v>98653.38</c:v>
                </c:pt>
                <c:pt idx="5459">
                  <c:v>98653.38</c:v>
                </c:pt>
                <c:pt idx="5460">
                  <c:v>98653.38</c:v>
                </c:pt>
                <c:pt idx="5461">
                  <c:v>98653.38</c:v>
                </c:pt>
                <c:pt idx="5462">
                  <c:v>98653.38</c:v>
                </c:pt>
                <c:pt idx="5463">
                  <c:v>98653.38</c:v>
                </c:pt>
                <c:pt idx="5464">
                  <c:v>98653.38</c:v>
                </c:pt>
                <c:pt idx="5465">
                  <c:v>98653.38</c:v>
                </c:pt>
                <c:pt idx="5466">
                  <c:v>98653.38</c:v>
                </c:pt>
                <c:pt idx="5467">
                  <c:v>98653.38</c:v>
                </c:pt>
                <c:pt idx="5468">
                  <c:v>98653.38</c:v>
                </c:pt>
                <c:pt idx="5469">
                  <c:v>98653.38</c:v>
                </c:pt>
                <c:pt idx="5470">
                  <c:v>98653.38</c:v>
                </c:pt>
                <c:pt idx="5471">
                  <c:v>98653.38</c:v>
                </c:pt>
                <c:pt idx="5472">
                  <c:v>98653.38</c:v>
                </c:pt>
                <c:pt idx="5473">
                  <c:v>98653.38</c:v>
                </c:pt>
                <c:pt idx="5474">
                  <c:v>98653.38</c:v>
                </c:pt>
                <c:pt idx="5475">
                  <c:v>98653.38</c:v>
                </c:pt>
                <c:pt idx="5476">
                  <c:v>98653.38</c:v>
                </c:pt>
                <c:pt idx="5477">
                  <c:v>98653.38</c:v>
                </c:pt>
                <c:pt idx="5478">
                  <c:v>98653.38</c:v>
                </c:pt>
                <c:pt idx="5479">
                  <c:v>98653.38</c:v>
                </c:pt>
                <c:pt idx="5480">
                  <c:v>98653.38</c:v>
                </c:pt>
                <c:pt idx="5481">
                  <c:v>98653.38</c:v>
                </c:pt>
                <c:pt idx="5482">
                  <c:v>98653.38</c:v>
                </c:pt>
                <c:pt idx="5483">
                  <c:v>98653.38</c:v>
                </c:pt>
                <c:pt idx="5484">
                  <c:v>98653.38</c:v>
                </c:pt>
                <c:pt idx="5485">
                  <c:v>98653.38</c:v>
                </c:pt>
                <c:pt idx="5486">
                  <c:v>98653.38</c:v>
                </c:pt>
                <c:pt idx="5487">
                  <c:v>98653.38</c:v>
                </c:pt>
                <c:pt idx="5488">
                  <c:v>98653.38</c:v>
                </c:pt>
                <c:pt idx="5489">
                  <c:v>98653.38</c:v>
                </c:pt>
                <c:pt idx="5490">
                  <c:v>98653.38</c:v>
                </c:pt>
                <c:pt idx="5491">
                  <c:v>98653.38</c:v>
                </c:pt>
                <c:pt idx="5492">
                  <c:v>98653.38</c:v>
                </c:pt>
                <c:pt idx="5493">
                  <c:v>98653.38</c:v>
                </c:pt>
                <c:pt idx="5494">
                  <c:v>98653.38</c:v>
                </c:pt>
                <c:pt idx="5495">
                  <c:v>98653.38</c:v>
                </c:pt>
                <c:pt idx="5496">
                  <c:v>98653.38</c:v>
                </c:pt>
                <c:pt idx="5497">
                  <c:v>98653.38</c:v>
                </c:pt>
                <c:pt idx="5498">
                  <c:v>98653.38</c:v>
                </c:pt>
                <c:pt idx="5499">
                  <c:v>98653.38</c:v>
                </c:pt>
                <c:pt idx="5500">
                  <c:v>98653.38</c:v>
                </c:pt>
                <c:pt idx="5501">
                  <c:v>98653.38</c:v>
                </c:pt>
                <c:pt idx="5502">
                  <c:v>98653.38</c:v>
                </c:pt>
                <c:pt idx="5503">
                  <c:v>98653.38</c:v>
                </c:pt>
                <c:pt idx="5504">
                  <c:v>98653.38</c:v>
                </c:pt>
                <c:pt idx="5505">
                  <c:v>98653.38</c:v>
                </c:pt>
                <c:pt idx="5506">
                  <c:v>98653.38</c:v>
                </c:pt>
                <c:pt idx="5507">
                  <c:v>98653.38</c:v>
                </c:pt>
                <c:pt idx="5508">
                  <c:v>98653.38</c:v>
                </c:pt>
                <c:pt idx="5509">
                  <c:v>98653.38</c:v>
                </c:pt>
                <c:pt idx="5510">
                  <c:v>98653.38</c:v>
                </c:pt>
                <c:pt idx="5511">
                  <c:v>98653.38</c:v>
                </c:pt>
                <c:pt idx="5512">
                  <c:v>98653.38</c:v>
                </c:pt>
                <c:pt idx="5513">
                  <c:v>98653.38</c:v>
                </c:pt>
                <c:pt idx="5514">
                  <c:v>98653.38</c:v>
                </c:pt>
                <c:pt idx="5515">
                  <c:v>98653.38</c:v>
                </c:pt>
                <c:pt idx="5516">
                  <c:v>98653.38</c:v>
                </c:pt>
                <c:pt idx="5517">
                  <c:v>98653.38</c:v>
                </c:pt>
                <c:pt idx="5518">
                  <c:v>98653.38</c:v>
                </c:pt>
                <c:pt idx="5519">
                  <c:v>98653.38</c:v>
                </c:pt>
                <c:pt idx="5520">
                  <c:v>98653.38</c:v>
                </c:pt>
                <c:pt idx="5521">
                  <c:v>98653.38</c:v>
                </c:pt>
                <c:pt idx="5522">
                  <c:v>98653.38</c:v>
                </c:pt>
                <c:pt idx="5523">
                  <c:v>98653.38</c:v>
                </c:pt>
                <c:pt idx="5524">
                  <c:v>98653.38</c:v>
                </c:pt>
                <c:pt idx="5525">
                  <c:v>98653.38</c:v>
                </c:pt>
                <c:pt idx="5526">
                  <c:v>98653.38</c:v>
                </c:pt>
                <c:pt idx="5527">
                  <c:v>98653.38</c:v>
                </c:pt>
                <c:pt idx="5528">
                  <c:v>98653.38</c:v>
                </c:pt>
                <c:pt idx="5529">
                  <c:v>98653.38</c:v>
                </c:pt>
                <c:pt idx="5530">
                  <c:v>98653.38</c:v>
                </c:pt>
                <c:pt idx="5531">
                  <c:v>98653.38</c:v>
                </c:pt>
                <c:pt idx="5532">
                  <c:v>98653.38</c:v>
                </c:pt>
                <c:pt idx="5533">
                  <c:v>98653.38</c:v>
                </c:pt>
                <c:pt idx="5534">
                  <c:v>98653.38</c:v>
                </c:pt>
                <c:pt idx="5535">
                  <c:v>98653.38</c:v>
                </c:pt>
                <c:pt idx="5536">
                  <c:v>98653.38</c:v>
                </c:pt>
                <c:pt idx="5537">
                  <c:v>98653.38</c:v>
                </c:pt>
                <c:pt idx="5538">
                  <c:v>98653.38</c:v>
                </c:pt>
                <c:pt idx="5539">
                  <c:v>98653.38</c:v>
                </c:pt>
                <c:pt idx="5540">
                  <c:v>98653.38</c:v>
                </c:pt>
                <c:pt idx="5541">
                  <c:v>98653.38</c:v>
                </c:pt>
                <c:pt idx="5542">
                  <c:v>98653.38</c:v>
                </c:pt>
                <c:pt idx="5543">
                  <c:v>98653.38</c:v>
                </c:pt>
                <c:pt idx="5544">
                  <c:v>98653.38</c:v>
                </c:pt>
                <c:pt idx="5545">
                  <c:v>98653.38</c:v>
                </c:pt>
                <c:pt idx="5546">
                  <c:v>98653.38</c:v>
                </c:pt>
                <c:pt idx="5547">
                  <c:v>98653.38</c:v>
                </c:pt>
                <c:pt idx="5548">
                  <c:v>98653.38</c:v>
                </c:pt>
                <c:pt idx="5549">
                  <c:v>98653.38</c:v>
                </c:pt>
                <c:pt idx="5550">
                  <c:v>98653.38</c:v>
                </c:pt>
                <c:pt idx="5551">
                  <c:v>98653.38</c:v>
                </c:pt>
                <c:pt idx="5552">
                  <c:v>98653.38</c:v>
                </c:pt>
                <c:pt idx="5553">
                  <c:v>98653.38</c:v>
                </c:pt>
                <c:pt idx="5554">
                  <c:v>98653.38</c:v>
                </c:pt>
                <c:pt idx="5555">
                  <c:v>98653.38</c:v>
                </c:pt>
                <c:pt idx="5556">
                  <c:v>98653.38</c:v>
                </c:pt>
                <c:pt idx="5557">
                  <c:v>98653.38</c:v>
                </c:pt>
                <c:pt idx="5558">
                  <c:v>98653.38</c:v>
                </c:pt>
                <c:pt idx="5559">
                  <c:v>98653.38</c:v>
                </c:pt>
                <c:pt idx="5560">
                  <c:v>98653.38</c:v>
                </c:pt>
                <c:pt idx="5561">
                  <c:v>98653.38</c:v>
                </c:pt>
                <c:pt idx="5562">
                  <c:v>98653.38</c:v>
                </c:pt>
                <c:pt idx="5563">
                  <c:v>98653.38</c:v>
                </c:pt>
                <c:pt idx="5564">
                  <c:v>98653.38</c:v>
                </c:pt>
                <c:pt idx="5565">
                  <c:v>98653.38</c:v>
                </c:pt>
                <c:pt idx="5566">
                  <c:v>98653.38</c:v>
                </c:pt>
                <c:pt idx="5567">
                  <c:v>98653.38</c:v>
                </c:pt>
                <c:pt idx="5568">
                  <c:v>98653.38</c:v>
                </c:pt>
                <c:pt idx="5569">
                  <c:v>98653.38</c:v>
                </c:pt>
                <c:pt idx="5570">
                  <c:v>98653.38</c:v>
                </c:pt>
                <c:pt idx="5571">
                  <c:v>98653.38</c:v>
                </c:pt>
                <c:pt idx="5572">
                  <c:v>98653.38</c:v>
                </c:pt>
                <c:pt idx="5573">
                  <c:v>98653.38</c:v>
                </c:pt>
                <c:pt idx="5574">
                  <c:v>98653.38</c:v>
                </c:pt>
                <c:pt idx="5575">
                  <c:v>98653.38</c:v>
                </c:pt>
                <c:pt idx="5576">
                  <c:v>98653.38</c:v>
                </c:pt>
                <c:pt idx="5577">
                  <c:v>98653.38</c:v>
                </c:pt>
                <c:pt idx="5578">
                  <c:v>98653.38</c:v>
                </c:pt>
                <c:pt idx="5579">
                  <c:v>98653.38</c:v>
                </c:pt>
                <c:pt idx="5580">
                  <c:v>98653.38</c:v>
                </c:pt>
                <c:pt idx="5581">
                  <c:v>98653.38</c:v>
                </c:pt>
                <c:pt idx="5582">
                  <c:v>98653.38</c:v>
                </c:pt>
                <c:pt idx="5583">
                  <c:v>98653.38</c:v>
                </c:pt>
                <c:pt idx="5584">
                  <c:v>98653.38</c:v>
                </c:pt>
                <c:pt idx="5585">
                  <c:v>98653.38</c:v>
                </c:pt>
                <c:pt idx="5586">
                  <c:v>98653.38</c:v>
                </c:pt>
                <c:pt idx="5587">
                  <c:v>98653.38</c:v>
                </c:pt>
                <c:pt idx="5588">
                  <c:v>98653.38</c:v>
                </c:pt>
                <c:pt idx="5589">
                  <c:v>98653.38</c:v>
                </c:pt>
                <c:pt idx="5590">
                  <c:v>98653.38</c:v>
                </c:pt>
                <c:pt idx="5591">
                  <c:v>98653.38</c:v>
                </c:pt>
                <c:pt idx="5592">
                  <c:v>98653.38</c:v>
                </c:pt>
                <c:pt idx="5593">
                  <c:v>98653.38</c:v>
                </c:pt>
                <c:pt idx="5594">
                  <c:v>98653.38</c:v>
                </c:pt>
                <c:pt idx="5595">
                  <c:v>98653.38</c:v>
                </c:pt>
                <c:pt idx="5596">
                  <c:v>98653.38</c:v>
                </c:pt>
                <c:pt idx="5597">
                  <c:v>98653.38</c:v>
                </c:pt>
                <c:pt idx="5598">
                  <c:v>98653.38</c:v>
                </c:pt>
                <c:pt idx="5599">
                  <c:v>98653.38</c:v>
                </c:pt>
                <c:pt idx="5600">
                  <c:v>98653.38</c:v>
                </c:pt>
                <c:pt idx="5601">
                  <c:v>98653.38</c:v>
                </c:pt>
                <c:pt idx="5602">
                  <c:v>98653.38</c:v>
                </c:pt>
                <c:pt idx="5603">
                  <c:v>98653.38</c:v>
                </c:pt>
                <c:pt idx="5604">
                  <c:v>98653.38</c:v>
                </c:pt>
                <c:pt idx="5605">
                  <c:v>98653.38</c:v>
                </c:pt>
                <c:pt idx="5606">
                  <c:v>98653.38</c:v>
                </c:pt>
                <c:pt idx="5607">
                  <c:v>98653.38</c:v>
                </c:pt>
                <c:pt idx="5608">
                  <c:v>98653.38</c:v>
                </c:pt>
                <c:pt idx="5609">
                  <c:v>98653.38</c:v>
                </c:pt>
                <c:pt idx="5610">
                  <c:v>98653.38</c:v>
                </c:pt>
                <c:pt idx="5611">
                  <c:v>98653.38</c:v>
                </c:pt>
                <c:pt idx="5612">
                  <c:v>98653.38</c:v>
                </c:pt>
                <c:pt idx="5613">
                  <c:v>98653.38</c:v>
                </c:pt>
                <c:pt idx="5614">
                  <c:v>98653.38</c:v>
                </c:pt>
                <c:pt idx="5615">
                  <c:v>98653.38</c:v>
                </c:pt>
                <c:pt idx="5616">
                  <c:v>98653.38</c:v>
                </c:pt>
                <c:pt idx="5617">
                  <c:v>98653.38</c:v>
                </c:pt>
                <c:pt idx="5618">
                  <c:v>98653.38</c:v>
                </c:pt>
                <c:pt idx="5619">
                  <c:v>98653.38</c:v>
                </c:pt>
                <c:pt idx="5620">
                  <c:v>98653.38</c:v>
                </c:pt>
                <c:pt idx="5621">
                  <c:v>98653.38</c:v>
                </c:pt>
                <c:pt idx="5622">
                  <c:v>98653.38</c:v>
                </c:pt>
                <c:pt idx="5623">
                  <c:v>98653.38</c:v>
                </c:pt>
                <c:pt idx="5624">
                  <c:v>98653.38</c:v>
                </c:pt>
                <c:pt idx="5625">
                  <c:v>98653.38</c:v>
                </c:pt>
                <c:pt idx="5626">
                  <c:v>98653.38</c:v>
                </c:pt>
                <c:pt idx="5627">
                  <c:v>98653.38</c:v>
                </c:pt>
                <c:pt idx="5628">
                  <c:v>98653.38</c:v>
                </c:pt>
                <c:pt idx="5629">
                  <c:v>98653.38</c:v>
                </c:pt>
                <c:pt idx="5630">
                  <c:v>98653.38</c:v>
                </c:pt>
                <c:pt idx="5631">
                  <c:v>98653.38</c:v>
                </c:pt>
                <c:pt idx="5632">
                  <c:v>98653.38</c:v>
                </c:pt>
                <c:pt idx="5633">
                  <c:v>98653.38</c:v>
                </c:pt>
                <c:pt idx="5634">
                  <c:v>98653.38</c:v>
                </c:pt>
                <c:pt idx="5635">
                  <c:v>98653.38</c:v>
                </c:pt>
                <c:pt idx="5636">
                  <c:v>98653.38</c:v>
                </c:pt>
                <c:pt idx="5637">
                  <c:v>98653.38</c:v>
                </c:pt>
                <c:pt idx="5638">
                  <c:v>98653.38</c:v>
                </c:pt>
                <c:pt idx="5639">
                  <c:v>98653.38</c:v>
                </c:pt>
                <c:pt idx="5640">
                  <c:v>98653.38</c:v>
                </c:pt>
                <c:pt idx="5641">
                  <c:v>98653.38</c:v>
                </c:pt>
                <c:pt idx="5642">
                  <c:v>98653.38</c:v>
                </c:pt>
                <c:pt idx="5643">
                  <c:v>98653.38</c:v>
                </c:pt>
                <c:pt idx="5644">
                  <c:v>98653.38</c:v>
                </c:pt>
                <c:pt idx="5645">
                  <c:v>98653.38</c:v>
                </c:pt>
                <c:pt idx="5646">
                  <c:v>98653.38</c:v>
                </c:pt>
                <c:pt idx="5647">
                  <c:v>98653.38</c:v>
                </c:pt>
                <c:pt idx="5648">
                  <c:v>98653.38</c:v>
                </c:pt>
                <c:pt idx="5649">
                  <c:v>98653.38</c:v>
                </c:pt>
                <c:pt idx="5650">
                  <c:v>98653.38</c:v>
                </c:pt>
                <c:pt idx="5651">
                  <c:v>98653.38</c:v>
                </c:pt>
                <c:pt idx="5652">
                  <c:v>98653.38</c:v>
                </c:pt>
                <c:pt idx="5653">
                  <c:v>98653.38</c:v>
                </c:pt>
                <c:pt idx="5654">
                  <c:v>98653.38</c:v>
                </c:pt>
                <c:pt idx="5655">
                  <c:v>98653.38</c:v>
                </c:pt>
                <c:pt idx="5656">
                  <c:v>98653.38</c:v>
                </c:pt>
                <c:pt idx="5657">
                  <c:v>98653.38</c:v>
                </c:pt>
                <c:pt idx="5658">
                  <c:v>98653.38</c:v>
                </c:pt>
                <c:pt idx="5659">
                  <c:v>98653.38</c:v>
                </c:pt>
                <c:pt idx="5660">
                  <c:v>98653.38</c:v>
                </c:pt>
                <c:pt idx="5661">
                  <c:v>98653.38</c:v>
                </c:pt>
                <c:pt idx="5662">
                  <c:v>98653.38</c:v>
                </c:pt>
                <c:pt idx="5663">
                  <c:v>98653.38</c:v>
                </c:pt>
                <c:pt idx="5664">
                  <c:v>98653.38</c:v>
                </c:pt>
                <c:pt idx="5665">
                  <c:v>98653.38</c:v>
                </c:pt>
                <c:pt idx="5666">
                  <c:v>98653.38</c:v>
                </c:pt>
                <c:pt idx="5667">
                  <c:v>98653.38</c:v>
                </c:pt>
                <c:pt idx="5668">
                  <c:v>98653.38</c:v>
                </c:pt>
                <c:pt idx="5669">
                  <c:v>98653.38</c:v>
                </c:pt>
                <c:pt idx="5670">
                  <c:v>98653.38</c:v>
                </c:pt>
                <c:pt idx="5671">
                  <c:v>98653.38</c:v>
                </c:pt>
                <c:pt idx="5672">
                  <c:v>98653.38</c:v>
                </c:pt>
                <c:pt idx="5673">
                  <c:v>98653.38</c:v>
                </c:pt>
                <c:pt idx="5674">
                  <c:v>98653.38</c:v>
                </c:pt>
                <c:pt idx="5675">
                  <c:v>98653.38</c:v>
                </c:pt>
                <c:pt idx="5676">
                  <c:v>98653.38</c:v>
                </c:pt>
                <c:pt idx="5677">
                  <c:v>98653.38</c:v>
                </c:pt>
                <c:pt idx="5678">
                  <c:v>98653.38</c:v>
                </c:pt>
                <c:pt idx="5679">
                  <c:v>98653.38</c:v>
                </c:pt>
                <c:pt idx="5680">
                  <c:v>98653.38</c:v>
                </c:pt>
                <c:pt idx="5681">
                  <c:v>98653.38</c:v>
                </c:pt>
                <c:pt idx="5682">
                  <c:v>98653.38</c:v>
                </c:pt>
                <c:pt idx="5683">
                  <c:v>98653.38</c:v>
                </c:pt>
                <c:pt idx="5684">
                  <c:v>98653.38</c:v>
                </c:pt>
                <c:pt idx="5685">
                  <c:v>98653.38</c:v>
                </c:pt>
                <c:pt idx="5686">
                  <c:v>98653.38</c:v>
                </c:pt>
                <c:pt idx="5687">
                  <c:v>98653.38</c:v>
                </c:pt>
                <c:pt idx="5688">
                  <c:v>98653.38</c:v>
                </c:pt>
                <c:pt idx="5689">
                  <c:v>98653.38</c:v>
                </c:pt>
                <c:pt idx="5690">
                  <c:v>98653.38</c:v>
                </c:pt>
                <c:pt idx="5691">
                  <c:v>98653.38</c:v>
                </c:pt>
                <c:pt idx="5692">
                  <c:v>98653.38</c:v>
                </c:pt>
                <c:pt idx="5693">
                  <c:v>98653.38</c:v>
                </c:pt>
                <c:pt idx="5694">
                  <c:v>98653.38</c:v>
                </c:pt>
                <c:pt idx="5695">
                  <c:v>98653.38</c:v>
                </c:pt>
                <c:pt idx="5696">
                  <c:v>98653.38</c:v>
                </c:pt>
                <c:pt idx="5697">
                  <c:v>98653.38</c:v>
                </c:pt>
                <c:pt idx="5698">
                  <c:v>98653.38</c:v>
                </c:pt>
                <c:pt idx="5699">
                  <c:v>98653.38</c:v>
                </c:pt>
                <c:pt idx="5700">
                  <c:v>98653.38</c:v>
                </c:pt>
                <c:pt idx="5701">
                  <c:v>98653.38</c:v>
                </c:pt>
                <c:pt idx="5702">
                  <c:v>98653.38</c:v>
                </c:pt>
                <c:pt idx="5703">
                  <c:v>98653.38</c:v>
                </c:pt>
                <c:pt idx="5704">
                  <c:v>98653.38</c:v>
                </c:pt>
                <c:pt idx="5705">
                  <c:v>98653.38</c:v>
                </c:pt>
                <c:pt idx="5706">
                  <c:v>98653.38</c:v>
                </c:pt>
                <c:pt idx="5707">
                  <c:v>98653.38</c:v>
                </c:pt>
                <c:pt idx="5708">
                  <c:v>98653.38</c:v>
                </c:pt>
                <c:pt idx="5709">
                  <c:v>98653.38</c:v>
                </c:pt>
                <c:pt idx="5710">
                  <c:v>98653.38</c:v>
                </c:pt>
                <c:pt idx="5711">
                  <c:v>98653.38</c:v>
                </c:pt>
                <c:pt idx="5712">
                  <c:v>98653.38</c:v>
                </c:pt>
                <c:pt idx="5713">
                  <c:v>98653.38</c:v>
                </c:pt>
                <c:pt idx="5714">
                  <c:v>98653.38</c:v>
                </c:pt>
                <c:pt idx="5715">
                  <c:v>98653.38</c:v>
                </c:pt>
                <c:pt idx="5716">
                  <c:v>98653.38</c:v>
                </c:pt>
                <c:pt idx="5717">
                  <c:v>98653.38</c:v>
                </c:pt>
                <c:pt idx="5718">
                  <c:v>98653.38</c:v>
                </c:pt>
                <c:pt idx="5719">
                  <c:v>98653.38</c:v>
                </c:pt>
                <c:pt idx="5720">
                  <c:v>98653.38</c:v>
                </c:pt>
                <c:pt idx="5721">
                  <c:v>98653.38</c:v>
                </c:pt>
                <c:pt idx="5722">
                  <c:v>98653.38</c:v>
                </c:pt>
                <c:pt idx="5723">
                  <c:v>98653.38</c:v>
                </c:pt>
                <c:pt idx="5724">
                  <c:v>98653.38</c:v>
                </c:pt>
                <c:pt idx="5725">
                  <c:v>98653.38</c:v>
                </c:pt>
                <c:pt idx="5726">
                  <c:v>98653.38</c:v>
                </c:pt>
                <c:pt idx="5727">
                  <c:v>98653.38</c:v>
                </c:pt>
                <c:pt idx="5728">
                  <c:v>98653.38</c:v>
                </c:pt>
                <c:pt idx="5729">
                  <c:v>98653.38</c:v>
                </c:pt>
                <c:pt idx="5730">
                  <c:v>98653.38</c:v>
                </c:pt>
                <c:pt idx="5731">
                  <c:v>98653.38</c:v>
                </c:pt>
                <c:pt idx="5732">
                  <c:v>98653.38</c:v>
                </c:pt>
                <c:pt idx="5733">
                  <c:v>98653.38</c:v>
                </c:pt>
                <c:pt idx="5734">
                  <c:v>98653.38</c:v>
                </c:pt>
                <c:pt idx="5735">
                  <c:v>98653.38</c:v>
                </c:pt>
                <c:pt idx="5736">
                  <c:v>98653.38</c:v>
                </c:pt>
                <c:pt idx="5737">
                  <c:v>98653.38</c:v>
                </c:pt>
                <c:pt idx="5738">
                  <c:v>98653.38</c:v>
                </c:pt>
                <c:pt idx="5739">
                  <c:v>98653.38</c:v>
                </c:pt>
                <c:pt idx="5740">
                  <c:v>98653.38</c:v>
                </c:pt>
                <c:pt idx="5741">
                  <c:v>98653.38</c:v>
                </c:pt>
                <c:pt idx="5742">
                  <c:v>98653.38</c:v>
                </c:pt>
                <c:pt idx="5743">
                  <c:v>98653.38</c:v>
                </c:pt>
                <c:pt idx="5744">
                  <c:v>98653.38</c:v>
                </c:pt>
                <c:pt idx="5745">
                  <c:v>98653.38</c:v>
                </c:pt>
                <c:pt idx="5746">
                  <c:v>98653.38</c:v>
                </c:pt>
                <c:pt idx="5747">
                  <c:v>98653.38</c:v>
                </c:pt>
                <c:pt idx="5748">
                  <c:v>98653.38</c:v>
                </c:pt>
                <c:pt idx="5749">
                  <c:v>98653.38</c:v>
                </c:pt>
                <c:pt idx="5750">
                  <c:v>98653.38</c:v>
                </c:pt>
                <c:pt idx="5751">
                  <c:v>98653.38</c:v>
                </c:pt>
                <c:pt idx="5752">
                  <c:v>98653.38</c:v>
                </c:pt>
                <c:pt idx="5753">
                  <c:v>98653.38</c:v>
                </c:pt>
                <c:pt idx="5754">
                  <c:v>98653.38</c:v>
                </c:pt>
                <c:pt idx="5755">
                  <c:v>98653.38</c:v>
                </c:pt>
                <c:pt idx="5756">
                  <c:v>98653.38</c:v>
                </c:pt>
                <c:pt idx="5757">
                  <c:v>98653.38</c:v>
                </c:pt>
                <c:pt idx="5758">
                  <c:v>98653.38</c:v>
                </c:pt>
                <c:pt idx="5759">
                  <c:v>98653.38</c:v>
                </c:pt>
                <c:pt idx="5760">
                  <c:v>98653.38</c:v>
                </c:pt>
                <c:pt idx="5761">
                  <c:v>98653.38</c:v>
                </c:pt>
                <c:pt idx="5762">
                  <c:v>98653.38</c:v>
                </c:pt>
                <c:pt idx="5763">
                  <c:v>98653.38</c:v>
                </c:pt>
                <c:pt idx="5764">
                  <c:v>98653.38</c:v>
                </c:pt>
                <c:pt idx="5765">
                  <c:v>98653.38</c:v>
                </c:pt>
                <c:pt idx="5766">
                  <c:v>98653.38</c:v>
                </c:pt>
                <c:pt idx="5767">
                  <c:v>98653.38</c:v>
                </c:pt>
                <c:pt idx="5768">
                  <c:v>98653.38</c:v>
                </c:pt>
                <c:pt idx="5769">
                  <c:v>98653.38</c:v>
                </c:pt>
                <c:pt idx="5770">
                  <c:v>98653.38</c:v>
                </c:pt>
                <c:pt idx="5771">
                  <c:v>98653.38</c:v>
                </c:pt>
                <c:pt idx="5772">
                  <c:v>98653.38</c:v>
                </c:pt>
                <c:pt idx="5773">
                  <c:v>98653.38</c:v>
                </c:pt>
                <c:pt idx="5774">
                  <c:v>98653.38</c:v>
                </c:pt>
                <c:pt idx="5775">
                  <c:v>98653.38</c:v>
                </c:pt>
                <c:pt idx="5776">
                  <c:v>98653.38</c:v>
                </c:pt>
                <c:pt idx="5777">
                  <c:v>98653.38</c:v>
                </c:pt>
                <c:pt idx="5778">
                  <c:v>98653.38</c:v>
                </c:pt>
                <c:pt idx="5779">
                  <c:v>98653.38</c:v>
                </c:pt>
                <c:pt idx="5780">
                  <c:v>98653.38</c:v>
                </c:pt>
                <c:pt idx="5781">
                  <c:v>98653.38</c:v>
                </c:pt>
                <c:pt idx="5782">
                  <c:v>98653.38</c:v>
                </c:pt>
                <c:pt idx="5783">
                  <c:v>98653.38</c:v>
                </c:pt>
                <c:pt idx="5784">
                  <c:v>98653.38</c:v>
                </c:pt>
                <c:pt idx="5785">
                  <c:v>98653.38</c:v>
                </c:pt>
                <c:pt idx="5786">
                  <c:v>98653.38</c:v>
                </c:pt>
                <c:pt idx="5787">
                  <c:v>98653.38</c:v>
                </c:pt>
                <c:pt idx="5788">
                  <c:v>98653.38</c:v>
                </c:pt>
                <c:pt idx="5789">
                  <c:v>98653.38</c:v>
                </c:pt>
                <c:pt idx="5790">
                  <c:v>98653.38</c:v>
                </c:pt>
                <c:pt idx="5791">
                  <c:v>98653.38</c:v>
                </c:pt>
                <c:pt idx="5792">
                  <c:v>98653.38</c:v>
                </c:pt>
                <c:pt idx="5793">
                  <c:v>98653.38</c:v>
                </c:pt>
                <c:pt idx="5794">
                  <c:v>98653.38</c:v>
                </c:pt>
                <c:pt idx="5795">
                  <c:v>98653.38</c:v>
                </c:pt>
                <c:pt idx="5796">
                  <c:v>98653.38</c:v>
                </c:pt>
                <c:pt idx="5797">
                  <c:v>98653.38</c:v>
                </c:pt>
                <c:pt idx="5798">
                  <c:v>98653.38</c:v>
                </c:pt>
                <c:pt idx="5799">
                  <c:v>98653.38</c:v>
                </c:pt>
                <c:pt idx="5800">
                  <c:v>98653.38</c:v>
                </c:pt>
                <c:pt idx="5801">
                  <c:v>98653.38</c:v>
                </c:pt>
                <c:pt idx="5802">
                  <c:v>98653.38</c:v>
                </c:pt>
                <c:pt idx="5803">
                  <c:v>98653.38</c:v>
                </c:pt>
                <c:pt idx="5804">
                  <c:v>98653.38</c:v>
                </c:pt>
                <c:pt idx="5805">
                  <c:v>98653.38</c:v>
                </c:pt>
                <c:pt idx="5806">
                  <c:v>98653.38</c:v>
                </c:pt>
                <c:pt idx="5807">
                  <c:v>98653.38</c:v>
                </c:pt>
                <c:pt idx="5808">
                  <c:v>98653.38</c:v>
                </c:pt>
                <c:pt idx="5809">
                  <c:v>98653.38</c:v>
                </c:pt>
                <c:pt idx="5810">
                  <c:v>98653.38</c:v>
                </c:pt>
                <c:pt idx="5811">
                  <c:v>98653.38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81A-4663-9B08-6EE8027DA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98633536"/>
        <c:axId val="798638224"/>
      </c:lineChart>
      <c:dateAx>
        <c:axId val="798633536"/>
        <c:scaling>
          <c:orientation val="minMax"/>
        </c:scaling>
        <c:delete val="0"/>
        <c:axPos val="b"/>
        <c:numFmt formatCode="[$-416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8638224"/>
        <c:crosses val="autoZero"/>
        <c:auto val="1"/>
        <c:lblOffset val="100"/>
        <c:baseTimeUnit val="days"/>
        <c:majorUnit val="1"/>
      </c:dateAx>
      <c:valAx>
        <c:axId val="798638224"/>
        <c:scaling>
          <c:orientation val="minMax"/>
          <c:max val="122000"/>
          <c:min val="26000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798633536"/>
        <c:crosses val="autoZero"/>
        <c:crossBetween val="between"/>
        <c:majorUnit val="3000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BFE-49AA-B989-A695E4C322D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BFE-49AA-B989-A695E4C322D8}"/>
              </c:ext>
            </c:extLst>
          </c:dPt>
          <c:cat>
            <c:strRef>
              <c:f>'10y'!$Z$1:$AU$1</c:f>
              <c:strCache>
                <c:ptCount val="22"/>
                <c:pt idx="0">
                  <c:v>TURQUIA</c:v>
                </c:pt>
                <c:pt idx="1">
                  <c:v>ÁFRICA DO SUL</c:v>
                </c:pt>
                <c:pt idx="2">
                  <c:v>ARGENTNA</c:v>
                </c:pt>
                <c:pt idx="3">
                  <c:v>BRASIL</c:v>
                </c:pt>
                <c:pt idx="4">
                  <c:v>INDONÉSIA</c:v>
                </c:pt>
                <c:pt idx="5">
                  <c:v>RÚSSIA</c:v>
                </c:pt>
                <c:pt idx="6">
                  <c:v>ÍNDIA</c:v>
                </c:pt>
                <c:pt idx="7">
                  <c:v>MÉXICO</c:v>
                </c:pt>
                <c:pt idx="8">
                  <c:v>CHINA</c:v>
                </c:pt>
                <c:pt idx="9">
                  <c:v>CORÉIA DO SUL</c:v>
                </c:pt>
                <c:pt idx="10">
                  <c:v>SINGAPURA</c:v>
                </c:pt>
                <c:pt idx="11">
                  <c:v>AUSTRÁLIA</c:v>
                </c:pt>
                <c:pt idx="12">
                  <c:v>ITÁLIA</c:v>
                </c:pt>
                <c:pt idx="13">
                  <c:v>EUA</c:v>
                </c:pt>
                <c:pt idx="14">
                  <c:v>CANADÁ</c:v>
                </c:pt>
                <c:pt idx="15">
                  <c:v>NOVA ZELÂNDIA</c:v>
                </c:pt>
                <c:pt idx="16">
                  <c:v>REINO UNIDO</c:v>
                </c:pt>
                <c:pt idx="17">
                  <c:v>ESPANHA</c:v>
                </c:pt>
                <c:pt idx="18">
                  <c:v>JAPÃO</c:v>
                </c:pt>
                <c:pt idx="19">
                  <c:v>FRANÇA</c:v>
                </c:pt>
                <c:pt idx="20">
                  <c:v>SUIÇA</c:v>
                </c:pt>
                <c:pt idx="21">
                  <c:v>ALEMANHA</c:v>
                </c:pt>
              </c:strCache>
            </c:strRef>
          </c:cat>
          <c:val>
            <c:numRef>
              <c:f>'10y'!$Z$2:$AU$2</c:f>
              <c:numCache>
                <c:formatCode>0.00%</c:formatCode>
                <c:ptCount val="22"/>
                <c:pt idx="0">
                  <c:v>0.12710000000000002</c:v>
                </c:pt>
                <c:pt idx="1">
                  <c:v>9.5500000000000002E-2</c:v>
                </c:pt>
                <c:pt idx="2">
                  <c:v>9.5500000000000002E-2</c:v>
                </c:pt>
                <c:pt idx="3">
                  <c:v>7.2800000000000004E-2</c:v>
                </c:pt>
                <c:pt idx="4">
                  <c:v>6.8949999999999997E-2</c:v>
                </c:pt>
                <c:pt idx="5">
                  <c:v>6.13E-2</c:v>
                </c:pt>
                <c:pt idx="6">
                  <c:v>6.0260000000000001E-2</c:v>
                </c:pt>
                <c:pt idx="7">
                  <c:v>5.8899999999999994E-2</c:v>
                </c:pt>
                <c:pt idx="8">
                  <c:v>3.1549999999999995E-2</c:v>
                </c:pt>
                <c:pt idx="9">
                  <c:v>1.5309999999999999E-2</c:v>
                </c:pt>
                <c:pt idx="10">
                  <c:v>9.11E-3</c:v>
                </c:pt>
                <c:pt idx="11">
                  <c:v>9.0900000000000009E-3</c:v>
                </c:pt>
                <c:pt idx="12">
                  <c:v>7.8399999999999997E-3</c:v>
                </c:pt>
                <c:pt idx="13">
                  <c:v>7.7680000000000006E-3</c:v>
                </c:pt>
                <c:pt idx="14">
                  <c:v>5.9800000000000001E-3</c:v>
                </c:pt>
                <c:pt idx="15">
                  <c:v>5.5800000000000008E-3</c:v>
                </c:pt>
                <c:pt idx="16">
                  <c:v>2.8899999999999998E-3</c:v>
                </c:pt>
                <c:pt idx="17">
                  <c:v>2.4199999999999998E-3</c:v>
                </c:pt>
                <c:pt idx="18">
                  <c:v>3.5000000000000005E-4</c:v>
                </c:pt>
                <c:pt idx="19">
                  <c:v>-2.4499999999999999E-3</c:v>
                </c:pt>
                <c:pt idx="20">
                  <c:v>-4.9499999999999995E-3</c:v>
                </c:pt>
                <c:pt idx="21">
                  <c:v>-5.0699999999999999E-3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BFE-49AA-B989-A695E4C322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3"/>
        <c:axId val="1460218848"/>
        <c:axId val="1452858528"/>
      </c:barChart>
      <c:catAx>
        <c:axId val="1460218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452858528"/>
        <c:crosses val="autoZero"/>
        <c:auto val="1"/>
        <c:lblAlgn val="ctr"/>
        <c:lblOffset val="100"/>
        <c:noMultiLvlLbl val="0"/>
      </c:catAx>
      <c:valAx>
        <c:axId val="1452858528"/>
        <c:scaling>
          <c:orientation val="minMax"/>
          <c:max val="0.14000000000000001"/>
        </c:scaling>
        <c:delete val="0"/>
        <c:axPos val="l"/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460218848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24-4398-99D0-E209681782F8}"/>
              </c:ext>
            </c:extLst>
          </c:dPt>
          <c:dPt>
            <c:idx val="14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24-4398-99D0-E209681782F8}"/>
              </c:ext>
            </c:extLst>
          </c:dPt>
          <c:cat>
            <c:strRef>
              <c:f>Planilha1!$A$2:$A$22</c:f>
              <c:strCache>
                <c:ptCount val="21"/>
                <c:pt idx="0">
                  <c:v>CANADÁ</c:v>
                </c:pt>
                <c:pt idx="1">
                  <c:v>EUA</c:v>
                </c:pt>
                <c:pt idx="2">
                  <c:v>JAPÃO</c:v>
                </c:pt>
                <c:pt idx="3">
                  <c:v>REINO UNIDO</c:v>
                </c:pt>
                <c:pt idx="4">
                  <c:v>CHILE</c:v>
                </c:pt>
                <c:pt idx="5">
                  <c:v>ALEMANHA</c:v>
                </c:pt>
                <c:pt idx="6">
                  <c:v>BRASIL</c:v>
                </c:pt>
                <c:pt idx="7">
                  <c:v>PERU</c:v>
                </c:pt>
                <c:pt idx="8">
                  <c:v>ÁFRICA DO SUL</c:v>
                </c:pt>
                <c:pt idx="9">
                  <c:v>FRANÇA</c:v>
                </c:pt>
                <c:pt idx="10">
                  <c:v>ITÁLIA</c:v>
                </c:pt>
                <c:pt idx="11">
                  <c:v>CHINA</c:v>
                </c:pt>
                <c:pt idx="12">
                  <c:v>ARGENTINA</c:v>
                </c:pt>
                <c:pt idx="13">
                  <c:v>ESPANHA</c:v>
                </c:pt>
                <c:pt idx="14">
                  <c:v>EMERGENTES</c:v>
                </c:pt>
                <c:pt idx="15">
                  <c:v>INDONÉSIA</c:v>
                </c:pt>
                <c:pt idx="16">
                  <c:v>COLOMBIA</c:v>
                </c:pt>
                <c:pt idx="17">
                  <c:v>RÚSSIA</c:v>
                </c:pt>
                <c:pt idx="18">
                  <c:v>ÍNDIA</c:v>
                </c:pt>
                <c:pt idx="19">
                  <c:v>TURQUIA</c:v>
                </c:pt>
                <c:pt idx="20">
                  <c:v>MÉXICO</c:v>
                </c:pt>
              </c:strCache>
            </c:strRef>
          </c:cat>
          <c:val>
            <c:numRef>
              <c:f>Planilha1!$D$2:$D$22</c:f>
              <c:numCache>
                <c:formatCode>0.0</c:formatCode>
                <c:ptCount val="21"/>
                <c:pt idx="0">
                  <c:v>12.474499733549816</c:v>
                </c:pt>
                <c:pt idx="1">
                  <c:v>11.769925271607271</c:v>
                </c:pt>
                <c:pt idx="2">
                  <c:v>11.303916616449396</c:v>
                </c:pt>
                <c:pt idx="3">
                  <c:v>9.1514162839656876</c:v>
                </c:pt>
                <c:pt idx="4">
                  <c:v>8.4237612694475672</c:v>
                </c:pt>
                <c:pt idx="5" formatCode="0.00">
                  <c:v>8.345671799804629</c:v>
                </c:pt>
                <c:pt idx="6">
                  <c:v>8.2740416532151482</c:v>
                </c:pt>
                <c:pt idx="7">
                  <c:v>6.5598298426909629</c:v>
                </c:pt>
                <c:pt idx="8">
                  <c:v>5.297724629200613</c:v>
                </c:pt>
                <c:pt idx="9">
                  <c:v>5.2331494236063589</c:v>
                </c:pt>
                <c:pt idx="10">
                  <c:v>4.9481563719181452</c:v>
                </c:pt>
                <c:pt idx="11">
                  <c:v>4.6423570741975517</c:v>
                </c:pt>
                <c:pt idx="12">
                  <c:v>3.9230009533879096</c:v>
                </c:pt>
                <c:pt idx="13">
                  <c:v>3.4914401780219899</c:v>
                </c:pt>
                <c:pt idx="14">
                  <c:v>3.3714761180674984</c:v>
                </c:pt>
                <c:pt idx="15">
                  <c:v>2.6666010199683683</c:v>
                </c:pt>
                <c:pt idx="16">
                  <c:v>2.6611348681811982</c:v>
                </c:pt>
                <c:pt idx="17">
                  <c:v>2.3877325867408117</c:v>
                </c:pt>
                <c:pt idx="18">
                  <c:v>1.7893922889405567</c:v>
                </c:pt>
                <c:pt idx="19">
                  <c:v>0.75503484764120432</c:v>
                </c:pt>
                <c:pt idx="20">
                  <c:v>0.64705347615505271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90-4985-833F-30CBE7FE47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26719519"/>
        <c:axId val="1740510831"/>
      </c:barChart>
      <c:catAx>
        <c:axId val="18267195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740510831"/>
        <c:crosses val="autoZero"/>
        <c:auto val="1"/>
        <c:lblAlgn val="ctr"/>
        <c:lblOffset val="100"/>
        <c:noMultiLvlLbl val="0"/>
      </c:catAx>
      <c:valAx>
        <c:axId val="1740510831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826719519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PMI!$M$2</c:f>
              <c:strCache>
                <c:ptCount val="1"/>
                <c:pt idx="0">
                  <c:v>CHINA</c:v>
                </c:pt>
              </c:strCache>
            </c:strRef>
          </c:tx>
          <c:spPr>
            <a:ln w="2222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cat>
            <c:numRef>
              <c:f>PMI!$L$3:$L$35</c:f>
              <c:numCache>
                <c:formatCode>m/d/yyyy</c:formatCode>
                <c:ptCount val="33"/>
                <c:pt idx="0">
                  <c:v>43131</c:v>
                </c:pt>
                <c:pt idx="1">
                  <c:v>43159</c:v>
                </c:pt>
                <c:pt idx="2">
                  <c:v>43190</c:v>
                </c:pt>
                <c:pt idx="3">
                  <c:v>43220</c:v>
                </c:pt>
                <c:pt idx="4">
                  <c:v>43251</c:v>
                </c:pt>
                <c:pt idx="5">
                  <c:v>43281</c:v>
                </c:pt>
                <c:pt idx="6">
                  <c:v>43312</c:v>
                </c:pt>
                <c:pt idx="7">
                  <c:v>43343</c:v>
                </c:pt>
                <c:pt idx="8">
                  <c:v>43373</c:v>
                </c:pt>
                <c:pt idx="9">
                  <c:v>43404</c:v>
                </c:pt>
                <c:pt idx="10">
                  <c:v>43434</c:v>
                </c:pt>
                <c:pt idx="11">
                  <c:v>43465</c:v>
                </c:pt>
                <c:pt idx="12">
                  <c:v>43496</c:v>
                </c:pt>
                <c:pt idx="13">
                  <c:v>43524</c:v>
                </c:pt>
                <c:pt idx="14">
                  <c:v>43555</c:v>
                </c:pt>
                <c:pt idx="15">
                  <c:v>43585</c:v>
                </c:pt>
                <c:pt idx="16">
                  <c:v>43616</c:v>
                </c:pt>
                <c:pt idx="17">
                  <c:v>43646</c:v>
                </c:pt>
                <c:pt idx="18">
                  <c:v>43677</c:v>
                </c:pt>
                <c:pt idx="19">
                  <c:v>43708</c:v>
                </c:pt>
                <c:pt idx="20">
                  <c:v>43738</c:v>
                </c:pt>
                <c:pt idx="21">
                  <c:v>43769</c:v>
                </c:pt>
                <c:pt idx="22">
                  <c:v>43799</c:v>
                </c:pt>
                <c:pt idx="23">
                  <c:v>43830</c:v>
                </c:pt>
                <c:pt idx="24">
                  <c:v>43861</c:v>
                </c:pt>
                <c:pt idx="25">
                  <c:v>43890</c:v>
                </c:pt>
                <c:pt idx="26">
                  <c:v>43921</c:v>
                </c:pt>
                <c:pt idx="27">
                  <c:v>43951</c:v>
                </c:pt>
                <c:pt idx="28">
                  <c:v>43982</c:v>
                </c:pt>
                <c:pt idx="29">
                  <c:v>44012</c:v>
                </c:pt>
                <c:pt idx="30">
                  <c:v>44043</c:v>
                </c:pt>
                <c:pt idx="31">
                  <c:v>44074</c:v>
                </c:pt>
                <c:pt idx="32">
                  <c:v>44104</c:v>
                </c:pt>
              </c:numCache>
            </c:numRef>
          </c:cat>
          <c:val>
            <c:numRef>
              <c:f>PMI!$M$3:$M$35</c:f>
              <c:numCache>
                <c:formatCode>General</c:formatCode>
                <c:ptCount val="33"/>
                <c:pt idx="0">
                  <c:v>51.3</c:v>
                </c:pt>
                <c:pt idx="1">
                  <c:v>50.3</c:v>
                </c:pt>
                <c:pt idx="2">
                  <c:v>51.5</c:v>
                </c:pt>
                <c:pt idx="3">
                  <c:v>51.4</c:v>
                </c:pt>
                <c:pt idx="4">
                  <c:v>51.9</c:v>
                </c:pt>
                <c:pt idx="5">
                  <c:v>51.5</c:v>
                </c:pt>
                <c:pt idx="6">
                  <c:v>51.2</c:v>
                </c:pt>
                <c:pt idx="7">
                  <c:v>51.3</c:v>
                </c:pt>
                <c:pt idx="8">
                  <c:v>50.8</c:v>
                </c:pt>
                <c:pt idx="9">
                  <c:v>50.2</c:v>
                </c:pt>
                <c:pt idx="10">
                  <c:v>50</c:v>
                </c:pt>
                <c:pt idx="11">
                  <c:v>49.4</c:v>
                </c:pt>
                <c:pt idx="12">
                  <c:v>49.5</c:v>
                </c:pt>
                <c:pt idx="13">
                  <c:v>49.2</c:v>
                </c:pt>
                <c:pt idx="14">
                  <c:v>50.5</c:v>
                </c:pt>
                <c:pt idx="15">
                  <c:v>50.1</c:v>
                </c:pt>
                <c:pt idx="16">
                  <c:v>49.4</c:v>
                </c:pt>
                <c:pt idx="17">
                  <c:v>49.4</c:v>
                </c:pt>
                <c:pt idx="18">
                  <c:v>49.7</c:v>
                </c:pt>
                <c:pt idx="19">
                  <c:v>49.5</c:v>
                </c:pt>
                <c:pt idx="20">
                  <c:v>49.8</c:v>
                </c:pt>
                <c:pt idx="21">
                  <c:v>49.3</c:v>
                </c:pt>
                <c:pt idx="22">
                  <c:v>50.2</c:v>
                </c:pt>
                <c:pt idx="23">
                  <c:v>50.2</c:v>
                </c:pt>
                <c:pt idx="24">
                  <c:v>50</c:v>
                </c:pt>
                <c:pt idx="25">
                  <c:v>35.700000000000003</c:v>
                </c:pt>
                <c:pt idx="26">
                  <c:v>52</c:v>
                </c:pt>
                <c:pt idx="27">
                  <c:v>50.8</c:v>
                </c:pt>
                <c:pt idx="28">
                  <c:v>50.6</c:v>
                </c:pt>
                <c:pt idx="29">
                  <c:v>50.9</c:v>
                </c:pt>
                <c:pt idx="30">
                  <c:v>51.1</c:v>
                </c:pt>
                <c:pt idx="31">
                  <c:v>51</c:v>
                </c:pt>
                <c:pt idx="32">
                  <c:v>51.5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300F-43FC-AC4F-7BB368B57092}"/>
            </c:ext>
          </c:extLst>
        </c:ser>
        <c:ser>
          <c:idx val="1"/>
          <c:order val="1"/>
          <c:tx>
            <c:strRef>
              <c:f>PMI!$N$2</c:f>
              <c:strCache>
                <c:ptCount val="1"/>
                <c:pt idx="0">
                  <c:v>EUA</c:v>
                </c:pt>
              </c:strCache>
            </c:strRef>
          </c:tx>
          <c:spPr>
            <a:ln w="2222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PMI!$L$3:$L$35</c:f>
              <c:numCache>
                <c:formatCode>m/d/yyyy</c:formatCode>
                <c:ptCount val="33"/>
                <c:pt idx="0">
                  <c:v>43131</c:v>
                </c:pt>
                <c:pt idx="1">
                  <c:v>43159</c:v>
                </c:pt>
                <c:pt idx="2">
                  <c:v>43190</c:v>
                </c:pt>
                <c:pt idx="3">
                  <c:v>43220</c:v>
                </c:pt>
                <c:pt idx="4">
                  <c:v>43251</c:v>
                </c:pt>
                <c:pt idx="5">
                  <c:v>43281</c:v>
                </c:pt>
                <c:pt idx="6">
                  <c:v>43312</c:v>
                </c:pt>
                <c:pt idx="7">
                  <c:v>43343</c:v>
                </c:pt>
                <c:pt idx="8">
                  <c:v>43373</c:v>
                </c:pt>
                <c:pt idx="9">
                  <c:v>43404</c:v>
                </c:pt>
                <c:pt idx="10">
                  <c:v>43434</c:v>
                </c:pt>
                <c:pt idx="11">
                  <c:v>43465</c:v>
                </c:pt>
                <c:pt idx="12">
                  <c:v>43496</c:v>
                </c:pt>
                <c:pt idx="13">
                  <c:v>43524</c:v>
                </c:pt>
                <c:pt idx="14">
                  <c:v>43555</c:v>
                </c:pt>
                <c:pt idx="15">
                  <c:v>43585</c:v>
                </c:pt>
                <c:pt idx="16">
                  <c:v>43616</c:v>
                </c:pt>
                <c:pt idx="17">
                  <c:v>43646</c:v>
                </c:pt>
                <c:pt idx="18">
                  <c:v>43677</c:v>
                </c:pt>
                <c:pt idx="19">
                  <c:v>43708</c:v>
                </c:pt>
                <c:pt idx="20">
                  <c:v>43738</c:v>
                </c:pt>
                <c:pt idx="21">
                  <c:v>43769</c:v>
                </c:pt>
                <c:pt idx="22">
                  <c:v>43799</c:v>
                </c:pt>
                <c:pt idx="23">
                  <c:v>43830</c:v>
                </c:pt>
                <c:pt idx="24">
                  <c:v>43861</c:v>
                </c:pt>
                <c:pt idx="25">
                  <c:v>43890</c:v>
                </c:pt>
                <c:pt idx="26">
                  <c:v>43921</c:v>
                </c:pt>
                <c:pt idx="27">
                  <c:v>43951</c:v>
                </c:pt>
                <c:pt idx="28">
                  <c:v>43982</c:v>
                </c:pt>
                <c:pt idx="29">
                  <c:v>44012</c:v>
                </c:pt>
                <c:pt idx="30">
                  <c:v>44043</c:v>
                </c:pt>
                <c:pt idx="31">
                  <c:v>44074</c:v>
                </c:pt>
                <c:pt idx="32">
                  <c:v>44104</c:v>
                </c:pt>
              </c:numCache>
            </c:numRef>
          </c:cat>
          <c:val>
            <c:numRef>
              <c:f>PMI!$N$3:$N$35</c:f>
              <c:numCache>
                <c:formatCode>General</c:formatCode>
                <c:ptCount val="33"/>
                <c:pt idx="0">
                  <c:v>59.2</c:v>
                </c:pt>
                <c:pt idx="1">
                  <c:v>60.6</c:v>
                </c:pt>
                <c:pt idx="2">
                  <c:v>58.9</c:v>
                </c:pt>
                <c:pt idx="3">
                  <c:v>58.4</c:v>
                </c:pt>
                <c:pt idx="4">
                  <c:v>59</c:v>
                </c:pt>
                <c:pt idx="5">
                  <c:v>59.9</c:v>
                </c:pt>
                <c:pt idx="6">
                  <c:v>58.2</c:v>
                </c:pt>
                <c:pt idx="7">
                  <c:v>60.8</c:v>
                </c:pt>
                <c:pt idx="8">
                  <c:v>59.3</c:v>
                </c:pt>
                <c:pt idx="9">
                  <c:v>58.5</c:v>
                </c:pt>
                <c:pt idx="10">
                  <c:v>58.8</c:v>
                </c:pt>
                <c:pt idx="11">
                  <c:v>55</c:v>
                </c:pt>
                <c:pt idx="12">
                  <c:v>55.5</c:v>
                </c:pt>
                <c:pt idx="13">
                  <c:v>54.1</c:v>
                </c:pt>
                <c:pt idx="14">
                  <c:v>54.6</c:v>
                </c:pt>
                <c:pt idx="15">
                  <c:v>53.4</c:v>
                </c:pt>
                <c:pt idx="16">
                  <c:v>52.3</c:v>
                </c:pt>
                <c:pt idx="17">
                  <c:v>51.6</c:v>
                </c:pt>
                <c:pt idx="18">
                  <c:v>51.3</c:v>
                </c:pt>
                <c:pt idx="19">
                  <c:v>48.8</c:v>
                </c:pt>
                <c:pt idx="20">
                  <c:v>48.2</c:v>
                </c:pt>
                <c:pt idx="21">
                  <c:v>48.5</c:v>
                </c:pt>
                <c:pt idx="22">
                  <c:v>48.1</c:v>
                </c:pt>
                <c:pt idx="23">
                  <c:v>47.8</c:v>
                </c:pt>
                <c:pt idx="24">
                  <c:v>50.9</c:v>
                </c:pt>
                <c:pt idx="25">
                  <c:v>50.1</c:v>
                </c:pt>
                <c:pt idx="26">
                  <c:v>49.1</c:v>
                </c:pt>
                <c:pt idx="27">
                  <c:v>41.5</c:v>
                </c:pt>
                <c:pt idx="28">
                  <c:v>43.1</c:v>
                </c:pt>
                <c:pt idx="29">
                  <c:v>52.6</c:v>
                </c:pt>
                <c:pt idx="30">
                  <c:v>54.2</c:v>
                </c:pt>
                <c:pt idx="31">
                  <c:v>56</c:v>
                </c:pt>
                <c:pt idx="32">
                  <c:v>55.4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300F-43FC-AC4F-7BB368B57092}"/>
            </c:ext>
          </c:extLst>
        </c:ser>
        <c:ser>
          <c:idx val="2"/>
          <c:order val="2"/>
          <c:tx>
            <c:strRef>
              <c:f>PMI!$O$2</c:f>
              <c:strCache>
                <c:ptCount val="1"/>
                <c:pt idx="0">
                  <c:v>EUROPA</c:v>
                </c:pt>
              </c:strCache>
            </c:strRef>
          </c:tx>
          <c:spPr>
            <a:ln w="2222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PMI!$L$3:$L$35</c:f>
              <c:numCache>
                <c:formatCode>m/d/yyyy</c:formatCode>
                <c:ptCount val="33"/>
                <c:pt idx="0">
                  <c:v>43131</c:v>
                </c:pt>
                <c:pt idx="1">
                  <c:v>43159</c:v>
                </c:pt>
                <c:pt idx="2">
                  <c:v>43190</c:v>
                </c:pt>
                <c:pt idx="3">
                  <c:v>43220</c:v>
                </c:pt>
                <c:pt idx="4">
                  <c:v>43251</c:v>
                </c:pt>
                <c:pt idx="5">
                  <c:v>43281</c:v>
                </c:pt>
                <c:pt idx="6">
                  <c:v>43312</c:v>
                </c:pt>
                <c:pt idx="7">
                  <c:v>43343</c:v>
                </c:pt>
                <c:pt idx="8">
                  <c:v>43373</c:v>
                </c:pt>
                <c:pt idx="9">
                  <c:v>43404</c:v>
                </c:pt>
                <c:pt idx="10">
                  <c:v>43434</c:v>
                </c:pt>
                <c:pt idx="11">
                  <c:v>43465</c:v>
                </c:pt>
                <c:pt idx="12">
                  <c:v>43496</c:v>
                </c:pt>
                <c:pt idx="13">
                  <c:v>43524</c:v>
                </c:pt>
                <c:pt idx="14">
                  <c:v>43555</c:v>
                </c:pt>
                <c:pt idx="15">
                  <c:v>43585</c:v>
                </c:pt>
                <c:pt idx="16">
                  <c:v>43616</c:v>
                </c:pt>
                <c:pt idx="17">
                  <c:v>43646</c:v>
                </c:pt>
                <c:pt idx="18">
                  <c:v>43677</c:v>
                </c:pt>
                <c:pt idx="19">
                  <c:v>43708</c:v>
                </c:pt>
                <c:pt idx="20">
                  <c:v>43738</c:v>
                </c:pt>
                <c:pt idx="21">
                  <c:v>43769</c:v>
                </c:pt>
                <c:pt idx="22">
                  <c:v>43799</c:v>
                </c:pt>
                <c:pt idx="23">
                  <c:v>43830</c:v>
                </c:pt>
                <c:pt idx="24">
                  <c:v>43861</c:v>
                </c:pt>
                <c:pt idx="25">
                  <c:v>43890</c:v>
                </c:pt>
                <c:pt idx="26">
                  <c:v>43921</c:v>
                </c:pt>
                <c:pt idx="27">
                  <c:v>43951</c:v>
                </c:pt>
                <c:pt idx="28">
                  <c:v>43982</c:v>
                </c:pt>
                <c:pt idx="29">
                  <c:v>44012</c:v>
                </c:pt>
                <c:pt idx="30">
                  <c:v>44043</c:v>
                </c:pt>
                <c:pt idx="31">
                  <c:v>44074</c:v>
                </c:pt>
                <c:pt idx="32">
                  <c:v>44104</c:v>
                </c:pt>
              </c:numCache>
            </c:numRef>
          </c:cat>
          <c:val>
            <c:numRef>
              <c:f>PMI!$O$3:$O$35</c:f>
              <c:numCache>
                <c:formatCode>General</c:formatCode>
                <c:ptCount val="33"/>
                <c:pt idx="0">
                  <c:v>59.6</c:v>
                </c:pt>
                <c:pt idx="1">
                  <c:v>58.6</c:v>
                </c:pt>
                <c:pt idx="2">
                  <c:v>56.6</c:v>
                </c:pt>
                <c:pt idx="3">
                  <c:v>56.2</c:v>
                </c:pt>
                <c:pt idx="4">
                  <c:v>55.5</c:v>
                </c:pt>
                <c:pt idx="5">
                  <c:v>54.9</c:v>
                </c:pt>
                <c:pt idx="6">
                  <c:v>55.1</c:v>
                </c:pt>
                <c:pt idx="7">
                  <c:v>54.6</c:v>
                </c:pt>
                <c:pt idx="8">
                  <c:v>53.2</c:v>
                </c:pt>
                <c:pt idx="9">
                  <c:v>52</c:v>
                </c:pt>
                <c:pt idx="10">
                  <c:v>51.8</c:v>
                </c:pt>
                <c:pt idx="11">
                  <c:v>51.4</c:v>
                </c:pt>
                <c:pt idx="12">
                  <c:v>50.5</c:v>
                </c:pt>
                <c:pt idx="13">
                  <c:v>49.3</c:v>
                </c:pt>
                <c:pt idx="14">
                  <c:v>47.5</c:v>
                </c:pt>
                <c:pt idx="15">
                  <c:v>47.9</c:v>
                </c:pt>
                <c:pt idx="16">
                  <c:v>47.7</c:v>
                </c:pt>
                <c:pt idx="17">
                  <c:v>47.6</c:v>
                </c:pt>
                <c:pt idx="18">
                  <c:v>46.5</c:v>
                </c:pt>
                <c:pt idx="19">
                  <c:v>47</c:v>
                </c:pt>
                <c:pt idx="20">
                  <c:v>45.7</c:v>
                </c:pt>
                <c:pt idx="21">
                  <c:v>45.9</c:v>
                </c:pt>
                <c:pt idx="22">
                  <c:v>46.9</c:v>
                </c:pt>
                <c:pt idx="23">
                  <c:v>46.3</c:v>
                </c:pt>
                <c:pt idx="24">
                  <c:v>47.9</c:v>
                </c:pt>
                <c:pt idx="25">
                  <c:v>49.2</c:v>
                </c:pt>
                <c:pt idx="26">
                  <c:v>44.5</c:v>
                </c:pt>
                <c:pt idx="27">
                  <c:v>33.4</c:v>
                </c:pt>
                <c:pt idx="28">
                  <c:v>39.4</c:v>
                </c:pt>
                <c:pt idx="29">
                  <c:v>47.4</c:v>
                </c:pt>
                <c:pt idx="30">
                  <c:v>51.8</c:v>
                </c:pt>
                <c:pt idx="31">
                  <c:v>51.7</c:v>
                </c:pt>
                <c:pt idx="32">
                  <c:v>53.7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300F-43FC-AC4F-7BB368B57092}"/>
            </c:ext>
          </c:extLst>
        </c:ser>
        <c:ser>
          <c:idx val="3"/>
          <c:order val="3"/>
          <c:tx>
            <c:strRef>
              <c:f>PMI!$P$2</c:f>
              <c:strCache>
                <c:ptCount val="1"/>
                <c:pt idx="0">
                  <c:v>BRASIL</c:v>
                </c:pt>
              </c:strCache>
            </c:strRef>
          </c:tx>
          <c:spPr>
            <a:ln w="2222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PMI!$L$3:$L$35</c:f>
              <c:numCache>
                <c:formatCode>m/d/yyyy</c:formatCode>
                <c:ptCount val="33"/>
                <c:pt idx="0">
                  <c:v>43131</c:v>
                </c:pt>
                <c:pt idx="1">
                  <c:v>43159</c:v>
                </c:pt>
                <c:pt idx="2">
                  <c:v>43190</c:v>
                </c:pt>
                <c:pt idx="3">
                  <c:v>43220</c:v>
                </c:pt>
                <c:pt idx="4">
                  <c:v>43251</c:v>
                </c:pt>
                <c:pt idx="5">
                  <c:v>43281</c:v>
                </c:pt>
                <c:pt idx="6">
                  <c:v>43312</c:v>
                </c:pt>
                <c:pt idx="7">
                  <c:v>43343</c:v>
                </c:pt>
                <c:pt idx="8">
                  <c:v>43373</c:v>
                </c:pt>
                <c:pt idx="9">
                  <c:v>43404</c:v>
                </c:pt>
                <c:pt idx="10">
                  <c:v>43434</c:v>
                </c:pt>
                <c:pt idx="11">
                  <c:v>43465</c:v>
                </c:pt>
                <c:pt idx="12">
                  <c:v>43496</c:v>
                </c:pt>
                <c:pt idx="13">
                  <c:v>43524</c:v>
                </c:pt>
                <c:pt idx="14">
                  <c:v>43555</c:v>
                </c:pt>
                <c:pt idx="15">
                  <c:v>43585</c:v>
                </c:pt>
                <c:pt idx="16">
                  <c:v>43616</c:v>
                </c:pt>
                <c:pt idx="17">
                  <c:v>43646</c:v>
                </c:pt>
                <c:pt idx="18">
                  <c:v>43677</c:v>
                </c:pt>
                <c:pt idx="19">
                  <c:v>43708</c:v>
                </c:pt>
                <c:pt idx="20">
                  <c:v>43738</c:v>
                </c:pt>
                <c:pt idx="21">
                  <c:v>43769</c:v>
                </c:pt>
                <c:pt idx="22">
                  <c:v>43799</c:v>
                </c:pt>
                <c:pt idx="23">
                  <c:v>43830</c:v>
                </c:pt>
                <c:pt idx="24">
                  <c:v>43861</c:v>
                </c:pt>
                <c:pt idx="25">
                  <c:v>43890</c:v>
                </c:pt>
                <c:pt idx="26">
                  <c:v>43921</c:v>
                </c:pt>
                <c:pt idx="27">
                  <c:v>43951</c:v>
                </c:pt>
                <c:pt idx="28">
                  <c:v>43982</c:v>
                </c:pt>
                <c:pt idx="29">
                  <c:v>44012</c:v>
                </c:pt>
                <c:pt idx="30">
                  <c:v>44043</c:v>
                </c:pt>
                <c:pt idx="31">
                  <c:v>44074</c:v>
                </c:pt>
                <c:pt idx="32">
                  <c:v>44104</c:v>
                </c:pt>
              </c:numCache>
            </c:numRef>
          </c:cat>
          <c:val>
            <c:numRef>
              <c:f>PMI!$P$3:$P$35</c:f>
              <c:numCache>
                <c:formatCode>General</c:formatCode>
                <c:ptCount val="33"/>
                <c:pt idx="0">
                  <c:v>51.2</c:v>
                </c:pt>
                <c:pt idx="1">
                  <c:v>53.2</c:v>
                </c:pt>
                <c:pt idx="2">
                  <c:v>53.4</c:v>
                </c:pt>
                <c:pt idx="3">
                  <c:v>52.3</c:v>
                </c:pt>
                <c:pt idx="4">
                  <c:v>50.7</c:v>
                </c:pt>
                <c:pt idx="5">
                  <c:v>49.8</c:v>
                </c:pt>
                <c:pt idx="6">
                  <c:v>50.5</c:v>
                </c:pt>
                <c:pt idx="7">
                  <c:v>51.1</c:v>
                </c:pt>
                <c:pt idx="8">
                  <c:v>50.9</c:v>
                </c:pt>
                <c:pt idx="9">
                  <c:v>51.1</c:v>
                </c:pt>
                <c:pt idx="10">
                  <c:v>52.7</c:v>
                </c:pt>
                <c:pt idx="11">
                  <c:v>52.6</c:v>
                </c:pt>
                <c:pt idx="12">
                  <c:v>52.7</c:v>
                </c:pt>
                <c:pt idx="13">
                  <c:v>53.4</c:v>
                </c:pt>
                <c:pt idx="14">
                  <c:v>52.8</c:v>
                </c:pt>
                <c:pt idx="15">
                  <c:v>51.5</c:v>
                </c:pt>
                <c:pt idx="16">
                  <c:v>50.2</c:v>
                </c:pt>
                <c:pt idx="17">
                  <c:v>51</c:v>
                </c:pt>
                <c:pt idx="18">
                  <c:v>49.9</c:v>
                </c:pt>
                <c:pt idx="19">
                  <c:v>52.5</c:v>
                </c:pt>
                <c:pt idx="20">
                  <c:v>53.4</c:v>
                </c:pt>
                <c:pt idx="21">
                  <c:v>52.2</c:v>
                </c:pt>
                <c:pt idx="22">
                  <c:v>52.9</c:v>
                </c:pt>
                <c:pt idx="23">
                  <c:v>50.2</c:v>
                </c:pt>
                <c:pt idx="24">
                  <c:v>51</c:v>
                </c:pt>
                <c:pt idx="25">
                  <c:v>52.3</c:v>
                </c:pt>
                <c:pt idx="26">
                  <c:v>48.4</c:v>
                </c:pt>
                <c:pt idx="27">
                  <c:v>36</c:v>
                </c:pt>
                <c:pt idx="28">
                  <c:v>38.299999999999997</c:v>
                </c:pt>
                <c:pt idx="29">
                  <c:v>51.6</c:v>
                </c:pt>
                <c:pt idx="30">
                  <c:v>58.2</c:v>
                </c:pt>
                <c:pt idx="31">
                  <c:v>64.7</c:v>
                </c:pt>
                <c:pt idx="32">
                  <c:v>64.900000000000006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300F-43FC-AC4F-7BB368B57092}"/>
            </c:ext>
          </c:extLst>
        </c:ser>
        <c:ser>
          <c:idx val="8"/>
          <c:order val="8"/>
          <c:tx>
            <c:strRef>
              <c:f>PMI!$U$2</c:f>
              <c:strCache>
                <c:ptCount val="1"/>
                <c:pt idx="0">
                  <c:v>ABAIXO DE 50 RETRAÇÃO</c:v>
                </c:pt>
              </c:strCache>
            </c:strRef>
          </c:tx>
          <c:spPr>
            <a:ln w="2222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PMI!$L$3:$L$35</c:f>
              <c:numCache>
                <c:formatCode>m/d/yyyy</c:formatCode>
                <c:ptCount val="33"/>
                <c:pt idx="0">
                  <c:v>43131</c:v>
                </c:pt>
                <c:pt idx="1">
                  <c:v>43159</c:v>
                </c:pt>
                <c:pt idx="2">
                  <c:v>43190</c:v>
                </c:pt>
                <c:pt idx="3">
                  <c:v>43220</c:v>
                </c:pt>
                <c:pt idx="4">
                  <c:v>43251</c:v>
                </c:pt>
                <c:pt idx="5">
                  <c:v>43281</c:v>
                </c:pt>
                <c:pt idx="6">
                  <c:v>43312</c:v>
                </c:pt>
                <c:pt idx="7">
                  <c:v>43343</c:v>
                </c:pt>
                <c:pt idx="8">
                  <c:v>43373</c:v>
                </c:pt>
                <c:pt idx="9">
                  <c:v>43404</c:v>
                </c:pt>
                <c:pt idx="10">
                  <c:v>43434</c:v>
                </c:pt>
                <c:pt idx="11">
                  <c:v>43465</c:v>
                </c:pt>
                <c:pt idx="12">
                  <c:v>43496</c:v>
                </c:pt>
                <c:pt idx="13">
                  <c:v>43524</c:v>
                </c:pt>
                <c:pt idx="14">
                  <c:v>43555</c:v>
                </c:pt>
                <c:pt idx="15">
                  <c:v>43585</c:v>
                </c:pt>
                <c:pt idx="16">
                  <c:v>43616</c:v>
                </c:pt>
                <c:pt idx="17">
                  <c:v>43646</c:v>
                </c:pt>
                <c:pt idx="18">
                  <c:v>43677</c:v>
                </c:pt>
                <c:pt idx="19">
                  <c:v>43708</c:v>
                </c:pt>
                <c:pt idx="20">
                  <c:v>43738</c:v>
                </c:pt>
                <c:pt idx="21">
                  <c:v>43769</c:v>
                </c:pt>
                <c:pt idx="22">
                  <c:v>43799</c:v>
                </c:pt>
                <c:pt idx="23">
                  <c:v>43830</c:v>
                </c:pt>
                <c:pt idx="24">
                  <c:v>43861</c:v>
                </c:pt>
                <c:pt idx="25">
                  <c:v>43890</c:v>
                </c:pt>
                <c:pt idx="26">
                  <c:v>43921</c:v>
                </c:pt>
                <c:pt idx="27">
                  <c:v>43951</c:v>
                </c:pt>
                <c:pt idx="28">
                  <c:v>43982</c:v>
                </c:pt>
                <c:pt idx="29">
                  <c:v>44012</c:v>
                </c:pt>
                <c:pt idx="30">
                  <c:v>44043</c:v>
                </c:pt>
                <c:pt idx="31">
                  <c:v>44074</c:v>
                </c:pt>
                <c:pt idx="32">
                  <c:v>44104</c:v>
                </c:pt>
              </c:numCache>
            </c:numRef>
          </c:cat>
          <c:val>
            <c:numRef>
              <c:f>PMI!$U$3:$U$35</c:f>
              <c:numCache>
                <c:formatCode>General</c:formatCode>
                <c:ptCount val="33"/>
                <c:pt idx="0">
                  <c:v>50</c:v>
                </c:pt>
                <c:pt idx="1">
                  <c:v>50</c:v>
                </c:pt>
                <c:pt idx="2">
                  <c:v>50</c:v>
                </c:pt>
                <c:pt idx="3">
                  <c:v>50</c:v>
                </c:pt>
                <c:pt idx="4">
                  <c:v>50</c:v>
                </c:pt>
                <c:pt idx="5">
                  <c:v>50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50</c:v>
                </c:pt>
                <c:pt idx="10">
                  <c:v>50</c:v>
                </c:pt>
                <c:pt idx="11">
                  <c:v>50</c:v>
                </c:pt>
                <c:pt idx="12">
                  <c:v>50</c:v>
                </c:pt>
                <c:pt idx="13">
                  <c:v>50</c:v>
                </c:pt>
                <c:pt idx="14">
                  <c:v>50</c:v>
                </c:pt>
                <c:pt idx="15">
                  <c:v>50</c:v>
                </c:pt>
                <c:pt idx="16">
                  <c:v>50</c:v>
                </c:pt>
                <c:pt idx="17">
                  <c:v>50</c:v>
                </c:pt>
                <c:pt idx="18">
                  <c:v>50</c:v>
                </c:pt>
                <c:pt idx="19">
                  <c:v>50</c:v>
                </c:pt>
                <c:pt idx="20">
                  <c:v>50</c:v>
                </c:pt>
                <c:pt idx="21">
                  <c:v>50</c:v>
                </c:pt>
                <c:pt idx="22">
                  <c:v>50</c:v>
                </c:pt>
                <c:pt idx="23">
                  <c:v>50</c:v>
                </c:pt>
                <c:pt idx="24">
                  <c:v>50</c:v>
                </c:pt>
                <c:pt idx="25">
                  <c:v>50</c:v>
                </c:pt>
                <c:pt idx="26">
                  <c:v>50</c:v>
                </c:pt>
                <c:pt idx="27">
                  <c:v>50</c:v>
                </c:pt>
                <c:pt idx="28">
                  <c:v>50</c:v>
                </c:pt>
                <c:pt idx="29">
                  <c:v>50</c:v>
                </c:pt>
                <c:pt idx="30">
                  <c:v>50</c:v>
                </c:pt>
                <c:pt idx="31">
                  <c:v>50</c:v>
                </c:pt>
                <c:pt idx="32">
                  <c:v>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00F-43FC-AC4F-7BB368B570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55425647"/>
        <c:axId val="2033367727"/>
        <c:extLst>
          <c:ext xmlns:c15="http://schemas.microsoft.com/office/drawing/2012/chart" uri="{02D57815-91ED-43cb-92C2-25804820EDAC}">
            <c15:filteredLineSeries>
              <c15:ser>
                <c:idx val="4"/>
                <c:order val="4"/>
                <c:tx>
                  <c:strRef>
                    <c:extLst>
                      <c:ext uri="{02D57815-91ED-43cb-92C2-25804820EDAC}">
                        <c15:formulaRef>
                          <c15:sqref>PMI!$Q$2</c15:sqref>
                        </c15:formulaRef>
                      </c:ext>
                    </c:extLst>
                    <c:strCache>
                      <c:ptCount val="1"/>
                      <c:pt idx="0">
                        <c:v>CHINA</c:v>
                      </c:pt>
                    </c:strCache>
                  </c:strRef>
                </c:tx>
                <c:spPr>
                  <a:ln w="2222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PMI!$L$3:$L$35</c15:sqref>
                        </c15:formulaRef>
                      </c:ext>
                    </c:extLst>
                    <c:numCache>
                      <c:formatCode>m/d/yyyy</c:formatCode>
                      <c:ptCount val="33"/>
                      <c:pt idx="0">
                        <c:v>43131</c:v>
                      </c:pt>
                      <c:pt idx="1">
                        <c:v>43159</c:v>
                      </c:pt>
                      <c:pt idx="2">
                        <c:v>43190</c:v>
                      </c:pt>
                      <c:pt idx="3">
                        <c:v>43220</c:v>
                      </c:pt>
                      <c:pt idx="4">
                        <c:v>43251</c:v>
                      </c:pt>
                      <c:pt idx="5">
                        <c:v>43281</c:v>
                      </c:pt>
                      <c:pt idx="6">
                        <c:v>43312</c:v>
                      </c:pt>
                      <c:pt idx="7">
                        <c:v>43343</c:v>
                      </c:pt>
                      <c:pt idx="8">
                        <c:v>43373</c:v>
                      </c:pt>
                      <c:pt idx="9">
                        <c:v>43404</c:v>
                      </c:pt>
                      <c:pt idx="10">
                        <c:v>43434</c:v>
                      </c:pt>
                      <c:pt idx="11">
                        <c:v>43465</c:v>
                      </c:pt>
                      <c:pt idx="12">
                        <c:v>43496</c:v>
                      </c:pt>
                      <c:pt idx="13">
                        <c:v>43524</c:v>
                      </c:pt>
                      <c:pt idx="14">
                        <c:v>43555</c:v>
                      </c:pt>
                      <c:pt idx="15">
                        <c:v>43585</c:v>
                      </c:pt>
                      <c:pt idx="16">
                        <c:v>43616</c:v>
                      </c:pt>
                      <c:pt idx="17">
                        <c:v>43646</c:v>
                      </c:pt>
                      <c:pt idx="18">
                        <c:v>43677</c:v>
                      </c:pt>
                      <c:pt idx="19">
                        <c:v>43708</c:v>
                      </c:pt>
                      <c:pt idx="20">
                        <c:v>43738</c:v>
                      </c:pt>
                      <c:pt idx="21">
                        <c:v>43769</c:v>
                      </c:pt>
                      <c:pt idx="22">
                        <c:v>43799</c:v>
                      </c:pt>
                      <c:pt idx="23">
                        <c:v>43830</c:v>
                      </c:pt>
                      <c:pt idx="24">
                        <c:v>43861</c:v>
                      </c:pt>
                      <c:pt idx="25">
                        <c:v>43890</c:v>
                      </c:pt>
                      <c:pt idx="26">
                        <c:v>43921</c:v>
                      </c:pt>
                      <c:pt idx="27">
                        <c:v>43951</c:v>
                      </c:pt>
                      <c:pt idx="28">
                        <c:v>43982</c:v>
                      </c:pt>
                      <c:pt idx="29">
                        <c:v>44012</c:v>
                      </c:pt>
                      <c:pt idx="30">
                        <c:v>44043</c:v>
                      </c:pt>
                      <c:pt idx="31">
                        <c:v>44074</c:v>
                      </c:pt>
                      <c:pt idx="32">
                        <c:v>44104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PMI!$Q$3:$Q$35</c15:sqref>
                        </c15:formulaRef>
                      </c:ext>
                    </c:extLst>
                    <c:numCache>
                      <c:formatCode>General</c:formatCode>
                      <c:ptCount val="33"/>
                      <c:pt idx="0">
                        <c:v>54.7</c:v>
                      </c:pt>
                      <c:pt idx="1">
                        <c:v>54.2</c:v>
                      </c:pt>
                      <c:pt idx="2">
                        <c:v>52.3</c:v>
                      </c:pt>
                      <c:pt idx="3">
                        <c:v>52.9</c:v>
                      </c:pt>
                      <c:pt idx="4">
                        <c:v>52.9</c:v>
                      </c:pt>
                      <c:pt idx="5">
                        <c:v>53.9</c:v>
                      </c:pt>
                      <c:pt idx="6">
                        <c:v>52.8</c:v>
                      </c:pt>
                      <c:pt idx="7">
                        <c:v>51.5</c:v>
                      </c:pt>
                      <c:pt idx="8">
                        <c:v>53.1</c:v>
                      </c:pt>
                      <c:pt idx="9">
                        <c:v>50.8</c:v>
                      </c:pt>
                      <c:pt idx="10">
                        <c:v>53.8</c:v>
                      </c:pt>
                      <c:pt idx="11">
                        <c:v>53.9</c:v>
                      </c:pt>
                      <c:pt idx="12">
                        <c:v>53.6</c:v>
                      </c:pt>
                      <c:pt idx="13">
                        <c:v>51.1</c:v>
                      </c:pt>
                      <c:pt idx="14">
                        <c:v>54.4</c:v>
                      </c:pt>
                      <c:pt idx="15">
                        <c:v>54.5</c:v>
                      </c:pt>
                      <c:pt idx="16">
                        <c:v>52.7</c:v>
                      </c:pt>
                      <c:pt idx="17">
                        <c:v>52</c:v>
                      </c:pt>
                      <c:pt idx="18">
                        <c:v>51.6</c:v>
                      </c:pt>
                      <c:pt idx="19">
                        <c:v>52.1</c:v>
                      </c:pt>
                      <c:pt idx="20">
                        <c:v>51.3</c:v>
                      </c:pt>
                      <c:pt idx="21">
                        <c:v>51.1</c:v>
                      </c:pt>
                      <c:pt idx="22">
                        <c:v>53.5</c:v>
                      </c:pt>
                      <c:pt idx="23">
                        <c:v>52.5</c:v>
                      </c:pt>
                      <c:pt idx="24">
                        <c:v>51.8</c:v>
                      </c:pt>
                      <c:pt idx="25">
                        <c:v>26.5</c:v>
                      </c:pt>
                      <c:pt idx="26">
                        <c:v>43</c:v>
                      </c:pt>
                      <c:pt idx="27">
                        <c:v>44.4</c:v>
                      </c:pt>
                      <c:pt idx="28">
                        <c:v>55</c:v>
                      </c:pt>
                      <c:pt idx="29">
                        <c:v>58.4</c:v>
                      </c:pt>
                      <c:pt idx="30">
                        <c:v>54.1</c:v>
                      </c:pt>
                      <c:pt idx="31">
                        <c:v>54</c:v>
                      </c:pt>
                      <c:pt idx="32">
                        <c:v>0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5-300F-43FC-AC4F-7BB368B57092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PMI!$R$2</c15:sqref>
                        </c15:formulaRef>
                      </c:ext>
                    </c:extLst>
                    <c:strCache>
                      <c:ptCount val="1"/>
                      <c:pt idx="0">
                        <c:v>EUA</c:v>
                      </c:pt>
                    </c:strCache>
                  </c:strRef>
                </c:tx>
                <c:spPr>
                  <a:ln w="2222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PMI!$L$3:$L$35</c15:sqref>
                        </c15:formulaRef>
                      </c:ext>
                    </c:extLst>
                    <c:numCache>
                      <c:formatCode>m/d/yyyy</c:formatCode>
                      <c:ptCount val="33"/>
                      <c:pt idx="0">
                        <c:v>43131</c:v>
                      </c:pt>
                      <c:pt idx="1">
                        <c:v>43159</c:v>
                      </c:pt>
                      <c:pt idx="2">
                        <c:v>43190</c:v>
                      </c:pt>
                      <c:pt idx="3">
                        <c:v>43220</c:v>
                      </c:pt>
                      <c:pt idx="4">
                        <c:v>43251</c:v>
                      </c:pt>
                      <c:pt idx="5">
                        <c:v>43281</c:v>
                      </c:pt>
                      <c:pt idx="6">
                        <c:v>43312</c:v>
                      </c:pt>
                      <c:pt idx="7">
                        <c:v>43343</c:v>
                      </c:pt>
                      <c:pt idx="8">
                        <c:v>43373</c:v>
                      </c:pt>
                      <c:pt idx="9">
                        <c:v>43404</c:v>
                      </c:pt>
                      <c:pt idx="10">
                        <c:v>43434</c:v>
                      </c:pt>
                      <c:pt idx="11">
                        <c:v>43465</c:v>
                      </c:pt>
                      <c:pt idx="12">
                        <c:v>43496</c:v>
                      </c:pt>
                      <c:pt idx="13">
                        <c:v>43524</c:v>
                      </c:pt>
                      <c:pt idx="14">
                        <c:v>43555</c:v>
                      </c:pt>
                      <c:pt idx="15">
                        <c:v>43585</c:v>
                      </c:pt>
                      <c:pt idx="16">
                        <c:v>43616</c:v>
                      </c:pt>
                      <c:pt idx="17">
                        <c:v>43646</c:v>
                      </c:pt>
                      <c:pt idx="18">
                        <c:v>43677</c:v>
                      </c:pt>
                      <c:pt idx="19">
                        <c:v>43708</c:v>
                      </c:pt>
                      <c:pt idx="20">
                        <c:v>43738</c:v>
                      </c:pt>
                      <c:pt idx="21">
                        <c:v>43769</c:v>
                      </c:pt>
                      <c:pt idx="22">
                        <c:v>43799</c:v>
                      </c:pt>
                      <c:pt idx="23">
                        <c:v>43830</c:v>
                      </c:pt>
                      <c:pt idx="24">
                        <c:v>43861</c:v>
                      </c:pt>
                      <c:pt idx="25">
                        <c:v>43890</c:v>
                      </c:pt>
                      <c:pt idx="26">
                        <c:v>43921</c:v>
                      </c:pt>
                      <c:pt idx="27">
                        <c:v>43951</c:v>
                      </c:pt>
                      <c:pt idx="28">
                        <c:v>43982</c:v>
                      </c:pt>
                      <c:pt idx="29">
                        <c:v>44012</c:v>
                      </c:pt>
                      <c:pt idx="30">
                        <c:v>44043</c:v>
                      </c:pt>
                      <c:pt idx="31">
                        <c:v>44074</c:v>
                      </c:pt>
                      <c:pt idx="32">
                        <c:v>44104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PMI!$R$3:$R$35</c15:sqref>
                        </c15:formulaRef>
                      </c:ext>
                    </c:extLst>
                    <c:numCache>
                      <c:formatCode>General</c:formatCode>
                      <c:ptCount val="33"/>
                      <c:pt idx="0">
                        <c:v>59.5</c:v>
                      </c:pt>
                      <c:pt idx="1">
                        <c:v>58.2</c:v>
                      </c:pt>
                      <c:pt idx="2">
                        <c:v>58.7</c:v>
                      </c:pt>
                      <c:pt idx="3">
                        <c:v>57.5</c:v>
                      </c:pt>
                      <c:pt idx="4">
                        <c:v>58.2</c:v>
                      </c:pt>
                      <c:pt idx="5">
                        <c:v>59.2</c:v>
                      </c:pt>
                      <c:pt idx="6">
                        <c:v>57.5</c:v>
                      </c:pt>
                      <c:pt idx="7">
                        <c:v>58.9</c:v>
                      </c:pt>
                      <c:pt idx="8">
                        <c:v>61.2</c:v>
                      </c:pt>
                      <c:pt idx="9">
                        <c:v>60.3</c:v>
                      </c:pt>
                      <c:pt idx="10">
                        <c:v>60.2</c:v>
                      </c:pt>
                      <c:pt idx="11">
                        <c:v>58</c:v>
                      </c:pt>
                      <c:pt idx="12">
                        <c:v>56</c:v>
                      </c:pt>
                      <c:pt idx="13">
                        <c:v>58.5</c:v>
                      </c:pt>
                      <c:pt idx="14">
                        <c:v>56.3</c:v>
                      </c:pt>
                      <c:pt idx="15">
                        <c:v>55.7</c:v>
                      </c:pt>
                      <c:pt idx="16">
                        <c:v>56.3</c:v>
                      </c:pt>
                      <c:pt idx="17">
                        <c:v>55.4</c:v>
                      </c:pt>
                      <c:pt idx="18">
                        <c:v>54.8</c:v>
                      </c:pt>
                      <c:pt idx="19">
                        <c:v>56</c:v>
                      </c:pt>
                      <c:pt idx="20">
                        <c:v>53.5</c:v>
                      </c:pt>
                      <c:pt idx="21">
                        <c:v>54.4</c:v>
                      </c:pt>
                      <c:pt idx="22">
                        <c:v>53.9</c:v>
                      </c:pt>
                      <c:pt idx="23">
                        <c:v>54.9</c:v>
                      </c:pt>
                      <c:pt idx="24">
                        <c:v>55.5</c:v>
                      </c:pt>
                      <c:pt idx="25">
                        <c:v>57.3</c:v>
                      </c:pt>
                      <c:pt idx="26">
                        <c:v>52.5</c:v>
                      </c:pt>
                      <c:pt idx="27">
                        <c:v>41.8</c:v>
                      </c:pt>
                      <c:pt idx="28">
                        <c:v>45.4</c:v>
                      </c:pt>
                      <c:pt idx="29">
                        <c:v>57.1</c:v>
                      </c:pt>
                      <c:pt idx="30">
                        <c:v>58.1</c:v>
                      </c:pt>
                      <c:pt idx="31">
                        <c:v>56.9</c:v>
                      </c:pt>
                      <c:pt idx="32">
                        <c:v>57.8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300F-43FC-AC4F-7BB368B57092}"/>
                  </c:ext>
                </c:extLst>
              </c15:ser>
            </c15:filteredLineSeries>
            <c15:filteredLine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PMI!$S$2</c15:sqref>
                        </c15:formulaRef>
                      </c:ext>
                    </c:extLst>
                    <c:strCache>
                      <c:ptCount val="1"/>
                      <c:pt idx="0">
                        <c:v>EUROPA</c:v>
                      </c:pt>
                    </c:strCache>
                  </c:strRef>
                </c:tx>
                <c:spPr>
                  <a:ln w="22225" cap="rnd">
                    <a:solidFill>
                      <a:schemeClr val="accent1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PMI!$L$3:$L$35</c15:sqref>
                        </c15:formulaRef>
                      </c:ext>
                    </c:extLst>
                    <c:numCache>
                      <c:formatCode>m/d/yyyy</c:formatCode>
                      <c:ptCount val="33"/>
                      <c:pt idx="0">
                        <c:v>43131</c:v>
                      </c:pt>
                      <c:pt idx="1">
                        <c:v>43159</c:v>
                      </c:pt>
                      <c:pt idx="2">
                        <c:v>43190</c:v>
                      </c:pt>
                      <c:pt idx="3">
                        <c:v>43220</c:v>
                      </c:pt>
                      <c:pt idx="4">
                        <c:v>43251</c:v>
                      </c:pt>
                      <c:pt idx="5">
                        <c:v>43281</c:v>
                      </c:pt>
                      <c:pt idx="6">
                        <c:v>43312</c:v>
                      </c:pt>
                      <c:pt idx="7">
                        <c:v>43343</c:v>
                      </c:pt>
                      <c:pt idx="8">
                        <c:v>43373</c:v>
                      </c:pt>
                      <c:pt idx="9">
                        <c:v>43404</c:v>
                      </c:pt>
                      <c:pt idx="10">
                        <c:v>43434</c:v>
                      </c:pt>
                      <c:pt idx="11">
                        <c:v>43465</c:v>
                      </c:pt>
                      <c:pt idx="12">
                        <c:v>43496</c:v>
                      </c:pt>
                      <c:pt idx="13">
                        <c:v>43524</c:v>
                      </c:pt>
                      <c:pt idx="14">
                        <c:v>43555</c:v>
                      </c:pt>
                      <c:pt idx="15">
                        <c:v>43585</c:v>
                      </c:pt>
                      <c:pt idx="16">
                        <c:v>43616</c:v>
                      </c:pt>
                      <c:pt idx="17">
                        <c:v>43646</c:v>
                      </c:pt>
                      <c:pt idx="18">
                        <c:v>43677</c:v>
                      </c:pt>
                      <c:pt idx="19">
                        <c:v>43708</c:v>
                      </c:pt>
                      <c:pt idx="20">
                        <c:v>43738</c:v>
                      </c:pt>
                      <c:pt idx="21">
                        <c:v>43769</c:v>
                      </c:pt>
                      <c:pt idx="22">
                        <c:v>43799</c:v>
                      </c:pt>
                      <c:pt idx="23">
                        <c:v>43830</c:v>
                      </c:pt>
                      <c:pt idx="24">
                        <c:v>43861</c:v>
                      </c:pt>
                      <c:pt idx="25">
                        <c:v>43890</c:v>
                      </c:pt>
                      <c:pt idx="26">
                        <c:v>43921</c:v>
                      </c:pt>
                      <c:pt idx="27">
                        <c:v>43951</c:v>
                      </c:pt>
                      <c:pt idx="28">
                        <c:v>43982</c:v>
                      </c:pt>
                      <c:pt idx="29">
                        <c:v>44012</c:v>
                      </c:pt>
                      <c:pt idx="30">
                        <c:v>44043</c:v>
                      </c:pt>
                      <c:pt idx="31">
                        <c:v>44074</c:v>
                      </c:pt>
                      <c:pt idx="32">
                        <c:v>44104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PMI!$S$3:$S$35</c15:sqref>
                        </c15:formulaRef>
                      </c:ext>
                    </c:extLst>
                    <c:numCache>
                      <c:formatCode>General</c:formatCode>
                      <c:ptCount val="33"/>
                      <c:pt idx="0">
                        <c:v>58</c:v>
                      </c:pt>
                      <c:pt idx="1">
                        <c:v>56.2</c:v>
                      </c:pt>
                      <c:pt idx="2">
                        <c:v>54.9</c:v>
                      </c:pt>
                      <c:pt idx="3">
                        <c:v>54.7</c:v>
                      </c:pt>
                      <c:pt idx="4">
                        <c:v>53.8</c:v>
                      </c:pt>
                      <c:pt idx="5">
                        <c:v>55.2</c:v>
                      </c:pt>
                      <c:pt idx="6">
                        <c:v>54.2</c:v>
                      </c:pt>
                      <c:pt idx="7">
                        <c:v>54.4</c:v>
                      </c:pt>
                      <c:pt idx="8">
                        <c:v>54.7</c:v>
                      </c:pt>
                      <c:pt idx="9">
                        <c:v>53.7</c:v>
                      </c:pt>
                      <c:pt idx="10">
                        <c:v>53.4</c:v>
                      </c:pt>
                      <c:pt idx="11">
                        <c:v>51.2</c:v>
                      </c:pt>
                      <c:pt idx="12">
                        <c:v>51.2</c:v>
                      </c:pt>
                      <c:pt idx="13">
                        <c:v>52.8</c:v>
                      </c:pt>
                      <c:pt idx="14">
                        <c:v>53.3</c:v>
                      </c:pt>
                      <c:pt idx="15">
                        <c:v>52.8</c:v>
                      </c:pt>
                      <c:pt idx="16">
                        <c:v>52.9</c:v>
                      </c:pt>
                      <c:pt idx="17">
                        <c:v>53.6</c:v>
                      </c:pt>
                      <c:pt idx="18">
                        <c:v>53.2</c:v>
                      </c:pt>
                      <c:pt idx="19">
                        <c:v>53.5</c:v>
                      </c:pt>
                      <c:pt idx="20">
                        <c:v>51.6</c:v>
                      </c:pt>
                      <c:pt idx="21">
                        <c:v>52.2</c:v>
                      </c:pt>
                      <c:pt idx="22">
                        <c:v>51.9</c:v>
                      </c:pt>
                      <c:pt idx="23">
                        <c:v>52.8</c:v>
                      </c:pt>
                      <c:pt idx="24">
                        <c:v>52.5</c:v>
                      </c:pt>
                      <c:pt idx="25">
                        <c:v>52.6</c:v>
                      </c:pt>
                      <c:pt idx="26">
                        <c:v>26.4</c:v>
                      </c:pt>
                      <c:pt idx="27">
                        <c:v>12</c:v>
                      </c:pt>
                      <c:pt idx="28">
                        <c:v>30.5</c:v>
                      </c:pt>
                      <c:pt idx="29">
                        <c:v>48.3</c:v>
                      </c:pt>
                      <c:pt idx="30">
                        <c:v>54.7</c:v>
                      </c:pt>
                      <c:pt idx="31">
                        <c:v>50.5</c:v>
                      </c:pt>
                      <c:pt idx="32">
                        <c:v>48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300F-43FC-AC4F-7BB368B57092}"/>
                  </c:ext>
                </c:extLst>
              </c15:ser>
            </c15:filteredLineSeries>
            <c15:filteredLine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PMI!$T$2</c15:sqref>
                        </c15:formulaRef>
                      </c:ext>
                    </c:extLst>
                    <c:strCache>
                      <c:ptCount val="1"/>
                      <c:pt idx="0">
                        <c:v>BRASIL</c:v>
                      </c:pt>
                    </c:strCache>
                  </c:strRef>
                </c:tx>
                <c:spPr>
                  <a:ln w="22225" cap="rnd">
                    <a:solidFill>
                      <a:schemeClr val="accent2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PMI!$L$3:$L$35</c15:sqref>
                        </c15:formulaRef>
                      </c:ext>
                    </c:extLst>
                    <c:numCache>
                      <c:formatCode>m/d/yyyy</c:formatCode>
                      <c:ptCount val="33"/>
                      <c:pt idx="0">
                        <c:v>43131</c:v>
                      </c:pt>
                      <c:pt idx="1">
                        <c:v>43159</c:v>
                      </c:pt>
                      <c:pt idx="2">
                        <c:v>43190</c:v>
                      </c:pt>
                      <c:pt idx="3">
                        <c:v>43220</c:v>
                      </c:pt>
                      <c:pt idx="4">
                        <c:v>43251</c:v>
                      </c:pt>
                      <c:pt idx="5">
                        <c:v>43281</c:v>
                      </c:pt>
                      <c:pt idx="6">
                        <c:v>43312</c:v>
                      </c:pt>
                      <c:pt idx="7">
                        <c:v>43343</c:v>
                      </c:pt>
                      <c:pt idx="8">
                        <c:v>43373</c:v>
                      </c:pt>
                      <c:pt idx="9">
                        <c:v>43404</c:v>
                      </c:pt>
                      <c:pt idx="10">
                        <c:v>43434</c:v>
                      </c:pt>
                      <c:pt idx="11">
                        <c:v>43465</c:v>
                      </c:pt>
                      <c:pt idx="12">
                        <c:v>43496</c:v>
                      </c:pt>
                      <c:pt idx="13">
                        <c:v>43524</c:v>
                      </c:pt>
                      <c:pt idx="14">
                        <c:v>43555</c:v>
                      </c:pt>
                      <c:pt idx="15">
                        <c:v>43585</c:v>
                      </c:pt>
                      <c:pt idx="16">
                        <c:v>43616</c:v>
                      </c:pt>
                      <c:pt idx="17">
                        <c:v>43646</c:v>
                      </c:pt>
                      <c:pt idx="18">
                        <c:v>43677</c:v>
                      </c:pt>
                      <c:pt idx="19">
                        <c:v>43708</c:v>
                      </c:pt>
                      <c:pt idx="20">
                        <c:v>43738</c:v>
                      </c:pt>
                      <c:pt idx="21">
                        <c:v>43769</c:v>
                      </c:pt>
                      <c:pt idx="22">
                        <c:v>43799</c:v>
                      </c:pt>
                      <c:pt idx="23">
                        <c:v>43830</c:v>
                      </c:pt>
                      <c:pt idx="24">
                        <c:v>43861</c:v>
                      </c:pt>
                      <c:pt idx="25">
                        <c:v>43890</c:v>
                      </c:pt>
                      <c:pt idx="26">
                        <c:v>43921</c:v>
                      </c:pt>
                      <c:pt idx="27">
                        <c:v>43951</c:v>
                      </c:pt>
                      <c:pt idx="28">
                        <c:v>43982</c:v>
                      </c:pt>
                      <c:pt idx="29">
                        <c:v>44012</c:v>
                      </c:pt>
                      <c:pt idx="30">
                        <c:v>44043</c:v>
                      </c:pt>
                      <c:pt idx="31">
                        <c:v>44074</c:v>
                      </c:pt>
                      <c:pt idx="32">
                        <c:v>44104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PMI!$T$3:$T$35</c15:sqref>
                        </c15:formulaRef>
                      </c:ext>
                    </c:extLst>
                    <c:numCache>
                      <c:formatCode>General</c:formatCode>
                      <c:ptCount val="33"/>
                      <c:pt idx="0">
                        <c:v>50</c:v>
                      </c:pt>
                      <c:pt idx="1">
                        <c:v>52.7</c:v>
                      </c:pt>
                      <c:pt idx="2">
                        <c:v>50.4</c:v>
                      </c:pt>
                      <c:pt idx="3">
                        <c:v>50</c:v>
                      </c:pt>
                      <c:pt idx="4">
                        <c:v>49.5</c:v>
                      </c:pt>
                      <c:pt idx="5">
                        <c:v>47</c:v>
                      </c:pt>
                      <c:pt idx="6">
                        <c:v>50.4</c:v>
                      </c:pt>
                      <c:pt idx="7">
                        <c:v>46.8</c:v>
                      </c:pt>
                      <c:pt idx="8">
                        <c:v>46.4</c:v>
                      </c:pt>
                      <c:pt idx="9">
                        <c:v>50.5</c:v>
                      </c:pt>
                      <c:pt idx="10">
                        <c:v>51.3</c:v>
                      </c:pt>
                      <c:pt idx="11">
                        <c:v>51.9</c:v>
                      </c:pt>
                      <c:pt idx="12">
                        <c:v>52</c:v>
                      </c:pt>
                      <c:pt idx="13">
                        <c:v>52.2</c:v>
                      </c:pt>
                      <c:pt idx="14">
                        <c:v>52.7</c:v>
                      </c:pt>
                      <c:pt idx="15">
                        <c:v>49.9</c:v>
                      </c:pt>
                      <c:pt idx="16">
                        <c:v>47.8</c:v>
                      </c:pt>
                      <c:pt idx="17">
                        <c:v>48.2</c:v>
                      </c:pt>
                      <c:pt idx="18">
                        <c:v>52.2</c:v>
                      </c:pt>
                      <c:pt idx="19">
                        <c:v>51.4</c:v>
                      </c:pt>
                      <c:pt idx="20">
                        <c:v>51.8</c:v>
                      </c:pt>
                      <c:pt idx="21">
                        <c:v>51.2</c:v>
                      </c:pt>
                      <c:pt idx="22">
                        <c:v>50.9</c:v>
                      </c:pt>
                      <c:pt idx="23">
                        <c:v>51</c:v>
                      </c:pt>
                      <c:pt idx="24">
                        <c:v>52.7</c:v>
                      </c:pt>
                      <c:pt idx="25">
                        <c:v>50.4</c:v>
                      </c:pt>
                      <c:pt idx="26">
                        <c:v>34.5</c:v>
                      </c:pt>
                      <c:pt idx="27">
                        <c:v>27.4</c:v>
                      </c:pt>
                      <c:pt idx="28">
                        <c:v>27.6</c:v>
                      </c:pt>
                      <c:pt idx="29">
                        <c:v>35.9</c:v>
                      </c:pt>
                      <c:pt idx="30">
                        <c:v>42.5</c:v>
                      </c:pt>
                      <c:pt idx="31">
                        <c:v>49.5</c:v>
                      </c:pt>
                      <c:pt idx="32">
                        <c:v>50.4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300F-43FC-AC4F-7BB368B57092}"/>
                  </c:ext>
                </c:extLst>
              </c15:ser>
            </c15:filteredLineSeries>
          </c:ext>
        </c:extLst>
      </c:lineChart>
      <c:dateAx>
        <c:axId val="2055425647"/>
        <c:scaling>
          <c:orientation val="minMax"/>
          <c:min val="43738"/>
        </c:scaling>
        <c:delete val="0"/>
        <c:axPos val="b"/>
        <c:numFmt formatCode="[$-416]mmm\-yy;@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2033367727"/>
        <c:crosses val="autoZero"/>
        <c:auto val="1"/>
        <c:lblOffset val="100"/>
        <c:baseTimeUnit val="days"/>
      </c:dateAx>
      <c:valAx>
        <c:axId val="2033367727"/>
        <c:scaling>
          <c:orientation val="minMax"/>
          <c:max val="65"/>
          <c:min val="33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2055425647"/>
        <c:crosses val="autoZero"/>
        <c:crossBetween val="between"/>
        <c:majorUnit val="4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442258784360299E-2"/>
          <c:y val="7.83381512788663E-2"/>
          <c:w val="0.89926982795159605"/>
          <c:h val="0.74924032777840033"/>
        </c:manualLayout>
      </c:layout>
      <c:areaChart>
        <c:grouping val="stacked"/>
        <c:varyColors val="0"/>
        <c:ser>
          <c:idx val="2"/>
          <c:order val="0"/>
          <c:tx>
            <c:strRef>
              <c:f>'Índices Mundo'!$V$2</c:f>
              <c:strCache>
                <c:ptCount val="1"/>
                <c:pt idx="0">
                  <c:v>Exportações Totais China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numRef>
              <c:f>'Índices Mundo'!$Q$3:$Q$2638</c:f>
              <c:numCache>
                <c:formatCode>m/d/yyyy</c:formatCode>
                <c:ptCount val="2636"/>
                <c:pt idx="0">
                  <c:v>36585</c:v>
                </c:pt>
                <c:pt idx="1">
                  <c:v>36616</c:v>
                </c:pt>
                <c:pt idx="2">
                  <c:v>36646</c:v>
                </c:pt>
                <c:pt idx="3">
                  <c:v>36677</c:v>
                </c:pt>
                <c:pt idx="4">
                  <c:v>36707</c:v>
                </c:pt>
                <c:pt idx="5">
                  <c:v>36738</c:v>
                </c:pt>
                <c:pt idx="6">
                  <c:v>36769</c:v>
                </c:pt>
                <c:pt idx="7">
                  <c:v>36799</c:v>
                </c:pt>
                <c:pt idx="8">
                  <c:v>36830</c:v>
                </c:pt>
                <c:pt idx="9">
                  <c:v>36860</c:v>
                </c:pt>
                <c:pt idx="10">
                  <c:v>36891</c:v>
                </c:pt>
                <c:pt idx="11">
                  <c:v>36922</c:v>
                </c:pt>
                <c:pt idx="12">
                  <c:v>36950</c:v>
                </c:pt>
                <c:pt idx="13">
                  <c:v>36981</c:v>
                </c:pt>
                <c:pt idx="14">
                  <c:v>37011</c:v>
                </c:pt>
                <c:pt idx="15">
                  <c:v>37042</c:v>
                </c:pt>
                <c:pt idx="16">
                  <c:v>37072</c:v>
                </c:pt>
                <c:pt idx="17">
                  <c:v>37103</c:v>
                </c:pt>
                <c:pt idx="18">
                  <c:v>37134</c:v>
                </c:pt>
                <c:pt idx="19">
                  <c:v>37164</c:v>
                </c:pt>
                <c:pt idx="20">
                  <c:v>37195</c:v>
                </c:pt>
                <c:pt idx="21">
                  <c:v>37225</c:v>
                </c:pt>
                <c:pt idx="22">
                  <c:v>37256</c:v>
                </c:pt>
                <c:pt idx="23">
                  <c:v>37287</c:v>
                </c:pt>
                <c:pt idx="24">
                  <c:v>37315</c:v>
                </c:pt>
                <c:pt idx="25">
                  <c:v>37346</c:v>
                </c:pt>
                <c:pt idx="26">
                  <c:v>37376</c:v>
                </c:pt>
                <c:pt idx="27">
                  <c:v>37407</c:v>
                </c:pt>
                <c:pt idx="28">
                  <c:v>37437</c:v>
                </c:pt>
                <c:pt idx="29">
                  <c:v>37468</c:v>
                </c:pt>
                <c:pt idx="30">
                  <c:v>37499</c:v>
                </c:pt>
                <c:pt idx="31">
                  <c:v>37529</c:v>
                </c:pt>
                <c:pt idx="32">
                  <c:v>37560</c:v>
                </c:pt>
                <c:pt idx="33">
                  <c:v>37590</c:v>
                </c:pt>
                <c:pt idx="34">
                  <c:v>37621</c:v>
                </c:pt>
                <c:pt idx="35">
                  <c:v>37652</c:v>
                </c:pt>
                <c:pt idx="36">
                  <c:v>37680</c:v>
                </c:pt>
                <c:pt idx="37">
                  <c:v>37711</c:v>
                </c:pt>
                <c:pt idx="38">
                  <c:v>37741</c:v>
                </c:pt>
                <c:pt idx="39">
                  <c:v>37772</c:v>
                </c:pt>
                <c:pt idx="40">
                  <c:v>37802</c:v>
                </c:pt>
                <c:pt idx="41">
                  <c:v>37833</c:v>
                </c:pt>
                <c:pt idx="42">
                  <c:v>37864</c:v>
                </c:pt>
                <c:pt idx="43">
                  <c:v>37894</c:v>
                </c:pt>
                <c:pt idx="44">
                  <c:v>37925</c:v>
                </c:pt>
                <c:pt idx="45">
                  <c:v>37955</c:v>
                </c:pt>
                <c:pt idx="46">
                  <c:v>37986</c:v>
                </c:pt>
                <c:pt idx="47">
                  <c:v>38017</c:v>
                </c:pt>
                <c:pt idx="48">
                  <c:v>38046</c:v>
                </c:pt>
                <c:pt idx="49">
                  <c:v>38077</c:v>
                </c:pt>
                <c:pt idx="50">
                  <c:v>38107</c:v>
                </c:pt>
                <c:pt idx="51">
                  <c:v>38138</c:v>
                </c:pt>
                <c:pt idx="52">
                  <c:v>38168</c:v>
                </c:pt>
                <c:pt idx="53">
                  <c:v>38199</c:v>
                </c:pt>
                <c:pt idx="54">
                  <c:v>38230</c:v>
                </c:pt>
                <c:pt idx="55">
                  <c:v>38260</c:v>
                </c:pt>
                <c:pt idx="56">
                  <c:v>38291</c:v>
                </c:pt>
                <c:pt idx="57">
                  <c:v>38321</c:v>
                </c:pt>
                <c:pt idx="58">
                  <c:v>38352</c:v>
                </c:pt>
                <c:pt idx="59">
                  <c:v>38383</c:v>
                </c:pt>
                <c:pt idx="60">
                  <c:v>38411</c:v>
                </c:pt>
                <c:pt idx="61">
                  <c:v>38442</c:v>
                </c:pt>
                <c:pt idx="62">
                  <c:v>38472</c:v>
                </c:pt>
                <c:pt idx="63">
                  <c:v>38503</c:v>
                </c:pt>
                <c:pt idx="64">
                  <c:v>38533</c:v>
                </c:pt>
                <c:pt idx="65">
                  <c:v>38564</c:v>
                </c:pt>
                <c:pt idx="66">
                  <c:v>38595</c:v>
                </c:pt>
                <c:pt idx="67">
                  <c:v>38625</c:v>
                </c:pt>
                <c:pt idx="68">
                  <c:v>38656</c:v>
                </c:pt>
                <c:pt idx="69">
                  <c:v>38686</c:v>
                </c:pt>
                <c:pt idx="70">
                  <c:v>38717</c:v>
                </c:pt>
                <c:pt idx="71">
                  <c:v>38748</c:v>
                </c:pt>
                <c:pt idx="72">
                  <c:v>38776</c:v>
                </c:pt>
                <c:pt idx="73">
                  <c:v>38807</c:v>
                </c:pt>
                <c:pt idx="74">
                  <c:v>38837</c:v>
                </c:pt>
                <c:pt idx="75">
                  <c:v>38868</c:v>
                </c:pt>
                <c:pt idx="76">
                  <c:v>38898</c:v>
                </c:pt>
                <c:pt idx="77">
                  <c:v>38929</c:v>
                </c:pt>
                <c:pt idx="78">
                  <c:v>38960</c:v>
                </c:pt>
                <c:pt idx="79">
                  <c:v>38990</c:v>
                </c:pt>
                <c:pt idx="80">
                  <c:v>39021</c:v>
                </c:pt>
                <c:pt idx="81">
                  <c:v>39051</c:v>
                </c:pt>
                <c:pt idx="82">
                  <c:v>39082</c:v>
                </c:pt>
                <c:pt idx="83">
                  <c:v>39113</c:v>
                </c:pt>
                <c:pt idx="84">
                  <c:v>39141</c:v>
                </c:pt>
                <c:pt idx="85">
                  <c:v>39172</c:v>
                </c:pt>
                <c:pt idx="86">
                  <c:v>39202</c:v>
                </c:pt>
                <c:pt idx="87">
                  <c:v>39233</c:v>
                </c:pt>
                <c:pt idx="88">
                  <c:v>39263</c:v>
                </c:pt>
                <c:pt idx="89">
                  <c:v>39294</c:v>
                </c:pt>
                <c:pt idx="90">
                  <c:v>39325</c:v>
                </c:pt>
                <c:pt idx="91">
                  <c:v>39355</c:v>
                </c:pt>
                <c:pt idx="92">
                  <c:v>39386</c:v>
                </c:pt>
                <c:pt idx="93">
                  <c:v>39416</c:v>
                </c:pt>
                <c:pt idx="94">
                  <c:v>39447</c:v>
                </c:pt>
                <c:pt idx="95">
                  <c:v>39478</c:v>
                </c:pt>
                <c:pt idx="96">
                  <c:v>39507</c:v>
                </c:pt>
                <c:pt idx="97">
                  <c:v>39538</c:v>
                </c:pt>
                <c:pt idx="98">
                  <c:v>39568</c:v>
                </c:pt>
                <c:pt idx="99">
                  <c:v>39599</c:v>
                </c:pt>
                <c:pt idx="100">
                  <c:v>39629</c:v>
                </c:pt>
                <c:pt idx="101">
                  <c:v>39660</c:v>
                </c:pt>
                <c:pt idx="102">
                  <c:v>39691</c:v>
                </c:pt>
                <c:pt idx="103">
                  <c:v>39721</c:v>
                </c:pt>
                <c:pt idx="104">
                  <c:v>39752</c:v>
                </c:pt>
                <c:pt idx="105">
                  <c:v>39782</c:v>
                </c:pt>
                <c:pt idx="106">
                  <c:v>39813</c:v>
                </c:pt>
                <c:pt idx="107">
                  <c:v>39844</c:v>
                </c:pt>
                <c:pt idx="108">
                  <c:v>39872</c:v>
                </c:pt>
                <c:pt idx="109">
                  <c:v>39903</c:v>
                </c:pt>
                <c:pt idx="110">
                  <c:v>39933</c:v>
                </c:pt>
                <c:pt idx="111">
                  <c:v>39964</c:v>
                </c:pt>
                <c:pt idx="112">
                  <c:v>39994</c:v>
                </c:pt>
                <c:pt idx="113">
                  <c:v>40025</c:v>
                </c:pt>
                <c:pt idx="114">
                  <c:v>40056</c:v>
                </c:pt>
                <c:pt idx="115">
                  <c:v>40086</c:v>
                </c:pt>
                <c:pt idx="116">
                  <c:v>40117</c:v>
                </c:pt>
                <c:pt idx="117">
                  <c:v>40147</c:v>
                </c:pt>
                <c:pt idx="118">
                  <c:v>40178</c:v>
                </c:pt>
                <c:pt idx="119">
                  <c:v>40209</c:v>
                </c:pt>
                <c:pt idx="120">
                  <c:v>40237</c:v>
                </c:pt>
                <c:pt idx="121">
                  <c:v>40268</c:v>
                </c:pt>
                <c:pt idx="122">
                  <c:v>40298</c:v>
                </c:pt>
                <c:pt idx="123">
                  <c:v>40329</c:v>
                </c:pt>
                <c:pt idx="124">
                  <c:v>40359</c:v>
                </c:pt>
                <c:pt idx="125">
                  <c:v>40390</c:v>
                </c:pt>
                <c:pt idx="126">
                  <c:v>40421</c:v>
                </c:pt>
                <c:pt idx="127">
                  <c:v>40451</c:v>
                </c:pt>
                <c:pt idx="128">
                  <c:v>40482</c:v>
                </c:pt>
                <c:pt idx="129">
                  <c:v>40512</c:v>
                </c:pt>
                <c:pt idx="130">
                  <c:v>40543</c:v>
                </c:pt>
                <c:pt idx="131">
                  <c:v>40574</c:v>
                </c:pt>
                <c:pt idx="132">
                  <c:v>40602</c:v>
                </c:pt>
                <c:pt idx="133">
                  <c:v>40633</c:v>
                </c:pt>
                <c:pt idx="134">
                  <c:v>40663</c:v>
                </c:pt>
                <c:pt idx="135">
                  <c:v>40694</c:v>
                </c:pt>
                <c:pt idx="136">
                  <c:v>40724</c:v>
                </c:pt>
                <c:pt idx="137">
                  <c:v>40755</c:v>
                </c:pt>
                <c:pt idx="138">
                  <c:v>40786</c:v>
                </c:pt>
                <c:pt idx="139">
                  <c:v>40816</c:v>
                </c:pt>
                <c:pt idx="140">
                  <c:v>40847</c:v>
                </c:pt>
                <c:pt idx="141">
                  <c:v>40877</c:v>
                </c:pt>
                <c:pt idx="142">
                  <c:v>40908</c:v>
                </c:pt>
                <c:pt idx="143">
                  <c:v>40939</c:v>
                </c:pt>
                <c:pt idx="144">
                  <c:v>40968</c:v>
                </c:pt>
                <c:pt idx="145">
                  <c:v>40999</c:v>
                </c:pt>
                <c:pt idx="146">
                  <c:v>41029</c:v>
                </c:pt>
                <c:pt idx="147">
                  <c:v>41060</c:v>
                </c:pt>
                <c:pt idx="148">
                  <c:v>41090</c:v>
                </c:pt>
                <c:pt idx="149">
                  <c:v>41121</c:v>
                </c:pt>
                <c:pt idx="150">
                  <c:v>41152</c:v>
                </c:pt>
                <c:pt idx="151">
                  <c:v>41182</c:v>
                </c:pt>
                <c:pt idx="152">
                  <c:v>41213</c:v>
                </c:pt>
                <c:pt idx="153">
                  <c:v>41243</c:v>
                </c:pt>
                <c:pt idx="154">
                  <c:v>41274</c:v>
                </c:pt>
                <c:pt idx="155">
                  <c:v>41305</c:v>
                </c:pt>
                <c:pt idx="156">
                  <c:v>41333</c:v>
                </c:pt>
                <c:pt idx="157">
                  <c:v>41364</c:v>
                </c:pt>
                <c:pt idx="158">
                  <c:v>41394</c:v>
                </c:pt>
                <c:pt idx="159">
                  <c:v>41425</c:v>
                </c:pt>
                <c:pt idx="160">
                  <c:v>41455</c:v>
                </c:pt>
                <c:pt idx="161">
                  <c:v>41486</c:v>
                </c:pt>
                <c:pt idx="162">
                  <c:v>41517</c:v>
                </c:pt>
                <c:pt idx="163">
                  <c:v>41547</c:v>
                </c:pt>
                <c:pt idx="164">
                  <c:v>41578</c:v>
                </c:pt>
                <c:pt idx="165">
                  <c:v>41608</c:v>
                </c:pt>
                <c:pt idx="166">
                  <c:v>41639</c:v>
                </c:pt>
                <c:pt idx="167">
                  <c:v>41670</c:v>
                </c:pt>
                <c:pt idx="168">
                  <c:v>41698</c:v>
                </c:pt>
                <c:pt idx="169">
                  <c:v>41729</c:v>
                </c:pt>
                <c:pt idx="170">
                  <c:v>41759</c:v>
                </c:pt>
                <c:pt idx="171">
                  <c:v>41790</c:v>
                </c:pt>
                <c:pt idx="172">
                  <c:v>41820</c:v>
                </c:pt>
                <c:pt idx="173">
                  <c:v>41851</c:v>
                </c:pt>
                <c:pt idx="174">
                  <c:v>41882</c:v>
                </c:pt>
                <c:pt idx="175">
                  <c:v>41912</c:v>
                </c:pt>
                <c:pt idx="176">
                  <c:v>41943</c:v>
                </c:pt>
                <c:pt idx="177">
                  <c:v>41973</c:v>
                </c:pt>
                <c:pt idx="178">
                  <c:v>42004</c:v>
                </c:pt>
                <c:pt idx="179">
                  <c:v>42035</c:v>
                </c:pt>
                <c:pt idx="180">
                  <c:v>42063</c:v>
                </c:pt>
                <c:pt idx="181">
                  <c:v>42094</c:v>
                </c:pt>
                <c:pt idx="182">
                  <c:v>42124</c:v>
                </c:pt>
                <c:pt idx="183">
                  <c:v>42155</c:v>
                </c:pt>
                <c:pt idx="184">
                  <c:v>42185</c:v>
                </c:pt>
                <c:pt idx="185">
                  <c:v>42216</c:v>
                </c:pt>
                <c:pt idx="186">
                  <c:v>42247</c:v>
                </c:pt>
                <c:pt idx="187">
                  <c:v>42277</c:v>
                </c:pt>
                <c:pt idx="188">
                  <c:v>42308</c:v>
                </c:pt>
                <c:pt idx="189">
                  <c:v>42338</c:v>
                </c:pt>
                <c:pt idx="190">
                  <c:v>42369</c:v>
                </c:pt>
                <c:pt idx="191">
                  <c:v>42400</c:v>
                </c:pt>
                <c:pt idx="192">
                  <c:v>42429</c:v>
                </c:pt>
                <c:pt idx="193">
                  <c:v>42460</c:v>
                </c:pt>
                <c:pt idx="194">
                  <c:v>42490</c:v>
                </c:pt>
                <c:pt idx="195">
                  <c:v>42521</c:v>
                </c:pt>
                <c:pt idx="196">
                  <c:v>42551</c:v>
                </c:pt>
                <c:pt idx="197">
                  <c:v>42582</c:v>
                </c:pt>
                <c:pt idx="198">
                  <c:v>42613</c:v>
                </c:pt>
                <c:pt idx="199">
                  <c:v>42643</c:v>
                </c:pt>
                <c:pt idx="200">
                  <c:v>42674</c:v>
                </c:pt>
                <c:pt idx="201">
                  <c:v>42704</c:v>
                </c:pt>
                <c:pt idx="202">
                  <c:v>42735</c:v>
                </c:pt>
                <c:pt idx="203">
                  <c:v>42766</c:v>
                </c:pt>
                <c:pt idx="204">
                  <c:v>42794</c:v>
                </c:pt>
                <c:pt idx="205">
                  <c:v>42825</c:v>
                </c:pt>
                <c:pt idx="206">
                  <c:v>42855</c:v>
                </c:pt>
                <c:pt idx="207">
                  <c:v>42886</c:v>
                </c:pt>
                <c:pt idx="208">
                  <c:v>42916</c:v>
                </c:pt>
                <c:pt idx="209">
                  <c:v>42947</c:v>
                </c:pt>
                <c:pt idx="210">
                  <c:v>42978</c:v>
                </c:pt>
                <c:pt idx="211">
                  <c:v>43008</c:v>
                </c:pt>
                <c:pt idx="212">
                  <c:v>43039</c:v>
                </c:pt>
                <c:pt idx="213">
                  <c:v>43069</c:v>
                </c:pt>
                <c:pt idx="214">
                  <c:v>43100</c:v>
                </c:pt>
                <c:pt idx="215">
                  <c:v>43131</c:v>
                </c:pt>
                <c:pt idx="216">
                  <c:v>43159</c:v>
                </c:pt>
                <c:pt idx="217">
                  <c:v>43190</c:v>
                </c:pt>
                <c:pt idx="218">
                  <c:v>43220</c:v>
                </c:pt>
                <c:pt idx="219">
                  <c:v>43251</c:v>
                </c:pt>
                <c:pt idx="220">
                  <c:v>43281</c:v>
                </c:pt>
                <c:pt idx="221">
                  <c:v>43312</c:v>
                </c:pt>
                <c:pt idx="222">
                  <c:v>43343</c:v>
                </c:pt>
                <c:pt idx="223">
                  <c:v>43373</c:v>
                </c:pt>
                <c:pt idx="224">
                  <c:v>43404</c:v>
                </c:pt>
                <c:pt idx="225">
                  <c:v>43434</c:v>
                </c:pt>
                <c:pt idx="226">
                  <c:v>43465</c:v>
                </c:pt>
                <c:pt idx="227">
                  <c:v>43496</c:v>
                </c:pt>
                <c:pt idx="228">
                  <c:v>43524</c:v>
                </c:pt>
                <c:pt idx="229">
                  <c:v>43555</c:v>
                </c:pt>
                <c:pt idx="230">
                  <c:v>43585</c:v>
                </c:pt>
                <c:pt idx="231">
                  <c:v>43616</c:v>
                </c:pt>
                <c:pt idx="232">
                  <c:v>43646</c:v>
                </c:pt>
                <c:pt idx="233">
                  <c:v>43677</c:v>
                </c:pt>
                <c:pt idx="234">
                  <c:v>43708</c:v>
                </c:pt>
                <c:pt idx="235">
                  <c:v>43738</c:v>
                </c:pt>
                <c:pt idx="236">
                  <c:v>43769</c:v>
                </c:pt>
                <c:pt idx="237">
                  <c:v>43799</c:v>
                </c:pt>
                <c:pt idx="238">
                  <c:v>43830</c:v>
                </c:pt>
                <c:pt idx="239">
                  <c:v>43890</c:v>
                </c:pt>
                <c:pt idx="240">
                  <c:v>43921</c:v>
                </c:pt>
                <c:pt idx="241">
                  <c:v>43951</c:v>
                </c:pt>
                <c:pt idx="242">
                  <c:v>43982</c:v>
                </c:pt>
                <c:pt idx="243">
                  <c:v>44012</c:v>
                </c:pt>
                <c:pt idx="244">
                  <c:v>44043</c:v>
                </c:pt>
                <c:pt idx="245">
                  <c:v>44074</c:v>
                </c:pt>
                <c:pt idx="246">
                  <c:v>44104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</c:numCache>
            </c:numRef>
          </c:cat>
          <c:val>
            <c:numRef>
              <c:f>'Índices Mundo'!$V$3:$V$2638</c:f>
              <c:numCache>
                <c:formatCode>General</c:formatCode>
                <c:ptCount val="2636"/>
                <c:pt idx="11" formatCode="_(* #,##0.00_);_(* \(#,##0.00\);_(* &quot;-&quot;??_);_(@_)">
                  <c:v>196982843000</c:v>
                </c:pt>
                <c:pt idx="12" formatCode="_(* #,##0.00_);_(* \(#,##0.00\);_(* &quot;-&quot;??_);_(@_)">
                  <c:v>200582634000</c:v>
                </c:pt>
                <c:pt idx="13" formatCode="_(* #,##0.00_);_(* \(#,##0.00\);_(* &quot;-&quot;??_);_(@_)">
                  <c:v>203070518000</c:v>
                </c:pt>
                <c:pt idx="14" formatCode="_(* #,##0.00_);_(* \(#,##0.00\);_(* &quot;-&quot;??_);_(@_)">
                  <c:v>205019082000</c:v>
                </c:pt>
                <c:pt idx="15" formatCode="_(* #,##0.00_);_(* \(#,##0.00\);_(* &quot;-&quot;??_);_(@_)">
                  <c:v>205727956000</c:v>
                </c:pt>
                <c:pt idx="16" formatCode="_(* #,##0.00_);_(* \(#,##0.00\);_(* &quot;-&quot;??_);_(@_)">
                  <c:v>205621638000</c:v>
                </c:pt>
                <c:pt idx="17" formatCode="_(* #,##0.00_);_(* \(#,##0.00\);_(* &quot;-&quot;??_);_(@_)">
                  <c:v>206692841000</c:v>
                </c:pt>
                <c:pt idx="18" formatCode="_(* #,##0.00_);_(* \(#,##0.00\);_(* &quot;-&quot;??_);_(@_)">
                  <c:v>206946528000</c:v>
                </c:pt>
                <c:pt idx="19" formatCode="_(* #,##0.00_);_(* \(#,##0.00\);_(* &quot;-&quot;??_);_(@_)">
                  <c:v>207717284000</c:v>
                </c:pt>
                <c:pt idx="20" formatCode="_(* #,##0.00_);_(* \(#,##0.00\);_(* &quot;-&quot;??_);_(@_)">
                  <c:v>207768357000</c:v>
                </c:pt>
                <c:pt idx="21" formatCode="_(* #,##0.00_);_(* \(#,##0.00\);_(* &quot;-&quot;??_);_(@_)">
                  <c:v>209480557000</c:v>
                </c:pt>
                <c:pt idx="22" formatCode="_(* #,##0.00_);_(* \(#,##0.00\);_(* &quot;-&quot;??_);_(@_)">
                  <c:v>211780088000</c:v>
                </c:pt>
                <c:pt idx="23" formatCode="_(* #,##0.00_);_(* \(#,##0.00\);_(* &quot;-&quot;??_);_(@_)">
                  <c:v>215764272000</c:v>
                </c:pt>
                <c:pt idx="24" formatCode="_(* #,##0.00_);_(* \(#,##0.00\);_(* &quot;-&quot;??_);_(@_)">
                  <c:v>215572081000</c:v>
                </c:pt>
                <c:pt idx="25" formatCode="_(* #,##0.00_);_(* \(#,##0.00\);_(* &quot;-&quot;??_);_(@_)">
                  <c:v>216027520000</c:v>
                </c:pt>
                <c:pt idx="26" formatCode="_(* #,##0.00_);_(* \(#,##0.00\);_(* &quot;-&quot;??_);_(@_)">
                  <c:v>218988624000</c:v>
                </c:pt>
                <c:pt idx="27" formatCode="_(* #,##0.00_);_(* \(#,##0.00\);_(* &quot;-&quot;??_);_(@_)">
                  <c:v>221611991000</c:v>
                </c:pt>
                <c:pt idx="28" formatCode="_(* #,##0.00_);_(* \(#,##0.00\);_(* &quot;-&quot;??_);_(@_)">
                  <c:v>224510112000</c:v>
                </c:pt>
                <c:pt idx="29" formatCode="_(* #,##0.00_);_(* \(#,##0.00\);_(* &quot;-&quot;??_);_(@_)">
                  <c:v>229345111000</c:v>
                </c:pt>
                <c:pt idx="30" formatCode="_(* #,##0.00_);_(* \(#,##0.00\);_(* &quot;-&quot;??_);_(@_)">
                  <c:v>233642788000</c:v>
                </c:pt>
                <c:pt idx="31" formatCode="_(* #,##0.00_);_(* \(#,##0.00\);_(* &quot;-&quot;??_);_(@_)">
                  <c:v>239678292000</c:v>
                </c:pt>
                <c:pt idx="32" formatCode="_(* #,##0.00_);_(* \(#,##0.00\);_(* &quot;-&quot;??_);_(@_)">
                  <c:v>245416731000</c:v>
                </c:pt>
                <c:pt idx="33" formatCode="_(* #,##0.00_);_(* \(#,##0.00\);_(* &quot;-&quot;??_);_(@_)">
                  <c:v>250463846000</c:v>
                </c:pt>
                <c:pt idx="34" formatCode="_(* #,##0.00_);_(* \(#,##0.00\);_(* &quot;-&quot;??_);_(@_)">
                  <c:v>255635598000</c:v>
                </c:pt>
                <c:pt idx="35" formatCode="_(* #,##0.00_);_(* \(#,##0.00\);_(* &quot;-&quot;??_);_(@_)">
                  <c:v>261947593000</c:v>
                </c:pt>
                <c:pt idx="36" formatCode="_(* #,##0.00_);_(* \(#,##0.00\);_(* &quot;-&quot;??_);_(@_)">
                  <c:v>266328802000</c:v>
                </c:pt>
                <c:pt idx="37" formatCode="_(* #,##0.00_);_(* \(#,##0.00\);_(* &quot;-&quot;??_);_(@_)">
                  <c:v>272772288000</c:v>
                </c:pt>
                <c:pt idx="38" formatCode="_(* #,##0.00_);_(* \(#,##0.00\);_(* &quot;-&quot;??_);_(@_)">
                  <c:v>279599959000</c:v>
                </c:pt>
                <c:pt idx="39" formatCode="_(* #,##0.00_);_(* \(#,##0.00\);_(* &quot;-&quot;??_);_(@_)">
                  <c:v>286961685000</c:v>
                </c:pt>
                <c:pt idx="40" formatCode="_(* #,##0.00_);_(* \(#,##0.00\);_(* &quot;-&quot;??_);_(@_)">
                  <c:v>293664216000</c:v>
                </c:pt>
                <c:pt idx="41" formatCode="_(* #,##0.00_);_(* \(#,##0.00\);_(* &quot;-&quot;??_);_(@_)">
                  <c:v>300553656000</c:v>
                </c:pt>
                <c:pt idx="42" formatCode="_(* #,##0.00_);_(* \(#,##0.00\);_(* &quot;-&quot;??_);_(@_)">
                  <c:v>307111332000</c:v>
                </c:pt>
                <c:pt idx="43" formatCode="_(* #,##0.00_);_(* \(#,##0.00\);_(* &quot;-&quot;??_);_(@_)">
                  <c:v>314841548000</c:v>
                </c:pt>
                <c:pt idx="44" formatCode="_(* #,##0.00_);_(* \(#,##0.00\);_(* &quot;-&quot;??_);_(@_)">
                  <c:v>323094564000</c:v>
                </c:pt>
                <c:pt idx="45" formatCode="_(* #,##0.00_);_(* \(#,##0.00\);_(* &quot;-&quot;??_);_(@_)">
                  <c:v>331971429000</c:v>
                </c:pt>
                <c:pt idx="46" formatCode="_(* #,##0.00_);_(* \(#,##0.00\);_(* &quot;-&quot;??_);_(@_)">
                  <c:v>345718853000</c:v>
                </c:pt>
                <c:pt idx="47" formatCode="_(* #,##0.00_);_(* \(#,##0.00\);_(* &quot;-&quot;??_);_(@_)">
                  <c:v>350154054000</c:v>
                </c:pt>
                <c:pt idx="48" formatCode="_(* #,##0.00_);_(* \(#,##0.00\);_(* &quot;-&quot;??_);_(@_)">
                  <c:v>357743418000</c:v>
                </c:pt>
                <c:pt idx="49" formatCode="_(* #,##0.00_);_(* \(#,##0.00\);_(* &quot;-&quot;??_);_(@_)">
                  <c:v>368944972000</c:v>
                </c:pt>
                <c:pt idx="50" formatCode="_(* #,##0.00_);_(* \(#,##0.00\);_(* &quot;-&quot;??_);_(@_)">
                  <c:v>377994451000</c:v>
                </c:pt>
                <c:pt idx="51" formatCode="_(* #,##0.00_);_(* \(#,##0.00\);_(* &quot;-&quot;??_);_(@_)">
                  <c:v>386824830000</c:v>
                </c:pt>
                <c:pt idx="52" formatCode="_(* #,##0.00_);_(* \(#,##0.00\);_(* &quot;-&quot;??_);_(@_)">
                  <c:v>399455762000</c:v>
                </c:pt>
                <c:pt idx="53" formatCode="_(* #,##0.00_);_(* \(#,##0.00\);_(* &quot;-&quot;??_);_(@_)">
                  <c:v>409535017000</c:v>
                </c:pt>
                <c:pt idx="54" formatCode="_(* #,##0.00_);_(* \(#,##0.00\);_(* &quot;-&quot;??_);_(@_)">
                  <c:v>420305245000</c:v>
                </c:pt>
                <c:pt idx="55" formatCode="_(* #,##0.00_);_(* \(#,##0.00\);_(* &quot;-&quot;??_);_(@_)">
                  <c:v>431750282000</c:v>
                </c:pt>
                <c:pt idx="56" formatCode="_(* #,##0.00_);_(* \(#,##0.00\);_(* &quot;-&quot;??_);_(@_)">
                  <c:v>441124654000</c:v>
                </c:pt>
                <c:pt idx="57" formatCode="_(* #,##0.00_);_(* \(#,##0.00\);_(* &quot;-&quot;??_);_(@_)">
                  <c:v>456407593000</c:v>
                </c:pt>
                <c:pt idx="58" formatCode="_(* #,##0.00_);_(* \(#,##0.00\);_(* &quot;-&quot;??_);_(@_)">
                  <c:v>468352549000</c:v>
                </c:pt>
                <c:pt idx="59" formatCode="_(* #,##0.00_);_(* \(#,##0.00\);_(* &quot;-&quot;??_);_(@_)">
                  <c:v>480211405000</c:v>
                </c:pt>
                <c:pt idx="60" formatCode="_(* #,##0.00_);_(* \(#,##0.00\);_(* &quot;-&quot;??_);_(@_)">
                  <c:v>488212755000</c:v>
                </c:pt>
                <c:pt idx="61" formatCode="_(* #,##0.00_);_(* \(#,##0.00\);_(* &quot;-&quot;??_);_(@_)">
                  <c:v>499832441000</c:v>
                </c:pt>
                <c:pt idx="62" formatCode="_(* #,##0.00_);_(* \(#,##0.00\);_(* &quot;-&quot;??_);_(@_)">
                  <c:v>511529821000</c:v>
                </c:pt>
                <c:pt idx="63" formatCode="_(* #,##0.00_);_(* \(#,##0.00\);_(* &quot;-&quot;??_);_(@_)">
                  <c:v>522032549000</c:v>
                </c:pt>
                <c:pt idx="64" formatCode="_(* #,##0.00_);_(* \(#,##0.00\);_(* &quot;-&quot;??_);_(@_)">
                  <c:v>534018506000</c:v>
                </c:pt>
                <c:pt idx="65" formatCode="_(* #,##0.00_);_(* \(#,##0.00\);_(* &quot;-&quot;??_);_(@_)">
                  <c:v>545577195000</c:v>
                </c:pt>
                <c:pt idx="66" formatCode="_(* #,##0.00_);_(* \(#,##0.00\);_(* &quot;-&quot;??_);_(@_)">
                  <c:v>559044846000</c:v>
                </c:pt>
                <c:pt idx="67" formatCode="_(* #,##0.00_);_(* \(#,##0.00\);_(* &quot;-&quot;??_);_(@_)">
                  <c:v>569711356000</c:v>
                </c:pt>
                <c:pt idx="68" formatCode="_(* #,##0.00_);_(* \(#,##0.00\);_(* &quot;-&quot;??_);_(@_)">
                  <c:v>581285908000</c:v>
                </c:pt>
                <c:pt idx="69" formatCode="_(* #,##0.00_);_(* \(#,##0.00\);_(* &quot;-&quot;??_);_(@_)">
                  <c:v>589824962000</c:v>
                </c:pt>
                <c:pt idx="70" formatCode="_(* #,##0.00_);_(* \(#,##0.00\);_(* &quot;-&quot;??_);_(@_)">
                  <c:v>599014278000</c:v>
                </c:pt>
                <c:pt idx="71" formatCode="_(* #,##0.00_);_(* \(#,##0.00\);_(* &quot;-&quot;??_);_(@_)">
                  <c:v>610062373000</c:v>
                </c:pt>
                <c:pt idx="72" formatCode="_(* #,##0.00_);_(* \(#,##0.00\);_(* &quot;-&quot;??_);_(@_)">
                  <c:v>617846301000</c:v>
                </c:pt>
                <c:pt idx="73" formatCode="_(* #,##0.00_);_(* \(#,##0.00\);_(* &quot;-&quot;??_);_(@_)">
                  <c:v>630831287000</c:v>
                </c:pt>
                <c:pt idx="74" formatCode="_(* #,##0.00_);_(* \(#,##0.00\);_(* &quot;-&quot;??_);_(@_)">
                  <c:v>642629188000</c:v>
                </c:pt>
                <c:pt idx="75" formatCode="_(* #,##0.00_);_(* \(#,##0.00\);_(* &quot;-&quot;??_);_(@_)">
                  <c:v>654341437000</c:v>
                </c:pt>
                <c:pt idx="76" formatCode="_(* #,##0.00_);_(* \(#,##0.00\);_(* &quot;-&quot;??_);_(@_)">
                  <c:v>666834337000</c:v>
                </c:pt>
                <c:pt idx="77" formatCode="_(* #,##0.00_);_(* \(#,##0.00\);_(* &quot;-&quot;??_);_(@_)">
                  <c:v>678675948000</c:v>
                </c:pt>
                <c:pt idx="78" formatCode="_(* #,##0.00_);_(* \(#,##0.00\);_(* &quot;-&quot;??_);_(@_)">
                  <c:v>696764205000</c:v>
                </c:pt>
                <c:pt idx="79" formatCode="_(* #,##0.00_);_(* \(#,##0.00\);_(* &quot;-&quot;??_);_(@_)">
                  <c:v>714198099000</c:v>
                </c:pt>
                <c:pt idx="80" formatCode="_(* #,##0.00_);_(* \(#,##0.00\);_(* &quot;-&quot;??_);_(@_)">
                  <c:v>730916764000</c:v>
                </c:pt>
                <c:pt idx="81" formatCode="_(* #,##0.00_);_(* \(#,##0.00\);_(* &quot;-&quot;??_);_(@_)">
                  <c:v>750290002000</c:v>
                </c:pt>
                <c:pt idx="82" formatCode="_(* #,##0.00_);_(* \(#,##0.00\);_(* &quot;-&quot;??_);_(@_)">
                  <c:v>765418713000</c:v>
                </c:pt>
                <c:pt idx="83" formatCode="_(* #,##0.00_);_(* \(#,##0.00\);_(* &quot;-&quot;??_);_(@_)">
                  <c:v>782890859000</c:v>
                </c:pt>
                <c:pt idx="84" formatCode="_(* #,##0.00_);_(* \(#,##0.00\);_(* &quot;-&quot;??_);_(@_)">
                  <c:v>805815890000</c:v>
                </c:pt>
                <c:pt idx="85" formatCode="_(* #,##0.00_);_(* \(#,##0.00\);_(* &quot;-&quot;??_);_(@_)">
                  <c:v>811863457000</c:v>
                </c:pt>
                <c:pt idx="86" formatCode="_(* #,##0.00_);_(* \(#,##0.00\);_(* &quot;-&quot;??_);_(@_)">
                  <c:v>829891395000</c:v>
                </c:pt>
                <c:pt idx="87" formatCode="_(* #,##0.00_);_(* \(#,##0.00\);_(* &quot;-&quot;??_);_(@_)">
                  <c:v>848423740000</c:v>
                </c:pt>
                <c:pt idx="88" formatCode="_(* #,##0.00_);_(* \(#,##0.00\);_(* &quot;-&quot;??_);_(@_)">
                  <c:v>868007145000</c:v>
                </c:pt>
                <c:pt idx="89" formatCode="_(* #,##0.00_);_(* \(#,##0.00\);_(* &quot;-&quot;??_);_(@_)">
                  <c:v>892288780000</c:v>
                </c:pt>
                <c:pt idx="90" formatCode="_(* #,##0.00_);_(* \(#,##0.00\);_(* &quot;-&quot;??_);_(@_)">
                  <c:v>911188843000</c:v>
                </c:pt>
                <c:pt idx="91" formatCode="_(* #,##0.00_);_(* \(#,##0.00\);_(* &quot;-&quot;??_);_(@_)">
                  <c:v>930104042000</c:v>
                </c:pt>
                <c:pt idx="92" formatCode="_(* #,##0.00_);_(* \(#,##0.00\);_(* &quot;-&quot;??_);_(@_)">
                  <c:v>947253848000</c:v>
                </c:pt>
                <c:pt idx="93" formatCode="_(* #,##0.00_);_(* \(#,##0.00\);_(* &quot;-&quot;??_);_(@_)">
                  <c:v>966733197000</c:v>
                </c:pt>
                <c:pt idx="94" formatCode="_(* #,##0.00_);_(* \(#,##0.00\);_(* &quot;-&quot;??_);_(@_)">
                  <c:v>985873669000</c:v>
                </c:pt>
                <c:pt idx="95" formatCode="_(* #,##0.00_);_(* \(#,##0.00\);_(* &quot;-&quot;??_);_(@_)">
                  <c:v>1008072976000</c:v>
                </c:pt>
                <c:pt idx="96" formatCode="_(* #,##0.00_);_(* \(#,##0.00\);_(* &quot;-&quot;??_);_(@_)">
                  <c:v>1014143263000</c:v>
                </c:pt>
                <c:pt idx="97" formatCode="_(* #,##0.00_);_(* \(#,##0.00\);_(* &quot;-&quot;??_);_(@_)">
                  <c:v>1036936733000</c:v>
                </c:pt>
                <c:pt idx="98" formatCode="_(* #,##0.00_);_(* \(#,##0.00\);_(* &quot;-&quot;??_);_(@_)">
                  <c:v>1056420845000</c:v>
                </c:pt>
                <c:pt idx="99" formatCode="_(* #,##0.00_);_(* \(#,##0.00\);_(* &quot;-&quot;??_);_(@_)">
                  <c:v>1079822720000</c:v>
                </c:pt>
                <c:pt idx="100" formatCode="_(* #,##0.00_);_(* \(#,##0.00\);_(* &quot;-&quot;??_);_(@_)">
                  <c:v>1096200646000</c:v>
                </c:pt>
                <c:pt idx="101" formatCode="_(* #,##0.00_);_(* \(#,##0.00\);_(* &quot;-&quot;??_);_(@_)">
                  <c:v>1122030677000</c:v>
                </c:pt>
                <c:pt idx="102" formatCode="_(* #,##0.00_);_(* \(#,##0.00\);_(* &quot;-&quot;??_);_(@_)">
                  <c:v>1142888266000</c:v>
                </c:pt>
                <c:pt idx="103" formatCode="_(* #,##0.00_);_(* \(#,##0.00\);_(* &quot;-&quot;??_);_(@_)">
                  <c:v>1164003293000</c:v>
                </c:pt>
                <c:pt idx="104" formatCode="_(* #,##0.00_);_(* \(#,##0.00\);_(* &quot;-&quot;??_);_(@_)">
                  <c:v>1182174854000</c:v>
                </c:pt>
                <c:pt idx="105" formatCode="_(* #,##0.00_);_(* \(#,##0.00\);_(* &quot;-&quot;??_);_(@_)">
                  <c:v>1180897353000</c:v>
                </c:pt>
                <c:pt idx="106" formatCode="_(* #,##0.00_);_(* \(#,##0.00\);_(* &quot;-&quot;??_);_(@_)">
                  <c:v>1178367435000</c:v>
                </c:pt>
                <c:pt idx="107" formatCode="_(* #,##0.00_);_(* \(#,##0.00\);_(* &quot;-&quot;??_);_(@_)">
                  <c:v>1160967540000</c:v>
                </c:pt>
                <c:pt idx="108" formatCode="_(* #,##0.00_);_(* \(#,##0.00\);_(* &quot;-&quot;??_);_(@_)">
                  <c:v>1142172456000</c:v>
                </c:pt>
                <c:pt idx="109" formatCode="_(* #,##0.00_);_(* \(#,##0.00\);_(* &quot;-&quot;??_);_(@_)">
                  <c:v>1125755979000</c:v>
                </c:pt>
                <c:pt idx="110" formatCode="_(* #,##0.00_);_(* \(#,##0.00\);_(* &quot;-&quot;??_);_(@_)">
                  <c:v>1102357621000</c:v>
                </c:pt>
                <c:pt idx="111" formatCode="_(* #,##0.00_);_(* \(#,##0.00\);_(* &quot;-&quot;??_);_(@_)">
                  <c:v>1074865251000</c:v>
                </c:pt>
                <c:pt idx="112" formatCode="_(* #,##0.00_);_(* \(#,##0.00\);_(* &quot;-&quot;??_);_(@_)">
                  <c:v>1052543949000</c:v>
                </c:pt>
                <c:pt idx="113" formatCode="_(* #,##0.00_);_(* \(#,##0.00\);_(* &quot;-&quot;??_);_(@_)">
                  <c:v>1024432944000</c:v>
                </c:pt>
                <c:pt idx="114" formatCode="_(* #,##0.00_);_(* \(#,##0.00\);_(* &quot;-&quot;??_);_(@_)">
                  <c:v>997955280000</c:v>
                </c:pt>
                <c:pt idx="115" formatCode="_(* #,##0.00_);_(* \(#,##0.00\);_(* &quot;-&quot;??_);_(@_)">
                  <c:v>980589561000</c:v>
                </c:pt>
                <c:pt idx="116" formatCode="_(* #,##0.00_);_(* \(#,##0.00\);_(* &quot;-&quot;??_);_(@_)">
                  <c:v>965042250000</c:v>
                </c:pt>
                <c:pt idx="117" formatCode="_(* #,##0.00_);_(* \(#,##0.00\);_(* &quot;-&quot;??_);_(@_)">
                  <c:v>964066145000</c:v>
                </c:pt>
                <c:pt idx="118" formatCode="_(* #,##0.00_);_(* \(#,##0.00\);_(* &quot;-&quot;??_);_(@_)">
                  <c:v>980705190000</c:v>
                </c:pt>
                <c:pt idx="119" formatCode="_(* #,##0.00_);_(* \(#,##0.00\);_(* &quot;-&quot;??_);_(@_)">
                  <c:v>998280695000</c:v>
                </c:pt>
                <c:pt idx="120" formatCode="_(* #,##0.00_);_(* \(#,##0.00\);_(* &quot;-&quot;??_);_(@_)">
                  <c:v>1023274621000</c:v>
                </c:pt>
                <c:pt idx="121" formatCode="_(* #,##0.00_);_(* \(#,##0.00\);_(* &quot;-&quot;??_);_(@_)">
                  <c:v>1042245288000</c:v>
                </c:pt>
                <c:pt idx="122" formatCode="_(* #,##0.00_);_(* \(#,##0.00\);_(* &quot;-&quot;??_);_(@_)">
                  <c:v>1066886836000</c:v>
                </c:pt>
                <c:pt idx="123" formatCode="_(* #,##0.00_);_(* \(#,##0.00\);_(* &quot;-&quot;??_);_(@_)">
                  <c:v>1102461242000</c:v>
                </c:pt>
                <c:pt idx="124" formatCode="_(* #,##0.00_);_(* \(#,##0.00\);_(* &quot;-&quot;??_);_(@_)">
                  <c:v>1136578042000</c:v>
                </c:pt>
                <c:pt idx="125" formatCode="_(* #,##0.00_);_(* \(#,##0.00\);_(* &quot;-&quot;??_);_(@_)">
                  <c:v>1169548959000</c:v>
                </c:pt>
                <c:pt idx="126" formatCode="_(* #,##0.00_);_(* \(#,##0.00\);_(* &quot;-&quot;??_);_(@_)">
                  <c:v>1197230625000</c:v>
                </c:pt>
                <c:pt idx="127" formatCode="_(* #,##0.00_);_(* \(#,##0.00\);_(* &quot;-&quot;??_);_(@_)">
                  <c:v>1220530861000</c:v>
                </c:pt>
                <c:pt idx="128" formatCode="_(* #,##0.00_);_(* \(#,##0.00\);_(* &quot;-&quot;??_);_(@_)">
                  <c:v>1242043733000</c:v>
                </c:pt>
                <c:pt idx="129" formatCode="_(* #,##0.00_);_(* \(#,##0.00\);_(* &quot;-&quot;??_);_(@_)">
                  <c:v>1275225646000</c:v>
                </c:pt>
                <c:pt idx="130" formatCode="_(* #,##0.00_);_(* \(#,##0.00\);_(* &quot;-&quot;??_);_(@_)">
                  <c:v>1294624144000</c:v>
                </c:pt>
                <c:pt idx="131" formatCode="_(* #,##0.00_);_(* \(#,##0.00\);_(* &quot;-&quot;??_);_(@_)">
                  <c:v>1329336747000</c:v>
                </c:pt>
                <c:pt idx="132" formatCode="_(* #,##0.00_);_(* \(#,##0.00\);_(* &quot;-&quot;??_);_(@_)">
                  <c:v>1332144048000</c:v>
                </c:pt>
                <c:pt idx="133" formatCode="_(* #,##0.00_);_(* \(#,##0.00\);_(* &quot;-&quot;??_);_(@_)">
                  <c:v>1366440661000</c:v>
                </c:pt>
                <c:pt idx="134" formatCode="_(* #,##0.00_);_(* \(#,##0.00\);_(* &quot;-&quot;??_);_(@_)">
                  <c:v>1397067929000</c:v>
                </c:pt>
                <c:pt idx="135" formatCode="_(* #,##0.00_);_(* \(#,##0.00\);_(* &quot;-&quot;??_);_(@_)">
                  <c:v>1420713721000</c:v>
                </c:pt>
                <c:pt idx="136" formatCode="_(* #,##0.00_);_(* \(#,##0.00\);_(* &quot;-&quot;??_);_(@_)">
                  <c:v>1442771101000</c:v>
                </c:pt>
                <c:pt idx="137" formatCode="_(* #,##0.00_);_(* \(#,##0.00\);_(* &quot;-&quot;??_);_(@_)">
                  <c:v>1469865493000</c:v>
                </c:pt>
                <c:pt idx="138" formatCode="_(* #,##0.00_);_(* \(#,##0.00\);_(* &quot;-&quot;??_);_(@_)">
                  <c:v>1500487692000</c:v>
                </c:pt>
                <c:pt idx="139" formatCode="_(* #,##0.00_);_(* \(#,##0.00\);_(* &quot;-&quot;??_);_(@_)">
                  <c:v>1521943311000</c:v>
                </c:pt>
                <c:pt idx="140" formatCode="_(* #,##0.00_);_(* \(#,##0.00\);_(* &quot;-&quot;??_);_(@_)">
                  <c:v>1539849049000</c:v>
                </c:pt>
                <c:pt idx="141" formatCode="_(* #,##0.00_);_(* \(#,##0.00\);_(* &quot;-&quot;??_);_(@_)">
                  <c:v>1556456017000</c:v>
                </c:pt>
                <c:pt idx="142" formatCode="_(* #,##0.00_);_(* \(#,##0.00\);_(* &quot;-&quot;??_);_(@_)">
                  <c:v>1573816265000</c:v>
                </c:pt>
                <c:pt idx="143" formatCode="_(* #,##0.00_);_(* \(#,##0.00\);_(* &quot;-&quot;??_);_(@_)">
                  <c:v>1571595304000</c:v>
                </c:pt>
                <c:pt idx="144" formatCode="_(* #,##0.00_);_(* \(#,##0.00\);_(* &quot;-&quot;??_);_(@_)">
                  <c:v>1585756186000</c:v>
                </c:pt>
                <c:pt idx="145" formatCode="_(* #,##0.00_);_(* \(#,##0.00\);_(* &quot;-&quot;??_);_(@_)">
                  <c:v>1595677962000</c:v>
                </c:pt>
                <c:pt idx="146" formatCode="_(* #,##0.00_);_(* \(#,##0.00\);_(* &quot;-&quot;??_);_(@_)">
                  <c:v>1600655016000</c:v>
                </c:pt>
                <c:pt idx="147" formatCode="_(* #,##0.00_);_(* \(#,##0.00\);_(* &quot;-&quot;??_);_(@_)">
                  <c:v>1618699037000</c:v>
                </c:pt>
                <c:pt idx="148" formatCode="_(* #,##0.00_);_(* \(#,##0.00\);_(* &quot;-&quot;??_);_(@_)">
                  <c:v>1633667959000</c:v>
                </c:pt>
                <c:pt idx="149" formatCode="_(* #,##0.00_);_(* \(#,##0.00\);_(* &quot;-&quot;??_);_(@_)">
                  <c:v>1635267293000</c:v>
                </c:pt>
                <c:pt idx="150" formatCode="_(* #,##0.00_);_(* \(#,##0.00\);_(* &quot;-&quot;??_);_(@_)">
                  <c:v>1639007594000</c:v>
                </c:pt>
                <c:pt idx="151" formatCode="_(* #,##0.00_);_(* \(#,##0.00\);_(* &quot;-&quot;??_);_(@_)">
                  <c:v>1653889804000</c:v>
                </c:pt>
                <c:pt idx="152" formatCode="_(* #,##0.00_);_(* \(#,##0.00\);_(* &quot;-&quot;??_);_(@_)">
                  <c:v>1669479049000</c:v>
                </c:pt>
                <c:pt idx="153" formatCode="_(* #,##0.00_);_(* \(#,##0.00\);_(* &quot;-&quot;??_);_(@_)">
                  <c:v>1675250920000</c:v>
                </c:pt>
                <c:pt idx="154" formatCode="_(* #,##0.00_);_(* \(#,##0.00\);_(* &quot;-&quot;??_);_(@_)">
                  <c:v>1696714117000</c:v>
                </c:pt>
                <c:pt idx="155" formatCode="_(* #,##0.00_);_(* \(#,##0.00\);_(* &quot;-&quot;??_);_(@_)">
                  <c:v>1730281274000</c:v>
                </c:pt>
                <c:pt idx="156" formatCode="_(* #,##0.00_);_(* \(#,##0.00\);_(* &quot;-&quot;??_);_(@_)">
                  <c:v>1752140399000</c:v>
                </c:pt>
                <c:pt idx="157" formatCode="_(* #,##0.00_);_(* \(#,##0.00\);_(* &quot;-&quot;??_);_(@_)">
                  <c:v>1770528018000</c:v>
                </c:pt>
                <c:pt idx="158" formatCode="_(* #,##0.00_);_(* \(#,##0.00\);_(* &quot;-&quot;??_);_(@_)">
                  <c:v>1794349186000</c:v>
                </c:pt>
                <c:pt idx="159" formatCode="_(* #,##0.00_);_(* \(#,##0.00\);_(* &quot;-&quot;??_);_(@_)">
                  <c:v>1796505384000</c:v>
                </c:pt>
                <c:pt idx="160" formatCode="_(* #,##0.00_);_(* \(#,##0.00\);_(* &quot;-&quot;??_);_(@_)">
                  <c:v>1792576185000</c:v>
                </c:pt>
                <c:pt idx="161" formatCode="_(* #,##0.00_);_(* \(#,##0.00\);_(* &quot;-&quot;??_);_(@_)">
                  <c:v>1799985944000</c:v>
                </c:pt>
                <c:pt idx="162" formatCode="_(* #,##0.00_);_(* \(#,##0.00\);_(* &quot;-&quot;??_);_(@_)">
                  <c:v>1810729122000</c:v>
                </c:pt>
                <c:pt idx="163" formatCode="_(* #,##0.00_);_(* \(#,##0.00\);_(* &quot;-&quot;??_);_(@_)">
                  <c:v>1808582520000</c:v>
                </c:pt>
                <c:pt idx="164" formatCode="_(* #,##0.00_);_(* \(#,##0.00\);_(* &quot;-&quot;??_);_(@_)">
                  <c:v>1815838028000</c:v>
                </c:pt>
                <c:pt idx="165" formatCode="_(* #,##0.00_);_(* \(#,##0.00\);_(* &quot;-&quot;??_);_(@_)">
                  <c:v>1833249139000</c:v>
                </c:pt>
                <c:pt idx="166" formatCode="_(* #,##0.00_);_(* \(#,##0.00\);_(* &quot;-&quot;??_);_(@_)">
                  <c:v>1840524337000</c:v>
                </c:pt>
                <c:pt idx="167" formatCode="_(* #,##0.00_);_(* \(#,##0.00\);_(* &quot;-&quot;??_);_(@_)">
                  <c:v>1857025043360</c:v>
                </c:pt>
                <c:pt idx="168" formatCode="_(* #,##0.00_);_(* \(#,##0.00\);_(* &quot;-&quot;??_);_(@_)">
                  <c:v>1834309204450</c:v>
                </c:pt>
                <c:pt idx="169" formatCode="_(* #,##0.00_);_(* \(#,##0.00\);_(* &quot;-&quot;??_);_(@_)">
                  <c:v>1821874969613</c:v>
                </c:pt>
                <c:pt idx="170" formatCode="_(* #,##0.00_);_(* \(#,##0.00\);_(* &quot;-&quot;??_);_(@_)">
                  <c:v>1820012151875</c:v>
                </c:pt>
                <c:pt idx="171" formatCode="_(* #,##0.00_);_(* \(#,##0.00\);_(* &quot;-&quot;??_);_(@_)">
                  <c:v>1830960280892</c:v>
                </c:pt>
                <c:pt idx="172" formatCode="_(* #,##0.00_);_(* \(#,##0.00\);_(* &quot;-&quot;??_);_(@_)">
                  <c:v>1841273942392</c:v>
                </c:pt>
                <c:pt idx="173" formatCode="_(* #,##0.00_);_(* \(#,##0.00\);_(* &quot;-&quot;??_);_(@_)">
                  <c:v>1864209170652</c:v>
                </c:pt>
                <c:pt idx="174" formatCode="_(* #,##0.00_);_(* \(#,##0.00\);_(* &quot;-&quot;??_);_(@_)">
                  <c:v>1878303492169</c:v>
                </c:pt>
                <c:pt idx="175" formatCode="_(* #,##0.00_);_(* \(#,##0.00\);_(* &quot;-&quot;??_);_(@_)">
                  <c:v>1902992419416</c:v>
                </c:pt>
                <c:pt idx="176" formatCode="_(* #,##0.00_);_(* \(#,##0.00\);_(* &quot;-&quot;??_);_(@_)">
                  <c:v>1920812497864</c:v>
                </c:pt>
                <c:pt idx="177" formatCode="_(* #,##0.00_);_(* \(#,##0.00\);_(* &quot;-&quot;??_);_(@_)">
                  <c:v>1929375638968</c:v>
                </c:pt>
                <c:pt idx="178" formatCode="_(* #,##0.00_);_(* \(#,##0.00\);_(* &quot;-&quot;??_);_(@_)">
                  <c:v>1946145595336</c:v>
                </c:pt>
                <c:pt idx="179" formatCode="_(* #,##0.00_);_(* \(#,##0.00\);_(* &quot;-&quot;??_);_(@_)">
                  <c:v>1937378908235</c:v>
                </c:pt>
                <c:pt idx="180" formatCode="_(* #,##0.00_);_(* \(#,##0.00\);_(* &quot;-&quot;??_);_(@_)">
                  <c:v>1982649713149</c:v>
                </c:pt>
                <c:pt idx="181" formatCode="_(* #,##0.00_);_(* \(#,##0.00\);_(* &quot;-&quot;??_);_(@_)">
                  <c:v>1959053398533</c:v>
                </c:pt>
                <c:pt idx="182" formatCode="_(* #,##0.00_);_(* \(#,##0.00\);_(* &quot;-&quot;??_);_(@_)">
                  <c:v>1945527919074</c:v>
                </c:pt>
                <c:pt idx="183" formatCode="_(* #,##0.00_);_(* \(#,##0.00\);_(* &quot;-&quot;??_);_(@_)">
                  <c:v>1936143354560</c:v>
                </c:pt>
                <c:pt idx="184" formatCode="_(* #,##0.00_);_(* \(#,##0.00\);_(* &quot;-&quot;??_);_(@_)">
                  <c:v>1935159965694</c:v>
                </c:pt>
                <c:pt idx="185" formatCode="_(* #,##0.00_);_(* \(#,##0.00\);_(* &quot;-&quot;??_);_(@_)">
                  <c:v>1916056851738</c:v>
                </c:pt>
                <c:pt idx="186" formatCode="_(* #,##0.00_);_(* \(#,##0.00\);_(* &quot;-&quot;??_);_(@_)">
                  <c:v>1904241599899</c:v>
                </c:pt>
                <c:pt idx="187" formatCode="_(* #,##0.00_);_(* \(#,##0.00\);_(* &quot;-&quot;??_);_(@_)">
                  <c:v>1893128093843</c:v>
                </c:pt>
                <c:pt idx="188" formatCode="_(* #,##0.00_);_(* \(#,##0.00\);_(* &quot;-&quot;??_);_(@_)">
                  <c:v>1878890948822</c:v>
                </c:pt>
                <c:pt idx="189" formatCode="_(* #,##0.00_);_(* \(#,##0.00\);_(* &quot;-&quot;??_);_(@_)">
                  <c:v>1866232124270</c:v>
                </c:pt>
                <c:pt idx="190" formatCode="_(* #,##0.00_);_(* \(#,##0.00\);_(* &quot;-&quot;??_);_(@_)">
                  <c:v>1863322830618</c:v>
                </c:pt>
                <c:pt idx="191" formatCode="_(* #,##0.00_);_(* \(#,##0.00\);_(* &quot;-&quot;??_);_(@_)">
                  <c:v>1836342172145</c:v>
                </c:pt>
                <c:pt idx="192" formatCode="_(* #,##0.00_);_(* \(#,##0.00\);_(* &quot;-&quot;??_);_(@_)">
                  <c:v>1795913094141</c:v>
                </c:pt>
                <c:pt idx="193" formatCode="_(* #,##0.00_);_(* \(#,##0.00\);_(* &quot;-&quot;??_);_(@_)">
                  <c:v>1804534672594</c:v>
                </c:pt>
                <c:pt idx="194" formatCode="_(* #,##0.00_);_(* \(#,##0.00\);_(* &quot;-&quot;??_);_(@_)">
                  <c:v>1798339547791</c:v>
                </c:pt>
                <c:pt idx="195" formatCode="_(* #,##0.00_);_(* \(#,##0.00\);_(* &quot;-&quot;??_);_(@_)">
                  <c:v>1789544356288</c:v>
                </c:pt>
                <c:pt idx="196" formatCode="_(* #,##0.00_);_(* \(#,##0.00\);_(* &quot;-&quot;??_);_(@_)">
                  <c:v>1780300180654</c:v>
                </c:pt>
                <c:pt idx="197" formatCode="_(* #,##0.00_);_(* \(#,##0.00\);_(* &quot;-&quot;??_);_(@_)">
                  <c:v>1768649137350</c:v>
                </c:pt>
                <c:pt idx="198" formatCode="_(* #,##0.00_);_(* \(#,##0.00\);_(* &quot;-&quot;??_);_(@_)">
                  <c:v>1761408677672</c:v>
                </c:pt>
                <c:pt idx="199" formatCode="_(* #,##0.00_);_(* \(#,##0.00\);_(* &quot;-&quot;??_);_(@_)">
                  <c:v>1743078304481</c:v>
                </c:pt>
                <c:pt idx="200" formatCode="_(* #,##0.00_);_(* \(#,##0.00\);_(* &quot;-&quot;??_);_(@_)">
                  <c:v>1729873130054</c:v>
                </c:pt>
                <c:pt idx="201" formatCode="_(* #,##0.00_);_(* \(#,##0.00\);_(* &quot;-&quot;??_);_(@_)">
                  <c:v>1724366446502</c:v>
                </c:pt>
                <c:pt idx="202" formatCode="_(* #,##0.00_);_(* \(#,##0.00\);_(* &quot;-&quot;??_);_(@_)">
                  <c:v>1708519463786</c:v>
                </c:pt>
                <c:pt idx="203" formatCode="_(* #,##0.00_);_(* \(#,##0.00\);_(* &quot;-&quot;??_);_(@_)">
                  <c:v>1717381069000</c:v>
                </c:pt>
                <c:pt idx="204" formatCode="_(* #,##0.00_);_(* \(#,##0.00\);_(* &quot;-&quot;??_);_(@_)">
                  <c:v>1715481560000</c:v>
                </c:pt>
                <c:pt idx="205" formatCode="_(* #,##0.00_);_(* \(#,##0.00\);_(* &quot;-&quot;??_);_(@_)">
                  <c:v>1734281858000</c:v>
                </c:pt>
                <c:pt idx="206" formatCode="_(* #,##0.00_);_(* \(#,##0.00\);_(* &quot;-&quot;??_);_(@_)">
                  <c:v>1741900259000</c:v>
                </c:pt>
                <c:pt idx="207" formatCode="_(* #,##0.00_);_(* \(#,##0.00\);_(* &quot;-&quot;??_);_(@_)">
                  <c:v>1751583160000</c:v>
                </c:pt>
                <c:pt idx="208" formatCode="_(* #,##0.00_);_(* \(#,##0.00\);_(* &quot;-&quot;??_);_(@_)">
                  <c:v>1763465046000</c:v>
                </c:pt>
                <c:pt idx="209" formatCode="_(* #,##0.00_);_(* \(#,##0.00\);_(* &quot;-&quot;??_);_(@_)">
                  <c:v>1771864679000</c:v>
                </c:pt>
                <c:pt idx="210" formatCode="_(* #,##0.00_);_(* \(#,##0.00\);_(* &quot;-&quot;??_);_(@_)">
                  <c:v>1778034627000</c:v>
                </c:pt>
                <c:pt idx="211" formatCode="_(* #,##0.00_);_(* \(#,##0.00\);_(* &quot;-&quot;??_);_(@_)">
                  <c:v>1787588667000</c:v>
                </c:pt>
                <c:pt idx="212" formatCode="_(* #,##0.00_);_(* \(#,##0.00\);_(* &quot;-&quot;??_);_(@_)">
                  <c:v>1795758538000</c:v>
                </c:pt>
                <c:pt idx="213" formatCode="_(* #,##0.00_);_(* \(#,##0.00\);_(* &quot;-&quot;??_);_(@_)">
                  <c:v>1812479774000</c:v>
                </c:pt>
                <c:pt idx="214" formatCode="_(* #,##0.00_);_(* \(#,##0.00\);_(* &quot;-&quot;??_);_(@_)">
                  <c:v>1830199523000</c:v>
                </c:pt>
                <c:pt idx="215" formatCode="_(* #,##0.00_);_(* \(#,##0.00\);_(* &quot;-&quot;??_);_(@_)">
                  <c:v>1845642297000</c:v>
                </c:pt>
                <c:pt idx="216" formatCode="_(* #,##0.00_);_(* \(#,##0.00\);_(* &quot;-&quot;??_);_(@_)">
                  <c:v>1887326446000</c:v>
                </c:pt>
                <c:pt idx="217" formatCode="_(* #,##0.00_);_(* \(#,##0.00\);_(* &quot;-&quot;??_);_(@_)">
                  <c:v>1883805296000</c:v>
                </c:pt>
                <c:pt idx="218" formatCode="_(* #,##0.00_);_(* \(#,##0.00\);_(* &quot;-&quot;??_);_(@_)">
                  <c:v>1901815693000</c:v>
                </c:pt>
                <c:pt idx="219" formatCode="_(* #,##0.00_);_(* \(#,##0.00\);_(* &quot;-&quot;??_);_(@_)">
                  <c:v>1920229469000</c:v>
                </c:pt>
                <c:pt idx="220" formatCode="_(* #,##0.00_);_(* \(#,##0.00\);_(* &quot;-&quot;??_);_(@_)">
                  <c:v>1936338520000</c:v>
                </c:pt>
                <c:pt idx="221" formatCode="_(* #,##0.00_);_(* \(#,##0.00\);_(* &quot;-&quot;??_);_(@_)">
                  <c:v>1954423920000</c:v>
                </c:pt>
                <c:pt idx="222" formatCode="_(* #,##0.00_);_(* \(#,##0.00\);_(* &quot;-&quot;??_);_(@_)">
                  <c:v>1968146164000</c:v>
                </c:pt>
                <c:pt idx="223" formatCode="_(* #,##0.00_);_(* \(#,##0.00\);_(* &quot;-&quot;??_);_(@_)">
                  <c:v>1989850406000</c:v>
                </c:pt>
                <c:pt idx="224" formatCode="_(* #,##0.00_);_(* \(#,##0.00\);_(* &quot;-&quot;??_);_(@_)">
                  <c:v>2011740048000</c:v>
                </c:pt>
                <c:pt idx="225" formatCode="_(* #,##0.00_);_(* \(#,##0.00\);_(* &quot;-&quot;??_);_(@_)">
                  <c:v>2016075838000</c:v>
                </c:pt>
                <c:pt idx="226" formatCode="_(* #,##0.00_);_(* \(#,##0.00\);_(* &quot;-&quot;??_);_(@_)">
                  <c:v>2006883358000</c:v>
                </c:pt>
                <c:pt idx="227" formatCode="_(* #,##0.00_);_(* \(#,##0.00\);_(* &quot;-&quot;??_);_(@_)">
                  <c:v>2026463419000</c:v>
                </c:pt>
                <c:pt idx="228" formatCode="_(* #,##0.00_);_(* \(#,##0.00\);_(* &quot;-&quot;??_);_(@_)">
                  <c:v>2000308552000</c:v>
                </c:pt>
                <c:pt idx="229" formatCode="_(* #,##0.00_);_(* \(#,##0.00\);_(* &quot;-&quot;??_);_(@_)">
                  <c:v>2023505794000</c:v>
                </c:pt>
                <c:pt idx="230" formatCode="_(* #,##0.00_);_(* \(#,##0.00\);_(* &quot;-&quot;??_);_(@_)">
                  <c:v>2022898003000</c:v>
                </c:pt>
                <c:pt idx="231" formatCode="_(* #,##0.00_);_(* \(#,##0.00\);_(* &quot;-&quot;??_);_(@_)">
                  <c:v>2026849951000</c:v>
                </c:pt>
                <c:pt idx="232" formatCode="_(* #,##0.00_);_(* \(#,##0.00\);_(* &quot;-&quot;??_);_(@_)">
                  <c:v>2027021299000</c:v>
                </c:pt>
                <c:pt idx="233" formatCode="_(* #,##0.00_);_(* \(#,##0.00\);_(* &quot;-&quot;??_);_(@_)">
                  <c:v>2037071886000</c:v>
                </c:pt>
                <c:pt idx="234" formatCode="_(* #,##0.00_);_(* \(#,##0.00\);_(* &quot;-&quot;??_);_(@_)">
                  <c:v>2042076330000</c:v>
                </c:pt>
                <c:pt idx="235" formatCode="_(* #,##0.00_);_(* \(#,##0.00\);_(* &quot;-&quot;??_);_(@_)">
                  <c:v>2045115980000</c:v>
                </c:pt>
                <c:pt idx="236" formatCode="_(* #,##0.00_);_(* \(#,##0.00\);_(* &quot;-&quot;??_);_(@_)">
                  <c:v>2050263199000</c:v>
                </c:pt>
                <c:pt idx="237" formatCode="_(* #,##0.00_);_(* \(#,##0.00\);_(* &quot;-&quot;??_);_(@_)">
                  <c:v>2058047442000</c:v>
                </c:pt>
                <c:pt idx="238" formatCode="_(* #,##0.00_);_(* \(#,##0.00\);_(* &quot;-&quot;??_);_(@_)">
                  <c:v>2081545282000</c:v>
                </c:pt>
                <c:pt idx="239" formatCode="_(* #,##0.00_);_(* \(#,##0.00\);_(* &quot;-&quot;??_);_(@_)">
                  <c:v>2149885019000</c:v>
                </c:pt>
                <c:pt idx="240" formatCode="_(* #,##0.00_);_(* \(#,##0.00\);_(* &quot;-&quot;??_);_(@_)">
                  <c:v>2197142905000</c:v>
                </c:pt>
                <c:pt idx="241" formatCode="_(* #,##0.00_);_(* \(#,##0.00\);_(* &quot;-&quot;??_);_(@_)">
                  <c:v>2198786682000</c:v>
                </c:pt>
                <c:pt idx="242" formatCode="_(* #,##0.00_);_(* \(#,##0.00\);_(* &quot;-&quot;??_);_(@_)">
                  <c:v>2206465257000</c:v>
                </c:pt>
                <c:pt idx="243" formatCode="_(* #,##0.00_);_(* \(#,##0.00\);_(* &quot;-&quot;??_);_(@_)">
                  <c:v>2203977914000</c:v>
                </c:pt>
                <c:pt idx="244" formatCode="_(* #,##0.00_);_(* \(#,##0.00\);_(* &quot;-&quot;??_);_(@_)">
                  <c:v>2224695236016</c:v>
                </c:pt>
                <c:pt idx="245" formatCode="_(* #,##0.00_);_(* \(#,##0.00\);_(* &quot;-&quot;??_);_(@_)">
                  <c:v>2232264016016</c:v>
                </c:pt>
                <c:pt idx="246" formatCode="_(* #,##0.00_);_(* \(#,##0.00\);_(* &quot;-&quot;??_);_(@_)">
                  <c:v>2250492869016</c:v>
                </c:pt>
                <c:pt idx="247" formatCode="_(* #,##0.00_);_(* \(#,##0.00\);_(* &quot;-&quot;??_);_(@_)">
                  <c:v>#N/A</c:v>
                </c:pt>
                <c:pt idx="248" formatCode="_(* #,##0.00_);_(* \(#,##0.00\);_(* &quot;-&quot;??_);_(@_)">
                  <c:v>#N/A</c:v>
                </c:pt>
                <c:pt idx="249" formatCode="_(* #,##0.00_);_(* \(#,##0.00\);_(* &quot;-&quot;??_);_(@_)">
                  <c:v>#N/A</c:v>
                </c:pt>
                <c:pt idx="250" formatCode="_(* #,##0.00_);_(* \(#,##0.00\);_(* &quot;-&quot;??_);_(@_)">
                  <c:v>#N/A</c:v>
                </c:pt>
                <c:pt idx="251" formatCode="_(* #,##0.00_);_(* \(#,##0.00\);_(* &quot;-&quot;??_);_(@_)">
                  <c:v>#N/A</c:v>
                </c:pt>
                <c:pt idx="252" formatCode="_(* #,##0.00_);_(* \(#,##0.00\);_(* &quot;-&quot;??_);_(@_)">
                  <c:v>#N/A</c:v>
                </c:pt>
                <c:pt idx="253" formatCode="_(* #,##0.00_);_(* \(#,##0.00\);_(* &quot;-&quot;??_);_(@_)">
                  <c:v>#N/A</c:v>
                </c:pt>
                <c:pt idx="254" formatCode="_(* #,##0.00_);_(* \(#,##0.00\);_(* &quot;-&quot;??_);_(@_)">
                  <c:v>#N/A</c:v>
                </c:pt>
                <c:pt idx="255" formatCode="_(* #,##0.00_);_(* \(#,##0.00\);_(* &quot;-&quot;??_);_(@_)">
                  <c:v>#N/A</c:v>
                </c:pt>
                <c:pt idx="256" formatCode="_(* #,##0.00_);_(* \(#,##0.00\);_(* &quot;-&quot;??_);_(@_)">
                  <c:v>#N/A</c:v>
                </c:pt>
                <c:pt idx="257" formatCode="_(* #,##0.00_);_(* \(#,##0.00\);_(* &quot;-&quot;??_);_(@_)">
                  <c:v>#N/A</c:v>
                </c:pt>
                <c:pt idx="258" formatCode="_(* #,##0.00_);_(* \(#,##0.00\);_(* &quot;-&quot;??_);_(@_)">
                  <c:v>#N/A</c:v>
                </c:pt>
                <c:pt idx="259" formatCode="_(* #,##0.00_);_(* \(#,##0.00\);_(* &quot;-&quot;??_);_(@_)">
                  <c:v>#N/A</c:v>
                </c:pt>
                <c:pt idx="260" formatCode="_(* #,##0.00_);_(* \(#,##0.00\);_(* &quot;-&quot;??_);_(@_)">
                  <c:v>#N/A</c:v>
                </c:pt>
                <c:pt idx="261" formatCode="_(* #,##0.00_);_(* \(#,##0.00\);_(* &quot;-&quot;??_);_(@_)">
                  <c:v>#N/A</c:v>
                </c:pt>
                <c:pt idx="262" formatCode="_(* #,##0.00_);_(* \(#,##0.00\);_(* &quot;-&quot;??_);_(@_)">
                  <c:v>#N/A</c:v>
                </c:pt>
                <c:pt idx="263" formatCode="_(* #,##0.00_);_(* \(#,##0.00\);_(* &quot;-&quot;??_);_(@_)">
                  <c:v>#N/A</c:v>
                </c:pt>
                <c:pt idx="264" formatCode="_(* #,##0.00_);_(* \(#,##0.00\);_(* &quot;-&quot;??_);_(@_)">
                  <c:v>#N/A</c:v>
                </c:pt>
                <c:pt idx="265" formatCode="_(* #,##0.00_);_(* \(#,##0.00\);_(* &quot;-&quot;??_);_(@_)">
                  <c:v>#N/A</c:v>
                </c:pt>
                <c:pt idx="266" formatCode="_(* #,##0.00_);_(* \(#,##0.00\);_(* &quot;-&quot;??_);_(@_)">
                  <c:v>#N/A</c:v>
                </c:pt>
                <c:pt idx="267" formatCode="_(* #,##0.00_);_(* \(#,##0.00\);_(* &quot;-&quot;??_);_(@_)">
                  <c:v>#N/A</c:v>
                </c:pt>
                <c:pt idx="268" formatCode="_(* #,##0.00_);_(* \(#,##0.00\);_(* &quot;-&quot;??_);_(@_)">
                  <c:v>#N/A</c:v>
                </c:pt>
                <c:pt idx="269" formatCode="_(* #,##0.00_);_(* \(#,##0.00\);_(* &quot;-&quot;??_);_(@_)">
                  <c:v>#N/A</c:v>
                </c:pt>
                <c:pt idx="270" formatCode="_(* #,##0.00_);_(* \(#,##0.00\);_(* &quot;-&quot;??_);_(@_)">
                  <c:v>#N/A</c:v>
                </c:pt>
                <c:pt idx="271" formatCode="_(* #,##0.00_);_(* \(#,##0.00\);_(* &quot;-&quot;??_);_(@_)">
                  <c:v>#N/A</c:v>
                </c:pt>
                <c:pt idx="272" formatCode="_(* #,##0.00_);_(* \(#,##0.00\);_(* &quot;-&quot;??_);_(@_)">
                  <c:v>#N/A</c:v>
                </c:pt>
                <c:pt idx="273" formatCode="_(* #,##0.00_);_(* \(#,##0.00\);_(* &quot;-&quot;??_);_(@_)">
                  <c:v>#N/A</c:v>
                </c:pt>
                <c:pt idx="274" formatCode="_(* #,##0.00_);_(* \(#,##0.00\);_(* &quot;-&quot;??_);_(@_)">
                  <c:v>#N/A</c:v>
                </c:pt>
                <c:pt idx="275" formatCode="_(* #,##0.00_);_(* \(#,##0.00\);_(* &quot;-&quot;??_);_(@_)">
                  <c:v>#N/A</c:v>
                </c:pt>
                <c:pt idx="276" formatCode="_(* #,##0.00_);_(* \(#,##0.00\);_(* &quot;-&quot;??_);_(@_)">
                  <c:v>#N/A</c:v>
                </c:pt>
                <c:pt idx="277" formatCode="_(* #,##0.00_);_(* \(#,##0.00\);_(* &quot;-&quot;??_);_(@_)">
                  <c:v>#N/A</c:v>
                </c:pt>
                <c:pt idx="278" formatCode="_(* #,##0.00_);_(* \(#,##0.00\);_(* &quot;-&quot;??_);_(@_)">
                  <c:v>#N/A</c:v>
                </c:pt>
                <c:pt idx="279" formatCode="_(* #,##0.00_);_(* \(#,##0.00\);_(* &quot;-&quot;??_);_(@_)">
                  <c:v>#N/A</c:v>
                </c:pt>
                <c:pt idx="280" formatCode="_(* #,##0.00_);_(* \(#,##0.00\);_(* &quot;-&quot;??_);_(@_)">
                  <c:v>#N/A</c:v>
                </c:pt>
                <c:pt idx="281" formatCode="_(* #,##0.00_);_(* \(#,##0.00\);_(* &quot;-&quot;??_);_(@_)">
                  <c:v>#N/A</c:v>
                </c:pt>
                <c:pt idx="282" formatCode="_(* #,##0.00_);_(* \(#,##0.00\);_(* &quot;-&quot;??_);_(@_)">
                  <c:v>#N/A</c:v>
                </c:pt>
                <c:pt idx="283" formatCode="_(* #,##0.00_);_(* \(#,##0.00\);_(* &quot;-&quot;??_);_(@_)">
                  <c:v>#N/A</c:v>
                </c:pt>
                <c:pt idx="284" formatCode="_(* #,##0.00_);_(* \(#,##0.00\);_(* &quot;-&quot;??_);_(@_)">
                  <c:v>#N/A</c:v>
                </c:pt>
                <c:pt idx="285" formatCode="_(* #,##0.00_);_(* \(#,##0.00\);_(* &quot;-&quot;??_);_(@_)">
                  <c:v>#N/A</c:v>
                </c:pt>
                <c:pt idx="286" formatCode="_(* #,##0.00_);_(* \(#,##0.00\);_(* &quot;-&quot;??_);_(@_)">
                  <c:v>#N/A</c:v>
                </c:pt>
                <c:pt idx="287" formatCode="_(* #,##0.00_);_(* \(#,##0.00\);_(* &quot;-&quot;??_);_(@_)">
                  <c:v>#N/A</c:v>
                </c:pt>
                <c:pt idx="288" formatCode="_(* #,##0.00_);_(* \(#,##0.00\);_(* &quot;-&quot;??_);_(@_)">
                  <c:v>#N/A</c:v>
                </c:pt>
                <c:pt idx="289" formatCode="_(* #,##0.00_);_(* \(#,##0.00\);_(* &quot;-&quot;??_);_(@_)">
                  <c:v>#N/A</c:v>
                </c:pt>
                <c:pt idx="290" formatCode="_(* #,##0.00_);_(* \(#,##0.00\);_(* &quot;-&quot;??_);_(@_)">
                  <c:v>#N/A</c:v>
                </c:pt>
                <c:pt idx="291" formatCode="_(* #,##0.00_);_(* \(#,##0.00\);_(* &quot;-&quot;??_);_(@_)">
                  <c:v>#N/A</c:v>
                </c:pt>
                <c:pt idx="292" formatCode="_(* #,##0.00_);_(* \(#,##0.00\);_(* &quot;-&quot;??_);_(@_)">
                  <c:v>#N/A</c:v>
                </c:pt>
                <c:pt idx="293" formatCode="_(* #,##0.00_);_(* \(#,##0.00\);_(* &quot;-&quot;??_);_(@_)">
                  <c:v>#N/A</c:v>
                </c:pt>
                <c:pt idx="294" formatCode="_(* #,##0.00_);_(* \(#,##0.00\);_(* &quot;-&quot;??_);_(@_)">
                  <c:v>#N/A</c:v>
                </c:pt>
                <c:pt idx="295" formatCode="_(* #,##0.00_);_(* \(#,##0.00\);_(* &quot;-&quot;??_);_(@_)">
                  <c:v>#N/A</c:v>
                </c:pt>
                <c:pt idx="296" formatCode="_(* #,##0.00_);_(* \(#,##0.00\);_(* &quot;-&quot;??_);_(@_)">
                  <c:v>#N/A</c:v>
                </c:pt>
                <c:pt idx="297" formatCode="_(* #,##0.00_);_(* \(#,##0.00\);_(* &quot;-&quot;??_);_(@_)">
                  <c:v>#N/A</c:v>
                </c:pt>
                <c:pt idx="298" formatCode="_(* #,##0.00_);_(* \(#,##0.00\);_(* &quot;-&quot;??_);_(@_)">
                  <c:v>#N/A</c:v>
                </c:pt>
                <c:pt idx="299" formatCode="_(* #,##0.00_);_(* \(#,##0.00\);_(* &quot;-&quot;??_);_(@_)">
                  <c:v>#N/A</c:v>
                </c:pt>
                <c:pt idx="300" formatCode="_(* #,##0.00_);_(* \(#,##0.00\);_(* &quot;-&quot;??_);_(@_)">
                  <c:v>#N/A</c:v>
                </c:pt>
                <c:pt idx="301" formatCode="_(* #,##0.00_);_(* \(#,##0.00\);_(* &quot;-&quot;??_);_(@_)">
                  <c:v>#N/A</c:v>
                </c:pt>
                <c:pt idx="302" formatCode="_(* #,##0.00_);_(* \(#,##0.00\);_(* &quot;-&quot;??_);_(@_)">
                  <c:v>#N/A</c:v>
                </c:pt>
                <c:pt idx="303" formatCode="_(* #,##0.00_);_(* \(#,##0.00\);_(* &quot;-&quot;??_);_(@_)">
                  <c:v>#N/A</c:v>
                </c:pt>
                <c:pt idx="304" formatCode="_(* #,##0.00_);_(* \(#,##0.00\);_(* &quot;-&quot;??_);_(@_)">
                  <c:v>#N/A</c:v>
                </c:pt>
                <c:pt idx="305" formatCode="_(* #,##0.00_);_(* \(#,##0.00\);_(* &quot;-&quot;??_);_(@_)">
                  <c:v>#N/A</c:v>
                </c:pt>
                <c:pt idx="306" formatCode="_(* #,##0.00_);_(* \(#,##0.00\);_(* &quot;-&quot;??_);_(@_)">
                  <c:v>#N/A</c:v>
                </c:pt>
                <c:pt idx="307" formatCode="_(* #,##0.00_);_(* \(#,##0.00\);_(* &quot;-&quot;??_);_(@_)">
                  <c:v>#N/A</c:v>
                </c:pt>
                <c:pt idx="308" formatCode="_(* #,##0.00_);_(* \(#,##0.00\);_(* &quot;-&quot;??_);_(@_)">
                  <c:v>#N/A</c:v>
                </c:pt>
                <c:pt idx="309" formatCode="_(* #,##0.00_);_(* \(#,##0.00\);_(* &quot;-&quot;??_);_(@_)">
                  <c:v>#N/A</c:v>
                </c:pt>
                <c:pt idx="310" formatCode="_(* #,##0.00_);_(* \(#,##0.00\);_(* &quot;-&quot;??_);_(@_)">
                  <c:v>#N/A</c:v>
                </c:pt>
                <c:pt idx="311" formatCode="_(* #,##0.00_);_(* \(#,##0.00\);_(* &quot;-&quot;??_);_(@_)">
                  <c:v>#N/A</c:v>
                </c:pt>
                <c:pt idx="312" formatCode="_(* #,##0.00_);_(* \(#,##0.00\);_(* &quot;-&quot;??_);_(@_)">
                  <c:v>#N/A</c:v>
                </c:pt>
                <c:pt idx="313" formatCode="_(* #,##0.00_);_(* \(#,##0.00\);_(* &quot;-&quot;??_);_(@_)">
                  <c:v>#N/A</c:v>
                </c:pt>
                <c:pt idx="314" formatCode="_(* #,##0.00_);_(* \(#,##0.00\);_(* &quot;-&quot;??_);_(@_)">
                  <c:v>#N/A</c:v>
                </c:pt>
                <c:pt idx="315" formatCode="_(* #,##0.00_);_(* \(#,##0.00\);_(* &quot;-&quot;??_);_(@_)">
                  <c:v>#N/A</c:v>
                </c:pt>
                <c:pt idx="316" formatCode="_(* #,##0.00_);_(* \(#,##0.00\);_(* &quot;-&quot;??_);_(@_)">
                  <c:v>#N/A</c:v>
                </c:pt>
                <c:pt idx="317" formatCode="_(* #,##0.00_);_(* \(#,##0.00\);_(* &quot;-&quot;??_);_(@_)">
                  <c:v>#N/A</c:v>
                </c:pt>
                <c:pt idx="318" formatCode="_(* #,##0.00_);_(* \(#,##0.00\);_(* &quot;-&quot;??_);_(@_)">
                  <c:v>#N/A</c:v>
                </c:pt>
                <c:pt idx="319" formatCode="_(* #,##0.00_);_(* \(#,##0.00\);_(* &quot;-&quot;??_);_(@_)">
                  <c:v>#N/A</c:v>
                </c:pt>
                <c:pt idx="320" formatCode="_(* #,##0.00_);_(* \(#,##0.00\);_(* &quot;-&quot;??_);_(@_)">
                  <c:v>#N/A</c:v>
                </c:pt>
                <c:pt idx="321" formatCode="_(* #,##0.00_);_(* \(#,##0.00\);_(* &quot;-&quot;??_);_(@_)">
                  <c:v>#N/A</c:v>
                </c:pt>
                <c:pt idx="322" formatCode="_(* #,##0.00_);_(* \(#,##0.00\);_(* &quot;-&quot;??_);_(@_)">
                  <c:v>#N/A</c:v>
                </c:pt>
                <c:pt idx="323" formatCode="_(* #,##0.00_);_(* \(#,##0.00\);_(* &quot;-&quot;??_);_(@_)">
                  <c:v>#N/A</c:v>
                </c:pt>
                <c:pt idx="324" formatCode="_(* #,##0.00_);_(* \(#,##0.00\);_(* &quot;-&quot;??_);_(@_)">
                  <c:v>#N/A</c:v>
                </c:pt>
                <c:pt idx="325" formatCode="_(* #,##0.00_);_(* \(#,##0.00\);_(* &quot;-&quot;??_);_(@_)">
                  <c:v>#N/A</c:v>
                </c:pt>
                <c:pt idx="326" formatCode="_(* #,##0.00_);_(* \(#,##0.00\);_(* &quot;-&quot;??_);_(@_)">
                  <c:v>#N/A</c:v>
                </c:pt>
                <c:pt idx="327" formatCode="_(* #,##0.00_);_(* \(#,##0.00\);_(* &quot;-&quot;??_);_(@_)">
                  <c:v>#N/A</c:v>
                </c:pt>
                <c:pt idx="328" formatCode="_(* #,##0.00_);_(* \(#,##0.00\);_(* &quot;-&quot;??_);_(@_)">
                  <c:v>#N/A</c:v>
                </c:pt>
                <c:pt idx="329" formatCode="_(* #,##0.00_);_(* \(#,##0.00\);_(* &quot;-&quot;??_);_(@_)">
                  <c:v>#N/A</c:v>
                </c:pt>
                <c:pt idx="330" formatCode="_(* #,##0.00_);_(* \(#,##0.00\);_(* &quot;-&quot;??_);_(@_)">
                  <c:v>#N/A</c:v>
                </c:pt>
                <c:pt idx="331" formatCode="_(* #,##0.00_);_(* \(#,##0.00\);_(* &quot;-&quot;??_);_(@_)">
                  <c:v>#N/A</c:v>
                </c:pt>
                <c:pt idx="332" formatCode="_(* #,##0.00_);_(* \(#,##0.00\);_(* &quot;-&quot;??_);_(@_)">
                  <c:v>#N/A</c:v>
                </c:pt>
                <c:pt idx="333" formatCode="_(* #,##0.00_);_(* \(#,##0.00\);_(* &quot;-&quot;??_);_(@_)">
                  <c:v>#N/A</c:v>
                </c:pt>
                <c:pt idx="334" formatCode="_(* #,##0.00_);_(* \(#,##0.00\);_(* &quot;-&quot;??_);_(@_)">
                  <c:v>#N/A</c:v>
                </c:pt>
                <c:pt idx="335" formatCode="_(* #,##0.00_);_(* \(#,##0.00\);_(* &quot;-&quot;??_);_(@_)">
                  <c:v>#N/A</c:v>
                </c:pt>
                <c:pt idx="336" formatCode="_(* #,##0.00_);_(* \(#,##0.00\);_(* &quot;-&quot;??_);_(@_)">
                  <c:v>#N/A</c:v>
                </c:pt>
                <c:pt idx="337" formatCode="_(* #,##0.00_);_(* \(#,##0.00\);_(* &quot;-&quot;??_);_(@_)">
                  <c:v>#N/A</c:v>
                </c:pt>
                <c:pt idx="338" formatCode="_(* #,##0.00_);_(* \(#,##0.00\);_(* &quot;-&quot;??_);_(@_)">
                  <c:v>#N/A</c:v>
                </c:pt>
                <c:pt idx="339" formatCode="_(* #,##0.00_);_(* \(#,##0.00\);_(* &quot;-&quot;??_);_(@_)">
                  <c:v>#N/A</c:v>
                </c:pt>
                <c:pt idx="340" formatCode="_(* #,##0.00_);_(* \(#,##0.00\);_(* &quot;-&quot;??_);_(@_)">
                  <c:v>#N/A</c:v>
                </c:pt>
                <c:pt idx="341" formatCode="_(* #,##0.00_);_(* \(#,##0.00\);_(* &quot;-&quot;??_);_(@_)">
                  <c:v>#N/A</c:v>
                </c:pt>
                <c:pt idx="342" formatCode="_(* #,##0.00_);_(* \(#,##0.00\);_(* &quot;-&quot;??_);_(@_)">
                  <c:v>#N/A</c:v>
                </c:pt>
                <c:pt idx="343" formatCode="_(* #,##0.00_);_(* \(#,##0.00\);_(* &quot;-&quot;??_);_(@_)">
                  <c:v>#N/A</c:v>
                </c:pt>
                <c:pt idx="344" formatCode="_(* #,##0.00_);_(* \(#,##0.00\);_(* &quot;-&quot;??_);_(@_)">
                  <c:v>#N/A</c:v>
                </c:pt>
                <c:pt idx="345" formatCode="_(* #,##0.00_);_(* \(#,##0.00\);_(* &quot;-&quot;??_);_(@_)">
                  <c:v>#N/A</c:v>
                </c:pt>
                <c:pt idx="346" formatCode="_(* #,##0.00_);_(* \(#,##0.00\);_(* &quot;-&quot;??_);_(@_)">
                  <c:v>#N/A</c:v>
                </c:pt>
                <c:pt idx="347" formatCode="_(* #,##0.00_);_(* \(#,##0.00\);_(* &quot;-&quot;??_);_(@_)">
                  <c:v>#N/A</c:v>
                </c:pt>
                <c:pt idx="348" formatCode="_(* #,##0.00_);_(* \(#,##0.00\);_(* &quot;-&quot;??_);_(@_)">
                  <c:v>#N/A</c:v>
                </c:pt>
                <c:pt idx="349" formatCode="_(* #,##0.00_);_(* \(#,##0.00\);_(* &quot;-&quot;??_);_(@_)">
                  <c:v>#N/A</c:v>
                </c:pt>
                <c:pt idx="350" formatCode="_(* #,##0.00_);_(* \(#,##0.00\);_(* &quot;-&quot;??_);_(@_)">
                  <c:v>#N/A</c:v>
                </c:pt>
                <c:pt idx="351" formatCode="_(* #,##0.00_);_(* \(#,##0.00\);_(* &quot;-&quot;??_);_(@_)">
                  <c:v>#N/A</c:v>
                </c:pt>
                <c:pt idx="352" formatCode="_(* #,##0.00_);_(* \(#,##0.00\);_(* &quot;-&quot;??_);_(@_)">
                  <c:v>#N/A</c:v>
                </c:pt>
                <c:pt idx="353" formatCode="_(* #,##0.00_);_(* \(#,##0.00\);_(* &quot;-&quot;??_);_(@_)">
                  <c:v>#N/A</c:v>
                </c:pt>
                <c:pt idx="354" formatCode="_(* #,##0.00_);_(* \(#,##0.00\);_(* &quot;-&quot;??_);_(@_)">
                  <c:v>#N/A</c:v>
                </c:pt>
                <c:pt idx="355" formatCode="_(* #,##0.00_);_(* \(#,##0.00\);_(* &quot;-&quot;??_);_(@_)">
                  <c:v>#N/A</c:v>
                </c:pt>
                <c:pt idx="356" formatCode="_(* #,##0.00_);_(* \(#,##0.00\);_(* &quot;-&quot;??_);_(@_)">
                  <c:v>#N/A</c:v>
                </c:pt>
                <c:pt idx="357" formatCode="_(* #,##0.00_);_(* \(#,##0.00\);_(* &quot;-&quot;??_);_(@_)">
                  <c:v>#N/A</c:v>
                </c:pt>
                <c:pt idx="358" formatCode="_(* #,##0.00_);_(* \(#,##0.00\);_(* &quot;-&quot;??_);_(@_)">
                  <c:v>#N/A</c:v>
                </c:pt>
                <c:pt idx="359" formatCode="_(* #,##0.00_);_(* \(#,##0.00\);_(* &quot;-&quot;??_);_(@_)">
                  <c:v>#N/A</c:v>
                </c:pt>
                <c:pt idx="360" formatCode="_(* #,##0.00_);_(* \(#,##0.00\);_(* &quot;-&quot;??_);_(@_)">
                  <c:v>#N/A</c:v>
                </c:pt>
                <c:pt idx="361" formatCode="_(* #,##0.00_);_(* \(#,##0.00\);_(* &quot;-&quot;??_);_(@_)">
                  <c:v>#N/A</c:v>
                </c:pt>
                <c:pt idx="362" formatCode="_(* #,##0.00_);_(* \(#,##0.00\);_(* &quot;-&quot;??_);_(@_)">
                  <c:v>#N/A</c:v>
                </c:pt>
                <c:pt idx="363" formatCode="_(* #,##0.00_);_(* \(#,##0.00\);_(* &quot;-&quot;??_);_(@_)">
                  <c:v>#N/A</c:v>
                </c:pt>
                <c:pt idx="364" formatCode="_(* #,##0.00_);_(* \(#,##0.00\);_(* &quot;-&quot;??_);_(@_)">
                  <c:v>#N/A</c:v>
                </c:pt>
                <c:pt idx="365" formatCode="_(* #,##0.00_);_(* \(#,##0.00\);_(* &quot;-&quot;??_);_(@_)">
                  <c:v>#N/A</c:v>
                </c:pt>
                <c:pt idx="366" formatCode="_(* #,##0.00_);_(* \(#,##0.00\);_(* &quot;-&quot;??_);_(@_)">
                  <c:v>#N/A</c:v>
                </c:pt>
                <c:pt idx="367" formatCode="_(* #,##0.00_);_(* \(#,##0.00\);_(* &quot;-&quot;??_);_(@_)">
                  <c:v>#N/A</c:v>
                </c:pt>
                <c:pt idx="368" formatCode="_(* #,##0.00_);_(* \(#,##0.00\);_(* &quot;-&quot;??_);_(@_)">
                  <c:v>#N/A</c:v>
                </c:pt>
                <c:pt idx="369" formatCode="_(* #,##0.00_);_(* \(#,##0.00\);_(* &quot;-&quot;??_);_(@_)">
                  <c:v>#N/A</c:v>
                </c:pt>
                <c:pt idx="370" formatCode="_(* #,##0.00_);_(* \(#,##0.00\);_(* &quot;-&quot;??_);_(@_)">
                  <c:v>#N/A</c:v>
                </c:pt>
                <c:pt idx="371" formatCode="_(* #,##0.00_);_(* \(#,##0.00\);_(* &quot;-&quot;??_);_(@_)">
                  <c:v>#N/A</c:v>
                </c:pt>
                <c:pt idx="372" formatCode="_(* #,##0.00_);_(* \(#,##0.00\);_(* &quot;-&quot;??_);_(@_)">
                  <c:v>#N/A</c:v>
                </c:pt>
                <c:pt idx="373" formatCode="_(* #,##0.00_);_(* \(#,##0.00\);_(* &quot;-&quot;??_);_(@_)">
                  <c:v>#N/A</c:v>
                </c:pt>
                <c:pt idx="374" formatCode="_(* #,##0.00_);_(* \(#,##0.00\);_(* &quot;-&quot;??_);_(@_)">
                  <c:v>#N/A</c:v>
                </c:pt>
                <c:pt idx="375" formatCode="_(* #,##0.00_);_(* \(#,##0.00\);_(* &quot;-&quot;??_);_(@_)">
                  <c:v>#N/A</c:v>
                </c:pt>
                <c:pt idx="376" formatCode="_(* #,##0.00_);_(* \(#,##0.00\);_(* &quot;-&quot;??_);_(@_)">
                  <c:v>#N/A</c:v>
                </c:pt>
                <c:pt idx="377" formatCode="_(* #,##0.00_);_(* \(#,##0.00\);_(* &quot;-&quot;??_);_(@_)">
                  <c:v>#N/A</c:v>
                </c:pt>
                <c:pt idx="378" formatCode="_(* #,##0.00_);_(* \(#,##0.00\);_(* &quot;-&quot;??_);_(@_)">
                  <c:v>#N/A</c:v>
                </c:pt>
                <c:pt idx="379" formatCode="_(* #,##0.00_);_(* \(#,##0.00\);_(* &quot;-&quot;??_);_(@_)">
                  <c:v>#N/A</c:v>
                </c:pt>
                <c:pt idx="380" formatCode="_(* #,##0.00_);_(* \(#,##0.00\);_(* &quot;-&quot;??_);_(@_)">
                  <c:v>#N/A</c:v>
                </c:pt>
                <c:pt idx="381" formatCode="_(* #,##0.00_);_(* \(#,##0.00\);_(* &quot;-&quot;??_);_(@_)">
                  <c:v>#N/A</c:v>
                </c:pt>
                <c:pt idx="382" formatCode="_(* #,##0.00_);_(* \(#,##0.00\);_(* &quot;-&quot;??_);_(@_)">
                  <c:v>#N/A</c:v>
                </c:pt>
                <c:pt idx="383" formatCode="_(* #,##0.00_);_(* \(#,##0.00\);_(* &quot;-&quot;??_);_(@_)">
                  <c:v>#N/A</c:v>
                </c:pt>
                <c:pt idx="384" formatCode="_(* #,##0.00_);_(* \(#,##0.00\);_(* &quot;-&quot;??_);_(@_)">
                  <c:v>#N/A</c:v>
                </c:pt>
                <c:pt idx="385" formatCode="_(* #,##0.00_);_(* \(#,##0.00\);_(* &quot;-&quot;??_);_(@_)">
                  <c:v>#N/A</c:v>
                </c:pt>
                <c:pt idx="386" formatCode="_(* #,##0.00_);_(* \(#,##0.00\);_(* &quot;-&quot;??_);_(@_)">
                  <c:v>#N/A</c:v>
                </c:pt>
                <c:pt idx="387" formatCode="_(* #,##0.00_);_(* \(#,##0.00\);_(* &quot;-&quot;??_);_(@_)">
                  <c:v>#N/A</c:v>
                </c:pt>
                <c:pt idx="388" formatCode="_(* #,##0.00_);_(* \(#,##0.00\);_(* &quot;-&quot;??_);_(@_)">
                  <c:v>#N/A</c:v>
                </c:pt>
                <c:pt idx="389" formatCode="_(* #,##0.00_);_(* \(#,##0.00\);_(* &quot;-&quot;??_);_(@_)">
                  <c:v>#N/A</c:v>
                </c:pt>
                <c:pt idx="390" formatCode="_(* #,##0.00_);_(* \(#,##0.00\);_(* &quot;-&quot;??_);_(@_)">
                  <c:v>#N/A</c:v>
                </c:pt>
                <c:pt idx="391" formatCode="_(* #,##0.00_);_(* \(#,##0.00\);_(* &quot;-&quot;??_);_(@_)">
                  <c:v>#N/A</c:v>
                </c:pt>
                <c:pt idx="392" formatCode="_(* #,##0.00_);_(* \(#,##0.00\);_(* &quot;-&quot;??_);_(@_)">
                  <c:v>#N/A</c:v>
                </c:pt>
                <c:pt idx="393" formatCode="_(* #,##0.00_);_(* \(#,##0.00\);_(* &quot;-&quot;??_);_(@_)">
                  <c:v>#N/A</c:v>
                </c:pt>
                <c:pt idx="394" formatCode="_(* #,##0.00_);_(* \(#,##0.00\);_(* &quot;-&quot;??_);_(@_)">
                  <c:v>#N/A</c:v>
                </c:pt>
                <c:pt idx="395" formatCode="_(* #,##0.00_);_(* \(#,##0.00\);_(* &quot;-&quot;??_);_(@_)">
                  <c:v>#N/A</c:v>
                </c:pt>
                <c:pt idx="396" formatCode="_(* #,##0.00_);_(* \(#,##0.00\);_(* &quot;-&quot;??_);_(@_)">
                  <c:v>#N/A</c:v>
                </c:pt>
                <c:pt idx="397" formatCode="_(* #,##0.00_);_(* \(#,##0.00\);_(* &quot;-&quot;??_);_(@_)">
                  <c:v>#N/A</c:v>
                </c:pt>
                <c:pt idx="398" formatCode="_(* #,##0.00_);_(* \(#,##0.00\);_(* &quot;-&quot;??_);_(@_)">
                  <c:v>#N/A</c:v>
                </c:pt>
                <c:pt idx="399" formatCode="_(* #,##0.00_);_(* \(#,##0.00\);_(* &quot;-&quot;??_);_(@_)">
                  <c:v>#N/A</c:v>
                </c:pt>
                <c:pt idx="400" formatCode="_(* #,##0.00_);_(* \(#,##0.00\);_(* &quot;-&quot;??_);_(@_)">
                  <c:v>#N/A</c:v>
                </c:pt>
                <c:pt idx="401" formatCode="_(* #,##0.00_);_(* \(#,##0.00\);_(* &quot;-&quot;??_);_(@_)">
                  <c:v>#N/A</c:v>
                </c:pt>
                <c:pt idx="402" formatCode="_(* #,##0.00_);_(* \(#,##0.00\);_(* &quot;-&quot;??_);_(@_)">
                  <c:v>#N/A</c:v>
                </c:pt>
                <c:pt idx="403" formatCode="_(* #,##0.00_);_(* \(#,##0.00\);_(* &quot;-&quot;??_);_(@_)">
                  <c:v>#N/A</c:v>
                </c:pt>
                <c:pt idx="404" formatCode="_(* #,##0.00_);_(* \(#,##0.00\);_(* &quot;-&quot;??_);_(@_)">
                  <c:v>#N/A</c:v>
                </c:pt>
                <c:pt idx="405" formatCode="_(* #,##0.00_);_(* \(#,##0.00\);_(* &quot;-&quot;??_);_(@_)">
                  <c:v>#N/A</c:v>
                </c:pt>
                <c:pt idx="406" formatCode="_(* #,##0.00_);_(* \(#,##0.00\);_(* &quot;-&quot;??_);_(@_)">
                  <c:v>#N/A</c:v>
                </c:pt>
                <c:pt idx="407" formatCode="_(* #,##0.00_);_(* \(#,##0.00\);_(* &quot;-&quot;??_);_(@_)">
                  <c:v>#N/A</c:v>
                </c:pt>
                <c:pt idx="408" formatCode="_(* #,##0.00_);_(* \(#,##0.00\);_(* &quot;-&quot;??_);_(@_)">
                  <c:v>#N/A</c:v>
                </c:pt>
                <c:pt idx="409" formatCode="_(* #,##0.00_);_(* \(#,##0.00\);_(* &quot;-&quot;??_);_(@_)">
                  <c:v>#N/A</c:v>
                </c:pt>
                <c:pt idx="410" formatCode="_(* #,##0.00_);_(* \(#,##0.00\);_(* &quot;-&quot;??_);_(@_)">
                  <c:v>#N/A</c:v>
                </c:pt>
                <c:pt idx="411" formatCode="_(* #,##0.00_);_(* \(#,##0.00\);_(* &quot;-&quot;??_);_(@_)">
                  <c:v>#N/A</c:v>
                </c:pt>
                <c:pt idx="412" formatCode="_(* #,##0.00_);_(* \(#,##0.00\);_(* &quot;-&quot;??_);_(@_)">
                  <c:v>#N/A</c:v>
                </c:pt>
                <c:pt idx="413" formatCode="_(* #,##0.00_);_(* \(#,##0.00\);_(* &quot;-&quot;??_);_(@_)">
                  <c:v>#N/A</c:v>
                </c:pt>
                <c:pt idx="414" formatCode="_(* #,##0.00_);_(* \(#,##0.00\);_(* &quot;-&quot;??_);_(@_)">
                  <c:v>#N/A</c:v>
                </c:pt>
                <c:pt idx="415" formatCode="_(* #,##0.00_);_(* \(#,##0.00\);_(* &quot;-&quot;??_);_(@_)">
                  <c:v>#N/A</c:v>
                </c:pt>
                <c:pt idx="416" formatCode="_(* #,##0.00_);_(* \(#,##0.00\);_(* &quot;-&quot;??_);_(@_)">
                  <c:v>#N/A</c:v>
                </c:pt>
                <c:pt idx="417" formatCode="_(* #,##0.00_);_(* \(#,##0.00\);_(* &quot;-&quot;??_);_(@_)">
                  <c:v>#N/A</c:v>
                </c:pt>
                <c:pt idx="418" formatCode="_(* #,##0.00_);_(* \(#,##0.00\);_(* &quot;-&quot;??_);_(@_)">
                  <c:v>#N/A</c:v>
                </c:pt>
                <c:pt idx="419" formatCode="_(* #,##0.00_);_(* \(#,##0.00\);_(* &quot;-&quot;??_);_(@_)">
                  <c:v>#N/A</c:v>
                </c:pt>
                <c:pt idx="420" formatCode="_(* #,##0.00_);_(* \(#,##0.00\);_(* &quot;-&quot;??_);_(@_)">
                  <c:v>#N/A</c:v>
                </c:pt>
                <c:pt idx="421" formatCode="_(* #,##0.00_);_(* \(#,##0.00\);_(* &quot;-&quot;??_);_(@_)">
                  <c:v>#N/A</c:v>
                </c:pt>
                <c:pt idx="422" formatCode="_(* #,##0.00_);_(* \(#,##0.00\);_(* &quot;-&quot;??_);_(@_)">
                  <c:v>#N/A</c:v>
                </c:pt>
                <c:pt idx="423" formatCode="_(* #,##0.00_);_(* \(#,##0.00\);_(* &quot;-&quot;??_);_(@_)">
                  <c:v>#N/A</c:v>
                </c:pt>
                <c:pt idx="424" formatCode="_(* #,##0.00_);_(* \(#,##0.00\);_(* &quot;-&quot;??_);_(@_)">
                  <c:v>#N/A</c:v>
                </c:pt>
                <c:pt idx="425" formatCode="_(* #,##0.00_);_(* \(#,##0.00\);_(* &quot;-&quot;??_);_(@_)">
                  <c:v>#N/A</c:v>
                </c:pt>
                <c:pt idx="426" formatCode="_(* #,##0.00_);_(* \(#,##0.00\);_(* &quot;-&quot;??_);_(@_)">
                  <c:v>#N/A</c:v>
                </c:pt>
                <c:pt idx="427" formatCode="_(* #,##0.00_);_(* \(#,##0.00\);_(* &quot;-&quot;??_);_(@_)">
                  <c:v>#N/A</c:v>
                </c:pt>
                <c:pt idx="428" formatCode="_(* #,##0.00_);_(* \(#,##0.00\);_(* &quot;-&quot;??_);_(@_)">
                  <c:v>#N/A</c:v>
                </c:pt>
                <c:pt idx="429" formatCode="_(* #,##0.00_);_(* \(#,##0.00\);_(* &quot;-&quot;??_);_(@_)">
                  <c:v>#N/A</c:v>
                </c:pt>
                <c:pt idx="430" formatCode="_(* #,##0.00_);_(* \(#,##0.00\);_(* &quot;-&quot;??_);_(@_)">
                  <c:v>#N/A</c:v>
                </c:pt>
                <c:pt idx="431" formatCode="_(* #,##0.00_);_(* \(#,##0.00\);_(* &quot;-&quot;??_);_(@_)">
                  <c:v>#N/A</c:v>
                </c:pt>
                <c:pt idx="432" formatCode="_(* #,##0.00_);_(* \(#,##0.00\);_(* &quot;-&quot;??_);_(@_)">
                  <c:v>#N/A</c:v>
                </c:pt>
                <c:pt idx="433" formatCode="_(* #,##0.00_);_(* \(#,##0.00\);_(* &quot;-&quot;??_);_(@_)">
                  <c:v>#N/A</c:v>
                </c:pt>
                <c:pt idx="434" formatCode="_(* #,##0.00_);_(* \(#,##0.00\);_(* &quot;-&quot;??_);_(@_)">
                  <c:v>#N/A</c:v>
                </c:pt>
                <c:pt idx="435" formatCode="_(* #,##0.00_);_(* \(#,##0.00\);_(* &quot;-&quot;??_);_(@_)">
                  <c:v>#N/A</c:v>
                </c:pt>
                <c:pt idx="436" formatCode="_(* #,##0.00_);_(* \(#,##0.00\);_(* &quot;-&quot;??_);_(@_)">
                  <c:v>#N/A</c:v>
                </c:pt>
                <c:pt idx="437" formatCode="_(* #,##0.00_);_(* \(#,##0.00\);_(* &quot;-&quot;??_);_(@_)">
                  <c:v>#N/A</c:v>
                </c:pt>
                <c:pt idx="438" formatCode="_(* #,##0.00_);_(* \(#,##0.00\);_(* &quot;-&quot;??_);_(@_)">
                  <c:v>#N/A</c:v>
                </c:pt>
                <c:pt idx="439" formatCode="_(* #,##0.00_);_(* \(#,##0.00\);_(* &quot;-&quot;??_);_(@_)">
                  <c:v>#N/A</c:v>
                </c:pt>
                <c:pt idx="440" formatCode="_(* #,##0.00_);_(* \(#,##0.00\);_(* &quot;-&quot;??_);_(@_)">
                  <c:v>#N/A</c:v>
                </c:pt>
                <c:pt idx="441" formatCode="_(* #,##0.00_);_(* \(#,##0.00\);_(* &quot;-&quot;??_);_(@_)">
                  <c:v>#N/A</c:v>
                </c:pt>
                <c:pt idx="442" formatCode="_(* #,##0.00_);_(* \(#,##0.00\);_(* &quot;-&quot;??_);_(@_)">
                  <c:v>#N/A</c:v>
                </c:pt>
                <c:pt idx="443" formatCode="_(* #,##0.00_);_(* \(#,##0.00\);_(* &quot;-&quot;??_);_(@_)">
                  <c:v>#N/A</c:v>
                </c:pt>
                <c:pt idx="444" formatCode="_(* #,##0.00_);_(* \(#,##0.00\);_(* &quot;-&quot;??_);_(@_)">
                  <c:v>#N/A</c:v>
                </c:pt>
                <c:pt idx="445" formatCode="_(* #,##0.00_);_(* \(#,##0.00\);_(* &quot;-&quot;??_);_(@_)">
                  <c:v>#N/A</c:v>
                </c:pt>
                <c:pt idx="446" formatCode="_(* #,##0.00_);_(* \(#,##0.00\);_(* &quot;-&quot;??_);_(@_)">
                  <c:v>#N/A</c:v>
                </c:pt>
                <c:pt idx="447" formatCode="_(* #,##0.00_);_(* \(#,##0.00\);_(* &quot;-&quot;??_);_(@_)">
                  <c:v>#N/A</c:v>
                </c:pt>
                <c:pt idx="448" formatCode="_(* #,##0.00_);_(* \(#,##0.00\);_(* &quot;-&quot;??_);_(@_)">
                  <c:v>#N/A</c:v>
                </c:pt>
                <c:pt idx="449" formatCode="_(* #,##0.00_);_(* \(#,##0.00\);_(* &quot;-&quot;??_);_(@_)">
                  <c:v>#N/A</c:v>
                </c:pt>
                <c:pt idx="450" formatCode="_(* #,##0.00_);_(* \(#,##0.00\);_(* &quot;-&quot;??_);_(@_)">
                  <c:v>#N/A</c:v>
                </c:pt>
                <c:pt idx="451" formatCode="_(* #,##0.00_);_(* \(#,##0.00\);_(* &quot;-&quot;??_);_(@_)">
                  <c:v>#N/A</c:v>
                </c:pt>
                <c:pt idx="452" formatCode="_(* #,##0.00_);_(* \(#,##0.00\);_(* &quot;-&quot;??_);_(@_)">
                  <c:v>#N/A</c:v>
                </c:pt>
                <c:pt idx="453" formatCode="_(* #,##0.00_);_(* \(#,##0.00\);_(* &quot;-&quot;??_);_(@_)">
                  <c:v>#N/A</c:v>
                </c:pt>
                <c:pt idx="454" formatCode="_(* #,##0.00_);_(* \(#,##0.00\);_(* &quot;-&quot;??_);_(@_)">
                  <c:v>#N/A</c:v>
                </c:pt>
                <c:pt idx="455" formatCode="_(* #,##0.00_);_(* \(#,##0.00\);_(* &quot;-&quot;??_);_(@_)">
                  <c:v>#N/A</c:v>
                </c:pt>
                <c:pt idx="456" formatCode="_(* #,##0.00_);_(* \(#,##0.00\);_(* &quot;-&quot;??_);_(@_)">
                  <c:v>#N/A</c:v>
                </c:pt>
                <c:pt idx="457" formatCode="_(* #,##0.00_);_(* \(#,##0.00\);_(* &quot;-&quot;??_);_(@_)">
                  <c:v>#N/A</c:v>
                </c:pt>
                <c:pt idx="458" formatCode="_(* #,##0.00_);_(* \(#,##0.00\);_(* &quot;-&quot;??_);_(@_)">
                  <c:v>#N/A</c:v>
                </c:pt>
                <c:pt idx="459" formatCode="_(* #,##0.00_);_(* \(#,##0.00\);_(* &quot;-&quot;??_);_(@_)">
                  <c:v>#N/A</c:v>
                </c:pt>
                <c:pt idx="460" formatCode="_(* #,##0.00_);_(* \(#,##0.00\);_(* &quot;-&quot;??_);_(@_)">
                  <c:v>#N/A</c:v>
                </c:pt>
                <c:pt idx="461" formatCode="_(* #,##0.00_);_(* \(#,##0.00\);_(* &quot;-&quot;??_);_(@_)">
                  <c:v>#N/A</c:v>
                </c:pt>
                <c:pt idx="462" formatCode="_(* #,##0.00_);_(* \(#,##0.00\);_(* &quot;-&quot;??_);_(@_)">
                  <c:v>#N/A</c:v>
                </c:pt>
                <c:pt idx="463" formatCode="_(* #,##0.00_);_(* \(#,##0.00\);_(* &quot;-&quot;??_);_(@_)">
                  <c:v>#N/A</c:v>
                </c:pt>
                <c:pt idx="464" formatCode="_(* #,##0.00_);_(* \(#,##0.00\);_(* &quot;-&quot;??_);_(@_)">
                  <c:v>#N/A</c:v>
                </c:pt>
                <c:pt idx="465" formatCode="_(* #,##0.00_);_(* \(#,##0.00\);_(* &quot;-&quot;??_);_(@_)">
                  <c:v>#N/A</c:v>
                </c:pt>
                <c:pt idx="466" formatCode="_(* #,##0.00_);_(* \(#,##0.00\);_(* &quot;-&quot;??_);_(@_)">
                  <c:v>#N/A</c:v>
                </c:pt>
                <c:pt idx="467" formatCode="_(* #,##0.00_);_(* \(#,##0.00\);_(* &quot;-&quot;??_);_(@_)">
                  <c:v>#N/A</c:v>
                </c:pt>
                <c:pt idx="468" formatCode="_(* #,##0.00_);_(* \(#,##0.00\);_(* &quot;-&quot;??_);_(@_)">
                  <c:v>#N/A</c:v>
                </c:pt>
                <c:pt idx="469" formatCode="_(* #,##0.00_);_(* \(#,##0.00\);_(* &quot;-&quot;??_);_(@_)">
                  <c:v>#N/A</c:v>
                </c:pt>
                <c:pt idx="470" formatCode="_(* #,##0.00_);_(* \(#,##0.00\);_(* &quot;-&quot;??_);_(@_)">
                  <c:v>#N/A</c:v>
                </c:pt>
                <c:pt idx="471" formatCode="_(* #,##0.00_);_(* \(#,##0.00\);_(* &quot;-&quot;??_);_(@_)">
                  <c:v>#N/A</c:v>
                </c:pt>
                <c:pt idx="472" formatCode="_(* #,##0.00_);_(* \(#,##0.00\);_(* &quot;-&quot;??_);_(@_)">
                  <c:v>#N/A</c:v>
                </c:pt>
                <c:pt idx="473" formatCode="_(* #,##0.00_);_(* \(#,##0.00\);_(* &quot;-&quot;??_);_(@_)">
                  <c:v>#N/A</c:v>
                </c:pt>
                <c:pt idx="474" formatCode="_(* #,##0.00_);_(* \(#,##0.00\);_(* &quot;-&quot;??_);_(@_)">
                  <c:v>#N/A</c:v>
                </c:pt>
                <c:pt idx="475" formatCode="_(* #,##0.00_);_(* \(#,##0.00\);_(* &quot;-&quot;??_);_(@_)">
                  <c:v>#N/A</c:v>
                </c:pt>
                <c:pt idx="476" formatCode="_(* #,##0.00_);_(* \(#,##0.00\);_(* &quot;-&quot;??_);_(@_)">
                  <c:v>#N/A</c:v>
                </c:pt>
                <c:pt idx="477" formatCode="_(* #,##0.00_);_(* \(#,##0.00\);_(* &quot;-&quot;??_);_(@_)">
                  <c:v>#N/A</c:v>
                </c:pt>
                <c:pt idx="478" formatCode="_(* #,##0.00_);_(* \(#,##0.00\);_(* &quot;-&quot;??_);_(@_)">
                  <c:v>#N/A</c:v>
                </c:pt>
                <c:pt idx="479" formatCode="_(* #,##0.00_);_(* \(#,##0.00\);_(* &quot;-&quot;??_);_(@_)">
                  <c:v>#N/A</c:v>
                </c:pt>
                <c:pt idx="480" formatCode="_(* #,##0.00_);_(* \(#,##0.00\);_(* &quot;-&quot;??_);_(@_)">
                  <c:v>#N/A</c:v>
                </c:pt>
                <c:pt idx="481" formatCode="_(* #,##0.00_);_(* \(#,##0.00\);_(* &quot;-&quot;??_);_(@_)">
                  <c:v>#N/A</c:v>
                </c:pt>
                <c:pt idx="482" formatCode="_(* #,##0.00_);_(* \(#,##0.00\);_(* &quot;-&quot;??_);_(@_)">
                  <c:v>#N/A</c:v>
                </c:pt>
                <c:pt idx="483" formatCode="_(* #,##0.00_);_(* \(#,##0.00\);_(* &quot;-&quot;??_);_(@_)">
                  <c:v>#N/A</c:v>
                </c:pt>
                <c:pt idx="484" formatCode="_(* #,##0.00_);_(* \(#,##0.00\);_(* &quot;-&quot;??_);_(@_)">
                  <c:v>#N/A</c:v>
                </c:pt>
                <c:pt idx="485" formatCode="_(* #,##0.00_);_(* \(#,##0.00\);_(* &quot;-&quot;??_);_(@_)">
                  <c:v>#N/A</c:v>
                </c:pt>
                <c:pt idx="486" formatCode="_(* #,##0.00_);_(* \(#,##0.00\);_(* &quot;-&quot;??_);_(@_)">
                  <c:v>#N/A</c:v>
                </c:pt>
                <c:pt idx="487" formatCode="_(* #,##0.00_);_(* \(#,##0.00\);_(* &quot;-&quot;??_);_(@_)">
                  <c:v>#N/A</c:v>
                </c:pt>
                <c:pt idx="488" formatCode="_(* #,##0.00_);_(* \(#,##0.00\);_(* &quot;-&quot;??_);_(@_)">
                  <c:v>#N/A</c:v>
                </c:pt>
                <c:pt idx="489" formatCode="_(* #,##0.00_);_(* \(#,##0.00\);_(* &quot;-&quot;??_);_(@_)">
                  <c:v>#N/A</c:v>
                </c:pt>
                <c:pt idx="490" formatCode="_(* #,##0.00_);_(* \(#,##0.00\);_(* &quot;-&quot;??_);_(@_)">
                  <c:v>#N/A</c:v>
                </c:pt>
                <c:pt idx="491" formatCode="_(* #,##0.00_);_(* \(#,##0.00\);_(* &quot;-&quot;??_);_(@_)">
                  <c:v>#N/A</c:v>
                </c:pt>
                <c:pt idx="492" formatCode="_(* #,##0.00_);_(* \(#,##0.00\);_(* &quot;-&quot;??_);_(@_)">
                  <c:v>#N/A</c:v>
                </c:pt>
                <c:pt idx="493" formatCode="_(* #,##0.00_);_(* \(#,##0.00\);_(* &quot;-&quot;??_);_(@_)">
                  <c:v>#N/A</c:v>
                </c:pt>
                <c:pt idx="494" formatCode="_(* #,##0.00_);_(* \(#,##0.00\);_(* &quot;-&quot;??_);_(@_)">
                  <c:v>#N/A</c:v>
                </c:pt>
                <c:pt idx="495" formatCode="_(* #,##0.00_);_(* \(#,##0.00\);_(* &quot;-&quot;??_);_(@_)">
                  <c:v>#N/A</c:v>
                </c:pt>
                <c:pt idx="496" formatCode="_(* #,##0.00_);_(* \(#,##0.00\);_(* &quot;-&quot;??_);_(@_)">
                  <c:v>#N/A</c:v>
                </c:pt>
                <c:pt idx="497" formatCode="_(* #,##0.00_);_(* \(#,##0.00\);_(* &quot;-&quot;??_);_(@_)">
                  <c:v>#N/A</c:v>
                </c:pt>
                <c:pt idx="498" formatCode="_(* #,##0.00_);_(* \(#,##0.00\);_(* &quot;-&quot;??_);_(@_)">
                  <c:v>#N/A</c:v>
                </c:pt>
                <c:pt idx="499" formatCode="_(* #,##0.00_);_(* \(#,##0.00\);_(* &quot;-&quot;??_);_(@_)">
                  <c:v>#N/A</c:v>
                </c:pt>
                <c:pt idx="500" formatCode="_(* #,##0.00_);_(* \(#,##0.00\);_(* &quot;-&quot;??_);_(@_)">
                  <c:v>#N/A</c:v>
                </c:pt>
                <c:pt idx="501" formatCode="_(* #,##0.00_);_(* \(#,##0.00\);_(* &quot;-&quot;??_);_(@_)">
                  <c:v>#N/A</c:v>
                </c:pt>
                <c:pt idx="502" formatCode="_(* #,##0.00_);_(* \(#,##0.00\);_(* &quot;-&quot;??_);_(@_)">
                  <c:v>#N/A</c:v>
                </c:pt>
                <c:pt idx="503" formatCode="_(* #,##0.00_);_(* \(#,##0.00\);_(* &quot;-&quot;??_);_(@_)">
                  <c:v>#N/A</c:v>
                </c:pt>
                <c:pt idx="504" formatCode="_(* #,##0.00_);_(* \(#,##0.00\);_(* &quot;-&quot;??_);_(@_)">
                  <c:v>#N/A</c:v>
                </c:pt>
                <c:pt idx="505" formatCode="_(* #,##0.00_);_(* \(#,##0.00\);_(* &quot;-&quot;??_);_(@_)">
                  <c:v>#N/A</c:v>
                </c:pt>
                <c:pt idx="506" formatCode="_(* #,##0.00_);_(* \(#,##0.00\);_(* &quot;-&quot;??_);_(@_)">
                  <c:v>#N/A</c:v>
                </c:pt>
                <c:pt idx="507" formatCode="_(* #,##0.00_);_(* \(#,##0.00\);_(* &quot;-&quot;??_);_(@_)">
                  <c:v>#N/A</c:v>
                </c:pt>
                <c:pt idx="508" formatCode="_(* #,##0.00_);_(* \(#,##0.00\);_(* &quot;-&quot;??_);_(@_)">
                  <c:v>#N/A</c:v>
                </c:pt>
                <c:pt idx="509" formatCode="_(* #,##0.00_);_(* \(#,##0.00\);_(* &quot;-&quot;??_);_(@_)">
                  <c:v>#N/A</c:v>
                </c:pt>
                <c:pt idx="510" formatCode="_(* #,##0.00_);_(* \(#,##0.00\);_(* &quot;-&quot;??_);_(@_)">
                  <c:v>#N/A</c:v>
                </c:pt>
                <c:pt idx="511" formatCode="_(* #,##0.00_);_(* \(#,##0.00\);_(* &quot;-&quot;??_);_(@_)">
                  <c:v>#N/A</c:v>
                </c:pt>
                <c:pt idx="512" formatCode="_(* #,##0.00_);_(* \(#,##0.00\);_(* &quot;-&quot;??_);_(@_)">
                  <c:v>#N/A</c:v>
                </c:pt>
                <c:pt idx="513" formatCode="_(* #,##0.00_);_(* \(#,##0.00\);_(* &quot;-&quot;??_);_(@_)">
                  <c:v>#N/A</c:v>
                </c:pt>
                <c:pt idx="514" formatCode="_(* #,##0.00_);_(* \(#,##0.00\);_(* &quot;-&quot;??_);_(@_)">
                  <c:v>#N/A</c:v>
                </c:pt>
                <c:pt idx="515" formatCode="_(* #,##0.00_);_(* \(#,##0.00\);_(* &quot;-&quot;??_);_(@_)">
                  <c:v>#N/A</c:v>
                </c:pt>
                <c:pt idx="516" formatCode="_(* #,##0.00_);_(* \(#,##0.00\);_(* &quot;-&quot;??_);_(@_)">
                  <c:v>#N/A</c:v>
                </c:pt>
                <c:pt idx="517" formatCode="_(* #,##0.00_);_(* \(#,##0.00\);_(* &quot;-&quot;??_);_(@_)">
                  <c:v>#N/A</c:v>
                </c:pt>
                <c:pt idx="518" formatCode="_(* #,##0.00_);_(* \(#,##0.00\);_(* &quot;-&quot;??_);_(@_)">
                  <c:v>#N/A</c:v>
                </c:pt>
                <c:pt idx="519" formatCode="_(* #,##0.00_);_(* \(#,##0.00\);_(* &quot;-&quot;??_);_(@_)">
                  <c:v>#N/A</c:v>
                </c:pt>
                <c:pt idx="520" formatCode="_(* #,##0.00_);_(* \(#,##0.00\);_(* &quot;-&quot;??_);_(@_)">
                  <c:v>#N/A</c:v>
                </c:pt>
                <c:pt idx="521" formatCode="_(* #,##0.00_);_(* \(#,##0.00\);_(* &quot;-&quot;??_);_(@_)">
                  <c:v>#N/A</c:v>
                </c:pt>
                <c:pt idx="522" formatCode="_(* #,##0.00_);_(* \(#,##0.00\);_(* &quot;-&quot;??_);_(@_)">
                  <c:v>#N/A</c:v>
                </c:pt>
                <c:pt idx="523" formatCode="_(* #,##0.00_);_(* \(#,##0.00\);_(* &quot;-&quot;??_);_(@_)">
                  <c:v>#N/A</c:v>
                </c:pt>
                <c:pt idx="524" formatCode="_(* #,##0.00_);_(* \(#,##0.00\);_(* &quot;-&quot;??_);_(@_)">
                  <c:v>#N/A</c:v>
                </c:pt>
                <c:pt idx="525" formatCode="_(* #,##0.00_);_(* \(#,##0.00\);_(* &quot;-&quot;??_);_(@_)">
                  <c:v>#N/A</c:v>
                </c:pt>
                <c:pt idx="526" formatCode="_(* #,##0.00_);_(* \(#,##0.00\);_(* &quot;-&quot;??_);_(@_)">
                  <c:v>#N/A</c:v>
                </c:pt>
                <c:pt idx="527" formatCode="_(* #,##0.00_);_(* \(#,##0.00\);_(* &quot;-&quot;??_);_(@_)">
                  <c:v>#N/A</c:v>
                </c:pt>
                <c:pt idx="528" formatCode="_(* #,##0.00_);_(* \(#,##0.00\);_(* &quot;-&quot;??_);_(@_)">
                  <c:v>#N/A</c:v>
                </c:pt>
                <c:pt idx="529" formatCode="_(* #,##0.00_);_(* \(#,##0.00\);_(* &quot;-&quot;??_);_(@_)">
                  <c:v>#N/A</c:v>
                </c:pt>
                <c:pt idx="530" formatCode="_(* #,##0.00_);_(* \(#,##0.00\);_(* &quot;-&quot;??_);_(@_)">
                  <c:v>#N/A</c:v>
                </c:pt>
                <c:pt idx="531" formatCode="_(* #,##0.00_);_(* \(#,##0.00\);_(* &quot;-&quot;??_);_(@_)">
                  <c:v>#N/A</c:v>
                </c:pt>
                <c:pt idx="532" formatCode="_(* #,##0.00_);_(* \(#,##0.00\);_(* &quot;-&quot;??_);_(@_)">
                  <c:v>#N/A</c:v>
                </c:pt>
                <c:pt idx="533" formatCode="_(* #,##0.00_);_(* \(#,##0.00\);_(* &quot;-&quot;??_);_(@_)">
                  <c:v>#N/A</c:v>
                </c:pt>
                <c:pt idx="534" formatCode="_(* #,##0.00_);_(* \(#,##0.00\);_(* &quot;-&quot;??_);_(@_)">
                  <c:v>#N/A</c:v>
                </c:pt>
                <c:pt idx="535" formatCode="_(* #,##0.00_);_(* \(#,##0.00\);_(* &quot;-&quot;??_);_(@_)">
                  <c:v>#N/A</c:v>
                </c:pt>
                <c:pt idx="536" formatCode="_(* #,##0.00_);_(* \(#,##0.00\);_(* &quot;-&quot;??_);_(@_)">
                  <c:v>#N/A</c:v>
                </c:pt>
                <c:pt idx="537" formatCode="_(* #,##0.00_);_(* \(#,##0.00\);_(* &quot;-&quot;??_);_(@_)">
                  <c:v>#N/A</c:v>
                </c:pt>
                <c:pt idx="538" formatCode="_(* #,##0.00_);_(* \(#,##0.00\);_(* &quot;-&quot;??_);_(@_)">
                  <c:v>#N/A</c:v>
                </c:pt>
                <c:pt idx="539" formatCode="_(* #,##0.00_);_(* \(#,##0.00\);_(* &quot;-&quot;??_);_(@_)">
                  <c:v>#N/A</c:v>
                </c:pt>
                <c:pt idx="540" formatCode="_(* #,##0.00_);_(* \(#,##0.00\);_(* &quot;-&quot;??_);_(@_)">
                  <c:v>#N/A</c:v>
                </c:pt>
                <c:pt idx="541" formatCode="_(* #,##0.00_);_(* \(#,##0.00\);_(* &quot;-&quot;??_);_(@_)">
                  <c:v>#N/A</c:v>
                </c:pt>
                <c:pt idx="542" formatCode="_(* #,##0.00_);_(* \(#,##0.00\);_(* &quot;-&quot;??_);_(@_)">
                  <c:v>#N/A</c:v>
                </c:pt>
                <c:pt idx="543" formatCode="_(* #,##0.00_);_(* \(#,##0.00\);_(* &quot;-&quot;??_);_(@_)">
                  <c:v>#N/A</c:v>
                </c:pt>
                <c:pt idx="544" formatCode="_(* #,##0.00_);_(* \(#,##0.00\);_(* &quot;-&quot;??_);_(@_)">
                  <c:v>#N/A</c:v>
                </c:pt>
                <c:pt idx="545" formatCode="_(* #,##0.00_);_(* \(#,##0.00\);_(* &quot;-&quot;??_);_(@_)">
                  <c:v>#N/A</c:v>
                </c:pt>
                <c:pt idx="546" formatCode="_(* #,##0.00_);_(* \(#,##0.00\);_(* &quot;-&quot;??_);_(@_)">
                  <c:v>#N/A</c:v>
                </c:pt>
                <c:pt idx="547" formatCode="_(* #,##0.00_);_(* \(#,##0.00\);_(* &quot;-&quot;??_);_(@_)">
                  <c:v>#N/A</c:v>
                </c:pt>
                <c:pt idx="548" formatCode="_(* #,##0.00_);_(* \(#,##0.00\);_(* &quot;-&quot;??_);_(@_)">
                  <c:v>#N/A</c:v>
                </c:pt>
                <c:pt idx="549" formatCode="_(* #,##0.00_);_(* \(#,##0.00\);_(* &quot;-&quot;??_);_(@_)">
                  <c:v>#N/A</c:v>
                </c:pt>
                <c:pt idx="550" formatCode="_(* #,##0.00_);_(* \(#,##0.00\);_(* &quot;-&quot;??_);_(@_)">
                  <c:v>#N/A</c:v>
                </c:pt>
                <c:pt idx="551" formatCode="_(* #,##0.00_);_(* \(#,##0.00\);_(* &quot;-&quot;??_);_(@_)">
                  <c:v>#N/A</c:v>
                </c:pt>
                <c:pt idx="552" formatCode="_(* #,##0.00_);_(* \(#,##0.00\);_(* &quot;-&quot;??_);_(@_)">
                  <c:v>#N/A</c:v>
                </c:pt>
                <c:pt idx="553" formatCode="_(* #,##0.00_);_(* \(#,##0.00\);_(* &quot;-&quot;??_);_(@_)">
                  <c:v>#N/A</c:v>
                </c:pt>
                <c:pt idx="554" formatCode="_(* #,##0.00_);_(* \(#,##0.00\);_(* &quot;-&quot;??_);_(@_)">
                  <c:v>#N/A</c:v>
                </c:pt>
                <c:pt idx="555" formatCode="_(* #,##0.00_);_(* \(#,##0.00\);_(* &quot;-&quot;??_);_(@_)">
                  <c:v>#N/A</c:v>
                </c:pt>
                <c:pt idx="556" formatCode="_(* #,##0.00_);_(* \(#,##0.00\);_(* &quot;-&quot;??_);_(@_)">
                  <c:v>#N/A</c:v>
                </c:pt>
                <c:pt idx="557" formatCode="_(* #,##0.00_);_(* \(#,##0.00\);_(* &quot;-&quot;??_);_(@_)">
                  <c:v>#N/A</c:v>
                </c:pt>
                <c:pt idx="558" formatCode="_(* #,##0.00_);_(* \(#,##0.00\);_(* &quot;-&quot;??_);_(@_)">
                  <c:v>#N/A</c:v>
                </c:pt>
                <c:pt idx="559" formatCode="_(* #,##0.00_);_(* \(#,##0.00\);_(* &quot;-&quot;??_);_(@_)">
                  <c:v>#N/A</c:v>
                </c:pt>
                <c:pt idx="560" formatCode="_(* #,##0.00_);_(* \(#,##0.00\);_(* &quot;-&quot;??_);_(@_)">
                  <c:v>#N/A</c:v>
                </c:pt>
                <c:pt idx="561" formatCode="_(* #,##0.00_);_(* \(#,##0.00\);_(* &quot;-&quot;??_);_(@_)">
                  <c:v>#N/A</c:v>
                </c:pt>
                <c:pt idx="562" formatCode="_(* #,##0.00_);_(* \(#,##0.00\);_(* &quot;-&quot;??_);_(@_)">
                  <c:v>#N/A</c:v>
                </c:pt>
                <c:pt idx="563" formatCode="_(* #,##0.00_);_(* \(#,##0.00\);_(* &quot;-&quot;??_);_(@_)">
                  <c:v>#N/A</c:v>
                </c:pt>
                <c:pt idx="564" formatCode="_(* #,##0.00_);_(* \(#,##0.00\);_(* &quot;-&quot;??_);_(@_)">
                  <c:v>#N/A</c:v>
                </c:pt>
                <c:pt idx="565" formatCode="_(* #,##0.00_);_(* \(#,##0.00\);_(* &quot;-&quot;??_);_(@_)">
                  <c:v>#N/A</c:v>
                </c:pt>
                <c:pt idx="566" formatCode="_(* #,##0.00_);_(* \(#,##0.00\);_(* &quot;-&quot;??_);_(@_)">
                  <c:v>#N/A</c:v>
                </c:pt>
                <c:pt idx="567" formatCode="_(* #,##0.00_);_(* \(#,##0.00\);_(* &quot;-&quot;??_);_(@_)">
                  <c:v>#N/A</c:v>
                </c:pt>
                <c:pt idx="568" formatCode="_(* #,##0.00_);_(* \(#,##0.00\);_(* &quot;-&quot;??_);_(@_)">
                  <c:v>#N/A</c:v>
                </c:pt>
                <c:pt idx="569" formatCode="_(* #,##0.00_);_(* \(#,##0.00\);_(* &quot;-&quot;??_);_(@_)">
                  <c:v>#N/A</c:v>
                </c:pt>
                <c:pt idx="570" formatCode="_(* #,##0.00_);_(* \(#,##0.00\);_(* &quot;-&quot;??_);_(@_)">
                  <c:v>#N/A</c:v>
                </c:pt>
                <c:pt idx="571" formatCode="_(* #,##0.00_);_(* \(#,##0.00\);_(* &quot;-&quot;??_);_(@_)">
                  <c:v>#N/A</c:v>
                </c:pt>
                <c:pt idx="572" formatCode="_(* #,##0.00_);_(* \(#,##0.00\);_(* &quot;-&quot;??_);_(@_)">
                  <c:v>#N/A</c:v>
                </c:pt>
                <c:pt idx="573" formatCode="_(* #,##0.00_);_(* \(#,##0.00\);_(* &quot;-&quot;??_);_(@_)">
                  <c:v>#N/A</c:v>
                </c:pt>
                <c:pt idx="574" formatCode="_(* #,##0.00_);_(* \(#,##0.00\);_(* &quot;-&quot;??_);_(@_)">
                  <c:v>#N/A</c:v>
                </c:pt>
                <c:pt idx="575" formatCode="_(* #,##0.00_);_(* \(#,##0.00\);_(* &quot;-&quot;??_);_(@_)">
                  <c:v>#N/A</c:v>
                </c:pt>
                <c:pt idx="576" formatCode="_(* #,##0.00_);_(* \(#,##0.00\);_(* &quot;-&quot;??_);_(@_)">
                  <c:v>#N/A</c:v>
                </c:pt>
                <c:pt idx="577" formatCode="_(* #,##0.00_);_(* \(#,##0.00\);_(* &quot;-&quot;??_);_(@_)">
                  <c:v>#N/A</c:v>
                </c:pt>
                <c:pt idx="578" formatCode="_(* #,##0.00_);_(* \(#,##0.00\);_(* &quot;-&quot;??_);_(@_)">
                  <c:v>#N/A</c:v>
                </c:pt>
                <c:pt idx="579" formatCode="_(* #,##0.00_);_(* \(#,##0.00\);_(* &quot;-&quot;??_);_(@_)">
                  <c:v>#N/A</c:v>
                </c:pt>
                <c:pt idx="580" formatCode="_(* #,##0.00_);_(* \(#,##0.00\);_(* &quot;-&quot;??_);_(@_)">
                  <c:v>#N/A</c:v>
                </c:pt>
                <c:pt idx="581" formatCode="_(* #,##0.00_);_(* \(#,##0.00\);_(* &quot;-&quot;??_);_(@_)">
                  <c:v>#N/A</c:v>
                </c:pt>
                <c:pt idx="582" formatCode="_(* #,##0.00_);_(* \(#,##0.00\);_(* &quot;-&quot;??_);_(@_)">
                  <c:v>#N/A</c:v>
                </c:pt>
                <c:pt idx="583" formatCode="_(* #,##0.00_);_(* \(#,##0.00\);_(* &quot;-&quot;??_);_(@_)">
                  <c:v>#N/A</c:v>
                </c:pt>
                <c:pt idx="584" formatCode="_(* #,##0.00_);_(* \(#,##0.00\);_(* &quot;-&quot;??_);_(@_)">
                  <c:v>#N/A</c:v>
                </c:pt>
                <c:pt idx="585" formatCode="_(* #,##0.00_);_(* \(#,##0.00\);_(* &quot;-&quot;??_);_(@_)">
                  <c:v>#N/A</c:v>
                </c:pt>
                <c:pt idx="586" formatCode="_(* #,##0.00_);_(* \(#,##0.00\);_(* &quot;-&quot;??_);_(@_)">
                  <c:v>#N/A</c:v>
                </c:pt>
                <c:pt idx="587" formatCode="_(* #,##0.00_);_(* \(#,##0.00\);_(* &quot;-&quot;??_);_(@_)">
                  <c:v>#N/A</c:v>
                </c:pt>
                <c:pt idx="588" formatCode="_(* #,##0.00_);_(* \(#,##0.00\);_(* &quot;-&quot;??_);_(@_)">
                  <c:v>#N/A</c:v>
                </c:pt>
                <c:pt idx="589" formatCode="_(* #,##0.00_);_(* \(#,##0.00\);_(* &quot;-&quot;??_);_(@_)">
                  <c:v>#N/A</c:v>
                </c:pt>
                <c:pt idx="590" formatCode="_(* #,##0.00_);_(* \(#,##0.00\);_(* &quot;-&quot;??_);_(@_)">
                  <c:v>#N/A</c:v>
                </c:pt>
                <c:pt idx="591" formatCode="_(* #,##0.00_);_(* \(#,##0.00\);_(* &quot;-&quot;??_);_(@_)">
                  <c:v>#N/A</c:v>
                </c:pt>
                <c:pt idx="592" formatCode="_(* #,##0.00_);_(* \(#,##0.00\);_(* &quot;-&quot;??_);_(@_)">
                  <c:v>#N/A</c:v>
                </c:pt>
                <c:pt idx="593" formatCode="_(* #,##0.00_);_(* \(#,##0.00\);_(* &quot;-&quot;??_);_(@_)">
                  <c:v>#N/A</c:v>
                </c:pt>
                <c:pt idx="594" formatCode="_(* #,##0.00_);_(* \(#,##0.00\);_(* &quot;-&quot;??_);_(@_)">
                  <c:v>#N/A</c:v>
                </c:pt>
                <c:pt idx="595" formatCode="_(* #,##0.00_);_(* \(#,##0.00\);_(* &quot;-&quot;??_);_(@_)">
                  <c:v>#N/A</c:v>
                </c:pt>
                <c:pt idx="596" formatCode="_(* #,##0.00_);_(* \(#,##0.00\);_(* &quot;-&quot;??_);_(@_)">
                  <c:v>#N/A</c:v>
                </c:pt>
                <c:pt idx="597" formatCode="_(* #,##0.00_);_(* \(#,##0.00\);_(* &quot;-&quot;??_);_(@_)">
                  <c:v>#N/A</c:v>
                </c:pt>
                <c:pt idx="598" formatCode="_(* #,##0.00_);_(* \(#,##0.00\);_(* &quot;-&quot;??_);_(@_)">
                  <c:v>#N/A</c:v>
                </c:pt>
                <c:pt idx="599" formatCode="_(* #,##0.00_);_(* \(#,##0.00\);_(* &quot;-&quot;??_);_(@_)">
                  <c:v>#N/A</c:v>
                </c:pt>
                <c:pt idx="600" formatCode="_(* #,##0.00_);_(* \(#,##0.00\);_(* &quot;-&quot;??_);_(@_)">
                  <c:v>#N/A</c:v>
                </c:pt>
                <c:pt idx="601" formatCode="_(* #,##0.00_);_(* \(#,##0.00\);_(* &quot;-&quot;??_);_(@_)">
                  <c:v>#N/A</c:v>
                </c:pt>
                <c:pt idx="602" formatCode="_(* #,##0.00_);_(* \(#,##0.00\);_(* &quot;-&quot;??_);_(@_)">
                  <c:v>#N/A</c:v>
                </c:pt>
                <c:pt idx="603" formatCode="_(* #,##0.00_);_(* \(#,##0.00\);_(* &quot;-&quot;??_);_(@_)">
                  <c:v>#N/A</c:v>
                </c:pt>
                <c:pt idx="604" formatCode="_(* #,##0.00_);_(* \(#,##0.00\);_(* &quot;-&quot;??_);_(@_)">
                  <c:v>#N/A</c:v>
                </c:pt>
                <c:pt idx="605" formatCode="_(* #,##0.00_);_(* \(#,##0.00\);_(* &quot;-&quot;??_);_(@_)">
                  <c:v>#N/A</c:v>
                </c:pt>
                <c:pt idx="606" formatCode="_(* #,##0.00_);_(* \(#,##0.00\);_(* &quot;-&quot;??_);_(@_)">
                  <c:v>#N/A</c:v>
                </c:pt>
                <c:pt idx="607" formatCode="_(* #,##0.00_);_(* \(#,##0.00\);_(* &quot;-&quot;??_);_(@_)">
                  <c:v>#N/A</c:v>
                </c:pt>
                <c:pt idx="608" formatCode="_(* #,##0.00_);_(* \(#,##0.00\);_(* &quot;-&quot;??_);_(@_)">
                  <c:v>#N/A</c:v>
                </c:pt>
                <c:pt idx="609" formatCode="_(* #,##0.00_);_(* \(#,##0.00\);_(* &quot;-&quot;??_);_(@_)">
                  <c:v>#N/A</c:v>
                </c:pt>
                <c:pt idx="610" formatCode="_(* #,##0.00_);_(* \(#,##0.00\);_(* &quot;-&quot;??_);_(@_)">
                  <c:v>#N/A</c:v>
                </c:pt>
                <c:pt idx="611" formatCode="_(* #,##0.00_);_(* \(#,##0.00\);_(* &quot;-&quot;??_);_(@_)">
                  <c:v>#N/A</c:v>
                </c:pt>
                <c:pt idx="612" formatCode="_(* #,##0.00_);_(* \(#,##0.00\);_(* &quot;-&quot;??_);_(@_)">
                  <c:v>#N/A</c:v>
                </c:pt>
                <c:pt idx="613" formatCode="_(* #,##0.00_);_(* \(#,##0.00\);_(* &quot;-&quot;??_);_(@_)">
                  <c:v>#N/A</c:v>
                </c:pt>
                <c:pt idx="614" formatCode="_(* #,##0.00_);_(* \(#,##0.00\);_(* &quot;-&quot;??_);_(@_)">
                  <c:v>#N/A</c:v>
                </c:pt>
                <c:pt idx="615" formatCode="_(* #,##0.00_);_(* \(#,##0.00\);_(* &quot;-&quot;??_);_(@_)">
                  <c:v>#N/A</c:v>
                </c:pt>
                <c:pt idx="616" formatCode="_(* #,##0.00_);_(* \(#,##0.00\);_(* &quot;-&quot;??_);_(@_)">
                  <c:v>#N/A</c:v>
                </c:pt>
                <c:pt idx="617" formatCode="_(* #,##0.00_);_(* \(#,##0.00\);_(* &quot;-&quot;??_);_(@_)">
                  <c:v>#N/A</c:v>
                </c:pt>
                <c:pt idx="618" formatCode="_(* #,##0.00_);_(* \(#,##0.00\);_(* &quot;-&quot;??_);_(@_)">
                  <c:v>#N/A</c:v>
                </c:pt>
                <c:pt idx="619" formatCode="_(* #,##0.00_);_(* \(#,##0.00\);_(* &quot;-&quot;??_);_(@_)">
                  <c:v>#N/A</c:v>
                </c:pt>
                <c:pt idx="620" formatCode="_(* #,##0.00_);_(* \(#,##0.00\);_(* &quot;-&quot;??_);_(@_)">
                  <c:v>#N/A</c:v>
                </c:pt>
                <c:pt idx="621" formatCode="_(* #,##0.00_);_(* \(#,##0.00\);_(* &quot;-&quot;??_);_(@_)">
                  <c:v>#N/A</c:v>
                </c:pt>
                <c:pt idx="622" formatCode="_(* #,##0.00_);_(* \(#,##0.00\);_(* &quot;-&quot;??_);_(@_)">
                  <c:v>#N/A</c:v>
                </c:pt>
                <c:pt idx="623" formatCode="_(* #,##0.00_);_(* \(#,##0.00\);_(* &quot;-&quot;??_);_(@_)">
                  <c:v>#N/A</c:v>
                </c:pt>
                <c:pt idx="624" formatCode="_(* #,##0.00_);_(* \(#,##0.00\);_(* &quot;-&quot;??_);_(@_)">
                  <c:v>#N/A</c:v>
                </c:pt>
                <c:pt idx="625" formatCode="_(* #,##0.00_);_(* \(#,##0.00\);_(* &quot;-&quot;??_);_(@_)">
                  <c:v>#N/A</c:v>
                </c:pt>
                <c:pt idx="626" formatCode="_(* #,##0.00_);_(* \(#,##0.00\);_(* &quot;-&quot;??_);_(@_)">
                  <c:v>#N/A</c:v>
                </c:pt>
                <c:pt idx="627" formatCode="_(* #,##0.00_);_(* \(#,##0.00\);_(* &quot;-&quot;??_);_(@_)">
                  <c:v>#N/A</c:v>
                </c:pt>
                <c:pt idx="628" formatCode="_(* #,##0.00_);_(* \(#,##0.00\);_(* &quot;-&quot;??_);_(@_)">
                  <c:v>#N/A</c:v>
                </c:pt>
                <c:pt idx="629" formatCode="_(* #,##0.00_);_(* \(#,##0.00\);_(* &quot;-&quot;??_);_(@_)">
                  <c:v>#N/A</c:v>
                </c:pt>
                <c:pt idx="630" formatCode="_(* #,##0.00_);_(* \(#,##0.00\);_(* &quot;-&quot;??_);_(@_)">
                  <c:v>#N/A</c:v>
                </c:pt>
                <c:pt idx="631" formatCode="_(* #,##0.00_);_(* \(#,##0.00\);_(* &quot;-&quot;??_);_(@_)">
                  <c:v>#N/A</c:v>
                </c:pt>
                <c:pt idx="632" formatCode="_(* #,##0.00_);_(* \(#,##0.00\);_(* &quot;-&quot;??_);_(@_)">
                  <c:v>#N/A</c:v>
                </c:pt>
                <c:pt idx="633" formatCode="_(* #,##0.00_);_(* \(#,##0.00\);_(* &quot;-&quot;??_);_(@_)">
                  <c:v>#N/A</c:v>
                </c:pt>
                <c:pt idx="634" formatCode="_(* #,##0.00_);_(* \(#,##0.00\);_(* &quot;-&quot;??_);_(@_)">
                  <c:v>#N/A</c:v>
                </c:pt>
                <c:pt idx="635" formatCode="_(* #,##0.00_);_(* \(#,##0.00\);_(* &quot;-&quot;??_);_(@_)">
                  <c:v>#N/A</c:v>
                </c:pt>
                <c:pt idx="636" formatCode="_(* #,##0.00_);_(* \(#,##0.00\);_(* &quot;-&quot;??_);_(@_)">
                  <c:v>#N/A</c:v>
                </c:pt>
                <c:pt idx="637" formatCode="_(* #,##0.00_);_(* \(#,##0.00\);_(* &quot;-&quot;??_);_(@_)">
                  <c:v>#N/A</c:v>
                </c:pt>
                <c:pt idx="638" formatCode="_(* #,##0.00_);_(* \(#,##0.00\);_(* &quot;-&quot;??_);_(@_)">
                  <c:v>#N/A</c:v>
                </c:pt>
                <c:pt idx="639" formatCode="_(* #,##0.00_);_(* \(#,##0.00\);_(* &quot;-&quot;??_);_(@_)">
                  <c:v>#N/A</c:v>
                </c:pt>
                <c:pt idx="640" formatCode="_(* #,##0.00_);_(* \(#,##0.00\);_(* &quot;-&quot;??_);_(@_)">
                  <c:v>#N/A</c:v>
                </c:pt>
                <c:pt idx="641" formatCode="_(* #,##0.00_);_(* \(#,##0.00\);_(* &quot;-&quot;??_);_(@_)">
                  <c:v>#N/A</c:v>
                </c:pt>
                <c:pt idx="642" formatCode="_(* #,##0.00_);_(* \(#,##0.00\);_(* &quot;-&quot;??_);_(@_)">
                  <c:v>#N/A</c:v>
                </c:pt>
                <c:pt idx="643" formatCode="_(* #,##0.00_);_(* \(#,##0.00\);_(* &quot;-&quot;??_);_(@_)">
                  <c:v>#N/A</c:v>
                </c:pt>
                <c:pt idx="644" formatCode="_(* #,##0.00_);_(* \(#,##0.00\);_(* &quot;-&quot;??_);_(@_)">
                  <c:v>#N/A</c:v>
                </c:pt>
                <c:pt idx="645" formatCode="_(* #,##0.00_);_(* \(#,##0.00\);_(* &quot;-&quot;??_);_(@_)">
                  <c:v>#N/A</c:v>
                </c:pt>
                <c:pt idx="646" formatCode="_(* #,##0.00_);_(* \(#,##0.00\);_(* &quot;-&quot;??_);_(@_)">
                  <c:v>#N/A</c:v>
                </c:pt>
                <c:pt idx="647" formatCode="_(* #,##0.00_);_(* \(#,##0.00\);_(* &quot;-&quot;??_);_(@_)">
                  <c:v>#N/A</c:v>
                </c:pt>
                <c:pt idx="648" formatCode="_(* #,##0.00_);_(* \(#,##0.00\);_(* &quot;-&quot;??_);_(@_)">
                  <c:v>#N/A</c:v>
                </c:pt>
                <c:pt idx="649" formatCode="_(* #,##0.00_);_(* \(#,##0.00\);_(* &quot;-&quot;??_);_(@_)">
                  <c:v>#N/A</c:v>
                </c:pt>
                <c:pt idx="650" formatCode="_(* #,##0.00_);_(* \(#,##0.00\);_(* &quot;-&quot;??_);_(@_)">
                  <c:v>#N/A</c:v>
                </c:pt>
                <c:pt idx="651" formatCode="_(* #,##0.00_);_(* \(#,##0.00\);_(* &quot;-&quot;??_);_(@_)">
                  <c:v>#N/A</c:v>
                </c:pt>
                <c:pt idx="652" formatCode="_(* #,##0.00_);_(* \(#,##0.00\);_(* &quot;-&quot;??_);_(@_)">
                  <c:v>#N/A</c:v>
                </c:pt>
                <c:pt idx="653" formatCode="_(* #,##0.00_);_(* \(#,##0.00\);_(* &quot;-&quot;??_);_(@_)">
                  <c:v>#N/A</c:v>
                </c:pt>
                <c:pt idx="654" formatCode="_(* #,##0.00_);_(* \(#,##0.00\);_(* &quot;-&quot;??_);_(@_)">
                  <c:v>#N/A</c:v>
                </c:pt>
                <c:pt idx="655" formatCode="_(* #,##0.00_);_(* \(#,##0.00\);_(* &quot;-&quot;??_);_(@_)">
                  <c:v>#N/A</c:v>
                </c:pt>
                <c:pt idx="656" formatCode="_(* #,##0.00_);_(* \(#,##0.00\);_(* &quot;-&quot;??_);_(@_)">
                  <c:v>#N/A</c:v>
                </c:pt>
                <c:pt idx="657" formatCode="_(* #,##0.00_);_(* \(#,##0.00\);_(* &quot;-&quot;??_);_(@_)">
                  <c:v>#N/A</c:v>
                </c:pt>
                <c:pt idx="658" formatCode="_(* #,##0.00_);_(* \(#,##0.00\);_(* &quot;-&quot;??_);_(@_)">
                  <c:v>#N/A</c:v>
                </c:pt>
                <c:pt idx="659" formatCode="_(* #,##0.00_);_(* \(#,##0.00\);_(* &quot;-&quot;??_);_(@_)">
                  <c:v>#N/A</c:v>
                </c:pt>
                <c:pt idx="660" formatCode="_(* #,##0.00_);_(* \(#,##0.00\);_(* &quot;-&quot;??_);_(@_)">
                  <c:v>#N/A</c:v>
                </c:pt>
                <c:pt idx="661" formatCode="_(* #,##0.00_);_(* \(#,##0.00\);_(* &quot;-&quot;??_);_(@_)">
                  <c:v>#N/A</c:v>
                </c:pt>
                <c:pt idx="662" formatCode="_(* #,##0.00_);_(* \(#,##0.00\);_(* &quot;-&quot;??_);_(@_)">
                  <c:v>#N/A</c:v>
                </c:pt>
                <c:pt idx="663" formatCode="_(* #,##0.00_);_(* \(#,##0.00\);_(* &quot;-&quot;??_);_(@_)">
                  <c:v>#N/A</c:v>
                </c:pt>
                <c:pt idx="664" formatCode="_(* #,##0.00_);_(* \(#,##0.00\);_(* &quot;-&quot;??_);_(@_)">
                  <c:v>#N/A</c:v>
                </c:pt>
                <c:pt idx="665" formatCode="_(* #,##0.00_);_(* \(#,##0.00\);_(* &quot;-&quot;??_);_(@_)">
                  <c:v>#N/A</c:v>
                </c:pt>
                <c:pt idx="666" formatCode="_(* #,##0.00_);_(* \(#,##0.00\);_(* &quot;-&quot;??_);_(@_)">
                  <c:v>#N/A</c:v>
                </c:pt>
                <c:pt idx="667" formatCode="_(* #,##0.00_);_(* \(#,##0.00\);_(* &quot;-&quot;??_);_(@_)">
                  <c:v>#N/A</c:v>
                </c:pt>
                <c:pt idx="668" formatCode="_(* #,##0.00_);_(* \(#,##0.00\);_(* &quot;-&quot;??_);_(@_)">
                  <c:v>#N/A</c:v>
                </c:pt>
                <c:pt idx="669" formatCode="_(* #,##0.00_);_(* \(#,##0.00\);_(* &quot;-&quot;??_);_(@_)">
                  <c:v>#N/A</c:v>
                </c:pt>
                <c:pt idx="670" formatCode="_(* #,##0.00_);_(* \(#,##0.00\);_(* &quot;-&quot;??_);_(@_)">
                  <c:v>#N/A</c:v>
                </c:pt>
                <c:pt idx="671" formatCode="_(* #,##0.00_);_(* \(#,##0.00\);_(* &quot;-&quot;??_);_(@_)">
                  <c:v>#N/A</c:v>
                </c:pt>
                <c:pt idx="672" formatCode="_(* #,##0.00_);_(* \(#,##0.00\);_(* &quot;-&quot;??_);_(@_)">
                  <c:v>#N/A</c:v>
                </c:pt>
                <c:pt idx="673" formatCode="_(* #,##0.00_);_(* \(#,##0.00\);_(* &quot;-&quot;??_);_(@_)">
                  <c:v>#N/A</c:v>
                </c:pt>
                <c:pt idx="674" formatCode="_(* #,##0.00_);_(* \(#,##0.00\);_(* &quot;-&quot;??_);_(@_)">
                  <c:v>#N/A</c:v>
                </c:pt>
                <c:pt idx="675" formatCode="_(* #,##0.00_);_(* \(#,##0.00\);_(* &quot;-&quot;??_);_(@_)">
                  <c:v>#N/A</c:v>
                </c:pt>
                <c:pt idx="676" formatCode="_(* #,##0.00_);_(* \(#,##0.00\);_(* &quot;-&quot;??_);_(@_)">
                  <c:v>#N/A</c:v>
                </c:pt>
                <c:pt idx="677" formatCode="_(* #,##0.00_);_(* \(#,##0.00\);_(* &quot;-&quot;??_);_(@_)">
                  <c:v>#N/A</c:v>
                </c:pt>
                <c:pt idx="678" formatCode="_(* #,##0.00_);_(* \(#,##0.00\);_(* &quot;-&quot;??_);_(@_)">
                  <c:v>#N/A</c:v>
                </c:pt>
                <c:pt idx="679" formatCode="_(* #,##0.00_);_(* \(#,##0.00\);_(* &quot;-&quot;??_);_(@_)">
                  <c:v>#N/A</c:v>
                </c:pt>
                <c:pt idx="680" formatCode="_(* #,##0.00_);_(* \(#,##0.00\);_(* &quot;-&quot;??_);_(@_)">
                  <c:v>#N/A</c:v>
                </c:pt>
                <c:pt idx="681" formatCode="_(* #,##0.00_);_(* \(#,##0.00\);_(* &quot;-&quot;??_);_(@_)">
                  <c:v>#N/A</c:v>
                </c:pt>
                <c:pt idx="682" formatCode="_(* #,##0.00_);_(* \(#,##0.00\);_(* &quot;-&quot;??_);_(@_)">
                  <c:v>#N/A</c:v>
                </c:pt>
                <c:pt idx="683" formatCode="_(* #,##0.00_);_(* \(#,##0.00\);_(* &quot;-&quot;??_);_(@_)">
                  <c:v>#N/A</c:v>
                </c:pt>
                <c:pt idx="684" formatCode="_(* #,##0.00_);_(* \(#,##0.00\);_(* &quot;-&quot;??_);_(@_)">
                  <c:v>#N/A</c:v>
                </c:pt>
                <c:pt idx="685" formatCode="_(* #,##0.00_);_(* \(#,##0.00\);_(* &quot;-&quot;??_);_(@_)">
                  <c:v>#N/A</c:v>
                </c:pt>
                <c:pt idx="686" formatCode="_(* #,##0.00_);_(* \(#,##0.00\);_(* &quot;-&quot;??_);_(@_)">
                  <c:v>#N/A</c:v>
                </c:pt>
                <c:pt idx="687" formatCode="_(* #,##0.00_);_(* \(#,##0.00\);_(* &quot;-&quot;??_);_(@_)">
                  <c:v>#N/A</c:v>
                </c:pt>
                <c:pt idx="688" formatCode="_(* #,##0.00_);_(* \(#,##0.00\);_(* &quot;-&quot;??_);_(@_)">
                  <c:v>#N/A</c:v>
                </c:pt>
                <c:pt idx="689" formatCode="_(* #,##0.00_);_(* \(#,##0.00\);_(* &quot;-&quot;??_);_(@_)">
                  <c:v>#N/A</c:v>
                </c:pt>
                <c:pt idx="690" formatCode="_(* #,##0.00_);_(* \(#,##0.00\);_(* &quot;-&quot;??_);_(@_)">
                  <c:v>#N/A</c:v>
                </c:pt>
                <c:pt idx="691" formatCode="_(* #,##0.00_);_(* \(#,##0.00\);_(* &quot;-&quot;??_);_(@_)">
                  <c:v>#N/A</c:v>
                </c:pt>
                <c:pt idx="692" formatCode="_(* #,##0.00_);_(* \(#,##0.00\);_(* &quot;-&quot;??_);_(@_)">
                  <c:v>#N/A</c:v>
                </c:pt>
                <c:pt idx="693" formatCode="_(* #,##0.00_);_(* \(#,##0.00\);_(* &quot;-&quot;??_);_(@_)">
                  <c:v>#N/A</c:v>
                </c:pt>
                <c:pt idx="694" formatCode="_(* #,##0.00_);_(* \(#,##0.00\);_(* &quot;-&quot;??_);_(@_)">
                  <c:v>#N/A</c:v>
                </c:pt>
                <c:pt idx="695" formatCode="_(* #,##0.00_);_(* \(#,##0.00\);_(* &quot;-&quot;??_);_(@_)">
                  <c:v>#N/A</c:v>
                </c:pt>
                <c:pt idx="696" formatCode="_(* #,##0.00_);_(* \(#,##0.00\);_(* &quot;-&quot;??_);_(@_)">
                  <c:v>#N/A</c:v>
                </c:pt>
                <c:pt idx="697" formatCode="_(* #,##0.00_);_(* \(#,##0.00\);_(* &quot;-&quot;??_);_(@_)">
                  <c:v>#N/A</c:v>
                </c:pt>
                <c:pt idx="698" formatCode="_(* #,##0.00_);_(* \(#,##0.00\);_(* &quot;-&quot;??_);_(@_)">
                  <c:v>#N/A</c:v>
                </c:pt>
                <c:pt idx="699" formatCode="_(* #,##0.00_);_(* \(#,##0.00\);_(* &quot;-&quot;??_);_(@_)">
                  <c:v>#N/A</c:v>
                </c:pt>
                <c:pt idx="700" formatCode="_(* #,##0.00_);_(* \(#,##0.00\);_(* &quot;-&quot;??_);_(@_)">
                  <c:v>#N/A</c:v>
                </c:pt>
                <c:pt idx="701" formatCode="_(* #,##0.00_);_(* \(#,##0.00\);_(* &quot;-&quot;??_);_(@_)">
                  <c:v>#N/A</c:v>
                </c:pt>
                <c:pt idx="702" formatCode="_(* #,##0.00_);_(* \(#,##0.00\);_(* &quot;-&quot;??_);_(@_)">
                  <c:v>#N/A</c:v>
                </c:pt>
                <c:pt idx="703" formatCode="_(* #,##0.00_);_(* \(#,##0.00\);_(* &quot;-&quot;??_);_(@_)">
                  <c:v>#N/A</c:v>
                </c:pt>
                <c:pt idx="704" formatCode="_(* #,##0.00_);_(* \(#,##0.00\);_(* &quot;-&quot;??_);_(@_)">
                  <c:v>#N/A</c:v>
                </c:pt>
                <c:pt idx="705" formatCode="_(* #,##0.00_);_(* \(#,##0.00\);_(* &quot;-&quot;??_);_(@_)">
                  <c:v>#N/A</c:v>
                </c:pt>
                <c:pt idx="706" formatCode="_(* #,##0.00_);_(* \(#,##0.00\);_(* &quot;-&quot;??_);_(@_)">
                  <c:v>#N/A</c:v>
                </c:pt>
                <c:pt idx="707" formatCode="_(* #,##0.00_);_(* \(#,##0.00\);_(* &quot;-&quot;??_);_(@_)">
                  <c:v>#N/A</c:v>
                </c:pt>
                <c:pt idx="708" formatCode="_(* #,##0.00_);_(* \(#,##0.00\);_(* &quot;-&quot;??_);_(@_)">
                  <c:v>#N/A</c:v>
                </c:pt>
                <c:pt idx="709" formatCode="_(* #,##0.00_);_(* \(#,##0.00\);_(* &quot;-&quot;??_);_(@_)">
                  <c:v>#N/A</c:v>
                </c:pt>
                <c:pt idx="710" formatCode="_(* #,##0.00_);_(* \(#,##0.00\);_(* &quot;-&quot;??_);_(@_)">
                  <c:v>#N/A</c:v>
                </c:pt>
                <c:pt idx="711" formatCode="_(* #,##0.00_);_(* \(#,##0.00\);_(* &quot;-&quot;??_);_(@_)">
                  <c:v>#N/A</c:v>
                </c:pt>
                <c:pt idx="712" formatCode="_(* #,##0.00_);_(* \(#,##0.00\);_(* &quot;-&quot;??_);_(@_)">
                  <c:v>#N/A</c:v>
                </c:pt>
                <c:pt idx="713" formatCode="_(* #,##0.00_);_(* \(#,##0.00\);_(* &quot;-&quot;??_);_(@_)">
                  <c:v>#N/A</c:v>
                </c:pt>
                <c:pt idx="714" formatCode="_(* #,##0.00_);_(* \(#,##0.00\);_(* &quot;-&quot;??_);_(@_)">
                  <c:v>#N/A</c:v>
                </c:pt>
                <c:pt idx="715" formatCode="_(* #,##0.00_);_(* \(#,##0.00\);_(* &quot;-&quot;??_);_(@_)">
                  <c:v>#N/A</c:v>
                </c:pt>
                <c:pt idx="716" formatCode="_(* #,##0.00_);_(* \(#,##0.00\);_(* &quot;-&quot;??_);_(@_)">
                  <c:v>#N/A</c:v>
                </c:pt>
                <c:pt idx="717" formatCode="_(* #,##0.00_);_(* \(#,##0.00\);_(* &quot;-&quot;??_);_(@_)">
                  <c:v>#N/A</c:v>
                </c:pt>
                <c:pt idx="718" formatCode="_(* #,##0.00_);_(* \(#,##0.00\);_(* &quot;-&quot;??_);_(@_)">
                  <c:v>#N/A</c:v>
                </c:pt>
                <c:pt idx="719" formatCode="_(* #,##0.00_);_(* \(#,##0.00\);_(* &quot;-&quot;??_);_(@_)">
                  <c:v>#N/A</c:v>
                </c:pt>
                <c:pt idx="720" formatCode="_(* #,##0.00_);_(* \(#,##0.00\);_(* &quot;-&quot;??_);_(@_)">
                  <c:v>#N/A</c:v>
                </c:pt>
                <c:pt idx="721" formatCode="_(* #,##0.00_);_(* \(#,##0.00\);_(* &quot;-&quot;??_);_(@_)">
                  <c:v>#N/A</c:v>
                </c:pt>
                <c:pt idx="722" formatCode="_(* #,##0.00_);_(* \(#,##0.00\);_(* &quot;-&quot;??_);_(@_)">
                  <c:v>#N/A</c:v>
                </c:pt>
                <c:pt idx="723" formatCode="_(* #,##0.00_);_(* \(#,##0.00\);_(* &quot;-&quot;??_);_(@_)">
                  <c:v>#N/A</c:v>
                </c:pt>
                <c:pt idx="724" formatCode="_(* #,##0.00_);_(* \(#,##0.00\);_(* &quot;-&quot;??_);_(@_)">
                  <c:v>#N/A</c:v>
                </c:pt>
                <c:pt idx="725" formatCode="_(* #,##0.00_);_(* \(#,##0.00\);_(* &quot;-&quot;??_);_(@_)">
                  <c:v>#N/A</c:v>
                </c:pt>
                <c:pt idx="726" formatCode="_(* #,##0.00_);_(* \(#,##0.00\);_(* &quot;-&quot;??_);_(@_)">
                  <c:v>#N/A</c:v>
                </c:pt>
                <c:pt idx="727" formatCode="_(* #,##0.00_);_(* \(#,##0.00\);_(* &quot;-&quot;??_);_(@_)">
                  <c:v>#N/A</c:v>
                </c:pt>
                <c:pt idx="728" formatCode="_(* #,##0.00_);_(* \(#,##0.00\);_(* &quot;-&quot;??_);_(@_)">
                  <c:v>#N/A</c:v>
                </c:pt>
                <c:pt idx="729" formatCode="_(* #,##0.00_);_(* \(#,##0.00\);_(* &quot;-&quot;??_);_(@_)">
                  <c:v>#N/A</c:v>
                </c:pt>
                <c:pt idx="730" formatCode="_(* #,##0.00_);_(* \(#,##0.00\);_(* &quot;-&quot;??_);_(@_)">
                  <c:v>#N/A</c:v>
                </c:pt>
                <c:pt idx="731" formatCode="_(* #,##0.00_);_(* \(#,##0.00\);_(* &quot;-&quot;??_);_(@_)">
                  <c:v>#N/A</c:v>
                </c:pt>
                <c:pt idx="732" formatCode="_(* #,##0.00_);_(* \(#,##0.00\);_(* &quot;-&quot;??_);_(@_)">
                  <c:v>#N/A</c:v>
                </c:pt>
                <c:pt idx="733" formatCode="_(* #,##0.00_);_(* \(#,##0.00\);_(* &quot;-&quot;??_);_(@_)">
                  <c:v>#N/A</c:v>
                </c:pt>
                <c:pt idx="734" formatCode="_(* #,##0.00_);_(* \(#,##0.00\);_(* &quot;-&quot;??_);_(@_)">
                  <c:v>#N/A</c:v>
                </c:pt>
                <c:pt idx="735" formatCode="_(* #,##0.00_);_(* \(#,##0.00\);_(* &quot;-&quot;??_);_(@_)">
                  <c:v>#N/A</c:v>
                </c:pt>
                <c:pt idx="736" formatCode="_(* #,##0.00_);_(* \(#,##0.00\);_(* &quot;-&quot;??_);_(@_)">
                  <c:v>#N/A</c:v>
                </c:pt>
                <c:pt idx="737" formatCode="_(* #,##0.00_);_(* \(#,##0.00\);_(* &quot;-&quot;??_);_(@_)">
                  <c:v>#N/A</c:v>
                </c:pt>
                <c:pt idx="738" formatCode="_(* #,##0.00_);_(* \(#,##0.00\);_(* &quot;-&quot;??_);_(@_)">
                  <c:v>#N/A</c:v>
                </c:pt>
                <c:pt idx="739" formatCode="_(* #,##0.00_);_(* \(#,##0.00\);_(* &quot;-&quot;??_);_(@_)">
                  <c:v>#N/A</c:v>
                </c:pt>
                <c:pt idx="740" formatCode="_(* #,##0.00_);_(* \(#,##0.00\);_(* &quot;-&quot;??_);_(@_)">
                  <c:v>#N/A</c:v>
                </c:pt>
                <c:pt idx="741" formatCode="_(* #,##0.00_);_(* \(#,##0.00\);_(* &quot;-&quot;??_);_(@_)">
                  <c:v>#N/A</c:v>
                </c:pt>
                <c:pt idx="742" formatCode="_(* #,##0.00_);_(* \(#,##0.00\);_(* &quot;-&quot;??_);_(@_)">
                  <c:v>#N/A</c:v>
                </c:pt>
                <c:pt idx="743" formatCode="_(* #,##0.00_);_(* \(#,##0.00\);_(* &quot;-&quot;??_);_(@_)">
                  <c:v>#N/A</c:v>
                </c:pt>
                <c:pt idx="744" formatCode="_(* #,##0.00_);_(* \(#,##0.00\);_(* &quot;-&quot;??_);_(@_)">
                  <c:v>#N/A</c:v>
                </c:pt>
                <c:pt idx="745" formatCode="_(* #,##0.00_);_(* \(#,##0.00\);_(* &quot;-&quot;??_);_(@_)">
                  <c:v>#N/A</c:v>
                </c:pt>
                <c:pt idx="746" formatCode="_(* #,##0.00_);_(* \(#,##0.00\);_(* &quot;-&quot;??_);_(@_)">
                  <c:v>#N/A</c:v>
                </c:pt>
                <c:pt idx="747" formatCode="_(* #,##0.00_);_(* \(#,##0.00\);_(* &quot;-&quot;??_);_(@_)">
                  <c:v>#N/A</c:v>
                </c:pt>
                <c:pt idx="748" formatCode="_(* #,##0.00_);_(* \(#,##0.00\);_(* &quot;-&quot;??_);_(@_)">
                  <c:v>#N/A</c:v>
                </c:pt>
                <c:pt idx="749" formatCode="_(* #,##0.00_);_(* \(#,##0.00\);_(* &quot;-&quot;??_);_(@_)">
                  <c:v>#N/A</c:v>
                </c:pt>
                <c:pt idx="750" formatCode="_(* #,##0.00_);_(* \(#,##0.00\);_(* &quot;-&quot;??_);_(@_)">
                  <c:v>#N/A</c:v>
                </c:pt>
                <c:pt idx="751" formatCode="_(* #,##0.00_);_(* \(#,##0.00\);_(* &quot;-&quot;??_);_(@_)">
                  <c:v>#N/A</c:v>
                </c:pt>
                <c:pt idx="752" formatCode="_(* #,##0.00_);_(* \(#,##0.00\);_(* &quot;-&quot;??_);_(@_)">
                  <c:v>#N/A</c:v>
                </c:pt>
                <c:pt idx="753" formatCode="_(* #,##0.00_);_(* \(#,##0.00\);_(* &quot;-&quot;??_);_(@_)">
                  <c:v>#N/A</c:v>
                </c:pt>
                <c:pt idx="754" formatCode="_(* #,##0.00_);_(* \(#,##0.00\);_(* &quot;-&quot;??_);_(@_)">
                  <c:v>#N/A</c:v>
                </c:pt>
                <c:pt idx="755" formatCode="_(* #,##0.00_);_(* \(#,##0.00\);_(* &quot;-&quot;??_);_(@_)">
                  <c:v>#N/A</c:v>
                </c:pt>
                <c:pt idx="756" formatCode="_(* #,##0.00_);_(* \(#,##0.00\);_(* &quot;-&quot;??_);_(@_)">
                  <c:v>#N/A</c:v>
                </c:pt>
                <c:pt idx="757" formatCode="_(* #,##0.00_);_(* \(#,##0.00\);_(* &quot;-&quot;??_);_(@_)">
                  <c:v>#N/A</c:v>
                </c:pt>
                <c:pt idx="758" formatCode="_(* #,##0.00_);_(* \(#,##0.00\);_(* &quot;-&quot;??_);_(@_)">
                  <c:v>#N/A</c:v>
                </c:pt>
                <c:pt idx="759" formatCode="_(* #,##0.00_);_(* \(#,##0.00\);_(* &quot;-&quot;??_);_(@_)">
                  <c:v>#N/A</c:v>
                </c:pt>
                <c:pt idx="760" formatCode="_(* #,##0.00_);_(* \(#,##0.00\);_(* &quot;-&quot;??_);_(@_)">
                  <c:v>#N/A</c:v>
                </c:pt>
                <c:pt idx="761" formatCode="_(* #,##0.00_);_(* \(#,##0.00\);_(* &quot;-&quot;??_);_(@_)">
                  <c:v>#N/A</c:v>
                </c:pt>
                <c:pt idx="762" formatCode="_(* #,##0.00_);_(* \(#,##0.00\);_(* &quot;-&quot;??_);_(@_)">
                  <c:v>#N/A</c:v>
                </c:pt>
                <c:pt idx="763" formatCode="_(* #,##0.00_);_(* \(#,##0.00\);_(* &quot;-&quot;??_);_(@_)">
                  <c:v>#N/A</c:v>
                </c:pt>
                <c:pt idx="764" formatCode="_(* #,##0.00_);_(* \(#,##0.00\);_(* &quot;-&quot;??_);_(@_)">
                  <c:v>#N/A</c:v>
                </c:pt>
                <c:pt idx="765" formatCode="_(* #,##0.00_);_(* \(#,##0.00\);_(* &quot;-&quot;??_);_(@_)">
                  <c:v>#N/A</c:v>
                </c:pt>
                <c:pt idx="766" formatCode="_(* #,##0.00_);_(* \(#,##0.00\);_(* &quot;-&quot;??_);_(@_)">
                  <c:v>#N/A</c:v>
                </c:pt>
                <c:pt idx="767" formatCode="_(* #,##0.00_);_(* \(#,##0.00\);_(* &quot;-&quot;??_);_(@_)">
                  <c:v>#N/A</c:v>
                </c:pt>
                <c:pt idx="768" formatCode="_(* #,##0.00_);_(* \(#,##0.00\);_(* &quot;-&quot;??_);_(@_)">
                  <c:v>#N/A</c:v>
                </c:pt>
                <c:pt idx="769" formatCode="_(* #,##0.00_);_(* \(#,##0.00\);_(* &quot;-&quot;??_);_(@_)">
                  <c:v>#N/A</c:v>
                </c:pt>
                <c:pt idx="770" formatCode="_(* #,##0.00_);_(* \(#,##0.00\);_(* &quot;-&quot;??_);_(@_)">
                  <c:v>#N/A</c:v>
                </c:pt>
                <c:pt idx="771" formatCode="_(* #,##0.00_);_(* \(#,##0.00\);_(* &quot;-&quot;??_);_(@_)">
                  <c:v>#N/A</c:v>
                </c:pt>
                <c:pt idx="772" formatCode="_(* #,##0.00_);_(* \(#,##0.00\);_(* &quot;-&quot;??_);_(@_)">
                  <c:v>#N/A</c:v>
                </c:pt>
                <c:pt idx="773" formatCode="_(* #,##0.00_);_(* \(#,##0.00\);_(* &quot;-&quot;??_);_(@_)">
                  <c:v>#N/A</c:v>
                </c:pt>
                <c:pt idx="774" formatCode="_(* #,##0.00_);_(* \(#,##0.00\);_(* &quot;-&quot;??_);_(@_)">
                  <c:v>#N/A</c:v>
                </c:pt>
                <c:pt idx="775" formatCode="_(* #,##0.00_);_(* \(#,##0.00\);_(* &quot;-&quot;??_);_(@_)">
                  <c:v>#N/A</c:v>
                </c:pt>
                <c:pt idx="776" formatCode="_(* #,##0.00_);_(* \(#,##0.00\);_(* &quot;-&quot;??_);_(@_)">
                  <c:v>#N/A</c:v>
                </c:pt>
                <c:pt idx="777" formatCode="_(* #,##0.00_);_(* \(#,##0.00\);_(* &quot;-&quot;??_);_(@_)">
                  <c:v>#N/A</c:v>
                </c:pt>
                <c:pt idx="778" formatCode="_(* #,##0.00_);_(* \(#,##0.00\);_(* &quot;-&quot;??_);_(@_)">
                  <c:v>#N/A</c:v>
                </c:pt>
                <c:pt idx="779" formatCode="_(* #,##0.00_);_(* \(#,##0.00\);_(* &quot;-&quot;??_);_(@_)">
                  <c:v>#N/A</c:v>
                </c:pt>
                <c:pt idx="780" formatCode="_(* #,##0.00_);_(* \(#,##0.00\);_(* &quot;-&quot;??_);_(@_)">
                  <c:v>#N/A</c:v>
                </c:pt>
                <c:pt idx="781" formatCode="_(* #,##0.00_);_(* \(#,##0.00\);_(* &quot;-&quot;??_);_(@_)">
                  <c:v>#N/A</c:v>
                </c:pt>
                <c:pt idx="782" formatCode="_(* #,##0.00_);_(* \(#,##0.00\);_(* &quot;-&quot;??_);_(@_)">
                  <c:v>#N/A</c:v>
                </c:pt>
                <c:pt idx="783" formatCode="_(* #,##0.00_);_(* \(#,##0.00\);_(* &quot;-&quot;??_);_(@_)">
                  <c:v>#N/A</c:v>
                </c:pt>
                <c:pt idx="784" formatCode="_(* #,##0.00_);_(* \(#,##0.00\);_(* &quot;-&quot;??_);_(@_)">
                  <c:v>#N/A</c:v>
                </c:pt>
                <c:pt idx="785" formatCode="_(* #,##0.00_);_(* \(#,##0.00\);_(* &quot;-&quot;??_);_(@_)">
                  <c:v>#N/A</c:v>
                </c:pt>
                <c:pt idx="786" formatCode="_(* #,##0.00_);_(* \(#,##0.00\);_(* &quot;-&quot;??_);_(@_)">
                  <c:v>#N/A</c:v>
                </c:pt>
                <c:pt idx="787" formatCode="_(* #,##0.00_);_(* \(#,##0.00\);_(* &quot;-&quot;??_);_(@_)">
                  <c:v>#N/A</c:v>
                </c:pt>
                <c:pt idx="788" formatCode="_(* #,##0.00_);_(* \(#,##0.00\);_(* &quot;-&quot;??_);_(@_)">
                  <c:v>#N/A</c:v>
                </c:pt>
                <c:pt idx="789" formatCode="_(* #,##0.00_);_(* \(#,##0.00\);_(* &quot;-&quot;??_);_(@_)">
                  <c:v>#N/A</c:v>
                </c:pt>
                <c:pt idx="790" formatCode="_(* #,##0.00_);_(* \(#,##0.00\);_(* &quot;-&quot;??_);_(@_)">
                  <c:v>#N/A</c:v>
                </c:pt>
                <c:pt idx="791" formatCode="_(* #,##0.00_);_(* \(#,##0.00\);_(* &quot;-&quot;??_);_(@_)">
                  <c:v>#N/A</c:v>
                </c:pt>
                <c:pt idx="792" formatCode="_(* #,##0.00_);_(* \(#,##0.00\);_(* &quot;-&quot;??_);_(@_)">
                  <c:v>#N/A</c:v>
                </c:pt>
                <c:pt idx="793" formatCode="_(* #,##0.00_);_(* \(#,##0.00\);_(* &quot;-&quot;??_);_(@_)">
                  <c:v>#N/A</c:v>
                </c:pt>
                <c:pt idx="794" formatCode="_(* #,##0.00_);_(* \(#,##0.00\);_(* &quot;-&quot;??_);_(@_)">
                  <c:v>#N/A</c:v>
                </c:pt>
                <c:pt idx="795" formatCode="_(* #,##0.00_);_(* \(#,##0.00\);_(* &quot;-&quot;??_);_(@_)">
                  <c:v>#N/A</c:v>
                </c:pt>
                <c:pt idx="796" formatCode="_(* #,##0.00_);_(* \(#,##0.00\);_(* &quot;-&quot;??_);_(@_)">
                  <c:v>#N/A</c:v>
                </c:pt>
                <c:pt idx="797" formatCode="_(* #,##0.00_);_(* \(#,##0.00\);_(* &quot;-&quot;??_);_(@_)">
                  <c:v>#N/A</c:v>
                </c:pt>
                <c:pt idx="798" formatCode="_(* #,##0.00_);_(* \(#,##0.00\);_(* &quot;-&quot;??_);_(@_)">
                  <c:v>#N/A</c:v>
                </c:pt>
                <c:pt idx="799" formatCode="_(* #,##0.00_);_(* \(#,##0.00\);_(* &quot;-&quot;??_);_(@_)">
                  <c:v>#N/A</c:v>
                </c:pt>
                <c:pt idx="800" formatCode="_(* #,##0.00_);_(* \(#,##0.00\);_(* &quot;-&quot;??_);_(@_)">
                  <c:v>#N/A</c:v>
                </c:pt>
                <c:pt idx="801" formatCode="_(* #,##0.00_);_(* \(#,##0.00\);_(* &quot;-&quot;??_);_(@_)">
                  <c:v>#N/A</c:v>
                </c:pt>
                <c:pt idx="802" formatCode="_(* #,##0.00_);_(* \(#,##0.00\);_(* &quot;-&quot;??_);_(@_)">
                  <c:v>#N/A</c:v>
                </c:pt>
                <c:pt idx="803" formatCode="_(* #,##0.00_);_(* \(#,##0.00\);_(* &quot;-&quot;??_);_(@_)">
                  <c:v>#N/A</c:v>
                </c:pt>
                <c:pt idx="804" formatCode="_(* #,##0.00_);_(* \(#,##0.00\);_(* &quot;-&quot;??_);_(@_)">
                  <c:v>#N/A</c:v>
                </c:pt>
                <c:pt idx="805" formatCode="_(* #,##0.00_);_(* \(#,##0.00\);_(* &quot;-&quot;??_);_(@_)">
                  <c:v>#N/A</c:v>
                </c:pt>
                <c:pt idx="806" formatCode="_(* #,##0.00_);_(* \(#,##0.00\);_(* &quot;-&quot;??_);_(@_)">
                  <c:v>#N/A</c:v>
                </c:pt>
                <c:pt idx="807" formatCode="_(* #,##0.00_);_(* \(#,##0.00\);_(* &quot;-&quot;??_);_(@_)">
                  <c:v>#N/A</c:v>
                </c:pt>
                <c:pt idx="808" formatCode="_(* #,##0.00_);_(* \(#,##0.00\);_(* &quot;-&quot;??_);_(@_)">
                  <c:v>#N/A</c:v>
                </c:pt>
                <c:pt idx="809" formatCode="_(* #,##0.00_);_(* \(#,##0.00\);_(* &quot;-&quot;??_);_(@_)">
                  <c:v>#N/A</c:v>
                </c:pt>
                <c:pt idx="810" formatCode="_(* #,##0.00_);_(* \(#,##0.00\);_(* &quot;-&quot;??_);_(@_)">
                  <c:v>#N/A</c:v>
                </c:pt>
                <c:pt idx="811" formatCode="_(* #,##0.00_);_(* \(#,##0.00\);_(* &quot;-&quot;??_);_(@_)">
                  <c:v>#N/A</c:v>
                </c:pt>
                <c:pt idx="812" formatCode="_(* #,##0.00_);_(* \(#,##0.00\);_(* &quot;-&quot;??_);_(@_)">
                  <c:v>#N/A</c:v>
                </c:pt>
                <c:pt idx="813" formatCode="_(* #,##0.00_);_(* \(#,##0.00\);_(* &quot;-&quot;??_);_(@_)">
                  <c:v>#N/A</c:v>
                </c:pt>
                <c:pt idx="814" formatCode="_(* #,##0.00_);_(* \(#,##0.00\);_(* &quot;-&quot;??_);_(@_)">
                  <c:v>#N/A</c:v>
                </c:pt>
                <c:pt idx="815" formatCode="_(* #,##0.00_);_(* \(#,##0.00\);_(* &quot;-&quot;??_);_(@_)">
                  <c:v>#N/A</c:v>
                </c:pt>
                <c:pt idx="816" formatCode="_(* #,##0.00_);_(* \(#,##0.00\);_(* &quot;-&quot;??_);_(@_)">
                  <c:v>#N/A</c:v>
                </c:pt>
                <c:pt idx="817" formatCode="_(* #,##0.00_);_(* \(#,##0.00\);_(* &quot;-&quot;??_);_(@_)">
                  <c:v>#N/A</c:v>
                </c:pt>
                <c:pt idx="818" formatCode="_(* #,##0.00_);_(* \(#,##0.00\);_(* &quot;-&quot;??_);_(@_)">
                  <c:v>#N/A</c:v>
                </c:pt>
                <c:pt idx="819" formatCode="_(* #,##0.00_);_(* \(#,##0.00\);_(* &quot;-&quot;??_);_(@_)">
                  <c:v>#N/A</c:v>
                </c:pt>
                <c:pt idx="820" formatCode="_(* #,##0.00_);_(* \(#,##0.00\);_(* &quot;-&quot;??_);_(@_)">
                  <c:v>#N/A</c:v>
                </c:pt>
                <c:pt idx="821" formatCode="_(* #,##0.00_);_(* \(#,##0.00\);_(* &quot;-&quot;??_);_(@_)">
                  <c:v>#N/A</c:v>
                </c:pt>
                <c:pt idx="822" formatCode="_(* #,##0.00_);_(* \(#,##0.00\);_(* &quot;-&quot;??_);_(@_)">
                  <c:v>#N/A</c:v>
                </c:pt>
                <c:pt idx="823" formatCode="_(* #,##0.00_);_(* \(#,##0.00\);_(* &quot;-&quot;??_);_(@_)">
                  <c:v>#N/A</c:v>
                </c:pt>
                <c:pt idx="824" formatCode="_(* #,##0.00_);_(* \(#,##0.00\);_(* &quot;-&quot;??_);_(@_)">
                  <c:v>#N/A</c:v>
                </c:pt>
                <c:pt idx="825" formatCode="_(* #,##0.00_);_(* \(#,##0.00\);_(* &quot;-&quot;??_);_(@_)">
                  <c:v>#N/A</c:v>
                </c:pt>
                <c:pt idx="826" formatCode="_(* #,##0.00_);_(* \(#,##0.00\);_(* &quot;-&quot;??_);_(@_)">
                  <c:v>#N/A</c:v>
                </c:pt>
                <c:pt idx="827" formatCode="_(* #,##0.00_);_(* \(#,##0.00\);_(* &quot;-&quot;??_);_(@_)">
                  <c:v>#N/A</c:v>
                </c:pt>
                <c:pt idx="828" formatCode="_(* #,##0.00_);_(* \(#,##0.00\);_(* &quot;-&quot;??_);_(@_)">
                  <c:v>#N/A</c:v>
                </c:pt>
                <c:pt idx="829" formatCode="_(* #,##0.00_);_(* \(#,##0.00\);_(* &quot;-&quot;??_);_(@_)">
                  <c:v>#N/A</c:v>
                </c:pt>
                <c:pt idx="830" formatCode="_(* #,##0.00_);_(* \(#,##0.00\);_(* &quot;-&quot;??_);_(@_)">
                  <c:v>#N/A</c:v>
                </c:pt>
                <c:pt idx="831" formatCode="_(* #,##0.00_);_(* \(#,##0.00\);_(* &quot;-&quot;??_);_(@_)">
                  <c:v>#N/A</c:v>
                </c:pt>
                <c:pt idx="832" formatCode="_(* #,##0.00_);_(* \(#,##0.00\);_(* &quot;-&quot;??_);_(@_)">
                  <c:v>#N/A</c:v>
                </c:pt>
                <c:pt idx="833" formatCode="_(* #,##0.00_);_(* \(#,##0.00\);_(* &quot;-&quot;??_);_(@_)">
                  <c:v>#N/A</c:v>
                </c:pt>
                <c:pt idx="834" formatCode="_(* #,##0.00_);_(* \(#,##0.00\);_(* &quot;-&quot;??_);_(@_)">
                  <c:v>#N/A</c:v>
                </c:pt>
                <c:pt idx="835" formatCode="_(* #,##0.00_);_(* \(#,##0.00\);_(* &quot;-&quot;??_);_(@_)">
                  <c:v>#N/A</c:v>
                </c:pt>
                <c:pt idx="836" formatCode="_(* #,##0.00_);_(* \(#,##0.00\);_(* &quot;-&quot;??_);_(@_)">
                  <c:v>#N/A</c:v>
                </c:pt>
                <c:pt idx="837" formatCode="_(* #,##0.00_);_(* \(#,##0.00\);_(* &quot;-&quot;??_);_(@_)">
                  <c:v>#N/A</c:v>
                </c:pt>
                <c:pt idx="838" formatCode="_(* #,##0.00_);_(* \(#,##0.00\);_(* &quot;-&quot;??_);_(@_)">
                  <c:v>#N/A</c:v>
                </c:pt>
                <c:pt idx="839" formatCode="_(* #,##0.00_);_(* \(#,##0.00\);_(* &quot;-&quot;??_);_(@_)">
                  <c:v>#N/A</c:v>
                </c:pt>
                <c:pt idx="840" formatCode="_(* #,##0.00_);_(* \(#,##0.00\);_(* &quot;-&quot;??_);_(@_)">
                  <c:v>#N/A</c:v>
                </c:pt>
                <c:pt idx="841" formatCode="_(* #,##0.00_);_(* \(#,##0.00\);_(* &quot;-&quot;??_);_(@_)">
                  <c:v>#N/A</c:v>
                </c:pt>
                <c:pt idx="842" formatCode="_(* #,##0.00_);_(* \(#,##0.00\);_(* &quot;-&quot;??_);_(@_)">
                  <c:v>#N/A</c:v>
                </c:pt>
                <c:pt idx="843" formatCode="_(* #,##0.00_);_(* \(#,##0.00\);_(* &quot;-&quot;??_);_(@_)">
                  <c:v>#N/A</c:v>
                </c:pt>
                <c:pt idx="844" formatCode="_(* #,##0.00_);_(* \(#,##0.00\);_(* &quot;-&quot;??_);_(@_)">
                  <c:v>#N/A</c:v>
                </c:pt>
                <c:pt idx="845" formatCode="_(* #,##0.00_);_(* \(#,##0.00\);_(* &quot;-&quot;??_);_(@_)">
                  <c:v>#N/A</c:v>
                </c:pt>
                <c:pt idx="846" formatCode="_(* #,##0.00_);_(* \(#,##0.00\);_(* &quot;-&quot;??_);_(@_)">
                  <c:v>#N/A</c:v>
                </c:pt>
                <c:pt idx="847" formatCode="_(* #,##0.00_);_(* \(#,##0.00\);_(* &quot;-&quot;??_);_(@_)">
                  <c:v>#N/A</c:v>
                </c:pt>
                <c:pt idx="848" formatCode="_(* #,##0.00_);_(* \(#,##0.00\);_(* &quot;-&quot;??_);_(@_)">
                  <c:v>#N/A</c:v>
                </c:pt>
                <c:pt idx="849" formatCode="_(* #,##0.00_);_(* \(#,##0.00\);_(* &quot;-&quot;??_);_(@_)">
                  <c:v>#N/A</c:v>
                </c:pt>
                <c:pt idx="850" formatCode="_(* #,##0.00_);_(* \(#,##0.00\);_(* &quot;-&quot;??_);_(@_)">
                  <c:v>#N/A</c:v>
                </c:pt>
                <c:pt idx="851" formatCode="_(* #,##0.00_);_(* \(#,##0.00\);_(* &quot;-&quot;??_);_(@_)">
                  <c:v>#N/A</c:v>
                </c:pt>
                <c:pt idx="852" formatCode="_(* #,##0.00_);_(* \(#,##0.00\);_(* &quot;-&quot;??_);_(@_)">
                  <c:v>#N/A</c:v>
                </c:pt>
                <c:pt idx="853" formatCode="_(* #,##0.00_);_(* \(#,##0.00\);_(* &quot;-&quot;??_);_(@_)">
                  <c:v>#N/A</c:v>
                </c:pt>
                <c:pt idx="854" formatCode="_(* #,##0.00_);_(* \(#,##0.00\);_(* &quot;-&quot;??_);_(@_)">
                  <c:v>#N/A</c:v>
                </c:pt>
                <c:pt idx="855" formatCode="_(* #,##0.00_);_(* \(#,##0.00\);_(* &quot;-&quot;??_);_(@_)">
                  <c:v>#N/A</c:v>
                </c:pt>
                <c:pt idx="856" formatCode="_(* #,##0.00_);_(* \(#,##0.00\);_(* &quot;-&quot;??_);_(@_)">
                  <c:v>#N/A</c:v>
                </c:pt>
                <c:pt idx="857" formatCode="_(* #,##0.00_);_(* \(#,##0.00\);_(* &quot;-&quot;??_);_(@_)">
                  <c:v>#N/A</c:v>
                </c:pt>
                <c:pt idx="858" formatCode="_(* #,##0.00_);_(* \(#,##0.00\);_(* &quot;-&quot;??_);_(@_)">
                  <c:v>#N/A</c:v>
                </c:pt>
                <c:pt idx="859" formatCode="_(* #,##0.00_);_(* \(#,##0.00\);_(* &quot;-&quot;??_);_(@_)">
                  <c:v>#N/A</c:v>
                </c:pt>
                <c:pt idx="860" formatCode="_(* #,##0.00_);_(* \(#,##0.00\);_(* &quot;-&quot;??_);_(@_)">
                  <c:v>#N/A</c:v>
                </c:pt>
                <c:pt idx="861" formatCode="_(* #,##0.00_);_(* \(#,##0.00\);_(* &quot;-&quot;??_);_(@_)">
                  <c:v>#N/A</c:v>
                </c:pt>
                <c:pt idx="862" formatCode="_(* #,##0.00_);_(* \(#,##0.00\);_(* &quot;-&quot;??_);_(@_)">
                  <c:v>#N/A</c:v>
                </c:pt>
                <c:pt idx="863" formatCode="_(* #,##0.00_);_(* \(#,##0.00\);_(* &quot;-&quot;??_);_(@_)">
                  <c:v>#N/A</c:v>
                </c:pt>
                <c:pt idx="864" formatCode="_(* #,##0.00_);_(* \(#,##0.00\);_(* &quot;-&quot;??_);_(@_)">
                  <c:v>#N/A</c:v>
                </c:pt>
                <c:pt idx="865" formatCode="_(* #,##0.00_);_(* \(#,##0.00\);_(* &quot;-&quot;??_);_(@_)">
                  <c:v>#N/A</c:v>
                </c:pt>
                <c:pt idx="866" formatCode="_(* #,##0.00_);_(* \(#,##0.00\);_(* &quot;-&quot;??_);_(@_)">
                  <c:v>#N/A</c:v>
                </c:pt>
                <c:pt idx="867" formatCode="_(* #,##0.00_);_(* \(#,##0.00\);_(* &quot;-&quot;??_);_(@_)">
                  <c:v>#N/A</c:v>
                </c:pt>
                <c:pt idx="868" formatCode="_(* #,##0.00_);_(* \(#,##0.00\);_(* &quot;-&quot;??_);_(@_)">
                  <c:v>#N/A</c:v>
                </c:pt>
                <c:pt idx="869" formatCode="_(* #,##0.00_);_(* \(#,##0.00\);_(* &quot;-&quot;??_);_(@_)">
                  <c:v>#N/A</c:v>
                </c:pt>
                <c:pt idx="870" formatCode="_(* #,##0.00_);_(* \(#,##0.00\);_(* &quot;-&quot;??_);_(@_)">
                  <c:v>#N/A</c:v>
                </c:pt>
                <c:pt idx="871" formatCode="_(* #,##0.00_);_(* \(#,##0.00\);_(* &quot;-&quot;??_);_(@_)">
                  <c:v>#N/A</c:v>
                </c:pt>
                <c:pt idx="872" formatCode="_(* #,##0.00_);_(* \(#,##0.00\);_(* &quot;-&quot;??_);_(@_)">
                  <c:v>#N/A</c:v>
                </c:pt>
                <c:pt idx="873" formatCode="_(* #,##0.00_);_(* \(#,##0.00\);_(* &quot;-&quot;??_);_(@_)">
                  <c:v>#N/A</c:v>
                </c:pt>
                <c:pt idx="874" formatCode="_(* #,##0.00_);_(* \(#,##0.00\);_(* &quot;-&quot;??_);_(@_)">
                  <c:v>#N/A</c:v>
                </c:pt>
                <c:pt idx="875" formatCode="_(* #,##0.00_);_(* \(#,##0.00\);_(* &quot;-&quot;??_);_(@_)">
                  <c:v>#N/A</c:v>
                </c:pt>
                <c:pt idx="876" formatCode="_(* #,##0.00_);_(* \(#,##0.00\);_(* &quot;-&quot;??_);_(@_)">
                  <c:v>#N/A</c:v>
                </c:pt>
                <c:pt idx="877" formatCode="_(* #,##0.00_);_(* \(#,##0.00\);_(* &quot;-&quot;??_);_(@_)">
                  <c:v>#N/A</c:v>
                </c:pt>
                <c:pt idx="878" formatCode="_(* #,##0.00_);_(* \(#,##0.00\);_(* &quot;-&quot;??_);_(@_)">
                  <c:v>#N/A</c:v>
                </c:pt>
                <c:pt idx="879" formatCode="_(* #,##0.00_);_(* \(#,##0.00\);_(* &quot;-&quot;??_);_(@_)">
                  <c:v>#N/A</c:v>
                </c:pt>
                <c:pt idx="880" formatCode="_(* #,##0.00_);_(* \(#,##0.00\);_(* &quot;-&quot;??_);_(@_)">
                  <c:v>#N/A</c:v>
                </c:pt>
                <c:pt idx="881" formatCode="_(* #,##0.00_);_(* \(#,##0.00\);_(* &quot;-&quot;??_);_(@_)">
                  <c:v>#N/A</c:v>
                </c:pt>
                <c:pt idx="882" formatCode="_(* #,##0.00_);_(* \(#,##0.00\);_(* &quot;-&quot;??_);_(@_)">
                  <c:v>#N/A</c:v>
                </c:pt>
                <c:pt idx="883" formatCode="_(* #,##0.00_);_(* \(#,##0.00\);_(* &quot;-&quot;??_);_(@_)">
                  <c:v>#N/A</c:v>
                </c:pt>
                <c:pt idx="884" formatCode="_(* #,##0.00_);_(* \(#,##0.00\);_(* &quot;-&quot;??_);_(@_)">
                  <c:v>#N/A</c:v>
                </c:pt>
                <c:pt idx="885" formatCode="_(* #,##0.00_);_(* \(#,##0.00\);_(* &quot;-&quot;??_);_(@_)">
                  <c:v>#N/A</c:v>
                </c:pt>
                <c:pt idx="886" formatCode="_(* #,##0.00_);_(* \(#,##0.00\);_(* &quot;-&quot;??_);_(@_)">
                  <c:v>#N/A</c:v>
                </c:pt>
                <c:pt idx="887" formatCode="_(* #,##0.00_);_(* \(#,##0.00\);_(* &quot;-&quot;??_);_(@_)">
                  <c:v>#N/A</c:v>
                </c:pt>
                <c:pt idx="888" formatCode="_(* #,##0.00_);_(* \(#,##0.00\);_(* &quot;-&quot;??_);_(@_)">
                  <c:v>#N/A</c:v>
                </c:pt>
                <c:pt idx="889" formatCode="_(* #,##0.00_);_(* \(#,##0.00\);_(* &quot;-&quot;??_);_(@_)">
                  <c:v>#N/A</c:v>
                </c:pt>
                <c:pt idx="890" formatCode="_(* #,##0.00_);_(* \(#,##0.00\);_(* &quot;-&quot;??_);_(@_)">
                  <c:v>#N/A</c:v>
                </c:pt>
                <c:pt idx="891" formatCode="_(* #,##0.00_);_(* \(#,##0.00\);_(* &quot;-&quot;??_);_(@_)">
                  <c:v>#N/A</c:v>
                </c:pt>
                <c:pt idx="892" formatCode="_(* #,##0.00_);_(* \(#,##0.00\);_(* &quot;-&quot;??_);_(@_)">
                  <c:v>#N/A</c:v>
                </c:pt>
                <c:pt idx="893" formatCode="_(* #,##0.00_);_(* \(#,##0.00\);_(* &quot;-&quot;??_);_(@_)">
                  <c:v>#N/A</c:v>
                </c:pt>
                <c:pt idx="894" formatCode="_(* #,##0.00_);_(* \(#,##0.00\);_(* &quot;-&quot;??_);_(@_)">
                  <c:v>#N/A</c:v>
                </c:pt>
                <c:pt idx="895" formatCode="_(* #,##0.00_);_(* \(#,##0.00\);_(* &quot;-&quot;??_);_(@_)">
                  <c:v>#N/A</c:v>
                </c:pt>
                <c:pt idx="896" formatCode="_(* #,##0.00_);_(* \(#,##0.00\);_(* &quot;-&quot;??_);_(@_)">
                  <c:v>#N/A</c:v>
                </c:pt>
                <c:pt idx="897" formatCode="_(* #,##0.00_);_(* \(#,##0.00\);_(* &quot;-&quot;??_);_(@_)">
                  <c:v>#N/A</c:v>
                </c:pt>
                <c:pt idx="898" formatCode="_(* #,##0.00_);_(* \(#,##0.00\);_(* &quot;-&quot;??_);_(@_)">
                  <c:v>#N/A</c:v>
                </c:pt>
                <c:pt idx="899" formatCode="_(* #,##0.00_);_(* \(#,##0.00\);_(* &quot;-&quot;??_);_(@_)">
                  <c:v>#N/A</c:v>
                </c:pt>
                <c:pt idx="900" formatCode="_(* #,##0.00_);_(* \(#,##0.00\);_(* &quot;-&quot;??_);_(@_)">
                  <c:v>#N/A</c:v>
                </c:pt>
                <c:pt idx="901" formatCode="_(* #,##0.00_);_(* \(#,##0.00\);_(* &quot;-&quot;??_);_(@_)">
                  <c:v>#N/A</c:v>
                </c:pt>
                <c:pt idx="902" formatCode="_(* #,##0.00_);_(* \(#,##0.00\);_(* &quot;-&quot;??_);_(@_)">
                  <c:v>#N/A</c:v>
                </c:pt>
                <c:pt idx="903" formatCode="_(* #,##0.00_);_(* \(#,##0.00\);_(* &quot;-&quot;??_);_(@_)">
                  <c:v>#N/A</c:v>
                </c:pt>
                <c:pt idx="904" formatCode="_(* #,##0.00_);_(* \(#,##0.00\);_(* &quot;-&quot;??_);_(@_)">
                  <c:v>#N/A</c:v>
                </c:pt>
                <c:pt idx="905" formatCode="_(* #,##0.00_);_(* \(#,##0.00\);_(* &quot;-&quot;??_);_(@_)">
                  <c:v>#N/A</c:v>
                </c:pt>
                <c:pt idx="906" formatCode="_(* #,##0.00_);_(* \(#,##0.00\);_(* &quot;-&quot;??_);_(@_)">
                  <c:v>#N/A</c:v>
                </c:pt>
                <c:pt idx="907" formatCode="_(* #,##0.00_);_(* \(#,##0.00\);_(* &quot;-&quot;??_);_(@_)">
                  <c:v>#N/A</c:v>
                </c:pt>
                <c:pt idx="908" formatCode="_(* #,##0.00_);_(* \(#,##0.00\);_(* &quot;-&quot;??_);_(@_)">
                  <c:v>#N/A</c:v>
                </c:pt>
                <c:pt idx="909" formatCode="_(* #,##0.00_);_(* \(#,##0.00\);_(* &quot;-&quot;??_);_(@_)">
                  <c:v>#N/A</c:v>
                </c:pt>
                <c:pt idx="910" formatCode="_(* #,##0.00_);_(* \(#,##0.00\);_(* &quot;-&quot;??_);_(@_)">
                  <c:v>#N/A</c:v>
                </c:pt>
                <c:pt idx="911" formatCode="_(* #,##0.00_);_(* \(#,##0.00\);_(* &quot;-&quot;??_);_(@_)">
                  <c:v>#N/A</c:v>
                </c:pt>
                <c:pt idx="912" formatCode="_(* #,##0.00_);_(* \(#,##0.00\);_(* &quot;-&quot;??_);_(@_)">
                  <c:v>#N/A</c:v>
                </c:pt>
                <c:pt idx="913" formatCode="_(* #,##0.00_);_(* \(#,##0.00\);_(* &quot;-&quot;??_);_(@_)">
                  <c:v>#N/A</c:v>
                </c:pt>
                <c:pt idx="914" formatCode="_(* #,##0.00_);_(* \(#,##0.00\);_(* &quot;-&quot;??_);_(@_)">
                  <c:v>#N/A</c:v>
                </c:pt>
                <c:pt idx="915" formatCode="_(* #,##0.00_);_(* \(#,##0.00\);_(* &quot;-&quot;??_);_(@_)">
                  <c:v>#N/A</c:v>
                </c:pt>
                <c:pt idx="916" formatCode="_(* #,##0.00_);_(* \(#,##0.00\);_(* &quot;-&quot;??_);_(@_)">
                  <c:v>#N/A</c:v>
                </c:pt>
                <c:pt idx="917" formatCode="_(* #,##0.00_);_(* \(#,##0.00\);_(* &quot;-&quot;??_);_(@_)">
                  <c:v>#N/A</c:v>
                </c:pt>
                <c:pt idx="918" formatCode="_(* #,##0.00_);_(* \(#,##0.00\);_(* &quot;-&quot;??_);_(@_)">
                  <c:v>#N/A</c:v>
                </c:pt>
                <c:pt idx="919" formatCode="_(* #,##0.00_);_(* \(#,##0.00\);_(* &quot;-&quot;??_);_(@_)">
                  <c:v>#N/A</c:v>
                </c:pt>
                <c:pt idx="920" formatCode="_(* #,##0.00_);_(* \(#,##0.00\);_(* &quot;-&quot;??_);_(@_)">
                  <c:v>#N/A</c:v>
                </c:pt>
                <c:pt idx="921" formatCode="_(* #,##0.00_);_(* \(#,##0.00\);_(* &quot;-&quot;??_);_(@_)">
                  <c:v>#N/A</c:v>
                </c:pt>
                <c:pt idx="922" formatCode="_(* #,##0.00_);_(* \(#,##0.00\);_(* &quot;-&quot;??_);_(@_)">
                  <c:v>#N/A</c:v>
                </c:pt>
                <c:pt idx="923" formatCode="_(* #,##0.00_);_(* \(#,##0.00\);_(* &quot;-&quot;??_);_(@_)">
                  <c:v>#N/A</c:v>
                </c:pt>
                <c:pt idx="924" formatCode="_(* #,##0.00_);_(* \(#,##0.00\);_(* &quot;-&quot;??_);_(@_)">
                  <c:v>#N/A</c:v>
                </c:pt>
                <c:pt idx="925" formatCode="_(* #,##0.00_);_(* \(#,##0.00\);_(* &quot;-&quot;??_);_(@_)">
                  <c:v>#N/A</c:v>
                </c:pt>
                <c:pt idx="926" formatCode="_(* #,##0.00_);_(* \(#,##0.00\);_(* &quot;-&quot;??_);_(@_)">
                  <c:v>#N/A</c:v>
                </c:pt>
                <c:pt idx="927" formatCode="_(* #,##0.00_);_(* \(#,##0.00\);_(* &quot;-&quot;??_);_(@_)">
                  <c:v>#N/A</c:v>
                </c:pt>
                <c:pt idx="928" formatCode="_(* #,##0.00_);_(* \(#,##0.00\);_(* &quot;-&quot;??_);_(@_)">
                  <c:v>#N/A</c:v>
                </c:pt>
                <c:pt idx="929" formatCode="_(* #,##0.00_);_(* \(#,##0.00\);_(* &quot;-&quot;??_);_(@_)">
                  <c:v>#N/A</c:v>
                </c:pt>
                <c:pt idx="930" formatCode="_(* #,##0.00_);_(* \(#,##0.00\);_(* &quot;-&quot;??_);_(@_)">
                  <c:v>#N/A</c:v>
                </c:pt>
                <c:pt idx="931" formatCode="_(* #,##0.00_);_(* \(#,##0.00\);_(* &quot;-&quot;??_);_(@_)">
                  <c:v>#N/A</c:v>
                </c:pt>
                <c:pt idx="932" formatCode="_(* #,##0.00_);_(* \(#,##0.00\);_(* &quot;-&quot;??_);_(@_)">
                  <c:v>#N/A</c:v>
                </c:pt>
                <c:pt idx="933" formatCode="_(* #,##0.00_);_(* \(#,##0.00\);_(* &quot;-&quot;??_);_(@_)">
                  <c:v>#N/A</c:v>
                </c:pt>
                <c:pt idx="934" formatCode="_(* #,##0.00_);_(* \(#,##0.00\);_(* &quot;-&quot;??_);_(@_)">
                  <c:v>#N/A</c:v>
                </c:pt>
                <c:pt idx="935" formatCode="_(* #,##0.00_);_(* \(#,##0.00\);_(* &quot;-&quot;??_);_(@_)">
                  <c:v>#N/A</c:v>
                </c:pt>
                <c:pt idx="936" formatCode="_(* #,##0.00_);_(* \(#,##0.00\);_(* &quot;-&quot;??_);_(@_)">
                  <c:v>#N/A</c:v>
                </c:pt>
                <c:pt idx="937" formatCode="_(* #,##0.00_);_(* \(#,##0.00\);_(* &quot;-&quot;??_);_(@_)">
                  <c:v>#N/A</c:v>
                </c:pt>
                <c:pt idx="938" formatCode="_(* #,##0.00_);_(* \(#,##0.00\);_(* &quot;-&quot;??_);_(@_)">
                  <c:v>#N/A</c:v>
                </c:pt>
                <c:pt idx="939" formatCode="_(* #,##0.00_);_(* \(#,##0.00\);_(* &quot;-&quot;??_);_(@_)">
                  <c:v>#N/A</c:v>
                </c:pt>
                <c:pt idx="940" formatCode="_(* #,##0.00_);_(* \(#,##0.00\);_(* &quot;-&quot;??_);_(@_)">
                  <c:v>#N/A</c:v>
                </c:pt>
                <c:pt idx="941" formatCode="_(* #,##0.00_);_(* \(#,##0.00\);_(* &quot;-&quot;??_);_(@_)">
                  <c:v>#N/A</c:v>
                </c:pt>
                <c:pt idx="942" formatCode="_(* #,##0.00_);_(* \(#,##0.00\);_(* &quot;-&quot;??_);_(@_)">
                  <c:v>#N/A</c:v>
                </c:pt>
                <c:pt idx="943" formatCode="_(* #,##0.00_);_(* \(#,##0.00\);_(* &quot;-&quot;??_);_(@_)">
                  <c:v>#N/A</c:v>
                </c:pt>
                <c:pt idx="944" formatCode="_(* #,##0.00_);_(* \(#,##0.00\);_(* &quot;-&quot;??_);_(@_)">
                  <c:v>#N/A</c:v>
                </c:pt>
                <c:pt idx="945" formatCode="_(* #,##0.00_);_(* \(#,##0.00\);_(* &quot;-&quot;??_);_(@_)">
                  <c:v>#N/A</c:v>
                </c:pt>
                <c:pt idx="946" formatCode="_(* #,##0.00_);_(* \(#,##0.00\);_(* &quot;-&quot;??_);_(@_)">
                  <c:v>#N/A</c:v>
                </c:pt>
                <c:pt idx="947" formatCode="_(* #,##0.00_);_(* \(#,##0.00\);_(* &quot;-&quot;??_);_(@_)">
                  <c:v>#N/A</c:v>
                </c:pt>
                <c:pt idx="948" formatCode="_(* #,##0.00_);_(* \(#,##0.00\);_(* &quot;-&quot;??_);_(@_)">
                  <c:v>#N/A</c:v>
                </c:pt>
                <c:pt idx="949" formatCode="_(* #,##0.00_);_(* \(#,##0.00\);_(* &quot;-&quot;??_);_(@_)">
                  <c:v>#N/A</c:v>
                </c:pt>
                <c:pt idx="950" formatCode="_(* #,##0.00_);_(* \(#,##0.00\);_(* &quot;-&quot;??_);_(@_)">
                  <c:v>#N/A</c:v>
                </c:pt>
                <c:pt idx="951" formatCode="_(* #,##0.00_);_(* \(#,##0.00\);_(* &quot;-&quot;??_);_(@_)">
                  <c:v>#N/A</c:v>
                </c:pt>
                <c:pt idx="952" formatCode="_(* #,##0.00_);_(* \(#,##0.00\);_(* &quot;-&quot;??_);_(@_)">
                  <c:v>#N/A</c:v>
                </c:pt>
                <c:pt idx="953" formatCode="_(* #,##0.00_);_(* \(#,##0.00\);_(* &quot;-&quot;??_);_(@_)">
                  <c:v>#N/A</c:v>
                </c:pt>
                <c:pt idx="954" formatCode="_(* #,##0.00_);_(* \(#,##0.00\);_(* &quot;-&quot;??_);_(@_)">
                  <c:v>#N/A</c:v>
                </c:pt>
                <c:pt idx="955" formatCode="_(* #,##0.00_);_(* \(#,##0.00\);_(* &quot;-&quot;??_);_(@_)">
                  <c:v>#N/A</c:v>
                </c:pt>
                <c:pt idx="956" formatCode="_(* #,##0.00_);_(* \(#,##0.00\);_(* &quot;-&quot;??_);_(@_)">
                  <c:v>#N/A</c:v>
                </c:pt>
                <c:pt idx="957" formatCode="_(* #,##0.00_);_(* \(#,##0.00\);_(* &quot;-&quot;??_);_(@_)">
                  <c:v>#N/A</c:v>
                </c:pt>
                <c:pt idx="958" formatCode="_(* #,##0.00_);_(* \(#,##0.00\);_(* &quot;-&quot;??_);_(@_)">
                  <c:v>#N/A</c:v>
                </c:pt>
                <c:pt idx="959" formatCode="_(* #,##0.00_);_(* \(#,##0.00\);_(* &quot;-&quot;??_);_(@_)">
                  <c:v>#N/A</c:v>
                </c:pt>
                <c:pt idx="960" formatCode="_(* #,##0.00_);_(* \(#,##0.00\);_(* &quot;-&quot;??_);_(@_)">
                  <c:v>#N/A</c:v>
                </c:pt>
                <c:pt idx="961" formatCode="_(* #,##0.00_);_(* \(#,##0.00\);_(* &quot;-&quot;??_);_(@_)">
                  <c:v>#N/A</c:v>
                </c:pt>
                <c:pt idx="962" formatCode="_(* #,##0.00_);_(* \(#,##0.00\);_(* &quot;-&quot;??_);_(@_)">
                  <c:v>#N/A</c:v>
                </c:pt>
                <c:pt idx="963" formatCode="_(* #,##0.00_);_(* \(#,##0.00\);_(* &quot;-&quot;??_);_(@_)">
                  <c:v>#N/A</c:v>
                </c:pt>
                <c:pt idx="964" formatCode="_(* #,##0.00_);_(* \(#,##0.00\);_(* &quot;-&quot;??_);_(@_)">
                  <c:v>#N/A</c:v>
                </c:pt>
                <c:pt idx="965" formatCode="_(* #,##0.00_);_(* \(#,##0.00\);_(* &quot;-&quot;??_);_(@_)">
                  <c:v>#N/A</c:v>
                </c:pt>
                <c:pt idx="966" formatCode="_(* #,##0.00_);_(* \(#,##0.00\);_(* &quot;-&quot;??_);_(@_)">
                  <c:v>#N/A</c:v>
                </c:pt>
                <c:pt idx="967" formatCode="_(* #,##0.00_);_(* \(#,##0.00\);_(* &quot;-&quot;??_);_(@_)">
                  <c:v>#N/A</c:v>
                </c:pt>
                <c:pt idx="968" formatCode="_(* #,##0.00_);_(* \(#,##0.00\);_(* &quot;-&quot;??_);_(@_)">
                  <c:v>#N/A</c:v>
                </c:pt>
                <c:pt idx="969" formatCode="_(* #,##0.00_);_(* \(#,##0.00\);_(* &quot;-&quot;??_);_(@_)">
                  <c:v>#N/A</c:v>
                </c:pt>
                <c:pt idx="970" formatCode="_(* #,##0.00_);_(* \(#,##0.00\);_(* &quot;-&quot;??_);_(@_)">
                  <c:v>#N/A</c:v>
                </c:pt>
                <c:pt idx="971" formatCode="_(* #,##0.00_);_(* \(#,##0.00\);_(* &quot;-&quot;??_);_(@_)">
                  <c:v>#N/A</c:v>
                </c:pt>
                <c:pt idx="972" formatCode="_(* #,##0.00_);_(* \(#,##0.00\);_(* &quot;-&quot;??_);_(@_)">
                  <c:v>#N/A</c:v>
                </c:pt>
                <c:pt idx="973" formatCode="_(* #,##0.00_);_(* \(#,##0.00\);_(* &quot;-&quot;??_);_(@_)">
                  <c:v>#N/A</c:v>
                </c:pt>
                <c:pt idx="974" formatCode="_(* #,##0.00_);_(* \(#,##0.00\);_(* &quot;-&quot;??_);_(@_)">
                  <c:v>#N/A</c:v>
                </c:pt>
                <c:pt idx="975" formatCode="_(* #,##0.00_);_(* \(#,##0.00\);_(* &quot;-&quot;??_);_(@_)">
                  <c:v>#N/A</c:v>
                </c:pt>
                <c:pt idx="976" formatCode="_(* #,##0.00_);_(* \(#,##0.00\);_(* &quot;-&quot;??_);_(@_)">
                  <c:v>#N/A</c:v>
                </c:pt>
                <c:pt idx="977" formatCode="_(* #,##0.00_);_(* \(#,##0.00\);_(* &quot;-&quot;??_);_(@_)">
                  <c:v>#N/A</c:v>
                </c:pt>
                <c:pt idx="978" formatCode="_(* #,##0.00_);_(* \(#,##0.00\);_(* &quot;-&quot;??_);_(@_)">
                  <c:v>#N/A</c:v>
                </c:pt>
                <c:pt idx="979" formatCode="_(* #,##0.00_);_(* \(#,##0.00\);_(* &quot;-&quot;??_);_(@_)">
                  <c:v>#N/A</c:v>
                </c:pt>
                <c:pt idx="980" formatCode="_(* #,##0.00_);_(* \(#,##0.00\);_(* &quot;-&quot;??_);_(@_)">
                  <c:v>#N/A</c:v>
                </c:pt>
                <c:pt idx="981" formatCode="_(* #,##0.00_);_(* \(#,##0.00\);_(* &quot;-&quot;??_);_(@_)">
                  <c:v>#N/A</c:v>
                </c:pt>
                <c:pt idx="982" formatCode="_(* #,##0.00_);_(* \(#,##0.00\);_(* &quot;-&quot;??_);_(@_)">
                  <c:v>#N/A</c:v>
                </c:pt>
                <c:pt idx="983" formatCode="_(* #,##0.00_);_(* \(#,##0.00\);_(* &quot;-&quot;??_);_(@_)">
                  <c:v>#N/A</c:v>
                </c:pt>
                <c:pt idx="984" formatCode="_(* #,##0.00_);_(* \(#,##0.00\);_(* &quot;-&quot;??_);_(@_)">
                  <c:v>#N/A</c:v>
                </c:pt>
                <c:pt idx="985" formatCode="_(* #,##0.00_);_(* \(#,##0.00\);_(* &quot;-&quot;??_);_(@_)">
                  <c:v>#N/A</c:v>
                </c:pt>
                <c:pt idx="986" formatCode="_(* #,##0.00_);_(* \(#,##0.00\);_(* &quot;-&quot;??_);_(@_)">
                  <c:v>#N/A</c:v>
                </c:pt>
                <c:pt idx="987" formatCode="_(* #,##0.00_);_(* \(#,##0.00\);_(* &quot;-&quot;??_);_(@_)">
                  <c:v>#N/A</c:v>
                </c:pt>
                <c:pt idx="988" formatCode="_(* #,##0.00_);_(* \(#,##0.00\);_(* &quot;-&quot;??_);_(@_)">
                  <c:v>#N/A</c:v>
                </c:pt>
                <c:pt idx="989" formatCode="_(* #,##0.00_);_(* \(#,##0.00\);_(* &quot;-&quot;??_);_(@_)">
                  <c:v>#N/A</c:v>
                </c:pt>
                <c:pt idx="990" formatCode="_(* #,##0.00_);_(* \(#,##0.00\);_(* &quot;-&quot;??_);_(@_)">
                  <c:v>#N/A</c:v>
                </c:pt>
                <c:pt idx="991" formatCode="_(* #,##0.00_);_(* \(#,##0.00\);_(* &quot;-&quot;??_);_(@_)">
                  <c:v>#N/A</c:v>
                </c:pt>
                <c:pt idx="992" formatCode="_(* #,##0.00_);_(* \(#,##0.00\);_(* &quot;-&quot;??_);_(@_)">
                  <c:v>#N/A</c:v>
                </c:pt>
                <c:pt idx="993" formatCode="_(* #,##0.00_);_(* \(#,##0.00\);_(* &quot;-&quot;??_);_(@_)">
                  <c:v>#N/A</c:v>
                </c:pt>
                <c:pt idx="994" formatCode="_(* #,##0.00_);_(* \(#,##0.00\);_(* &quot;-&quot;??_);_(@_)">
                  <c:v>#N/A</c:v>
                </c:pt>
                <c:pt idx="995" formatCode="_(* #,##0.00_);_(* \(#,##0.00\);_(* &quot;-&quot;??_);_(@_)">
                  <c:v>#N/A</c:v>
                </c:pt>
                <c:pt idx="996" formatCode="_(* #,##0.00_);_(* \(#,##0.00\);_(* &quot;-&quot;??_);_(@_)">
                  <c:v>#N/A</c:v>
                </c:pt>
                <c:pt idx="997" formatCode="_(* #,##0.00_);_(* \(#,##0.00\);_(* &quot;-&quot;??_);_(@_)">
                  <c:v>#N/A</c:v>
                </c:pt>
                <c:pt idx="998" formatCode="_(* #,##0.00_);_(* \(#,##0.00\);_(* &quot;-&quot;??_);_(@_)">
                  <c:v>#N/A</c:v>
                </c:pt>
                <c:pt idx="999" formatCode="_(* #,##0.00_);_(* \(#,##0.00\);_(* &quot;-&quot;??_);_(@_)">
                  <c:v>#N/A</c:v>
                </c:pt>
                <c:pt idx="1000" formatCode="_(* #,##0.00_);_(* \(#,##0.00\);_(* &quot;-&quot;??_);_(@_)">
                  <c:v>#N/A</c:v>
                </c:pt>
                <c:pt idx="1001" formatCode="_(* #,##0.00_);_(* \(#,##0.00\);_(* &quot;-&quot;??_);_(@_)">
                  <c:v>#N/A</c:v>
                </c:pt>
                <c:pt idx="1002" formatCode="_(* #,##0.00_);_(* \(#,##0.00\);_(* &quot;-&quot;??_);_(@_)">
                  <c:v>#N/A</c:v>
                </c:pt>
                <c:pt idx="1003" formatCode="_(* #,##0.00_);_(* \(#,##0.00\);_(* &quot;-&quot;??_);_(@_)">
                  <c:v>#N/A</c:v>
                </c:pt>
                <c:pt idx="1004" formatCode="_(* #,##0.00_);_(* \(#,##0.00\);_(* &quot;-&quot;??_);_(@_)">
                  <c:v>#N/A</c:v>
                </c:pt>
                <c:pt idx="1005" formatCode="_(* #,##0.00_);_(* \(#,##0.00\);_(* &quot;-&quot;??_);_(@_)">
                  <c:v>#N/A</c:v>
                </c:pt>
                <c:pt idx="1006" formatCode="_(* #,##0.00_);_(* \(#,##0.00\);_(* &quot;-&quot;??_);_(@_)">
                  <c:v>#N/A</c:v>
                </c:pt>
                <c:pt idx="1007" formatCode="_(* #,##0.00_);_(* \(#,##0.00\);_(* &quot;-&quot;??_);_(@_)">
                  <c:v>#N/A</c:v>
                </c:pt>
                <c:pt idx="1008" formatCode="_(* #,##0.00_);_(* \(#,##0.00\);_(* &quot;-&quot;??_);_(@_)">
                  <c:v>#N/A</c:v>
                </c:pt>
                <c:pt idx="1009" formatCode="_(* #,##0.00_);_(* \(#,##0.00\);_(* &quot;-&quot;??_);_(@_)">
                  <c:v>#N/A</c:v>
                </c:pt>
                <c:pt idx="1010" formatCode="_(* #,##0.00_);_(* \(#,##0.00\);_(* &quot;-&quot;??_);_(@_)">
                  <c:v>#N/A</c:v>
                </c:pt>
                <c:pt idx="1011" formatCode="_(* #,##0.00_);_(* \(#,##0.00\);_(* &quot;-&quot;??_);_(@_)">
                  <c:v>#N/A</c:v>
                </c:pt>
                <c:pt idx="1012" formatCode="_(* #,##0.00_);_(* \(#,##0.00\);_(* &quot;-&quot;??_);_(@_)">
                  <c:v>#N/A</c:v>
                </c:pt>
                <c:pt idx="1013" formatCode="_(* #,##0.00_);_(* \(#,##0.00\);_(* &quot;-&quot;??_);_(@_)">
                  <c:v>#N/A</c:v>
                </c:pt>
                <c:pt idx="1014" formatCode="_(* #,##0.00_);_(* \(#,##0.00\);_(* &quot;-&quot;??_);_(@_)">
                  <c:v>#N/A</c:v>
                </c:pt>
                <c:pt idx="1015" formatCode="_(* #,##0.00_);_(* \(#,##0.00\);_(* &quot;-&quot;??_);_(@_)">
                  <c:v>#N/A</c:v>
                </c:pt>
                <c:pt idx="1016" formatCode="_(* #,##0.00_);_(* \(#,##0.00\);_(* &quot;-&quot;??_);_(@_)">
                  <c:v>#N/A</c:v>
                </c:pt>
                <c:pt idx="1017" formatCode="_(* #,##0.00_);_(* \(#,##0.00\);_(* &quot;-&quot;??_);_(@_)">
                  <c:v>#N/A</c:v>
                </c:pt>
                <c:pt idx="1018" formatCode="_(* #,##0.00_);_(* \(#,##0.00\);_(* &quot;-&quot;??_);_(@_)">
                  <c:v>#N/A</c:v>
                </c:pt>
                <c:pt idx="1019" formatCode="_(* #,##0.00_);_(* \(#,##0.00\);_(* &quot;-&quot;??_);_(@_)">
                  <c:v>#N/A</c:v>
                </c:pt>
                <c:pt idx="1020" formatCode="_(* #,##0.00_);_(* \(#,##0.00\);_(* &quot;-&quot;??_);_(@_)">
                  <c:v>#N/A</c:v>
                </c:pt>
                <c:pt idx="1021" formatCode="_(* #,##0.00_);_(* \(#,##0.00\);_(* &quot;-&quot;??_);_(@_)">
                  <c:v>#N/A</c:v>
                </c:pt>
                <c:pt idx="1022" formatCode="_(* #,##0.00_);_(* \(#,##0.00\);_(* &quot;-&quot;??_);_(@_)">
                  <c:v>#N/A</c:v>
                </c:pt>
                <c:pt idx="1023" formatCode="_(* #,##0.00_);_(* \(#,##0.00\);_(* &quot;-&quot;??_);_(@_)">
                  <c:v>#N/A</c:v>
                </c:pt>
                <c:pt idx="1024" formatCode="_(* #,##0.00_);_(* \(#,##0.00\);_(* &quot;-&quot;??_);_(@_)">
                  <c:v>#N/A</c:v>
                </c:pt>
                <c:pt idx="1025" formatCode="_(* #,##0.00_);_(* \(#,##0.00\);_(* &quot;-&quot;??_);_(@_)">
                  <c:v>#N/A</c:v>
                </c:pt>
                <c:pt idx="1026" formatCode="_(* #,##0.00_);_(* \(#,##0.00\);_(* &quot;-&quot;??_);_(@_)">
                  <c:v>#N/A</c:v>
                </c:pt>
                <c:pt idx="1027" formatCode="_(* #,##0.00_);_(* \(#,##0.00\);_(* &quot;-&quot;??_);_(@_)">
                  <c:v>#N/A</c:v>
                </c:pt>
                <c:pt idx="1028" formatCode="_(* #,##0.00_);_(* \(#,##0.00\);_(* &quot;-&quot;??_);_(@_)">
                  <c:v>#N/A</c:v>
                </c:pt>
                <c:pt idx="1029" formatCode="_(* #,##0.00_);_(* \(#,##0.00\);_(* &quot;-&quot;??_);_(@_)">
                  <c:v>#N/A</c:v>
                </c:pt>
                <c:pt idx="1030" formatCode="_(* #,##0.00_);_(* \(#,##0.00\);_(* &quot;-&quot;??_);_(@_)">
                  <c:v>#N/A</c:v>
                </c:pt>
                <c:pt idx="1031" formatCode="_(* #,##0.00_);_(* \(#,##0.00\);_(* &quot;-&quot;??_);_(@_)">
                  <c:v>#N/A</c:v>
                </c:pt>
                <c:pt idx="1032" formatCode="_(* #,##0.00_);_(* \(#,##0.00\);_(* &quot;-&quot;??_);_(@_)">
                  <c:v>#N/A</c:v>
                </c:pt>
                <c:pt idx="1033" formatCode="_(* #,##0.00_);_(* \(#,##0.00\);_(* &quot;-&quot;??_);_(@_)">
                  <c:v>#N/A</c:v>
                </c:pt>
                <c:pt idx="1034" formatCode="_(* #,##0.00_);_(* \(#,##0.00\);_(* &quot;-&quot;??_);_(@_)">
                  <c:v>#N/A</c:v>
                </c:pt>
                <c:pt idx="1035" formatCode="_(* #,##0.00_);_(* \(#,##0.00\);_(* &quot;-&quot;??_);_(@_)">
                  <c:v>#N/A</c:v>
                </c:pt>
                <c:pt idx="1036" formatCode="_(* #,##0.00_);_(* \(#,##0.00\);_(* &quot;-&quot;??_);_(@_)">
                  <c:v>#N/A</c:v>
                </c:pt>
                <c:pt idx="1037" formatCode="_(* #,##0.00_);_(* \(#,##0.00\);_(* &quot;-&quot;??_);_(@_)">
                  <c:v>#N/A</c:v>
                </c:pt>
                <c:pt idx="1038" formatCode="_(* #,##0.00_);_(* \(#,##0.00\);_(* &quot;-&quot;??_);_(@_)">
                  <c:v>#N/A</c:v>
                </c:pt>
                <c:pt idx="1039" formatCode="_(* #,##0.00_);_(* \(#,##0.00\);_(* &quot;-&quot;??_);_(@_)">
                  <c:v>#N/A</c:v>
                </c:pt>
                <c:pt idx="1040" formatCode="_(* #,##0.00_);_(* \(#,##0.00\);_(* &quot;-&quot;??_);_(@_)">
                  <c:v>#N/A</c:v>
                </c:pt>
                <c:pt idx="1041" formatCode="_(* #,##0.00_);_(* \(#,##0.00\);_(* &quot;-&quot;??_);_(@_)">
                  <c:v>#N/A</c:v>
                </c:pt>
                <c:pt idx="1042" formatCode="_(* #,##0.00_);_(* \(#,##0.00\);_(* &quot;-&quot;??_);_(@_)">
                  <c:v>#N/A</c:v>
                </c:pt>
                <c:pt idx="1043" formatCode="_(* #,##0.00_);_(* \(#,##0.00\);_(* &quot;-&quot;??_);_(@_)">
                  <c:v>#N/A</c:v>
                </c:pt>
                <c:pt idx="1044" formatCode="_(* #,##0.00_);_(* \(#,##0.00\);_(* &quot;-&quot;??_);_(@_)">
                  <c:v>#N/A</c:v>
                </c:pt>
                <c:pt idx="1045" formatCode="_(* #,##0.00_);_(* \(#,##0.00\);_(* &quot;-&quot;??_);_(@_)">
                  <c:v>#N/A</c:v>
                </c:pt>
                <c:pt idx="1046" formatCode="_(* #,##0.00_);_(* \(#,##0.00\);_(* &quot;-&quot;??_);_(@_)">
                  <c:v>#N/A</c:v>
                </c:pt>
                <c:pt idx="1047" formatCode="_(* #,##0.00_);_(* \(#,##0.00\);_(* &quot;-&quot;??_);_(@_)">
                  <c:v>#N/A</c:v>
                </c:pt>
                <c:pt idx="1048" formatCode="_(* #,##0.00_);_(* \(#,##0.00\);_(* &quot;-&quot;??_);_(@_)">
                  <c:v>#N/A</c:v>
                </c:pt>
                <c:pt idx="1049" formatCode="_(* #,##0.00_);_(* \(#,##0.00\);_(* &quot;-&quot;??_);_(@_)">
                  <c:v>#N/A</c:v>
                </c:pt>
                <c:pt idx="1050" formatCode="_(* #,##0.00_);_(* \(#,##0.00\);_(* &quot;-&quot;??_);_(@_)">
                  <c:v>#N/A</c:v>
                </c:pt>
                <c:pt idx="1051" formatCode="_(* #,##0.00_);_(* \(#,##0.00\);_(* &quot;-&quot;??_);_(@_)">
                  <c:v>#N/A</c:v>
                </c:pt>
                <c:pt idx="1052" formatCode="_(* #,##0.00_);_(* \(#,##0.00\);_(* &quot;-&quot;??_);_(@_)">
                  <c:v>#N/A</c:v>
                </c:pt>
                <c:pt idx="1053" formatCode="_(* #,##0.00_);_(* \(#,##0.00\);_(* &quot;-&quot;??_);_(@_)">
                  <c:v>#N/A</c:v>
                </c:pt>
                <c:pt idx="1054" formatCode="_(* #,##0.00_);_(* \(#,##0.00\);_(* &quot;-&quot;??_);_(@_)">
                  <c:v>#N/A</c:v>
                </c:pt>
                <c:pt idx="1055" formatCode="_(* #,##0.00_);_(* \(#,##0.00\);_(* &quot;-&quot;??_);_(@_)">
                  <c:v>#N/A</c:v>
                </c:pt>
                <c:pt idx="1056" formatCode="_(* #,##0.00_);_(* \(#,##0.00\);_(* &quot;-&quot;??_);_(@_)">
                  <c:v>#N/A</c:v>
                </c:pt>
                <c:pt idx="1057" formatCode="_(* #,##0.00_);_(* \(#,##0.00\);_(* &quot;-&quot;??_);_(@_)">
                  <c:v>#N/A</c:v>
                </c:pt>
                <c:pt idx="1058" formatCode="_(* #,##0.00_);_(* \(#,##0.00\);_(* &quot;-&quot;??_);_(@_)">
                  <c:v>#N/A</c:v>
                </c:pt>
                <c:pt idx="1059" formatCode="_(* #,##0.00_);_(* \(#,##0.00\);_(* &quot;-&quot;??_);_(@_)">
                  <c:v>#N/A</c:v>
                </c:pt>
                <c:pt idx="1060" formatCode="_(* #,##0.00_);_(* \(#,##0.00\);_(* &quot;-&quot;??_);_(@_)">
                  <c:v>#N/A</c:v>
                </c:pt>
                <c:pt idx="1061" formatCode="_(* #,##0.00_);_(* \(#,##0.00\);_(* &quot;-&quot;??_);_(@_)">
                  <c:v>#N/A</c:v>
                </c:pt>
                <c:pt idx="1062" formatCode="_(* #,##0.00_);_(* \(#,##0.00\);_(* &quot;-&quot;??_);_(@_)">
                  <c:v>#N/A</c:v>
                </c:pt>
                <c:pt idx="1063" formatCode="_(* #,##0.00_);_(* \(#,##0.00\);_(* &quot;-&quot;??_);_(@_)">
                  <c:v>#N/A</c:v>
                </c:pt>
                <c:pt idx="1064" formatCode="_(* #,##0.00_);_(* \(#,##0.00\);_(* &quot;-&quot;??_);_(@_)">
                  <c:v>#N/A</c:v>
                </c:pt>
                <c:pt idx="1065" formatCode="_(* #,##0.00_);_(* \(#,##0.00\);_(* &quot;-&quot;??_);_(@_)">
                  <c:v>#N/A</c:v>
                </c:pt>
                <c:pt idx="1066" formatCode="_(* #,##0.00_);_(* \(#,##0.00\);_(* &quot;-&quot;??_);_(@_)">
                  <c:v>#N/A</c:v>
                </c:pt>
                <c:pt idx="1067" formatCode="_(* #,##0.00_);_(* \(#,##0.00\);_(* &quot;-&quot;??_);_(@_)">
                  <c:v>#N/A</c:v>
                </c:pt>
                <c:pt idx="1068" formatCode="_(* #,##0.00_);_(* \(#,##0.00\);_(* &quot;-&quot;??_);_(@_)">
                  <c:v>#N/A</c:v>
                </c:pt>
                <c:pt idx="1069" formatCode="_(* #,##0.00_);_(* \(#,##0.00\);_(* &quot;-&quot;??_);_(@_)">
                  <c:v>#N/A</c:v>
                </c:pt>
                <c:pt idx="1070" formatCode="_(* #,##0.00_);_(* \(#,##0.00\);_(* &quot;-&quot;??_);_(@_)">
                  <c:v>#N/A</c:v>
                </c:pt>
                <c:pt idx="1071" formatCode="_(* #,##0.00_);_(* \(#,##0.00\);_(* &quot;-&quot;??_);_(@_)">
                  <c:v>#N/A</c:v>
                </c:pt>
                <c:pt idx="1072" formatCode="_(* #,##0.00_);_(* \(#,##0.00\);_(* &quot;-&quot;??_);_(@_)">
                  <c:v>#N/A</c:v>
                </c:pt>
                <c:pt idx="1073" formatCode="_(* #,##0.00_);_(* \(#,##0.00\);_(* &quot;-&quot;??_);_(@_)">
                  <c:v>#N/A</c:v>
                </c:pt>
                <c:pt idx="1074" formatCode="_(* #,##0.00_);_(* \(#,##0.00\);_(* &quot;-&quot;??_);_(@_)">
                  <c:v>#N/A</c:v>
                </c:pt>
                <c:pt idx="1075" formatCode="_(* #,##0.00_);_(* \(#,##0.00\);_(* &quot;-&quot;??_);_(@_)">
                  <c:v>#N/A</c:v>
                </c:pt>
                <c:pt idx="1076" formatCode="_(* #,##0.00_);_(* \(#,##0.00\);_(* &quot;-&quot;??_);_(@_)">
                  <c:v>#N/A</c:v>
                </c:pt>
                <c:pt idx="1077" formatCode="_(* #,##0.00_);_(* \(#,##0.00\);_(* &quot;-&quot;??_);_(@_)">
                  <c:v>#N/A</c:v>
                </c:pt>
                <c:pt idx="1078" formatCode="_(* #,##0.00_);_(* \(#,##0.00\);_(* &quot;-&quot;??_);_(@_)">
                  <c:v>#N/A</c:v>
                </c:pt>
                <c:pt idx="1079" formatCode="_(* #,##0.00_);_(* \(#,##0.00\);_(* &quot;-&quot;??_);_(@_)">
                  <c:v>#N/A</c:v>
                </c:pt>
                <c:pt idx="1080" formatCode="_(* #,##0.00_);_(* \(#,##0.00\);_(* &quot;-&quot;??_);_(@_)">
                  <c:v>#N/A</c:v>
                </c:pt>
                <c:pt idx="1081" formatCode="_(* #,##0.00_);_(* \(#,##0.00\);_(* &quot;-&quot;??_);_(@_)">
                  <c:v>#N/A</c:v>
                </c:pt>
                <c:pt idx="1082" formatCode="_(* #,##0.00_);_(* \(#,##0.00\);_(* &quot;-&quot;??_);_(@_)">
                  <c:v>#N/A</c:v>
                </c:pt>
                <c:pt idx="1083" formatCode="_(* #,##0.00_);_(* \(#,##0.00\);_(* &quot;-&quot;??_);_(@_)">
                  <c:v>#N/A</c:v>
                </c:pt>
                <c:pt idx="1084" formatCode="_(* #,##0.00_);_(* \(#,##0.00\);_(* &quot;-&quot;??_);_(@_)">
                  <c:v>#N/A</c:v>
                </c:pt>
                <c:pt idx="1085" formatCode="_(* #,##0.00_);_(* \(#,##0.00\);_(* &quot;-&quot;??_);_(@_)">
                  <c:v>#N/A</c:v>
                </c:pt>
                <c:pt idx="1086" formatCode="_(* #,##0.00_);_(* \(#,##0.00\);_(* &quot;-&quot;??_);_(@_)">
                  <c:v>#N/A</c:v>
                </c:pt>
                <c:pt idx="1087" formatCode="_(* #,##0.00_);_(* \(#,##0.00\);_(* &quot;-&quot;??_);_(@_)">
                  <c:v>#N/A</c:v>
                </c:pt>
                <c:pt idx="1088" formatCode="_(* #,##0.00_);_(* \(#,##0.00\);_(* &quot;-&quot;??_);_(@_)">
                  <c:v>#N/A</c:v>
                </c:pt>
                <c:pt idx="1089" formatCode="_(* #,##0.00_);_(* \(#,##0.00\);_(* &quot;-&quot;??_);_(@_)">
                  <c:v>#N/A</c:v>
                </c:pt>
                <c:pt idx="1090" formatCode="_(* #,##0.00_);_(* \(#,##0.00\);_(* &quot;-&quot;??_);_(@_)">
                  <c:v>#N/A</c:v>
                </c:pt>
                <c:pt idx="1091" formatCode="_(* #,##0.00_);_(* \(#,##0.00\);_(* &quot;-&quot;??_);_(@_)">
                  <c:v>#N/A</c:v>
                </c:pt>
                <c:pt idx="1092" formatCode="_(* #,##0.00_);_(* \(#,##0.00\);_(* &quot;-&quot;??_);_(@_)">
                  <c:v>#N/A</c:v>
                </c:pt>
                <c:pt idx="1093" formatCode="_(* #,##0.00_);_(* \(#,##0.00\);_(* &quot;-&quot;??_);_(@_)">
                  <c:v>#N/A</c:v>
                </c:pt>
                <c:pt idx="1094" formatCode="_(* #,##0.00_);_(* \(#,##0.00\);_(* &quot;-&quot;??_);_(@_)">
                  <c:v>#N/A</c:v>
                </c:pt>
                <c:pt idx="1095" formatCode="_(* #,##0.00_);_(* \(#,##0.00\);_(* &quot;-&quot;??_);_(@_)">
                  <c:v>#N/A</c:v>
                </c:pt>
                <c:pt idx="1096" formatCode="_(* #,##0.00_);_(* \(#,##0.00\);_(* &quot;-&quot;??_);_(@_)">
                  <c:v>#N/A</c:v>
                </c:pt>
                <c:pt idx="1097" formatCode="_(* #,##0.00_);_(* \(#,##0.00\);_(* &quot;-&quot;??_);_(@_)">
                  <c:v>#N/A</c:v>
                </c:pt>
                <c:pt idx="1098" formatCode="_(* #,##0.00_);_(* \(#,##0.00\);_(* &quot;-&quot;??_);_(@_)">
                  <c:v>#N/A</c:v>
                </c:pt>
                <c:pt idx="1099" formatCode="_(* #,##0.00_);_(* \(#,##0.00\);_(* &quot;-&quot;??_);_(@_)">
                  <c:v>#N/A</c:v>
                </c:pt>
                <c:pt idx="1100" formatCode="_(* #,##0.00_);_(* \(#,##0.00\);_(* &quot;-&quot;??_);_(@_)">
                  <c:v>#N/A</c:v>
                </c:pt>
                <c:pt idx="1101" formatCode="_(* #,##0.00_);_(* \(#,##0.00\);_(* &quot;-&quot;??_);_(@_)">
                  <c:v>#N/A</c:v>
                </c:pt>
                <c:pt idx="1102" formatCode="_(* #,##0.00_);_(* \(#,##0.00\);_(* &quot;-&quot;??_);_(@_)">
                  <c:v>#N/A</c:v>
                </c:pt>
                <c:pt idx="1103" formatCode="_(* #,##0.00_);_(* \(#,##0.00\);_(* &quot;-&quot;??_);_(@_)">
                  <c:v>#N/A</c:v>
                </c:pt>
                <c:pt idx="1104" formatCode="_(* #,##0.00_);_(* \(#,##0.00\);_(* &quot;-&quot;??_);_(@_)">
                  <c:v>#N/A</c:v>
                </c:pt>
                <c:pt idx="1105" formatCode="_(* #,##0.00_);_(* \(#,##0.00\);_(* &quot;-&quot;??_);_(@_)">
                  <c:v>#N/A</c:v>
                </c:pt>
                <c:pt idx="1106" formatCode="_(* #,##0.00_);_(* \(#,##0.00\);_(* &quot;-&quot;??_);_(@_)">
                  <c:v>#N/A</c:v>
                </c:pt>
                <c:pt idx="1107" formatCode="_(* #,##0.00_);_(* \(#,##0.00\);_(* &quot;-&quot;??_);_(@_)">
                  <c:v>#N/A</c:v>
                </c:pt>
                <c:pt idx="1108" formatCode="_(* #,##0.00_);_(* \(#,##0.00\);_(* &quot;-&quot;??_);_(@_)">
                  <c:v>#N/A</c:v>
                </c:pt>
                <c:pt idx="1109" formatCode="_(* #,##0.00_);_(* \(#,##0.00\);_(* &quot;-&quot;??_);_(@_)">
                  <c:v>#N/A</c:v>
                </c:pt>
                <c:pt idx="1110" formatCode="_(* #,##0.00_);_(* \(#,##0.00\);_(* &quot;-&quot;??_);_(@_)">
                  <c:v>#N/A</c:v>
                </c:pt>
                <c:pt idx="1111" formatCode="_(* #,##0.00_);_(* \(#,##0.00\);_(* &quot;-&quot;??_);_(@_)">
                  <c:v>#N/A</c:v>
                </c:pt>
                <c:pt idx="1112" formatCode="_(* #,##0.00_);_(* \(#,##0.00\);_(* &quot;-&quot;??_);_(@_)">
                  <c:v>#N/A</c:v>
                </c:pt>
                <c:pt idx="1113" formatCode="_(* #,##0.00_);_(* \(#,##0.00\);_(* &quot;-&quot;??_);_(@_)">
                  <c:v>#N/A</c:v>
                </c:pt>
                <c:pt idx="1114" formatCode="_(* #,##0.00_);_(* \(#,##0.00\);_(* &quot;-&quot;??_);_(@_)">
                  <c:v>#N/A</c:v>
                </c:pt>
                <c:pt idx="1115" formatCode="_(* #,##0.00_);_(* \(#,##0.00\);_(* &quot;-&quot;??_);_(@_)">
                  <c:v>#N/A</c:v>
                </c:pt>
                <c:pt idx="1116" formatCode="_(* #,##0.00_);_(* \(#,##0.00\);_(* &quot;-&quot;??_);_(@_)">
                  <c:v>#N/A</c:v>
                </c:pt>
                <c:pt idx="1117" formatCode="_(* #,##0.00_);_(* \(#,##0.00\);_(* &quot;-&quot;??_);_(@_)">
                  <c:v>#N/A</c:v>
                </c:pt>
                <c:pt idx="1118" formatCode="_(* #,##0.00_);_(* \(#,##0.00\);_(* &quot;-&quot;??_);_(@_)">
                  <c:v>#N/A</c:v>
                </c:pt>
                <c:pt idx="1119" formatCode="_(* #,##0.00_);_(* \(#,##0.00\);_(* &quot;-&quot;??_);_(@_)">
                  <c:v>#N/A</c:v>
                </c:pt>
                <c:pt idx="1120" formatCode="_(* #,##0.00_);_(* \(#,##0.00\);_(* &quot;-&quot;??_);_(@_)">
                  <c:v>#N/A</c:v>
                </c:pt>
                <c:pt idx="1121" formatCode="_(* #,##0.00_);_(* \(#,##0.00\);_(* &quot;-&quot;??_);_(@_)">
                  <c:v>#N/A</c:v>
                </c:pt>
                <c:pt idx="1122" formatCode="_(* #,##0.00_);_(* \(#,##0.00\);_(* &quot;-&quot;??_);_(@_)">
                  <c:v>#N/A</c:v>
                </c:pt>
                <c:pt idx="1123" formatCode="_(* #,##0.00_);_(* \(#,##0.00\);_(* &quot;-&quot;??_);_(@_)">
                  <c:v>#N/A</c:v>
                </c:pt>
                <c:pt idx="1124" formatCode="_(* #,##0.00_);_(* \(#,##0.00\);_(* &quot;-&quot;??_);_(@_)">
                  <c:v>#N/A</c:v>
                </c:pt>
                <c:pt idx="1125" formatCode="_(* #,##0.00_);_(* \(#,##0.00\);_(* &quot;-&quot;??_);_(@_)">
                  <c:v>#N/A</c:v>
                </c:pt>
                <c:pt idx="1126" formatCode="_(* #,##0.00_);_(* \(#,##0.00\);_(* &quot;-&quot;??_);_(@_)">
                  <c:v>#N/A</c:v>
                </c:pt>
                <c:pt idx="1127" formatCode="_(* #,##0.00_);_(* \(#,##0.00\);_(* &quot;-&quot;??_);_(@_)">
                  <c:v>#N/A</c:v>
                </c:pt>
                <c:pt idx="1128" formatCode="_(* #,##0.00_);_(* \(#,##0.00\);_(* &quot;-&quot;??_);_(@_)">
                  <c:v>#N/A</c:v>
                </c:pt>
                <c:pt idx="1129" formatCode="_(* #,##0.00_);_(* \(#,##0.00\);_(* &quot;-&quot;??_);_(@_)">
                  <c:v>#N/A</c:v>
                </c:pt>
                <c:pt idx="1130" formatCode="_(* #,##0.00_);_(* \(#,##0.00\);_(* &quot;-&quot;??_);_(@_)">
                  <c:v>#N/A</c:v>
                </c:pt>
                <c:pt idx="1131" formatCode="_(* #,##0.00_);_(* \(#,##0.00\);_(* &quot;-&quot;??_);_(@_)">
                  <c:v>#N/A</c:v>
                </c:pt>
                <c:pt idx="1132" formatCode="_(* #,##0.00_);_(* \(#,##0.00\);_(* &quot;-&quot;??_);_(@_)">
                  <c:v>#N/A</c:v>
                </c:pt>
                <c:pt idx="1133" formatCode="_(* #,##0.00_);_(* \(#,##0.00\);_(* &quot;-&quot;??_);_(@_)">
                  <c:v>#N/A</c:v>
                </c:pt>
                <c:pt idx="1134" formatCode="_(* #,##0.00_);_(* \(#,##0.00\);_(* &quot;-&quot;??_);_(@_)">
                  <c:v>#N/A</c:v>
                </c:pt>
                <c:pt idx="1135" formatCode="_(* #,##0.00_);_(* \(#,##0.00\);_(* &quot;-&quot;??_);_(@_)">
                  <c:v>#N/A</c:v>
                </c:pt>
                <c:pt idx="1136" formatCode="_(* #,##0.00_);_(* \(#,##0.00\);_(* &quot;-&quot;??_);_(@_)">
                  <c:v>#N/A</c:v>
                </c:pt>
                <c:pt idx="1137" formatCode="_(* #,##0.00_);_(* \(#,##0.00\);_(* &quot;-&quot;??_);_(@_)">
                  <c:v>#N/A</c:v>
                </c:pt>
                <c:pt idx="1138" formatCode="_(* #,##0.00_);_(* \(#,##0.00\);_(* &quot;-&quot;??_);_(@_)">
                  <c:v>#N/A</c:v>
                </c:pt>
                <c:pt idx="1139" formatCode="_(* #,##0.00_);_(* \(#,##0.00\);_(* &quot;-&quot;??_);_(@_)">
                  <c:v>#N/A</c:v>
                </c:pt>
                <c:pt idx="1140" formatCode="_(* #,##0.00_);_(* \(#,##0.00\);_(* &quot;-&quot;??_);_(@_)">
                  <c:v>#N/A</c:v>
                </c:pt>
                <c:pt idx="1141" formatCode="_(* #,##0.00_);_(* \(#,##0.00\);_(* &quot;-&quot;??_);_(@_)">
                  <c:v>#N/A</c:v>
                </c:pt>
                <c:pt idx="1142" formatCode="_(* #,##0.00_);_(* \(#,##0.00\);_(* &quot;-&quot;??_);_(@_)">
                  <c:v>#N/A</c:v>
                </c:pt>
                <c:pt idx="1143" formatCode="_(* #,##0.00_);_(* \(#,##0.00\);_(* &quot;-&quot;??_);_(@_)">
                  <c:v>#N/A</c:v>
                </c:pt>
                <c:pt idx="1144" formatCode="_(* #,##0.00_);_(* \(#,##0.00\);_(* &quot;-&quot;??_);_(@_)">
                  <c:v>#N/A</c:v>
                </c:pt>
                <c:pt idx="1145" formatCode="_(* #,##0.00_);_(* \(#,##0.00\);_(* &quot;-&quot;??_);_(@_)">
                  <c:v>#N/A</c:v>
                </c:pt>
                <c:pt idx="1146" formatCode="_(* #,##0.00_);_(* \(#,##0.00\);_(* &quot;-&quot;??_);_(@_)">
                  <c:v>#N/A</c:v>
                </c:pt>
                <c:pt idx="1147" formatCode="_(* #,##0.00_);_(* \(#,##0.00\);_(* &quot;-&quot;??_);_(@_)">
                  <c:v>#N/A</c:v>
                </c:pt>
                <c:pt idx="1148" formatCode="_(* #,##0.00_);_(* \(#,##0.00\);_(* &quot;-&quot;??_);_(@_)">
                  <c:v>#N/A</c:v>
                </c:pt>
                <c:pt idx="1149" formatCode="_(* #,##0.00_);_(* \(#,##0.00\);_(* &quot;-&quot;??_);_(@_)">
                  <c:v>#N/A</c:v>
                </c:pt>
                <c:pt idx="1150" formatCode="_(* #,##0.00_);_(* \(#,##0.00\);_(* &quot;-&quot;??_);_(@_)">
                  <c:v>#N/A</c:v>
                </c:pt>
                <c:pt idx="1151" formatCode="_(* #,##0.00_);_(* \(#,##0.00\);_(* &quot;-&quot;??_);_(@_)">
                  <c:v>#N/A</c:v>
                </c:pt>
                <c:pt idx="1152" formatCode="_(* #,##0.00_);_(* \(#,##0.00\);_(* &quot;-&quot;??_);_(@_)">
                  <c:v>#N/A</c:v>
                </c:pt>
                <c:pt idx="1153" formatCode="_(* #,##0.00_);_(* \(#,##0.00\);_(* &quot;-&quot;??_);_(@_)">
                  <c:v>#N/A</c:v>
                </c:pt>
                <c:pt idx="1154" formatCode="_(* #,##0.00_);_(* \(#,##0.00\);_(* &quot;-&quot;??_);_(@_)">
                  <c:v>#N/A</c:v>
                </c:pt>
                <c:pt idx="1155" formatCode="_(* #,##0.00_);_(* \(#,##0.00\);_(* &quot;-&quot;??_);_(@_)">
                  <c:v>#N/A</c:v>
                </c:pt>
                <c:pt idx="1156" formatCode="_(* #,##0.00_);_(* \(#,##0.00\);_(* &quot;-&quot;??_);_(@_)">
                  <c:v>#N/A</c:v>
                </c:pt>
                <c:pt idx="1157" formatCode="_(* #,##0.00_);_(* \(#,##0.00\);_(* &quot;-&quot;??_);_(@_)">
                  <c:v>#N/A</c:v>
                </c:pt>
                <c:pt idx="1158" formatCode="_(* #,##0.00_);_(* \(#,##0.00\);_(* &quot;-&quot;??_);_(@_)">
                  <c:v>#N/A</c:v>
                </c:pt>
                <c:pt idx="1159" formatCode="_(* #,##0.00_);_(* \(#,##0.00\);_(* &quot;-&quot;??_);_(@_)">
                  <c:v>#N/A</c:v>
                </c:pt>
                <c:pt idx="1160" formatCode="_(* #,##0.00_);_(* \(#,##0.00\);_(* &quot;-&quot;??_);_(@_)">
                  <c:v>#N/A</c:v>
                </c:pt>
                <c:pt idx="1161" formatCode="_(* #,##0.00_);_(* \(#,##0.00\);_(* &quot;-&quot;??_);_(@_)">
                  <c:v>#N/A</c:v>
                </c:pt>
                <c:pt idx="1162" formatCode="_(* #,##0.00_);_(* \(#,##0.00\);_(* &quot;-&quot;??_);_(@_)">
                  <c:v>#N/A</c:v>
                </c:pt>
                <c:pt idx="1163" formatCode="_(* #,##0.00_);_(* \(#,##0.00\);_(* &quot;-&quot;??_);_(@_)">
                  <c:v>#N/A</c:v>
                </c:pt>
                <c:pt idx="1164" formatCode="_(* #,##0.00_);_(* \(#,##0.00\);_(* &quot;-&quot;??_);_(@_)">
                  <c:v>#N/A</c:v>
                </c:pt>
                <c:pt idx="1165" formatCode="_(* #,##0.00_);_(* \(#,##0.00\);_(* &quot;-&quot;??_);_(@_)">
                  <c:v>#N/A</c:v>
                </c:pt>
                <c:pt idx="1166" formatCode="_(* #,##0.00_);_(* \(#,##0.00\);_(* &quot;-&quot;??_);_(@_)">
                  <c:v>#N/A</c:v>
                </c:pt>
                <c:pt idx="1167" formatCode="_(* #,##0.00_);_(* \(#,##0.00\);_(* &quot;-&quot;??_);_(@_)">
                  <c:v>#N/A</c:v>
                </c:pt>
                <c:pt idx="1168" formatCode="_(* #,##0.00_);_(* \(#,##0.00\);_(* &quot;-&quot;??_);_(@_)">
                  <c:v>#N/A</c:v>
                </c:pt>
                <c:pt idx="1169" formatCode="_(* #,##0.00_);_(* \(#,##0.00\);_(* &quot;-&quot;??_);_(@_)">
                  <c:v>#N/A</c:v>
                </c:pt>
                <c:pt idx="1170" formatCode="_(* #,##0.00_);_(* \(#,##0.00\);_(* &quot;-&quot;??_);_(@_)">
                  <c:v>#N/A</c:v>
                </c:pt>
                <c:pt idx="1171" formatCode="_(* #,##0.00_);_(* \(#,##0.00\);_(* &quot;-&quot;??_);_(@_)">
                  <c:v>#N/A</c:v>
                </c:pt>
                <c:pt idx="1172" formatCode="_(* #,##0.00_);_(* \(#,##0.00\);_(* &quot;-&quot;??_);_(@_)">
                  <c:v>#N/A</c:v>
                </c:pt>
                <c:pt idx="1173" formatCode="_(* #,##0.00_);_(* \(#,##0.00\);_(* &quot;-&quot;??_);_(@_)">
                  <c:v>#N/A</c:v>
                </c:pt>
                <c:pt idx="1174" formatCode="_(* #,##0.00_);_(* \(#,##0.00\);_(* &quot;-&quot;??_);_(@_)">
                  <c:v>#N/A</c:v>
                </c:pt>
                <c:pt idx="1175" formatCode="_(* #,##0.00_);_(* \(#,##0.00\);_(* &quot;-&quot;??_);_(@_)">
                  <c:v>#N/A</c:v>
                </c:pt>
                <c:pt idx="1176" formatCode="_(* #,##0.00_);_(* \(#,##0.00\);_(* &quot;-&quot;??_);_(@_)">
                  <c:v>#N/A</c:v>
                </c:pt>
                <c:pt idx="1177" formatCode="_(* #,##0.00_);_(* \(#,##0.00\);_(* &quot;-&quot;??_);_(@_)">
                  <c:v>#N/A</c:v>
                </c:pt>
                <c:pt idx="1178" formatCode="_(* #,##0.00_);_(* \(#,##0.00\);_(* &quot;-&quot;??_);_(@_)">
                  <c:v>#N/A</c:v>
                </c:pt>
                <c:pt idx="1179" formatCode="_(* #,##0.00_);_(* \(#,##0.00\);_(* &quot;-&quot;??_);_(@_)">
                  <c:v>#N/A</c:v>
                </c:pt>
                <c:pt idx="1180" formatCode="_(* #,##0.00_);_(* \(#,##0.00\);_(* &quot;-&quot;??_);_(@_)">
                  <c:v>#N/A</c:v>
                </c:pt>
                <c:pt idx="1181" formatCode="_(* #,##0.00_);_(* \(#,##0.00\);_(* &quot;-&quot;??_);_(@_)">
                  <c:v>#N/A</c:v>
                </c:pt>
                <c:pt idx="1182" formatCode="_(* #,##0.00_);_(* \(#,##0.00\);_(* &quot;-&quot;??_);_(@_)">
                  <c:v>#N/A</c:v>
                </c:pt>
                <c:pt idx="1183" formatCode="_(* #,##0.00_);_(* \(#,##0.00\);_(* &quot;-&quot;??_);_(@_)">
                  <c:v>#N/A</c:v>
                </c:pt>
                <c:pt idx="1184" formatCode="_(* #,##0.00_);_(* \(#,##0.00\);_(* &quot;-&quot;??_);_(@_)">
                  <c:v>#N/A</c:v>
                </c:pt>
                <c:pt idx="1185" formatCode="_(* #,##0.00_);_(* \(#,##0.00\);_(* &quot;-&quot;??_);_(@_)">
                  <c:v>#N/A</c:v>
                </c:pt>
                <c:pt idx="1186" formatCode="_(* #,##0.00_);_(* \(#,##0.00\);_(* &quot;-&quot;??_);_(@_)">
                  <c:v>#N/A</c:v>
                </c:pt>
                <c:pt idx="1187" formatCode="_(* #,##0.00_);_(* \(#,##0.00\);_(* &quot;-&quot;??_);_(@_)">
                  <c:v>#N/A</c:v>
                </c:pt>
                <c:pt idx="1188" formatCode="_(* #,##0.00_);_(* \(#,##0.00\);_(* &quot;-&quot;??_);_(@_)">
                  <c:v>#N/A</c:v>
                </c:pt>
                <c:pt idx="1189" formatCode="_(* #,##0.00_);_(* \(#,##0.00\);_(* &quot;-&quot;??_);_(@_)">
                  <c:v>#N/A</c:v>
                </c:pt>
                <c:pt idx="1190" formatCode="_(* #,##0.00_);_(* \(#,##0.00\);_(* &quot;-&quot;??_);_(@_)">
                  <c:v>#N/A</c:v>
                </c:pt>
                <c:pt idx="1191" formatCode="_(* #,##0.00_);_(* \(#,##0.00\);_(* &quot;-&quot;??_);_(@_)">
                  <c:v>#N/A</c:v>
                </c:pt>
                <c:pt idx="1192" formatCode="_(* #,##0.00_);_(* \(#,##0.00\);_(* &quot;-&quot;??_);_(@_)">
                  <c:v>#N/A</c:v>
                </c:pt>
                <c:pt idx="1193" formatCode="_(* #,##0.00_);_(* \(#,##0.00\);_(* &quot;-&quot;??_);_(@_)">
                  <c:v>#N/A</c:v>
                </c:pt>
                <c:pt idx="1194" formatCode="_(* #,##0.00_);_(* \(#,##0.00\);_(* &quot;-&quot;??_);_(@_)">
                  <c:v>#N/A</c:v>
                </c:pt>
                <c:pt idx="1195" formatCode="_(* #,##0.00_);_(* \(#,##0.00\);_(* &quot;-&quot;??_);_(@_)">
                  <c:v>#N/A</c:v>
                </c:pt>
                <c:pt idx="1196" formatCode="_(* #,##0.00_);_(* \(#,##0.00\);_(* &quot;-&quot;??_);_(@_)">
                  <c:v>#N/A</c:v>
                </c:pt>
                <c:pt idx="1197" formatCode="_(* #,##0.00_);_(* \(#,##0.00\);_(* &quot;-&quot;??_);_(@_)">
                  <c:v>#N/A</c:v>
                </c:pt>
                <c:pt idx="1198" formatCode="_(* #,##0.00_);_(* \(#,##0.00\);_(* &quot;-&quot;??_);_(@_)">
                  <c:v>#N/A</c:v>
                </c:pt>
                <c:pt idx="1199" formatCode="_(* #,##0.00_);_(* \(#,##0.00\);_(* &quot;-&quot;??_);_(@_)">
                  <c:v>#N/A</c:v>
                </c:pt>
                <c:pt idx="1200" formatCode="_(* #,##0.00_);_(* \(#,##0.00\);_(* &quot;-&quot;??_);_(@_)">
                  <c:v>#N/A</c:v>
                </c:pt>
                <c:pt idx="1201" formatCode="_(* #,##0.00_);_(* \(#,##0.00\);_(* &quot;-&quot;??_);_(@_)">
                  <c:v>#N/A</c:v>
                </c:pt>
                <c:pt idx="1202" formatCode="_(* #,##0.00_);_(* \(#,##0.00\);_(* &quot;-&quot;??_);_(@_)">
                  <c:v>#N/A</c:v>
                </c:pt>
                <c:pt idx="1203" formatCode="_(* #,##0.00_);_(* \(#,##0.00\);_(* &quot;-&quot;??_);_(@_)">
                  <c:v>#N/A</c:v>
                </c:pt>
                <c:pt idx="1204" formatCode="_(* #,##0.00_);_(* \(#,##0.00\);_(* &quot;-&quot;??_);_(@_)">
                  <c:v>#N/A</c:v>
                </c:pt>
                <c:pt idx="1205" formatCode="_(* #,##0.00_);_(* \(#,##0.00\);_(* &quot;-&quot;??_);_(@_)">
                  <c:v>#N/A</c:v>
                </c:pt>
                <c:pt idx="1206" formatCode="_(* #,##0.00_);_(* \(#,##0.00\);_(* &quot;-&quot;??_);_(@_)">
                  <c:v>#N/A</c:v>
                </c:pt>
                <c:pt idx="1207" formatCode="_(* #,##0.00_);_(* \(#,##0.00\);_(* &quot;-&quot;??_);_(@_)">
                  <c:v>#N/A</c:v>
                </c:pt>
                <c:pt idx="1208" formatCode="_(* #,##0.00_);_(* \(#,##0.00\);_(* &quot;-&quot;??_);_(@_)">
                  <c:v>#N/A</c:v>
                </c:pt>
                <c:pt idx="1209" formatCode="_(* #,##0.00_);_(* \(#,##0.00\);_(* &quot;-&quot;??_);_(@_)">
                  <c:v>#N/A</c:v>
                </c:pt>
                <c:pt idx="1210" formatCode="_(* #,##0.00_);_(* \(#,##0.00\);_(* &quot;-&quot;??_);_(@_)">
                  <c:v>#N/A</c:v>
                </c:pt>
                <c:pt idx="1211" formatCode="_(* #,##0.00_);_(* \(#,##0.00\);_(* &quot;-&quot;??_);_(@_)">
                  <c:v>#N/A</c:v>
                </c:pt>
                <c:pt idx="1212" formatCode="_(* #,##0.00_);_(* \(#,##0.00\);_(* &quot;-&quot;??_);_(@_)">
                  <c:v>#N/A</c:v>
                </c:pt>
                <c:pt idx="1213" formatCode="_(* #,##0.00_);_(* \(#,##0.00\);_(* &quot;-&quot;??_);_(@_)">
                  <c:v>#N/A</c:v>
                </c:pt>
                <c:pt idx="1214" formatCode="_(* #,##0.00_);_(* \(#,##0.00\);_(* &quot;-&quot;??_);_(@_)">
                  <c:v>#N/A</c:v>
                </c:pt>
                <c:pt idx="1215" formatCode="_(* #,##0.00_);_(* \(#,##0.00\);_(* &quot;-&quot;??_);_(@_)">
                  <c:v>#N/A</c:v>
                </c:pt>
                <c:pt idx="1216" formatCode="_(* #,##0.00_);_(* \(#,##0.00\);_(* &quot;-&quot;??_);_(@_)">
                  <c:v>#N/A</c:v>
                </c:pt>
                <c:pt idx="1217" formatCode="_(* #,##0.00_);_(* \(#,##0.00\);_(* &quot;-&quot;??_);_(@_)">
                  <c:v>#N/A</c:v>
                </c:pt>
                <c:pt idx="1218" formatCode="_(* #,##0.00_);_(* \(#,##0.00\);_(* &quot;-&quot;??_);_(@_)">
                  <c:v>#N/A</c:v>
                </c:pt>
                <c:pt idx="1219" formatCode="_(* #,##0.00_);_(* \(#,##0.00\);_(* &quot;-&quot;??_);_(@_)">
                  <c:v>#N/A</c:v>
                </c:pt>
                <c:pt idx="1220" formatCode="_(* #,##0.00_);_(* \(#,##0.00\);_(* &quot;-&quot;??_);_(@_)">
                  <c:v>#N/A</c:v>
                </c:pt>
                <c:pt idx="1221" formatCode="_(* #,##0.00_);_(* \(#,##0.00\);_(* &quot;-&quot;??_);_(@_)">
                  <c:v>#N/A</c:v>
                </c:pt>
                <c:pt idx="1222" formatCode="_(* #,##0.00_);_(* \(#,##0.00\);_(* &quot;-&quot;??_);_(@_)">
                  <c:v>#N/A</c:v>
                </c:pt>
                <c:pt idx="1223" formatCode="_(* #,##0.00_);_(* \(#,##0.00\);_(* &quot;-&quot;??_);_(@_)">
                  <c:v>#N/A</c:v>
                </c:pt>
                <c:pt idx="1224" formatCode="_(* #,##0.00_);_(* \(#,##0.00\);_(* &quot;-&quot;??_);_(@_)">
                  <c:v>#N/A</c:v>
                </c:pt>
                <c:pt idx="1225" formatCode="_(* #,##0.00_);_(* \(#,##0.00\);_(* &quot;-&quot;??_);_(@_)">
                  <c:v>#N/A</c:v>
                </c:pt>
                <c:pt idx="1226" formatCode="_(* #,##0.00_);_(* \(#,##0.00\);_(* &quot;-&quot;??_);_(@_)">
                  <c:v>#N/A</c:v>
                </c:pt>
                <c:pt idx="1227" formatCode="_(* #,##0.00_);_(* \(#,##0.00\);_(* &quot;-&quot;??_);_(@_)">
                  <c:v>#N/A</c:v>
                </c:pt>
                <c:pt idx="1228" formatCode="_(* #,##0.00_);_(* \(#,##0.00\);_(* &quot;-&quot;??_);_(@_)">
                  <c:v>#N/A</c:v>
                </c:pt>
                <c:pt idx="1229" formatCode="_(* #,##0.00_);_(* \(#,##0.00\);_(* &quot;-&quot;??_);_(@_)">
                  <c:v>#N/A</c:v>
                </c:pt>
                <c:pt idx="1230" formatCode="_(* #,##0.00_);_(* \(#,##0.00\);_(* &quot;-&quot;??_);_(@_)">
                  <c:v>#N/A</c:v>
                </c:pt>
                <c:pt idx="1231" formatCode="_(* #,##0.00_);_(* \(#,##0.00\);_(* &quot;-&quot;??_);_(@_)">
                  <c:v>#N/A</c:v>
                </c:pt>
                <c:pt idx="1232" formatCode="_(* #,##0.00_);_(* \(#,##0.00\);_(* &quot;-&quot;??_);_(@_)">
                  <c:v>#N/A</c:v>
                </c:pt>
                <c:pt idx="1233" formatCode="_(* #,##0.00_);_(* \(#,##0.00\);_(* &quot;-&quot;??_);_(@_)">
                  <c:v>#N/A</c:v>
                </c:pt>
                <c:pt idx="1234" formatCode="_(* #,##0.00_);_(* \(#,##0.00\);_(* &quot;-&quot;??_);_(@_)">
                  <c:v>#N/A</c:v>
                </c:pt>
                <c:pt idx="1235" formatCode="_(* #,##0.00_);_(* \(#,##0.00\);_(* &quot;-&quot;??_);_(@_)">
                  <c:v>#N/A</c:v>
                </c:pt>
                <c:pt idx="1236" formatCode="_(* #,##0.00_);_(* \(#,##0.00\);_(* &quot;-&quot;??_);_(@_)">
                  <c:v>#N/A</c:v>
                </c:pt>
                <c:pt idx="1237" formatCode="_(* #,##0.00_);_(* \(#,##0.00\);_(* &quot;-&quot;??_);_(@_)">
                  <c:v>#N/A</c:v>
                </c:pt>
                <c:pt idx="1238" formatCode="_(* #,##0.00_);_(* \(#,##0.00\);_(* &quot;-&quot;??_);_(@_)">
                  <c:v>#N/A</c:v>
                </c:pt>
                <c:pt idx="1239" formatCode="_(* #,##0.00_);_(* \(#,##0.00\);_(* &quot;-&quot;??_);_(@_)">
                  <c:v>#N/A</c:v>
                </c:pt>
                <c:pt idx="1240" formatCode="_(* #,##0.00_);_(* \(#,##0.00\);_(* &quot;-&quot;??_);_(@_)">
                  <c:v>#N/A</c:v>
                </c:pt>
                <c:pt idx="1241" formatCode="_(* #,##0.00_);_(* \(#,##0.00\);_(* &quot;-&quot;??_);_(@_)">
                  <c:v>#N/A</c:v>
                </c:pt>
                <c:pt idx="1242" formatCode="_(* #,##0.00_);_(* \(#,##0.00\);_(* &quot;-&quot;??_);_(@_)">
                  <c:v>#N/A</c:v>
                </c:pt>
                <c:pt idx="1243" formatCode="_(* #,##0.00_);_(* \(#,##0.00\);_(* &quot;-&quot;??_);_(@_)">
                  <c:v>#N/A</c:v>
                </c:pt>
                <c:pt idx="1244" formatCode="_(* #,##0.00_);_(* \(#,##0.00\);_(* &quot;-&quot;??_);_(@_)">
                  <c:v>#N/A</c:v>
                </c:pt>
                <c:pt idx="1245" formatCode="_(* #,##0.00_);_(* \(#,##0.00\);_(* &quot;-&quot;??_);_(@_)">
                  <c:v>#N/A</c:v>
                </c:pt>
                <c:pt idx="1246" formatCode="_(* #,##0.00_);_(* \(#,##0.00\);_(* &quot;-&quot;??_);_(@_)">
                  <c:v>#N/A</c:v>
                </c:pt>
                <c:pt idx="1247" formatCode="_(* #,##0.00_);_(* \(#,##0.00\);_(* &quot;-&quot;??_);_(@_)">
                  <c:v>#N/A</c:v>
                </c:pt>
                <c:pt idx="1248" formatCode="_(* #,##0.00_);_(* \(#,##0.00\);_(* &quot;-&quot;??_);_(@_)">
                  <c:v>#N/A</c:v>
                </c:pt>
                <c:pt idx="1249" formatCode="_(* #,##0.00_);_(* \(#,##0.00\);_(* &quot;-&quot;??_);_(@_)">
                  <c:v>#N/A</c:v>
                </c:pt>
                <c:pt idx="1250" formatCode="_(* #,##0.00_);_(* \(#,##0.00\);_(* &quot;-&quot;??_);_(@_)">
                  <c:v>#N/A</c:v>
                </c:pt>
                <c:pt idx="1251" formatCode="_(* #,##0.00_);_(* \(#,##0.00\);_(* &quot;-&quot;??_);_(@_)">
                  <c:v>#N/A</c:v>
                </c:pt>
                <c:pt idx="1252" formatCode="_(* #,##0.00_);_(* \(#,##0.00\);_(* &quot;-&quot;??_);_(@_)">
                  <c:v>#N/A</c:v>
                </c:pt>
                <c:pt idx="1253" formatCode="_(* #,##0.00_);_(* \(#,##0.00\);_(* &quot;-&quot;??_);_(@_)">
                  <c:v>#N/A</c:v>
                </c:pt>
                <c:pt idx="1254" formatCode="_(* #,##0.00_);_(* \(#,##0.00\);_(* &quot;-&quot;??_);_(@_)">
                  <c:v>#N/A</c:v>
                </c:pt>
                <c:pt idx="1255" formatCode="_(* #,##0.00_);_(* \(#,##0.00\);_(* &quot;-&quot;??_);_(@_)">
                  <c:v>#N/A</c:v>
                </c:pt>
                <c:pt idx="1256" formatCode="_(* #,##0.00_);_(* \(#,##0.00\);_(* &quot;-&quot;??_);_(@_)">
                  <c:v>#N/A</c:v>
                </c:pt>
                <c:pt idx="1257" formatCode="_(* #,##0.00_);_(* \(#,##0.00\);_(* &quot;-&quot;??_);_(@_)">
                  <c:v>#N/A</c:v>
                </c:pt>
                <c:pt idx="1258" formatCode="_(* #,##0.00_);_(* \(#,##0.00\);_(* &quot;-&quot;??_);_(@_)">
                  <c:v>#N/A</c:v>
                </c:pt>
                <c:pt idx="1259" formatCode="_(* #,##0.00_);_(* \(#,##0.00\);_(* &quot;-&quot;??_);_(@_)">
                  <c:v>#N/A</c:v>
                </c:pt>
                <c:pt idx="1260" formatCode="_(* #,##0.00_);_(* \(#,##0.00\);_(* &quot;-&quot;??_);_(@_)">
                  <c:v>#N/A</c:v>
                </c:pt>
                <c:pt idx="1261" formatCode="_(* #,##0.00_);_(* \(#,##0.00\);_(* &quot;-&quot;??_);_(@_)">
                  <c:v>#N/A</c:v>
                </c:pt>
                <c:pt idx="1262" formatCode="_(* #,##0.00_);_(* \(#,##0.00\);_(* &quot;-&quot;??_);_(@_)">
                  <c:v>#N/A</c:v>
                </c:pt>
                <c:pt idx="1263" formatCode="_(* #,##0.00_);_(* \(#,##0.00\);_(* &quot;-&quot;??_);_(@_)">
                  <c:v>#N/A</c:v>
                </c:pt>
                <c:pt idx="1264" formatCode="_(* #,##0.00_);_(* \(#,##0.00\);_(* &quot;-&quot;??_);_(@_)">
                  <c:v>#N/A</c:v>
                </c:pt>
                <c:pt idx="1265" formatCode="_(* #,##0.00_);_(* \(#,##0.00\);_(* &quot;-&quot;??_);_(@_)">
                  <c:v>#N/A</c:v>
                </c:pt>
                <c:pt idx="1266" formatCode="_(* #,##0.00_);_(* \(#,##0.00\);_(* &quot;-&quot;??_);_(@_)">
                  <c:v>#N/A</c:v>
                </c:pt>
                <c:pt idx="1267" formatCode="_(* #,##0.00_);_(* \(#,##0.00\);_(* &quot;-&quot;??_);_(@_)">
                  <c:v>#N/A</c:v>
                </c:pt>
                <c:pt idx="1268" formatCode="_(* #,##0.00_);_(* \(#,##0.00\);_(* &quot;-&quot;??_);_(@_)">
                  <c:v>#N/A</c:v>
                </c:pt>
                <c:pt idx="1269" formatCode="_(* #,##0.00_);_(* \(#,##0.00\);_(* &quot;-&quot;??_);_(@_)">
                  <c:v>#N/A</c:v>
                </c:pt>
                <c:pt idx="1270" formatCode="_(* #,##0.00_);_(* \(#,##0.00\);_(* &quot;-&quot;??_);_(@_)">
                  <c:v>#N/A</c:v>
                </c:pt>
                <c:pt idx="1271" formatCode="_(* #,##0.00_);_(* \(#,##0.00\);_(* &quot;-&quot;??_);_(@_)">
                  <c:v>#N/A</c:v>
                </c:pt>
                <c:pt idx="1272" formatCode="_(* #,##0.00_);_(* \(#,##0.00\);_(* &quot;-&quot;??_);_(@_)">
                  <c:v>#N/A</c:v>
                </c:pt>
                <c:pt idx="1273" formatCode="_(* #,##0.00_);_(* \(#,##0.00\);_(* &quot;-&quot;??_);_(@_)">
                  <c:v>#N/A</c:v>
                </c:pt>
                <c:pt idx="1274" formatCode="_(* #,##0.00_);_(* \(#,##0.00\);_(* &quot;-&quot;??_);_(@_)">
                  <c:v>#N/A</c:v>
                </c:pt>
                <c:pt idx="1275" formatCode="_(* #,##0.00_);_(* \(#,##0.00\);_(* &quot;-&quot;??_);_(@_)">
                  <c:v>#N/A</c:v>
                </c:pt>
                <c:pt idx="1276" formatCode="_(* #,##0.00_);_(* \(#,##0.00\);_(* &quot;-&quot;??_);_(@_)">
                  <c:v>#N/A</c:v>
                </c:pt>
                <c:pt idx="1277" formatCode="_(* #,##0.00_);_(* \(#,##0.00\);_(* &quot;-&quot;??_);_(@_)">
                  <c:v>#N/A</c:v>
                </c:pt>
                <c:pt idx="1278" formatCode="_(* #,##0.00_);_(* \(#,##0.00\);_(* &quot;-&quot;??_);_(@_)">
                  <c:v>#N/A</c:v>
                </c:pt>
                <c:pt idx="1279" formatCode="_(* #,##0.00_);_(* \(#,##0.00\);_(* &quot;-&quot;??_);_(@_)">
                  <c:v>#N/A</c:v>
                </c:pt>
                <c:pt idx="1280" formatCode="_(* #,##0.00_);_(* \(#,##0.00\);_(* &quot;-&quot;??_);_(@_)">
                  <c:v>#N/A</c:v>
                </c:pt>
                <c:pt idx="1281" formatCode="_(* #,##0.00_);_(* \(#,##0.00\);_(* &quot;-&quot;??_);_(@_)">
                  <c:v>#N/A</c:v>
                </c:pt>
                <c:pt idx="1282" formatCode="_(* #,##0.00_);_(* \(#,##0.00\);_(* &quot;-&quot;??_);_(@_)">
                  <c:v>#N/A</c:v>
                </c:pt>
                <c:pt idx="1283" formatCode="_(* #,##0.00_);_(* \(#,##0.00\);_(* &quot;-&quot;??_);_(@_)">
                  <c:v>#N/A</c:v>
                </c:pt>
                <c:pt idx="1284" formatCode="_(* #,##0.00_);_(* \(#,##0.00\);_(* &quot;-&quot;??_);_(@_)">
                  <c:v>#N/A</c:v>
                </c:pt>
                <c:pt idx="1285" formatCode="_(* #,##0.00_);_(* \(#,##0.00\);_(* &quot;-&quot;??_);_(@_)">
                  <c:v>#N/A</c:v>
                </c:pt>
                <c:pt idx="1286" formatCode="_(* #,##0.00_);_(* \(#,##0.00\);_(* &quot;-&quot;??_);_(@_)">
                  <c:v>#N/A</c:v>
                </c:pt>
                <c:pt idx="1287" formatCode="_(* #,##0.00_);_(* \(#,##0.00\);_(* &quot;-&quot;??_);_(@_)">
                  <c:v>#N/A</c:v>
                </c:pt>
                <c:pt idx="1288" formatCode="_(* #,##0.00_);_(* \(#,##0.00\);_(* &quot;-&quot;??_);_(@_)">
                  <c:v>#N/A</c:v>
                </c:pt>
                <c:pt idx="1289" formatCode="_(* #,##0.00_);_(* \(#,##0.00\);_(* &quot;-&quot;??_);_(@_)">
                  <c:v>#N/A</c:v>
                </c:pt>
                <c:pt idx="1290" formatCode="_(* #,##0.00_);_(* \(#,##0.00\);_(* &quot;-&quot;??_);_(@_)">
                  <c:v>#N/A</c:v>
                </c:pt>
                <c:pt idx="1291" formatCode="_(* #,##0.00_);_(* \(#,##0.00\);_(* &quot;-&quot;??_);_(@_)">
                  <c:v>#N/A</c:v>
                </c:pt>
                <c:pt idx="1292" formatCode="_(* #,##0.00_);_(* \(#,##0.00\);_(* &quot;-&quot;??_);_(@_)">
                  <c:v>#N/A</c:v>
                </c:pt>
                <c:pt idx="1293" formatCode="_(* #,##0.00_);_(* \(#,##0.00\);_(* &quot;-&quot;??_);_(@_)">
                  <c:v>#N/A</c:v>
                </c:pt>
                <c:pt idx="1294" formatCode="_(* #,##0.00_);_(* \(#,##0.00\);_(* &quot;-&quot;??_);_(@_)">
                  <c:v>#N/A</c:v>
                </c:pt>
                <c:pt idx="1295" formatCode="_(* #,##0.00_);_(* \(#,##0.00\);_(* &quot;-&quot;??_);_(@_)">
                  <c:v>#N/A</c:v>
                </c:pt>
                <c:pt idx="1296" formatCode="_(* #,##0.00_);_(* \(#,##0.00\);_(* &quot;-&quot;??_);_(@_)">
                  <c:v>#N/A</c:v>
                </c:pt>
                <c:pt idx="1297" formatCode="_(* #,##0.00_);_(* \(#,##0.00\);_(* &quot;-&quot;??_);_(@_)">
                  <c:v>#N/A</c:v>
                </c:pt>
                <c:pt idx="1298" formatCode="_(* #,##0.00_);_(* \(#,##0.00\);_(* &quot;-&quot;??_);_(@_)">
                  <c:v>#N/A</c:v>
                </c:pt>
                <c:pt idx="1299" formatCode="_(* #,##0.00_);_(* \(#,##0.00\);_(* &quot;-&quot;??_);_(@_)">
                  <c:v>#N/A</c:v>
                </c:pt>
                <c:pt idx="1300" formatCode="_(* #,##0.00_);_(* \(#,##0.00\);_(* &quot;-&quot;??_);_(@_)">
                  <c:v>#N/A</c:v>
                </c:pt>
                <c:pt idx="1301" formatCode="_(* #,##0.00_);_(* \(#,##0.00\);_(* &quot;-&quot;??_);_(@_)">
                  <c:v>#N/A</c:v>
                </c:pt>
                <c:pt idx="1302" formatCode="_(* #,##0.00_);_(* \(#,##0.00\);_(* &quot;-&quot;??_);_(@_)">
                  <c:v>#N/A</c:v>
                </c:pt>
                <c:pt idx="1303" formatCode="_(* #,##0.00_);_(* \(#,##0.00\);_(* &quot;-&quot;??_);_(@_)">
                  <c:v>#N/A</c:v>
                </c:pt>
                <c:pt idx="1304" formatCode="_(* #,##0.00_);_(* \(#,##0.00\);_(* &quot;-&quot;??_);_(@_)">
                  <c:v>#N/A</c:v>
                </c:pt>
                <c:pt idx="1305" formatCode="_(* #,##0.00_);_(* \(#,##0.00\);_(* &quot;-&quot;??_);_(@_)">
                  <c:v>#N/A</c:v>
                </c:pt>
                <c:pt idx="1306" formatCode="_(* #,##0.00_);_(* \(#,##0.00\);_(* &quot;-&quot;??_);_(@_)">
                  <c:v>#N/A</c:v>
                </c:pt>
                <c:pt idx="1307" formatCode="_(* #,##0.00_);_(* \(#,##0.00\);_(* &quot;-&quot;??_);_(@_)">
                  <c:v>#N/A</c:v>
                </c:pt>
                <c:pt idx="1308" formatCode="_(* #,##0.00_);_(* \(#,##0.00\);_(* &quot;-&quot;??_);_(@_)">
                  <c:v>#N/A</c:v>
                </c:pt>
                <c:pt idx="1309" formatCode="_(* #,##0.00_);_(* \(#,##0.00\);_(* &quot;-&quot;??_);_(@_)">
                  <c:v>#N/A</c:v>
                </c:pt>
                <c:pt idx="1310" formatCode="_(* #,##0.00_);_(* \(#,##0.00\);_(* &quot;-&quot;??_);_(@_)">
                  <c:v>#N/A</c:v>
                </c:pt>
                <c:pt idx="1311" formatCode="_(* #,##0.00_);_(* \(#,##0.00\);_(* &quot;-&quot;??_);_(@_)">
                  <c:v>#N/A</c:v>
                </c:pt>
                <c:pt idx="1312" formatCode="_(* #,##0.00_);_(* \(#,##0.00\);_(* &quot;-&quot;??_);_(@_)">
                  <c:v>#N/A</c:v>
                </c:pt>
                <c:pt idx="1313" formatCode="_(* #,##0.00_);_(* \(#,##0.00\);_(* &quot;-&quot;??_);_(@_)">
                  <c:v>#N/A</c:v>
                </c:pt>
                <c:pt idx="1314" formatCode="_(* #,##0.00_);_(* \(#,##0.00\);_(* &quot;-&quot;??_);_(@_)">
                  <c:v>#N/A</c:v>
                </c:pt>
                <c:pt idx="1315" formatCode="_(* #,##0.00_);_(* \(#,##0.00\);_(* &quot;-&quot;??_);_(@_)">
                  <c:v>#N/A</c:v>
                </c:pt>
                <c:pt idx="1316" formatCode="_(* #,##0.00_);_(* \(#,##0.00\);_(* &quot;-&quot;??_);_(@_)">
                  <c:v>#N/A</c:v>
                </c:pt>
                <c:pt idx="1317" formatCode="_(* #,##0.00_);_(* \(#,##0.00\);_(* &quot;-&quot;??_);_(@_)">
                  <c:v>#N/A</c:v>
                </c:pt>
                <c:pt idx="1318" formatCode="_(* #,##0.00_);_(* \(#,##0.00\);_(* &quot;-&quot;??_);_(@_)">
                  <c:v>#N/A</c:v>
                </c:pt>
                <c:pt idx="1319" formatCode="_(* #,##0.00_);_(* \(#,##0.00\);_(* &quot;-&quot;??_);_(@_)">
                  <c:v>#N/A</c:v>
                </c:pt>
                <c:pt idx="1320" formatCode="_(* #,##0.00_);_(* \(#,##0.00\);_(* &quot;-&quot;??_);_(@_)">
                  <c:v>#N/A</c:v>
                </c:pt>
                <c:pt idx="1321" formatCode="_(* #,##0.00_);_(* \(#,##0.00\);_(* &quot;-&quot;??_);_(@_)">
                  <c:v>#N/A</c:v>
                </c:pt>
                <c:pt idx="1322" formatCode="_(* #,##0.00_);_(* \(#,##0.00\);_(* &quot;-&quot;??_);_(@_)">
                  <c:v>#N/A</c:v>
                </c:pt>
                <c:pt idx="1323" formatCode="_(* #,##0.00_);_(* \(#,##0.00\);_(* &quot;-&quot;??_);_(@_)">
                  <c:v>#N/A</c:v>
                </c:pt>
                <c:pt idx="1324" formatCode="_(* #,##0.00_);_(* \(#,##0.00\);_(* &quot;-&quot;??_);_(@_)">
                  <c:v>#N/A</c:v>
                </c:pt>
                <c:pt idx="1325" formatCode="_(* #,##0.00_);_(* \(#,##0.00\);_(* &quot;-&quot;??_);_(@_)">
                  <c:v>#N/A</c:v>
                </c:pt>
                <c:pt idx="1326" formatCode="_(* #,##0.00_);_(* \(#,##0.00\);_(* &quot;-&quot;??_);_(@_)">
                  <c:v>#N/A</c:v>
                </c:pt>
                <c:pt idx="1327" formatCode="_(* #,##0.00_);_(* \(#,##0.00\);_(* &quot;-&quot;??_);_(@_)">
                  <c:v>#N/A</c:v>
                </c:pt>
                <c:pt idx="1328" formatCode="_(* #,##0.00_);_(* \(#,##0.00\);_(* &quot;-&quot;??_);_(@_)">
                  <c:v>#N/A</c:v>
                </c:pt>
                <c:pt idx="1329" formatCode="_(* #,##0.00_);_(* \(#,##0.00\);_(* &quot;-&quot;??_);_(@_)">
                  <c:v>#N/A</c:v>
                </c:pt>
                <c:pt idx="1330" formatCode="_(* #,##0.00_);_(* \(#,##0.00\);_(* &quot;-&quot;??_);_(@_)">
                  <c:v>#N/A</c:v>
                </c:pt>
                <c:pt idx="1331" formatCode="_(* #,##0.00_);_(* \(#,##0.00\);_(* &quot;-&quot;??_);_(@_)">
                  <c:v>#N/A</c:v>
                </c:pt>
                <c:pt idx="1332" formatCode="_(* #,##0.00_);_(* \(#,##0.00\);_(* &quot;-&quot;??_);_(@_)">
                  <c:v>#N/A</c:v>
                </c:pt>
                <c:pt idx="1333" formatCode="_(* #,##0.00_);_(* \(#,##0.00\);_(* &quot;-&quot;??_);_(@_)">
                  <c:v>#N/A</c:v>
                </c:pt>
                <c:pt idx="1334" formatCode="_(* #,##0.00_);_(* \(#,##0.00\);_(* &quot;-&quot;??_);_(@_)">
                  <c:v>#N/A</c:v>
                </c:pt>
                <c:pt idx="1335" formatCode="_(* #,##0.00_);_(* \(#,##0.00\);_(* &quot;-&quot;??_);_(@_)">
                  <c:v>#N/A</c:v>
                </c:pt>
                <c:pt idx="1336" formatCode="_(* #,##0.00_);_(* \(#,##0.00\);_(* &quot;-&quot;??_);_(@_)">
                  <c:v>#N/A</c:v>
                </c:pt>
                <c:pt idx="1337" formatCode="_(* #,##0.00_);_(* \(#,##0.00\);_(* &quot;-&quot;??_);_(@_)">
                  <c:v>#N/A</c:v>
                </c:pt>
                <c:pt idx="1338" formatCode="_(* #,##0.00_);_(* \(#,##0.00\);_(* &quot;-&quot;??_);_(@_)">
                  <c:v>#N/A</c:v>
                </c:pt>
                <c:pt idx="1339" formatCode="_(* #,##0.00_);_(* \(#,##0.00\);_(* &quot;-&quot;??_);_(@_)">
                  <c:v>#N/A</c:v>
                </c:pt>
                <c:pt idx="1340" formatCode="_(* #,##0.00_);_(* \(#,##0.00\);_(* &quot;-&quot;??_);_(@_)">
                  <c:v>#N/A</c:v>
                </c:pt>
                <c:pt idx="1341" formatCode="_(* #,##0.00_);_(* \(#,##0.00\);_(* &quot;-&quot;??_);_(@_)">
                  <c:v>#N/A</c:v>
                </c:pt>
                <c:pt idx="1342" formatCode="_(* #,##0.00_);_(* \(#,##0.00\);_(* &quot;-&quot;??_);_(@_)">
                  <c:v>#N/A</c:v>
                </c:pt>
                <c:pt idx="1343" formatCode="_(* #,##0.00_);_(* \(#,##0.00\);_(* &quot;-&quot;??_);_(@_)">
                  <c:v>#N/A</c:v>
                </c:pt>
                <c:pt idx="1344" formatCode="_(* #,##0.00_);_(* \(#,##0.00\);_(* &quot;-&quot;??_);_(@_)">
                  <c:v>#N/A</c:v>
                </c:pt>
                <c:pt idx="1345" formatCode="_(* #,##0.00_);_(* \(#,##0.00\);_(* &quot;-&quot;??_);_(@_)">
                  <c:v>#N/A</c:v>
                </c:pt>
                <c:pt idx="1346" formatCode="_(* #,##0.00_);_(* \(#,##0.00\);_(* &quot;-&quot;??_);_(@_)">
                  <c:v>#N/A</c:v>
                </c:pt>
                <c:pt idx="1347" formatCode="_(* #,##0.00_);_(* \(#,##0.00\);_(* &quot;-&quot;??_);_(@_)">
                  <c:v>#N/A</c:v>
                </c:pt>
                <c:pt idx="1348" formatCode="_(* #,##0.00_);_(* \(#,##0.00\);_(* &quot;-&quot;??_);_(@_)">
                  <c:v>#N/A</c:v>
                </c:pt>
                <c:pt idx="1349" formatCode="_(* #,##0.00_);_(* \(#,##0.00\);_(* &quot;-&quot;??_);_(@_)">
                  <c:v>#N/A</c:v>
                </c:pt>
                <c:pt idx="1350" formatCode="_(* #,##0.00_);_(* \(#,##0.00\);_(* &quot;-&quot;??_);_(@_)">
                  <c:v>#N/A</c:v>
                </c:pt>
                <c:pt idx="1351" formatCode="_(* #,##0.00_);_(* \(#,##0.00\);_(* &quot;-&quot;??_);_(@_)">
                  <c:v>#N/A</c:v>
                </c:pt>
                <c:pt idx="1352" formatCode="_(* #,##0.00_);_(* \(#,##0.00\);_(* &quot;-&quot;??_);_(@_)">
                  <c:v>#N/A</c:v>
                </c:pt>
                <c:pt idx="1353" formatCode="_(* #,##0.00_);_(* \(#,##0.00\);_(* &quot;-&quot;??_);_(@_)">
                  <c:v>#N/A</c:v>
                </c:pt>
                <c:pt idx="1354" formatCode="_(* #,##0.00_);_(* \(#,##0.00\);_(* &quot;-&quot;??_);_(@_)">
                  <c:v>#N/A</c:v>
                </c:pt>
                <c:pt idx="1355" formatCode="_(* #,##0.00_);_(* \(#,##0.00\);_(* &quot;-&quot;??_);_(@_)">
                  <c:v>#N/A</c:v>
                </c:pt>
                <c:pt idx="1356" formatCode="_(* #,##0.00_);_(* \(#,##0.00\);_(* &quot;-&quot;??_);_(@_)">
                  <c:v>#N/A</c:v>
                </c:pt>
                <c:pt idx="1357" formatCode="_(* #,##0.00_);_(* \(#,##0.00\);_(* &quot;-&quot;??_);_(@_)">
                  <c:v>#N/A</c:v>
                </c:pt>
                <c:pt idx="1358" formatCode="_(* #,##0.00_);_(* \(#,##0.00\);_(* &quot;-&quot;??_);_(@_)">
                  <c:v>#N/A</c:v>
                </c:pt>
                <c:pt idx="1359" formatCode="_(* #,##0.00_);_(* \(#,##0.00\);_(* &quot;-&quot;??_);_(@_)">
                  <c:v>#N/A</c:v>
                </c:pt>
                <c:pt idx="1360" formatCode="_(* #,##0.00_);_(* \(#,##0.00\);_(* &quot;-&quot;??_);_(@_)">
                  <c:v>#N/A</c:v>
                </c:pt>
                <c:pt idx="1361" formatCode="_(* #,##0.00_);_(* \(#,##0.00\);_(* &quot;-&quot;??_);_(@_)">
                  <c:v>#N/A</c:v>
                </c:pt>
                <c:pt idx="1362" formatCode="_(* #,##0.00_);_(* \(#,##0.00\);_(* &quot;-&quot;??_);_(@_)">
                  <c:v>#N/A</c:v>
                </c:pt>
                <c:pt idx="1363" formatCode="_(* #,##0.00_);_(* \(#,##0.00\);_(* &quot;-&quot;??_);_(@_)">
                  <c:v>#N/A</c:v>
                </c:pt>
                <c:pt idx="1364" formatCode="_(* #,##0.00_);_(* \(#,##0.00\);_(* &quot;-&quot;??_);_(@_)">
                  <c:v>#N/A</c:v>
                </c:pt>
                <c:pt idx="1365" formatCode="_(* #,##0.00_);_(* \(#,##0.00\);_(* &quot;-&quot;??_);_(@_)">
                  <c:v>#N/A</c:v>
                </c:pt>
                <c:pt idx="1366" formatCode="_(* #,##0.00_);_(* \(#,##0.00\);_(* &quot;-&quot;??_);_(@_)">
                  <c:v>#N/A</c:v>
                </c:pt>
                <c:pt idx="1367" formatCode="_(* #,##0.00_);_(* \(#,##0.00\);_(* &quot;-&quot;??_);_(@_)">
                  <c:v>#N/A</c:v>
                </c:pt>
                <c:pt idx="1368" formatCode="_(* #,##0.00_);_(* \(#,##0.00\);_(* &quot;-&quot;??_);_(@_)">
                  <c:v>#N/A</c:v>
                </c:pt>
                <c:pt idx="1369" formatCode="_(* #,##0.00_);_(* \(#,##0.00\);_(* &quot;-&quot;??_);_(@_)">
                  <c:v>#N/A</c:v>
                </c:pt>
                <c:pt idx="1370" formatCode="_(* #,##0.00_);_(* \(#,##0.00\);_(* &quot;-&quot;??_);_(@_)">
                  <c:v>#N/A</c:v>
                </c:pt>
                <c:pt idx="1371" formatCode="_(* #,##0.00_);_(* \(#,##0.00\);_(* &quot;-&quot;??_);_(@_)">
                  <c:v>#N/A</c:v>
                </c:pt>
                <c:pt idx="1372" formatCode="_(* #,##0.00_);_(* \(#,##0.00\);_(* &quot;-&quot;??_);_(@_)">
                  <c:v>#N/A</c:v>
                </c:pt>
                <c:pt idx="1373" formatCode="_(* #,##0.00_);_(* \(#,##0.00\);_(* &quot;-&quot;??_);_(@_)">
                  <c:v>#N/A</c:v>
                </c:pt>
                <c:pt idx="1374" formatCode="_(* #,##0.00_);_(* \(#,##0.00\);_(* &quot;-&quot;??_);_(@_)">
                  <c:v>#N/A</c:v>
                </c:pt>
                <c:pt idx="1375" formatCode="_(* #,##0.00_);_(* \(#,##0.00\);_(* &quot;-&quot;??_);_(@_)">
                  <c:v>#N/A</c:v>
                </c:pt>
                <c:pt idx="1376" formatCode="_(* #,##0.00_);_(* \(#,##0.00\);_(* &quot;-&quot;??_);_(@_)">
                  <c:v>#N/A</c:v>
                </c:pt>
                <c:pt idx="1377" formatCode="_(* #,##0.00_);_(* \(#,##0.00\);_(* &quot;-&quot;??_);_(@_)">
                  <c:v>#N/A</c:v>
                </c:pt>
                <c:pt idx="1378" formatCode="_(* #,##0.00_);_(* \(#,##0.00\);_(* &quot;-&quot;??_);_(@_)">
                  <c:v>#N/A</c:v>
                </c:pt>
                <c:pt idx="1379" formatCode="_(* #,##0.00_);_(* \(#,##0.00\);_(* &quot;-&quot;??_);_(@_)">
                  <c:v>#N/A</c:v>
                </c:pt>
                <c:pt idx="1380" formatCode="_(* #,##0.00_);_(* \(#,##0.00\);_(* &quot;-&quot;??_);_(@_)">
                  <c:v>#N/A</c:v>
                </c:pt>
                <c:pt idx="1381" formatCode="_(* #,##0.00_);_(* \(#,##0.00\);_(* &quot;-&quot;??_);_(@_)">
                  <c:v>#N/A</c:v>
                </c:pt>
                <c:pt idx="1382" formatCode="_(* #,##0.00_);_(* \(#,##0.00\);_(* &quot;-&quot;??_);_(@_)">
                  <c:v>#N/A</c:v>
                </c:pt>
                <c:pt idx="1383" formatCode="_(* #,##0.00_);_(* \(#,##0.00\);_(* &quot;-&quot;??_);_(@_)">
                  <c:v>#N/A</c:v>
                </c:pt>
                <c:pt idx="1384" formatCode="_(* #,##0.00_);_(* \(#,##0.00\);_(* &quot;-&quot;??_);_(@_)">
                  <c:v>#N/A</c:v>
                </c:pt>
                <c:pt idx="1385" formatCode="_(* #,##0.00_);_(* \(#,##0.00\);_(* &quot;-&quot;??_);_(@_)">
                  <c:v>#N/A</c:v>
                </c:pt>
                <c:pt idx="1386" formatCode="_(* #,##0.00_);_(* \(#,##0.00\);_(* &quot;-&quot;??_);_(@_)">
                  <c:v>#N/A</c:v>
                </c:pt>
                <c:pt idx="1387" formatCode="_(* #,##0.00_);_(* \(#,##0.00\);_(* &quot;-&quot;??_);_(@_)">
                  <c:v>#N/A</c:v>
                </c:pt>
                <c:pt idx="1388" formatCode="_(* #,##0.00_);_(* \(#,##0.00\);_(* &quot;-&quot;??_);_(@_)">
                  <c:v>#N/A</c:v>
                </c:pt>
                <c:pt idx="1389" formatCode="_(* #,##0.00_);_(* \(#,##0.00\);_(* &quot;-&quot;??_);_(@_)">
                  <c:v>#N/A</c:v>
                </c:pt>
                <c:pt idx="1390" formatCode="_(* #,##0.00_);_(* \(#,##0.00\);_(* &quot;-&quot;??_);_(@_)">
                  <c:v>#N/A</c:v>
                </c:pt>
                <c:pt idx="1391" formatCode="_(* #,##0.00_);_(* \(#,##0.00\);_(* &quot;-&quot;??_);_(@_)">
                  <c:v>#N/A</c:v>
                </c:pt>
                <c:pt idx="1392" formatCode="_(* #,##0.00_);_(* \(#,##0.00\);_(* &quot;-&quot;??_);_(@_)">
                  <c:v>#N/A</c:v>
                </c:pt>
                <c:pt idx="1393" formatCode="_(* #,##0.00_);_(* \(#,##0.00\);_(* &quot;-&quot;??_);_(@_)">
                  <c:v>#N/A</c:v>
                </c:pt>
                <c:pt idx="1394" formatCode="_(* #,##0.00_);_(* \(#,##0.00\);_(* &quot;-&quot;??_);_(@_)">
                  <c:v>#N/A</c:v>
                </c:pt>
                <c:pt idx="1395" formatCode="_(* #,##0.00_);_(* \(#,##0.00\);_(* &quot;-&quot;??_);_(@_)">
                  <c:v>#N/A</c:v>
                </c:pt>
                <c:pt idx="1396" formatCode="_(* #,##0.00_);_(* \(#,##0.00\);_(* &quot;-&quot;??_);_(@_)">
                  <c:v>#N/A</c:v>
                </c:pt>
                <c:pt idx="1397" formatCode="_(* #,##0.00_);_(* \(#,##0.00\);_(* &quot;-&quot;??_);_(@_)">
                  <c:v>#N/A</c:v>
                </c:pt>
                <c:pt idx="1398" formatCode="_(* #,##0.00_);_(* \(#,##0.00\);_(* &quot;-&quot;??_);_(@_)">
                  <c:v>#N/A</c:v>
                </c:pt>
                <c:pt idx="1399" formatCode="_(* #,##0.00_);_(* \(#,##0.00\);_(* &quot;-&quot;??_);_(@_)">
                  <c:v>#N/A</c:v>
                </c:pt>
                <c:pt idx="1400" formatCode="_(* #,##0.00_);_(* \(#,##0.00\);_(* &quot;-&quot;??_);_(@_)">
                  <c:v>#N/A</c:v>
                </c:pt>
                <c:pt idx="1401" formatCode="_(* #,##0.00_);_(* \(#,##0.00\);_(* &quot;-&quot;??_);_(@_)">
                  <c:v>#N/A</c:v>
                </c:pt>
                <c:pt idx="1402" formatCode="_(* #,##0.00_);_(* \(#,##0.00\);_(* &quot;-&quot;??_);_(@_)">
                  <c:v>#N/A</c:v>
                </c:pt>
                <c:pt idx="1403" formatCode="_(* #,##0.00_);_(* \(#,##0.00\);_(* &quot;-&quot;??_);_(@_)">
                  <c:v>#N/A</c:v>
                </c:pt>
                <c:pt idx="1404" formatCode="_(* #,##0.00_);_(* \(#,##0.00\);_(* &quot;-&quot;??_);_(@_)">
                  <c:v>#N/A</c:v>
                </c:pt>
                <c:pt idx="1405" formatCode="_(* #,##0.00_);_(* \(#,##0.00\);_(* &quot;-&quot;??_);_(@_)">
                  <c:v>#N/A</c:v>
                </c:pt>
                <c:pt idx="1406" formatCode="_(* #,##0.00_);_(* \(#,##0.00\);_(* &quot;-&quot;??_);_(@_)">
                  <c:v>#N/A</c:v>
                </c:pt>
                <c:pt idx="1407" formatCode="_(* #,##0.00_);_(* \(#,##0.00\);_(* &quot;-&quot;??_);_(@_)">
                  <c:v>#N/A</c:v>
                </c:pt>
                <c:pt idx="1408" formatCode="_(* #,##0.00_);_(* \(#,##0.00\);_(* &quot;-&quot;??_);_(@_)">
                  <c:v>#N/A</c:v>
                </c:pt>
                <c:pt idx="1409" formatCode="_(* #,##0.00_);_(* \(#,##0.00\);_(* &quot;-&quot;??_);_(@_)">
                  <c:v>#N/A</c:v>
                </c:pt>
                <c:pt idx="1410" formatCode="_(* #,##0.00_);_(* \(#,##0.00\);_(* &quot;-&quot;??_);_(@_)">
                  <c:v>#N/A</c:v>
                </c:pt>
                <c:pt idx="1411" formatCode="_(* #,##0.00_);_(* \(#,##0.00\);_(* &quot;-&quot;??_);_(@_)">
                  <c:v>#N/A</c:v>
                </c:pt>
                <c:pt idx="1412" formatCode="_(* #,##0.00_);_(* \(#,##0.00\);_(* &quot;-&quot;??_);_(@_)">
                  <c:v>#N/A</c:v>
                </c:pt>
                <c:pt idx="1413" formatCode="_(* #,##0.00_);_(* \(#,##0.00\);_(* &quot;-&quot;??_);_(@_)">
                  <c:v>#N/A</c:v>
                </c:pt>
                <c:pt idx="1414" formatCode="_(* #,##0.00_);_(* \(#,##0.00\);_(* &quot;-&quot;??_);_(@_)">
                  <c:v>#N/A</c:v>
                </c:pt>
                <c:pt idx="1415" formatCode="_(* #,##0.00_);_(* \(#,##0.00\);_(* &quot;-&quot;??_);_(@_)">
                  <c:v>#N/A</c:v>
                </c:pt>
                <c:pt idx="1416" formatCode="_(* #,##0.00_);_(* \(#,##0.00\);_(* &quot;-&quot;??_);_(@_)">
                  <c:v>#N/A</c:v>
                </c:pt>
                <c:pt idx="1417" formatCode="_(* #,##0.00_);_(* \(#,##0.00\);_(* &quot;-&quot;??_);_(@_)">
                  <c:v>#N/A</c:v>
                </c:pt>
                <c:pt idx="1418" formatCode="_(* #,##0.00_);_(* \(#,##0.00\);_(* &quot;-&quot;??_);_(@_)">
                  <c:v>#N/A</c:v>
                </c:pt>
                <c:pt idx="1419" formatCode="_(* #,##0.00_);_(* \(#,##0.00\);_(* &quot;-&quot;??_);_(@_)">
                  <c:v>#N/A</c:v>
                </c:pt>
                <c:pt idx="1420" formatCode="_(* #,##0.00_);_(* \(#,##0.00\);_(* &quot;-&quot;??_);_(@_)">
                  <c:v>#N/A</c:v>
                </c:pt>
                <c:pt idx="1421" formatCode="_(* #,##0.00_);_(* \(#,##0.00\);_(* &quot;-&quot;??_);_(@_)">
                  <c:v>#N/A</c:v>
                </c:pt>
                <c:pt idx="1422" formatCode="_(* #,##0.00_);_(* \(#,##0.00\);_(* &quot;-&quot;??_);_(@_)">
                  <c:v>#N/A</c:v>
                </c:pt>
                <c:pt idx="1423" formatCode="_(* #,##0.00_);_(* \(#,##0.00\);_(* &quot;-&quot;??_);_(@_)">
                  <c:v>#N/A</c:v>
                </c:pt>
                <c:pt idx="1424" formatCode="_(* #,##0.00_);_(* \(#,##0.00\);_(* &quot;-&quot;??_);_(@_)">
                  <c:v>#N/A</c:v>
                </c:pt>
                <c:pt idx="1425" formatCode="_(* #,##0.00_);_(* \(#,##0.00\);_(* &quot;-&quot;??_);_(@_)">
                  <c:v>#N/A</c:v>
                </c:pt>
                <c:pt idx="1426" formatCode="_(* #,##0.00_);_(* \(#,##0.00\);_(* &quot;-&quot;??_);_(@_)">
                  <c:v>#N/A</c:v>
                </c:pt>
                <c:pt idx="1427" formatCode="_(* #,##0.00_);_(* \(#,##0.00\);_(* &quot;-&quot;??_);_(@_)">
                  <c:v>#N/A</c:v>
                </c:pt>
                <c:pt idx="1428" formatCode="_(* #,##0.00_);_(* \(#,##0.00\);_(* &quot;-&quot;??_);_(@_)">
                  <c:v>#N/A</c:v>
                </c:pt>
                <c:pt idx="1429" formatCode="_(* #,##0.00_);_(* \(#,##0.00\);_(* &quot;-&quot;??_);_(@_)">
                  <c:v>#N/A</c:v>
                </c:pt>
                <c:pt idx="1430" formatCode="_(* #,##0.00_);_(* \(#,##0.00\);_(* &quot;-&quot;??_);_(@_)">
                  <c:v>#N/A</c:v>
                </c:pt>
                <c:pt idx="1431" formatCode="_(* #,##0.00_);_(* \(#,##0.00\);_(* &quot;-&quot;??_);_(@_)">
                  <c:v>#N/A</c:v>
                </c:pt>
                <c:pt idx="1432" formatCode="_(* #,##0.00_);_(* \(#,##0.00\);_(* &quot;-&quot;??_);_(@_)">
                  <c:v>#N/A</c:v>
                </c:pt>
                <c:pt idx="1433" formatCode="_(* #,##0.00_);_(* \(#,##0.00\);_(* &quot;-&quot;??_);_(@_)">
                  <c:v>#N/A</c:v>
                </c:pt>
                <c:pt idx="1434" formatCode="_(* #,##0.00_);_(* \(#,##0.00\);_(* &quot;-&quot;??_);_(@_)">
                  <c:v>#N/A</c:v>
                </c:pt>
                <c:pt idx="1435" formatCode="_(* #,##0.00_);_(* \(#,##0.00\);_(* &quot;-&quot;??_);_(@_)">
                  <c:v>#N/A</c:v>
                </c:pt>
                <c:pt idx="1436" formatCode="_(* #,##0.00_);_(* \(#,##0.00\);_(* &quot;-&quot;??_);_(@_)">
                  <c:v>#N/A</c:v>
                </c:pt>
                <c:pt idx="1437" formatCode="_(* #,##0.00_);_(* \(#,##0.00\);_(* &quot;-&quot;??_);_(@_)">
                  <c:v>#N/A</c:v>
                </c:pt>
                <c:pt idx="1438" formatCode="_(* #,##0.00_);_(* \(#,##0.00\);_(* &quot;-&quot;??_);_(@_)">
                  <c:v>#N/A</c:v>
                </c:pt>
                <c:pt idx="1439" formatCode="_(* #,##0.00_);_(* \(#,##0.00\);_(* &quot;-&quot;??_);_(@_)">
                  <c:v>#N/A</c:v>
                </c:pt>
                <c:pt idx="1440" formatCode="_(* #,##0.00_);_(* \(#,##0.00\);_(* &quot;-&quot;??_);_(@_)">
                  <c:v>#N/A</c:v>
                </c:pt>
                <c:pt idx="1441" formatCode="_(* #,##0.00_);_(* \(#,##0.00\);_(* &quot;-&quot;??_);_(@_)">
                  <c:v>#N/A</c:v>
                </c:pt>
                <c:pt idx="1442" formatCode="_(* #,##0.00_);_(* \(#,##0.00\);_(* &quot;-&quot;??_);_(@_)">
                  <c:v>#N/A</c:v>
                </c:pt>
                <c:pt idx="1443" formatCode="_(* #,##0.00_);_(* \(#,##0.00\);_(* &quot;-&quot;??_);_(@_)">
                  <c:v>#N/A</c:v>
                </c:pt>
                <c:pt idx="1444" formatCode="_(* #,##0.00_);_(* \(#,##0.00\);_(* &quot;-&quot;??_);_(@_)">
                  <c:v>#N/A</c:v>
                </c:pt>
                <c:pt idx="1445" formatCode="_(* #,##0.00_);_(* \(#,##0.00\);_(* &quot;-&quot;??_);_(@_)">
                  <c:v>#N/A</c:v>
                </c:pt>
                <c:pt idx="1446" formatCode="_(* #,##0.00_);_(* \(#,##0.00\);_(* &quot;-&quot;??_);_(@_)">
                  <c:v>#N/A</c:v>
                </c:pt>
                <c:pt idx="1447" formatCode="_(* #,##0.00_);_(* \(#,##0.00\);_(* &quot;-&quot;??_);_(@_)">
                  <c:v>#N/A</c:v>
                </c:pt>
                <c:pt idx="1448" formatCode="_(* #,##0.00_);_(* \(#,##0.00\);_(* &quot;-&quot;??_);_(@_)">
                  <c:v>#N/A</c:v>
                </c:pt>
                <c:pt idx="1449" formatCode="_(* #,##0.00_);_(* \(#,##0.00\);_(* &quot;-&quot;??_);_(@_)">
                  <c:v>#N/A</c:v>
                </c:pt>
                <c:pt idx="1450" formatCode="_(* #,##0.00_);_(* \(#,##0.00\);_(* &quot;-&quot;??_);_(@_)">
                  <c:v>#N/A</c:v>
                </c:pt>
                <c:pt idx="1451" formatCode="_(* #,##0.00_);_(* \(#,##0.00\);_(* &quot;-&quot;??_);_(@_)">
                  <c:v>#N/A</c:v>
                </c:pt>
                <c:pt idx="1452" formatCode="_(* #,##0.00_);_(* \(#,##0.00\);_(* &quot;-&quot;??_);_(@_)">
                  <c:v>#N/A</c:v>
                </c:pt>
                <c:pt idx="1453" formatCode="_(* #,##0.00_);_(* \(#,##0.00\);_(* &quot;-&quot;??_);_(@_)">
                  <c:v>#N/A</c:v>
                </c:pt>
                <c:pt idx="1454" formatCode="_(* #,##0.00_);_(* \(#,##0.00\);_(* &quot;-&quot;??_);_(@_)">
                  <c:v>#N/A</c:v>
                </c:pt>
                <c:pt idx="1455" formatCode="_(* #,##0.00_);_(* \(#,##0.00\);_(* &quot;-&quot;??_);_(@_)">
                  <c:v>#N/A</c:v>
                </c:pt>
                <c:pt idx="1456" formatCode="_(* #,##0.00_);_(* \(#,##0.00\);_(* &quot;-&quot;??_);_(@_)">
                  <c:v>#N/A</c:v>
                </c:pt>
                <c:pt idx="1457" formatCode="_(* #,##0.00_);_(* \(#,##0.00\);_(* &quot;-&quot;??_);_(@_)">
                  <c:v>#N/A</c:v>
                </c:pt>
                <c:pt idx="1458" formatCode="_(* #,##0.00_);_(* \(#,##0.00\);_(* &quot;-&quot;??_);_(@_)">
                  <c:v>#N/A</c:v>
                </c:pt>
                <c:pt idx="1459" formatCode="_(* #,##0.00_);_(* \(#,##0.00\);_(* &quot;-&quot;??_);_(@_)">
                  <c:v>#N/A</c:v>
                </c:pt>
                <c:pt idx="1460" formatCode="_(* #,##0.00_);_(* \(#,##0.00\);_(* &quot;-&quot;??_);_(@_)">
                  <c:v>#N/A</c:v>
                </c:pt>
                <c:pt idx="1461" formatCode="_(* #,##0.00_);_(* \(#,##0.00\);_(* &quot;-&quot;??_);_(@_)">
                  <c:v>#N/A</c:v>
                </c:pt>
                <c:pt idx="1462" formatCode="_(* #,##0.00_);_(* \(#,##0.00\);_(* &quot;-&quot;??_);_(@_)">
                  <c:v>#N/A</c:v>
                </c:pt>
                <c:pt idx="1463" formatCode="_(* #,##0.00_);_(* \(#,##0.00\);_(* &quot;-&quot;??_);_(@_)">
                  <c:v>#N/A</c:v>
                </c:pt>
                <c:pt idx="1464" formatCode="_(* #,##0.00_);_(* \(#,##0.00\);_(* &quot;-&quot;??_);_(@_)">
                  <c:v>#N/A</c:v>
                </c:pt>
                <c:pt idx="1465" formatCode="_(* #,##0.00_);_(* \(#,##0.00\);_(* &quot;-&quot;??_);_(@_)">
                  <c:v>#N/A</c:v>
                </c:pt>
                <c:pt idx="1466" formatCode="_(* #,##0.00_);_(* \(#,##0.00\);_(* &quot;-&quot;??_);_(@_)">
                  <c:v>#N/A</c:v>
                </c:pt>
                <c:pt idx="1467" formatCode="_(* #,##0.00_);_(* \(#,##0.00\);_(* &quot;-&quot;??_);_(@_)">
                  <c:v>#N/A</c:v>
                </c:pt>
                <c:pt idx="1468" formatCode="_(* #,##0.00_);_(* \(#,##0.00\);_(* &quot;-&quot;??_);_(@_)">
                  <c:v>#N/A</c:v>
                </c:pt>
                <c:pt idx="1469" formatCode="_(* #,##0.00_);_(* \(#,##0.00\);_(* &quot;-&quot;??_);_(@_)">
                  <c:v>#N/A</c:v>
                </c:pt>
                <c:pt idx="1470" formatCode="_(* #,##0.00_);_(* \(#,##0.00\);_(* &quot;-&quot;??_);_(@_)">
                  <c:v>#N/A</c:v>
                </c:pt>
                <c:pt idx="1471" formatCode="_(* #,##0.00_);_(* \(#,##0.00\);_(* &quot;-&quot;??_);_(@_)">
                  <c:v>#N/A</c:v>
                </c:pt>
                <c:pt idx="1472" formatCode="_(* #,##0.00_);_(* \(#,##0.00\);_(* &quot;-&quot;??_);_(@_)">
                  <c:v>#N/A</c:v>
                </c:pt>
                <c:pt idx="1473" formatCode="_(* #,##0.00_);_(* \(#,##0.00\);_(* &quot;-&quot;??_);_(@_)">
                  <c:v>#N/A</c:v>
                </c:pt>
                <c:pt idx="1474" formatCode="_(* #,##0.00_);_(* \(#,##0.00\);_(* &quot;-&quot;??_);_(@_)">
                  <c:v>#N/A</c:v>
                </c:pt>
                <c:pt idx="1475" formatCode="_(* #,##0.00_);_(* \(#,##0.00\);_(* &quot;-&quot;??_);_(@_)">
                  <c:v>#N/A</c:v>
                </c:pt>
                <c:pt idx="1476" formatCode="_(* #,##0.00_);_(* \(#,##0.00\);_(* &quot;-&quot;??_);_(@_)">
                  <c:v>#N/A</c:v>
                </c:pt>
                <c:pt idx="1477" formatCode="_(* #,##0.00_);_(* \(#,##0.00\);_(* &quot;-&quot;??_);_(@_)">
                  <c:v>#N/A</c:v>
                </c:pt>
                <c:pt idx="1478" formatCode="_(* #,##0.00_);_(* \(#,##0.00\);_(* &quot;-&quot;??_);_(@_)">
                  <c:v>#N/A</c:v>
                </c:pt>
                <c:pt idx="1479" formatCode="_(* #,##0.00_);_(* \(#,##0.00\);_(* &quot;-&quot;??_);_(@_)">
                  <c:v>#N/A</c:v>
                </c:pt>
                <c:pt idx="1480" formatCode="_(* #,##0.00_);_(* \(#,##0.00\);_(* &quot;-&quot;??_);_(@_)">
                  <c:v>#N/A</c:v>
                </c:pt>
                <c:pt idx="1481" formatCode="_(* #,##0.00_);_(* \(#,##0.00\);_(* &quot;-&quot;??_);_(@_)">
                  <c:v>#N/A</c:v>
                </c:pt>
                <c:pt idx="1482" formatCode="_(* #,##0.00_);_(* \(#,##0.00\);_(* &quot;-&quot;??_);_(@_)">
                  <c:v>#N/A</c:v>
                </c:pt>
                <c:pt idx="1483" formatCode="_(* #,##0.00_);_(* \(#,##0.00\);_(* &quot;-&quot;??_);_(@_)">
                  <c:v>#N/A</c:v>
                </c:pt>
                <c:pt idx="1484" formatCode="_(* #,##0.00_);_(* \(#,##0.00\);_(* &quot;-&quot;??_);_(@_)">
                  <c:v>#N/A</c:v>
                </c:pt>
                <c:pt idx="1485" formatCode="_(* #,##0.00_);_(* \(#,##0.00\);_(* &quot;-&quot;??_);_(@_)">
                  <c:v>#N/A</c:v>
                </c:pt>
                <c:pt idx="1486" formatCode="_(* #,##0.00_);_(* \(#,##0.00\);_(* &quot;-&quot;??_);_(@_)">
                  <c:v>#N/A</c:v>
                </c:pt>
                <c:pt idx="1487" formatCode="_(* #,##0.00_);_(* \(#,##0.00\);_(* &quot;-&quot;??_);_(@_)">
                  <c:v>#N/A</c:v>
                </c:pt>
                <c:pt idx="1488" formatCode="_(* #,##0.00_);_(* \(#,##0.00\);_(* &quot;-&quot;??_);_(@_)">
                  <c:v>#N/A</c:v>
                </c:pt>
                <c:pt idx="1489" formatCode="_(* #,##0.00_);_(* \(#,##0.00\);_(* &quot;-&quot;??_);_(@_)">
                  <c:v>#N/A</c:v>
                </c:pt>
                <c:pt idx="1490" formatCode="_(* #,##0.00_);_(* \(#,##0.00\);_(* &quot;-&quot;??_);_(@_)">
                  <c:v>#N/A</c:v>
                </c:pt>
                <c:pt idx="1491" formatCode="_(* #,##0.00_);_(* \(#,##0.00\);_(* &quot;-&quot;??_);_(@_)">
                  <c:v>#N/A</c:v>
                </c:pt>
                <c:pt idx="1492" formatCode="_(* #,##0.00_);_(* \(#,##0.00\);_(* &quot;-&quot;??_);_(@_)">
                  <c:v>#N/A</c:v>
                </c:pt>
                <c:pt idx="1493" formatCode="_(* #,##0.00_);_(* \(#,##0.00\);_(* &quot;-&quot;??_);_(@_)">
                  <c:v>#N/A</c:v>
                </c:pt>
                <c:pt idx="1494" formatCode="_(* #,##0.00_);_(* \(#,##0.00\);_(* &quot;-&quot;??_);_(@_)">
                  <c:v>#N/A</c:v>
                </c:pt>
                <c:pt idx="1495" formatCode="_(* #,##0.00_);_(* \(#,##0.00\);_(* &quot;-&quot;??_);_(@_)">
                  <c:v>#N/A</c:v>
                </c:pt>
                <c:pt idx="1496" formatCode="_(* #,##0.00_);_(* \(#,##0.00\);_(* &quot;-&quot;??_);_(@_)">
                  <c:v>#N/A</c:v>
                </c:pt>
                <c:pt idx="1497" formatCode="_(* #,##0.00_);_(* \(#,##0.00\);_(* &quot;-&quot;??_);_(@_)">
                  <c:v>#N/A</c:v>
                </c:pt>
                <c:pt idx="1498" formatCode="_(* #,##0.00_);_(* \(#,##0.00\);_(* &quot;-&quot;??_);_(@_)">
                  <c:v>#N/A</c:v>
                </c:pt>
                <c:pt idx="1499" formatCode="_(* #,##0.00_);_(* \(#,##0.00\);_(* &quot;-&quot;??_);_(@_)">
                  <c:v>#N/A</c:v>
                </c:pt>
                <c:pt idx="1500" formatCode="_(* #,##0.00_);_(* \(#,##0.00\);_(* &quot;-&quot;??_);_(@_)">
                  <c:v>#N/A</c:v>
                </c:pt>
                <c:pt idx="1501" formatCode="_(* #,##0.00_);_(* \(#,##0.00\);_(* &quot;-&quot;??_);_(@_)">
                  <c:v>#N/A</c:v>
                </c:pt>
                <c:pt idx="1502" formatCode="_(* #,##0.00_);_(* \(#,##0.00\);_(* &quot;-&quot;??_);_(@_)">
                  <c:v>#N/A</c:v>
                </c:pt>
                <c:pt idx="1503" formatCode="_(* #,##0.00_);_(* \(#,##0.00\);_(* &quot;-&quot;??_);_(@_)">
                  <c:v>#N/A</c:v>
                </c:pt>
                <c:pt idx="1504" formatCode="_(* #,##0.00_);_(* \(#,##0.00\);_(* &quot;-&quot;??_);_(@_)">
                  <c:v>#N/A</c:v>
                </c:pt>
                <c:pt idx="1505" formatCode="_(* #,##0.00_);_(* \(#,##0.00\);_(* &quot;-&quot;??_);_(@_)">
                  <c:v>#N/A</c:v>
                </c:pt>
                <c:pt idx="1506" formatCode="_(* #,##0.00_);_(* \(#,##0.00\);_(* &quot;-&quot;??_);_(@_)">
                  <c:v>#N/A</c:v>
                </c:pt>
                <c:pt idx="1507" formatCode="_(* #,##0.00_);_(* \(#,##0.00\);_(* &quot;-&quot;??_);_(@_)">
                  <c:v>#N/A</c:v>
                </c:pt>
                <c:pt idx="1508" formatCode="_(* #,##0.00_);_(* \(#,##0.00\);_(* &quot;-&quot;??_);_(@_)">
                  <c:v>#N/A</c:v>
                </c:pt>
                <c:pt idx="1509" formatCode="_(* #,##0.00_);_(* \(#,##0.00\);_(* &quot;-&quot;??_);_(@_)">
                  <c:v>#N/A</c:v>
                </c:pt>
                <c:pt idx="1510" formatCode="_(* #,##0.00_);_(* \(#,##0.00\);_(* &quot;-&quot;??_);_(@_)">
                  <c:v>#N/A</c:v>
                </c:pt>
                <c:pt idx="1511" formatCode="_(* #,##0.00_);_(* \(#,##0.00\);_(* &quot;-&quot;??_);_(@_)">
                  <c:v>#N/A</c:v>
                </c:pt>
                <c:pt idx="1512" formatCode="_(* #,##0.00_);_(* \(#,##0.00\);_(* &quot;-&quot;??_);_(@_)">
                  <c:v>#N/A</c:v>
                </c:pt>
                <c:pt idx="1513" formatCode="_(* #,##0.00_);_(* \(#,##0.00\);_(* &quot;-&quot;??_);_(@_)">
                  <c:v>#N/A</c:v>
                </c:pt>
                <c:pt idx="1514" formatCode="_(* #,##0.00_);_(* \(#,##0.00\);_(* &quot;-&quot;??_);_(@_)">
                  <c:v>#N/A</c:v>
                </c:pt>
                <c:pt idx="1515" formatCode="_(* #,##0.00_);_(* \(#,##0.00\);_(* &quot;-&quot;??_);_(@_)">
                  <c:v>#N/A</c:v>
                </c:pt>
                <c:pt idx="1516" formatCode="_(* #,##0.00_);_(* \(#,##0.00\);_(* &quot;-&quot;??_);_(@_)">
                  <c:v>#N/A</c:v>
                </c:pt>
                <c:pt idx="1517" formatCode="_(* #,##0.00_);_(* \(#,##0.00\);_(* &quot;-&quot;??_);_(@_)">
                  <c:v>#N/A</c:v>
                </c:pt>
                <c:pt idx="1518" formatCode="_(* #,##0.00_);_(* \(#,##0.00\);_(* &quot;-&quot;??_);_(@_)">
                  <c:v>#N/A</c:v>
                </c:pt>
                <c:pt idx="1519" formatCode="_(* #,##0.00_);_(* \(#,##0.00\);_(* &quot;-&quot;??_);_(@_)">
                  <c:v>#N/A</c:v>
                </c:pt>
                <c:pt idx="1520" formatCode="_(* #,##0.00_);_(* \(#,##0.00\);_(* &quot;-&quot;??_);_(@_)">
                  <c:v>#N/A</c:v>
                </c:pt>
                <c:pt idx="1521" formatCode="_(* #,##0.00_);_(* \(#,##0.00\);_(* &quot;-&quot;??_);_(@_)">
                  <c:v>#N/A</c:v>
                </c:pt>
                <c:pt idx="1522" formatCode="_(* #,##0.00_);_(* \(#,##0.00\);_(* &quot;-&quot;??_);_(@_)">
                  <c:v>#N/A</c:v>
                </c:pt>
                <c:pt idx="1523" formatCode="_(* #,##0.00_);_(* \(#,##0.00\);_(* &quot;-&quot;??_);_(@_)">
                  <c:v>#N/A</c:v>
                </c:pt>
                <c:pt idx="1524" formatCode="_(* #,##0.00_);_(* \(#,##0.00\);_(* &quot;-&quot;??_);_(@_)">
                  <c:v>#N/A</c:v>
                </c:pt>
                <c:pt idx="1525" formatCode="_(* #,##0.00_);_(* \(#,##0.00\);_(* &quot;-&quot;??_);_(@_)">
                  <c:v>#N/A</c:v>
                </c:pt>
                <c:pt idx="1526" formatCode="_(* #,##0.00_);_(* \(#,##0.00\);_(* &quot;-&quot;??_);_(@_)">
                  <c:v>#N/A</c:v>
                </c:pt>
                <c:pt idx="1527" formatCode="_(* #,##0.00_);_(* \(#,##0.00\);_(* &quot;-&quot;??_);_(@_)">
                  <c:v>#N/A</c:v>
                </c:pt>
                <c:pt idx="1528" formatCode="_(* #,##0.00_);_(* \(#,##0.00\);_(* &quot;-&quot;??_);_(@_)">
                  <c:v>#N/A</c:v>
                </c:pt>
                <c:pt idx="1529" formatCode="_(* #,##0.00_);_(* \(#,##0.00\);_(* &quot;-&quot;??_);_(@_)">
                  <c:v>#N/A</c:v>
                </c:pt>
                <c:pt idx="1530" formatCode="_(* #,##0.00_);_(* \(#,##0.00\);_(* &quot;-&quot;??_);_(@_)">
                  <c:v>#N/A</c:v>
                </c:pt>
                <c:pt idx="1531" formatCode="_(* #,##0.00_);_(* \(#,##0.00\);_(* &quot;-&quot;??_);_(@_)">
                  <c:v>#N/A</c:v>
                </c:pt>
                <c:pt idx="1532" formatCode="_(* #,##0.00_);_(* \(#,##0.00\);_(* &quot;-&quot;??_);_(@_)">
                  <c:v>#N/A</c:v>
                </c:pt>
                <c:pt idx="1533" formatCode="_(* #,##0.00_);_(* \(#,##0.00\);_(* &quot;-&quot;??_);_(@_)">
                  <c:v>#N/A</c:v>
                </c:pt>
                <c:pt idx="1534" formatCode="_(* #,##0.00_);_(* \(#,##0.00\);_(* &quot;-&quot;??_);_(@_)">
                  <c:v>#N/A</c:v>
                </c:pt>
                <c:pt idx="1535" formatCode="_(* #,##0.00_);_(* \(#,##0.00\);_(* &quot;-&quot;??_);_(@_)">
                  <c:v>#N/A</c:v>
                </c:pt>
                <c:pt idx="1536" formatCode="_(* #,##0.00_);_(* \(#,##0.00\);_(* &quot;-&quot;??_);_(@_)">
                  <c:v>#N/A</c:v>
                </c:pt>
                <c:pt idx="1537" formatCode="_(* #,##0.00_);_(* \(#,##0.00\);_(* &quot;-&quot;??_);_(@_)">
                  <c:v>#N/A</c:v>
                </c:pt>
                <c:pt idx="1538" formatCode="_(* #,##0.00_);_(* \(#,##0.00\);_(* &quot;-&quot;??_);_(@_)">
                  <c:v>#N/A</c:v>
                </c:pt>
                <c:pt idx="1539" formatCode="_(* #,##0.00_);_(* \(#,##0.00\);_(* &quot;-&quot;??_);_(@_)">
                  <c:v>#N/A</c:v>
                </c:pt>
                <c:pt idx="1540" formatCode="_(* #,##0.00_);_(* \(#,##0.00\);_(* &quot;-&quot;??_);_(@_)">
                  <c:v>#N/A</c:v>
                </c:pt>
                <c:pt idx="1541" formatCode="_(* #,##0.00_);_(* \(#,##0.00\);_(* &quot;-&quot;??_);_(@_)">
                  <c:v>#N/A</c:v>
                </c:pt>
                <c:pt idx="1542" formatCode="_(* #,##0.00_);_(* \(#,##0.00\);_(* &quot;-&quot;??_);_(@_)">
                  <c:v>#N/A</c:v>
                </c:pt>
                <c:pt idx="1543" formatCode="_(* #,##0.00_);_(* \(#,##0.00\);_(* &quot;-&quot;??_);_(@_)">
                  <c:v>#N/A</c:v>
                </c:pt>
                <c:pt idx="1544" formatCode="_(* #,##0.00_);_(* \(#,##0.00\);_(* &quot;-&quot;??_);_(@_)">
                  <c:v>#N/A</c:v>
                </c:pt>
                <c:pt idx="1545" formatCode="_(* #,##0.00_);_(* \(#,##0.00\);_(* &quot;-&quot;??_);_(@_)">
                  <c:v>#N/A</c:v>
                </c:pt>
                <c:pt idx="1546" formatCode="_(* #,##0.00_);_(* \(#,##0.00\);_(* &quot;-&quot;??_);_(@_)">
                  <c:v>#N/A</c:v>
                </c:pt>
                <c:pt idx="1547" formatCode="_(* #,##0.00_);_(* \(#,##0.00\);_(* &quot;-&quot;??_);_(@_)">
                  <c:v>#N/A</c:v>
                </c:pt>
                <c:pt idx="1548" formatCode="_(* #,##0.00_);_(* \(#,##0.00\);_(* &quot;-&quot;??_);_(@_)">
                  <c:v>#N/A</c:v>
                </c:pt>
                <c:pt idx="1549" formatCode="_(* #,##0.00_);_(* \(#,##0.00\);_(* &quot;-&quot;??_);_(@_)">
                  <c:v>#N/A</c:v>
                </c:pt>
                <c:pt idx="1550" formatCode="_(* #,##0.00_);_(* \(#,##0.00\);_(* &quot;-&quot;??_);_(@_)">
                  <c:v>#N/A</c:v>
                </c:pt>
                <c:pt idx="1551" formatCode="_(* #,##0.00_);_(* \(#,##0.00\);_(* &quot;-&quot;??_);_(@_)">
                  <c:v>#N/A</c:v>
                </c:pt>
                <c:pt idx="1552" formatCode="_(* #,##0.00_);_(* \(#,##0.00\);_(* &quot;-&quot;??_);_(@_)">
                  <c:v>#N/A</c:v>
                </c:pt>
                <c:pt idx="1553" formatCode="_(* #,##0.00_);_(* \(#,##0.00\);_(* &quot;-&quot;??_);_(@_)">
                  <c:v>#N/A</c:v>
                </c:pt>
                <c:pt idx="1554" formatCode="_(* #,##0.00_);_(* \(#,##0.00\);_(* &quot;-&quot;??_);_(@_)">
                  <c:v>#N/A</c:v>
                </c:pt>
                <c:pt idx="1555" formatCode="_(* #,##0.00_);_(* \(#,##0.00\);_(* &quot;-&quot;??_);_(@_)">
                  <c:v>#N/A</c:v>
                </c:pt>
                <c:pt idx="1556" formatCode="_(* #,##0.00_);_(* \(#,##0.00\);_(* &quot;-&quot;??_);_(@_)">
                  <c:v>#N/A</c:v>
                </c:pt>
                <c:pt idx="1557" formatCode="_(* #,##0.00_);_(* \(#,##0.00\);_(* &quot;-&quot;??_);_(@_)">
                  <c:v>#N/A</c:v>
                </c:pt>
                <c:pt idx="1558" formatCode="_(* #,##0.00_);_(* \(#,##0.00\);_(* &quot;-&quot;??_);_(@_)">
                  <c:v>#N/A</c:v>
                </c:pt>
                <c:pt idx="1559" formatCode="_(* #,##0.00_);_(* \(#,##0.00\);_(* &quot;-&quot;??_);_(@_)">
                  <c:v>#N/A</c:v>
                </c:pt>
                <c:pt idx="1560" formatCode="_(* #,##0.00_);_(* \(#,##0.00\);_(* &quot;-&quot;??_);_(@_)">
                  <c:v>#N/A</c:v>
                </c:pt>
                <c:pt idx="1561" formatCode="_(* #,##0.00_);_(* \(#,##0.00\);_(* &quot;-&quot;??_);_(@_)">
                  <c:v>#N/A</c:v>
                </c:pt>
                <c:pt idx="1562" formatCode="_(* #,##0.00_);_(* \(#,##0.00\);_(* &quot;-&quot;??_);_(@_)">
                  <c:v>#N/A</c:v>
                </c:pt>
                <c:pt idx="1563" formatCode="_(* #,##0.00_);_(* \(#,##0.00\);_(* &quot;-&quot;??_);_(@_)">
                  <c:v>#N/A</c:v>
                </c:pt>
                <c:pt idx="1564" formatCode="_(* #,##0.00_);_(* \(#,##0.00\);_(* &quot;-&quot;??_);_(@_)">
                  <c:v>#N/A</c:v>
                </c:pt>
                <c:pt idx="1565" formatCode="_(* #,##0.00_);_(* \(#,##0.00\);_(* &quot;-&quot;??_);_(@_)">
                  <c:v>#N/A</c:v>
                </c:pt>
                <c:pt idx="1566" formatCode="_(* #,##0.00_);_(* \(#,##0.00\);_(* &quot;-&quot;??_);_(@_)">
                  <c:v>#N/A</c:v>
                </c:pt>
                <c:pt idx="1567" formatCode="_(* #,##0.00_);_(* \(#,##0.00\);_(* &quot;-&quot;??_);_(@_)">
                  <c:v>#N/A</c:v>
                </c:pt>
                <c:pt idx="1568" formatCode="_(* #,##0.00_);_(* \(#,##0.00\);_(* &quot;-&quot;??_);_(@_)">
                  <c:v>#N/A</c:v>
                </c:pt>
                <c:pt idx="1569" formatCode="_(* #,##0.00_);_(* \(#,##0.00\);_(* &quot;-&quot;??_);_(@_)">
                  <c:v>#N/A</c:v>
                </c:pt>
                <c:pt idx="1570" formatCode="_(* #,##0.00_);_(* \(#,##0.00\);_(* &quot;-&quot;??_);_(@_)">
                  <c:v>#N/A</c:v>
                </c:pt>
                <c:pt idx="1571" formatCode="_(* #,##0.00_);_(* \(#,##0.00\);_(* &quot;-&quot;??_);_(@_)">
                  <c:v>#N/A</c:v>
                </c:pt>
                <c:pt idx="1572" formatCode="_(* #,##0.00_);_(* \(#,##0.00\);_(* &quot;-&quot;??_);_(@_)">
                  <c:v>#N/A</c:v>
                </c:pt>
                <c:pt idx="1573" formatCode="_(* #,##0.00_);_(* \(#,##0.00\);_(* &quot;-&quot;??_);_(@_)">
                  <c:v>#N/A</c:v>
                </c:pt>
                <c:pt idx="1574" formatCode="_(* #,##0.00_);_(* \(#,##0.00\);_(* &quot;-&quot;??_);_(@_)">
                  <c:v>#N/A</c:v>
                </c:pt>
                <c:pt idx="1575" formatCode="_(* #,##0.00_);_(* \(#,##0.00\);_(* &quot;-&quot;??_);_(@_)">
                  <c:v>#N/A</c:v>
                </c:pt>
                <c:pt idx="1576" formatCode="_(* #,##0.00_);_(* \(#,##0.00\);_(* &quot;-&quot;??_);_(@_)">
                  <c:v>#N/A</c:v>
                </c:pt>
                <c:pt idx="1577" formatCode="_(* #,##0.00_);_(* \(#,##0.00\);_(* &quot;-&quot;??_);_(@_)">
                  <c:v>#N/A</c:v>
                </c:pt>
                <c:pt idx="1578" formatCode="_(* #,##0.00_);_(* \(#,##0.00\);_(* &quot;-&quot;??_);_(@_)">
                  <c:v>#N/A</c:v>
                </c:pt>
                <c:pt idx="1579" formatCode="_(* #,##0.00_);_(* \(#,##0.00\);_(* &quot;-&quot;??_);_(@_)">
                  <c:v>#N/A</c:v>
                </c:pt>
                <c:pt idx="1580" formatCode="_(* #,##0.00_);_(* \(#,##0.00\);_(* &quot;-&quot;??_);_(@_)">
                  <c:v>#N/A</c:v>
                </c:pt>
                <c:pt idx="1581" formatCode="_(* #,##0.00_);_(* \(#,##0.00\);_(* &quot;-&quot;??_);_(@_)">
                  <c:v>#N/A</c:v>
                </c:pt>
                <c:pt idx="1582" formatCode="_(* #,##0.00_);_(* \(#,##0.00\);_(* &quot;-&quot;??_);_(@_)">
                  <c:v>#N/A</c:v>
                </c:pt>
                <c:pt idx="1583" formatCode="_(* #,##0.00_);_(* \(#,##0.00\);_(* &quot;-&quot;??_);_(@_)">
                  <c:v>#N/A</c:v>
                </c:pt>
                <c:pt idx="1584" formatCode="_(* #,##0.00_);_(* \(#,##0.00\);_(* &quot;-&quot;??_);_(@_)">
                  <c:v>#N/A</c:v>
                </c:pt>
                <c:pt idx="1585" formatCode="_(* #,##0.00_);_(* \(#,##0.00\);_(* &quot;-&quot;??_);_(@_)">
                  <c:v>#N/A</c:v>
                </c:pt>
                <c:pt idx="1586" formatCode="_(* #,##0.00_);_(* \(#,##0.00\);_(* &quot;-&quot;??_);_(@_)">
                  <c:v>#N/A</c:v>
                </c:pt>
                <c:pt idx="1587" formatCode="_(* #,##0.00_);_(* \(#,##0.00\);_(* &quot;-&quot;??_);_(@_)">
                  <c:v>#N/A</c:v>
                </c:pt>
                <c:pt idx="1588" formatCode="_(* #,##0.00_);_(* \(#,##0.00\);_(* &quot;-&quot;??_);_(@_)">
                  <c:v>#N/A</c:v>
                </c:pt>
                <c:pt idx="1589" formatCode="_(* #,##0.00_);_(* \(#,##0.00\);_(* &quot;-&quot;??_);_(@_)">
                  <c:v>#N/A</c:v>
                </c:pt>
                <c:pt idx="1590" formatCode="_(* #,##0.00_);_(* \(#,##0.00\);_(* &quot;-&quot;??_);_(@_)">
                  <c:v>#N/A</c:v>
                </c:pt>
                <c:pt idx="1591" formatCode="_(* #,##0.00_);_(* \(#,##0.00\);_(* &quot;-&quot;??_);_(@_)">
                  <c:v>#N/A</c:v>
                </c:pt>
                <c:pt idx="1592" formatCode="_(* #,##0.00_);_(* \(#,##0.00\);_(* &quot;-&quot;??_);_(@_)">
                  <c:v>#N/A</c:v>
                </c:pt>
                <c:pt idx="1593" formatCode="_(* #,##0.00_);_(* \(#,##0.00\);_(* &quot;-&quot;??_);_(@_)">
                  <c:v>#N/A</c:v>
                </c:pt>
                <c:pt idx="1594" formatCode="_(* #,##0.00_);_(* \(#,##0.00\);_(* &quot;-&quot;??_);_(@_)">
                  <c:v>#N/A</c:v>
                </c:pt>
                <c:pt idx="1595" formatCode="_(* #,##0.00_);_(* \(#,##0.00\);_(* &quot;-&quot;??_);_(@_)">
                  <c:v>#N/A</c:v>
                </c:pt>
                <c:pt idx="1596" formatCode="_(* #,##0.00_);_(* \(#,##0.00\);_(* &quot;-&quot;??_);_(@_)">
                  <c:v>#N/A</c:v>
                </c:pt>
                <c:pt idx="1597" formatCode="_(* #,##0.00_);_(* \(#,##0.00\);_(* &quot;-&quot;??_);_(@_)">
                  <c:v>#N/A</c:v>
                </c:pt>
                <c:pt idx="1598" formatCode="_(* #,##0.00_);_(* \(#,##0.00\);_(* &quot;-&quot;??_);_(@_)">
                  <c:v>#N/A</c:v>
                </c:pt>
                <c:pt idx="1599" formatCode="_(* #,##0.00_);_(* \(#,##0.00\);_(* &quot;-&quot;??_);_(@_)">
                  <c:v>#N/A</c:v>
                </c:pt>
                <c:pt idx="1600" formatCode="_(* #,##0.00_);_(* \(#,##0.00\);_(* &quot;-&quot;??_);_(@_)">
                  <c:v>#N/A</c:v>
                </c:pt>
                <c:pt idx="1601" formatCode="_(* #,##0.00_);_(* \(#,##0.00\);_(* &quot;-&quot;??_);_(@_)">
                  <c:v>#N/A</c:v>
                </c:pt>
                <c:pt idx="1602" formatCode="_(* #,##0.00_);_(* \(#,##0.00\);_(* &quot;-&quot;??_);_(@_)">
                  <c:v>#N/A</c:v>
                </c:pt>
                <c:pt idx="1603" formatCode="_(* #,##0.00_);_(* \(#,##0.00\);_(* &quot;-&quot;??_);_(@_)">
                  <c:v>#N/A</c:v>
                </c:pt>
                <c:pt idx="1604" formatCode="_(* #,##0.00_);_(* \(#,##0.00\);_(* &quot;-&quot;??_);_(@_)">
                  <c:v>#N/A</c:v>
                </c:pt>
                <c:pt idx="1605" formatCode="_(* #,##0.00_);_(* \(#,##0.00\);_(* &quot;-&quot;??_);_(@_)">
                  <c:v>#N/A</c:v>
                </c:pt>
                <c:pt idx="1606" formatCode="_(* #,##0.00_);_(* \(#,##0.00\);_(* &quot;-&quot;??_);_(@_)">
                  <c:v>#N/A</c:v>
                </c:pt>
                <c:pt idx="1607" formatCode="_(* #,##0.00_);_(* \(#,##0.00\);_(* &quot;-&quot;??_);_(@_)">
                  <c:v>#N/A</c:v>
                </c:pt>
                <c:pt idx="1608" formatCode="_(* #,##0.00_);_(* \(#,##0.00\);_(* &quot;-&quot;??_);_(@_)">
                  <c:v>#N/A</c:v>
                </c:pt>
                <c:pt idx="1609" formatCode="_(* #,##0.00_);_(* \(#,##0.00\);_(* &quot;-&quot;??_);_(@_)">
                  <c:v>#N/A</c:v>
                </c:pt>
                <c:pt idx="1610" formatCode="_(* #,##0.00_);_(* \(#,##0.00\);_(* &quot;-&quot;??_);_(@_)">
                  <c:v>#N/A</c:v>
                </c:pt>
                <c:pt idx="1611" formatCode="_(* #,##0.00_);_(* \(#,##0.00\);_(* &quot;-&quot;??_);_(@_)">
                  <c:v>#N/A</c:v>
                </c:pt>
                <c:pt idx="1612" formatCode="_(* #,##0.00_);_(* \(#,##0.00\);_(* &quot;-&quot;??_);_(@_)">
                  <c:v>#N/A</c:v>
                </c:pt>
                <c:pt idx="1613" formatCode="_(* #,##0.00_);_(* \(#,##0.00\);_(* &quot;-&quot;??_);_(@_)">
                  <c:v>#N/A</c:v>
                </c:pt>
                <c:pt idx="1614" formatCode="_(* #,##0.00_);_(* \(#,##0.00\);_(* &quot;-&quot;??_);_(@_)">
                  <c:v>#N/A</c:v>
                </c:pt>
                <c:pt idx="1615" formatCode="_(* #,##0.00_);_(* \(#,##0.00\);_(* &quot;-&quot;??_);_(@_)">
                  <c:v>#N/A</c:v>
                </c:pt>
                <c:pt idx="1616" formatCode="_(* #,##0.00_);_(* \(#,##0.00\);_(* &quot;-&quot;??_);_(@_)">
                  <c:v>#N/A</c:v>
                </c:pt>
                <c:pt idx="1617" formatCode="_(* #,##0.00_);_(* \(#,##0.00\);_(* &quot;-&quot;??_);_(@_)">
                  <c:v>#N/A</c:v>
                </c:pt>
                <c:pt idx="1618" formatCode="_(* #,##0.00_);_(* \(#,##0.00\);_(* &quot;-&quot;??_);_(@_)">
                  <c:v>#N/A</c:v>
                </c:pt>
                <c:pt idx="1619" formatCode="_(* #,##0.00_);_(* \(#,##0.00\);_(* &quot;-&quot;??_);_(@_)">
                  <c:v>#N/A</c:v>
                </c:pt>
                <c:pt idx="1620" formatCode="_(* #,##0.00_);_(* \(#,##0.00\);_(* &quot;-&quot;??_);_(@_)">
                  <c:v>#N/A</c:v>
                </c:pt>
                <c:pt idx="1621" formatCode="_(* #,##0.00_);_(* \(#,##0.00\);_(* &quot;-&quot;??_);_(@_)">
                  <c:v>#N/A</c:v>
                </c:pt>
                <c:pt idx="1622" formatCode="_(* #,##0.00_);_(* \(#,##0.00\);_(* &quot;-&quot;??_);_(@_)">
                  <c:v>#N/A</c:v>
                </c:pt>
                <c:pt idx="1623" formatCode="_(* #,##0.00_);_(* \(#,##0.00\);_(* &quot;-&quot;??_);_(@_)">
                  <c:v>#N/A</c:v>
                </c:pt>
                <c:pt idx="1624" formatCode="_(* #,##0.00_);_(* \(#,##0.00\);_(* &quot;-&quot;??_);_(@_)">
                  <c:v>#N/A</c:v>
                </c:pt>
                <c:pt idx="1625" formatCode="_(* #,##0.00_);_(* \(#,##0.00\);_(* &quot;-&quot;??_);_(@_)">
                  <c:v>#N/A</c:v>
                </c:pt>
                <c:pt idx="1626" formatCode="_(* #,##0.00_);_(* \(#,##0.00\);_(* &quot;-&quot;??_);_(@_)">
                  <c:v>#N/A</c:v>
                </c:pt>
                <c:pt idx="1627" formatCode="_(* #,##0.00_);_(* \(#,##0.00\);_(* &quot;-&quot;??_);_(@_)">
                  <c:v>#N/A</c:v>
                </c:pt>
                <c:pt idx="1628" formatCode="_(* #,##0.00_);_(* \(#,##0.00\);_(* &quot;-&quot;??_);_(@_)">
                  <c:v>#N/A</c:v>
                </c:pt>
                <c:pt idx="1629" formatCode="_(* #,##0.00_);_(* \(#,##0.00\);_(* &quot;-&quot;??_);_(@_)">
                  <c:v>#N/A</c:v>
                </c:pt>
                <c:pt idx="1630" formatCode="_(* #,##0.00_);_(* \(#,##0.00\);_(* &quot;-&quot;??_);_(@_)">
                  <c:v>#N/A</c:v>
                </c:pt>
                <c:pt idx="1631" formatCode="_(* #,##0.00_);_(* \(#,##0.00\);_(* &quot;-&quot;??_);_(@_)">
                  <c:v>#N/A</c:v>
                </c:pt>
                <c:pt idx="1632" formatCode="_(* #,##0.00_);_(* \(#,##0.00\);_(* &quot;-&quot;??_);_(@_)">
                  <c:v>#N/A</c:v>
                </c:pt>
                <c:pt idx="1633" formatCode="_(* #,##0.00_);_(* \(#,##0.00\);_(* &quot;-&quot;??_);_(@_)">
                  <c:v>#N/A</c:v>
                </c:pt>
                <c:pt idx="1634" formatCode="_(* #,##0.00_);_(* \(#,##0.00\);_(* &quot;-&quot;??_);_(@_)">
                  <c:v>#N/A</c:v>
                </c:pt>
                <c:pt idx="1635" formatCode="_(* #,##0.00_);_(* \(#,##0.00\);_(* &quot;-&quot;??_);_(@_)">
                  <c:v>#N/A</c:v>
                </c:pt>
                <c:pt idx="1636" formatCode="_(* #,##0.00_);_(* \(#,##0.00\);_(* &quot;-&quot;??_);_(@_)">
                  <c:v>#N/A</c:v>
                </c:pt>
                <c:pt idx="1637" formatCode="_(* #,##0.00_);_(* \(#,##0.00\);_(* &quot;-&quot;??_);_(@_)">
                  <c:v>#N/A</c:v>
                </c:pt>
                <c:pt idx="1638" formatCode="_(* #,##0.00_);_(* \(#,##0.00\);_(* &quot;-&quot;??_);_(@_)">
                  <c:v>#N/A</c:v>
                </c:pt>
                <c:pt idx="1639" formatCode="_(* #,##0.00_);_(* \(#,##0.00\);_(* &quot;-&quot;??_);_(@_)">
                  <c:v>#N/A</c:v>
                </c:pt>
                <c:pt idx="1640" formatCode="_(* #,##0.00_);_(* \(#,##0.00\);_(* &quot;-&quot;??_);_(@_)">
                  <c:v>#N/A</c:v>
                </c:pt>
                <c:pt idx="1641" formatCode="_(* #,##0.00_);_(* \(#,##0.00\);_(* &quot;-&quot;??_);_(@_)">
                  <c:v>#N/A</c:v>
                </c:pt>
                <c:pt idx="1642" formatCode="_(* #,##0.00_);_(* \(#,##0.00\);_(* &quot;-&quot;??_);_(@_)">
                  <c:v>#N/A</c:v>
                </c:pt>
                <c:pt idx="1643" formatCode="_(* #,##0.00_);_(* \(#,##0.00\);_(* &quot;-&quot;??_);_(@_)">
                  <c:v>#N/A</c:v>
                </c:pt>
                <c:pt idx="1644" formatCode="_(* #,##0.00_);_(* \(#,##0.00\);_(* &quot;-&quot;??_);_(@_)">
                  <c:v>#N/A</c:v>
                </c:pt>
                <c:pt idx="1645" formatCode="_(* #,##0.00_);_(* \(#,##0.00\);_(* &quot;-&quot;??_);_(@_)">
                  <c:v>#N/A</c:v>
                </c:pt>
                <c:pt idx="1646" formatCode="_(* #,##0.00_);_(* \(#,##0.00\);_(* &quot;-&quot;??_);_(@_)">
                  <c:v>#N/A</c:v>
                </c:pt>
                <c:pt idx="1647" formatCode="_(* #,##0.00_);_(* \(#,##0.00\);_(* &quot;-&quot;??_);_(@_)">
                  <c:v>#N/A</c:v>
                </c:pt>
                <c:pt idx="1648" formatCode="_(* #,##0.00_);_(* \(#,##0.00\);_(* &quot;-&quot;??_);_(@_)">
                  <c:v>#N/A</c:v>
                </c:pt>
                <c:pt idx="1649" formatCode="_(* #,##0.00_);_(* \(#,##0.00\);_(* &quot;-&quot;??_);_(@_)">
                  <c:v>#N/A</c:v>
                </c:pt>
                <c:pt idx="1650" formatCode="_(* #,##0.00_);_(* \(#,##0.00\);_(* &quot;-&quot;??_);_(@_)">
                  <c:v>#N/A</c:v>
                </c:pt>
                <c:pt idx="1651" formatCode="_(* #,##0.00_);_(* \(#,##0.00\);_(* &quot;-&quot;??_);_(@_)">
                  <c:v>#N/A</c:v>
                </c:pt>
                <c:pt idx="1652" formatCode="_(* #,##0.00_);_(* \(#,##0.00\);_(* &quot;-&quot;??_);_(@_)">
                  <c:v>#N/A</c:v>
                </c:pt>
                <c:pt idx="1653" formatCode="_(* #,##0.00_);_(* \(#,##0.00\);_(* &quot;-&quot;??_);_(@_)">
                  <c:v>#N/A</c:v>
                </c:pt>
                <c:pt idx="1654" formatCode="_(* #,##0.00_);_(* \(#,##0.00\);_(* &quot;-&quot;??_);_(@_)">
                  <c:v>#N/A</c:v>
                </c:pt>
                <c:pt idx="1655" formatCode="_(* #,##0.00_);_(* \(#,##0.00\);_(* &quot;-&quot;??_);_(@_)">
                  <c:v>#N/A</c:v>
                </c:pt>
                <c:pt idx="1656" formatCode="_(* #,##0.00_);_(* \(#,##0.00\);_(* &quot;-&quot;??_);_(@_)">
                  <c:v>#N/A</c:v>
                </c:pt>
                <c:pt idx="1657" formatCode="_(* #,##0.00_);_(* \(#,##0.00\);_(* &quot;-&quot;??_);_(@_)">
                  <c:v>#N/A</c:v>
                </c:pt>
                <c:pt idx="1658" formatCode="_(* #,##0.00_);_(* \(#,##0.00\);_(* &quot;-&quot;??_);_(@_)">
                  <c:v>#N/A</c:v>
                </c:pt>
                <c:pt idx="1659" formatCode="_(* #,##0.00_);_(* \(#,##0.00\);_(* &quot;-&quot;??_);_(@_)">
                  <c:v>#N/A</c:v>
                </c:pt>
                <c:pt idx="1660" formatCode="_(* #,##0.00_);_(* \(#,##0.00\);_(* &quot;-&quot;??_);_(@_)">
                  <c:v>#N/A</c:v>
                </c:pt>
                <c:pt idx="1661" formatCode="_(* #,##0.00_);_(* \(#,##0.00\);_(* &quot;-&quot;??_);_(@_)">
                  <c:v>#N/A</c:v>
                </c:pt>
                <c:pt idx="1662" formatCode="_(* #,##0.00_);_(* \(#,##0.00\);_(* &quot;-&quot;??_);_(@_)">
                  <c:v>#N/A</c:v>
                </c:pt>
                <c:pt idx="1663" formatCode="_(* #,##0.00_);_(* \(#,##0.00\);_(* &quot;-&quot;??_);_(@_)">
                  <c:v>#N/A</c:v>
                </c:pt>
                <c:pt idx="1664" formatCode="_(* #,##0.00_);_(* \(#,##0.00\);_(* &quot;-&quot;??_);_(@_)">
                  <c:v>#N/A</c:v>
                </c:pt>
                <c:pt idx="1665" formatCode="_(* #,##0.00_);_(* \(#,##0.00\);_(* &quot;-&quot;??_);_(@_)">
                  <c:v>#N/A</c:v>
                </c:pt>
                <c:pt idx="1666" formatCode="_(* #,##0.00_);_(* \(#,##0.00\);_(* &quot;-&quot;??_);_(@_)">
                  <c:v>#N/A</c:v>
                </c:pt>
                <c:pt idx="1667" formatCode="_(* #,##0.00_);_(* \(#,##0.00\);_(* &quot;-&quot;??_);_(@_)">
                  <c:v>#N/A</c:v>
                </c:pt>
                <c:pt idx="1668" formatCode="_(* #,##0.00_);_(* \(#,##0.00\);_(* &quot;-&quot;??_);_(@_)">
                  <c:v>#N/A</c:v>
                </c:pt>
                <c:pt idx="1669" formatCode="_(* #,##0.00_);_(* \(#,##0.00\);_(* &quot;-&quot;??_);_(@_)">
                  <c:v>#N/A</c:v>
                </c:pt>
                <c:pt idx="1670" formatCode="_(* #,##0.00_);_(* \(#,##0.00\);_(* &quot;-&quot;??_);_(@_)">
                  <c:v>#N/A</c:v>
                </c:pt>
                <c:pt idx="1671" formatCode="_(* #,##0.00_);_(* \(#,##0.00\);_(* &quot;-&quot;??_);_(@_)">
                  <c:v>#N/A</c:v>
                </c:pt>
                <c:pt idx="1672" formatCode="_(* #,##0.00_);_(* \(#,##0.00\);_(* &quot;-&quot;??_);_(@_)">
                  <c:v>#N/A</c:v>
                </c:pt>
                <c:pt idx="1673" formatCode="_(* #,##0.00_);_(* \(#,##0.00\);_(* &quot;-&quot;??_);_(@_)">
                  <c:v>#N/A</c:v>
                </c:pt>
                <c:pt idx="1674" formatCode="_(* #,##0.00_);_(* \(#,##0.00\);_(* &quot;-&quot;??_);_(@_)">
                  <c:v>#N/A</c:v>
                </c:pt>
                <c:pt idx="1675" formatCode="_(* #,##0.00_);_(* \(#,##0.00\);_(* &quot;-&quot;??_);_(@_)">
                  <c:v>#N/A</c:v>
                </c:pt>
                <c:pt idx="1676" formatCode="_(* #,##0.00_);_(* \(#,##0.00\);_(* &quot;-&quot;??_);_(@_)">
                  <c:v>#N/A</c:v>
                </c:pt>
                <c:pt idx="1677" formatCode="_(* #,##0.00_);_(* \(#,##0.00\);_(* &quot;-&quot;??_);_(@_)">
                  <c:v>#N/A</c:v>
                </c:pt>
                <c:pt idx="1678" formatCode="_(* #,##0.00_);_(* \(#,##0.00\);_(* &quot;-&quot;??_);_(@_)">
                  <c:v>#N/A</c:v>
                </c:pt>
                <c:pt idx="1679" formatCode="_(* #,##0.00_);_(* \(#,##0.00\);_(* &quot;-&quot;??_);_(@_)">
                  <c:v>#N/A</c:v>
                </c:pt>
                <c:pt idx="1680" formatCode="_(* #,##0.00_);_(* \(#,##0.00\);_(* &quot;-&quot;??_);_(@_)">
                  <c:v>#N/A</c:v>
                </c:pt>
                <c:pt idx="1681" formatCode="_(* #,##0.00_);_(* \(#,##0.00\);_(* &quot;-&quot;??_);_(@_)">
                  <c:v>#N/A</c:v>
                </c:pt>
                <c:pt idx="1682" formatCode="_(* #,##0.00_);_(* \(#,##0.00\);_(* &quot;-&quot;??_);_(@_)">
                  <c:v>#N/A</c:v>
                </c:pt>
                <c:pt idx="1683" formatCode="_(* #,##0.00_);_(* \(#,##0.00\);_(* &quot;-&quot;??_);_(@_)">
                  <c:v>#N/A</c:v>
                </c:pt>
                <c:pt idx="1684" formatCode="_(* #,##0.00_);_(* \(#,##0.00\);_(* &quot;-&quot;??_);_(@_)">
                  <c:v>#N/A</c:v>
                </c:pt>
                <c:pt idx="1685" formatCode="_(* #,##0.00_);_(* \(#,##0.00\);_(* &quot;-&quot;??_);_(@_)">
                  <c:v>#N/A</c:v>
                </c:pt>
                <c:pt idx="1686" formatCode="_(* #,##0.00_);_(* \(#,##0.00\);_(* &quot;-&quot;??_);_(@_)">
                  <c:v>#N/A</c:v>
                </c:pt>
                <c:pt idx="1687" formatCode="_(* #,##0.00_);_(* \(#,##0.00\);_(* &quot;-&quot;??_);_(@_)">
                  <c:v>#N/A</c:v>
                </c:pt>
                <c:pt idx="1688" formatCode="_(* #,##0.00_);_(* \(#,##0.00\);_(* &quot;-&quot;??_);_(@_)">
                  <c:v>#N/A</c:v>
                </c:pt>
                <c:pt idx="1689" formatCode="_(* #,##0.00_);_(* \(#,##0.00\);_(* &quot;-&quot;??_);_(@_)">
                  <c:v>#N/A</c:v>
                </c:pt>
                <c:pt idx="1690" formatCode="_(* #,##0.00_);_(* \(#,##0.00\);_(* &quot;-&quot;??_);_(@_)">
                  <c:v>#N/A</c:v>
                </c:pt>
                <c:pt idx="1691" formatCode="_(* #,##0.00_);_(* \(#,##0.00\);_(* &quot;-&quot;??_);_(@_)">
                  <c:v>#N/A</c:v>
                </c:pt>
                <c:pt idx="1692" formatCode="_(* #,##0.00_);_(* \(#,##0.00\);_(* &quot;-&quot;??_);_(@_)">
                  <c:v>#N/A</c:v>
                </c:pt>
                <c:pt idx="1693" formatCode="_(* #,##0.00_);_(* \(#,##0.00\);_(* &quot;-&quot;??_);_(@_)">
                  <c:v>#N/A</c:v>
                </c:pt>
                <c:pt idx="1694" formatCode="_(* #,##0.00_);_(* \(#,##0.00\);_(* &quot;-&quot;??_);_(@_)">
                  <c:v>#N/A</c:v>
                </c:pt>
                <c:pt idx="1695" formatCode="_(* #,##0.00_);_(* \(#,##0.00\);_(* &quot;-&quot;??_);_(@_)">
                  <c:v>#N/A</c:v>
                </c:pt>
                <c:pt idx="1696" formatCode="_(* #,##0.00_);_(* \(#,##0.00\);_(* &quot;-&quot;??_);_(@_)">
                  <c:v>#N/A</c:v>
                </c:pt>
                <c:pt idx="1697" formatCode="_(* #,##0.00_);_(* \(#,##0.00\);_(* &quot;-&quot;??_);_(@_)">
                  <c:v>#N/A</c:v>
                </c:pt>
                <c:pt idx="1698" formatCode="_(* #,##0.00_);_(* \(#,##0.00\);_(* &quot;-&quot;??_);_(@_)">
                  <c:v>#N/A</c:v>
                </c:pt>
                <c:pt idx="1699" formatCode="_(* #,##0.00_);_(* \(#,##0.00\);_(* &quot;-&quot;??_);_(@_)">
                  <c:v>#N/A</c:v>
                </c:pt>
                <c:pt idx="1700" formatCode="_(* #,##0.00_);_(* \(#,##0.00\);_(* &quot;-&quot;??_);_(@_)">
                  <c:v>#N/A</c:v>
                </c:pt>
                <c:pt idx="1701" formatCode="_(* #,##0.00_);_(* \(#,##0.00\);_(* &quot;-&quot;??_);_(@_)">
                  <c:v>#N/A</c:v>
                </c:pt>
                <c:pt idx="1702" formatCode="_(* #,##0.00_);_(* \(#,##0.00\);_(* &quot;-&quot;??_);_(@_)">
                  <c:v>#N/A</c:v>
                </c:pt>
                <c:pt idx="1703" formatCode="_(* #,##0.00_);_(* \(#,##0.00\);_(* &quot;-&quot;??_);_(@_)">
                  <c:v>#N/A</c:v>
                </c:pt>
                <c:pt idx="1704" formatCode="_(* #,##0.00_);_(* \(#,##0.00\);_(* &quot;-&quot;??_);_(@_)">
                  <c:v>#N/A</c:v>
                </c:pt>
                <c:pt idx="1705" formatCode="_(* #,##0.00_);_(* \(#,##0.00\);_(* &quot;-&quot;??_);_(@_)">
                  <c:v>#N/A</c:v>
                </c:pt>
                <c:pt idx="1706" formatCode="_(* #,##0.00_);_(* \(#,##0.00\);_(* &quot;-&quot;??_);_(@_)">
                  <c:v>#N/A</c:v>
                </c:pt>
                <c:pt idx="1707" formatCode="_(* #,##0.00_);_(* \(#,##0.00\);_(* &quot;-&quot;??_);_(@_)">
                  <c:v>#N/A</c:v>
                </c:pt>
                <c:pt idx="1708" formatCode="_(* #,##0.00_);_(* \(#,##0.00\);_(* &quot;-&quot;??_);_(@_)">
                  <c:v>#N/A</c:v>
                </c:pt>
                <c:pt idx="1709" formatCode="_(* #,##0.00_);_(* \(#,##0.00\);_(* &quot;-&quot;??_);_(@_)">
                  <c:v>#N/A</c:v>
                </c:pt>
                <c:pt idx="1710" formatCode="_(* #,##0.00_);_(* \(#,##0.00\);_(* &quot;-&quot;??_);_(@_)">
                  <c:v>#N/A</c:v>
                </c:pt>
                <c:pt idx="1711" formatCode="_(* #,##0.00_);_(* \(#,##0.00\);_(* &quot;-&quot;??_);_(@_)">
                  <c:v>#N/A</c:v>
                </c:pt>
                <c:pt idx="1712" formatCode="_(* #,##0.00_);_(* \(#,##0.00\);_(* &quot;-&quot;??_);_(@_)">
                  <c:v>#N/A</c:v>
                </c:pt>
                <c:pt idx="1713" formatCode="_(* #,##0.00_);_(* \(#,##0.00\);_(* &quot;-&quot;??_);_(@_)">
                  <c:v>#N/A</c:v>
                </c:pt>
                <c:pt idx="1714" formatCode="_(* #,##0.00_);_(* \(#,##0.00\);_(* &quot;-&quot;??_);_(@_)">
                  <c:v>#N/A</c:v>
                </c:pt>
                <c:pt idx="1715" formatCode="_(* #,##0.00_);_(* \(#,##0.00\);_(* &quot;-&quot;??_);_(@_)">
                  <c:v>#N/A</c:v>
                </c:pt>
                <c:pt idx="1716" formatCode="_(* #,##0.00_);_(* \(#,##0.00\);_(* &quot;-&quot;??_);_(@_)">
                  <c:v>#N/A</c:v>
                </c:pt>
                <c:pt idx="1717" formatCode="_(* #,##0.00_);_(* \(#,##0.00\);_(* &quot;-&quot;??_);_(@_)">
                  <c:v>#N/A</c:v>
                </c:pt>
                <c:pt idx="1718" formatCode="_(* #,##0.00_);_(* \(#,##0.00\);_(* &quot;-&quot;??_);_(@_)">
                  <c:v>#N/A</c:v>
                </c:pt>
                <c:pt idx="1719" formatCode="_(* #,##0.00_);_(* \(#,##0.00\);_(* &quot;-&quot;??_);_(@_)">
                  <c:v>#N/A</c:v>
                </c:pt>
                <c:pt idx="1720" formatCode="_(* #,##0.00_);_(* \(#,##0.00\);_(* &quot;-&quot;??_);_(@_)">
                  <c:v>#N/A</c:v>
                </c:pt>
                <c:pt idx="1721" formatCode="_(* #,##0.00_);_(* \(#,##0.00\);_(* &quot;-&quot;??_);_(@_)">
                  <c:v>#N/A</c:v>
                </c:pt>
                <c:pt idx="1722" formatCode="_(* #,##0.00_);_(* \(#,##0.00\);_(* &quot;-&quot;??_);_(@_)">
                  <c:v>#N/A</c:v>
                </c:pt>
                <c:pt idx="1723" formatCode="_(* #,##0.00_);_(* \(#,##0.00\);_(* &quot;-&quot;??_);_(@_)">
                  <c:v>#N/A</c:v>
                </c:pt>
                <c:pt idx="1724" formatCode="_(* #,##0.00_);_(* \(#,##0.00\);_(* &quot;-&quot;??_);_(@_)">
                  <c:v>#N/A</c:v>
                </c:pt>
                <c:pt idx="1725" formatCode="_(* #,##0.00_);_(* \(#,##0.00\);_(* &quot;-&quot;??_);_(@_)">
                  <c:v>#N/A</c:v>
                </c:pt>
                <c:pt idx="1726" formatCode="_(* #,##0.00_);_(* \(#,##0.00\);_(* &quot;-&quot;??_);_(@_)">
                  <c:v>#N/A</c:v>
                </c:pt>
                <c:pt idx="1727" formatCode="_(* #,##0.00_);_(* \(#,##0.00\);_(* &quot;-&quot;??_);_(@_)">
                  <c:v>#N/A</c:v>
                </c:pt>
                <c:pt idx="1728" formatCode="_(* #,##0.00_);_(* \(#,##0.00\);_(* &quot;-&quot;??_);_(@_)">
                  <c:v>#N/A</c:v>
                </c:pt>
                <c:pt idx="1729" formatCode="_(* #,##0.00_);_(* \(#,##0.00\);_(* &quot;-&quot;??_);_(@_)">
                  <c:v>#N/A</c:v>
                </c:pt>
                <c:pt idx="1730" formatCode="_(* #,##0.00_);_(* \(#,##0.00\);_(* &quot;-&quot;??_);_(@_)">
                  <c:v>#N/A</c:v>
                </c:pt>
                <c:pt idx="1731" formatCode="_(* #,##0.00_);_(* \(#,##0.00\);_(* &quot;-&quot;??_);_(@_)">
                  <c:v>#N/A</c:v>
                </c:pt>
                <c:pt idx="1732" formatCode="_(* #,##0.00_);_(* \(#,##0.00\);_(* &quot;-&quot;??_);_(@_)">
                  <c:v>#N/A</c:v>
                </c:pt>
                <c:pt idx="1733" formatCode="_(* #,##0.00_);_(* \(#,##0.00\);_(* &quot;-&quot;??_);_(@_)">
                  <c:v>#N/A</c:v>
                </c:pt>
                <c:pt idx="1734" formatCode="_(* #,##0.00_);_(* \(#,##0.00\);_(* &quot;-&quot;??_);_(@_)">
                  <c:v>#N/A</c:v>
                </c:pt>
                <c:pt idx="1735" formatCode="_(* #,##0.00_);_(* \(#,##0.00\);_(* &quot;-&quot;??_);_(@_)">
                  <c:v>#N/A</c:v>
                </c:pt>
                <c:pt idx="1736" formatCode="_(* #,##0.00_);_(* \(#,##0.00\);_(* &quot;-&quot;??_);_(@_)">
                  <c:v>#N/A</c:v>
                </c:pt>
                <c:pt idx="1737" formatCode="_(* #,##0.00_);_(* \(#,##0.00\);_(* &quot;-&quot;??_);_(@_)">
                  <c:v>#N/A</c:v>
                </c:pt>
                <c:pt idx="1738" formatCode="_(* #,##0.00_);_(* \(#,##0.00\);_(* &quot;-&quot;??_);_(@_)">
                  <c:v>#N/A</c:v>
                </c:pt>
                <c:pt idx="1739" formatCode="_(* #,##0.00_);_(* \(#,##0.00\);_(* &quot;-&quot;??_);_(@_)">
                  <c:v>#N/A</c:v>
                </c:pt>
                <c:pt idx="1740" formatCode="_(* #,##0.00_);_(* \(#,##0.00\);_(* &quot;-&quot;??_);_(@_)">
                  <c:v>#N/A</c:v>
                </c:pt>
                <c:pt idx="1741" formatCode="_(* #,##0.00_);_(* \(#,##0.00\);_(* &quot;-&quot;??_);_(@_)">
                  <c:v>#N/A</c:v>
                </c:pt>
                <c:pt idx="1742" formatCode="_(* #,##0.00_);_(* \(#,##0.00\);_(* &quot;-&quot;??_);_(@_)">
                  <c:v>#N/A</c:v>
                </c:pt>
                <c:pt idx="1743" formatCode="_(* #,##0.00_);_(* \(#,##0.00\);_(* &quot;-&quot;??_);_(@_)">
                  <c:v>#N/A</c:v>
                </c:pt>
                <c:pt idx="1744" formatCode="_(* #,##0.00_);_(* \(#,##0.00\);_(* &quot;-&quot;??_);_(@_)">
                  <c:v>#N/A</c:v>
                </c:pt>
                <c:pt idx="1745" formatCode="_(* #,##0.00_);_(* \(#,##0.00\);_(* &quot;-&quot;??_);_(@_)">
                  <c:v>#N/A</c:v>
                </c:pt>
                <c:pt idx="1746" formatCode="_(* #,##0.00_);_(* \(#,##0.00\);_(* &quot;-&quot;??_);_(@_)">
                  <c:v>#N/A</c:v>
                </c:pt>
                <c:pt idx="1747" formatCode="_(* #,##0.00_);_(* \(#,##0.00\);_(* &quot;-&quot;??_);_(@_)">
                  <c:v>#N/A</c:v>
                </c:pt>
                <c:pt idx="1748" formatCode="_(* #,##0.00_);_(* \(#,##0.00\);_(* &quot;-&quot;??_);_(@_)">
                  <c:v>#N/A</c:v>
                </c:pt>
                <c:pt idx="1749" formatCode="_(* #,##0.00_);_(* \(#,##0.00\);_(* &quot;-&quot;??_);_(@_)">
                  <c:v>#N/A</c:v>
                </c:pt>
                <c:pt idx="1750" formatCode="_(* #,##0.00_);_(* \(#,##0.00\);_(* &quot;-&quot;??_);_(@_)">
                  <c:v>#N/A</c:v>
                </c:pt>
                <c:pt idx="1751" formatCode="_(* #,##0.00_);_(* \(#,##0.00\);_(* &quot;-&quot;??_);_(@_)">
                  <c:v>#N/A</c:v>
                </c:pt>
                <c:pt idx="1752" formatCode="_(* #,##0.00_);_(* \(#,##0.00\);_(* &quot;-&quot;??_);_(@_)">
                  <c:v>#N/A</c:v>
                </c:pt>
                <c:pt idx="1753" formatCode="_(* #,##0.00_);_(* \(#,##0.00\);_(* &quot;-&quot;??_);_(@_)">
                  <c:v>#N/A</c:v>
                </c:pt>
                <c:pt idx="1754" formatCode="_(* #,##0.00_);_(* \(#,##0.00\);_(* &quot;-&quot;??_);_(@_)">
                  <c:v>#N/A</c:v>
                </c:pt>
                <c:pt idx="1755" formatCode="_(* #,##0.00_);_(* \(#,##0.00\);_(* &quot;-&quot;??_);_(@_)">
                  <c:v>#N/A</c:v>
                </c:pt>
                <c:pt idx="1756" formatCode="_(* #,##0.00_);_(* \(#,##0.00\);_(* &quot;-&quot;??_);_(@_)">
                  <c:v>#N/A</c:v>
                </c:pt>
                <c:pt idx="1757" formatCode="_(* #,##0.00_);_(* \(#,##0.00\);_(* &quot;-&quot;??_);_(@_)">
                  <c:v>#N/A</c:v>
                </c:pt>
                <c:pt idx="1758" formatCode="_(* #,##0.00_);_(* \(#,##0.00\);_(* &quot;-&quot;??_);_(@_)">
                  <c:v>#N/A</c:v>
                </c:pt>
                <c:pt idx="1759" formatCode="_(* #,##0.00_);_(* \(#,##0.00\);_(* &quot;-&quot;??_);_(@_)">
                  <c:v>#N/A</c:v>
                </c:pt>
                <c:pt idx="1760" formatCode="_(* #,##0.00_);_(* \(#,##0.00\);_(* &quot;-&quot;??_);_(@_)">
                  <c:v>#N/A</c:v>
                </c:pt>
                <c:pt idx="1761" formatCode="_(* #,##0.00_);_(* \(#,##0.00\);_(* &quot;-&quot;??_);_(@_)">
                  <c:v>#N/A</c:v>
                </c:pt>
                <c:pt idx="1762" formatCode="_(* #,##0.00_);_(* \(#,##0.00\);_(* &quot;-&quot;??_);_(@_)">
                  <c:v>#N/A</c:v>
                </c:pt>
                <c:pt idx="1763" formatCode="_(* #,##0.00_);_(* \(#,##0.00\);_(* &quot;-&quot;??_);_(@_)">
                  <c:v>#N/A</c:v>
                </c:pt>
                <c:pt idx="1764" formatCode="_(* #,##0.00_);_(* \(#,##0.00\);_(* &quot;-&quot;??_);_(@_)">
                  <c:v>#N/A</c:v>
                </c:pt>
                <c:pt idx="1765" formatCode="_(* #,##0.00_);_(* \(#,##0.00\);_(* &quot;-&quot;??_);_(@_)">
                  <c:v>#N/A</c:v>
                </c:pt>
                <c:pt idx="1766" formatCode="_(* #,##0.00_);_(* \(#,##0.00\);_(* &quot;-&quot;??_);_(@_)">
                  <c:v>#N/A</c:v>
                </c:pt>
                <c:pt idx="1767" formatCode="_(* #,##0.00_);_(* \(#,##0.00\);_(* &quot;-&quot;??_);_(@_)">
                  <c:v>#N/A</c:v>
                </c:pt>
                <c:pt idx="1768" formatCode="_(* #,##0.00_);_(* \(#,##0.00\);_(* &quot;-&quot;??_);_(@_)">
                  <c:v>#N/A</c:v>
                </c:pt>
                <c:pt idx="1769" formatCode="_(* #,##0.00_);_(* \(#,##0.00\);_(* &quot;-&quot;??_);_(@_)">
                  <c:v>#N/A</c:v>
                </c:pt>
                <c:pt idx="1770" formatCode="_(* #,##0.00_);_(* \(#,##0.00\);_(* &quot;-&quot;??_);_(@_)">
                  <c:v>#N/A</c:v>
                </c:pt>
                <c:pt idx="1771" formatCode="_(* #,##0.00_);_(* \(#,##0.00\);_(* &quot;-&quot;??_);_(@_)">
                  <c:v>#N/A</c:v>
                </c:pt>
                <c:pt idx="1772" formatCode="_(* #,##0.00_);_(* \(#,##0.00\);_(* &quot;-&quot;??_);_(@_)">
                  <c:v>#N/A</c:v>
                </c:pt>
                <c:pt idx="1773" formatCode="_(* #,##0.00_);_(* \(#,##0.00\);_(* &quot;-&quot;??_);_(@_)">
                  <c:v>#N/A</c:v>
                </c:pt>
                <c:pt idx="1774" formatCode="_(* #,##0.00_);_(* \(#,##0.00\);_(* &quot;-&quot;??_);_(@_)">
                  <c:v>#N/A</c:v>
                </c:pt>
                <c:pt idx="1775" formatCode="_(* #,##0.00_);_(* \(#,##0.00\);_(* &quot;-&quot;??_);_(@_)">
                  <c:v>#N/A</c:v>
                </c:pt>
                <c:pt idx="1776" formatCode="_(* #,##0.00_);_(* \(#,##0.00\);_(* &quot;-&quot;??_);_(@_)">
                  <c:v>#N/A</c:v>
                </c:pt>
                <c:pt idx="1777" formatCode="_(* #,##0.00_);_(* \(#,##0.00\);_(* &quot;-&quot;??_);_(@_)">
                  <c:v>#N/A</c:v>
                </c:pt>
                <c:pt idx="1778" formatCode="_(* #,##0.00_);_(* \(#,##0.00\);_(* &quot;-&quot;??_);_(@_)">
                  <c:v>#N/A</c:v>
                </c:pt>
                <c:pt idx="1779" formatCode="_(* #,##0.00_);_(* \(#,##0.00\);_(* &quot;-&quot;??_);_(@_)">
                  <c:v>#N/A</c:v>
                </c:pt>
                <c:pt idx="1780" formatCode="_(* #,##0.00_);_(* \(#,##0.00\);_(* &quot;-&quot;??_);_(@_)">
                  <c:v>#N/A</c:v>
                </c:pt>
                <c:pt idx="1781" formatCode="_(* #,##0.00_);_(* \(#,##0.00\);_(* &quot;-&quot;??_);_(@_)">
                  <c:v>#N/A</c:v>
                </c:pt>
                <c:pt idx="1782" formatCode="_(* #,##0.00_);_(* \(#,##0.00\);_(* &quot;-&quot;??_);_(@_)">
                  <c:v>#N/A</c:v>
                </c:pt>
                <c:pt idx="1783" formatCode="_(* #,##0.00_);_(* \(#,##0.00\);_(* &quot;-&quot;??_);_(@_)">
                  <c:v>#N/A</c:v>
                </c:pt>
                <c:pt idx="1784" formatCode="_(* #,##0.00_);_(* \(#,##0.00\);_(* &quot;-&quot;??_);_(@_)">
                  <c:v>#N/A</c:v>
                </c:pt>
                <c:pt idx="1785" formatCode="_(* #,##0.00_);_(* \(#,##0.00\);_(* &quot;-&quot;??_);_(@_)">
                  <c:v>#N/A</c:v>
                </c:pt>
                <c:pt idx="1786" formatCode="_(* #,##0.00_);_(* \(#,##0.00\);_(* &quot;-&quot;??_);_(@_)">
                  <c:v>#N/A</c:v>
                </c:pt>
                <c:pt idx="1787" formatCode="_(* #,##0.00_);_(* \(#,##0.00\);_(* &quot;-&quot;??_);_(@_)">
                  <c:v>#N/A</c:v>
                </c:pt>
                <c:pt idx="1788" formatCode="_(* #,##0.00_);_(* \(#,##0.00\);_(* &quot;-&quot;??_);_(@_)">
                  <c:v>#N/A</c:v>
                </c:pt>
                <c:pt idx="1789" formatCode="_(* #,##0.00_);_(* \(#,##0.00\);_(* &quot;-&quot;??_);_(@_)">
                  <c:v>#N/A</c:v>
                </c:pt>
                <c:pt idx="1790" formatCode="_(* #,##0.00_);_(* \(#,##0.00\);_(* &quot;-&quot;??_);_(@_)">
                  <c:v>#N/A</c:v>
                </c:pt>
                <c:pt idx="1791" formatCode="_(* #,##0.00_);_(* \(#,##0.00\);_(* &quot;-&quot;??_);_(@_)">
                  <c:v>#N/A</c:v>
                </c:pt>
                <c:pt idx="1792" formatCode="_(* #,##0.00_);_(* \(#,##0.00\);_(* &quot;-&quot;??_);_(@_)">
                  <c:v>#N/A</c:v>
                </c:pt>
                <c:pt idx="1793" formatCode="_(* #,##0.00_);_(* \(#,##0.00\);_(* &quot;-&quot;??_);_(@_)">
                  <c:v>#N/A</c:v>
                </c:pt>
                <c:pt idx="1794" formatCode="_(* #,##0.00_);_(* \(#,##0.00\);_(* &quot;-&quot;??_);_(@_)">
                  <c:v>#N/A</c:v>
                </c:pt>
                <c:pt idx="1795" formatCode="_(* #,##0.00_);_(* \(#,##0.00\);_(* &quot;-&quot;??_);_(@_)">
                  <c:v>#N/A</c:v>
                </c:pt>
                <c:pt idx="1796" formatCode="_(* #,##0.00_);_(* \(#,##0.00\);_(* &quot;-&quot;??_);_(@_)">
                  <c:v>#N/A</c:v>
                </c:pt>
                <c:pt idx="1797" formatCode="_(* #,##0.00_);_(* \(#,##0.00\);_(* &quot;-&quot;??_);_(@_)">
                  <c:v>#N/A</c:v>
                </c:pt>
                <c:pt idx="1798" formatCode="_(* #,##0.00_);_(* \(#,##0.00\);_(* &quot;-&quot;??_);_(@_)">
                  <c:v>#N/A</c:v>
                </c:pt>
                <c:pt idx="1799" formatCode="_(* #,##0.00_);_(* \(#,##0.00\);_(* &quot;-&quot;??_);_(@_)">
                  <c:v>#N/A</c:v>
                </c:pt>
                <c:pt idx="1800" formatCode="_(* #,##0.00_);_(* \(#,##0.00\);_(* &quot;-&quot;??_);_(@_)">
                  <c:v>#N/A</c:v>
                </c:pt>
                <c:pt idx="1801" formatCode="_(* #,##0.00_);_(* \(#,##0.00\);_(* &quot;-&quot;??_);_(@_)">
                  <c:v>#N/A</c:v>
                </c:pt>
                <c:pt idx="1802" formatCode="_(* #,##0.00_);_(* \(#,##0.00\);_(* &quot;-&quot;??_);_(@_)">
                  <c:v>#N/A</c:v>
                </c:pt>
                <c:pt idx="1803" formatCode="_(* #,##0.00_);_(* \(#,##0.00\);_(* &quot;-&quot;??_);_(@_)">
                  <c:v>#N/A</c:v>
                </c:pt>
                <c:pt idx="1804" formatCode="_(* #,##0.00_);_(* \(#,##0.00\);_(* &quot;-&quot;??_);_(@_)">
                  <c:v>#N/A</c:v>
                </c:pt>
                <c:pt idx="1805" formatCode="_(* #,##0.00_);_(* \(#,##0.00\);_(* &quot;-&quot;??_);_(@_)">
                  <c:v>#N/A</c:v>
                </c:pt>
                <c:pt idx="1806" formatCode="_(* #,##0.00_);_(* \(#,##0.00\);_(* &quot;-&quot;??_);_(@_)">
                  <c:v>#N/A</c:v>
                </c:pt>
                <c:pt idx="1807" formatCode="_(* #,##0.00_);_(* \(#,##0.00\);_(* &quot;-&quot;??_);_(@_)">
                  <c:v>#N/A</c:v>
                </c:pt>
                <c:pt idx="1808" formatCode="_(* #,##0.00_);_(* \(#,##0.00\);_(* &quot;-&quot;??_);_(@_)">
                  <c:v>#N/A</c:v>
                </c:pt>
                <c:pt idx="1809" formatCode="_(* #,##0.00_);_(* \(#,##0.00\);_(* &quot;-&quot;??_);_(@_)">
                  <c:v>#N/A</c:v>
                </c:pt>
                <c:pt idx="1810" formatCode="_(* #,##0.00_);_(* \(#,##0.00\);_(* &quot;-&quot;??_);_(@_)">
                  <c:v>#N/A</c:v>
                </c:pt>
                <c:pt idx="1811" formatCode="_(* #,##0.00_);_(* \(#,##0.00\);_(* &quot;-&quot;??_);_(@_)">
                  <c:v>#N/A</c:v>
                </c:pt>
                <c:pt idx="1812" formatCode="_(* #,##0.00_);_(* \(#,##0.00\);_(* &quot;-&quot;??_);_(@_)">
                  <c:v>#N/A</c:v>
                </c:pt>
                <c:pt idx="1813" formatCode="_(* #,##0.00_);_(* \(#,##0.00\);_(* &quot;-&quot;??_);_(@_)">
                  <c:v>#N/A</c:v>
                </c:pt>
                <c:pt idx="1814" formatCode="_(* #,##0.00_);_(* \(#,##0.00\);_(* &quot;-&quot;??_);_(@_)">
                  <c:v>#N/A</c:v>
                </c:pt>
                <c:pt idx="1815" formatCode="_(* #,##0.00_);_(* \(#,##0.00\);_(* &quot;-&quot;??_);_(@_)">
                  <c:v>#N/A</c:v>
                </c:pt>
                <c:pt idx="1816" formatCode="_(* #,##0.00_);_(* \(#,##0.00\);_(* &quot;-&quot;??_);_(@_)">
                  <c:v>#N/A</c:v>
                </c:pt>
                <c:pt idx="1817" formatCode="_(* #,##0.00_);_(* \(#,##0.00\);_(* &quot;-&quot;??_);_(@_)">
                  <c:v>#N/A</c:v>
                </c:pt>
                <c:pt idx="1818" formatCode="_(* #,##0.00_);_(* \(#,##0.00\);_(* &quot;-&quot;??_);_(@_)">
                  <c:v>#N/A</c:v>
                </c:pt>
                <c:pt idx="1819" formatCode="_(* #,##0.00_);_(* \(#,##0.00\);_(* &quot;-&quot;??_);_(@_)">
                  <c:v>#N/A</c:v>
                </c:pt>
                <c:pt idx="1820" formatCode="_(* #,##0.00_);_(* \(#,##0.00\);_(* &quot;-&quot;??_);_(@_)">
                  <c:v>#N/A</c:v>
                </c:pt>
                <c:pt idx="1821" formatCode="_(* #,##0.00_);_(* \(#,##0.00\);_(* &quot;-&quot;??_);_(@_)">
                  <c:v>#N/A</c:v>
                </c:pt>
                <c:pt idx="1822" formatCode="_(* #,##0.00_);_(* \(#,##0.00\);_(* &quot;-&quot;??_);_(@_)">
                  <c:v>#N/A</c:v>
                </c:pt>
                <c:pt idx="1823" formatCode="_(* #,##0.00_);_(* \(#,##0.00\);_(* &quot;-&quot;??_);_(@_)">
                  <c:v>#N/A</c:v>
                </c:pt>
                <c:pt idx="1824" formatCode="_(* #,##0.00_);_(* \(#,##0.00\);_(* &quot;-&quot;??_);_(@_)">
                  <c:v>#N/A</c:v>
                </c:pt>
                <c:pt idx="1825" formatCode="_(* #,##0.00_);_(* \(#,##0.00\);_(* &quot;-&quot;??_);_(@_)">
                  <c:v>#N/A</c:v>
                </c:pt>
                <c:pt idx="1826" formatCode="_(* #,##0.00_);_(* \(#,##0.00\);_(* &quot;-&quot;??_);_(@_)">
                  <c:v>#N/A</c:v>
                </c:pt>
                <c:pt idx="1827" formatCode="_(* #,##0.00_);_(* \(#,##0.00\);_(* &quot;-&quot;??_);_(@_)">
                  <c:v>#N/A</c:v>
                </c:pt>
                <c:pt idx="1828" formatCode="_(* #,##0.00_);_(* \(#,##0.00\);_(* &quot;-&quot;??_);_(@_)">
                  <c:v>#N/A</c:v>
                </c:pt>
                <c:pt idx="1829" formatCode="_(* #,##0.00_);_(* \(#,##0.00\);_(* &quot;-&quot;??_);_(@_)">
                  <c:v>#N/A</c:v>
                </c:pt>
                <c:pt idx="1830" formatCode="_(* #,##0.00_);_(* \(#,##0.00\);_(* &quot;-&quot;??_);_(@_)">
                  <c:v>#N/A</c:v>
                </c:pt>
                <c:pt idx="1831" formatCode="_(* #,##0.00_);_(* \(#,##0.00\);_(* &quot;-&quot;??_);_(@_)">
                  <c:v>#N/A</c:v>
                </c:pt>
                <c:pt idx="1832" formatCode="_(* #,##0.00_);_(* \(#,##0.00\);_(* &quot;-&quot;??_);_(@_)">
                  <c:v>#N/A</c:v>
                </c:pt>
                <c:pt idx="1833" formatCode="_(* #,##0.00_);_(* \(#,##0.00\);_(* &quot;-&quot;??_);_(@_)">
                  <c:v>#N/A</c:v>
                </c:pt>
                <c:pt idx="1834" formatCode="_(* #,##0.00_);_(* \(#,##0.00\);_(* &quot;-&quot;??_);_(@_)">
                  <c:v>#N/A</c:v>
                </c:pt>
                <c:pt idx="1835" formatCode="_(* #,##0.00_);_(* \(#,##0.00\);_(* &quot;-&quot;??_);_(@_)">
                  <c:v>#N/A</c:v>
                </c:pt>
                <c:pt idx="1836" formatCode="_(* #,##0.00_);_(* \(#,##0.00\);_(* &quot;-&quot;??_);_(@_)">
                  <c:v>#N/A</c:v>
                </c:pt>
                <c:pt idx="1837" formatCode="_(* #,##0.00_);_(* \(#,##0.00\);_(* &quot;-&quot;??_);_(@_)">
                  <c:v>#N/A</c:v>
                </c:pt>
                <c:pt idx="1838" formatCode="_(* #,##0.00_);_(* \(#,##0.00\);_(* &quot;-&quot;??_);_(@_)">
                  <c:v>#N/A</c:v>
                </c:pt>
                <c:pt idx="1839" formatCode="_(* #,##0.00_);_(* \(#,##0.00\);_(* &quot;-&quot;??_);_(@_)">
                  <c:v>#N/A</c:v>
                </c:pt>
                <c:pt idx="1840" formatCode="_(* #,##0.00_);_(* \(#,##0.00\);_(* &quot;-&quot;??_);_(@_)">
                  <c:v>#N/A</c:v>
                </c:pt>
                <c:pt idx="1841" formatCode="_(* #,##0.00_);_(* \(#,##0.00\);_(* &quot;-&quot;??_);_(@_)">
                  <c:v>#N/A</c:v>
                </c:pt>
                <c:pt idx="1842" formatCode="_(* #,##0.00_);_(* \(#,##0.00\);_(* &quot;-&quot;??_);_(@_)">
                  <c:v>#N/A</c:v>
                </c:pt>
                <c:pt idx="1843" formatCode="_(* #,##0.00_);_(* \(#,##0.00\);_(* &quot;-&quot;??_);_(@_)">
                  <c:v>#N/A</c:v>
                </c:pt>
                <c:pt idx="1844" formatCode="_(* #,##0.00_);_(* \(#,##0.00\);_(* &quot;-&quot;??_);_(@_)">
                  <c:v>#N/A</c:v>
                </c:pt>
                <c:pt idx="1845" formatCode="_(* #,##0.00_);_(* \(#,##0.00\);_(* &quot;-&quot;??_);_(@_)">
                  <c:v>#N/A</c:v>
                </c:pt>
                <c:pt idx="1846" formatCode="_(* #,##0.00_);_(* \(#,##0.00\);_(* &quot;-&quot;??_);_(@_)">
                  <c:v>#N/A</c:v>
                </c:pt>
                <c:pt idx="1847" formatCode="_(* #,##0.00_);_(* \(#,##0.00\);_(* &quot;-&quot;??_);_(@_)">
                  <c:v>#N/A</c:v>
                </c:pt>
                <c:pt idx="1848" formatCode="_(* #,##0.00_);_(* \(#,##0.00\);_(* &quot;-&quot;??_);_(@_)">
                  <c:v>#N/A</c:v>
                </c:pt>
                <c:pt idx="1849" formatCode="_(* #,##0.00_);_(* \(#,##0.00\);_(* &quot;-&quot;??_);_(@_)">
                  <c:v>#N/A</c:v>
                </c:pt>
                <c:pt idx="1850" formatCode="_(* #,##0.00_);_(* \(#,##0.00\);_(* &quot;-&quot;??_);_(@_)">
                  <c:v>#N/A</c:v>
                </c:pt>
                <c:pt idx="1851" formatCode="_(* #,##0.00_);_(* \(#,##0.00\);_(* &quot;-&quot;??_);_(@_)">
                  <c:v>#N/A</c:v>
                </c:pt>
                <c:pt idx="1852" formatCode="_(* #,##0.00_);_(* \(#,##0.00\);_(* &quot;-&quot;??_);_(@_)">
                  <c:v>#N/A</c:v>
                </c:pt>
                <c:pt idx="1853" formatCode="_(* #,##0.00_);_(* \(#,##0.00\);_(* &quot;-&quot;??_);_(@_)">
                  <c:v>#N/A</c:v>
                </c:pt>
                <c:pt idx="1854" formatCode="_(* #,##0.00_);_(* \(#,##0.00\);_(* &quot;-&quot;??_);_(@_)">
                  <c:v>#N/A</c:v>
                </c:pt>
                <c:pt idx="1855" formatCode="_(* #,##0.00_);_(* \(#,##0.00\);_(* &quot;-&quot;??_);_(@_)">
                  <c:v>#N/A</c:v>
                </c:pt>
                <c:pt idx="1856" formatCode="_(* #,##0.00_);_(* \(#,##0.00\);_(* &quot;-&quot;??_);_(@_)">
                  <c:v>#N/A</c:v>
                </c:pt>
                <c:pt idx="1857" formatCode="_(* #,##0.00_);_(* \(#,##0.00\);_(* &quot;-&quot;??_);_(@_)">
                  <c:v>#N/A</c:v>
                </c:pt>
                <c:pt idx="1858" formatCode="_(* #,##0.00_);_(* \(#,##0.00\);_(* &quot;-&quot;??_);_(@_)">
                  <c:v>#N/A</c:v>
                </c:pt>
                <c:pt idx="1859" formatCode="_(* #,##0.00_);_(* \(#,##0.00\);_(* &quot;-&quot;??_);_(@_)">
                  <c:v>#N/A</c:v>
                </c:pt>
                <c:pt idx="1860" formatCode="_(* #,##0.00_);_(* \(#,##0.00\);_(* &quot;-&quot;??_);_(@_)">
                  <c:v>#N/A</c:v>
                </c:pt>
                <c:pt idx="1861" formatCode="_(* #,##0.00_);_(* \(#,##0.00\);_(* &quot;-&quot;??_);_(@_)">
                  <c:v>#N/A</c:v>
                </c:pt>
                <c:pt idx="1862" formatCode="_(* #,##0.00_);_(* \(#,##0.00\);_(* &quot;-&quot;??_);_(@_)">
                  <c:v>#N/A</c:v>
                </c:pt>
                <c:pt idx="1863" formatCode="_(* #,##0.00_);_(* \(#,##0.00\);_(* &quot;-&quot;??_);_(@_)">
                  <c:v>#N/A</c:v>
                </c:pt>
                <c:pt idx="1864" formatCode="_(* #,##0.00_);_(* \(#,##0.00\);_(* &quot;-&quot;??_);_(@_)">
                  <c:v>#N/A</c:v>
                </c:pt>
                <c:pt idx="1865" formatCode="_(* #,##0.00_);_(* \(#,##0.00\);_(* &quot;-&quot;??_);_(@_)">
                  <c:v>#N/A</c:v>
                </c:pt>
                <c:pt idx="1866" formatCode="_(* #,##0.00_);_(* \(#,##0.00\);_(* &quot;-&quot;??_);_(@_)">
                  <c:v>#N/A</c:v>
                </c:pt>
                <c:pt idx="1867" formatCode="_(* #,##0.00_);_(* \(#,##0.00\);_(* &quot;-&quot;??_);_(@_)">
                  <c:v>#N/A</c:v>
                </c:pt>
                <c:pt idx="1868" formatCode="_(* #,##0.00_);_(* \(#,##0.00\);_(* &quot;-&quot;??_);_(@_)">
                  <c:v>#N/A</c:v>
                </c:pt>
                <c:pt idx="1869" formatCode="_(* #,##0.00_);_(* \(#,##0.00\);_(* &quot;-&quot;??_);_(@_)">
                  <c:v>#N/A</c:v>
                </c:pt>
                <c:pt idx="1870" formatCode="_(* #,##0.00_);_(* \(#,##0.00\);_(* &quot;-&quot;??_);_(@_)">
                  <c:v>#N/A</c:v>
                </c:pt>
                <c:pt idx="1871" formatCode="_(* #,##0.00_);_(* \(#,##0.00\);_(* &quot;-&quot;??_);_(@_)">
                  <c:v>#N/A</c:v>
                </c:pt>
                <c:pt idx="1872" formatCode="_(* #,##0.00_);_(* \(#,##0.00\);_(* &quot;-&quot;??_);_(@_)">
                  <c:v>#N/A</c:v>
                </c:pt>
                <c:pt idx="1873" formatCode="_(* #,##0.00_);_(* \(#,##0.00\);_(* &quot;-&quot;??_);_(@_)">
                  <c:v>#N/A</c:v>
                </c:pt>
                <c:pt idx="1874" formatCode="_(* #,##0.00_);_(* \(#,##0.00\);_(* &quot;-&quot;??_);_(@_)">
                  <c:v>#N/A</c:v>
                </c:pt>
                <c:pt idx="1875" formatCode="_(* #,##0.00_);_(* \(#,##0.00\);_(* &quot;-&quot;??_);_(@_)">
                  <c:v>#N/A</c:v>
                </c:pt>
                <c:pt idx="1876" formatCode="_(* #,##0.00_);_(* \(#,##0.00\);_(* &quot;-&quot;??_);_(@_)">
                  <c:v>#N/A</c:v>
                </c:pt>
                <c:pt idx="1877" formatCode="_(* #,##0.00_);_(* \(#,##0.00\);_(* &quot;-&quot;??_);_(@_)">
                  <c:v>#N/A</c:v>
                </c:pt>
                <c:pt idx="1878" formatCode="_(* #,##0.00_);_(* \(#,##0.00\);_(* &quot;-&quot;??_);_(@_)">
                  <c:v>#N/A</c:v>
                </c:pt>
                <c:pt idx="1879" formatCode="_(* #,##0.00_);_(* \(#,##0.00\);_(* &quot;-&quot;??_);_(@_)">
                  <c:v>#N/A</c:v>
                </c:pt>
                <c:pt idx="1880" formatCode="_(* #,##0.00_);_(* \(#,##0.00\);_(* &quot;-&quot;??_);_(@_)">
                  <c:v>#N/A</c:v>
                </c:pt>
                <c:pt idx="1881" formatCode="_(* #,##0.00_);_(* \(#,##0.00\);_(* &quot;-&quot;??_);_(@_)">
                  <c:v>#N/A</c:v>
                </c:pt>
                <c:pt idx="1882" formatCode="_(* #,##0.00_);_(* \(#,##0.00\);_(* &quot;-&quot;??_);_(@_)">
                  <c:v>#N/A</c:v>
                </c:pt>
                <c:pt idx="1883" formatCode="_(* #,##0.00_);_(* \(#,##0.00\);_(* &quot;-&quot;??_);_(@_)">
                  <c:v>#N/A</c:v>
                </c:pt>
                <c:pt idx="1884" formatCode="_(* #,##0.00_);_(* \(#,##0.00\);_(* &quot;-&quot;??_);_(@_)">
                  <c:v>#N/A</c:v>
                </c:pt>
                <c:pt idx="1885" formatCode="_(* #,##0.00_);_(* \(#,##0.00\);_(* &quot;-&quot;??_);_(@_)">
                  <c:v>#N/A</c:v>
                </c:pt>
                <c:pt idx="1886" formatCode="_(* #,##0.00_);_(* \(#,##0.00\);_(* &quot;-&quot;??_);_(@_)">
                  <c:v>#N/A</c:v>
                </c:pt>
                <c:pt idx="1887" formatCode="_(* #,##0.00_);_(* \(#,##0.00\);_(* &quot;-&quot;??_);_(@_)">
                  <c:v>#N/A</c:v>
                </c:pt>
                <c:pt idx="1888" formatCode="_(* #,##0.00_);_(* \(#,##0.00\);_(* &quot;-&quot;??_);_(@_)">
                  <c:v>#N/A</c:v>
                </c:pt>
                <c:pt idx="1889" formatCode="_(* #,##0.00_);_(* \(#,##0.00\);_(* &quot;-&quot;??_);_(@_)">
                  <c:v>#N/A</c:v>
                </c:pt>
                <c:pt idx="1890" formatCode="_(* #,##0.00_);_(* \(#,##0.00\);_(* &quot;-&quot;??_);_(@_)">
                  <c:v>#N/A</c:v>
                </c:pt>
                <c:pt idx="1891" formatCode="_(* #,##0.00_);_(* \(#,##0.00\);_(* &quot;-&quot;??_);_(@_)">
                  <c:v>#N/A</c:v>
                </c:pt>
                <c:pt idx="1892" formatCode="_(* #,##0.00_);_(* \(#,##0.00\);_(* &quot;-&quot;??_);_(@_)">
                  <c:v>#N/A</c:v>
                </c:pt>
                <c:pt idx="1893" formatCode="_(* #,##0.00_);_(* \(#,##0.00\);_(* &quot;-&quot;??_);_(@_)">
                  <c:v>#N/A</c:v>
                </c:pt>
                <c:pt idx="1894" formatCode="_(* #,##0.00_);_(* \(#,##0.00\);_(* &quot;-&quot;??_);_(@_)">
                  <c:v>#N/A</c:v>
                </c:pt>
                <c:pt idx="1895" formatCode="_(* #,##0.00_);_(* \(#,##0.00\);_(* &quot;-&quot;??_);_(@_)">
                  <c:v>#N/A</c:v>
                </c:pt>
                <c:pt idx="1896" formatCode="_(* #,##0.00_);_(* \(#,##0.00\);_(* &quot;-&quot;??_);_(@_)">
                  <c:v>#N/A</c:v>
                </c:pt>
                <c:pt idx="1897" formatCode="_(* #,##0.00_);_(* \(#,##0.00\);_(* &quot;-&quot;??_);_(@_)">
                  <c:v>#N/A</c:v>
                </c:pt>
                <c:pt idx="1898" formatCode="_(* #,##0.00_);_(* \(#,##0.00\);_(* &quot;-&quot;??_);_(@_)">
                  <c:v>#N/A</c:v>
                </c:pt>
                <c:pt idx="1899" formatCode="_(* #,##0.00_);_(* \(#,##0.00\);_(* &quot;-&quot;??_);_(@_)">
                  <c:v>#N/A</c:v>
                </c:pt>
                <c:pt idx="1900" formatCode="_(* #,##0.00_);_(* \(#,##0.00\);_(* &quot;-&quot;??_);_(@_)">
                  <c:v>#N/A</c:v>
                </c:pt>
                <c:pt idx="1901" formatCode="_(* #,##0.00_);_(* \(#,##0.00\);_(* &quot;-&quot;??_);_(@_)">
                  <c:v>#N/A</c:v>
                </c:pt>
                <c:pt idx="1902" formatCode="_(* #,##0.00_);_(* \(#,##0.00\);_(* &quot;-&quot;??_);_(@_)">
                  <c:v>#N/A</c:v>
                </c:pt>
                <c:pt idx="1903" formatCode="_(* #,##0.00_);_(* \(#,##0.00\);_(* &quot;-&quot;??_);_(@_)">
                  <c:v>#N/A</c:v>
                </c:pt>
                <c:pt idx="1904" formatCode="_(* #,##0.00_);_(* \(#,##0.00\);_(* &quot;-&quot;??_);_(@_)">
                  <c:v>#N/A</c:v>
                </c:pt>
                <c:pt idx="1905" formatCode="_(* #,##0.00_);_(* \(#,##0.00\);_(* &quot;-&quot;??_);_(@_)">
                  <c:v>#N/A</c:v>
                </c:pt>
                <c:pt idx="1906" formatCode="_(* #,##0.00_);_(* \(#,##0.00\);_(* &quot;-&quot;??_);_(@_)">
                  <c:v>#N/A</c:v>
                </c:pt>
                <c:pt idx="1907" formatCode="_(* #,##0.00_);_(* \(#,##0.00\);_(* &quot;-&quot;??_);_(@_)">
                  <c:v>#N/A</c:v>
                </c:pt>
                <c:pt idx="1908" formatCode="_(* #,##0.00_);_(* \(#,##0.00\);_(* &quot;-&quot;??_);_(@_)">
                  <c:v>#N/A</c:v>
                </c:pt>
                <c:pt idx="1909" formatCode="_(* #,##0.00_);_(* \(#,##0.00\);_(* &quot;-&quot;??_);_(@_)">
                  <c:v>#N/A</c:v>
                </c:pt>
                <c:pt idx="1910" formatCode="_(* #,##0.00_);_(* \(#,##0.00\);_(* &quot;-&quot;??_);_(@_)">
                  <c:v>#N/A</c:v>
                </c:pt>
                <c:pt idx="1911" formatCode="_(* #,##0.00_);_(* \(#,##0.00\);_(* &quot;-&quot;??_);_(@_)">
                  <c:v>#N/A</c:v>
                </c:pt>
                <c:pt idx="1912" formatCode="_(* #,##0.00_);_(* \(#,##0.00\);_(* &quot;-&quot;??_);_(@_)">
                  <c:v>#N/A</c:v>
                </c:pt>
                <c:pt idx="1913" formatCode="_(* #,##0.00_);_(* \(#,##0.00\);_(* &quot;-&quot;??_);_(@_)">
                  <c:v>#N/A</c:v>
                </c:pt>
                <c:pt idx="1914" formatCode="_(* #,##0.00_);_(* \(#,##0.00\);_(* &quot;-&quot;??_);_(@_)">
                  <c:v>#N/A</c:v>
                </c:pt>
                <c:pt idx="1915" formatCode="_(* #,##0.00_);_(* \(#,##0.00\);_(* &quot;-&quot;??_);_(@_)">
                  <c:v>#N/A</c:v>
                </c:pt>
                <c:pt idx="1916" formatCode="_(* #,##0.00_);_(* \(#,##0.00\);_(* &quot;-&quot;??_);_(@_)">
                  <c:v>#N/A</c:v>
                </c:pt>
                <c:pt idx="1917" formatCode="_(* #,##0.00_);_(* \(#,##0.00\);_(* &quot;-&quot;??_);_(@_)">
                  <c:v>#N/A</c:v>
                </c:pt>
                <c:pt idx="1918" formatCode="_(* #,##0.00_);_(* \(#,##0.00\);_(* &quot;-&quot;??_);_(@_)">
                  <c:v>#N/A</c:v>
                </c:pt>
                <c:pt idx="1919" formatCode="_(* #,##0.00_);_(* \(#,##0.00\);_(* &quot;-&quot;??_);_(@_)">
                  <c:v>#N/A</c:v>
                </c:pt>
                <c:pt idx="1920" formatCode="_(* #,##0.00_);_(* \(#,##0.00\);_(* &quot;-&quot;??_);_(@_)">
                  <c:v>#N/A</c:v>
                </c:pt>
                <c:pt idx="1921" formatCode="_(* #,##0.00_);_(* \(#,##0.00\);_(* &quot;-&quot;??_);_(@_)">
                  <c:v>#N/A</c:v>
                </c:pt>
                <c:pt idx="1922" formatCode="_(* #,##0.00_);_(* \(#,##0.00\);_(* &quot;-&quot;??_);_(@_)">
                  <c:v>#N/A</c:v>
                </c:pt>
                <c:pt idx="1923" formatCode="_(* #,##0.00_);_(* \(#,##0.00\);_(* &quot;-&quot;??_);_(@_)">
                  <c:v>#N/A</c:v>
                </c:pt>
                <c:pt idx="1924" formatCode="_(* #,##0.00_);_(* \(#,##0.00\);_(* &quot;-&quot;??_);_(@_)">
                  <c:v>#N/A</c:v>
                </c:pt>
                <c:pt idx="1925" formatCode="_(* #,##0.00_);_(* \(#,##0.00\);_(* &quot;-&quot;??_);_(@_)">
                  <c:v>#N/A</c:v>
                </c:pt>
                <c:pt idx="1926" formatCode="_(* #,##0.00_);_(* \(#,##0.00\);_(* &quot;-&quot;??_);_(@_)">
                  <c:v>#N/A</c:v>
                </c:pt>
                <c:pt idx="1927" formatCode="_(* #,##0.00_);_(* \(#,##0.00\);_(* &quot;-&quot;??_);_(@_)">
                  <c:v>#N/A</c:v>
                </c:pt>
                <c:pt idx="1928" formatCode="_(* #,##0.00_);_(* \(#,##0.00\);_(* &quot;-&quot;??_);_(@_)">
                  <c:v>#N/A</c:v>
                </c:pt>
                <c:pt idx="1929" formatCode="_(* #,##0.00_);_(* \(#,##0.00\);_(* &quot;-&quot;??_);_(@_)">
                  <c:v>#N/A</c:v>
                </c:pt>
                <c:pt idx="1930" formatCode="_(* #,##0.00_);_(* \(#,##0.00\);_(* &quot;-&quot;??_);_(@_)">
                  <c:v>#N/A</c:v>
                </c:pt>
                <c:pt idx="1931" formatCode="_(* #,##0.00_);_(* \(#,##0.00\);_(* &quot;-&quot;??_);_(@_)">
                  <c:v>#N/A</c:v>
                </c:pt>
                <c:pt idx="1932" formatCode="_(* #,##0.00_);_(* \(#,##0.00\);_(* &quot;-&quot;??_);_(@_)">
                  <c:v>#N/A</c:v>
                </c:pt>
                <c:pt idx="1933" formatCode="_(* #,##0.00_);_(* \(#,##0.00\);_(* &quot;-&quot;??_);_(@_)">
                  <c:v>#N/A</c:v>
                </c:pt>
                <c:pt idx="1934" formatCode="_(* #,##0.00_);_(* \(#,##0.00\);_(* &quot;-&quot;??_);_(@_)">
                  <c:v>#N/A</c:v>
                </c:pt>
                <c:pt idx="1935" formatCode="_(* #,##0.00_);_(* \(#,##0.00\);_(* &quot;-&quot;??_);_(@_)">
                  <c:v>#N/A</c:v>
                </c:pt>
                <c:pt idx="1936" formatCode="_(* #,##0.00_);_(* \(#,##0.00\);_(* &quot;-&quot;??_);_(@_)">
                  <c:v>#N/A</c:v>
                </c:pt>
                <c:pt idx="1937" formatCode="_(* #,##0.00_);_(* \(#,##0.00\);_(* &quot;-&quot;??_);_(@_)">
                  <c:v>#N/A</c:v>
                </c:pt>
                <c:pt idx="1938" formatCode="_(* #,##0.00_);_(* \(#,##0.00\);_(* &quot;-&quot;??_);_(@_)">
                  <c:v>#N/A</c:v>
                </c:pt>
                <c:pt idx="1939" formatCode="_(* #,##0.00_);_(* \(#,##0.00\);_(* &quot;-&quot;??_);_(@_)">
                  <c:v>#N/A</c:v>
                </c:pt>
                <c:pt idx="1940" formatCode="_(* #,##0.00_);_(* \(#,##0.00\);_(* &quot;-&quot;??_);_(@_)">
                  <c:v>#N/A</c:v>
                </c:pt>
                <c:pt idx="1941" formatCode="_(* #,##0.00_);_(* \(#,##0.00\);_(* &quot;-&quot;??_);_(@_)">
                  <c:v>#N/A</c:v>
                </c:pt>
                <c:pt idx="1942" formatCode="_(* #,##0.00_);_(* \(#,##0.00\);_(* &quot;-&quot;??_);_(@_)">
                  <c:v>#N/A</c:v>
                </c:pt>
                <c:pt idx="1943" formatCode="_(* #,##0.00_);_(* \(#,##0.00\);_(* &quot;-&quot;??_);_(@_)">
                  <c:v>#N/A</c:v>
                </c:pt>
                <c:pt idx="1944" formatCode="_(* #,##0.00_);_(* \(#,##0.00\);_(* &quot;-&quot;??_);_(@_)">
                  <c:v>#N/A</c:v>
                </c:pt>
                <c:pt idx="1945" formatCode="_(* #,##0.00_);_(* \(#,##0.00\);_(* &quot;-&quot;??_);_(@_)">
                  <c:v>#N/A</c:v>
                </c:pt>
                <c:pt idx="1946" formatCode="_(* #,##0.00_);_(* \(#,##0.00\);_(* &quot;-&quot;??_);_(@_)">
                  <c:v>#N/A</c:v>
                </c:pt>
                <c:pt idx="1947" formatCode="_(* #,##0.00_);_(* \(#,##0.00\);_(* &quot;-&quot;??_);_(@_)">
                  <c:v>#N/A</c:v>
                </c:pt>
                <c:pt idx="1948" formatCode="_(* #,##0.00_);_(* \(#,##0.00\);_(* &quot;-&quot;??_);_(@_)">
                  <c:v>#N/A</c:v>
                </c:pt>
                <c:pt idx="1949" formatCode="_(* #,##0.00_);_(* \(#,##0.00\);_(* &quot;-&quot;??_);_(@_)">
                  <c:v>#N/A</c:v>
                </c:pt>
                <c:pt idx="1950" formatCode="_(* #,##0.00_);_(* \(#,##0.00\);_(* &quot;-&quot;??_);_(@_)">
                  <c:v>#N/A</c:v>
                </c:pt>
                <c:pt idx="1951" formatCode="_(* #,##0.00_);_(* \(#,##0.00\);_(* &quot;-&quot;??_);_(@_)">
                  <c:v>#N/A</c:v>
                </c:pt>
                <c:pt idx="1952" formatCode="_(* #,##0.00_);_(* \(#,##0.00\);_(* &quot;-&quot;??_);_(@_)">
                  <c:v>#N/A</c:v>
                </c:pt>
                <c:pt idx="1953" formatCode="_(* #,##0.00_);_(* \(#,##0.00\);_(* &quot;-&quot;??_);_(@_)">
                  <c:v>#N/A</c:v>
                </c:pt>
                <c:pt idx="1954" formatCode="_(* #,##0.00_);_(* \(#,##0.00\);_(* &quot;-&quot;??_);_(@_)">
                  <c:v>#N/A</c:v>
                </c:pt>
                <c:pt idx="1955" formatCode="_(* #,##0.00_);_(* \(#,##0.00\);_(* &quot;-&quot;??_);_(@_)">
                  <c:v>#N/A</c:v>
                </c:pt>
                <c:pt idx="1956" formatCode="_(* #,##0.00_);_(* \(#,##0.00\);_(* &quot;-&quot;??_);_(@_)">
                  <c:v>#N/A</c:v>
                </c:pt>
                <c:pt idx="1957" formatCode="_(* #,##0.00_);_(* \(#,##0.00\);_(* &quot;-&quot;??_);_(@_)">
                  <c:v>#N/A</c:v>
                </c:pt>
                <c:pt idx="1958" formatCode="_(* #,##0.00_);_(* \(#,##0.00\);_(* &quot;-&quot;??_);_(@_)">
                  <c:v>#N/A</c:v>
                </c:pt>
                <c:pt idx="1959" formatCode="_(* #,##0.00_);_(* \(#,##0.00\);_(* &quot;-&quot;??_);_(@_)">
                  <c:v>#N/A</c:v>
                </c:pt>
                <c:pt idx="1960" formatCode="_(* #,##0.00_);_(* \(#,##0.00\);_(* &quot;-&quot;??_);_(@_)">
                  <c:v>#N/A</c:v>
                </c:pt>
                <c:pt idx="1961" formatCode="_(* #,##0.00_);_(* \(#,##0.00\);_(* &quot;-&quot;??_);_(@_)">
                  <c:v>#N/A</c:v>
                </c:pt>
                <c:pt idx="1962" formatCode="_(* #,##0.00_);_(* \(#,##0.00\);_(* &quot;-&quot;??_);_(@_)">
                  <c:v>#N/A</c:v>
                </c:pt>
                <c:pt idx="1963" formatCode="_(* #,##0.00_);_(* \(#,##0.00\);_(* &quot;-&quot;??_);_(@_)">
                  <c:v>#N/A</c:v>
                </c:pt>
                <c:pt idx="1964" formatCode="_(* #,##0.00_);_(* \(#,##0.00\);_(* &quot;-&quot;??_);_(@_)">
                  <c:v>#N/A</c:v>
                </c:pt>
                <c:pt idx="1965" formatCode="_(* #,##0.00_);_(* \(#,##0.00\);_(* &quot;-&quot;??_);_(@_)">
                  <c:v>#N/A</c:v>
                </c:pt>
                <c:pt idx="1966" formatCode="_(* #,##0.00_);_(* \(#,##0.00\);_(* &quot;-&quot;??_);_(@_)">
                  <c:v>#N/A</c:v>
                </c:pt>
                <c:pt idx="1967" formatCode="_(* #,##0.00_);_(* \(#,##0.00\);_(* &quot;-&quot;??_);_(@_)">
                  <c:v>#N/A</c:v>
                </c:pt>
                <c:pt idx="1968" formatCode="_(* #,##0.00_);_(* \(#,##0.00\);_(* &quot;-&quot;??_);_(@_)">
                  <c:v>#N/A</c:v>
                </c:pt>
                <c:pt idx="1969" formatCode="_(* #,##0.00_);_(* \(#,##0.00\);_(* &quot;-&quot;??_);_(@_)">
                  <c:v>#N/A</c:v>
                </c:pt>
                <c:pt idx="1970" formatCode="_(* #,##0.00_);_(* \(#,##0.00\);_(* &quot;-&quot;??_);_(@_)">
                  <c:v>#N/A</c:v>
                </c:pt>
                <c:pt idx="1971" formatCode="_(* #,##0.00_);_(* \(#,##0.00\);_(* &quot;-&quot;??_);_(@_)">
                  <c:v>#N/A</c:v>
                </c:pt>
                <c:pt idx="1972" formatCode="_(* #,##0.00_);_(* \(#,##0.00\);_(* &quot;-&quot;??_);_(@_)">
                  <c:v>#N/A</c:v>
                </c:pt>
                <c:pt idx="1973" formatCode="_(* #,##0.00_);_(* \(#,##0.00\);_(* &quot;-&quot;??_);_(@_)">
                  <c:v>#N/A</c:v>
                </c:pt>
                <c:pt idx="1974" formatCode="_(* #,##0.00_);_(* \(#,##0.00\);_(* &quot;-&quot;??_);_(@_)">
                  <c:v>#N/A</c:v>
                </c:pt>
                <c:pt idx="1975" formatCode="_(* #,##0.00_);_(* \(#,##0.00\);_(* &quot;-&quot;??_);_(@_)">
                  <c:v>#N/A</c:v>
                </c:pt>
                <c:pt idx="1976" formatCode="_(* #,##0.00_);_(* \(#,##0.00\);_(* &quot;-&quot;??_);_(@_)">
                  <c:v>#N/A</c:v>
                </c:pt>
                <c:pt idx="1977" formatCode="_(* #,##0.00_);_(* \(#,##0.00\);_(* &quot;-&quot;??_);_(@_)">
                  <c:v>#N/A</c:v>
                </c:pt>
                <c:pt idx="1978" formatCode="_(* #,##0.00_);_(* \(#,##0.00\);_(* &quot;-&quot;??_);_(@_)">
                  <c:v>#N/A</c:v>
                </c:pt>
                <c:pt idx="1979" formatCode="_(* #,##0.00_);_(* \(#,##0.00\);_(* &quot;-&quot;??_);_(@_)">
                  <c:v>#N/A</c:v>
                </c:pt>
                <c:pt idx="1980" formatCode="_(* #,##0.00_);_(* \(#,##0.00\);_(* &quot;-&quot;??_);_(@_)">
                  <c:v>#N/A</c:v>
                </c:pt>
                <c:pt idx="1981" formatCode="_(* #,##0.00_);_(* \(#,##0.00\);_(* &quot;-&quot;??_);_(@_)">
                  <c:v>#N/A</c:v>
                </c:pt>
                <c:pt idx="1982" formatCode="_(* #,##0.00_);_(* \(#,##0.00\);_(* &quot;-&quot;??_);_(@_)">
                  <c:v>#N/A</c:v>
                </c:pt>
                <c:pt idx="1983" formatCode="_(* #,##0.00_);_(* \(#,##0.00\);_(* &quot;-&quot;??_);_(@_)">
                  <c:v>#N/A</c:v>
                </c:pt>
                <c:pt idx="1984" formatCode="_(* #,##0.00_);_(* \(#,##0.00\);_(* &quot;-&quot;??_);_(@_)">
                  <c:v>#N/A</c:v>
                </c:pt>
                <c:pt idx="1985" formatCode="_(* #,##0.00_);_(* \(#,##0.00\);_(* &quot;-&quot;??_);_(@_)">
                  <c:v>#N/A</c:v>
                </c:pt>
                <c:pt idx="1986" formatCode="_(* #,##0.00_);_(* \(#,##0.00\);_(* &quot;-&quot;??_);_(@_)">
                  <c:v>#N/A</c:v>
                </c:pt>
                <c:pt idx="1987" formatCode="_(* #,##0.00_);_(* \(#,##0.00\);_(* &quot;-&quot;??_);_(@_)">
                  <c:v>#N/A</c:v>
                </c:pt>
                <c:pt idx="1988" formatCode="_(* #,##0.00_);_(* \(#,##0.00\);_(* &quot;-&quot;??_);_(@_)">
                  <c:v>#N/A</c:v>
                </c:pt>
                <c:pt idx="1989" formatCode="_(* #,##0.00_);_(* \(#,##0.00\);_(* &quot;-&quot;??_);_(@_)">
                  <c:v>#N/A</c:v>
                </c:pt>
                <c:pt idx="1990" formatCode="_(* #,##0.00_);_(* \(#,##0.00\);_(* &quot;-&quot;??_);_(@_)">
                  <c:v>#N/A</c:v>
                </c:pt>
                <c:pt idx="1991" formatCode="_(* #,##0.00_);_(* \(#,##0.00\);_(* &quot;-&quot;??_);_(@_)">
                  <c:v>#N/A</c:v>
                </c:pt>
                <c:pt idx="1992" formatCode="_(* #,##0.00_);_(* \(#,##0.00\);_(* &quot;-&quot;??_);_(@_)">
                  <c:v>#N/A</c:v>
                </c:pt>
                <c:pt idx="1993" formatCode="_(* #,##0.00_);_(* \(#,##0.00\);_(* &quot;-&quot;??_);_(@_)">
                  <c:v>#N/A</c:v>
                </c:pt>
                <c:pt idx="1994" formatCode="_(* #,##0.00_);_(* \(#,##0.00\);_(* &quot;-&quot;??_);_(@_)">
                  <c:v>#N/A</c:v>
                </c:pt>
                <c:pt idx="1995" formatCode="_(* #,##0.00_);_(* \(#,##0.00\);_(* &quot;-&quot;??_);_(@_)">
                  <c:v>#N/A</c:v>
                </c:pt>
                <c:pt idx="1996" formatCode="_(* #,##0.00_);_(* \(#,##0.00\);_(* &quot;-&quot;??_);_(@_)">
                  <c:v>#N/A</c:v>
                </c:pt>
                <c:pt idx="1997" formatCode="_(* #,##0.00_);_(* \(#,##0.00\);_(* &quot;-&quot;??_);_(@_)">
                  <c:v>#N/A</c:v>
                </c:pt>
                <c:pt idx="1998" formatCode="_(* #,##0.00_);_(* \(#,##0.00\);_(* &quot;-&quot;??_);_(@_)">
                  <c:v>#N/A</c:v>
                </c:pt>
                <c:pt idx="1999" formatCode="_(* #,##0.00_);_(* \(#,##0.00\);_(* &quot;-&quot;??_);_(@_)">
                  <c:v>#N/A</c:v>
                </c:pt>
                <c:pt idx="2000" formatCode="_(* #,##0.00_);_(* \(#,##0.00\);_(* &quot;-&quot;??_);_(@_)">
                  <c:v>#N/A</c:v>
                </c:pt>
                <c:pt idx="2001" formatCode="_(* #,##0.00_);_(* \(#,##0.00\);_(* &quot;-&quot;??_);_(@_)">
                  <c:v>#N/A</c:v>
                </c:pt>
                <c:pt idx="2002" formatCode="_(* #,##0.00_);_(* \(#,##0.00\);_(* &quot;-&quot;??_);_(@_)">
                  <c:v>#N/A</c:v>
                </c:pt>
                <c:pt idx="2003" formatCode="_(* #,##0.00_);_(* \(#,##0.00\);_(* &quot;-&quot;??_);_(@_)">
                  <c:v>#N/A</c:v>
                </c:pt>
                <c:pt idx="2004" formatCode="_(* #,##0.00_);_(* \(#,##0.00\);_(* &quot;-&quot;??_);_(@_)">
                  <c:v>#N/A</c:v>
                </c:pt>
                <c:pt idx="2005" formatCode="_(* #,##0.00_);_(* \(#,##0.00\);_(* &quot;-&quot;??_);_(@_)">
                  <c:v>#N/A</c:v>
                </c:pt>
                <c:pt idx="2006" formatCode="_(* #,##0.00_);_(* \(#,##0.00\);_(* &quot;-&quot;??_);_(@_)">
                  <c:v>#N/A</c:v>
                </c:pt>
                <c:pt idx="2007" formatCode="_(* #,##0.00_);_(* \(#,##0.00\);_(* &quot;-&quot;??_);_(@_)">
                  <c:v>#N/A</c:v>
                </c:pt>
                <c:pt idx="2008" formatCode="_(* #,##0.00_);_(* \(#,##0.00\);_(* &quot;-&quot;??_);_(@_)">
                  <c:v>#N/A</c:v>
                </c:pt>
                <c:pt idx="2009" formatCode="_(* #,##0.00_);_(* \(#,##0.00\);_(* &quot;-&quot;??_);_(@_)">
                  <c:v>#N/A</c:v>
                </c:pt>
                <c:pt idx="2010" formatCode="_(* #,##0.00_);_(* \(#,##0.00\);_(* &quot;-&quot;??_);_(@_)">
                  <c:v>#N/A</c:v>
                </c:pt>
                <c:pt idx="2011" formatCode="_(* #,##0.00_);_(* \(#,##0.00\);_(* &quot;-&quot;??_);_(@_)">
                  <c:v>#N/A</c:v>
                </c:pt>
                <c:pt idx="2012" formatCode="_(* #,##0.00_);_(* \(#,##0.00\);_(* &quot;-&quot;??_);_(@_)">
                  <c:v>#N/A</c:v>
                </c:pt>
                <c:pt idx="2013" formatCode="_(* #,##0.00_);_(* \(#,##0.00\);_(* &quot;-&quot;??_);_(@_)">
                  <c:v>#N/A</c:v>
                </c:pt>
                <c:pt idx="2014" formatCode="_(* #,##0.00_);_(* \(#,##0.00\);_(* &quot;-&quot;??_);_(@_)">
                  <c:v>#N/A</c:v>
                </c:pt>
                <c:pt idx="2015" formatCode="_(* #,##0.00_);_(* \(#,##0.00\);_(* &quot;-&quot;??_);_(@_)">
                  <c:v>#N/A</c:v>
                </c:pt>
                <c:pt idx="2016" formatCode="_(* #,##0.00_);_(* \(#,##0.00\);_(* &quot;-&quot;??_);_(@_)">
                  <c:v>#N/A</c:v>
                </c:pt>
                <c:pt idx="2017" formatCode="_(* #,##0.00_);_(* \(#,##0.00\);_(* &quot;-&quot;??_);_(@_)">
                  <c:v>#N/A</c:v>
                </c:pt>
                <c:pt idx="2018" formatCode="_(* #,##0.00_);_(* \(#,##0.00\);_(* &quot;-&quot;??_);_(@_)">
                  <c:v>#N/A</c:v>
                </c:pt>
                <c:pt idx="2019" formatCode="_(* #,##0.00_);_(* \(#,##0.00\);_(* &quot;-&quot;??_);_(@_)">
                  <c:v>#N/A</c:v>
                </c:pt>
                <c:pt idx="2020" formatCode="_(* #,##0.00_);_(* \(#,##0.00\);_(* &quot;-&quot;??_);_(@_)">
                  <c:v>#N/A</c:v>
                </c:pt>
                <c:pt idx="2021" formatCode="_(* #,##0.00_);_(* \(#,##0.00\);_(* &quot;-&quot;??_);_(@_)">
                  <c:v>#N/A</c:v>
                </c:pt>
                <c:pt idx="2022" formatCode="_(* #,##0.00_);_(* \(#,##0.00\);_(* &quot;-&quot;??_);_(@_)">
                  <c:v>#N/A</c:v>
                </c:pt>
                <c:pt idx="2023" formatCode="_(* #,##0.00_);_(* \(#,##0.00\);_(* &quot;-&quot;??_);_(@_)">
                  <c:v>#N/A</c:v>
                </c:pt>
                <c:pt idx="2024" formatCode="_(* #,##0.00_);_(* \(#,##0.00\);_(* &quot;-&quot;??_);_(@_)">
                  <c:v>#N/A</c:v>
                </c:pt>
                <c:pt idx="2025" formatCode="_(* #,##0.00_);_(* \(#,##0.00\);_(* &quot;-&quot;??_);_(@_)">
                  <c:v>#N/A</c:v>
                </c:pt>
                <c:pt idx="2026" formatCode="_(* #,##0.00_);_(* \(#,##0.00\);_(* &quot;-&quot;??_);_(@_)">
                  <c:v>#N/A</c:v>
                </c:pt>
                <c:pt idx="2027" formatCode="_(* #,##0.00_);_(* \(#,##0.00\);_(* &quot;-&quot;??_);_(@_)">
                  <c:v>#N/A</c:v>
                </c:pt>
                <c:pt idx="2028" formatCode="_(* #,##0.00_);_(* \(#,##0.00\);_(* &quot;-&quot;??_);_(@_)">
                  <c:v>#N/A</c:v>
                </c:pt>
                <c:pt idx="2029" formatCode="_(* #,##0.00_);_(* \(#,##0.00\);_(* &quot;-&quot;??_);_(@_)">
                  <c:v>#N/A</c:v>
                </c:pt>
                <c:pt idx="2030" formatCode="_(* #,##0.00_);_(* \(#,##0.00\);_(* &quot;-&quot;??_);_(@_)">
                  <c:v>#N/A</c:v>
                </c:pt>
                <c:pt idx="2031" formatCode="_(* #,##0.00_);_(* \(#,##0.00\);_(* &quot;-&quot;??_);_(@_)">
                  <c:v>#N/A</c:v>
                </c:pt>
                <c:pt idx="2032" formatCode="_(* #,##0.00_);_(* \(#,##0.00\);_(* &quot;-&quot;??_);_(@_)">
                  <c:v>#N/A</c:v>
                </c:pt>
                <c:pt idx="2033" formatCode="_(* #,##0.00_);_(* \(#,##0.00\);_(* &quot;-&quot;??_);_(@_)">
                  <c:v>#N/A</c:v>
                </c:pt>
                <c:pt idx="2034" formatCode="_(* #,##0.00_);_(* \(#,##0.00\);_(* &quot;-&quot;??_);_(@_)">
                  <c:v>#N/A</c:v>
                </c:pt>
                <c:pt idx="2035" formatCode="_(* #,##0.00_);_(* \(#,##0.00\);_(* &quot;-&quot;??_);_(@_)">
                  <c:v>#N/A</c:v>
                </c:pt>
                <c:pt idx="2036" formatCode="_(* #,##0.00_);_(* \(#,##0.00\);_(* &quot;-&quot;??_);_(@_)">
                  <c:v>#N/A</c:v>
                </c:pt>
                <c:pt idx="2037" formatCode="_(* #,##0.00_);_(* \(#,##0.00\);_(* &quot;-&quot;??_);_(@_)">
                  <c:v>#N/A</c:v>
                </c:pt>
                <c:pt idx="2038" formatCode="_(* #,##0.00_);_(* \(#,##0.00\);_(* &quot;-&quot;??_);_(@_)">
                  <c:v>#N/A</c:v>
                </c:pt>
                <c:pt idx="2039" formatCode="_(* #,##0.00_);_(* \(#,##0.00\);_(* &quot;-&quot;??_);_(@_)">
                  <c:v>#N/A</c:v>
                </c:pt>
                <c:pt idx="2040" formatCode="_(* #,##0.00_);_(* \(#,##0.00\);_(* &quot;-&quot;??_);_(@_)">
                  <c:v>#N/A</c:v>
                </c:pt>
                <c:pt idx="2041" formatCode="_(* #,##0.00_);_(* \(#,##0.00\);_(* &quot;-&quot;??_);_(@_)">
                  <c:v>#N/A</c:v>
                </c:pt>
                <c:pt idx="2042" formatCode="_(* #,##0.00_);_(* \(#,##0.00\);_(* &quot;-&quot;??_);_(@_)">
                  <c:v>#N/A</c:v>
                </c:pt>
                <c:pt idx="2043" formatCode="_(* #,##0.00_);_(* \(#,##0.00\);_(* &quot;-&quot;??_);_(@_)">
                  <c:v>#N/A</c:v>
                </c:pt>
                <c:pt idx="2044" formatCode="_(* #,##0.00_);_(* \(#,##0.00\);_(* &quot;-&quot;??_);_(@_)">
                  <c:v>#N/A</c:v>
                </c:pt>
                <c:pt idx="2045" formatCode="_(* #,##0.00_);_(* \(#,##0.00\);_(* &quot;-&quot;??_);_(@_)">
                  <c:v>#N/A</c:v>
                </c:pt>
                <c:pt idx="2046" formatCode="_(* #,##0.00_);_(* \(#,##0.00\);_(* &quot;-&quot;??_);_(@_)">
                  <c:v>#N/A</c:v>
                </c:pt>
                <c:pt idx="2047" formatCode="_(* #,##0.00_);_(* \(#,##0.00\);_(* &quot;-&quot;??_);_(@_)">
                  <c:v>#N/A</c:v>
                </c:pt>
                <c:pt idx="2048" formatCode="_(* #,##0.00_);_(* \(#,##0.00\);_(* &quot;-&quot;??_);_(@_)">
                  <c:v>#N/A</c:v>
                </c:pt>
                <c:pt idx="2049" formatCode="_(* #,##0.00_);_(* \(#,##0.00\);_(* &quot;-&quot;??_);_(@_)">
                  <c:v>#N/A</c:v>
                </c:pt>
                <c:pt idx="2050" formatCode="_(* #,##0.00_);_(* \(#,##0.00\);_(* &quot;-&quot;??_);_(@_)">
                  <c:v>#N/A</c:v>
                </c:pt>
                <c:pt idx="2051" formatCode="_(* #,##0.00_);_(* \(#,##0.00\);_(* &quot;-&quot;??_);_(@_)">
                  <c:v>#N/A</c:v>
                </c:pt>
                <c:pt idx="2052" formatCode="_(* #,##0.00_);_(* \(#,##0.00\);_(* &quot;-&quot;??_);_(@_)">
                  <c:v>#N/A</c:v>
                </c:pt>
                <c:pt idx="2053" formatCode="_(* #,##0.00_);_(* \(#,##0.00\);_(* &quot;-&quot;??_);_(@_)">
                  <c:v>#N/A</c:v>
                </c:pt>
                <c:pt idx="2054" formatCode="_(* #,##0.00_);_(* \(#,##0.00\);_(* &quot;-&quot;??_);_(@_)">
                  <c:v>#N/A</c:v>
                </c:pt>
                <c:pt idx="2055" formatCode="_(* #,##0.00_);_(* \(#,##0.00\);_(* &quot;-&quot;??_);_(@_)">
                  <c:v>#N/A</c:v>
                </c:pt>
                <c:pt idx="2056" formatCode="_(* #,##0.00_);_(* \(#,##0.00\);_(* &quot;-&quot;??_);_(@_)">
                  <c:v>#N/A</c:v>
                </c:pt>
                <c:pt idx="2057" formatCode="_(* #,##0.00_);_(* \(#,##0.00\);_(* &quot;-&quot;??_);_(@_)">
                  <c:v>#N/A</c:v>
                </c:pt>
                <c:pt idx="2058" formatCode="_(* #,##0.00_);_(* \(#,##0.00\);_(* &quot;-&quot;??_);_(@_)">
                  <c:v>#N/A</c:v>
                </c:pt>
                <c:pt idx="2059" formatCode="_(* #,##0.00_);_(* \(#,##0.00\);_(* &quot;-&quot;??_);_(@_)">
                  <c:v>#N/A</c:v>
                </c:pt>
                <c:pt idx="2060" formatCode="_(* #,##0.00_);_(* \(#,##0.00\);_(* &quot;-&quot;??_);_(@_)">
                  <c:v>#N/A</c:v>
                </c:pt>
                <c:pt idx="2061" formatCode="_(* #,##0.00_);_(* \(#,##0.00\);_(* &quot;-&quot;??_);_(@_)">
                  <c:v>#N/A</c:v>
                </c:pt>
                <c:pt idx="2062" formatCode="_(* #,##0.00_);_(* \(#,##0.00\);_(* &quot;-&quot;??_);_(@_)">
                  <c:v>#N/A</c:v>
                </c:pt>
                <c:pt idx="2063" formatCode="_(* #,##0.00_);_(* \(#,##0.00\);_(* &quot;-&quot;??_);_(@_)">
                  <c:v>#N/A</c:v>
                </c:pt>
                <c:pt idx="2064" formatCode="_(* #,##0.00_);_(* \(#,##0.00\);_(* &quot;-&quot;??_);_(@_)">
                  <c:v>#N/A</c:v>
                </c:pt>
                <c:pt idx="2065" formatCode="_(* #,##0.00_);_(* \(#,##0.00\);_(* &quot;-&quot;??_);_(@_)">
                  <c:v>#N/A</c:v>
                </c:pt>
                <c:pt idx="2066" formatCode="_(* #,##0.00_);_(* \(#,##0.00\);_(* &quot;-&quot;??_);_(@_)">
                  <c:v>#N/A</c:v>
                </c:pt>
                <c:pt idx="2067" formatCode="_(* #,##0.00_);_(* \(#,##0.00\);_(* &quot;-&quot;??_);_(@_)">
                  <c:v>#N/A</c:v>
                </c:pt>
                <c:pt idx="2068" formatCode="_(* #,##0.00_);_(* \(#,##0.00\);_(* &quot;-&quot;??_);_(@_)">
                  <c:v>#N/A</c:v>
                </c:pt>
                <c:pt idx="2069" formatCode="_(* #,##0.00_);_(* \(#,##0.00\);_(* &quot;-&quot;??_);_(@_)">
                  <c:v>#N/A</c:v>
                </c:pt>
                <c:pt idx="2070" formatCode="_(* #,##0.00_);_(* \(#,##0.00\);_(* &quot;-&quot;??_);_(@_)">
                  <c:v>#N/A</c:v>
                </c:pt>
                <c:pt idx="2071" formatCode="_(* #,##0.00_);_(* \(#,##0.00\);_(* &quot;-&quot;??_);_(@_)">
                  <c:v>#N/A</c:v>
                </c:pt>
                <c:pt idx="2072" formatCode="_(* #,##0.00_);_(* \(#,##0.00\);_(* &quot;-&quot;??_);_(@_)">
                  <c:v>#N/A</c:v>
                </c:pt>
                <c:pt idx="2073" formatCode="_(* #,##0.00_);_(* \(#,##0.00\);_(* &quot;-&quot;??_);_(@_)">
                  <c:v>#N/A</c:v>
                </c:pt>
                <c:pt idx="2074" formatCode="_(* #,##0.00_);_(* \(#,##0.00\);_(* &quot;-&quot;??_);_(@_)">
                  <c:v>#N/A</c:v>
                </c:pt>
                <c:pt idx="2075" formatCode="_(* #,##0.00_);_(* \(#,##0.00\);_(* &quot;-&quot;??_);_(@_)">
                  <c:v>#N/A</c:v>
                </c:pt>
                <c:pt idx="2076" formatCode="_(* #,##0.00_);_(* \(#,##0.00\);_(* &quot;-&quot;??_);_(@_)">
                  <c:v>#N/A</c:v>
                </c:pt>
                <c:pt idx="2077" formatCode="_(* #,##0.00_);_(* \(#,##0.00\);_(* &quot;-&quot;??_);_(@_)">
                  <c:v>#N/A</c:v>
                </c:pt>
                <c:pt idx="2078" formatCode="_(* #,##0.00_);_(* \(#,##0.00\);_(* &quot;-&quot;??_);_(@_)">
                  <c:v>#N/A</c:v>
                </c:pt>
                <c:pt idx="2079" formatCode="_(* #,##0.00_);_(* \(#,##0.00\);_(* &quot;-&quot;??_);_(@_)">
                  <c:v>#N/A</c:v>
                </c:pt>
                <c:pt idx="2080" formatCode="_(* #,##0.00_);_(* \(#,##0.00\);_(* &quot;-&quot;??_);_(@_)">
                  <c:v>#N/A</c:v>
                </c:pt>
                <c:pt idx="2081" formatCode="_(* #,##0.00_);_(* \(#,##0.00\);_(* &quot;-&quot;??_);_(@_)">
                  <c:v>#N/A</c:v>
                </c:pt>
                <c:pt idx="2082" formatCode="_(* #,##0.00_);_(* \(#,##0.00\);_(* &quot;-&quot;??_);_(@_)">
                  <c:v>#N/A</c:v>
                </c:pt>
                <c:pt idx="2083" formatCode="_(* #,##0.00_);_(* \(#,##0.00\);_(* &quot;-&quot;??_);_(@_)">
                  <c:v>#N/A</c:v>
                </c:pt>
                <c:pt idx="2084" formatCode="_(* #,##0.00_);_(* \(#,##0.00\);_(* &quot;-&quot;??_);_(@_)">
                  <c:v>#N/A</c:v>
                </c:pt>
                <c:pt idx="2085" formatCode="_(* #,##0.00_);_(* \(#,##0.00\);_(* &quot;-&quot;??_);_(@_)">
                  <c:v>#N/A</c:v>
                </c:pt>
                <c:pt idx="2086" formatCode="_(* #,##0.00_);_(* \(#,##0.00\);_(* &quot;-&quot;??_);_(@_)">
                  <c:v>#N/A</c:v>
                </c:pt>
                <c:pt idx="2087" formatCode="_(* #,##0.00_);_(* \(#,##0.00\);_(* &quot;-&quot;??_);_(@_)">
                  <c:v>#N/A</c:v>
                </c:pt>
                <c:pt idx="2088" formatCode="_(* #,##0.00_);_(* \(#,##0.00\);_(* &quot;-&quot;??_);_(@_)">
                  <c:v>#N/A</c:v>
                </c:pt>
                <c:pt idx="2089" formatCode="_(* #,##0.00_);_(* \(#,##0.00\);_(* &quot;-&quot;??_);_(@_)">
                  <c:v>#N/A</c:v>
                </c:pt>
                <c:pt idx="2090" formatCode="_(* #,##0.00_);_(* \(#,##0.00\);_(* &quot;-&quot;??_);_(@_)">
                  <c:v>#N/A</c:v>
                </c:pt>
                <c:pt idx="2091" formatCode="_(* #,##0.00_);_(* \(#,##0.00\);_(* &quot;-&quot;??_);_(@_)">
                  <c:v>#N/A</c:v>
                </c:pt>
                <c:pt idx="2092" formatCode="_(* #,##0.00_);_(* \(#,##0.00\);_(* &quot;-&quot;??_);_(@_)">
                  <c:v>#N/A</c:v>
                </c:pt>
                <c:pt idx="2093" formatCode="_(* #,##0.00_);_(* \(#,##0.00\);_(* &quot;-&quot;??_);_(@_)">
                  <c:v>#N/A</c:v>
                </c:pt>
                <c:pt idx="2094" formatCode="_(* #,##0.00_);_(* \(#,##0.00\);_(* &quot;-&quot;??_);_(@_)">
                  <c:v>#N/A</c:v>
                </c:pt>
                <c:pt idx="2095" formatCode="_(* #,##0.00_);_(* \(#,##0.00\);_(* &quot;-&quot;??_);_(@_)">
                  <c:v>#N/A</c:v>
                </c:pt>
                <c:pt idx="2096" formatCode="_(* #,##0.00_);_(* \(#,##0.00\);_(* &quot;-&quot;??_);_(@_)">
                  <c:v>#N/A</c:v>
                </c:pt>
                <c:pt idx="2097" formatCode="_(* #,##0.00_);_(* \(#,##0.00\);_(* &quot;-&quot;??_);_(@_)">
                  <c:v>#N/A</c:v>
                </c:pt>
                <c:pt idx="2098" formatCode="_(* #,##0.00_);_(* \(#,##0.00\);_(* &quot;-&quot;??_);_(@_)">
                  <c:v>#N/A</c:v>
                </c:pt>
                <c:pt idx="2099" formatCode="_(* #,##0.00_);_(* \(#,##0.00\);_(* &quot;-&quot;??_);_(@_)">
                  <c:v>#N/A</c:v>
                </c:pt>
                <c:pt idx="2100" formatCode="_(* #,##0.00_);_(* \(#,##0.00\);_(* &quot;-&quot;??_);_(@_)">
                  <c:v>#N/A</c:v>
                </c:pt>
                <c:pt idx="2101" formatCode="_(* #,##0.00_);_(* \(#,##0.00\);_(* &quot;-&quot;??_);_(@_)">
                  <c:v>#N/A</c:v>
                </c:pt>
                <c:pt idx="2102" formatCode="_(* #,##0.00_);_(* \(#,##0.00\);_(* &quot;-&quot;??_);_(@_)">
                  <c:v>#N/A</c:v>
                </c:pt>
                <c:pt idx="2103" formatCode="_(* #,##0.00_);_(* \(#,##0.00\);_(* &quot;-&quot;??_);_(@_)">
                  <c:v>#N/A</c:v>
                </c:pt>
                <c:pt idx="2104" formatCode="_(* #,##0.00_);_(* \(#,##0.00\);_(* &quot;-&quot;??_);_(@_)">
                  <c:v>#N/A</c:v>
                </c:pt>
                <c:pt idx="2105" formatCode="_(* #,##0.00_);_(* \(#,##0.00\);_(* &quot;-&quot;??_);_(@_)">
                  <c:v>#N/A</c:v>
                </c:pt>
                <c:pt idx="2106" formatCode="_(* #,##0.00_);_(* \(#,##0.00\);_(* &quot;-&quot;??_);_(@_)">
                  <c:v>#N/A</c:v>
                </c:pt>
                <c:pt idx="2107" formatCode="_(* #,##0.00_);_(* \(#,##0.00\);_(* &quot;-&quot;??_);_(@_)">
                  <c:v>#N/A</c:v>
                </c:pt>
                <c:pt idx="2108" formatCode="_(* #,##0.00_);_(* \(#,##0.00\);_(* &quot;-&quot;??_);_(@_)">
                  <c:v>#N/A</c:v>
                </c:pt>
                <c:pt idx="2109" formatCode="_(* #,##0.00_);_(* \(#,##0.00\);_(* &quot;-&quot;??_);_(@_)">
                  <c:v>#N/A</c:v>
                </c:pt>
                <c:pt idx="2110" formatCode="_(* #,##0.00_);_(* \(#,##0.00\);_(* &quot;-&quot;??_);_(@_)">
                  <c:v>#N/A</c:v>
                </c:pt>
                <c:pt idx="2111" formatCode="_(* #,##0.00_);_(* \(#,##0.00\);_(* &quot;-&quot;??_);_(@_)">
                  <c:v>#N/A</c:v>
                </c:pt>
                <c:pt idx="2112" formatCode="_(* #,##0.00_);_(* \(#,##0.00\);_(* &quot;-&quot;??_);_(@_)">
                  <c:v>#N/A</c:v>
                </c:pt>
                <c:pt idx="2113" formatCode="_(* #,##0.00_);_(* \(#,##0.00\);_(* &quot;-&quot;??_);_(@_)">
                  <c:v>#N/A</c:v>
                </c:pt>
                <c:pt idx="2114" formatCode="_(* #,##0.00_);_(* \(#,##0.00\);_(* &quot;-&quot;??_);_(@_)">
                  <c:v>#N/A</c:v>
                </c:pt>
                <c:pt idx="2115" formatCode="_(* #,##0.00_);_(* \(#,##0.00\);_(* &quot;-&quot;??_);_(@_)">
                  <c:v>#N/A</c:v>
                </c:pt>
                <c:pt idx="2116" formatCode="_(* #,##0.00_);_(* \(#,##0.00\);_(* &quot;-&quot;??_);_(@_)">
                  <c:v>#N/A</c:v>
                </c:pt>
                <c:pt idx="2117" formatCode="_(* #,##0.00_);_(* \(#,##0.00\);_(* &quot;-&quot;??_);_(@_)">
                  <c:v>#N/A</c:v>
                </c:pt>
                <c:pt idx="2118" formatCode="_(* #,##0.00_);_(* \(#,##0.00\);_(* &quot;-&quot;??_);_(@_)">
                  <c:v>#N/A</c:v>
                </c:pt>
                <c:pt idx="2119" formatCode="_(* #,##0.00_);_(* \(#,##0.00\);_(* &quot;-&quot;??_);_(@_)">
                  <c:v>#N/A</c:v>
                </c:pt>
                <c:pt idx="2120" formatCode="_(* #,##0.00_);_(* \(#,##0.00\);_(* &quot;-&quot;??_);_(@_)">
                  <c:v>#N/A</c:v>
                </c:pt>
                <c:pt idx="2121" formatCode="_(* #,##0.00_);_(* \(#,##0.00\);_(* &quot;-&quot;??_);_(@_)">
                  <c:v>#N/A</c:v>
                </c:pt>
                <c:pt idx="2122" formatCode="_(* #,##0.00_);_(* \(#,##0.00\);_(* &quot;-&quot;??_);_(@_)">
                  <c:v>#N/A</c:v>
                </c:pt>
                <c:pt idx="2123" formatCode="_(* #,##0.00_);_(* \(#,##0.00\);_(* &quot;-&quot;??_);_(@_)">
                  <c:v>#N/A</c:v>
                </c:pt>
                <c:pt idx="2124" formatCode="_(* #,##0.00_);_(* \(#,##0.00\);_(* &quot;-&quot;??_);_(@_)">
                  <c:v>#N/A</c:v>
                </c:pt>
                <c:pt idx="2125" formatCode="_(* #,##0.00_);_(* \(#,##0.00\);_(* &quot;-&quot;??_);_(@_)">
                  <c:v>#N/A</c:v>
                </c:pt>
                <c:pt idx="2126" formatCode="_(* #,##0.00_);_(* \(#,##0.00\);_(* &quot;-&quot;??_);_(@_)">
                  <c:v>#N/A</c:v>
                </c:pt>
                <c:pt idx="2127" formatCode="_(* #,##0.00_);_(* \(#,##0.00\);_(* &quot;-&quot;??_);_(@_)">
                  <c:v>#N/A</c:v>
                </c:pt>
                <c:pt idx="2128" formatCode="_(* #,##0.00_);_(* \(#,##0.00\);_(* &quot;-&quot;??_);_(@_)">
                  <c:v>#N/A</c:v>
                </c:pt>
                <c:pt idx="2129" formatCode="_(* #,##0.00_);_(* \(#,##0.00\);_(* &quot;-&quot;??_);_(@_)">
                  <c:v>#N/A</c:v>
                </c:pt>
                <c:pt idx="2130" formatCode="_(* #,##0.00_);_(* \(#,##0.00\);_(* &quot;-&quot;??_);_(@_)">
                  <c:v>#N/A</c:v>
                </c:pt>
                <c:pt idx="2131" formatCode="_(* #,##0.00_);_(* \(#,##0.00\);_(* &quot;-&quot;??_);_(@_)">
                  <c:v>#N/A</c:v>
                </c:pt>
                <c:pt idx="2132" formatCode="_(* #,##0.00_);_(* \(#,##0.00\);_(* &quot;-&quot;??_);_(@_)">
                  <c:v>#N/A</c:v>
                </c:pt>
                <c:pt idx="2133" formatCode="_(* #,##0.00_);_(* \(#,##0.00\);_(* &quot;-&quot;??_);_(@_)">
                  <c:v>#N/A</c:v>
                </c:pt>
                <c:pt idx="2134" formatCode="_(* #,##0.00_);_(* \(#,##0.00\);_(* &quot;-&quot;??_);_(@_)">
                  <c:v>#N/A</c:v>
                </c:pt>
                <c:pt idx="2135" formatCode="_(* #,##0.00_);_(* \(#,##0.00\);_(* &quot;-&quot;??_);_(@_)">
                  <c:v>#N/A</c:v>
                </c:pt>
                <c:pt idx="2136" formatCode="_(* #,##0.00_);_(* \(#,##0.00\);_(* &quot;-&quot;??_);_(@_)">
                  <c:v>#N/A</c:v>
                </c:pt>
                <c:pt idx="2137" formatCode="_(* #,##0.00_);_(* \(#,##0.00\);_(* &quot;-&quot;??_);_(@_)">
                  <c:v>#N/A</c:v>
                </c:pt>
                <c:pt idx="2138" formatCode="_(* #,##0.00_);_(* \(#,##0.00\);_(* &quot;-&quot;??_);_(@_)">
                  <c:v>#N/A</c:v>
                </c:pt>
                <c:pt idx="2139" formatCode="_(* #,##0.00_);_(* \(#,##0.00\);_(* &quot;-&quot;??_);_(@_)">
                  <c:v>#N/A</c:v>
                </c:pt>
                <c:pt idx="2140" formatCode="_(* #,##0.00_);_(* \(#,##0.00\);_(* &quot;-&quot;??_);_(@_)">
                  <c:v>#N/A</c:v>
                </c:pt>
                <c:pt idx="2141" formatCode="_(* #,##0.00_);_(* \(#,##0.00\);_(* &quot;-&quot;??_);_(@_)">
                  <c:v>#N/A</c:v>
                </c:pt>
                <c:pt idx="2142" formatCode="_(* #,##0.00_);_(* \(#,##0.00\);_(* &quot;-&quot;??_);_(@_)">
                  <c:v>#N/A</c:v>
                </c:pt>
                <c:pt idx="2143" formatCode="_(* #,##0.00_);_(* \(#,##0.00\);_(* &quot;-&quot;??_);_(@_)">
                  <c:v>#N/A</c:v>
                </c:pt>
                <c:pt idx="2144" formatCode="_(* #,##0.00_);_(* \(#,##0.00\);_(* &quot;-&quot;??_);_(@_)">
                  <c:v>#N/A</c:v>
                </c:pt>
                <c:pt idx="2145" formatCode="_(* #,##0.00_);_(* \(#,##0.00\);_(* &quot;-&quot;??_);_(@_)">
                  <c:v>#N/A</c:v>
                </c:pt>
                <c:pt idx="2146" formatCode="_(* #,##0.00_);_(* \(#,##0.00\);_(* &quot;-&quot;??_);_(@_)">
                  <c:v>#N/A</c:v>
                </c:pt>
                <c:pt idx="2147" formatCode="_(* #,##0.00_);_(* \(#,##0.00\);_(* &quot;-&quot;??_);_(@_)">
                  <c:v>#N/A</c:v>
                </c:pt>
                <c:pt idx="2148" formatCode="_(* #,##0.00_);_(* \(#,##0.00\);_(* &quot;-&quot;??_);_(@_)">
                  <c:v>#N/A</c:v>
                </c:pt>
                <c:pt idx="2149" formatCode="_(* #,##0.00_);_(* \(#,##0.00\);_(* &quot;-&quot;??_);_(@_)">
                  <c:v>#N/A</c:v>
                </c:pt>
                <c:pt idx="2150" formatCode="_(* #,##0.00_);_(* \(#,##0.00\);_(* &quot;-&quot;??_);_(@_)">
                  <c:v>#N/A</c:v>
                </c:pt>
                <c:pt idx="2151" formatCode="_(* #,##0.00_);_(* \(#,##0.00\);_(* &quot;-&quot;??_);_(@_)">
                  <c:v>#N/A</c:v>
                </c:pt>
                <c:pt idx="2152" formatCode="_(* #,##0.00_);_(* \(#,##0.00\);_(* &quot;-&quot;??_);_(@_)">
                  <c:v>#N/A</c:v>
                </c:pt>
                <c:pt idx="2153" formatCode="_(* #,##0.00_);_(* \(#,##0.00\);_(* &quot;-&quot;??_);_(@_)">
                  <c:v>#N/A</c:v>
                </c:pt>
                <c:pt idx="2154" formatCode="_(* #,##0.00_);_(* \(#,##0.00\);_(* &quot;-&quot;??_);_(@_)">
                  <c:v>#N/A</c:v>
                </c:pt>
                <c:pt idx="2155" formatCode="_(* #,##0.00_);_(* \(#,##0.00\);_(* &quot;-&quot;??_);_(@_)">
                  <c:v>#N/A</c:v>
                </c:pt>
                <c:pt idx="2156" formatCode="_(* #,##0.00_);_(* \(#,##0.00\);_(* &quot;-&quot;??_);_(@_)">
                  <c:v>#N/A</c:v>
                </c:pt>
                <c:pt idx="2157" formatCode="_(* #,##0.00_);_(* \(#,##0.00\);_(* &quot;-&quot;??_);_(@_)">
                  <c:v>#N/A</c:v>
                </c:pt>
                <c:pt idx="2158" formatCode="_(* #,##0.00_);_(* \(#,##0.00\);_(* &quot;-&quot;??_);_(@_)">
                  <c:v>#N/A</c:v>
                </c:pt>
                <c:pt idx="2159" formatCode="_(* #,##0.00_);_(* \(#,##0.00\);_(* &quot;-&quot;??_);_(@_)">
                  <c:v>#N/A</c:v>
                </c:pt>
                <c:pt idx="2160" formatCode="_(* #,##0.00_);_(* \(#,##0.00\);_(* &quot;-&quot;??_);_(@_)">
                  <c:v>#N/A</c:v>
                </c:pt>
                <c:pt idx="2161" formatCode="_(* #,##0.00_);_(* \(#,##0.00\);_(* &quot;-&quot;??_);_(@_)">
                  <c:v>#N/A</c:v>
                </c:pt>
                <c:pt idx="2162" formatCode="_(* #,##0.00_);_(* \(#,##0.00\);_(* &quot;-&quot;??_);_(@_)">
                  <c:v>#N/A</c:v>
                </c:pt>
                <c:pt idx="2163" formatCode="_(* #,##0.00_);_(* \(#,##0.00\);_(* &quot;-&quot;??_);_(@_)">
                  <c:v>#N/A</c:v>
                </c:pt>
                <c:pt idx="2164" formatCode="_(* #,##0.00_);_(* \(#,##0.00\);_(* &quot;-&quot;??_);_(@_)">
                  <c:v>#N/A</c:v>
                </c:pt>
                <c:pt idx="2165" formatCode="_(* #,##0.00_);_(* \(#,##0.00\);_(* &quot;-&quot;??_);_(@_)">
                  <c:v>#N/A</c:v>
                </c:pt>
                <c:pt idx="2166" formatCode="_(* #,##0.00_);_(* \(#,##0.00\);_(* &quot;-&quot;??_);_(@_)">
                  <c:v>#N/A</c:v>
                </c:pt>
                <c:pt idx="2167" formatCode="_(* #,##0.00_);_(* \(#,##0.00\);_(* &quot;-&quot;??_);_(@_)">
                  <c:v>#N/A</c:v>
                </c:pt>
                <c:pt idx="2168" formatCode="_(* #,##0.00_);_(* \(#,##0.00\);_(* &quot;-&quot;??_);_(@_)">
                  <c:v>#N/A</c:v>
                </c:pt>
                <c:pt idx="2169" formatCode="_(* #,##0.00_);_(* \(#,##0.00\);_(* &quot;-&quot;??_);_(@_)">
                  <c:v>#N/A</c:v>
                </c:pt>
                <c:pt idx="2170" formatCode="_(* #,##0.00_);_(* \(#,##0.00\);_(* &quot;-&quot;??_);_(@_)">
                  <c:v>#N/A</c:v>
                </c:pt>
                <c:pt idx="2171" formatCode="_(* #,##0.00_);_(* \(#,##0.00\);_(* &quot;-&quot;??_);_(@_)">
                  <c:v>#N/A</c:v>
                </c:pt>
                <c:pt idx="2172" formatCode="_(* #,##0.00_);_(* \(#,##0.00\);_(* &quot;-&quot;??_);_(@_)">
                  <c:v>#N/A</c:v>
                </c:pt>
                <c:pt idx="2173" formatCode="_(* #,##0.00_);_(* \(#,##0.00\);_(* &quot;-&quot;??_);_(@_)">
                  <c:v>#N/A</c:v>
                </c:pt>
                <c:pt idx="2174" formatCode="_(* #,##0.00_);_(* \(#,##0.00\);_(* &quot;-&quot;??_);_(@_)">
                  <c:v>#N/A</c:v>
                </c:pt>
                <c:pt idx="2175" formatCode="_(* #,##0.00_);_(* \(#,##0.00\);_(* &quot;-&quot;??_);_(@_)">
                  <c:v>#N/A</c:v>
                </c:pt>
                <c:pt idx="2176" formatCode="_(* #,##0.00_);_(* \(#,##0.00\);_(* &quot;-&quot;??_);_(@_)">
                  <c:v>#N/A</c:v>
                </c:pt>
                <c:pt idx="2177" formatCode="_(* #,##0.00_);_(* \(#,##0.00\);_(* &quot;-&quot;??_);_(@_)">
                  <c:v>#N/A</c:v>
                </c:pt>
                <c:pt idx="2178" formatCode="_(* #,##0.00_);_(* \(#,##0.00\);_(* &quot;-&quot;??_);_(@_)">
                  <c:v>#N/A</c:v>
                </c:pt>
                <c:pt idx="2179" formatCode="_(* #,##0.00_);_(* \(#,##0.00\);_(* &quot;-&quot;??_);_(@_)">
                  <c:v>#N/A</c:v>
                </c:pt>
                <c:pt idx="2180" formatCode="_(* #,##0.00_);_(* \(#,##0.00\);_(* &quot;-&quot;??_);_(@_)">
                  <c:v>#N/A</c:v>
                </c:pt>
                <c:pt idx="2181" formatCode="_(* #,##0.00_);_(* \(#,##0.00\);_(* &quot;-&quot;??_);_(@_)">
                  <c:v>#N/A</c:v>
                </c:pt>
                <c:pt idx="2182" formatCode="_(* #,##0.00_);_(* \(#,##0.00\);_(* &quot;-&quot;??_);_(@_)">
                  <c:v>#N/A</c:v>
                </c:pt>
                <c:pt idx="2183" formatCode="_(* #,##0.00_);_(* \(#,##0.00\);_(* &quot;-&quot;??_);_(@_)">
                  <c:v>#N/A</c:v>
                </c:pt>
                <c:pt idx="2184" formatCode="_(* #,##0.00_);_(* \(#,##0.00\);_(* &quot;-&quot;??_);_(@_)">
                  <c:v>#N/A</c:v>
                </c:pt>
                <c:pt idx="2185" formatCode="_(* #,##0.00_);_(* \(#,##0.00\);_(* &quot;-&quot;??_);_(@_)">
                  <c:v>#N/A</c:v>
                </c:pt>
                <c:pt idx="2186" formatCode="_(* #,##0.00_);_(* \(#,##0.00\);_(* &quot;-&quot;??_);_(@_)">
                  <c:v>#N/A</c:v>
                </c:pt>
                <c:pt idx="2187" formatCode="_(* #,##0.00_);_(* \(#,##0.00\);_(* &quot;-&quot;??_);_(@_)">
                  <c:v>#N/A</c:v>
                </c:pt>
                <c:pt idx="2188" formatCode="_(* #,##0.00_);_(* \(#,##0.00\);_(* &quot;-&quot;??_);_(@_)">
                  <c:v>#N/A</c:v>
                </c:pt>
                <c:pt idx="2189" formatCode="_(* #,##0.00_);_(* \(#,##0.00\);_(* &quot;-&quot;??_);_(@_)">
                  <c:v>#N/A</c:v>
                </c:pt>
                <c:pt idx="2190" formatCode="_(* #,##0.00_);_(* \(#,##0.00\);_(* &quot;-&quot;??_);_(@_)">
                  <c:v>#N/A</c:v>
                </c:pt>
                <c:pt idx="2191" formatCode="_(* #,##0.00_);_(* \(#,##0.00\);_(* &quot;-&quot;??_);_(@_)">
                  <c:v>#N/A</c:v>
                </c:pt>
                <c:pt idx="2192" formatCode="_(* #,##0.00_);_(* \(#,##0.00\);_(* &quot;-&quot;??_);_(@_)">
                  <c:v>#N/A</c:v>
                </c:pt>
                <c:pt idx="2193" formatCode="_(* #,##0.00_);_(* \(#,##0.00\);_(* &quot;-&quot;??_);_(@_)">
                  <c:v>#N/A</c:v>
                </c:pt>
                <c:pt idx="2194" formatCode="_(* #,##0.00_);_(* \(#,##0.00\);_(* &quot;-&quot;??_);_(@_)">
                  <c:v>#N/A</c:v>
                </c:pt>
                <c:pt idx="2195" formatCode="_(* #,##0.00_);_(* \(#,##0.00\);_(* &quot;-&quot;??_);_(@_)">
                  <c:v>#N/A</c:v>
                </c:pt>
                <c:pt idx="2196" formatCode="_(* #,##0.00_);_(* \(#,##0.00\);_(* &quot;-&quot;??_);_(@_)">
                  <c:v>#N/A</c:v>
                </c:pt>
                <c:pt idx="2197" formatCode="_(* #,##0.00_);_(* \(#,##0.00\);_(* &quot;-&quot;??_);_(@_)">
                  <c:v>#N/A</c:v>
                </c:pt>
                <c:pt idx="2198" formatCode="_(* #,##0.00_);_(* \(#,##0.00\);_(* &quot;-&quot;??_);_(@_)">
                  <c:v>#N/A</c:v>
                </c:pt>
                <c:pt idx="2199" formatCode="_(* #,##0.00_);_(* \(#,##0.00\);_(* &quot;-&quot;??_);_(@_)">
                  <c:v>#N/A</c:v>
                </c:pt>
                <c:pt idx="2200" formatCode="_(* #,##0.00_);_(* \(#,##0.00\);_(* &quot;-&quot;??_);_(@_)">
                  <c:v>#N/A</c:v>
                </c:pt>
                <c:pt idx="2201" formatCode="_(* #,##0.00_);_(* \(#,##0.00\);_(* &quot;-&quot;??_);_(@_)">
                  <c:v>#N/A</c:v>
                </c:pt>
                <c:pt idx="2202" formatCode="_(* #,##0.00_);_(* \(#,##0.00\);_(* &quot;-&quot;??_);_(@_)">
                  <c:v>#N/A</c:v>
                </c:pt>
                <c:pt idx="2203" formatCode="_(* #,##0.00_);_(* \(#,##0.00\);_(* &quot;-&quot;??_);_(@_)">
                  <c:v>#N/A</c:v>
                </c:pt>
                <c:pt idx="2204" formatCode="_(* #,##0.00_);_(* \(#,##0.00\);_(* &quot;-&quot;??_);_(@_)">
                  <c:v>#N/A</c:v>
                </c:pt>
                <c:pt idx="2205" formatCode="_(* #,##0.00_);_(* \(#,##0.00\);_(* &quot;-&quot;??_);_(@_)">
                  <c:v>#N/A</c:v>
                </c:pt>
                <c:pt idx="2206" formatCode="_(* #,##0.00_);_(* \(#,##0.00\);_(* &quot;-&quot;??_);_(@_)">
                  <c:v>#N/A</c:v>
                </c:pt>
                <c:pt idx="2207" formatCode="_(* #,##0.00_);_(* \(#,##0.00\);_(* &quot;-&quot;??_);_(@_)">
                  <c:v>#N/A</c:v>
                </c:pt>
                <c:pt idx="2208" formatCode="_(* #,##0.00_);_(* \(#,##0.00\);_(* &quot;-&quot;??_);_(@_)">
                  <c:v>#N/A</c:v>
                </c:pt>
                <c:pt idx="2209" formatCode="_(* #,##0.00_);_(* \(#,##0.00\);_(* &quot;-&quot;??_);_(@_)">
                  <c:v>#N/A</c:v>
                </c:pt>
                <c:pt idx="2210" formatCode="_(* #,##0.00_);_(* \(#,##0.00\);_(* &quot;-&quot;??_);_(@_)">
                  <c:v>#N/A</c:v>
                </c:pt>
                <c:pt idx="2211" formatCode="_(* #,##0.00_);_(* \(#,##0.00\);_(* &quot;-&quot;??_);_(@_)">
                  <c:v>#N/A</c:v>
                </c:pt>
                <c:pt idx="2212" formatCode="_(* #,##0.00_);_(* \(#,##0.00\);_(* &quot;-&quot;??_);_(@_)">
                  <c:v>#N/A</c:v>
                </c:pt>
                <c:pt idx="2213" formatCode="_(* #,##0.00_);_(* \(#,##0.00\);_(* &quot;-&quot;??_);_(@_)">
                  <c:v>#N/A</c:v>
                </c:pt>
                <c:pt idx="2214" formatCode="_(* #,##0.00_);_(* \(#,##0.00\);_(* &quot;-&quot;??_);_(@_)">
                  <c:v>#N/A</c:v>
                </c:pt>
                <c:pt idx="2215" formatCode="_(* #,##0.00_);_(* \(#,##0.00\);_(* &quot;-&quot;??_);_(@_)">
                  <c:v>#N/A</c:v>
                </c:pt>
                <c:pt idx="2216" formatCode="_(* #,##0.00_);_(* \(#,##0.00\);_(* &quot;-&quot;??_);_(@_)">
                  <c:v>#N/A</c:v>
                </c:pt>
                <c:pt idx="2217" formatCode="_(* #,##0.00_);_(* \(#,##0.00\);_(* &quot;-&quot;??_);_(@_)">
                  <c:v>#N/A</c:v>
                </c:pt>
                <c:pt idx="2218" formatCode="_(* #,##0.00_);_(* \(#,##0.00\);_(* &quot;-&quot;??_);_(@_)">
                  <c:v>#N/A</c:v>
                </c:pt>
                <c:pt idx="2219" formatCode="_(* #,##0.00_);_(* \(#,##0.00\);_(* &quot;-&quot;??_);_(@_)">
                  <c:v>#N/A</c:v>
                </c:pt>
                <c:pt idx="2220" formatCode="_(* #,##0.00_);_(* \(#,##0.00\);_(* &quot;-&quot;??_);_(@_)">
                  <c:v>#N/A</c:v>
                </c:pt>
                <c:pt idx="2221" formatCode="_(* #,##0.00_);_(* \(#,##0.00\);_(* &quot;-&quot;??_);_(@_)">
                  <c:v>#N/A</c:v>
                </c:pt>
                <c:pt idx="2222" formatCode="_(* #,##0.00_);_(* \(#,##0.00\);_(* &quot;-&quot;??_);_(@_)">
                  <c:v>#N/A</c:v>
                </c:pt>
                <c:pt idx="2223" formatCode="_(* #,##0.00_);_(* \(#,##0.00\);_(* &quot;-&quot;??_);_(@_)">
                  <c:v>#N/A</c:v>
                </c:pt>
                <c:pt idx="2224" formatCode="_(* #,##0.00_);_(* \(#,##0.00\);_(* &quot;-&quot;??_);_(@_)">
                  <c:v>#N/A</c:v>
                </c:pt>
                <c:pt idx="2225" formatCode="_(* #,##0.00_);_(* \(#,##0.00\);_(* &quot;-&quot;??_);_(@_)">
                  <c:v>#N/A</c:v>
                </c:pt>
                <c:pt idx="2226" formatCode="_(* #,##0.00_);_(* \(#,##0.00\);_(* &quot;-&quot;??_);_(@_)">
                  <c:v>#N/A</c:v>
                </c:pt>
                <c:pt idx="2227" formatCode="_(* #,##0.00_);_(* \(#,##0.00\);_(* &quot;-&quot;??_);_(@_)">
                  <c:v>#N/A</c:v>
                </c:pt>
                <c:pt idx="2228" formatCode="_(* #,##0.00_);_(* \(#,##0.00\);_(* &quot;-&quot;??_);_(@_)">
                  <c:v>#N/A</c:v>
                </c:pt>
                <c:pt idx="2229" formatCode="_(* #,##0.00_);_(* \(#,##0.00\);_(* &quot;-&quot;??_);_(@_)">
                  <c:v>#N/A</c:v>
                </c:pt>
                <c:pt idx="2230" formatCode="_(* #,##0.00_);_(* \(#,##0.00\);_(* &quot;-&quot;??_);_(@_)">
                  <c:v>#N/A</c:v>
                </c:pt>
                <c:pt idx="2231" formatCode="_(* #,##0.00_);_(* \(#,##0.00\);_(* &quot;-&quot;??_);_(@_)">
                  <c:v>#N/A</c:v>
                </c:pt>
                <c:pt idx="2232" formatCode="_(* #,##0.00_);_(* \(#,##0.00\);_(* &quot;-&quot;??_);_(@_)">
                  <c:v>#N/A</c:v>
                </c:pt>
                <c:pt idx="2233" formatCode="_(* #,##0.00_);_(* \(#,##0.00\);_(* &quot;-&quot;??_);_(@_)">
                  <c:v>#N/A</c:v>
                </c:pt>
                <c:pt idx="2234" formatCode="_(* #,##0.00_);_(* \(#,##0.00\);_(* &quot;-&quot;??_);_(@_)">
                  <c:v>#N/A</c:v>
                </c:pt>
                <c:pt idx="2235" formatCode="_(* #,##0.00_);_(* \(#,##0.00\);_(* &quot;-&quot;??_);_(@_)">
                  <c:v>#N/A</c:v>
                </c:pt>
                <c:pt idx="2236" formatCode="_(* #,##0.00_);_(* \(#,##0.00\);_(* &quot;-&quot;??_);_(@_)">
                  <c:v>#N/A</c:v>
                </c:pt>
                <c:pt idx="2237" formatCode="_(* #,##0.00_);_(* \(#,##0.00\);_(* &quot;-&quot;??_);_(@_)">
                  <c:v>#N/A</c:v>
                </c:pt>
                <c:pt idx="2238" formatCode="_(* #,##0.00_);_(* \(#,##0.00\);_(* &quot;-&quot;??_);_(@_)">
                  <c:v>#N/A</c:v>
                </c:pt>
                <c:pt idx="2239" formatCode="_(* #,##0.00_);_(* \(#,##0.00\);_(* &quot;-&quot;??_);_(@_)">
                  <c:v>#N/A</c:v>
                </c:pt>
                <c:pt idx="2240" formatCode="_(* #,##0.00_);_(* \(#,##0.00\);_(* &quot;-&quot;??_);_(@_)">
                  <c:v>#N/A</c:v>
                </c:pt>
                <c:pt idx="2241" formatCode="_(* #,##0.00_);_(* \(#,##0.00\);_(* &quot;-&quot;??_);_(@_)">
                  <c:v>#N/A</c:v>
                </c:pt>
                <c:pt idx="2242" formatCode="_(* #,##0.00_);_(* \(#,##0.00\);_(* &quot;-&quot;??_);_(@_)">
                  <c:v>#N/A</c:v>
                </c:pt>
                <c:pt idx="2243" formatCode="_(* #,##0.00_);_(* \(#,##0.00\);_(* &quot;-&quot;??_);_(@_)">
                  <c:v>#N/A</c:v>
                </c:pt>
                <c:pt idx="2244" formatCode="_(* #,##0.00_);_(* \(#,##0.00\);_(* &quot;-&quot;??_);_(@_)">
                  <c:v>#N/A</c:v>
                </c:pt>
                <c:pt idx="2245" formatCode="_(* #,##0.00_);_(* \(#,##0.00\);_(* &quot;-&quot;??_);_(@_)">
                  <c:v>#N/A</c:v>
                </c:pt>
                <c:pt idx="2246" formatCode="_(* #,##0.00_);_(* \(#,##0.00\);_(* &quot;-&quot;??_);_(@_)">
                  <c:v>#N/A</c:v>
                </c:pt>
                <c:pt idx="2247" formatCode="_(* #,##0.00_);_(* \(#,##0.00\);_(* &quot;-&quot;??_);_(@_)">
                  <c:v>#N/A</c:v>
                </c:pt>
                <c:pt idx="2248" formatCode="_(* #,##0.00_);_(* \(#,##0.00\);_(* &quot;-&quot;??_);_(@_)">
                  <c:v>#N/A</c:v>
                </c:pt>
                <c:pt idx="2249" formatCode="_(* #,##0.00_);_(* \(#,##0.00\);_(* &quot;-&quot;??_);_(@_)">
                  <c:v>#N/A</c:v>
                </c:pt>
                <c:pt idx="2250" formatCode="_(* #,##0.00_);_(* \(#,##0.00\);_(* &quot;-&quot;??_);_(@_)">
                  <c:v>#N/A</c:v>
                </c:pt>
                <c:pt idx="2251" formatCode="_(* #,##0.00_);_(* \(#,##0.00\);_(* &quot;-&quot;??_);_(@_)">
                  <c:v>#N/A</c:v>
                </c:pt>
                <c:pt idx="2252" formatCode="_(* #,##0.00_);_(* \(#,##0.00\);_(* &quot;-&quot;??_);_(@_)">
                  <c:v>#N/A</c:v>
                </c:pt>
                <c:pt idx="2253" formatCode="_(* #,##0.00_);_(* \(#,##0.00\);_(* &quot;-&quot;??_);_(@_)">
                  <c:v>#N/A</c:v>
                </c:pt>
                <c:pt idx="2254" formatCode="_(* #,##0.00_);_(* \(#,##0.00\);_(* &quot;-&quot;??_);_(@_)">
                  <c:v>#N/A</c:v>
                </c:pt>
                <c:pt idx="2255" formatCode="_(* #,##0.00_);_(* \(#,##0.00\);_(* &quot;-&quot;??_);_(@_)">
                  <c:v>#N/A</c:v>
                </c:pt>
                <c:pt idx="2256" formatCode="_(* #,##0.00_);_(* \(#,##0.00\);_(* &quot;-&quot;??_);_(@_)">
                  <c:v>#N/A</c:v>
                </c:pt>
                <c:pt idx="2257" formatCode="_(* #,##0.00_);_(* \(#,##0.00\);_(* &quot;-&quot;??_);_(@_)">
                  <c:v>#N/A</c:v>
                </c:pt>
                <c:pt idx="2258" formatCode="_(* #,##0.00_);_(* \(#,##0.00\);_(* &quot;-&quot;??_);_(@_)">
                  <c:v>#N/A</c:v>
                </c:pt>
                <c:pt idx="2259" formatCode="_(* #,##0.00_);_(* \(#,##0.00\);_(* &quot;-&quot;??_);_(@_)">
                  <c:v>#N/A</c:v>
                </c:pt>
                <c:pt idx="2260" formatCode="_(* #,##0.00_);_(* \(#,##0.00\);_(* &quot;-&quot;??_);_(@_)">
                  <c:v>#N/A</c:v>
                </c:pt>
                <c:pt idx="2261" formatCode="_(* #,##0.00_);_(* \(#,##0.00\);_(* &quot;-&quot;??_);_(@_)">
                  <c:v>#N/A</c:v>
                </c:pt>
                <c:pt idx="2262" formatCode="_(* #,##0.00_);_(* \(#,##0.00\);_(* &quot;-&quot;??_);_(@_)">
                  <c:v>#N/A</c:v>
                </c:pt>
                <c:pt idx="2263" formatCode="_(* #,##0.00_);_(* \(#,##0.00\);_(* &quot;-&quot;??_);_(@_)">
                  <c:v>#N/A</c:v>
                </c:pt>
                <c:pt idx="2264" formatCode="_(* #,##0.00_);_(* \(#,##0.00\);_(* &quot;-&quot;??_);_(@_)">
                  <c:v>#N/A</c:v>
                </c:pt>
                <c:pt idx="2265" formatCode="_(* #,##0.00_);_(* \(#,##0.00\);_(* &quot;-&quot;??_);_(@_)">
                  <c:v>#N/A</c:v>
                </c:pt>
                <c:pt idx="2266" formatCode="_(* #,##0.00_);_(* \(#,##0.00\);_(* &quot;-&quot;??_);_(@_)">
                  <c:v>#N/A</c:v>
                </c:pt>
                <c:pt idx="2267" formatCode="_(* #,##0.00_);_(* \(#,##0.00\);_(* &quot;-&quot;??_);_(@_)">
                  <c:v>#N/A</c:v>
                </c:pt>
                <c:pt idx="2268" formatCode="_(* #,##0.00_);_(* \(#,##0.00\);_(* &quot;-&quot;??_);_(@_)">
                  <c:v>#N/A</c:v>
                </c:pt>
                <c:pt idx="2269" formatCode="_(* #,##0.00_);_(* \(#,##0.00\);_(* &quot;-&quot;??_);_(@_)">
                  <c:v>#N/A</c:v>
                </c:pt>
                <c:pt idx="2270" formatCode="_(* #,##0.00_);_(* \(#,##0.00\);_(* &quot;-&quot;??_);_(@_)">
                  <c:v>#N/A</c:v>
                </c:pt>
                <c:pt idx="2271" formatCode="_(* #,##0.00_);_(* \(#,##0.00\);_(* &quot;-&quot;??_);_(@_)">
                  <c:v>#N/A</c:v>
                </c:pt>
                <c:pt idx="2272" formatCode="_(* #,##0.00_);_(* \(#,##0.00\);_(* &quot;-&quot;??_);_(@_)">
                  <c:v>#N/A</c:v>
                </c:pt>
                <c:pt idx="2273" formatCode="_(* #,##0.00_);_(* \(#,##0.00\);_(* &quot;-&quot;??_);_(@_)">
                  <c:v>#N/A</c:v>
                </c:pt>
                <c:pt idx="2274" formatCode="_(* #,##0.00_);_(* \(#,##0.00\);_(* &quot;-&quot;??_);_(@_)">
                  <c:v>#N/A</c:v>
                </c:pt>
                <c:pt idx="2275" formatCode="_(* #,##0.00_);_(* \(#,##0.00\);_(* &quot;-&quot;??_);_(@_)">
                  <c:v>#N/A</c:v>
                </c:pt>
                <c:pt idx="2276" formatCode="_(* #,##0.00_);_(* \(#,##0.00\);_(* &quot;-&quot;??_);_(@_)">
                  <c:v>#N/A</c:v>
                </c:pt>
                <c:pt idx="2277" formatCode="_(* #,##0.00_);_(* \(#,##0.00\);_(* &quot;-&quot;??_);_(@_)">
                  <c:v>#N/A</c:v>
                </c:pt>
                <c:pt idx="2278" formatCode="_(* #,##0.00_);_(* \(#,##0.00\);_(* &quot;-&quot;??_);_(@_)">
                  <c:v>#N/A</c:v>
                </c:pt>
                <c:pt idx="2279" formatCode="_(* #,##0.00_);_(* \(#,##0.00\);_(* &quot;-&quot;??_);_(@_)">
                  <c:v>#N/A</c:v>
                </c:pt>
                <c:pt idx="2280" formatCode="_(* #,##0.00_);_(* \(#,##0.00\);_(* &quot;-&quot;??_);_(@_)">
                  <c:v>#N/A</c:v>
                </c:pt>
                <c:pt idx="2281" formatCode="_(* #,##0.00_);_(* \(#,##0.00\);_(* &quot;-&quot;??_);_(@_)">
                  <c:v>#N/A</c:v>
                </c:pt>
                <c:pt idx="2282" formatCode="_(* #,##0.00_);_(* \(#,##0.00\);_(* &quot;-&quot;??_);_(@_)">
                  <c:v>#N/A</c:v>
                </c:pt>
                <c:pt idx="2283" formatCode="_(* #,##0.00_);_(* \(#,##0.00\);_(* &quot;-&quot;??_);_(@_)">
                  <c:v>#N/A</c:v>
                </c:pt>
                <c:pt idx="2284" formatCode="_(* #,##0.00_);_(* \(#,##0.00\);_(* &quot;-&quot;??_);_(@_)">
                  <c:v>#N/A</c:v>
                </c:pt>
                <c:pt idx="2285" formatCode="_(* #,##0.00_);_(* \(#,##0.00\);_(* &quot;-&quot;??_);_(@_)">
                  <c:v>#N/A</c:v>
                </c:pt>
                <c:pt idx="2286" formatCode="_(* #,##0.00_);_(* \(#,##0.00\);_(* &quot;-&quot;??_);_(@_)">
                  <c:v>#N/A</c:v>
                </c:pt>
                <c:pt idx="2287" formatCode="_(* #,##0.00_);_(* \(#,##0.00\);_(* &quot;-&quot;??_);_(@_)">
                  <c:v>#N/A</c:v>
                </c:pt>
                <c:pt idx="2288" formatCode="_(* #,##0.00_);_(* \(#,##0.00\);_(* &quot;-&quot;??_);_(@_)">
                  <c:v>#N/A</c:v>
                </c:pt>
                <c:pt idx="2289" formatCode="_(* #,##0.00_);_(* \(#,##0.00\);_(* &quot;-&quot;??_);_(@_)">
                  <c:v>#N/A</c:v>
                </c:pt>
                <c:pt idx="2290" formatCode="_(* #,##0.00_);_(* \(#,##0.00\);_(* &quot;-&quot;??_);_(@_)">
                  <c:v>#N/A</c:v>
                </c:pt>
                <c:pt idx="2291" formatCode="_(* #,##0.00_);_(* \(#,##0.00\);_(* &quot;-&quot;??_);_(@_)">
                  <c:v>#N/A</c:v>
                </c:pt>
                <c:pt idx="2292" formatCode="_(* #,##0.00_);_(* \(#,##0.00\);_(* &quot;-&quot;??_);_(@_)">
                  <c:v>#N/A</c:v>
                </c:pt>
                <c:pt idx="2293" formatCode="_(* #,##0.00_);_(* \(#,##0.00\);_(* &quot;-&quot;??_);_(@_)">
                  <c:v>#N/A</c:v>
                </c:pt>
                <c:pt idx="2294" formatCode="_(* #,##0.00_);_(* \(#,##0.00\);_(* &quot;-&quot;??_);_(@_)">
                  <c:v>#N/A</c:v>
                </c:pt>
                <c:pt idx="2295" formatCode="_(* #,##0.00_);_(* \(#,##0.00\);_(* &quot;-&quot;??_);_(@_)">
                  <c:v>#N/A</c:v>
                </c:pt>
                <c:pt idx="2296" formatCode="_(* #,##0.00_);_(* \(#,##0.00\);_(* &quot;-&quot;??_);_(@_)">
                  <c:v>#N/A</c:v>
                </c:pt>
                <c:pt idx="2297" formatCode="_(* #,##0.00_);_(* \(#,##0.00\);_(* &quot;-&quot;??_);_(@_)">
                  <c:v>#N/A</c:v>
                </c:pt>
                <c:pt idx="2298" formatCode="_(* #,##0.00_);_(* \(#,##0.00\);_(* &quot;-&quot;??_);_(@_)">
                  <c:v>#N/A</c:v>
                </c:pt>
                <c:pt idx="2299" formatCode="_(* #,##0.00_);_(* \(#,##0.00\);_(* &quot;-&quot;??_);_(@_)">
                  <c:v>#N/A</c:v>
                </c:pt>
                <c:pt idx="2300" formatCode="_(* #,##0.00_);_(* \(#,##0.00\);_(* &quot;-&quot;??_);_(@_)">
                  <c:v>#N/A</c:v>
                </c:pt>
                <c:pt idx="2301" formatCode="_(* #,##0.00_);_(* \(#,##0.00\);_(* &quot;-&quot;??_);_(@_)">
                  <c:v>#N/A</c:v>
                </c:pt>
                <c:pt idx="2302" formatCode="_(* #,##0.00_);_(* \(#,##0.00\);_(* &quot;-&quot;??_);_(@_)">
                  <c:v>#N/A</c:v>
                </c:pt>
                <c:pt idx="2303" formatCode="_(* #,##0.00_);_(* \(#,##0.00\);_(* &quot;-&quot;??_);_(@_)">
                  <c:v>#N/A</c:v>
                </c:pt>
                <c:pt idx="2304" formatCode="_(* #,##0.00_);_(* \(#,##0.00\);_(* &quot;-&quot;??_);_(@_)">
                  <c:v>#N/A</c:v>
                </c:pt>
                <c:pt idx="2305" formatCode="_(* #,##0.00_);_(* \(#,##0.00\);_(* &quot;-&quot;??_);_(@_)">
                  <c:v>#N/A</c:v>
                </c:pt>
                <c:pt idx="2306" formatCode="_(* #,##0.00_);_(* \(#,##0.00\);_(* &quot;-&quot;??_);_(@_)">
                  <c:v>#N/A</c:v>
                </c:pt>
                <c:pt idx="2307" formatCode="_(* #,##0.00_);_(* \(#,##0.00\);_(* &quot;-&quot;??_);_(@_)">
                  <c:v>#N/A</c:v>
                </c:pt>
                <c:pt idx="2308" formatCode="_(* #,##0.00_);_(* \(#,##0.00\);_(* &quot;-&quot;??_);_(@_)">
                  <c:v>#N/A</c:v>
                </c:pt>
                <c:pt idx="2309" formatCode="_(* #,##0.00_);_(* \(#,##0.00\);_(* &quot;-&quot;??_);_(@_)">
                  <c:v>#N/A</c:v>
                </c:pt>
                <c:pt idx="2310" formatCode="_(* #,##0.00_);_(* \(#,##0.00\);_(* &quot;-&quot;??_);_(@_)">
                  <c:v>#N/A</c:v>
                </c:pt>
                <c:pt idx="2311" formatCode="_(* #,##0.00_);_(* \(#,##0.00\);_(* &quot;-&quot;??_);_(@_)">
                  <c:v>#N/A</c:v>
                </c:pt>
                <c:pt idx="2312" formatCode="_(* #,##0.00_);_(* \(#,##0.00\);_(* &quot;-&quot;??_);_(@_)">
                  <c:v>#N/A</c:v>
                </c:pt>
                <c:pt idx="2313" formatCode="_(* #,##0.00_);_(* \(#,##0.00\);_(* &quot;-&quot;??_);_(@_)">
                  <c:v>#N/A</c:v>
                </c:pt>
                <c:pt idx="2314" formatCode="_(* #,##0.00_);_(* \(#,##0.00\);_(* &quot;-&quot;??_);_(@_)">
                  <c:v>#N/A</c:v>
                </c:pt>
                <c:pt idx="2315" formatCode="_(* #,##0.00_);_(* \(#,##0.00\);_(* &quot;-&quot;??_);_(@_)">
                  <c:v>#N/A</c:v>
                </c:pt>
                <c:pt idx="2316" formatCode="_(* #,##0.00_);_(* \(#,##0.00\);_(* &quot;-&quot;??_);_(@_)">
                  <c:v>#N/A</c:v>
                </c:pt>
                <c:pt idx="2317" formatCode="_(* #,##0.00_);_(* \(#,##0.00\);_(* &quot;-&quot;??_);_(@_)">
                  <c:v>#N/A</c:v>
                </c:pt>
                <c:pt idx="2318" formatCode="_(* #,##0.00_);_(* \(#,##0.00\);_(* &quot;-&quot;??_);_(@_)">
                  <c:v>#N/A</c:v>
                </c:pt>
                <c:pt idx="2319" formatCode="_(* #,##0.00_);_(* \(#,##0.00\);_(* &quot;-&quot;??_);_(@_)">
                  <c:v>#N/A</c:v>
                </c:pt>
                <c:pt idx="2320" formatCode="_(* #,##0.00_);_(* \(#,##0.00\);_(* &quot;-&quot;??_);_(@_)">
                  <c:v>#N/A</c:v>
                </c:pt>
                <c:pt idx="2321" formatCode="_(* #,##0.00_);_(* \(#,##0.00\);_(* &quot;-&quot;??_);_(@_)">
                  <c:v>#N/A</c:v>
                </c:pt>
                <c:pt idx="2322" formatCode="_(* #,##0.00_);_(* \(#,##0.00\);_(* &quot;-&quot;??_);_(@_)">
                  <c:v>#N/A</c:v>
                </c:pt>
                <c:pt idx="2323" formatCode="_(* #,##0.00_);_(* \(#,##0.00\);_(* &quot;-&quot;??_);_(@_)">
                  <c:v>#N/A</c:v>
                </c:pt>
                <c:pt idx="2324" formatCode="_(* #,##0.00_);_(* \(#,##0.00\);_(* &quot;-&quot;??_);_(@_)">
                  <c:v>#N/A</c:v>
                </c:pt>
                <c:pt idx="2325" formatCode="_(* #,##0.00_);_(* \(#,##0.00\);_(* &quot;-&quot;??_);_(@_)">
                  <c:v>#N/A</c:v>
                </c:pt>
                <c:pt idx="2326" formatCode="_(* #,##0.00_);_(* \(#,##0.00\);_(* &quot;-&quot;??_);_(@_)">
                  <c:v>#N/A</c:v>
                </c:pt>
                <c:pt idx="2327" formatCode="_(* #,##0.00_);_(* \(#,##0.00\);_(* &quot;-&quot;??_);_(@_)">
                  <c:v>#N/A</c:v>
                </c:pt>
                <c:pt idx="2328" formatCode="_(* #,##0.00_);_(* \(#,##0.00\);_(* &quot;-&quot;??_);_(@_)">
                  <c:v>#N/A</c:v>
                </c:pt>
                <c:pt idx="2329" formatCode="_(* #,##0.00_);_(* \(#,##0.00\);_(* &quot;-&quot;??_);_(@_)">
                  <c:v>#N/A</c:v>
                </c:pt>
                <c:pt idx="2330" formatCode="_(* #,##0.00_);_(* \(#,##0.00\);_(* &quot;-&quot;??_);_(@_)">
                  <c:v>#N/A</c:v>
                </c:pt>
                <c:pt idx="2331" formatCode="_(* #,##0.00_);_(* \(#,##0.00\);_(* &quot;-&quot;??_);_(@_)">
                  <c:v>#N/A</c:v>
                </c:pt>
                <c:pt idx="2332" formatCode="_(* #,##0.00_);_(* \(#,##0.00\);_(* &quot;-&quot;??_);_(@_)">
                  <c:v>#N/A</c:v>
                </c:pt>
                <c:pt idx="2333" formatCode="_(* #,##0.00_);_(* \(#,##0.00\);_(* &quot;-&quot;??_);_(@_)">
                  <c:v>#N/A</c:v>
                </c:pt>
                <c:pt idx="2334" formatCode="_(* #,##0.00_);_(* \(#,##0.00\);_(* &quot;-&quot;??_);_(@_)">
                  <c:v>#N/A</c:v>
                </c:pt>
                <c:pt idx="2335" formatCode="_(* #,##0.00_);_(* \(#,##0.00\);_(* &quot;-&quot;??_);_(@_)">
                  <c:v>#N/A</c:v>
                </c:pt>
                <c:pt idx="2336" formatCode="_(* #,##0.00_);_(* \(#,##0.00\);_(* &quot;-&quot;??_);_(@_)">
                  <c:v>#N/A</c:v>
                </c:pt>
                <c:pt idx="2337" formatCode="_(* #,##0.00_);_(* \(#,##0.00\);_(* &quot;-&quot;??_);_(@_)">
                  <c:v>#N/A</c:v>
                </c:pt>
                <c:pt idx="2338" formatCode="_(* #,##0.00_);_(* \(#,##0.00\);_(* &quot;-&quot;??_);_(@_)">
                  <c:v>#N/A</c:v>
                </c:pt>
                <c:pt idx="2339" formatCode="_(* #,##0.00_);_(* \(#,##0.00\);_(* &quot;-&quot;??_);_(@_)">
                  <c:v>#N/A</c:v>
                </c:pt>
                <c:pt idx="2340" formatCode="_(* #,##0.00_);_(* \(#,##0.00\);_(* &quot;-&quot;??_);_(@_)">
                  <c:v>#N/A</c:v>
                </c:pt>
                <c:pt idx="2341" formatCode="_(* #,##0.00_);_(* \(#,##0.00\);_(* &quot;-&quot;??_);_(@_)">
                  <c:v>#N/A</c:v>
                </c:pt>
                <c:pt idx="2342" formatCode="_(* #,##0.00_);_(* \(#,##0.00\);_(* &quot;-&quot;??_);_(@_)">
                  <c:v>#N/A</c:v>
                </c:pt>
                <c:pt idx="2343" formatCode="_(* #,##0.00_);_(* \(#,##0.00\);_(* &quot;-&quot;??_);_(@_)">
                  <c:v>#N/A</c:v>
                </c:pt>
                <c:pt idx="2344" formatCode="_(* #,##0.00_);_(* \(#,##0.00\);_(* &quot;-&quot;??_);_(@_)">
                  <c:v>#N/A</c:v>
                </c:pt>
                <c:pt idx="2345" formatCode="_(* #,##0.00_);_(* \(#,##0.00\);_(* &quot;-&quot;??_);_(@_)">
                  <c:v>#N/A</c:v>
                </c:pt>
                <c:pt idx="2346" formatCode="_(* #,##0.00_);_(* \(#,##0.00\);_(* &quot;-&quot;??_);_(@_)">
                  <c:v>#N/A</c:v>
                </c:pt>
                <c:pt idx="2347" formatCode="_(* #,##0.00_);_(* \(#,##0.00\);_(* &quot;-&quot;??_);_(@_)">
                  <c:v>#N/A</c:v>
                </c:pt>
                <c:pt idx="2348" formatCode="_(* #,##0.00_);_(* \(#,##0.00\);_(* &quot;-&quot;??_);_(@_)">
                  <c:v>#N/A</c:v>
                </c:pt>
                <c:pt idx="2349" formatCode="_(* #,##0.00_);_(* \(#,##0.00\);_(* &quot;-&quot;??_);_(@_)">
                  <c:v>#N/A</c:v>
                </c:pt>
                <c:pt idx="2350" formatCode="_(* #,##0.00_);_(* \(#,##0.00\);_(* &quot;-&quot;??_);_(@_)">
                  <c:v>#N/A</c:v>
                </c:pt>
                <c:pt idx="2351" formatCode="_(* #,##0.00_);_(* \(#,##0.00\);_(* &quot;-&quot;??_);_(@_)">
                  <c:v>#N/A</c:v>
                </c:pt>
                <c:pt idx="2352" formatCode="_(* #,##0.00_);_(* \(#,##0.00\);_(* &quot;-&quot;??_);_(@_)">
                  <c:v>#N/A</c:v>
                </c:pt>
                <c:pt idx="2353" formatCode="_(* #,##0.00_);_(* \(#,##0.00\);_(* &quot;-&quot;??_);_(@_)">
                  <c:v>#N/A</c:v>
                </c:pt>
                <c:pt idx="2354" formatCode="_(* #,##0.00_);_(* \(#,##0.00\);_(* &quot;-&quot;??_);_(@_)">
                  <c:v>#N/A</c:v>
                </c:pt>
                <c:pt idx="2355" formatCode="_(* #,##0.00_);_(* \(#,##0.00\);_(* &quot;-&quot;??_);_(@_)">
                  <c:v>#N/A</c:v>
                </c:pt>
                <c:pt idx="2356" formatCode="_(* #,##0.00_);_(* \(#,##0.00\);_(* &quot;-&quot;??_);_(@_)">
                  <c:v>#N/A</c:v>
                </c:pt>
                <c:pt idx="2357" formatCode="_(* #,##0.00_);_(* \(#,##0.00\);_(* &quot;-&quot;??_);_(@_)">
                  <c:v>#N/A</c:v>
                </c:pt>
                <c:pt idx="2358" formatCode="_(* #,##0.00_);_(* \(#,##0.00\);_(* &quot;-&quot;??_);_(@_)">
                  <c:v>#N/A</c:v>
                </c:pt>
                <c:pt idx="2359" formatCode="_(* #,##0.00_);_(* \(#,##0.00\);_(* &quot;-&quot;??_);_(@_)">
                  <c:v>#N/A</c:v>
                </c:pt>
                <c:pt idx="2360" formatCode="_(* #,##0.00_);_(* \(#,##0.00\);_(* &quot;-&quot;??_);_(@_)">
                  <c:v>#N/A</c:v>
                </c:pt>
                <c:pt idx="2361" formatCode="_(* #,##0.00_);_(* \(#,##0.00\);_(* &quot;-&quot;??_);_(@_)">
                  <c:v>#N/A</c:v>
                </c:pt>
                <c:pt idx="2362" formatCode="_(* #,##0.00_);_(* \(#,##0.00\);_(* &quot;-&quot;??_);_(@_)">
                  <c:v>#N/A</c:v>
                </c:pt>
                <c:pt idx="2363" formatCode="_(* #,##0.00_);_(* \(#,##0.00\);_(* &quot;-&quot;??_);_(@_)">
                  <c:v>#N/A</c:v>
                </c:pt>
                <c:pt idx="2364" formatCode="_(* #,##0.00_);_(* \(#,##0.00\);_(* &quot;-&quot;??_);_(@_)">
                  <c:v>#N/A</c:v>
                </c:pt>
                <c:pt idx="2365" formatCode="_(* #,##0.00_);_(* \(#,##0.00\);_(* &quot;-&quot;??_);_(@_)">
                  <c:v>#N/A</c:v>
                </c:pt>
                <c:pt idx="2366" formatCode="_(* #,##0.00_);_(* \(#,##0.00\);_(* &quot;-&quot;??_);_(@_)">
                  <c:v>#N/A</c:v>
                </c:pt>
                <c:pt idx="2367" formatCode="_(* #,##0.00_);_(* \(#,##0.00\);_(* &quot;-&quot;??_);_(@_)">
                  <c:v>#N/A</c:v>
                </c:pt>
                <c:pt idx="2368" formatCode="_(* #,##0.00_);_(* \(#,##0.00\);_(* &quot;-&quot;??_);_(@_)">
                  <c:v>#N/A</c:v>
                </c:pt>
                <c:pt idx="2369" formatCode="_(* #,##0.00_);_(* \(#,##0.00\);_(* &quot;-&quot;??_);_(@_)">
                  <c:v>#N/A</c:v>
                </c:pt>
                <c:pt idx="2370" formatCode="_(* #,##0.00_);_(* \(#,##0.00\);_(* &quot;-&quot;??_);_(@_)">
                  <c:v>#N/A</c:v>
                </c:pt>
                <c:pt idx="2371" formatCode="_(* #,##0.00_);_(* \(#,##0.00\);_(* &quot;-&quot;??_);_(@_)">
                  <c:v>#N/A</c:v>
                </c:pt>
                <c:pt idx="2372" formatCode="_(* #,##0.00_);_(* \(#,##0.00\);_(* &quot;-&quot;??_);_(@_)">
                  <c:v>#N/A</c:v>
                </c:pt>
                <c:pt idx="2373" formatCode="_(* #,##0.00_);_(* \(#,##0.00\);_(* &quot;-&quot;??_);_(@_)">
                  <c:v>#N/A</c:v>
                </c:pt>
                <c:pt idx="2374" formatCode="_(* #,##0.00_);_(* \(#,##0.00\);_(* &quot;-&quot;??_);_(@_)">
                  <c:v>#N/A</c:v>
                </c:pt>
                <c:pt idx="2375" formatCode="_(* #,##0.00_);_(* \(#,##0.00\);_(* &quot;-&quot;??_);_(@_)">
                  <c:v>#N/A</c:v>
                </c:pt>
                <c:pt idx="2376" formatCode="_(* #,##0.00_);_(* \(#,##0.00\);_(* &quot;-&quot;??_);_(@_)">
                  <c:v>#N/A</c:v>
                </c:pt>
                <c:pt idx="2377" formatCode="_(* #,##0.00_);_(* \(#,##0.00\);_(* &quot;-&quot;??_);_(@_)">
                  <c:v>#N/A</c:v>
                </c:pt>
                <c:pt idx="2378" formatCode="_(* #,##0.00_);_(* \(#,##0.00\);_(* &quot;-&quot;??_);_(@_)">
                  <c:v>#N/A</c:v>
                </c:pt>
                <c:pt idx="2379" formatCode="_(* #,##0.00_);_(* \(#,##0.00\);_(* &quot;-&quot;??_);_(@_)">
                  <c:v>#N/A</c:v>
                </c:pt>
                <c:pt idx="2380" formatCode="_(* #,##0.00_);_(* \(#,##0.00\);_(* &quot;-&quot;??_);_(@_)">
                  <c:v>#N/A</c:v>
                </c:pt>
                <c:pt idx="2381" formatCode="_(* #,##0.00_);_(* \(#,##0.00\);_(* &quot;-&quot;??_);_(@_)">
                  <c:v>#N/A</c:v>
                </c:pt>
                <c:pt idx="2382" formatCode="_(* #,##0.00_);_(* \(#,##0.00\);_(* &quot;-&quot;??_);_(@_)">
                  <c:v>#N/A</c:v>
                </c:pt>
                <c:pt idx="2383" formatCode="_(* #,##0.00_);_(* \(#,##0.00\);_(* &quot;-&quot;??_);_(@_)">
                  <c:v>#N/A</c:v>
                </c:pt>
                <c:pt idx="2384" formatCode="_(* #,##0.00_);_(* \(#,##0.00\);_(* &quot;-&quot;??_);_(@_)">
                  <c:v>#N/A</c:v>
                </c:pt>
                <c:pt idx="2385" formatCode="_(* #,##0.00_);_(* \(#,##0.00\);_(* &quot;-&quot;??_);_(@_)">
                  <c:v>#N/A</c:v>
                </c:pt>
                <c:pt idx="2386" formatCode="_(* #,##0.00_);_(* \(#,##0.00\);_(* &quot;-&quot;??_);_(@_)">
                  <c:v>#N/A</c:v>
                </c:pt>
                <c:pt idx="2387" formatCode="_(* #,##0.00_);_(* \(#,##0.00\);_(* &quot;-&quot;??_);_(@_)">
                  <c:v>#N/A</c:v>
                </c:pt>
                <c:pt idx="2388" formatCode="_(* #,##0.00_);_(* \(#,##0.00\);_(* &quot;-&quot;??_);_(@_)">
                  <c:v>#N/A</c:v>
                </c:pt>
                <c:pt idx="2389" formatCode="_(* #,##0.00_);_(* \(#,##0.00\);_(* &quot;-&quot;??_);_(@_)">
                  <c:v>#N/A</c:v>
                </c:pt>
                <c:pt idx="2390" formatCode="_(* #,##0.00_);_(* \(#,##0.00\);_(* &quot;-&quot;??_);_(@_)">
                  <c:v>#N/A</c:v>
                </c:pt>
                <c:pt idx="2391" formatCode="_(* #,##0.00_);_(* \(#,##0.00\);_(* &quot;-&quot;??_);_(@_)">
                  <c:v>#N/A</c:v>
                </c:pt>
                <c:pt idx="2392" formatCode="_(* #,##0.00_);_(* \(#,##0.00\);_(* &quot;-&quot;??_);_(@_)">
                  <c:v>#N/A</c:v>
                </c:pt>
                <c:pt idx="2393" formatCode="_(* #,##0.00_);_(* \(#,##0.00\);_(* &quot;-&quot;??_);_(@_)">
                  <c:v>#N/A</c:v>
                </c:pt>
                <c:pt idx="2394" formatCode="_(* #,##0.00_);_(* \(#,##0.00\);_(* &quot;-&quot;??_);_(@_)">
                  <c:v>#N/A</c:v>
                </c:pt>
                <c:pt idx="2395" formatCode="_(* #,##0.00_);_(* \(#,##0.00\);_(* &quot;-&quot;??_);_(@_)">
                  <c:v>#N/A</c:v>
                </c:pt>
                <c:pt idx="2396" formatCode="_(* #,##0.00_);_(* \(#,##0.00\);_(* &quot;-&quot;??_);_(@_)">
                  <c:v>#N/A</c:v>
                </c:pt>
                <c:pt idx="2397" formatCode="_(* #,##0.00_);_(* \(#,##0.00\);_(* &quot;-&quot;??_);_(@_)">
                  <c:v>#N/A</c:v>
                </c:pt>
                <c:pt idx="2398" formatCode="_(* #,##0.00_);_(* \(#,##0.00\);_(* &quot;-&quot;??_);_(@_)">
                  <c:v>#N/A</c:v>
                </c:pt>
                <c:pt idx="2399" formatCode="_(* #,##0.00_);_(* \(#,##0.00\);_(* &quot;-&quot;??_);_(@_)">
                  <c:v>#N/A</c:v>
                </c:pt>
                <c:pt idx="2400" formatCode="_(* #,##0.00_);_(* \(#,##0.00\);_(* &quot;-&quot;??_);_(@_)">
                  <c:v>#N/A</c:v>
                </c:pt>
                <c:pt idx="2401" formatCode="_(* #,##0.00_);_(* \(#,##0.00\);_(* &quot;-&quot;??_);_(@_)">
                  <c:v>#N/A</c:v>
                </c:pt>
                <c:pt idx="2402" formatCode="_(* #,##0.00_);_(* \(#,##0.00\);_(* &quot;-&quot;??_);_(@_)">
                  <c:v>#N/A</c:v>
                </c:pt>
                <c:pt idx="2403" formatCode="_(* #,##0.00_);_(* \(#,##0.00\);_(* &quot;-&quot;??_);_(@_)">
                  <c:v>#N/A</c:v>
                </c:pt>
                <c:pt idx="2404" formatCode="_(* #,##0.00_);_(* \(#,##0.00\);_(* &quot;-&quot;??_);_(@_)">
                  <c:v>#N/A</c:v>
                </c:pt>
                <c:pt idx="2405" formatCode="_(* #,##0.00_);_(* \(#,##0.00\);_(* &quot;-&quot;??_);_(@_)">
                  <c:v>#N/A</c:v>
                </c:pt>
                <c:pt idx="2406" formatCode="_(* #,##0.00_);_(* \(#,##0.00\);_(* &quot;-&quot;??_);_(@_)">
                  <c:v>#N/A</c:v>
                </c:pt>
                <c:pt idx="2407" formatCode="_(* #,##0.00_);_(* \(#,##0.00\);_(* &quot;-&quot;??_);_(@_)">
                  <c:v>#N/A</c:v>
                </c:pt>
                <c:pt idx="2408" formatCode="_(* #,##0.00_);_(* \(#,##0.00\);_(* &quot;-&quot;??_);_(@_)">
                  <c:v>#N/A</c:v>
                </c:pt>
                <c:pt idx="2409" formatCode="_(* #,##0.00_);_(* \(#,##0.00\);_(* &quot;-&quot;??_);_(@_)">
                  <c:v>#N/A</c:v>
                </c:pt>
                <c:pt idx="2410" formatCode="_(* #,##0.00_);_(* \(#,##0.00\);_(* &quot;-&quot;??_);_(@_)">
                  <c:v>#N/A</c:v>
                </c:pt>
                <c:pt idx="2411" formatCode="_(* #,##0.00_);_(* \(#,##0.00\);_(* &quot;-&quot;??_);_(@_)">
                  <c:v>#N/A</c:v>
                </c:pt>
                <c:pt idx="2412" formatCode="_(* #,##0.00_);_(* \(#,##0.00\);_(* &quot;-&quot;??_);_(@_)">
                  <c:v>#N/A</c:v>
                </c:pt>
                <c:pt idx="2413" formatCode="_(* #,##0.00_);_(* \(#,##0.00\);_(* &quot;-&quot;??_);_(@_)">
                  <c:v>#N/A</c:v>
                </c:pt>
                <c:pt idx="2414" formatCode="_(* #,##0.00_);_(* \(#,##0.00\);_(* &quot;-&quot;??_);_(@_)">
                  <c:v>#N/A</c:v>
                </c:pt>
                <c:pt idx="2415" formatCode="_(* #,##0.00_);_(* \(#,##0.00\);_(* &quot;-&quot;??_);_(@_)">
                  <c:v>#N/A</c:v>
                </c:pt>
                <c:pt idx="2416" formatCode="_(* #,##0.00_);_(* \(#,##0.00\);_(* &quot;-&quot;??_);_(@_)">
                  <c:v>#N/A</c:v>
                </c:pt>
                <c:pt idx="2417" formatCode="_(* #,##0.00_);_(* \(#,##0.00\);_(* &quot;-&quot;??_);_(@_)">
                  <c:v>#N/A</c:v>
                </c:pt>
                <c:pt idx="2418" formatCode="_(* #,##0.00_);_(* \(#,##0.00\);_(* &quot;-&quot;??_);_(@_)">
                  <c:v>#N/A</c:v>
                </c:pt>
                <c:pt idx="2419" formatCode="_(* #,##0.00_);_(* \(#,##0.00\);_(* &quot;-&quot;??_);_(@_)">
                  <c:v>#N/A</c:v>
                </c:pt>
                <c:pt idx="2420" formatCode="_(* #,##0.00_);_(* \(#,##0.00\);_(* &quot;-&quot;??_);_(@_)">
                  <c:v>#N/A</c:v>
                </c:pt>
                <c:pt idx="2421" formatCode="_(* #,##0.00_);_(* \(#,##0.00\);_(* &quot;-&quot;??_);_(@_)">
                  <c:v>#N/A</c:v>
                </c:pt>
                <c:pt idx="2422" formatCode="_(* #,##0.00_);_(* \(#,##0.00\);_(* &quot;-&quot;??_);_(@_)">
                  <c:v>#N/A</c:v>
                </c:pt>
                <c:pt idx="2423" formatCode="_(* #,##0.00_);_(* \(#,##0.00\);_(* &quot;-&quot;??_);_(@_)">
                  <c:v>#N/A</c:v>
                </c:pt>
                <c:pt idx="2424" formatCode="_(* #,##0.00_);_(* \(#,##0.00\);_(* &quot;-&quot;??_);_(@_)">
                  <c:v>#N/A</c:v>
                </c:pt>
                <c:pt idx="2425" formatCode="_(* #,##0.00_);_(* \(#,##0.00\);_(* &quot;-&quot;??_);_(@_)">
                  <c:v>#N/A</c:v>
                </c:pt>
                <c:pt idx="2426" formatCode="_(* #,##0.00_);_(* \(#,##0.00\);_(* &quot;-&quot;??_);_(@_)">
                  <c:v>#N/A</c:v>
                </c:pt>
                <c:pt idx="2427" formatCode="_(* #,##0.00_);_(* \(#,##0.00\);_(* &quot;-&quot;??_);_(@_)">
                  <c:v>#N/A</c:v>
                </c:pt>
                <c:pt idx="2428" formatCode="_(* #,##0.00_);_(* \(#,##0.00\);_(* &quot;-&quot;??_);_(@_)">
                  <c:v>#N/A</c:v>
                </c:pt>
                <c:pt idx="2429" formatCode="_(* #,##0.00_);_(* \(#,##0.00\);_(* &quot;-&quot;??_);_(@_)">
                  <c:v>#N/A</c:v>
                </c:pt>
                <c:pt idx="2430" formatCode="_(* #,##0.00_);_(* \(#,##0.00\);_(* &quot;-&quot;??_);_(@_)">
                  <c:v>#N/A</c:v>
                </c:pt>
                <c:pt idx="2431" formatCode="_(* #,##0.00_);_(* \(#,##0.00\);_(* &quot;-&quot;??_);_(@_)">
                  <c:v>#N/A</c:v>
                </c:pt>
                <c:pt idx="2432" formatCode="_(* #,##0.00_);_(* \(#,##0.00\);_(* &quot;-&quot;??_);_(@_)">
                  <c:v>#N/A</c:v>
                </c:pt>
                <c:pt idx="2433" formatCode="_(* #,##0.00_);_(* \(#,##0.00\);_(* &quot;-&quot;??_);_(@_)">
                  <c:v>#N/A</c:v>
                </c:pt>
                <c:pt idx="2434" formatCode="_(* #,##0.00_);_(* \(#,##0.00\);_(* &quot;-&quot;??_);_(@_)">
                  <c:v>#N/A</c:v>
                </c:pt>
                <c:pt idx="2435" formatCode="_(* #,##0.00_);_(* \(#,##0.00\);_(* &quot;-&quot;??_);_(@_)">
                  <c:v>#N/A</c:v>
                </c:pt>
                <c:pt idx="2436" formatCode="_(* #,##0.00_);_(* \(#,##0.00\);_(* &quot;-&quot;??_);_(@_)">
                  <c:v>#N/A</c:v>
                </c:pt>
                <c:pt idx="2437" formatCode="_(* #,##0.00_);_(* \(#,##0.00\);_(* &quot;-&quot;??_);_(@_)">
                  <c:v>#N/A</c:v>
                </c:pt>
                <c:pt idx="2438" formatCode="_(* #,##0.00_);_(* \(#,##0.00\);_(* &quot;-&quot;??_);_(@_)">
                  <c:v>#N/A</c:v>
                </c:pt>
                <c:pt idx="2439" formatCode="_(* #,##0.00_);_(* \(#,##0.00\);_(* &quot;-&quot;??_);_(@_)">
                  <c:v>#N/A</c:v>
                </c:pt>
                <c:pt idx="2440" formatCode="_(* #,##0.00_);_(* \(#,##0.00\);_(* &quot;-&quot;??_);_(@_)">
                  <c:v>#N/A</c:v>
                </c:pt>
                <c:pt idx="2441" formatCode="_(* #,##0.00_);_(* \(#,##0.00\);_(* &quot;-&quot;??_);_(@_)">
                  <c:v>#N/A</c:v>
                </c:pt>
                <c:pt idx="2442" formatCode="_(* #,##0.00_);_(* \(#,##0.00\);_(* &quot;-&quot;??_);_(@_)">
                  <c:v>#N/A</c:v>
                </c:pt>
                <c:pt idx="2443" formatCode="_(* #,##0.00_);_(* \(#,##0.00\);_(* &quot;-&quot;??_);_(@_)">
                  <c:v>#N/A</c:v>
                </c:pt>
                <c:pt idx="2444" formatCode="_(* #,##0.00_);_(* \(#,##0.00\);_(* &quot;-&quot;??_);_(@_)">
                  <c:v>#N/A</c:v>
                </c:pt>
                <c:pt idx="2445" formatCode="_(* #,##0.00_);_(* \(#,##0.00\);_(* &quot;-&quot;??_);_(@_)">
                  <c:v>#N/A</c:v>
                </c:pt>
                <c:pt idx="2446" formatCode="_(* #,##0.00_);_(* \(#,##0.00\);_(* &quot;-&quot;??_);_(@_)">
                  <c:v>#N/A</c:v>
                </c:pt>
                <c:pt idx="2447" formatCode="_(* #,##0.00_);_(* \(#,##0.00\);_(* &quot;-&quot;??_);_(@_)">
                  <c:v>#N/A</c:v>
                </c:pt>
                <c:pt idx="2448" formatCode="_(* #,##0.00_);_(* \(#,##0.00\);_(* &quot;-&quot;??_);_(@_)">
                  <c:v>#N/A</c:v>
                </c:pt>
                <c:pt idx="2449" formatCode="_(* #,##0.00_);_(* \(#,##0.00\);_(* &quot;-&quot;??_);_(@_)">
                  <c:v>#N/A</c:v>
                </c:pt>
                <c:pt idx="2450" formatCode="_(* #,##0.00_);_(* \(#,##0.00\);_(* &quot;-&quot;??_);_(@_)">
                  <c:v>#N/A</c:v>
                </c:pt>
                <c:pt idx="2451" formatCode="_(* #,##0.00_);_(* \(#,##0.00\);_(* &quot;-&quot;??_);_(@_)">
                  <c:v>#N/A</c:v>
                </c:pt>
                <c:pt idx="2452" formatCode="_(* #,##0.00_);_(* \(#,##0.00\);_(* &quot;-&quot;??_);_(@_)">
                  <c:v>#N/A</c:v>
                </c:pt>
                <c:pt idx="2453" formatCode="_(* #,##0.00_);_(* \(#,##0.00\);_(* &quot;-&quot;??_);_(@_)">
                  <c:v>#N/A</c:v>
                </c:pt>
                <c:pt idx="2454" formatCode="_(* #,##0.00_);_(* \(#,##0.00\);_(* &quot;-&quot;??_);_(@_)">
                  <c:v>#N/A</c:v>
                </c:pt>
                <c:pt idx="2455" formatCode="_(* #,##0.00_);_(* \(#,##0.00\);_(* &quot;-&quot;??_);_(@_)">
                  <c:v>#N/A</c:v>
                </c:pt>
                <c:pt idx="2456" formatCode="_(* #,##0.00_);_(* \(#,##0.00\);_(* &quot;-&quot;??_);_(@_)">
                  <c:v>#N/A</c:v>
                </c:pt>
                <c:pt idx="2457" formatCode="_(* #,##0.00_);_(* \(#,##0.00\);_(* &quot;-&quot;??_);_(@_)">
                  <c:v>#N/A</c:v>
                </c:pt>
                <c:pt idx="2458" formatCode="_(* #,##0.00_);_(* \(#,##0.00\);_(* &quot;-&quot;??_);_(@_)">
                  <c:v>#N/A</c:v>
                </c:pt>
                <c:pt idx="2459" formatCode="_(* #,##0.00_);_(* \(#,##0.00\);_(* &quot;-&quot;??_);_(@_)">
                  <c:v>#N/A</c:v>
                </c:pt>
                <c:pt idx="2460" formatCode="_(* #,##0.00_);_(* \(#,##0.00\);_(* &quot;-&quot;??_);_(@_)">
                  <c:v>#N/A</c:v>
                </c:pt>
                <c:pt idx="2461" formatCode="_(* #,##0.00_);_(* \(#,##0.00\);_(* &quot;-&quot;??_);_(@_)">
                  <c:v>#N/A</c:v>
                </c:pt>
                <c:pt idx="2462" formatCode="_(* #,##0.00_);_(* \(#,##0.00\);_(* &quot;-&quot;??_);_(@_)">
                  <c:v>#N/A</c:v>
                </c:pt>
                <c:pt idx="2463" formatCode="_(* #,##0.00_);_(* \(#,##0.00\);_(* &quot;-&quot;??_);_(@_)">
                  <c:v>#N/A</c:v>
                </c:pt>
                <c:pt idx="2464" formatCode="_(* #,##0.00_);_(* \(#,##0.00\);_(* &quot;-&quot;??_);_(@_)">
                  <c:v>#N/A</c:v>
                </c:pt>
                <c:pt idx="2465" formatCode="_(* #,##0.00_);_(* \(#,##0.00\);_(* &quot;-&quot;??_);_(@_)">
                  <c:v>#N/A</c:v>
                </c:pt>
                <c:pt idx="2466" formatCode="_(* #,##0.00_);_(* \(#,##0.00\);_(* &quot;-&quot;??_);_(@_)">
                  <c:v>#N/A</c:v>
                </c:pt>
                <c:pt idx="2467" formatCode="_(* #,##0.00_);_(* \(#,##0.00\);_(* &quot;-&quot;??_);_(@_)">
                  <c:v>#N/A</c:v>
                </c:pt>
                <c:pt idx="2468" formatCode="_(* #,##0.00_);_(* \(#,##0.00\);_(* &quot;-&quot;??_);_(@_)">
                  <c:v>#N/A</c:v>
                </c:pt>
                <c:pt idx="2469" formatCode="_(* #,##0.00_);_(* \(#,##0.00\);_(* &quot;-&quot;??_);_(@_)">
                  <c:v>#N/A</c:v>
                </c:pt>
                <c:pt idx="2470" formatCode="_(* #,##0.00_);_(* \(#,##0.00\);_(* &quot;-&quot;??_);_(@_)">
                  <c:v>#N/A</c:v>
                </c:pt>
                <c:pt idx="2471" formatCode="_(* #,##0.00_);_(* \(#,##0.00\);_(* &quot;-&quot;??_);_(@_)">
                  <c:v>#N/A</c:v>
                </c:pt>
                <c:pt idx="2472" formatCode="_(* #,##0.00_);_(* \(#,##0.00\);_(* &quot;-&quot;??_);_(@_)">
                  <c:v>#N/A</c:v>
                </c:pt>
                <c:pt idx="2473" formatCode="_(* #,##0.00_);_(* \(#,##0.00\);_(* &quot;-&quot;??_);_(@_)">
                  <c:v>#N/A</c:v>
                </c:pt>
                <c:pt idx="2474" formatCode="_(* #,##0.00_);_(* \(#,##0.00\);_(* &quot;-&quot;??_);_(@_)">
                  <c:v>#N/A</c:v>
                </c:pt>
                <c:pt idx="2475" formatCode="_(* #,##0.00_);_(* \(#,##0.00\);_(* &quot;-&quot;??_);_(@_)">
                  <c:v>#N/A</c:v>
                </c:pt>
                <c:pt idx="2476" formatCode="_(* #,##0.00_);_(* \(#,##0.00\);_(* &quot;-&quot;??_);_(@_)">
                  <c:v>#N/A</c:v>
                </c:pt>
                <c:pt idx="2477" formatCode="_(* #,##0.00_);_(* \(#,##0.00\);_(* &quot;-&quot;??_);_(@_)">
                  <c:v>#N/A</c:v>
                </c:pt>
                <c:pt idx="2478" formatCode="_(* #,##0.00_);_(* \(#,##0.00\);_(* &quot;-&quot;??_);_(@_)">
                  <c:v>#N/A</c:v>
                </c:pt>
                <c:pt idx="2479" formatCode="_(* #,##0.00_);_(* \(#,##0.00\);_(* &quot;-&quot;??_);_(@_)">
                  <c:v>#N/A</c:v>
                </c:pt>
                <c:pt idx="2480" formatCode="_(* #,##0.00_);_(* \(#,##0.00\);_(* &quot;-&quot;??_);_(@_)">
                  <c:v>#N/A</c:v>
                </c:pt>
                <c:pt idx="2481" formatCode="_(* #,##0.00_);_(* \(#,##0.00\);_(* &quot;-&quot;??_);_(@_)">
                  <c:v>#N/A</c:v>
                </c:pt>
                <c:pt idx="2482" formatCode="_(* #,##0.00_);_(* \(#,##0.00\);_(* &quot;-&quot;??_);_(@_)">
                  <c:v>#N/A</c:v>
                </c:pt>
                <c:pt idx="2483" formatCode="_(* #,##0.00_);_(* \(#,##0.00\);_(* &quot;-&quot;??_);_(@_)">
                  <c:v>#N/A</c:v>
                </c:pt>
                <c:pt idx="2484" formatCode="_(* #,##0.00_);_(* \(#,##0.00\);_(* &quot;-&quot;??_);_(@_)">
                  <c:v>#N/A</c:v>
                </c:pt>
                <c:pt idx="2485" formatCode="_(* #,##0.00_);_(* \(#,##0.00\);_(* &quot;-&quot;??_);_(@_)">
                  <c:v>#N/A</c:v>
                </c:pt>
                <c:pt idx="2486" formatCode="_(* #,##0.00_);_(* \(#,##0.00\);_(* &quot;-&quot;??_);_(@_)">
                  <c:v>#N/A</c:v>
                </c:pt>
                <c:pt idx="2487" formatCode="_(* #,##0.00_);_(* \(#,##0.00\);_(* &quot;-&quot;??_);_(@_)">
                  <c:v>#N/A</c:v>
                </c:pt>
                <c:pt idx="2488" formatCode="_(* #,##0.00_);_(* \(#,##0.00\);_(* &quot;-&quot;??_);_(@_)">
                  <c:v>#N/A</c:v>
                </c:pt>
                <c:pt idx="2489" formatCode="_(* #,##0.00_);_(* \(#,##0.00\);_(* &quot;-&quot;??_);_(@_)">
                  <c:v>#N/A</c:v>
                </c:pt>
                <c:pt idx="2490" formatCode="_(* #,##0.00_);_(* \(#,##0.00\);_(* &quot;-&quot;??_);_(@_)">
                  <c:v>#N/A</c:v>
                </c:pt>
                <c:pt idx="2491" formatCode="_(* #,##0.00_);_(* \(#,##0.00\);_(* &quot;-&quot;??_);_(@_)">
                  <c:v>#N/A</c:v>
                </c:pt>
                <c:pt idx="2492" formatCode="_(* #,##0.00_);_(* \(#,##0.00\);_(* &quot;-&quot;??_);_(@_)">
                  <c:v>#N/A</c:v>
                </c:pt>
                <c:pt idx="2493" formatCode="_(* #,##0.00_);_(* \(#,##0.00\);_(* &quot;-&quot;??_);_(@_)">
                  <c:v>#N/A</c:v>
                </c:pt>
                <c:pt idx="2494" formatCode="_(* #,##0.00_);_(* \(#,##0.00\);_(* &quot;-&quot;??_);_(@_)">
                  <c:v>#N/A</c:v>
                </c:pt>
                <c:pt idx="2495" formatCode="_(* #,##0.00_);_(* \(#,##0.00\);_(* &quot;-&quot;??_);_(@_)">
                  <c:v>#N/A</c:v>
                </c:pt>
                <c:pt idx="2496" formatCode="_(* #,##0.00_);_(* \(#,##0.00\);_(* &quot;-&quot;??_);_(@_)">
                  <c:v>#N/A</c:v>
                </c:pt>
                <c:pt idx="2497" formatCode="_(* #,##0.00_);_(* \(#,##0.00\);_(* &quot;-&quot;??_);_(@_)">
                  <c:v>#N/A</c:v>
                </c:pt>
                <c:pt idx="2498" formatCode="_(* #,##0.00_);_(* \(#,##0.00\);_(* &quot;-&quot;??_);_(@_)">
                  <c:v>#N/A</c:v>
                </c:pt>
                <c:pt idx="2499" formatCode="_(* #,##0.00_);_(* \(#,##0.00\);_(* &quot;-&quot;??_);_(@_)">
                  <c:v>#N/A</c:v>
                </c:pt>
                <c:pt idx="2500" formatCode="_(* #,##0.00_);_(* \(#,##0.00\);_(* &quot;-&quot;??_);_(@_)">
                  <c:v>#N/A</c:v>
                </c:pt>
                <c:pt idx="2501" formatCode="_(* #,##0.00_);_(* \(#,##0.00\);_(* &quot;-&quot;??_);_(@_)">
                  <c:v>#N/A</c:v>
                </c:pt>
                <c:pt idx="2502" formatCode="_(* #,##0.00_);_(* \(#,##0.00\);_(* &quot;-&quot;??_);_(@_)">
                  <c:v>#N/A</c:v>
                </c:pt>
                <c:pt idx="2503" formatCode="_(* #,##0.00_);_(* \(#,##0.00\);_(* &quot;-&quot;??_);_(@_)">
                  <c:v>#N/A</c:v>
                </c:pt>
                <c:pt idx="2504" formatCode="_(* #,##0.00_);_(* \(#,##0.00\);_(* &quot;-&quot;??_);_(@_)">
                  <c:v>#N/A</c:v>
                </c:pt>
                <c:pt idx="2505" formatCode="_(* #,##0.00_);_(* \(#,##0.00\);_(* &quot;-&quot;??_);_(@_)">
                  <c:v>#N/A</c:v>
                </c:pt>
                <c:pt idx="2506" formatCode="_(* #,##0.00_);_(* \(#,##0.00\);_(* &quot;-&quot;??_);_(@_)">
                  <c:v>#N/A</c:v>
                </c:pt>
                <c:pt idx="2507" formatCode="_(* #,##0.00_);_(* \(#,##0.00\);_(* &quot;-&quot;??_);_(@_)">
                  <c:v>#N/A</c:v>
                </c:pt>
                <c:pt idx="2508" formatCode="_(* #,##0.00_);_(* \(#,##0.00\);_(* &quot;-&quot;??_);_(@_)">
                  <c:v>#N/A</c:v>
                </c:pt>
                <c:pt idx="2509" formatCode="_(* #,##0.00_);_(* \(#,##0.00\);_(* &quot;-&quot;??_);_(@_)">
                  <c:v>#N/A</c:v>
                </c:pt>
                <c:pt idx="2510" formatCode="_(* #,##0.00_);_(* \(#,##0.00\);_(* &quot;-&quot;??_);_(@_)">
                  <c:v>#N/A</c:v>
                </c:pt>
                <c:pt idx="2511" formatCode="_(* #,##0.00_);_(* \(#,##0.00\);_(* &quot;-&quot;??_);_(@_)">
                  <c:v>#N/A</c:v>
                </c:pt>
                <c:pt idx="2512" formatCode="_(* #,##0.00_);_(* \(#,##0.00\);_(* &quot;-&quot;??_);_(@_)">
                  <c:v>#N/A</c:v>
                </c:pt>
                <c:pt idx="2513" formatCode="_(* #,##0.00_);_(* \(#,##0.00\);_(* &quot;-&quot;??_);_(@_)">
                  <c:v>#N/A</c:v>
                </c:pt>
                <c:pt idx="2514" formatCode="_(* #,##0.00_);_(* \(#,##0.00\);_(* &quot;-&quot;??_);_(@_)">
                  <c:v>#N/A</c:v>
                </c:pt>
                <c:pt idx="2515" formatCode="_(* #,##0.00_);_(* \(#,##0.00\);_(* &quot;-&quot;??_);_(@_)">
                  <c:v>#N/A</c:v>
                </c:pt>
                <c:pt idx="2516" formatCode="_(* #,##0.00_);_(* \(#,##0.00\);_(* &quot;-&quot;??_);_(@_)">
                  <c:v>#N/A</c:v>
                </c:pt>
                <c:pt idx="2517" formatCode="_(* #,##0.00_);_(* \(#,##0.00\);_(* &quot;-&quot;??_);_(@_)">
                  <c:v>#N/A</c:v>
                </c:pt>
                <c:pt idx="2518" formatCode="_(* #,##0.00_);_(* \(#,##0.00\);_(* &quot;-&quot;??_);_(@_)">
                  <c:v>#N/A</c:v>
                </c:pt>
                <c:pt idx="2519" formatCode="_(* #,##0.00_);_(* \(#,##0.00\);_(* &quot;-&quot;??_);_(@_)">
                  <c:v>#N/A</c:v>
                </c:pt>
                <c:pt idx="2520" formatCode="_(* #,##0.00_);_(* \(#,##0.00\);_(* &quot;-&quot;??_);_(@_)">
                  <c:v>#N/A</c:v>
                </c:pt>
                <c:pt idx="2521" formatCode="_(* #,##0.00_);_(* \(#,##0.00\);_(* &quot;-&quot;??_);_(@_)">
                  <c:v>#N/A</c:v>
                </c:pt>
                <c:pt idx="2522" formatCode="_(* #,##0.00_);_(* \(#,##0.00\);_(* &quot;-&quot;??_);_(@_)">
                  <c:v>#N/A</c:v>
                </c:pt>
                <c:pt idx="2523" formatCode="_(* #,##0.00_);_(* \(#,##0.00\);_(* &quot;-&quot;??_);_(@_)">
                  <c:v>#N/A</c:v>
                </c:pt>
                <c:pt idx="2524" formatCode="_(* #,##0.00_);_(* \(#,##0.00\);_(* &quot;-&quot;??_);_(@_)">
                  <c:v>#N/A</c:v>
                </c:pt>
                <c:pt idx="2525" formatCode="_(* #,##0.00_);_(* \(#,##0.00\);_(* &quot;-&quot;??_);_(@_)">
                  <c:v>#N/A</c:v>
                </c:pt>
                <c:pt idx="2526" formatCode="_(* #,##0.00_);_(* \(#,##0.00\);_(* &quot;-&quot;??_);_(@_)">
                  <c:v>#N/A</c:v>
                </c:pt>
                <c:pt idx="2527" formatCode="_(* #,##0.00_);_(* \(#,##0.00\);_(* &quot;-&quot;??_);_(@_)">
                  <c:v>#N/A</c:v>
                </c:pt>
                <c:pt idx="2528" formatCode="_(* #,##0.00_);_(* \(#,##0.00\);_(* &quot;-&quot;??_);_(@_)">
                  <c:v>#N/A</c:v>
                </c:pt>
                <c:pt idx="2529" formatCode="_(* #,##0.00_);_(* \(#,##0.00\);_(* &quot;-&quot;??_);_(@_)">
                  <c:v>#N/A</c:v>
                </c:pt>
                <c:pt idx="2530" formatCode="_(* #,##0.00_);_(* \(#,##0.00\);_(* &quot;-&quot;??_);_(@_)">
                  <c:v>#N/A</c:v>
                </c:pt>
                <c:pt idx="2531" formatCode="_(* #,##0.00_);_(* \(#,##0.00\);_(* &quot;-&quot;??_);_(@_)">
                  <c:v>#N/A</c:v>
                </c:pt>
                <c:pt idx="2532" formatCode="_(* #,##0.00_);_(* \(#,##0.00\);_(* &quot;-&quot;??_);_(@_)">
                  <c:v>#N/A</c:v>
                </c:pt>
                <c:pt idx="2533" formatCode="_(* #,##0.00_);_(* \(#,##0.00\);_(* &quot;-&quot;??_);_(@_)">
                  <c:v>#N/A</c:v>
                </c:pt>
                <c:pt idx="2534" formatCode="_(* #,##0.00_);_(* \(#,##0.00\);_(* &quot;-&quot;??_);_(@_)">
                  <c:v>#N/A</c:v>
                </c:pt>
                <c:pt idx="2535" formatCode="_(* #,##0.00_);_(* \(#,##0.00\);_(* &quot;-&quot;??_);_(@_)">
                  <c:v>#N/A</c:v>
                </c:pt>
                <c:pt idx="2536" formatCode="_(* #,##0.00_);_(* \(#,##0.00\);_(* &quot;-&quot;??_);_(@_)">
                  <c:v>#N/A</c:v>
                </c:pt>
                <c:pt idx="2537" formatCode="_(* #,##0.00_);_(* \(#,##0.00\);_(* &quot;-&quot;??_);_(@_)">
                  <c:v>#N/A</c:v>
                </c:pt>
                <c:pt idx="2538" formatCode="_(* #,##0.00_);_(* \(#,##0.00\);_(* &quot;-&quot;??_);_(@_)">
                  <c:v>#N/A</c:v>
                </c:pt>
                <c:pt idx="2539" formatCode="_(* #,##0.00_);_(* \(#,##0.00\);_(* &quot;-&quot;??_);_(@_)">
                  <c:v>#N/A</c:v>
                </c:pt>
                <c:pt idx="2540" formatCode="_(* #,##0.00_);_(* \(#,##0.00\);_(* &quot;-&quot;??_);_(@_)">
                  <c:v>#N/A</c:v>
                </c:pt>
                <c:pt idx="2541" formatCode="_(* #,##0.00_);_(* \(#,##0.00\);_(* &quot;-&quot;??_);_(@_)">
                  <c:v>#N/A</c:v>
                </c:pt>
                <c:pt idx="2542" formatCode="_(* #,##0.00_);_(* \(#,##0.00\);_(* &quot;-&quot;??_);_(@_)">
                  <c:v>#N/A</c:v>
                </c:pt>
                <c:pt idx="2543" formatCode="_(* #,##0.00_);_(* \(#,##0.00\);_(* &quot;-&quot;??_);_(@_)">
                  <c:v>#N/A</c:v>
                </c:pt>
                <c:pt idx="2544" formatCode="_(* #,##0.00_);_(* \(#,##0.00\);_(* &quot;-&quot;??_);_(@_)">
                  <c:v>#N/A</c:v>
                </c:pt>
                <c:pt idx="2545" formatCode="_(* #,##0.00_);_(* \(#,##0.00\);_(* &quot;-&quot;??_);_(@_)">
                  <c:v>#N/A</c:v>
                </c:pt>
                <c:pt idx="2546" formatCode="_(* #,##0.00_);_(* \(#,##0.00\);_(* &quot;-&quot;??_);_(@_)">
                  <c:v>#N/A</c:v>
                </c:pt>
                <c:pt idx="2547" formatCode="_(* #,##0.00_);_(* \(#,##0.00\);_(* &quot;-&quot;??_);_(@_)">
                  <c:v>#N/A</c:v>
                </c:pt>
                <c:pt idx="2548" formatCode="_(* #,##0.00_);_(* \(#,##0.00\);_(* &quot;-&quot;??_);_(@_)">
                  <c:v>#N/A</c:v>
                </c:pt>
                <c:pt idx="2549" formatCode="_(* #,##0.00_);_(* \(#,##0.00\);_(* &quot;-&quot;??_);_(@_)">
                  <c:v>#N/A</c:v>
                </c:pt>
                <c:pt idx="2550" formatCode="_(* #,##0.00_);_(* \(#,##0.00\);_(* &quot;-&quot;??_);_(@_)">
                  <c:v>#N/A</c:v>
                </c:pt>
                <c:pt idx="2551" formatCode="_(* #,##0.00_);_(* \(#,##0.00\);_(* &quot;-&quot;??_);_(@_)">
                  <c:v>#N/A</c:v>
                </c:pt>
                <c:pt idx="2552" formatCode="_(* #,##0.00_);_(* \(#,##0.00\);_(* &quot;-&quot;??_);_(@_)">
                  <c:v>#N/A</c:v>
                </c:pt>
                <c:pt idx="2553" formatCode="_(* #,##0.00_);_(* \(#,##0.00\);_(* &quot;-&quot;??_);_(@_)">
                  <c:v>#N/A</c:v>
                </c:pt>
                <c:pt idx="2554" formatCode="_(* #,##0.00_);_(* \(#,##0.00\);_(* &quot;-&quot;??_);_(@_)">
                  <c:v>#N/A</c:v>
                </c:pt>
                <c:pt idx="2555" formatCode="_(* #,##0.00_);_(* \(#,##0.00\);_(* &quot;-&quot;??_);_(@_)">
                  <c:v>#N/A</c:v>
                </c:pt>
                <c:pt idx="2556" formatCode="_(* #,##0.00_);_(* \(#,##0.00\);_(* &quot;-&quot;??_);_(@_)">
                  <c:v>#N/A</c:v>
                </c:pt>
                <c:pt idx="2557" formatCode="_(* #,##0.00_);_(* \(#,##0.00\);_(* &quot;-&quot;??_);_(@_)">
                  <c:v>#N/A</c:v>
                </c:pt>
                <c:pt idx="2558" formatCode="_(* #,##0.00_);_(* \(#,##0.00\);_(* &quot;-&quot;??_);_(@_)">
                  <c:v>#N/A</c:v>
                </c:pt>
                <c:pt idx="2559" formatCode="_(* #,##0.00_);_(* \(#,##0.00\);_(* &quot;-&quot;??_);_(@_)">
                  <c:v>#N/A</c:v>
                </c:pt>
                <c:pt idx="2560" formatCode="_(* #,##0.00_);_(* \(#,##0.00\);_(* &quot;-&quot;??_);_(@_)">
                  <c:v>#N/A</c:v>
                </c:pt>
                <c:pt idx="2561" formatCode="_(* #,##0.00_);_(* \(#,##0.00\);_(* &quot;-&quot;??_);_(@_)">
                  <c:v>#N/A</c:v>
                </c:pt>
                <c:pt idx="2562" formatCode="_(* #,##0.00_);_(* \(#,##0.00\);_(* &quot;-&quot;??_);_(@_)">
                  <c:v>#N/A</c:v>
                </c:pt>
                <c:pt idx="2563" formatCode="_(* #,##0.00_);_(* \(#,##0.00\);_(* &quot;-&quot;??_);_(@_)">
                  <c:v>#N/A</c:v>
                </c:pt>
                <c:pt idx="2564" formatCode="_(* #,##0.00_);_(* \(#,##0.00\);_(* &quot;-&quot;??_);_(@_)">
                  <c:v>#N/A</c:v>
                </c:pt>
                <c:pt idx="2565" formatCode="_(* #,##0.00_);_(* \(#,##0.00\);_(* &quot;-&quot;??_);_(@_)">
                  <c:v>#N/A</c:v>
                </c:pt>
                <c:pt idx="2566" formatCode="_(* #,##0.00_);_(* \(#,##0.00\);_(* &quot;-&quot;??_);_(@_)">
                  <c:v>#N/A</c:v>
                </c:pt>
                <c:pt idx="2567" formatCode="_(* #,##0.00_);_(* \(#,##0.00\);_(* &quot;-&quot;??_);_(@_)">
                  <c:v>#N/A</c:v>
                </c:pt>
                <c:pt idx="2568" formatCode="_(* #,##0.00_);_(* \(#,##0.00\);_(* &quot;-&quot;??_);_(@_)">
                  <c:v>#N/A</c:v>
                </c:pt>
                <c:pt idx="2569" formatCode="_(* #,##0.00_);_(* \(#,##0.00\);_(* &quot;-&quot;??_);_(@_)">
                  <c:v>#N/A</c:v>
                </c:pt>
                <c:pt idx="2570" formatCode="_(* #,##0.00_);_(* \(#,##0.00\);_(* &quot;-&quot;??_);_(@_)">
                  <c:v>#N/A</c:v>
                </c:pt>
                <c:pt idx="2571" formatCode="_(* #,##0.00_);_(* \(#,##0.00\);_(* &quot;-&quot;??_);_(@_)">
                  <c:v>#N/A</c:v>
                </c:pt>
                <c:pt idx="2572" formatCode="_(* #,##0.00_);_(* \(#,##0.00\);_(* &quot;-&quot;??_);_(@_)">
                  <c:v>#N/A</c:v>
                </c:pt>
                <c:pt idx="2573" formatCode="_(* #,##0.00_);_(* \(#,##0.00\);_(* &quot;-&quot;??_);_(@_)">
                  <c:v>#N/A</c:v>
                </c:pt>
                <c:pt idx="2574" formatCode="_(* #,##0.00_);_(* \(#,##0.00\);_(* &quot;-&quot;??_);_(@_)">
                  <c:v>#N/A</c:v>
                </c:pt>
                <c:pt idx="2575" formatCode="_(* #,##0.00_);_(* \(#,##0.00\);_(* &quot;-&quot;??_);_(@_)">
                  <c:v>#N/A</c:v>
                </c:pt>
                <c:pt idx="2576" formatCode="_(* #,##0.00_);_(* \(#,##0.00\);_(* &quot;-&quot;??_);_(@_)">
                  <c:v>#N/A</c:v>
                </c:pt>
                <c:pt idx="2577" formatCode="_(* #,##0.00_);_(* \(#,##0.00\);_(* &quot;-&quot;??_);_(@_)">
                  <c:v>#N/A</c:v>
                </c:pt>
                <c:pt idx="2578" formatCode="_(* #,##0.00_);_(* \(#,##0.00\);_(* &quot;-&quot;??_);_(@_)">
                  <c:v>#N/A</c:v>
                </c:pt>
                <c:pt idx="2579" formatCode="_(* #,##0.00_);_(* \(#,##0.00\);_(* &quot;-&quot;??_);_(@_)">
                  <c:v>#N/A</c:v>
                </c:pt>
                <c:pt idx="2580" formatCode="_(* #,##0.00_);_(* \(#,##0.00\);_(* &quot;-&quot;??_);_(@_)">
                  <c:v>#N/A</c:v>
                </c:pt>
                <c:pt idx="2581" formatCode="_(* #,##0.00_);_(* \(#,##0.00\);_(* &quot;-&quot;??_);_(@_)">
                  <c:v>#N/A</c:v>
                </c:pt>
                <c:pt idx="2582" formatCode="_(* #,##0.00_);_(* \(#,##0.00\);_(* &quot;-&quot;??_);_(@_)">
                  <c:v>#N/A</c:v>
                </c:pt>
                <c:pt idx="2583" formatCode="_(* #,##0.00_);_(* \(#,##0.00\);_(* &quot;-&quot;??_);_(@_)">
                  <c:v>#N/A</c:v>
                </c:pt>
                <c:pt idx="2584" formatCode="_(* #,##0.00_);_(* \(#,##0.00\);_(* &quot;-&quot;??_);_(@_)">
                  <c:v>#N/A</c:v>
                </c:pt>
                <c:pt idx="2585" formatCode="_(* #,##0.00_);_(* \(#,##0.00\);_(* &quot;-&quot;??_);_(@_)">
                  <c:v>#N/A</c:v>
                </c:pt>
                <c:pt idx="2586" formatCode="_(* #,##0.00_);_(* \(#,##0.00\);_(* &quot;-&quot;??_);_(@_)">
                  <c:v>#N/A</c:v>
                </c:pt>
                <c:pt idx="2587" formatCode="_(* #,##0.00_);_(* \(#,##0.00\);_(* &quot;-&quot;??_);_(@_)">
                  <c:v>#N/A</c:v>
                </c:pt>
                <c:pt idx="2588" formatCode="_(* #,##0.00_);_(* \(#,##0.00\);_(* &quot;-&quot;??_);_(@_)">
                  <c:v>#N/A</c:v>
                </c:pt>
                <c:pt idx="2589" formatCode="_(* #,##0.00_);_(* \(#,##0.00\);_(* &quot;-&quot;??_);_(@_)">
                  <c:v>#N/A</c:v>
                </c:pt>
                <c:pt idx="2590" formatCode="_(* #,##0.00_);_(* \(#,##0.00\);_(* &quot;-&quot;??_);_(@_)">
                  <c:v>#N/A</c:v>
                </c:pt>
                <c:pt idx="2591" formatCode="_(* #,##0.00_);_(* \(#,##0.00\);_(* &quot;-&quot;??_);_(@_)">
                  <c:v>#N/A</c:v>
                </c:pt>
                <c:pt idx="2592" formatCode="_(* #,##0.00_);_(* \(#,##0.00\);_(* &quot;-&quot;??_);_(@_)">
                  <c:v>#N/A</c:v>
                </c:pt>
                <c:pt idx="2593" formatCode="_(* #,##0.00_);_(* \(#,##0.00\);_(* &quot;-&quot;??_);_(@_)">
                  <c:v>#N/A</c:v>
                </c:pt>
                <c:pt idx="2594" formatCode="_(* #,##0.00_);_(* \(#,##0.00\);_(* &quot;-&quot;??_);_(@_)">
                  <c:v>#N/A</c:v>
                </c:pt>
                <c:pt idx="2595" formatCode="_(* #,##0.00_);_(* \(#,##0.00\);_(* &quot;-&quot;??_);_(@_)">
                  <c:v>#N/A</c:v>
                </c:pt>
                <c:pt idx="2596" formatCode="_(* #,##0.00_);_(* \(#,##0.00\);_(* &quot;-&quot;??_);_(@_)">
                  <c:v>#N/A</c:v>
                </c:pt>
                <c:pt idx="2597" formatCode="_(* #,##0.00_);_(* \(#,##0.00\);_(* &quot;-&quot;??_);_(@_)">
                  <c:v>#N/A</c:v>
                </c:pt>
                <c:pt idx="2598" formatCode="_(* #,##0.00_);_(* \(#,##0.00\);_(* &quot;-&quot;??_);_(@_)">
                  <c:v>#N/A</c:v>
                </c:pt>
                <c:pt idx="2599" formatCode="_(* #,##0.00_);_(* \(#,##0.00\);_(* &quot;-&quot;??_);_(@_)">
                  <c:v>#N/A</c:v>
                </c:pt>
                <c:pt idx="2600" formatCode="_(* #,##0.00_);_(* \(#,##0.00\);_(* &quot;-&quot;??_);_(@_)">
                  <c:v>#N/A</c:v>
                </c:pt>
                <c:pt idx="2601" formatCode="_(* #,##0.00_);_(* \(#,##0.00\);_(* &quot;-&quot;??_);_(@_)">
                  <c:v>#N/A</c:v>
                </c:pt>
                <c:pt idx="2602" formatCode="_(* #,##0.00_);_(* \(#,##0.00\);_(* &quot;-&quot;??_);_(@_)">
                  <c:v>#N/A</c:v>
                </c:pt>
                <c:pt idx="2603" formatCode="_(* #,##0.00_);_(* \(#,##0.00\);_(* &quot;-&quot;??_);_(@_)">
                  <c:v>#N/A</c:v>
                </c:pt>
                <c:pt idx="2604" formatCode="_(* #,##0.00_);_(* \(#,##0.00\);_(* &quot;-&quot;??_);_(@_)">
                  <c:v>#N/A</c:v>
                </c:pt>
                <c:pt idx="2605" formatCode="_(* #,##0.00_);_(* \(#,##0.00\);_(* &quot;-&quot;??_);_(@_)">
                  <c:v>#N/A</c:v>
                </c:pt>
                <c:pt idx="2606" formatCode="_(* #,##0.00_);_(* \(#,##0.00\);_(* &quot;-&quot;??_);_(@_)">
                  <c:v>#N/A</c:v>
                </c:pt>
                <c:pt idx="2607" formatCode="_(* #,##0.00_);_(* \(#,##0.00\);_(* &quot;-&quot;??_);_(@_)">
                  <c:v>#N/A</c:v>
                </c:pt>
                <c:pt idx="2608" formatCode="_(* #,##0.00_);_(* \(#,##0.00\);_(* &quot;-&quot;??_);_(@_)">
                  <c:v>#N/A</c:v>
                </c:pt>
                <c:pt idx="2609" formatCode="_(* #,##0.00_);_(* \(#,##0.00\);_(* &quot;-&quot;??_);_(@_)">
                  <c:v>#N/A</c:v>
                </c:pt>
                <c:pt idx="2610" formatCode="_(* #,##0.00_);_(* \(#,##0.00\);_(* &quot;-&quot;??_);_(@_)">
                  <c:v>#N/A</c:v>
                </c:pt>
                <c:pt idx="2611" formatCode="_(* #,##0.00_);_(* \(#,##0.00\);_(* &quot;-&quot;??_);_(@_)">
                  <c:v>#N/A</c:v>
                </c:pt>
                <c:pt idx="2612" formatCode="_(* #,##0.00_);_(* \(#,##0.00\);_(* &quot;-&quot;??_);_(@_)">
                  <c:v>#N/A</c:v>
                </c:pt>
                <c:pt idx="2613" formatCode="_(* #,##0.00_);_(* \(#,##0.00\);_(* &quot;-&quot;??_);_(@_)">
                  <c:v>#N/A</c:v>
                </c:pt>
                <c:pt idx="2614" formatCode="_(* #,##0.00_);_(* \(#,##0.00\);_(* &quot;-&quot;??_);_(@_)">
                  <c:v>#N/A</c:v>
                </c:pt>
                <c:pt idx="2615" formatCode="_(* #,##0.00_);_(* \(#,##0.00\);_(* &quot;-&quot;??_);_(@_)">
                  <c:v>#N/A</c:v>
                </c:pt>
                <c:pt idx="2616" formatCode="_(* #,##0.00_);_(* \(#,##0.00\);_(* &quot;-&quot;??_);_(@_)">
                  <c:v>#N/A</c:v>
                </c:pt>
                <c:pt idx="2617" formatCode="_(* #,##0.00_);_(* \(#,##0.00\);_(* &quot;-&quot;??_);_(@_)">
                  <c:v>#N/A</c:v>
                </c:pt>
                <c:pt idx="2618" formatCode="_(* #,##0.00_);_(* \(#,##0.00\);_(* &quot;-&quot;??_);_(@_)">
                  <c:v>#N/A</c:v>
                </c:pt>
                <c:pt idx="2619" formatCode="_(* #,##0.00_);_(* \(#,##0.00\);_(* &quot;-&quot;??_);_(@_)">
                  <c:v>#N/A</c:v>
                </c:pt>
                <c:pt idx="2620" formatCode="_(* #,##0.00_);_(* \(#,##0.00\);_(* &quot;-&quot;??_);_(@_)">
                  <c:v>#N/A</c:v>
                </c:pt>
                <c:pt idx="2621" formatCode="_(* #,##0.00_);_(* \(#,##0.00\);_(* &quot;-&quot;??_);_(@_)">
                  <c:v>#N/A</c:v>
                </c:pt>
                <c:pt idx="2622" formatCode="_(* #,##0.00_);_(* \(#,##0.00\);_(* &quot;-&quot;??_);_(@_)">
                  <c:v>#N/A</c:v>
                </c:pt>
                <c:pt idx="2623" formatCode="_(* #,##0.00_);_(* \(#,##0.00\);_(* &quot;-&quot;??_);_(@_)">
                  <c:v>#N/A</c:v>
                </c:pt>
                <c:pt idx="2624" formatCode="_(* #,##0.00_);_(* \(#,##0.00\);_(* &quot;-&quot;??_);_(@_)">
                  <c:v>#N/A</c:v>
                </c:pt>
                <c:pt idx="2625" formatCode="_(* #,##0.00_);_(* \(#,##0.00\);_(* &quot;-&quot;??_);_(@_)">
                  <c:v>#N/A</c:v>
                </c:pt>
                <c:pt idx="2626" formatCode="_(* #,##0.00_);_(* \(#,##0.00\);_(* &quot;-&quot;??_);_(@_)">
                  <c:v>#N/A</c:v>
                </c:pt>
                <c:pt idx="2627" formatCode="_(* #,##0.00_);_(* \(#,##0.00\);_(* &quot;-&quot;??_);_(@_)">
                  <c:v>#N/A</c:v>
                </c:pt>
                <c:pt idx="2628" formatCode="_(* #,##0.00_);_(* \(#,##0.00\);_(* &quot;-&quot;??_);_(@_)">
                  <c:v>#N/A</c:v>
                </c:pt>
                <c:pt idx="2629" formatCode="_(* #,##0.00_);_(* \(#,##0.00\);_(* &quot;-&quot;??_);_(@_)">
                  <c:v>#N/A</c:v>
                </c:pt>
                <c:pt idx="2630" formatCode="_(* #,##0.00_);_(* \(#,##0.00\);_(* &quot;-&quot;??_);_(@_)">
                  <c:v>#N/A</c:v>
                </c:pt>
                <c:pt idx="2631" formatCode="_(* #,##0.00_);_(* \(#,##0.00\);_(* &quot;-&quot;??_);_(@_)">
                  <c:v>#N/A</c:v>
                </c:pt>
                <c:pt idx="2632" formatCode="_(* #,##0.00_);_(* \(#,##0.00\);_(* &quot;-&quot;??_);_(@_)">
                  <c:v>#N/A</c:v>
                </c:pt>
                <c:pt idx="2633" formatCode="_(* #,##0.00_);_(* \(#,##0.00\);_(* &quot;-&quot;??_);_(@_)">
                  <c:v>#N/A</c:v>
                </c:pt>
                <c:pt idx="2634" formatCode="_(* #,##0.00_);_(* \(#,##0.00\);_(* &quot;-&quot;??_);_(@_)">
                  <c:v>#N/A</c:v>
                </c:pt>
                <c:pt idx="2635" formatCode="_(* #,##0.00_);_(* \(#,##0.00\);_(* &quot;-&quot;??_);_(@_)">
                  <c:v>#N/A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44-4A3F-9284-C1EE7582C549}"/>
            </c:ext>
          </c:extLst>
        </c:ser>
        <c:ser>
          <c:idx val="3"/>
          <c:order val="1"/>
          <c:tx>
            <c:strRef>
              <c:f>'Índices Mundo'!$W$2</c:f>
              <c:strCache>
                <c:ptCount val="1"/>
                <c:pt idx="0">
                  <c:v>Exportações China para EUA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cat>
            <c:numRef>
              <c:f>'Índices Mundo'!$Q$3:$Q$2638</c:f>
              <c:numCache>
                <c:formatCode>m/d/yyyy</c:formatCode>
                <c:ptCount val="2636"/>
                <c:pt idx="0">
                  <c:v>36585</c:v>
                </c:pt>
                <c:pt idx="1">
                  <c:v>36616</c:v>
                </c:pt>
                <c:pt idx="2">
                  <c:v>36646</c:v>
                </c:pt>
                <c:pt idx="3">
                  <c:v>36677</c:v>
                </c:pt>
                <c:pt idx="4">
                  <c:v>36707</c:v>
                </c:pt>
                <c:pt idx="5">
                  <c:v>36738</c:v>
                </c:pt>
                <c:pt idx="6">
                  <c:v>36769</c:v>
                </c:pt>
                <c:pt idx="7">
                  <c:v>36799</c:v>
                </c:pt>
                <c:pt idx="8">
                  <c:v>36830</c:v>
                </c:pt>
                <c:pt idx="9">
                  <c:v>36860</c:v>
                </c:pt>
                <c:pt idx="10">
                  <c:v>36891</c:v>
                </c:pt>
                <c:pt idx="11">
                  <c:v>36922</c:v>
                </c:pt>
                <c:pt idx="12">
                  <c:v>36950</c:v>
                </c:pt>
                <c:pt idx="13">
                  <c:v>36981</c:v>
                </c:pt>
                <c:pt idx="14">
                  <c:v>37011</c:v>
                </c:pt>
                <c:pt idx="15">
                  <c:v>37042</c:v>
                </c:pt>
                <c:pt idx="16">
                  <c:v>37072</c:v>
                </c:pt>
                <c:pt idx="17">
                  <c:v>37103</c:v>
                </c:pt>
                <c:pt idx="18">
                  <c:v>37134</c:v>
                </c:pt>
                <c:pt idx="19">
                  <c:v>37164</c:v>
                </c:pt>
                <c:pt idx="20">
                  <c:v>37195</c:v>
                </c:pt>
                <c:pt idx="21">
                  <c:v>37225</c:v>
                </c:pt>
                <c:pt idx="22">
                  <c:v>37256</c:v>
                </c:pt>
                <c:pt idx="23">
                  <c:v>37287</c:v>
                </c:pt>
                <c:pt idx="24">
                  <c:v>37315</c:v>
                </c:pt>
                <c:pt idx="25">
                  <c:v>37346</c:v>
                </c:pt>
                <c:pt idx="26">
                  <c:v>37376</c:v>
                </c:pt>
                <c:pt idx="27">
                  <c:v>37407</c:v>
                </c:pt>
                <c:pt idx="28">
                  <c:v>37437</c:v>
                </c:pt>
                <c:pt idx="29">
                  <c:v>37468</c:v>
                </c:pt>
                <c:pt idx="30">
                  <c:v>37499</c:v>
                </c:pt>
                <c:pt idx="31">
                  <c:v>37529</c:v>
                </c:pt>
                <c:pt idx="32">
                  <c:v>37560</c:v>
                </c:pt>
                <c:pt idx="33">
                  <c:v>37590</c:v>
                </c:pt>
                <c:pt idx="34">
                  <c:v>37621</c:v>
                </c:pt>
                <c:pt idx="35">
                  <c:v>37652</c:v>
                </c:pt>
                <c:pt idx="36">
                  <c:v>37680</c:v>
                </c:pt>
                <c:pt idx="37">
                  <c:v>37711</c:v>
                </c:pt>
                <c:pt idx="38">
                  <c:v>37741</c:v>
                </c:pt>
                <c:pt idx="39">
                  <c:v>37772</c:v>
                </c:pt>
                <c:pt idx="40">
                  <c:v>37802</c:v>
                </c:pt>
                <c:pt idx="41">
                  <c:v>37833</c:v>
                </c:pt>
                <c:pt idx="42">
                  <c:v>37864</c:v>
                </c:pt>
                <c:pt idx="43">
                  <c:v>37894</c:v>
                </c:pt>
                <c:pt idx="44">
                  <c:v>37925</c:v>
                </c:pt>
                <c:pt idx="45">
                  <c:v>37955</c:v>
                </c:pt>
                <c:pt idx="46">
                  <c:v>37986</c:v>
                </c:pt>
                <c:pt idx="47">
                  <c:v>38017</c:v>
                </c:pt>
                <c:pt idx="48">
                  <c:v>38046</c:v>
                </c:pt>
                <c:pt idx="49">
                  <c:v>38077</c:v>
                </c:pt>
                <c:pt idx="50">
                  <c:v>38107</c:v>
                </c:pt>
                <c:pt idx="51">
                  <c:v>38138</c:v>
                </c:pt>
                <c:pt idx="52">
                  <c:v>38168</c:v>
                </c:pt>
                <c:pt idx="53">
                  <c:v>38199</c:v>
                </c:pt>
                <c:pt idx="54">
                  <c:v>38230</c:v>
                </c:pt>
                <c:pt idx="55">
                  <c:v>38260</c:v>
                </c:pt>
                <c:pt idx="56">
                  <c:v>38291</c:v>
                </c:pt>
                <c:pt idx="57">
                  <c:v>38321</c:v>
                </c:pt>
                <c:pt idx="58">
                  <c:v>38352</c:v>
                </c:pt>
                <c:pt idx="59">
                  <c:v>38383</c:v>
                </c:pt>
                <c:pt idx="60">
                  <c:v>38411</c:v>
                </c:pt>
                <c:pt idx="61">
                  <c:v>38442</c:v>
                </c:pt>
                <c:pt idx="62">
                  <c:v>38472</c:v>
                </c:pt>
                <c:pt idx="63">
                  <c:v>38503</c:v>
                </c:pt>
                <c:pt idx="64">
                  <c:v>38533</c:v>
                </c:pt>
                <c:pt idx="65">
                  <c:v>38564</c:v>
                </c:pt>
                <c:pt idx="66">
                  <c:v>38595</c:v>
                </c:pt>
                <c:pt idx="67">
                  <c:v>38625</c:v>
                </c:pt>
                <c:pt idx="68">
                  <c:v>38656</c:v>
                </c:pt>
                <c:pt idx="69">
                  <c:v>38686</c:v>
                </c:pt>
                <c:pt idx="70">
                  <c:v>38717</c:v>
                </c:pt>
                <c:pt idx="71">
                  <c:v>38748</c:v>
                </c:pt>
                <c:pt idx="72">
                  <c:v>38776</c:v>
                </c:pt>
                <c:pt idx="73">
                  <c:v>38807</c:v>
                </c:pt>
                <c:pt idx="74">
                  <c:v>38837</c:v>
                </c:pt>
                <c:pt idx="75">
                  <c:v>38868</c:v>
                </c:pt>
                <c:pt idx="76">
                  <c:v>38898</c:v>
                </c:pt>
                <c:pt idx="77">
                  <c:v>38929</c:v>
                </c:pt>
                <c:pt idx="78">
                  <c:v>38960</c:v>
                </c:pt>
                <c:pt idx="79">
                  <c:v>38990</c:v>
                </c:pt>
                <c:pt idx="80">
                  <c:v>39021</c:v>
                </c:pt>
                <c:pt idx="81">
                  <c:v>39051</c:v>
                </c:pt>
                <c:pt idx="82">
                  <c:v>39082</c:v>
                </c:pt>
                <c:pt idx="83">
                  <c:v>39113</c:v>
                </c:pt>
                <c:pt idx="84">
                  <c:v>39141</c:v>
                </c:pt>
                <c:pt idx="85">
                  <c:v>39172</c:v>
                </c:pt>
                <c:pt idx="86">
                  <c:v>39202</c:v>
                </c:pt>
                <c:pt idx="87">
                  <c:v>39233</c:v>
                </c:pt>
                <c:pt idx="88">
                  <c:v>39263</c:v>
                </c:pt>
                <c:pt idx="89">
                  <c:v>39294</c:v>
                </c:pt>
                <c:pt idx="90">
                  <c:v>39325</c:v>
                </c:pt>
                <c:pt idx="91">
                  <c:v>39355</c:v>
                </c:pt>
                <c:pt idx="92">
                  <c:v>39386</c:v>
                </c:pt>
                <c:pt idx="93">
                  <c:v>39416</c:v>
                </c:pt>
                <c:pt idx="94">
                  <c:v>39447</c:v>
                </c:pt>
                <c:pt idx="95">
                  <c:v>39478</c:v>
                </c:pt>
                <c:pt idx="96">
                  <c:v>39507</c:v>
                </c:pt>
                <c:pt idx="97">
                  <c:v>39538</c:v>
                </c:pt>
                <c:pt idx="98">
                  <c:v>39568</c:v>
                </c:pt>
                <c:pt idx="99">
                  <c:v>39599</c:v>
                </c:pt>
                <c:pt idx="100">
                  <c:v>39629</c:v>
                </c:pt>
                <c:pt idx="101">
                  <c:v>39660</c:v>
                </c:pt>
                <c:pt idx="102">
                  <c:v>39691</c:v>
                </c:pt>
                <c:pt idx="103">
                  <c:v>39721</c:v>
                </c:pt>
                <c:pt idx="104">
                  <c:v>39752</c:v>
                </c:pt>
                <c:pt idx="105">
                  <c:v>39782</c:v>
                </c:pt>
                <c:pt idx="106">
                  <c:v>39813</c:v>
                </c:pt>
                <c:pt idx="107">
                  <c:v>39844</c:v>
                </c:pt>
                <c:pt idx="108">
                  <c:v>39872</c:v>
                </c:pt>
                <c:pt idx="109">
                  <c:v>39903</c:v>
                </c:pt>
                <c:pt idx="110">
                  <c:v>39933</c:v>
                </c:pt>
                <c:pt idx="111">
                  <c:v>39964</c:v>
                </c:pt>
                <c:pt idx="112">
                  <c:v>39994</c:v>
                </c:pt>
                <c:pt idx="113">
                  <c:v>40025</c:v>
                </c:pt>
                <c:pt idx="114">
                  <c:v>40056</c:v>
                </c:pt>
                <c:pt idx="115">
                  <c:v>40086</c:v>
                </c:pt>
                <c:pt idx="116">
                  <c:v>40117</c:v>
                </c:pt>
                <c:pt idx="117">
                  <c:v>40147</c:v>
                </c:pt>
                <c:pt idx="118">
                  <c:v>40178</c:v>
                </c:pt>
                <c:pt idx="119">
                  <c:v>40209</c:v>
                </c:pt>
                <c:pt idx="120">
                  <c:v>40237</c:v>
                </c:pt>
                <c:pt idx="121">
                  <c:v>40268</c:v>
                </c:pt>
                <c:pt idx="122">
                  <c:v>40298</c:v>
                </c:pt>
                <c:pt idx="123">
                  <c:v>40329</c:v>
                </c:pt>
                <c:pt idx="124">
                  <c:v>40359</c:v>
                </c:pt>
                <c:pt idx="125">
                  <c:v>40390</c:v>
                </c:pt>
                <c:pt idx="126">
                  <c:v>40421</c:v>
                </c:pt>
                <c:pt idx="127">
                  <c:v>40451</c:v>
                </c:pt>
                <c:pt idx="128">
                  <c:v>40482</c:v>
                </c:pt>
                <c:pt idx="129">
                  <c:v>40512</c:v>
                </c:pt>
                <c:pt idx="130">
                  <c:v>40543</c:v>
                </c:pt>
                <c:pt idx="131">
                  <c:v>40574</c:v>
                </c:pt>
                <c:pt idx="132">
                  <c:v>40602</c:v>
                </c:pt>
                <c:pt idx="133">
                  <c:v>40633</c:v>
                </c:pt>
                <c:pt idx="134">
                  <c:v>40663</c:v>
                </c:pt>
                <c:pt idx="135">
                  <c:v>40694</c:v>
                </c:pt>
                <c:pt idx="136">
                  <c:v>40724</c:v>
                </c:pt>
                <c:pt idx="137">
                  <c:v>40755</c:v>
                </c:pt>
                <c:pt idx="138">
                  <c:v>40786</c:v>
                </c:pt>
                <c:pt idx="139">
                  <c:v>40816</c:v>
                </c:pt>
                <c:pt idx="140">
                  <c:v>40847</c:v>
                </c:pt>
                <c:pt idx="141">
                  <c:v>40877</c:v>
                </c:pt>
                <c:pt idx="142">
                  <c:v>40908</c:v>
                </c:pt>
                <c:pt idx="143">
                  <c:v>40939</c:v>
                </c:pt>
                <c:pt idx="144">
                  <c:v>40968</c:v>
                </c:pt>
                <c:pt idx="145">
                  <c:v>40999</c:v>
                </c:pt>
                <c:pt idx="146">
                  <c:v>41029</c:v>
                </c:pt>
                <c:pt idx="147">
                  <c:v>41060</c:v>
                </c:pt>
                <c:pt idx="148">
                  <c:v>41090</c:v>
                </c:pt>
                <c:pt idx="149">
                  <c:v>41121</c:v>
                </c:pt>
                <c:pt idx="150">
                  <c:v>41152</c:v>
                </c:pt>
                <c:pt idx="151">
                  <c:v>41182</c:v>
                </c:pt>
                <c:pt idx="152">
                  <c:v>41213</c:v>
                </c:pt>
                <c:pt idx="153">
                  <c:v>41243</c:v>
                </c:pt>
                <c:pt idx="154">
                  <c:v>41274</c:v>
                </c:pt>
                <c:pt idx="155">
                  <c:v>41305</c:v>
                </c:pt>
                <c:pt idx="156">
                  <c:v>41333</c:v>
                </c:pt>
                <c:pt idx="157">
                  <c:v>41364</c:v>
                </c:pt>
                <c:pt idx="158">
                  <c:v>41394</c:v>
                </c:pt>
                <c:pt idx="159">
                  <c:v>41425</c:v>
                </c:pt>
                <c:pt idx="160">
                  <c:v>41455</c:v>
                </c:pt>
                <c:pt idx="161">
                  <c:v>41486</c:v>
                </c:pt>
                <c:pt idx="162">
                  <c:v>41517</c:v>
                </c:pt>
                <c:pt idx="163">
                  <c:v>41547</c:v>
                </c:pt>
                <c:pt idx="164">
                  <c:v>41578</c:v>
                </c:pt>
                <c:pt idx="165">
                  <c:v>41608</c:v>
                </c:pt>
                <c:pt idx="166">
                  <c:v>41639</c:v>
                </c:pt>
                <c:pt idx="167">
                  <c:v>41670</c:v>
                </c:pt>
                <c:pt idx="168">
                  <c:v>41698</c:v>
                </c:pt>
                <c:pt idx="169">
                  <c:v>41729</c:v>
                </c:pt>
                <c:pt idx="170">
                  <c:v>41759</c:v>
                </c:pt>
                <c:pt idx="171">
                  <c:v>41790</c:v>
                </c:pt>
                <c:pt idx="172">
                  <c:v>41820</c:v>
                </c:pt>
                <c:pt idx="173">
                  <c:v>41851</c:v>
                </c:pt>
                <c:pt idx="174">
                  <c:v>41882</c:v>
                </c:pt>
                <c:pt idx="175">
                  <c:v>41912</c:v>
                </c:pt>
                <c:pt idx="176">
                  <c:v>41943</c:v>
                </c:pt>
                <c:pt idx="177">
                  <c:v>41973</c:v>
                </c:pt>
                <c:pt idx="178">
                  <c:v>42004</c:v>
                </c:pt>
                <c:pt idx="179">
                  <c:v>42035</c:v>
                </c:pt>
                <c:pt idx="180">
                  <c:v>42063</c:v>
                </c:pt>
                <c:pt idx="181">
                  <c:v>42094</c:v>
                </c:pt>
                <c:pt idx="182">
                  <c:v>42124</c:v>
                </c:pt>
                <c:pt idx="183">
                  <c:v>42155</c:v>
                </c:pt>
                <c:pt idx="184">
                  <c:v>42185</c:v>
                </c:pt>
                <c:pt idx="185">
                  <c:v>42216</c:v>
                </c:pt>
                <c:pt idx="186">
                  <c:v>42247</c:v>
                </c:pt>
                <c:pt idx="187">
                  <c:v>42277</c:v>
                </c:pt>
                <c:pt idx="188">
                  <c:v>42308</c:v>
                </c:pt>
                <c:pt idx="189">
                  <c:v>42338</c:v>
                </c:pt>
                <c:pt idx="190">
                  <c:v>42369</c:v>
                </c:pt>
                <c:pt idx="191">
                  <c:v>42400</c:v>
                </c:pt>
                <c:pt idx="192">
                  <c:v>42429</c:v>
                </c:pt>
                <c:pt idx="193">
                  <c:v>42460</c:v>
                </c:pt>
                <c:pt idx="194">
                  <c:v>42490</c:v>
                </c:pt>
                <c:pt idx="195">
                  <c:v>42521</c:v>
                </c:pt>
                <c:pt idx="196">
                  <c:v>42551</c:v>
                </c:pt>
                <c:pt idx="197">
                  <c:v>42582</c:v>
                </c:pt>
                <c:pt idx="198">
                  <c:v>42613</c:v>
                </c:pt>
                <c:pt idx="199">
                  <c:v>42643</c:v>
                </c:pt>
                <c:pt idx="200">
                  <c:v>42674</c:v>
                </c:pt>
                <c:pt idx="201">
                  <c:v>42704</c:v>
                </c:pt>
                <c:pt idx="202">
                  <c:v>42735</c:v>
                </c:pt>
                <c:pt idx="203">
                  <c:v>42766</c:v>
                </c:pt>
                <c:pt idx="204">
                  <c:v>42794</c:v>
                </c:pt>
                <c:pt idx="205">
                  <c:v>42825</c:v>
                </c:pt>
                <c:pt idx="206">
                  <c:v>42855</c:v>
                </c:pt>
                <c:pt idx="207">
                  <c:v>42886</c:v>
                </c:pt>
                <c:pt idx="208">
                  <c:v>42916</c:v>
                </c:pt>
                <c:pt idx="209">
                  <c:v>42947</c:v>
                </c:pt>
                <c:pt idx="210">
                  <c:v>42978</c:v>
                </c:pt>
                <c:pt idx="211">
                  <c:v>43008</c:v>
                </c:pt>
                <c:pt idx="212">
                  <c:v>43039</c:v>
                </c:pt>
                <c:pt idx="213">
                  <c:v>43069</c:v>
                </c:pt>
                <c:pt idx="214">
                  <c:v>43100</c:v>
                </c:pt>
                <c:pt idx="215">
                  <c:v>43131</c:v>
                </c:pt>
                <c:pt idx="216">
                  <c:v>43159</c:v>
                </c:pt>
                <c:pt idx="217">
                  <c:v>43190</c:v>
                </c:pt>
                <c:pt idx="218">
                  <c:v>43220</c:v>
                </c:pt>
                <c:pt idx="219">
                  <c:v>43251</c:v>
                </c:pt>
                <c:pt idx="220">
                  <c:v>43281</c:v>
                </c:pt>
                <c:pt idx="221">
                  <c:v>43312</c:v>
                </c:pt>
                <c:pt idx="222">
                  <c:v>43343</c:v>
                </c:pt>
                <c:pt idx="223">
                  <c:v>43373</c:v>
                </c:pt>
                <c:pt idx="224">
                  <c:v>43404</c:v>
                </c:pt>
                <c:pt idx="225">
                  <c:v>43434</c:v>
                </c:pt>
                <c:pt idx="226">
                  <c:v>43465</c:v>
                </c:pt>
                <c:pt idx="227">
                  <c:v>43496</c:v>
                </c:pt>
                <c:pt idx="228">
                  <c:v>43524</c:v>
                </c:pt>
                <c:pt idx="229">
                  <c:v>43555</c:v>
                </c:pt>
                <c:pt idx="230">
                  <c:v>43585</c:v>
                </c:pt>
                <c:pt idx="231">
                  <c:v>43616</c:v>
                </c:pt>
                <c:pt idx="232">
                  <c:v>43646</c:v>
                </c:pt>
                <c:pt idx="233">
                  <c:v>43677</c:v>
                </c:pt>
                <c:pt idx="234">
                  <c:v>43708</c:v>
                </c:pt>
                <c:pt idx="235">
                  <c:v>43738</c:v>
                </c:pt>
                <c:pt idx="236">
                  <c:v>43769</c:v>
                </c:pt>
                <c:pt idx="237">
                  <c:v>43799</c:v>
                </c:pt>
                <c:pt idx="238">
                  <c:v>43830</c:v>
                </c:pt>
                <c:pt idx="239">
                  <c:v>43890</c:v>
                </c:pt>
                <c:pt idx="240">
                  <c:v>43921</c:v>
                </c:pt>
                <c:pt idx="241">
                  <c:v>43951</c:v>
                </c:pt>
                <c:pt idx="242">
                  <c:v>43982</c:v>
                </c:pt>
                <c:pt idx="243">
                  <c:v>44012</c:v>
                </c:pt>
                <c:pt idx="244">
                  <c:v>44043</c:v>
                </c:pt>
                <c:pt idx="245">
                  <c:v>44074</c:v>
                </c:pt>
                <c:pt idx="246">
                  <c:v>44104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</c:numCache>
            </c:numRef>
          </c:cat>
          <c:val>
            <c:numRef>
              <c:f>'Índices Mundo'!$W$3:$W$2638</c:f>
              <c:numCache>
                <c:formatCode>General</c:formatCode>
                <c:ptCount val="2636"/>
                <c:pt idx="11" formatCode="_(* #,##0.00_);_(* \(#,##0.00\);_(* &quot;-&quot;??_);_(@_)">
                  <c:v>52240157000</c:v>
                </c:pt>
                <c:pt idx="12" formatCode="_(* #,##0.00_);_(* \(#,##0.00\);_(* &quot;-&quot;??_);_(@_)">
                  <c:v>52843366000</c:v>
                </c:pt>
                <c:pt idx="13" formatCode="_(* #,##0.00_);_(* \(#,##0.00\);_(* &quot;-&quot;??_);_(@_)">
                  <c:v>53245482000</c:v>
                </c:pt>
                <c:pt idx="14" formatCode="_(* #,##0.00_);_(* \(#,##0.00\);_(* &quot;-&quot;??_);_(@_)">
                  <c:v>53582918000</c:v>
                </c:pt>
                <c:pt idx="15" formatCode="_(* #,##0.00_);_(* \(#,##0.00\);_(* &quot;-&quot;??_);_(@_)">
                  <c:v>53583044000</c:v>
                </c:pt>
                <c:pt idx="16" formatCode="_(* #,##0.00_);_(* \(#,##0.00\);_(* &quot;-&quot;??_);_(@_)">
                  <c:v>53562362000</c:v>
                </c:pt>
                <c:pt idx="17" formatCode="_(* #,##0.00_);_(* \(#,##0.00\);_(* &quot;-&quot;??_);_(@_)">
                  <c:v>53823159000</c:v>
                </c:pt>
                <c:pt idx="18" formatCode="_(* #,##0.00_);_(* \(#,##0.00\);_(* &quot;-&quot;??_);_(@_)">
                  <c:v>53777472000</c:v>
                </c:pt>
                <c:pt idx="19" formatCode="_(* #,##0.00_);_(* \(#,##0.00\);_(* &quot;-&quot;??_);_(@_)">
                  <c:v>54010716000</c:v>
                </c:pt>
                <c:pt idx="20" formatCode="_(* #,##0.00_);_(* \(#,##0.00\);_(* &quot;-&quot;??_);_(@_)">
                  <c:v>53968643000</c:v>
                </c:pt>
                <c:pt idx="21" formatCode="_(* #,##0.00_);_(* \(#,##0.00\);_(* &quot;-&quot;??_);_(@_)">
                  <c:v>54106443000</c:v>
                </c:pt>
                <c:pt idx="22" formatCode="_(* #,##0.00_);_(* \(#,##0.00\);_(* &quot;-&quot;??_);_(@_)">
                  <c:v>54318912000</c:v>
                </c:pt>
                <c:pt idx="23" formatCode="_(* #,##0.00_);_(* \(#,##0.00\);_(* &quot;-&quot;??_);_(@_)">
                  <c:v>55226728000</c:v>
                </c:pt>
                <c:pt idx="24" formatCode="_(* #,##0.00_);_(* \(#,##0.00\);_(* &quot;-&quot;??_);_(@_)">
                  <c:v>55572919000</c:v>
                </c:pt>
                <c:pt idx="25" formatCode="_(* #,##0.00_);_(* \(#,##0.00\);_(* &quot;-&quot;??_);_(@_)">
                  <c:v>55925480000</c:v>
                </c:pt>
                <c:pt idx="26" formatCode="_(* #,##0.00_);_(* \(#,##0.00\);_(* &quot;-&quot;??_);_(@_)">
                  <c:v>56895376000</c:v>
                </c:pt>
                <c:pt idx="27" formatCode="_(* #,##0.00_);_(* \(#,##0.00\);_(* &quot;-&quot;??_);_(@_)">
                  <c:v>58091009000</c:v>
                </c:pt>
                <c:pt idx="28" formatCode="_(* #,##0.00_);_(* \(#,##0.00\);_(* &quot;-&quot;??_);_(@_)">
                  <c:v>59111888000</c:v>
                </c:pt>
                <c:pt idx="29" formatCode="_(* #,##0.00_);_(* \(#,##0.00\);_(* &quot;-&quot;??_);_(@_)">
                  <c:v>60655889000</c:v>
                </c:pt>
                <c:pt idx="30" formatCode="_(* #,##0.00_);_(* \(#,##0.00\);_(* &quot;-&quot;??_);_(@_)">
                  <c:v>62239212000</c:v>
                </c:pt>
                <c:pt idx="31" formatCode="_(* #,##0.00_);_(* \(#,##0.00\);_(* &quot;-&quot;??_);_(@_)">
                  <c:v>64157708000</c:v>
                </c:pt>
                <c:pt idx="32" formatCode="_(* #,##0.00_);_(* \(#,##0.00\);_(* &quot;-&quot;??_);_(@_)">
                  <c:v>65575269000</c:v>
                </c:pt>
                <c:pt idx="33" formatCode="_(* #,##0.00_);_(* \(#,##0.00\);_(* &quot;-&quot;??_);_(@_)">
                  <c:v>67737154000</c:v>
                </c:pt>
                <c:pt idx="34" formatCode="_(* #,##0.00_);_(* \(#,##0.00\);_(* &quot;-&quot;??_);_(@_)">
                  <c:v>69959402000</c:v>
                </c:pt>
                <c:pt idx="35" formatCode="_(* #,##0.00_);_(* \(#,##0.00\);_(* &quot;-&quot;??_);_(@_)">
                  <c:v>71708407000</c:v>
                </c:pt>
                <c:pt idx="36" formatCode="_(* #,##0.00_);_(* \(#,##0.00\);_(* &quot;-&quot;??_);_(@_)">
                  <c:v>72641198000</c:v>
                </c:pt>
                <c:pt idx="37" formatCode="_(* #,##0.00_);_(* \(#,##0.00\);_(* &quot;-&quot;??_);_(@_)">
                  <c:v>74447712000</c:v>
                </c:pt>
                <c:pt idx="38" formatCode="_(* #,##0.00_);_(* \(#,##0.00\);_(* &quot;-&quot;??_);_(@_)">
                  <c:v>76481041000</c:v>
                </c:pt>
                <c:pt idx="39" formatCode="_(* #,##0.00_);_(* \(#,##0.00\);_(* &quot;-&quot;??_);_(@_)">
                  <c:v>78265315000</c:v>
                </c:pt>
                <c:pt idx="40" formatCode="_(* #,##0.00_);_(* \(#,##0.00\);_(* &quot;-&quot;??_);_(@_)">
                  <c:v>80028784000</c:v>
                </c:pt>
                <c:pt idx="41" formatCode="_(* #,##0.00_);_(* \(#,##0.00\);_(* &quot;-&quot;??_);_(@_)">
                  <c:v>82038344000</c:v>
                </c:pt>
                <c:pt idx="42" formatCode="_(* #,##0.00_);_(* \(#,##0.00\);_(* &quot;-&quot;??_);_(@_)">
                  <c:v>83462668000</c:v>
                </c:pt>
                <c:pt idx="43" formatCode="_(* #,##0.00_);_(* \(#,##0.00\);_(* &quot;-&quot;??_);_(@_)">
                  <c:v>85718452000</c:v>
                </c:pt>
                <c:pt idx="44" formatCode="_(* #,##0.00_);_(* \(#,##0.00\);_(* &quot;-&quot;??_);_(@_)">
                  <c:v>88422436000</c:v>
                </c:pt>
                <c:pt idx="45" formatCode="_(* #,##0.00_);_(* \(#,##0.00\);_(* &quot;-&quot;??_);_(@_)">
                  <c:v>90089571000</c:v>
                </c:pt>
                <c:pt idx="46" formatCode="_(* #,##0.00_);_(* \(#,##0.00\);_(* &quot;-&quot;??_);_(@_)">
                  <c:v>92510147000</c:v>
                </c:pt>
                <c:pt idx="47" formatCode="_(* #,##0.00_);_(* \(#,##0.00\);_(* &quot;-&quot;??_);_(@_)">
                  <c:v>94030946000</c:v>
                </c:pt>
                <c:pt idx="48" formatCode="_(* #,##0.00_);_(* \(#,##0.00\);_(* &quot;-&quot;??_);_(@_)">
                  <c:v>96039582000</c:v>
                </c:pt>
                <c:pt idx="49" formatCode="_(* #,##0.00_);_(* \(#,##0.00\);_(* &quot;-&quot;??_);_(@_)">
                  <c:v>98600028000</c:v>
                </c:pt>
                <c:pt idx="50" formatCode="_(* #,##0.00_);_(* \(#,##0.00\);_(* &quot;-&quot;??_);_(@_)">
                  <c:v>101070549000</c:v>
                </c:pt>
                <c:pt idx="51" formatCode="_(* #,##0.00_);_(* \(#,##0.00\);_(* &quot;-&quot;??_);_(@_)">
                  <c:v>103298170000</c:v>
                </c:pt>
                <c:pt idx="52" formatCode="_(* #,##0.00_);_(* \(#,##0.00\);_(* &quot;-&quot;??_);_(@_)">
                  <c:v>106722238000</c:v>
                </c:pt>
                <c:pt idx="53" formatCode="_(* #,##0.00_);_(* \(#,##0.00\);_(* &quot;-&quot;??_);_(@_)">
                  <c:v>109507983000</c:v>
                </c:pt>
                <c:pt idx="54" formatCode="_(* #,##0.00_);_(* \(#,##0.00\);_(* &quot;-&quot;??_);_(@_)">
                  <c:v>112687755000</c:v>
                </c:pt>
                <c:pt idx="55" formatCode="_(* #,##0.00_);_(* \(#,##0.00\);_(* &quot;-&quot;??_);_(@_)">
                  <c:v>115075718000</c:v>
                </c:pt>
                <c:pt idx="56" formatCode="_(* #,##0.00_);_(* \(#,##0.00\);_(* &quot;-&quot;??_);_(@_)">
                  <c:v>117318346000</c:v>
                </c:pt>
                <c:pt idx="57" formatCode="_(* #,##0.00_);_(* \(#,##0.00\);_(* &quot;-&quot;??_);_(@_)">
                  <c:v>121186407000</c:v>
                </c:pt>
                <c:pt idx="58" formatCode="_(* #,##0.00_);_(* \(#,##0.00\);_(* &quot;-&quot;??_);_(@_)">
                  <c:v>124973451000</c:v>
                </c:pt>
                <c:pt idx="59" formatCode="_(* #,##0.00_);_(* \(#,##0.00\);_(* &quot;-&quot;??_);_(@_)">
                  <c:v>128131595000</c:v>
                </c:pt>
                <c:pt idx="60" formatCode="_(* #,##0.00_);_(* \(#,##0.00\);_(* &quot;-&quot;??_);_(@_)">
                  <c:v>130358245000</c:v>
                </c:pt>
                <c:pt idx="61" formatCode="_(* #,##0.00_);_(* \(#,##0.00\);_(* &quot;-&quot;??_);_(@_)">
                  <c:v>133738559000</c:v>
                </c:pt>
                <c:pt idx="62" formatCode="_(* #,##0.00_);_(* \(#,##0.00\);_(* &quot;-&quot;??_);_(@_)">
                  <c:v>137016179000</c:v>
                </c:pt>
                <c:pt idx="63" formatCode="_(* #,##0.00_);_(* \(#,##0.00\);_(* &quot;-&quot;??_);_(@_)">
                  <c:v>140091451000</c:v>
                </c:pt>
                <c:pt idx="64" formatCode="_(* #,##0.00_);_(* \(#,##0.00\);_(* &quot;-&quot;??_);_(@_)">
                  <c:v>143517494000</c:v>
                </c:pt>
                <c:pt idx="65" formatCode="_(* #,##0.00_);_(* \(#,##0.00\);_(* &quot;-&quot;??_);_(@_)">
                  <c:v>146537805000</c:v>
                </c:pt>
                <c:pt idx="66" formatCode="_(* #,##0.00_);_(* \(#,##0.00\);_(* &quot;-&quot;??_);_(@_)">
                  <c:v>150097154000</c:v>
                </c:pt>
                <c:pt idx="67" formatCode="_(* #,##0.00_);_(* \(#,##0.00\);_(* &quot;-&quot;??_);_(@_)">
                  <c:v>153824644000</c:v>
                </c:pt>
                <c:pt idx="68" formatCode="_(* #,##0.00_);_(* \(#,##0.00\);_(* &quot;-&quot;??_);_(@_)">
                  <c:v>157765092000</c:v>
                </c:pt>
                <c:pt idx="69" formatCode="_(* #,##0.00_);_(* \(#,##0.00\);_(* &quot;-&quot;??_);_(@_)">
                  <c:v>160521038000</c:v>
                </c:pt>
                <c:pt idx="70" formatCode="_(* #,##0.00_);_(* \(#,##0.00\);_(* &quot;-&quot;??_);_(@_)">
                  <c:v>162938722000</c:v>
                </c:pt>
                <c:pt idx="71" formatCode="_(* #,##0.00_);_(* \(#,##0.00\);_(* &quot;-&quot;??_);_(@_)">
                  <c:v>166289627000</c:v>
                </c:pt>
                <c:pt idx="72" formatCode="_(* #,##0.00_);_(* \(#,##0.00\);_(* &quot;-&quot;??_);_(@_)">
                  <c:v>168335699000</c:v>
                </c:pt>
                <c:pt idx="73" formatCode="_(* #,##0.00_);_(* \(#,##0.00\);_(* &quot;-&quot;??_);_(@_)">
                  <c:v>172524713000</c:v>
                </c:pt>
                <c:pt idx="74" formatCode="_(* #,##0.00_);_(* \(#,##0.00\);_(* &quot;-&quot;??_);_(@_)">
                  <c:v>175470812000</c:v>
                </c:pt>
                <c:pt idx="75" formatCode="_(* #,##0.00_);_(* \(#,##0.00\);_(* &quot;-&quot;??_);_(@_)">
                  <c:v>178408563000</c:v>
                </c:pt>
                <c:pt idx="76" formatCode="_(* #,##0.00_);_(* \(#,##0.00\);_(* &quot;-&quot;??_);_(@_)">
                  <c:v>181266663000</c:v>
                </c:pt>
                <c:pt idx="77" formatCode="_(* #,##0.00_);_(* \(#,##0.00\);_(* &quot;-&quot;??_);_(@_)">
                  <c:v>184190052000</c:v>
                </c:pt>
                <c:pt idx="78" formatCode="_(* #,##0.00_);_(* \(#,##0.00\);_(* &quot;-&quot;??_);_(@_)">
                  <c:v>188455795000</c:v>
                </c:pt>
                <c:pt idx="79" formatCode="_(* #,##0.00_);_(* \(#,##0.00\);_(* &quot;-&quot;??_);_(@_)">
                  <c:v>192449901000</c:v>
                </c:pt>
                <c:pt idx="80" formatCode="_(* #,##0.00_);_(* \(#,##0.00\);_(* &quot;-&quot;??_);_(@_)">
                  <c:v>195803236000</c:v>
                </c:pt>
                <c:pt idx="81" formatCode="_(* #,##0.00_);_(* \(#,##0.00\);_(* &quot;-&quot;??_);_(@_)">
                  <c:v>200041998000</c:v>
                </c:pt>
                <c:pt idx="82" formatCode="_(* #,##0.00_);_(* \(#,##0.00\);_(* &quot;-&quot;??_);_(@_)">
                  <c:v>203516287000</c:v>
                </c:pt>
                <c:pt idx="83" formatCode="_(* #,##0.00_);_(* \(#,##0.00\);_(* &quot;-&quot;??_);_(@_)">
                  <c:v>207512141000</c:v>
                </c:pt>
                <c:pt idx="84" formatCode="_(* #,##0.00_);_(* \(#,##0.00\);_(* &quot;-&quot;??_);_(@_)">
                  <c:v>212630110000</c:v>
                </c:pt>
                <c:pt idx="85" formatCode="_(* #,##0.00_);_(* \(#,##0.00\);_(* &quot;-&quot;??_);_(@_)">
                  <c:v>212139543000</c:v>
                </c:pt>
                <c:pt idx="86" formatCode="_(* #,##0.00_);_(* \(#,##0.00\);_(* &quot;-&quot;??_);_(@_)">
                  <c:v>214777605000</c:v>
                </c:pt>
                <c:pt idx="87" formatCode="_(* #,##0.00_);_(* \(#,##0.00\);_(* &quot;-&quot;??_);_(@_)">
                  <c:v>217247260000</c:v>
                </c:pt>
                <c:pt idx="88" formatCode="_(* #,##0.00_);_(* \(#,##0.00\);_(* &quot;-&quot;??_);_(@_)">
                  <c:v>219776855000</c:v>
                </c:pt>
                <c:pt idx="89" formatCode="_(* #,##0.00_);_(* \(#,##0.00\);_(* &quot;-&quot;??_);_(@_)">
                  <c:v>223028220000</c:v>
                </c:pt>
                <c:pt idx="90" formatCode="_(* #,##0.00_);_(* \(#,##0.00\);_(* &quot;-&quot;??_);_(@_)">
                  <c:v>224826157000</c:v>
                </c:pt>
                <c:pt idx="91" formatCode="_(* #,##0.00_);_(* \(#,##0.00\);_(* &quot;-&quot;??_);_(@_)">
                  <c:v>226685958000</c:v>
                </c:pt>
                <c:pt idx="92" formatCode="_(* #,##0.00_);_(* \(#,##0.00\);_(* &quot;-&quot;??_);_(@_)">
                  <c:v>229184152000</c:v>
                </c:pt>
                <c:pt idx="93" formatCode="_(* #,##0.00_);_(* \(#,##0.00\);_(* &quot;-&quot;??_);_(@_)">
                  <c:v>231489803000</c:v>
                </c:pt>
                <c:pt idx="94" formatCode="_(* #,##0.00_);_(* \(#,##0.00\);_(* &quot;-&quot;??_);_(@_)">
                  <c:v>232761331000</c:v>
                </c:pt>
                <c:pt idx="95" formatCode="_(* #,##0.00_);_(* \(#,##0.00\);_(* &quot;-&quot;??_);_(@_)">
                  <c:v>233724024000</c:v>
                </c:pt>
                <c:pt idx="96" formatCode="_(* #,##0.00_);_(* \(#,##0.00\);_(* &quot;-&quot;??_);_(@_)">
                  <c:v>232865737000</c:v>
                </c:pt>
                <c:pt idx="97" formatCode="_(* #,##0.00_);_(* \(#,##0.00\);_(* &quot;-&quot;??_);_(@_)">
                  <c:v>235494267000</c:v>
                </c:pt>
                <c:pt idx="98" formatCode="_(* #,##0.00_);_(* \(#,##0.00\);_(* &quot;-&quot;??_);_(@_)">
                  <c:v>237521155000</c:v>
                </c:pt>
                <c:pt idx="99" formatCode="_(* #,##0.00_);_(* \(#,##0.00\);_(* &quot;-&quot;??_);_(@_)">
                  <c:v>240744280000</c:v>
                </c:pt>
                <c:pt idx="100" formatCode="_(* #,##0.00_);_(* \(#,##0.00\);_(* &quot;-&quot;??_);_(@_)">
                  <c:v>242292354000</c:v>
                </c:pt>
                <c:pt idx="101" formatCode="_(* #,##0.00_);_(* \(#,##0.00\);_(* &quot;-&quot;??_);_(@_)">
                  <c:v>245469323000</c:v>
                </c:pt>
                <c:pt idx="102" formatCode="_(* #,##0.00_);_(* \(#,##0.00\);_(* &quot;-&quot;??_);_(@_)">
                  <c:v>248574734000</c:v>
                </c:pt>
                <c:pt idx="103" formatCode="_(* #,##0.00_);_(* \(#,##0.00\);_(* &quot;-&quot;??_);_(@_)">
                  <c:v>251867707000</c:v>
                </c:pt>
                <c:pt idx="104" formatCode="_(* #,##0.00_);_(* \(#,##0.00\);_(* &quot;-&quot;??_);_(@_)">
                  <c:v>254483146000</c:v>
                </c:pt>
                <c:pt idx="105" formatCode="_(* #,##0.00_);_(* \(#,##0.00\);_(* &quot;-&quot;??_);_(@_)">
                  <c:v>253153647000</c:v>
                </c:pt>
                <c:pt idx="106" formatCode="_(* #,##0.00_);_(* \(#,##0.00\);_(* &quot;-&quot;??_);_(@_)">
                  <c:v>252326565000</c:v>
                </c:pt>
                <c:pt idx="107" formatCode="_(* #,##0.00_);_(* \(#,##0.00\);_(* &quot;-&quot;??_);_(@_)">
                  <c:v>250455460000</c:v>
                </c:pt>
                <c:pt idx="108" formatCode="_(* #,##0.00_);_(* \(#,##0.00\);_(* &quot;-&quot;??_);_(@_)">
                  <c:v>246755544000</c:v>
                </c:pt>
                <c:pt idx="109" formatCode="_(* #,##0.00_);_(* \(#,##0.00\);_(* &quot;-&quot;??_);_(@_)">
                  <c:v>244393021000</c:v>
                </c:pt>
                <c:pt idx="110" formatCode="_(* #,##0.00_);_(* \(#,##0.00\);_(* &quot;-&quot;??_);_(@_)">
                  <c:v>240709379000</c:v>
                </c:pt>
                <c:pt idx="111" formatCode="_(* #,##0.00_);_(* \(#,##0.00\);_(* &quot;-&quot;??_);_(@_)">
                  <c:v>236201749000</c:v>
                </c:pt>
                <c:pt idx="112" formatCode="_(* #,##0.00_);_(* \(#,##0.00\);_(* &quot;-&quot;??_);_(@_)">
                  <c:v>232661051000</c:v>
                </c:pt>
                <c:pt idx="113" formatCode="_(* #,##0.00_);_(* \(#,##0.00\);_(* &quot;-&quot;??_);_(@_)">
                  <c:v>229326056000</c:v>
                </c:pt>
                <c:pt idx="114" formatCode="_(* #,##0.00_);_(* \(#,##0.00\);_(* &quot;-&quot;??_);_(@_)">
                  <c:v>224079720000</c:v>
                </c:pt>
                <c:pt idx="115" formatCode="_(* #,##0.00_);_(* \(#,##0.00\);_(* &quot;-&quot;??_);_(@_)">
                  <c:v>220551439000</c:v>
                </c:pt>
                <c:pt idx="116" formatCode="_(* #,##0.00_);_(* \(#,##0.00\);_(* &quot;-&quot;??_);_(@_)">
                  <c:v>218208750000</c:v>
                </c:pt>
                <c:pt idx="117" formatCode="_(* #,##0.00_);_(* \(#,##0.00\);_(* &quot;-&quot;??_);_(@_)">
                  <c:v>217858855000</c:v>
                </c:pt>
                <c:pt idx="118" formatCode="_(* #,##0.00_);_(* \(#,##0.00\);_(* &quot;-&quot;??_);_(@_)">
                  <c:v>220904810000</c:v>
                </c:pt>
                <c:pt idx="119" formatCode="_(* #,##0.00_);_(* \(#,##0.00\);_(* &quot;-&quot;??_);_(@_)">
                  <c:v>222339305000</c:v>
                </c:pt>
                <c:pt idx="120" formatCode="_(* #,##0.00_);_(* \(#,##0.00\);_(* &quot;-&quot;??_);_(@_)">
                  <c:v>226956379000</c:v>
                </c:pt>
                <c:pt idx="121" formatCode="_(* #,##0.00_);_(* \(#,##0.00\);_(* &quot;-&quot;??_);_(@_)">
                  <c:v>229833712000</c:v>
                </c:pt>
                <c:pt idx="122" formatCode="_(* #,##0.00_);_(* \(#,##0.00\);_(* &quot;-&quot;??_);_(@_)">
                  <c:v>233123164000</c:v>
                </c:pt>
                <c:pt idx="123" formatCode="_(* #,##0.00_);_(* \(#,##0.00\);_(* &quot;-&quot;??_);_(@_)">
                  <c:v>240523758000</c:v>
                </c:pt>
                <c:pt idx="124" formatCode="_(* #,##0.00_);_(* \(#,##0.00\);_(* &quot;-&quot;??_);_(@_)">
                  <c:v>248295958000</c:v>
                </c:pt>
                <c:pt idx="125" formatCode="_(* #,##0.00_);_(* \(#,##0.00\);_(* &quot;-&quot;??_);_(@_)">
                  <c:v>255381041000</c:v>
                </c:pt>
                <c:pt idx="126" formatCode="_(* #,##0.00_);_(* \(#,##0.00\);_(* &quot;-&quot;??_);_(@_)">
                  <c:v>263298375000</c:v>
                </c:pt>
                <c:pt idx="127" formatCode="_(* #,##0.00_);_(* \(#,##0.00\);_(* &quot;-&quot;??_);_(@_)">
                  <c:v>269121139000</c:v>
                </c:pt>
                <c:pt idx="128" formatCode="_(* #,##0.00_);_(* \(#,##0.00\);_(* &quot;-&quot;??_);_(@_)">
                  <c:v>272929267000</c:v>
                </c:pt>
                <c:pt idx="129" formatCode="_(* #,##0.00_);_(* \(#,##0.00\);_(* &quot;-&quot;??_);_(@_)">
                  <c:v>279378354000</c:v>
                </c:pt>
                <c:pt idx="130" formatCode="_(* #,##0.00_);_(* \(#,##0.00\);_(* &quot;-&quot;??_);_(@_)">
                  <c:v>283374856000</c:v>
                </c:pt>
                <c:pt idx="131" formatCode="_(* #,##0.00_);_(* \(#,##0.00\);_(* &quot;-&quot;??_);_(@_)">
                  <c:v>289864253000</c:v>
                </c:pt>
                <c:pt idx="132" formatCode="_(* #,##0.00_);_(* \(#,##0.00\);_(* &quot;-&quot;??_);_(@_)">
                  <c:v>289260952000</c:v>
                </c:pt>
                <c:pt idx="133" formatCode="_(* #,##0.00_);_(* \(#,##0.00\);_(* &quot;-&quot;??_);_(@_)">
                  <c:v>295031339000</c:v>
                </c:pt>
                <c:pt idx="134" formatCode="_(* #,##0.00_);_(* \(#,##0.00\);_(* &quot;-&quot;??_);_(@_)">
                  <c:v>300142071000</c:v>
                </c:pt>
                <c:pt idx="135" formatCode="_(* #,##0.00_);_(* \(#,##0.00\);_(* &quot;-&quot;??_);_(@_)">
                  <c:v>301873279000</c:v>
                </c:pt>
                <c:pt idx="136" formatCode="_(* #,##0.00_);_(* \(#,##0.00\);_(* &quot;-&quot;??_);_(@_)">
                  <c:v>304363899000</c:v>
                </c:pt>
                <c:pt idx="137" formatCode="_(* #,##0.00_);_(* \(#,##0.00\);_(* &quot;-&quot;??_);_(@_)">
                  <c:v>306973507000</c:v>
                </c:pt>
                <c:pt idx="138" formatCode="_(* #,##0.00_);_(* \(#,##0.00\);_(* &quot;-&quot;??_);_(@_)">
                  <c:v>310328308000</c:v>
                </c:pt>
                <c:pt idx="139" formatCode="_(* #,##0.00_);_(* \(#,##0.00\);_(* &quot;-&quot;??_);_(@_)">
                  <c:v>313464689000</c:v>
                </c:pt>
                <c:pt idx="140" formatCode="_(* #,##0.00_);_(* \(#,##0.00\);_(* &quot;-&quot;??_);_(@_)">
                  <c:v>316947951000</c:v>
                </c:pt>
                <c:pt idx="141" formatCode="_(* #,##0.00_);_(* \(#,##0.00\);_(* &quot;-&quot;??_);_(@_)">
                  <c:v>321436983000</c:v>
                </c:pt>
                <c:pt idx="142" formatCode="_(* #,##0.00_);_(* \(#,##0.00\);_(* &quot;-&quot;??_);_(@_)">
                  <c:v>324564735000</c:v>
                </c:pt>
                <c:pt idx="143" formatCode="_(* #,##0.00_);_(* \(#,##0.00\);_(* &quot;-&quot;??_);_(@_)">
                  <c:v>325949696000</c:v>
                </c:pt>
                <c:pt idx="144" formatCode="_(* #,##0.00_);_(* \(#,##0.00\);_(* &quot;-&quot;??_);_(@_)">
                  <c:v>329516814000</c:v>
                </c:pt>
                <c:pt idx="145" formatCode="_(* #,##0.00_);_(* \(#,##0.00\);_(* &quot;-&quot;??_);_(@_)">
                  <c:v>333038038000</c:v>
                </c:pt>
                <c:pt idx="146" formatCode="_(* #,##0.00_);_(* \(#,##0.00\);_(* &quot;-&quot;??_);_(@_)">
                  <c:v>335597984000</c:v>
                </c:pt>
                <c:pt idx="147" formatCode="_(* #,##0.00_);_(* \(#,##0.00\);_(* &quot;-&quot;??_);_(@_)">
                  <c:v>341536963000</c:v>
                </c:pt>
                <c:pt idx="148" formatCode="_(* #,##0.00_);_(* \(#,##0.00\);_(* &quot;-&quot;??_);_(@_)">
                  <c:v>344504041000</c:v>
                </c:pt>
                <c:pt idx="149" formatCode="_(* #,##0.00_);_(* \(#,##0.00\);_(* &quot;-&quot;??_);_(@_)">
                  <c:v>344671707000</c:v>
                </c:pt>
                <c:pt idx="150" formatCode="_(* #,##0.00_);_(* \(#,##0.00\);_(* &quot;-&quot;??_);_(@_)">
                  <c:v>345562406000</c:v>
                </c:pt>
                <c:pt idx="151" formatCode="_(* #,##0.00_);_(* \(#,##0.00\);_(* &quot;-&quot;??_);_(@_)">
                  <c:v>347216196000</c:v>
                </c:pt>
                <c:pt idx="152" formatCode="_(* #,##0.00_);_(* \(#,##0.00\);_(* &quot;-&quot;??_);_(@_)">
                  <c:v>349790951000</c:v>
                </c:pt>
                <c:pt idx="153" formatCode="_(* #,##0.00_);_(* \(#,##0.00\);_(* &quot;-&quot;??_);_(@_)">
                  <c:v>348974080000</c:v>
                </c:pt>
                <c:pt idx="154" formatCode="_(* #,##0.00_);_(* \(#,##0.00\);_(* &quot;-&quot;??_);_(@_)">
                  <c:v>351999883000</c:v>
                </c:pt>
                <c:pt idx="155" formatCode="_(* #,##0.00_);_(* \(#,##0.00\);_(* &quot;-&quot;??_);_(@_)">
                  <c:v>355859726000</c:v>
                </c:pt>
                <c:pt idx="156" formatCode="_(* #,##0.00_);_(* \(#,##0.00\);_(* &quot;-&quot;??_);_(@_)">
                  <c:v>358895601000</c:v>
                </c:pt>
                <c:pt idx="157" formatCode="_(* #,##0.00_);_(* \(#,##0.00\);_(* &quot;-&quot;??_);_(@_)">
                  <c:v>357032982000</c:v>
                </c:pt>
                <c:pt idx="158" formatCode="_(* #,##0.00_);_(* \(#,##0.00\);_(* &quot;-&quot;??_);_(@_)">
                  <c:v>357013814000</c:v>
                </c:pt>
                <c:pt idx="159" formatCode="_(* #,##0.00_);_(* \(#,##0.00\);_(* &quot;-&quot;??_);_(@_)">
                  <c:v>356503616000</c:v>
                </c:pt>
                <c:pt idx="160" formatCode="_(* #,##0.00_);_(* \(#,##0.00\);_(* &quot;-&quot;??_);_(@_)">
                  <c:v>354836815000</c:v>
                </c:pt>
                <c:pt idx="161" formatCode="_(* #,##0.00_);_(* \(#,##0.00\);_(* &quot;-&quot;??_);_(@_)">
                  <c:v>356424056000</c:v>
                </c:pt>
                <c:pt idx="162" formatCode="_(* #,##0.00_);_(* \(#,##0.00\);_(* &quot;-&quot;??_);_(@_)">
                  <c:v>358303878000</c:v>
                </c:pt>
                <c:pt idx="163" formatCode="_(* #,##0.00_);_(* \(#,##0.00\);_(* &quot;-&quot;??_);_(@_)">
                  <c:v>359647480000</c:v>
                </c:pt>
                <c:pt idx="164" formatCode="_(* #,##0.00_);_(* \(#,##0.00\);_(* &quot;-&quot;??_);_(@_)">
                  <c:v>362169972000</c:v>
                </c:pt>
                <c:pt idx="165" formatCode="_(* #,##0.00_);_(* \(#,##0.00\);_(* &quot;-&quot;??_);_(@_)">
                  <c:v>367500861000</c:v>
                </c:pt>
                <c:pt idx="166" formatCode="_(* #,##0.00_);_(* \(#,##0.00\);_(* &quot;-&quot;??_);_(@_)">
                  <c:v>368480663000</c:v>
                </c:pt>
                <c:pt idx="167" formatCode="_(* #,##0.00_);_(* \(#,##0.00\);_(* &quot;-&quot;??_);_(@_)">
                  <c:v>371728956640</c:v>
                </c:pt>
                <c:pt idx="168" formatCode="_(* #,##0.00_);_(* \(#,##0.00\);_(* &quot;-&quot;??_);_(@_)">
                  <c:v>369192795550</c:v>
                </c:pt>
                <c:pt idx="169" formatCode="_(* #,##0.00_);_(* \(#,##0.00\);_(* &quot;-&quot;??_);_(@_)">
                  <c:v>369527030387</c:v>
                </c:pt>
                <c:pt idx="170" formatCode="_(* #,##0.00_);_(* \(#,##0.00\);_(* &quot;-&quot;??_);_(@_)">
                  <c:v>372908848125</c:v>
                </c:pt>
                <c:pt idx="171" formatCode="_(* #,##0.00_);_(* \(#,##0.00\);_(* &quot;-&quot;??_);_(@_)">
                  <c:v>374876719108</c:v>
                </c:pt>
                <c:pt idx="172" formatCode="_(* #,##0.00_);_(* \(#,##0.00\);_(* &quot;-&quot;??_);_(@_)">
                  <c:v>377084057608</c:v>
                </c:pt>
                <c:pt idx="173" formatCode="_(* #,##0.00_);_(* \(#,##0.00\);_(* &quot;-&quot;??_);_(@_)">
                  <c:v>380977829348</c:v>
                </c:pt>
                <c:pt idx="174" formatCode="_(* #,##0.00_);_(* \(#,##0.00\);_(* &quot;-&quot;??_);_(@_)">
                  <c:v>384720507831</c:v>
                </c:pt>
                <c:pt idx="175" formatCode="_(* #,##0.00_);_(* \(#,##0.00\);_(* &quot;-&quot;??_);_(@_)">
                  <c:v>388280580584</c:v>
                </c:pt>
                <c:pt idx="176" formatCode="_(* #,##0.00_);_(* \(#,##0.00\);_(* &quot;-&quot;??_);_(@_)">
                  <c:v>391937502136</c:v>
                </c:pt>
                <c:pt idx="177" formatCode="_(* #,##0.00_);_(* \(#,##0.00\);_(* &quot;-&quot;??_);_(@_)">
                  <c:v>392854361032</c:v>
                </c:pt>
                <c:pt idx="178" formatCode="_(* #,##0.00_);_(* \(#,##0.00\);_(* &quot;-&quot;??_);_(@_)">
                  <c:v>396147404664</c:v>
                </c:pt>
                <c:pt idx="179" formatCode="_(* #,##0.00_);_(* \(#,##0.00\);_(* &quot;-&quot;??_);_(@_)">
                  <c:v>397753091765</c:v>
                </c:pt>
                <c:pt idx="180" formatCode="_(* #,##0.00_);_(* \(#,##0.00\);_(* &quot;-&quot;??_);_(@_)">
                  <c:v>407377286851</c:v>
                </c:pt>
                <c:pt idx="181" formatCode="_(* #,##0.00_);_(* \(#,##0.00\);_(* &quot;-&quot;??_);_(@_)">
                  <c:v>405206601467</c:v>
                </c:pt>
                <c:pt idx="182" formatCode="_(* #,##0.00_);_(* \(#,##0.00\);_(* &quot;-&quot;??_);_(@_)">
                  <c:v>406184080926</c:v>
                </c:pt>
                <c:pt idx="183" formatCode="_(* #,##0.00_);_(* \(#,##0.00\);_(* &quot;-&quot;??_);_(@_)">
                  <c:v>408772645440</c:v>
                </c:pt>
                <c:pt idx="184" formatCode="_(* #,##0.00_);_(* \(#,##0.00\);_(* &quot;-&quot;??_);_(@_)">
                  <c:v>412545034306</c:v>
                </c:pt>
                <c:pt idx="185" formatCode="_(* #,##0.00_);_(* \(#,##0.00\);_(* &quot;-&quot;??_);_(@_)">
                  <c:v>412065148262</c:v>
                </c:pt>
                <c:pt idx="186" formatCode="_(* #,##0.00_);_(* \(#,##0.00\);_(* &quot;-&quot;??_);_(@_)">
                  <c:v>411711400101</c:v>
                </c:pt>
                <c:pt idx="187" formatCode="_(* #,##0.00_);_(* \(#,##0.00\);_(* &quot;-&quot;??_);_(@_)">
                  <c:v>414185906157</c:v>
                </c:pt>
                <c:pt idx="188" formatCode="_(* #,##0.00_);_(* \(#,##0.00\);_(* &quot;-&quot;??_);_(@_)">
                  <c:v>413841051178</c:v>
                </c:pt>
                <c:pt idx="189" formatCode="_(* #,##0.00_);_(* \(#,##0.00\);_(* &quot;-&quot;??_);_(@_)">
                  <c:v>411529875730</c:v>
                </c:pt>
                <c:pt idx="190" formatCode="_(* #,##0.00_);_(* \(#,##0.00\);_(* &quot;-&quot;??_);_(@_)">
                  <c:v>410145169382</c:v>
                </c:pt>
                <c:pt idx="191" formatCode="_(* #,##0.00_);_(* \(#,##0.00\);_(* &quot;-&quot;??_);_(@_)">
                  <c:v>406648827855</c:v>
                </c:pt>
                <c:pt idx="192" formatCode="_(* #,##0.00_);_(* \(#,##0.00\);_(* &quot;-&quot;??_);_(@_)">
                  <c:v>399837905859</c:v>
                </c:pt>
                <c:pt idx="193" formatCode="_(* #,##0.00_);_(* \(#,##0.00\);_(* &quot;-&quot;??_);_(@_)">
                  <c:v>402079327406</c:v>
                </c:pt>
                <c:pt idx="194" formatCode="_(* #,##0.00_);_(* \(#,##0.00\);_(* &quot;-&quot;??_);_(@_)">
                  <c:v>399061452209</c:v>
                </c:pt>
                <c:pt idx="195" formatCode="_(* #,##0.00_);_(* \(#,##0.00\);_(* &quot;-&quot;??_);_(@_)">
                  <c:v>394766643712</c:v>
                </c:pt>
                <c:pt idx="196" formatCode="_(* #,##0.00_);_(* \(#,##0.00\);_(* &quot;-&quot;??_);_(@_)">
                  <c:v>391070819346</c:v>
                </c:pt>
                <c:pt idx="197" formatCode="_(* #,##0.00_);_(* \(#,##0.00\);_(* &quot;-&quot;??_);_(@_)">
                  <c:v>390219862650</c:v>
                </c:pt>
                <c:pt idx="198" formatCode="_(* #,##0.00_);_(* \(#,##0.00\);_(* &quot;-&quot;??_);_(@_)">
                  <c:v>390130322328</c:v>
                </c:pt>
                <c:pt idx="199" formatCode="_(* #,##0.00_);_(* \(#,##0.00\);_(* &quot;-&quot;??_);_(@_)">
                  <c:v>386977695519</c:v>
                </c:pt>
                <c:pt idx="200" formatCode="_(* #,##0.00_);_(* \(#,##0.00\);_(* &quot;-&quot;??_);_(@_)">
                  <c:v>384829869946</c:v>
                </c:pt>
                <c:pt idx="201" formatCode="_(* #,##0.00_);_(* \(#,##0.00\);_(* &quot;-&quot;??_);_(@_)">
                  <c:v>387304553498</c:v>
                </c:pt>
                <c:pt idx="202" formatCode="_(* #,##0.00_);_(* \(#,##0.00\);_(* &quot;-&quot;??_);_(@_)">
                  <c:v>389112536214</c:v>
                </c:pt>
                <c:pt idx="203" formatCode="_(* #,##0.00_);_(* \(#,##0.00\);_(* &quot;-&quot;??_);_(@_)">
                  <c:v>391124931000</c:v>
                </c:pt>
                <c:pt idx="204" formatCode="_(* #,##0.00_);_(* \(#,##0.00\);_(* &quot;-&quot;??_);_(@_)">
                  <c:v>390165440000</c:v>
                </c:pt>
                <c:pt idx="205" formatCode="_(* #,##0.00_);_(* \(#,##0.00\);_(* &quot;-&quot;??_);_(@_)">
                  <c:v>395515142000</c:v>
                </c:pt>
                <c:pt idx="206" formatCode="_(* #,##0.00_);_(* \(#,##0.00\);_(* &quot;-&quot;??_);_(@_)">
                  <c:v>398970741000</c:v>
                </c:pt>
                <c:pt idx="207" formatCode="_(* #,##0.00_);_(* \(#,##0.00\);_(* &quot;-&quot;??_);_(@_)">
                  <c:v>402665840000</c:v>
                </c:pt>
                <c:pt idx="208" formatCode="_(* #,##0.00_);_(* \(#,##0.00\);_(* &quot;-&quot;??_);_(@_)">
                  <c:v>408933954000</c:v>
                </c:pt>
                <c:pt idx="209" formatCode="_(* #,##0.00_);_(* \(#,##0.00\);_(* &quot;-&quot;??_);_(@_)">
                  <c:v>411994321000</c:v>
                </c:pt>
                <c:pt idx="210" formatCode="_(* #,##0.00_);_(* \(#,##0.00\);_(* &quot;-&quot;??_);_(@_)">
                  <c:v>415036373000</c:v>
                </c:pt>
                <c:pt idx="211" formatCode="_(* #,##0.00_);_(* \(#,##0.00\);_(* &quot;-&quot;??_);_(@_)">
                  <c:v>419986333000</c:v>
                </c:pt>
                <c:pt idx="212" formatCode="_(* #,##0.00_);_(* \(#,##0.00\);_(* &quot;-&quot;??_);_(@_)">
                  <c:v>422883462000</c:v>
                </c:pt>
                <c:pt idx="213" formatCode="_(* #,##0.00_);_(* \(#,##0.00\);_(* &quot;-&quot;??_);_(@_)">
                  <c:v>428440226000</c:v>
                </c:pt>
                <c:pt idx="214" formatCode="_(* #,##0.00_);_(* \(#,##0.00\);_(* &quot;-&quot;??_);_(@_)">
                  <c:v>433146477000</c:v>
                </c:pt>
                <c:pt idx="215" formatCode="_(* #,##0.00_);_(* \(#,##0.00\);_(* &quot;-&quot;??_);_(@_)">
                  <c:v>436899703000</c:v>
                </c:pt>
                <c:pt idx="216" formatCode="_(* #,##0.00_);_(* \(#,##0.00\);_(* &quot;-&quot;??_);_(@_)">
                  <c:v>446916554000</c:v>
                </c:pt>
                <c:pt idx="217" formatCode="_(* #,##0.00_);_(* \(#,##0.00\);_(* &quot;-&quot;??_);_(@_)">
                  <c:v>445089704000</c:v>
                </c:pt>
                <c:pt idx="218" formatCode="_(* #,##0.00_);_(* \(#,##0.00\);_(* &quot;-&quot;??_);_(@_)">
                  <c:v>448252307000</c:v>
                </c:pt>
                <c:pt idx="219" formatCode="_(* #,##0.00_);_(* \(#,##0.00\);_(* &quot;-&quot;??_);_(@_)">
                  <c:v>452342531000</c:v>
                </c:pt>
                <c:pt idx="220" formatCode="_(* #,##0.00_);_(* \(#,##0.00\);_(* &quot;-&quot;??_);_(@_)">
                  <c:v>457074480000</c:v>
                </c:pt>
                <c:pt idx="221" formatCode="_(* #,##0.00_);_(* \(#,##0.00\);_(* &quot;-&quot;??_);_(@_)">
                  <c:v>461273080000</c:v>
                </c:pt>
                <c:pt idx="222" formatCode="_(* #,##0.00_);_(* \(#,##0.00\);_(* &quot;-&quot;??_);_(@_)">
                  <c:v>466456836000</c:v>
                </c:pt>
                <c:pt idx="223" formatCode="_(* #,##0.00_);_(* \(#,##0.00\);_(* &quot;-&quot;??_);_(@_)">
                  <c:v>472206594000</c:v>
                </c:pt>
                <c:pt idx="224" formatCode="_(* #,##0.00_);_(* \(#,##0.00\);_(* &quot;-&quot;??_);_(@_)">
                  <c:v>477172952000</c:v>
                </c:pt>
                <c:pt idx="225" formatCode="_(* #,##0.00_);_(* \(#,##0.00\);_(* &quot;-&quot;??_);_(@_)">
                  <c:v>481292162000</c:v>
                </c:pt>
                <c:pt idx="226" formatCode="_(* #,##0.00_);_(* \(#,##0.00\);_(* &quot;-&quot;??_);_(@_)">
                  <c:v>479811642000</c:v>
                </c:pt>
                <c:pt idx="227" formatCode="_(* #,##0.00_);_(* \(#,##0.00\);_(* &quot;-&quot;??_);_(@_)">
                  <c:v>478770581000</c:v>
                </c:pt>
                <c:pt idx="228" formatCode="_(* #,##0.00_);_(* \(#,##0.00\);_(* &quot;-&quot;??_);_(@_)">
                  <c:v>469706448000</c:v>
                </c:pt>
                <c:pt idx="229" formatCode="_(* #,##0.00_);_(* \(#,##0.00\);_(* &quot;-&quot;??_);_(@_)">
                  <c:v>470843206000</c:v>
                </c:pt>
                <c:pt idx="230" formatCode="_(* #,##0.00_);_(* \(#,##0.00\);_(* &quot;-&quot;??_);_(@_)">
                  <c:v>466120997000</c:v>
                </c:pt>
                <c:pt idx="231" formatCode="_(* #,##0.00_);_(* \(#,##0.00\);_(* &quot;-&quot;??_);_(@_)">
                  <c:v>464495049000</c:v>
                </c:pt>
                <c:pt idx="232" formatCode="_(* #,##0.00_);_(* \(#,##0.00\);_(* &quot;-&quot;??_);_(@_)">
                  <c:v>461193701000</c:v>
                </c:pt>
                <c:pt idx="233" formatCode="_(* #,##0.00_);_(* \(#,##0.00\);_(* &quot;-&quot;??_);_(@_)">
                  <c:v>458512114000</c:v>
                </c:pt>
                <c:pt idx="234" formatCode="_(* #,##0.00_);_(* \(#,##0.00\);_(* &quot;-&quot;??_);_(@_)">
                  <c:v>451431670000</c:v>
                </c:pt>
                <c:pt idx="235" formatCode="_(* #,##0.00_);_(* \(#,##0.00\);_(* &quot;-&quot;??_);_(@_)">
                  <c:v>441209020000</c:v>
                </c:pt>
                <c:pt idx="236" formatCode="_(* #,##0.00_);_(* \(#,##0.00\);_(* &quot;-&quot;??_);_(@_)">
                  <c:v>434281801000</c:v>
                </c:pt>
                <c:pt idx="237" formatCode="_(* #,##0.00_);_(* \(#,##0.00\);_(* &quot;-&quot;??_);_(@_)">
                  <c:v>423645558000</c:v>
                </c:pt>
                <c:pt idx="238" formatCode="_(* #,##0.00_);_(* \(#,##0.00\);_(* &quot;-&quot;??_);_(@_)">
                  <c:v>417935718000</c:v>
                </c:pt>
                <c:pt idx="239" formatCode="_(* #,##0.00_);_(* \(#,##0.00\);_(* &quot;-&quot;??_);_(@_)">
                  <c:v>424365981000</c:v>
                </c:pt>
                <c:pt idx="240" formatCode="_(* #,##0.00_);_(* \(#,##0.00\);_(* &quot;-&quot;??_);_(@_)">
                  <c:v>426911095000</c:v>
                </c:pt>
                <c:pt idx="241" formatCode="_(* #,##0.00_);_(* \(#,##0.00\);_(* &quot;-&quot;??_);_(@_)">
                  <c:v>427147318000</c:v>
                </c:pt>
                <c:pt idx="242" formatCode="_(* #,##0.00_);_(* \(#,##0.00\);_(* &quot;-&quot;??_);_(@_)">
                  <c:v>433009743000</c:v>
                </c:pt>
                <c:pt idx="243" formatCode="_(* #,##0.00_);_(* \(#,##0.00\);_(* &quot;-&quot;??_);_(@_)">
                  <c:v>435153086000</c:v>
                </c:pt>
                <c:pt idx="244" formatCode="_(* #,##0.00_);_(* \(#,##0.00\);_(* &quot;-&quot;??_);_(@_)">
                  <c:v>439600763984</c:v>
                </c:pt>
                <c:pt idx="245" formatCode="_(* #,##0.00_);_(* \(#,##0.00\);_(* &quot;-&quot;??_);_(@_)">
                  <c:v>445518983984</c:v>
                </c:pt>
                <c:pt idx="246" formatCode="_(* #,##0.00_);_(* \(#,##0.00\);_(* &quot;-&quot;??_);_(@_)">
                  <c:v>452174830984</c:v>
                </c:pt>
                <c:pt idx="247" formatCode="_(* #,##0.00_);_(* \(#,##0.00\);_(* &quot;-&quot;??_);_(@_)">
                  <c:v>#N/A</c:v>
                </c:pt>
                <c:pt idx="248" formatCode="_(* #,##0.00_);_(* \(#,##0.00\);_(* &quot;-&quot;??_);_(@_)">
                  <c:v>#N/A</c:v>
                </c:pt>
                <c:pt idx="249" formatCode="_(* #,##0.00_);_(* \(#,##0.00\);_(* &quot;-&quot;??_);_(@_)">
                  <c:v>#N/A</c:v>
                </c:pt>
                <c:pt idx="250" formatCode="_(* #,##0.00_);_(* \(#,##0.00\);_(* &quot;-&quot;??_);_(@_)">
                  <c:v>#N/A</c:v>
                </c:pt>
                <c:pt idx="251" formatCode="_(* #,##0.00_);_(* \(#,##0.00\);_(* &quot;-&quot;??_);_(@_)">
                  <c:v>#N/A</c:v>
                </c:pt>
                <c:pt idx="252" formatCode="_(* #,##0.00_);_(* \(#,##0.00\);_(* &quot;-&quot;??_);_(@_)">
                  <c:v>#N/A</c:v>
                </c:pt>
                <c:pt idx="253" formatCode="_(* #,##0.00_);_(* \(#,##0.00\);_(* &quot;-&quot;??_);_(@_)">
                  <c:v>#N/A</c:v>
                </c:pt>
                <c:pt idx="254" formatCode="_(* #,##0.00_);_(* \(#,##0.00\);_(* &quot;-&quot;??_);_(@_)">
                  <c:v>#N/A</c:v>
                </c:pt>
                <c:pt idx="255" formatCode="_(* #,##0.00_);_(* \(#,##0.00\);_(* &quot;-&quot;??_);_(@_)">
                  <c:v>#N/A</c:v>
                </c:pt>
                <c:pt idx="256" formatCode="_(* #,##0.00_);_(* \(#,##0.00\);_(* &quot;-&quot;??_);_(@_)">
                  <c:v>#N/A</c:v>
                </c:pt>
                <c:pt idx="257" formatCode="_(* #,##0.00_);_(* \(#,##0.00\);_(* &quot;-&quot;??_);_(@_)">
                  <c:v>#N/A</c:v>
                </c:pt>
                <c:pt idx="258" formatCode="_(* #,##0.00_);_(* \(#,##0.00\);_(* &quot;-&quot;??_);_(@_)">
                  <c:v>#N/A</c:v>
                </c:pt>
                <c:pt idx="259" formatCode="_(* #,##0.00_);_(* \(#,##0.00\);_(* &quot;-&quot;??_);_(@_)">
                  <c:v>#N/A</c:v>
                </c:pt>
                <c:pt idx="260" formatCode="_(* #,##0.00_);_(* \(#,##0.00\);_(* &quot;-&quot;??_);_(@_)">
                  <c:v>#N/A</c:v>
                </c:pt>
                <c:pt idx="261" formatCode="_(* #,##0.00_);_(* \(#,##0.00\);_(* &quot;-&quot;??_);_(@_)">
                  <c:v>#N/A</c:v>
                </c:pt>
                <c:pt idx="262" formatCode="_(* #,##0.00_);_(* \(#,##0.00\);_(* &quot;-&quot;??_);_(@_)">
                  <c:v>#N/A</c:v>
                </c:pt>
                <c:pt idx="263" formatCode="_(* #,##0.00_);_(* \(#,##0.00\);_(* &quot;-&quot;??_);_(@_)">
                  <c:v>#N/A</c:v>
                </c:pt>
                <c:pt idx="264" formatCode="_(* #,##0.00_);_(* \(#,##0.00\);_(* &quot;-&quot;??_);_(@_)">
                  <c:v>#N/A</c:v>
                </c:pt>
                <c:pt idx="265" formatCode="_(* #,##0.00_);_(* \(#,##0.00\);_(* &quot;-&quot;??_);_(@_)">
                  <c:v>#N/A</c:v>
                </c:pt>
                <c:pt idx="266" formatCode="_(* #,##0.00_);_(* \(#,##0.00\);_(* &quot;-&quot;??_);_(@_)">
                  <c:v>#N/A</c:v>
                </c:pt>
                <c:pt idx="267" formatCode="_(* #,##0.00_);_(* \(#,##0.00\);_(* &quot;-&quot;??_);_(@_)">
                  <c:v>#N/A</c:v>
                </c:pt>
                <c:pt idx="268" formatCode="_(* #,##0.00_);_(* \(#,##0.00\);_(* &quot;-&quot;??_);_(@_)">
                  <c:v>#N/A</c:v>
                </c:pt>
                <c:pt idx="269" formatCode="_(* #,##0.00_);_(* \(#,##0.00\);_(* &quot;-&quot;??_);_(@_)">
                  <c:v>#N/A</c:v>
                </c:pt>
                <c:pt idx="270" formatCode="_(* #,##0.00_);_(* \(#,##0.00\);_(* &quot;-&quot;??_);_(@_)">
                  <c:v>#N/A</c:v>
                </c:pt>
                <c:pt idx="271" formatCode="_(* #,##0.00_);_(* \(#,##0.00\);_(* &quot;-&quot;??_);_(@_)">
                  <c:v>#N/A</c:v>
                </c:pt>
                <c:pt idx="272" formatCode="_(* #,##0.00_);_(* \(#,##0.00\);_(* &quot;-&quot;??_);_(@_)">
                  <c:v>#N/A</c:v>
                </c:pt>
                <c:pt idx="273" formatCode="_(* #,##0.00_);_(* \(#,##0.00\);_(* &quot;-&quot;??_);_(@_)">
                  <c:v>#N/A</c:v>
                </c:pt>
                <c:pt idx="274" formatCode="_(* #,##0.00_);_(* \(#,##0.00\);_(* &quot;-&quot;??_);_(@_)">
                  <c:v>#N/A</c:v>
                </c:pt>
                <c:pt idx="275" formatCode="_(* #,##0.00_);_(* \(#,##0.00\);_(* &quot;-&quot;??_);_(@_)">
                  <c:v>#N/A</c:v>
                </c:pt>
                <c:pt idx="276" formatCode="_(* #,##0.00_);_(* \(#,##0.00\);_(* &quot;-&quot;??_);_(@_)">
                  <c:v>#N/A</c:v>
                </c:pt>
                <c:pt idx="277" formatCode="_(* #,##0.00_);_(* \(#,##0.00\);_(* &quot;-&quot;??_);_(@_)">
                  <c:v>#N/A</c:v>
                </c:pt>
                <c:pt idx="278" formatCode="_(* #,##0.00_);_(* \(#,##0.00\);_(* &quot;-&quot;??_);_(@_)">
                  <c:v>#N/A</c:v>
                </c:pt>
                <c:pt idx="279" formatCode="_(* #,##0.00_);_(* \(#,##0.00\);_(* &quot;-&quot;??_);_(@_)">
                  <c:v>#N/A</c:v>
                </c:pt>
                <c:pt idx="280" formatCode="_(* #,##0.00_);_(* \(#,##0.00\);_(* &quot;-&quot;??_);_(@_)">
                  <c:v>#N/A</c:v>
                </c:pt>
                <c:pt idx="281" formatCode="_(* #,##0.00_);_(* \(#,##0.00\);_(* &quot;-&quot;??_);_(@_)">
                  <c:v>#N/A</c:v>
                </c:pt>
                <c:pt idx="282" formatCode="_(* #,##0.00_);_(* \(#,##0.00\);_(* &quot;-&quot;??_);_(@_)">
                  <c:v>#N/A</c:v>
                </c:pt>
                <c:pt idx="283" formatCode="_(* #,##0.00_);_(* \(#,##0.00\);_(* &quot;-&quot;??_);_(@_)">
                  <c:v>#N/A</c:v>
                </c:pt>
                <c:pt idx="284" formatCode="_(* #,##0.00_);_(* \(#,##0.00\);_(* &quot;-&quot;??_);_(@_)">
                  <c:v>#N/A</c:v>
                </c:pt>
                <c:pt idx="285" formatCode="_(* #,##0.00_);_(* \(#,##0.00\);_(* &quot;-&quot;??_);_(@_)">
                  <c:v>#N/A</c:v>
                </c:pt>
                <c:pt idx="286" formatCode="_(* #,##0.00_);_(* \(#,##0.00\);_(* &quot;-&quot;??_);_(@_)">
                  <c:v>#N/A</c:v>
                </c:pt>
                <c:pt idx="287" formatCode="_(* #,##0.00_);_(* \(#,##0.00\);_(* &quot;-&quot;??_);_(@_)">
                  <c:v>#N/A</c:v>
                </c:pt>
                <c:pt idx="288" formatCode="_(* #,##0.00_);_(* \(#,##0.00\);_(* &quot;-&quot;??_);_(@_)">
                  <c:v>#N/A</c:v>
                </c:pt>
                <c:pt idx="289" formatCode="_(* #,##0.00_);_(* \(#,##0.00\);_(* &quot;-&quot;??_);_(@_)">
                  <c:v>#N/A</c:v>
                </c:pt>
                <c:pt idx="290" formatCode="_(* #,##0.00_);_(* \(#,##0.00\);_(* &quot;-&quot;??_);_(@_)">
                  <c:v>#N/A</c:v>
                </c:pt>
                <c:pt idx="291" formatCode="_(* #,##0.00_);_(* \(#,##0.00\);_(* &quot;-&quot;??_);_(@_)">
                  <c:v>#N/A</c:v>
                </c:pt>
                <c:pt idx="292" formatCode="_(* #,##0.00_);_(* \(#,##0.00\);_(* &quot;-&quot;??_);_(@_)">
                  <c:v>#N/A</c:v>
                </c:pt>
                <c:pt idx="293" formatCode="_(* #,##0.00_);_(* \(#,##0.00\);_(* &quot;-&quot;??_);_(@_)">
                  <c:v>#N/A</c:v>
                </c:pt>
                <c:pt idx="294" formatCode="_(* #,##0.00_);_(* \(#,##0.00\);_(* &quot;-&quot;??_);_(@_)">
                  <c:v>#N/A</c:v>
                </c:pt>
                <c:pt idx="295" formatCode="_(* #,##0.00_);_(* \(#,##0.00\);_(* &quot;-&quot;??_);_(@_)">
                  <c:v>#N/A</c:v>
                </c:pt>
                <c:pt idx="296" formatCode="_(* #,##0.00_);_(* \(#,##0.00\);_(* &quot;-&quot;??_);_(@_)">
                  <c:v>#N/A</c:v>
                </c:pt>
                <c:pt idx="297" formatCode="_(* #,##0.00_);_(* \(#,##0.00\);_(* &quot;-&quot;??_);_(@_)">
                  <c:v>#N/A</c:v>
                </c:pt>
                <c:pt idx="298" formatCode="_(* #,##0.00_);_(* \(#,##0.00\);_(* &quot;-&quot;??_);_(@_)">
                  <c:v>#N/A</c:v>
                </c:pt>
                <c:pt idx="299" formatCode="_(* #,##0.00_);_(* \(#,##0.00\);_(* &quot;-&quot;??_);_(@_)">
                  <c:v>#N/A</c:v>
                </c:pt>
                <c:pt idx="300" formatCode="_(* #,##0.00_);_(* \(#,##0.00\);_(* &quot;-&quot;??_);_(@_)">
                  <c:v>#N/A</c:v>
                </c:pt>
                <c:pt idx="301" formatCode="_(* #,##0.00_);_(* \(#,##0.00\);_(* &quot;-&quot;??_);_(@_)">
                  <c:v>#N/A</c:v>
                </c:pt>
                <c:pt idx="302" formatCode="_(* #,##0.00_);_(* \(#,##0.00\);_(* &quot;-&quot;??_);_(@_)">
                  <c:v>#N/A</c:v>
                </c:pt>
                <c:pt idx="303" formatCode="_(* #,##0.00_);_(* \(#,##0.00\);_(* &quot;-&quot;??_);_(@_)">
                  <c:v>#N/A</c:v>
                </c:pt>
                <c:pt idx="304" formatCode="_(* #,##0.00_);_(* \(#,##0.00\);_(* &quot;-&quot;??_);_(@_)">
                  <c:v>#N/A</c:v>
                </c:pt>
                <c:pt idx="305" formatCode="_(* #,##0.00_);_(* \(#,##0.00\);_(* &quot;-&quot;??_);_(@_)">
                  <c:v>#N/A</c:v>
                </c:pt>
                <c:pt idx="306" formatCode="_(* #,##0.00_);_(* \(#,##0.00\);_(* &quot;-&quot;??_);_(@_)">
                  <c:v>#N/A</c:v>
                </c:pt>
                <c:pt idx="307" formatCode="_(* #,##0.00_);_(* \(#,##0.00\);_(* &quot;-&quot;??_);_(@_)">
                  <c:v>#N/A</c:v>
                </c:pt>
                <c:pt idx="308" formatCode="_(* #,##0.00_);_(* \(#,##0.00\);_(* &quot;-&quot;??_);_(@_)">
                  <c:v>#N/A</c:v>
                </c:pt>
                <c:pt idx="309" formatCode="_(* #,##0.00_);_(* \(#,##0.00\);_(* &quot;-&quot;??_);_(@_)">
                  <c:v>#N/A</c:v>
                </c:pt>
                <c:pt idx="310" formatCode="_(* #,##0.00_);_(* \(#,##0.00\);_(* &quot;-&quot;??_);_(@_)">
                  <c:v>#N/A</c:v>
                </c:pt>
                <c:pt idx="311" formatCode="_(* #,##0.00_);_(* \(#,##0.00\);_(* &quot;-&quot;??_);_(@_)">
                  <c:v>#N/A</c:v>
                </c:pt>
                <c:pt idx="312" formatCode="_(* #,##0.00_);_(* \(#,##0.00\);_(* &quot;-&quot;??_);_(@_)">
                  <c:v>#N/A</c:v>
                </c:pt>
                <c:pt idx="313" formatCode="_(* #,##0.00_);_(* \(#,##0.00\);_(* &quot;-&quot;??_);_(@_)">
                  <c:v>#N/A</c:v>
                </c:pt>
                <c:pt idx="314" formatCode="_(* #,##0.00_);_(* \(#,##0.00\);_(* &quot;-&quot;??_);_(@_)">
                  <c:v>#N/A</c:v>
                </c:pt>
                <c:pt idx="315" formatCode="_(* #,##0.00_);_(* \(#,##0.00\);_(* &quot;-&quot;??_);_(@_)">
                  <c:v>#N/A</c:v>
                </c:pt>
                <c:pt idx="316" formatCode="_(* #,##0.00_);_(* \(#,##0.00\);_(* &quot;-&quot;??_);_(@_)">
                  <c:v>#N/A</c:v>
                </c:pt>
                <c:pt idx="317" formatCode="_(* #,##0.00_);_(* \(#,##0.00\);_(* &quot;-&quot;??_);_(@_)">
                  <c:v>#N/A</c:v>
                </c:pt>
                <c:pt idx="318" formatCode="_(* #,##0.00_);_(* \(#,##0.00\);_(* &quot;-&quot;??_);_(@_)">
                  <c:v>#N/A</c:v>
                </c:pt>
                <c:pt idx="319" formatCode="_(* #,##0.00_);_(* \(#,##0.00\);_(* &quot;-&quot;??_);_(@_)">
                  <c:v>#N/A</c:v>
                </c:pt>
                <c:pt idx="320" formatCode="_(* #,##0.00_);_(* \(#,##0.00\);_(* &quot;-&quot;??_);_(@_)">
                  <c:v>#N/A</c:v>
                </c:pt>
                <c:pt idx="321" formatCode="_(* #,##0.00_);_(* \(#,##0.00\);_(* &quot;-&quot;??_);_(@_)">
                  <c:v>#N/A</c:v>
                </c:pt>
                <c:pt idx="322" formatCode="_(* #,##0.00_);_(* \(#,##0.00\);_(* &quot;-&quot;??_);_(@_)">
                  <c:v>#N/A</c:v>
                </c:pt>
                <c:pt idx="323" formatCode="_(* #,##0.00_);_(* \(#,##0.00\);_(* &quot;-&quot;??_);_(@_)">
                  <c:v>#N/A</c:v>
                </c:pt>
                <c:pt idx="324" formatCode="_(* #,##0.00_);_(* \(#,##0.00\);_(* &quot;-&quot;??_);_(@_)">
                  <c:v>#N/A</c:v>
                </c:pt>
                <c:pt idx="325" formatCode="_(* #,##0.00_);_(* \(#,##0.00\);_(* &quot;-&quot;??_);_(@_)">
                  <c:v>#N/A</c:v>
                </c:pt>
                <c:pt idx="326" formatCode="_(* #,##0.00_);_(* \(#,##0.00\);_(* &quot;-&quot;??_);_(@_)">
                  <c:v>#N/A</c:v>
                </c:pt>
                <c:pt idx="327" formatCode="_(* #,##0.00_);_(* \(#,##0.00\);_(* &quot;-&quot;??_);_(@_)">
                  <c:v>#N/A</c:v>
                </c:pt>
                <c:pt idx="328" formatCode="_(* #,##0.00_);_(* \(#,##0.00\);_(* &quot;-&quot;??_);_(@_)">
                  <c:v>#N/A</c:v>
                </c:pt>
                <c:pt idx="329" formatCode="_(* #,##0.00_);_(* \(#,##0.00\);_(* &quot;-&quot;??_);_(@_)">
                  <c:v>#N/A</c:v>
                </c:pt>
                <c:pt idx="330" formatCode="_(* #,##0.00_);_(* \(#,##0.00\);_(* &quot;-&quot;??_);_(@_)">
                  <c:v>#N/A</c:v>
                </c:pt>
                <c:pt idx="331" formatCode="_(* #,##0.00_);_(* \(#,##0.00\);_(* &quot;-&quot;??_);_(@_)">
                  <c:v>#N/A</c:v>
                </c:pt>
                <c:pt idx="332" formatCode="_(* #,##0.00_);_(* \(#,##0.00\);_(* &quot;-&quot;??_);_(@_)">
                  <c:v>#N/A</c:v>
                </c:pt>
                <c:pt idx="333" formatCode="_(* #,##0.00_);_(* \(#,##0.00\);_(* &quot;-&quot;??_);_(@_)">
                  <c:v>#N/A</c:v>
                </c:pt>
                <c:pt idx="334" formatCode="_(* #,##0.00_);_(* \(#,##0.00\);_(* &quot;-&quot;??_);_(@_)">
                  <c:v>#N/A</c:v>
                </c:pt>
                <c:pt idx="335" formatCode="_(* #,##0.00_);_(* \(#,##0.00\);_(* &quot;-&quot;??_);_(@_)">
                  <c:v>#N/A</c:v>
                </c:pt>
                <c:pt idx="336" formatCode="_(* #,##0.00_);_(* \(#,##0.00\);_(* &quot;-&quot;??_);_(@_)">
                  <c:v>#N/A</c:v>
                </c:pt>
                <c:pt idx="337" formatCode="_(* #,##0.00_);_(* \(#,##0.00\);_(* &quot;-&quot;??_);_(@_)">
                  <c:v>#N/A</c:v>
                </c:pt>
                <c:pt idx="338" formatCode="_(* #,##0.00_);_(* \(#,##0.00\);_(* &quot;-&quot;??_);_(@_)">
                  <c:v>#N/A</c:v>
                </c:pt>
                <c:pt idx="339" formatCode="_(* #,##0.00_);_(* \(#,##0.00\);_(* &quot;-&quot;??_);_(@_)">
                  <c:v>#N/A</c:v>
                </c:pt>
                <c:pt idx="340" formatCode="_(* #,##0.00_);_(* \(#,##0.00\);_(* &quot;-&quot;??_);_(@_)">
                  <c:v>#N/A</c:v>
                </c:pt>
                <c:pt idx="341" formatCode="_(* #,##0.00_);_(* \(#,##0.00\);_(* &quot;-&quot;??_);_(@_)">
                  <c:v>#N/A</c:v>
                </c:pt>
                <c:pt idx="342" formatCode="_(* #,##0.00_);_(* \(#,##0.00\);_(* &quot;-&quot;??_);_(@_)">
                  <c:v>#N/A</c:v>
                </c:pt>
                <c:pt idx="343" formatCode="_(* #,##0.00_);_(* \(#,##0.00\);_(* &quot;-&quot;??_);_(@_)">
                  <c:v>#N/A</c:v>
                </c:pt>
                <c:pt idx="344" formatCode="_(* #,##0.00_);_(* \(#,##0.00\);_(* &quot;-&quot;??_);_(@_)">
                  <c:v>#N/A</c:v>
                </c:pt>
                <c:pt idx="345" formatCode="_(* #,##0.00_);_(* \(#,##0.00\);_(* &quot;-&quot;??_);_(@_)">
                  <c:v>#N/A</c:v>
                </c:pt>
                <c:pt idx="346" formatCode="_(* #,##0.00_);_(* \(#,##0.00\);_(* &quot;-&quot;??_);_(@_)">
                  <c:v>#N/A</c:v>
                </c:pt>
                <c:pt idx="347" formatCode="_(* #,##0.00_);_(* \(#,##0.00\);_(* &quot;-&quot;??_);_(@_)">
                  <c:v>#N/A</c:v>
                </c:pt>
                <c:pt idx="348" formatCode="_(* #,##0.00_);_(* \(#,##0.00\);_(* &quot;-&quot;??_);_(@_)">
                  <c:v>#N/A</c:v>
                </c:pt>
                <c:pt idx="349" formatCode="_(* #,##0.00_);_(* \(#,##0.00\);_(* &quot;-&quot;??_);_(@_)">
                  <c:v>#N/A</c:v>
                </c:pt>
                <c:pt idx="350" formatCode="_(* #,##0.00_);_(* \(#,##0.00\);_(* &quot;-&quot;??_);_(@_)">
                  <c:v>#N/A</c:v>
                </c:pt>
                <c:pt idx="351" formatCode="_(* #,##0.00_);_(* \(#,##0.00\);_(* &quot;-&quot;??_);_(@_)">
                  <c:v>#N/A</c:v>
                </c:pt>
                <c:pt idx="352" formatCode="_(* #,##0.00_);_(* \(#,##0.00\);_(* &quot;-&quot;??_);_(@_)">
                  <c:v>#N/A</c:v>
                </c:pt>
                <c:pt idx="353" formatCode="_(* #,##0.00_);_(* \(#,##0.00\);_(* &quot;-&quot;??_);_(@_)">
                  <c:v>#N/A</c:v>
                </c:pt>
                <c:pt idx="354" formatCode="_(* #,##0.00_);_(* \(#,##0.00\);_(* &quot;-&quot;??_);_(@_)">
                  <c:v>#N/A</c:v>
                </c:pt>
                <c:pt idx="355" formatCode="_(* #,##0.00_);_(* \(#,##0.00\);_(* &quot;-&quot;??_);_(@_)">
                  <c:v>#N/A</c:v>
                </c:pt>
                <c:pt idx="356" formatCode="_(* #,##0.00_);_(* \(#,##0.00\);_(* &quot;-&quot;??_);_(@_)">
                  <c:v>#N/A</c:v>
                </c:pt>
                <c:pt idx="357" formatCode="_(* #,##0.00_);_(* \(#,##0.00\);_(* &quot;-&quot;??_);_(@_)">
                  <c:v>#N/A</c:v>
                </c:pt>
                <c:pt idx="358" formatCode="_(* #,##0.00_);_(* \(#,##0.00\);_(* &quot;-&quot;??_);_(@_)">
                  <c:v>#N/A</c:v>
                </c:pt>
                <c:pt idx="359" formatCode="_(* #,##0.00_);_(* \(#,##0.00\);_(* &quot;-&quot;??_);_(@_)">
                  <c:v>#N/A</c:v>
                </c:pt>
                <c:pt idx="360" formatCode="_(* #,##0.00_);_(* \(#,##0.00\);_(* &quot;-&quot;??_);_(@_)">
                  <c:v>#N/A</c:v>
                </c:pt>
                <c:pt idx="361" formatCode="_(* #,##0.00_);_(* \(#,##0.00\);_(* &quot;-&quot;??_);_(@_)">
                  <c:v>#N/A</c:v>
                </c:pt>
                <c:pt idx="362" formatCode="_(* #,##0.00_);_(* \(#,##0.00\);_(* &quot;-&quot;??_);_(@_)">
                  <c:v>#N/A</c:v>
                </c:pt>
                <c:pt idx="363" formatCode="_(* #,##0.00_);_(* \(#,##0.00\);_(* &quot;-&quot;??_);_(@_)">
                  <c:v>#N/A</c:v>
                </c:pt>
                <c:pt idx="364" formatCode="_(* #,##0.00_);_(* \(#,##0.00\);_(* &quot;-&quot;??_);_(@_)">
                  <c:v>#N/A</c:v>
                </c:pt>
                <c:pt idx="365" formatCode="_(* #,##0.00_);_(* \(#,##0.00\);_(* &quot;-&quot;??_);_(@_)">
                  <c:v>#N/A</c:v>
                </c:pt>
                <c:pt idx="366" formatCode="_(* #,##0.00_);_(* \(#,##0.00\);_(* &quot;-&quot;??_);_(@_)">
                  <c:v>#N/A</c:v>
                </c:pt>
                <c:pt idx="367" formatCode="_(* #,##0.00_);_(* \(#,##0.00\);_(* &quot;-&quot;??_);_(@_)">
                  <c:v>#N/A</c:v>
                </c:pt>
                <c:pt idx="368" formatCode="_(* #,##0.00_);_(* \(#,##0.00\);_(* &quot;-&quot;??_);_(@_)">
                  <c:v>#N/A</c:v>
                </c:pt>
                <c:pt idx="369" formatCode="_(* #,##0.00_);_(* \(#,##0.00\);_(* &quot;-&quot;??_);_(@_)">
                  <c:v>#N/A</c:v>
                </c:pt>
                <c:pt idx="370" formatCode="_(* #,##0.00_);_(* \(#,##0.00\);_(* &quot;-&quot;??_);_(@_)">
                  <c:v>#N/A</c:v>
                </c:pt>
                <c:pt idx="371" formatCode="_(* #,##0.00_);_(* \(#,##0.00\);_(* &quot;-&quot;??_);_(@_)">
                  <c:v>#N/A</c:v>
                </c:pt>
                <c:pt idx="372" formatCode="_(* #,##0.00_);_(* \(#,##0.00\);_(* &quot;-&quot;??_);_(@_)">
                  <c:v>#N/A</c:v>
                </c:pt>
                <c:pt idx="373" formatCode="_(* #,##0.00_);_(* \(#,##0.00\);_(* &quot;-&quot;??_);_(@_)">
                  <c:v>#N/A</c:v>
                </c:pt>
                <c:pt idx="374" formatCode="_(* #,##0.00_);_(* \(#,##0.00\);_(* &quot;-&quot;??_);_(@_)">
                  <c:v>#N/A</c:v>
                </c:pt>
                <c:pt idx="375" formatCode="_(* #,##0.00_);_(* \(#,##0.00\);_(* &quot;-&quot;??_);_(@_)">
                  <c:v>#N/A</c:v>
                </c:pt>
                <c:pt idx="376" formatCode="_(* #,##0.00_);_(* \(#,##0.00\);_(* &quot;-&quot;??_);_(@_)">
                  <c:v>#N/A</c:v>
                </c:pt>
                <c:pt idx="377" formatCode="_(* #,##0.00_);_(* \(#,##0.00\);_(* &quot;-&quot;??_);_(@_)">
                  <c:v>#N/A</c:v>
                </c:pt>
                <c:pt idx="378" formatCode="_(* #,##0.00_);_(* \(#,##0.00\);_(* &quot;-&quot;??_);_(@_)">
                  <c:v>#N/A</c:v>
                </c:pt>
                <c:pt idx="379" formatCode="_(* #,##0.00_);_(* \(#,##0.00\);_(* &quot;-&quot;??_);_(@_)">
                  <c:v>#N/A</c:v>
                </c:pt>
                <c:pt idx="380" formatCode="_(* #,##0.00_);_(* \(#,##0.00\);_(* &quot;-&quot;??_);_(@_)">
                  <c:v>#N/A</c:v>
                </c:pt>
                <c:pt idx="381" formatCode="_(* #,##0.00_);_(* \(#,##0.00\);_(* &quot;-&quot;??_);_(@_)">
                  <c:v>#N/A</c:v>
                </c:pt>
                <c:pt idx="382" formatCode="_(* #,##0.00_);_(* \(#,##0.00\);_(* &quot;-&quot;??_);_(@_)">
                  <c:v>#N/A</c:v>
                </c:pt>
                <c:pt idx="383" formatCode="_(* #,##0.00_);_(* \(#,##0.00\);_(* &quot;-&quot;??_);_(@_)">
                  <c:v>#N/A</c:v>
                </c:pt>
                <c:pt idx="384" formatCode="_(* #,##0.00_);_(* \(#,##0.00\);_(* &quot;-&quot;??_);_(@_)">
                  <c:v>#N/A</c:v>
                </c:pt>
                <c:pt idx="385" formatCode="_(* #,##0.00_);_(* \(#,##0.00\);_(* &quot;-&quot;??_);_(@_)">
                  <c:v>#N/A</c:v>
                </c:pt>
                <c:pt idx="386" formatCode="_(* #,##0.00_);_(* \(#,##0.00\);_(* &quot;-&quot;??_);_(@_)">
                  <c:v>#N/A</c:v>
                </c:pt>
                <c:pt idx="387" formatCode="_(* #,##0.00_);_(* \(#,##0.00\);_(* &quot;-&quot;??_);_(@_)">
                  <c:v>#N/A</c:v>
                </c:pt>
                <c:pt idx="388" formatCode="_(* #,##0.00_);_(* \(#,##0.00\);_(* &quot;-&quot;??_);_(@_)">
                  <c:v>#N/A</c:v>
                </c:pt>
                <c:pt idx="389" formatCode="_(* #,##0.00_);_(* \(#,##0.00\);_(* &quot;-&quot;??_);_(@_)">
                  <c:v>#N/A</c:v>
                </c:pt>
                <c:pt idx="390" formatCode="_(* #,##0.00_);_(* \(#,##0.00\);_(* &quot;-&quot;??_);_(@_)">
                  <c:v>#N/A</c:v>
                </c:pt>
                <c:pt idx="391" formatCode="_(* #,##0.00_);_(* \(#,##0.00\);_(* &quot;-&quot;??_);_(@_)">
                  <c:v>#N/A</c:v>
                </c:pt>
                <c:pt idx="392" formatCode="_(* #,##0.00_);_(* \(#,##0.00\);_(* &quot;-&quot;??_);_(@_)">
                  <c:v>#N/A</c:v>
                </c:pt>
                <c:pt idx="393" formatCode="_(* #,##0.00_);_(* \(#,##0.00\);_(* &quot;-&quot;??_);_(@_)">
                  <c:v>#N/A</c:v>
                </c:pt>
                <c:pt idx="394" formatCode="_(* #,##0.00_);_(* \(#,##0.00\);_(* &quot;-&quot;??_);_(@_)">
                  <c:v>#N/A</c:v>
                </c:pt>
                <c:pt idx="395" formatCode="_(* #,##0.00_);_(* \(#,##0.00\);_(* &quot;-&quot;??_);_(@_)">
                  <c:v>#N/A</c:v>
                </c:pt>
                <c:pt idx="396" formatCode="_(* #,##0.00_);_(* \(#,##0.00\);_(* &quot;-&quot;??_);_(@_)">
                  <c:v>#N/A</c:v>
                </c:pt>
                <c:pt idx="397" formatCode="_(* #,##0.00_);_(* \(#,##0.00\);_(* &quot;-&quot;??_);_(@_)">
                  <c:v>#N/A</c:v>
                </c:pt>
                <c:pt idx="398" formatCode="_(* #,##0.00_);_(* \(#,##0.00\);_(* &quot;-&quot;??_);_(@_)">
                  <c:v>#N/A</c:v>
                </c:pt>
                <c:pt idx="399" formatCode="_(* #,##0.00_);_(* \(#,##0.00\);_(* &quot;-&quot;??_);_(@_)">
                  <c:v>#N/A</c:v>
                </c:pt>
                <c:pt idx="400" formatCode="_(* #,##0.00_);_(* \(#,##0.00\);_(* &quot;-&quot;??_);_(@_)">
                  <c:v>#N/A</c:v>
                </c:pt>
                <c:pt idx="401" formatCode="_(* #,##0.00_);_(* \(#,##0.00\);_(* &quot;-&quot;??_);_(@_)">
                  <c:v>#N/A</c:v>
                </c:pt>
                <c:pt idx="402" formatCode="_(* #,##0.00_);_(* \(#,##0.00\);_(* &quot;-&quot;??_);_(@_)">
                  <c:v>#N/A</c:v>
                </c:pt>
                <c:pt idx="403" formatCode="_(* #,##0.00_);_(* \(#,##0.00\);_(* &quot;-&quot;??_);_(@_)">
                  <c:v>#N/A</c:v>
                </c:pt>
                <c:pt idx="404" formatCode="_(* #,##0.00_);_(* \(#,##0.00\);_(* &quot;-&quot;??_);_(@_)">
                  <c:v>#N/A</c:v>
                </c:pt>
                <c:pt idx="405" formatCode="_(* #,##0.00_);_(* \(#,##0.00\);_(* &quot;-&quot;??_);_(@_)">
                  <c:v>#N/A</c:v>
                </c:pt>
                <c:pt idx="406" formatCode="_(* #,##0.00_);_(* \(#,##0.00\);_(* &quot;-&quot;??_);_(@_)">
                  <c:v>#N/A</c:v>
                </c:pt>
                <c:pt idx="407" formatCode="_(* #,##0.00_);_(* \(#,##0.00\);_(* &quot;-&quot;??_);_(@_)">
                  <c:v>#N/A</c:v>
                </c:pt>
                <c:pt idx="408" formatCode="_(* #,##0.00_);_(* \(#,##0.00\);_(* &quot;-&quot;??_);_(@_)">
                  <c:v>#N/A</c:v>
                </c:pt>
                <c:pt idx="409" formatCode="_(* #,##0.00_);_(* \(#,##0.00\);_(* &quot;-&quot;??_);_(@_)">
                  <c:v>#N/A</c:v>
                </c:pt>
                <c:pt idx="410" formatCode="_(* #,##0.00_);_(* \(#,##0.00\);_(* &quot;-&quot;??_);_(@_)">
                  <c:v>#N/A</c:v>
                </c:pt>
                <c:pt idx="411" formatCode="_(* #,##0.00_);_(* \(#,##0.00\);_(* &quot;-&quot;??_);_(@_)">
                  <c:v>#N/A</c:v>
                </c:pt>
                <c:pt idx="412" formatCode="_(* #,##0.00_);_(* \(#,##0.00\);_(* &quot;-&quot;??_);_(@_)">
                  <c:v>#N/A</c:v>
                </c:pt>
                <c:pt idx="413" formatCode="_(* #,##0.00_);_(* \(#,##0.00\);_(* &quot;-&quot;??_);_(@_)">
                  <c:v>#N/A</c:v>
                </c:pt>
                <c:pt idx="414" formatCode="_(* #,##0.00_);_(* \(#,##0.00\);_(* &quot;-&quot;??_);_(@_)">
                  <c:v>#N/A</c:v>
                </c:pt>
                <c:pt idx="415" formatCode="_(* #,##0.00_);_(* \(#,##0.00\);_(* &quot;-&quot;??_);_(@_)">
                  <c:v>#N/A</c:v>
                </c:pt>
                <c:pt idx="416" formatCode="_(* #,##0.00_);_(* \(#,##0.00\);_(* &quot;-&quot;??_);_(@_)">
                  <c:v>#N/A</c:v>
                </c:pt>
                <c:pt idx="417" formatCode="_(* #,##0.00_);_(* \(#,##0.00\);_(* &quot;-&quot;??_);_(@_)">
                  <c:v>#N/A</c:v>
                </c:pt>
                <c:pt idx="418" formatCode="_(* #,##0.00_);_(* \(#,##0.00\);_(* &quot;-&quot;??_);_(@_)">
                  <c:v>#N/A</c:v>
                </c:pt>
                <c:pt idx="419" formatCode="_(* #,##0.00_);_(* \(#,##0.00\);_(* &quot;-&quot;??_);_(@_)">
                  <c:v>#N/A</c:v>
                </c:pt>
                <c:pt idx="420" formatCode="_(* #,##0.00_);_(* \(#,##0.00\);_(* &quot;-&quot;??_);_(@_)">
                  <c:v>#N/A</c:v>
                </c:pt>
                <c:pt idx="421" formatCode="_(* #,##0.00_);_(* \(#,##0.00\);_(* &quot;-&quot;??_);_(@_)">
                  <c:v>#N/A</c:v>
                </c:pt>
                <c:pt idx="422" formatCode="_(* #,##0.00_);_(* \(#,##0.00\);_(* &quot;-&quot;??_);_(@_)">
                  <c:v>#N/A</c:v>
                </c:pt>
                <c:pt idx="423" formatCode="_(* #,##0.00_);_(* \(#,##0.00\);_(* &quot;-&quot;??_);_(@_)">
                  <c:v>#N/A</c:v>
                </c:pt>
                <c:pt idx="424" formatCode="_(* #,##0.00_);_(* \(#,##0.00\);_(* &quot;-&quot;??_);_(@_)">
                  <c:v>#N/A</c:v>
                </c:pt>
                <c:pt idx="425" formatCode="_(* #,##0.00_);_(* \(#,##0.00\);_(* &quot;-&quot;??_);_(@_)">
                  <c:v>#N/A</c:v>
                </c:pt>
                <c:pt idx="426" formatCode="_(* #,##0.00_);_(* \(#,##0.00\);_(* &quot;-&quot;??_);_(@_)">
                  <c:v>#N/A</c:v>
                </c:pt>
                <c:pt idx="427" formatCode="_(* #,##0.00_);_(* \(#,##0.00\);_(* &quot;-&quot;??_);_(@_)">
                  <c:v>#N/A</c:v>
                </c:pt>
                <c:pt idx="428" formatCode="_(* #,##0.00_);_(* \(#,##0.00\);_(* &quot;-&quot;??_);_(@_)">
                  <c:v>#N/A</c:v>
                </c:pt>
                <c:pt idx="429" formatCode="_(* #,##0.00_);_(* \(#,##0.00\);_(* &quot;-&quot;??_);_(@_)">
                  <c:v>#N/A</c:v>
                </c:pt>
                <c:pt idx="430" formatCode="_(* #,##0.00_);_(* \(#,##0.00\);_(* &quot;-&quot;??_);_(@_)">
                  <c:v>#N/A</c:v>
                </c:pt>
                <c:pt idx="431" formatCode="_(* #,##0.00_);_(* \(#,##0.00\);_(* &quot;-&quot;??_);_(@_)">
                  <c:v>#N/A</c:v>
                </c:pt>
                <c:pt idx="432" formatCode="_(* #,##0.00_);_(* \(#,##0.00\);_(* &quot;-&quot;??_);_(@_)">
                  <c:v>#N/A</c:v>
                </c:pt>
                <c:pt idx="433" formatCode="_(* #,##0.00_);_(* \(#,##0.00\);_(* &quot;-&quot;??_);_(@_)">
                  <c:v>#N/A</c:v>
                </c:pt>
                <c:pt idx="434" formatCode="_(* #,##0.00_);_(* \(#,##0.00\);_(* &quot;-&quot;??_);_(@_)">
                  <c:v>#N/A</c:v>
                </c:pt>
                <c:pt idx="435" formatCode="_(* #,##0.00_);_(* \(#,##0.00\);_(* &quot;-&quot;??_);_(@_)">
                  <c:v>#N/A</c:v>
                </c:pt>
                <c:pt idx="436" formatCode="_(* #,##0.00_);_(* \(#,##0.00\);_(* &quot;-&quot;??_);_(@_)">
                  <c:v>#N/A</c:v>
                </c:pt>
                <c:pt idx="437" formatCode="_(* #,##0.00_);_(* \(#,##0.00\);_(* &quot;-&quot;??_);_(@_)">
                  <c:v>#N/A</c:v>
                </c:pt>
                <c:pt idx="438" formatCode="_(* #,##0.00_);_(* \(#,##0.00\);_(* &quot;-&quot;??_);_(@_)">
                  <c:v>#N/A</c:v>
                </c:pt>
                <c:pt idx="439" formatCode="_(* #,##0.00_);_(* \(#,##0.00\);_(* &quot;-&quot;??_);_(@_)">
                  <c:v>#N/A</c:v>
                </c:pt>
                <c:pt idx="440" formatCode="_(* #,##0.00_);_(* \(#,##0.00\);_(* &quot;-&quot;??_);_(@_)">
                  <c:v>#N/A</c:v>
                </c:pt>
                <c:pt idx="441" formatCode="_(* #,##0.00_);_(* \(#,##0.00\);_(* &quot;-&quot;??_);_(@_)">
                  <c:v>#N/A</c:v>
                </c:pt>
                <c:pt idx="442" formatCode="_(* #,##0.00_);_(* \(#,##0.00\);_(* &quot;-&quot;??_);_(@_)">
                  <c:v>#N/A</c:v>
                </c:pt>
                <c:pt idx="443" formatCode="_(* #,##0.00_);_(* \(#,##0.00\);_(* &quot;-&quot;??_);_(@_)">
                  <c:v>#N/A</c:v>
                </c:pt>
                <c:pt idx="444" formatCode="_(* #,##0.00_);_(* \(#,##0.00\);_(* &quot;-&quot;??_);_(@_)">
                  <c:v>#N/A</c:v>
                </c:pt>
                <c:pt idx="445" formatCode="_(* #,##0.00_);_(* \(#,##0.00\);_(* &quot;-&quot;??_);_(@_)">
                  <c:v>#N/A</c:v>
                </c:pt>
                <c:pt idx="446" formatCode="_(* #,##0.00_);_(* \(#,##0.00\);_(* &quot;-&quot;??_);_(@_)">
                  <c:v>#N/A</c:v>
                </c:pt>
                <c:pt idx="447" formatCode="_(* #,##0.00_);_(* \(#,##0.00\);_(* &quot;-&quot;??_);_(@_)">
                  <c:v>#N/A</c:v>
                </c:pt>
                <c:pt idx="448" formatCode="_(* #,##0.00_);_(* \(#,##0.00\);_(* &quot;-&quot;??_);_(@_)">
                  <c:v>#N/A</c:v>
                </c:pt>
                <c:pt idx="449" formatCode="_(* #,##0.00_);_(* \(#,##0.00\);_(* &quot;-&quot;??_);_(@_)">
                  <c:v>#N/A</c:v>
                </c:pt>
                <c:pt idx="450" formatCode="_(* #,##0.00_);_(* \(#,##0.00\);_(* &quot;-&quot;??_);_(@_)">
                  <c:v>#N/A</c:v>
                </c:pt>
                <c:pt idx="451" formatCode="_(* #,##0.00_);_(* \(#,##0.00\);_(* &quot;-&quot;??_);_(@_)">
                  <c:v>#N/A</c:v>
                </c:pt>
                <c:pt idx="452" formatCode="_(* #,##0.00_);_(* \(#,##0.00\);_(* &quot;-&quot;??_);_(@_)">
                  <c:v>#N/A</c:v>
                </c:pt>
                <c:pt idx="453" formatCode="_(* #,##0.00_);_(* \(#,##0.00\);_(* &quot;-&quot;??_);_(@_)">
                  <c:v>#N/A</c:v>
                </c:pt>
                <c:pt idx="454" formatCode="_(* #,##0.00_);_(* \(#,##0.00\);_(* &quot;-&quot;??_);_(@_)">
                  <c:v>#N/A</c:v>
                </c:pt>
                <c:pt idx="455" formatCode="_(* #,##0.00_);_(* \(#,##0.00\);_(* &quot;-&quot;??_);_(@_)">
                  <c:v>#N/A</c:v>
                </c:pt>
                <c:pt idx="456" formatCode="_(* #,##0.00_);_(* \(#,##0.00\);_(* &quot;-&quot;??_);_(@_)">
                  <c:v>#N/A</c:v>
                </c:pt>
                <c:pt idx="457" formatCode="_(* #,##0.00_);_(* \(#,##0.00\);_(* &quot;-&quot;??_);_(@_)">
                  <c:v>#N/A</c:v>
                </c:pt>
                <c:pt idx="458" formatCode="_(* #,##0.00_);_(* \(#,##0.00\);_(* &quot;-&quot;??_);_(@_)">
                  <c:v>#N/A</c:v>
                </c:pt>
                <c:pt idx="459" formatCode="_(* #,##0.00_);_(* \(#,##0.00\);_(* &quot;-&quot;??_);_(@_)">
                  <c:v>#N/A</c:v>
                </c:pt>
                <c:pt idx="460" formatCode="_(* #,##0.00_);_(* \(#,##0.00\);_(* &quot;-&quot;??_);_(@_)">
                  <c:v>#N/A</c:v>
                </c:pt>
                <c:pt idx="461" formatCode="_(* #,##0.00_);_(* \(#,##0.00\);_(* &quot;-&quot;??_);_(@_)">
                  <c:v>#N/A</c:v>
                </c:pt>
                <c:pt idx="462" formatCode="_(* #,##0.00_);_(* \(#,##0.00\);_(* &quot;-&quot;??_);_(@_)">
                  <c:v>#N/A</c:v>
                </c:pt>
                <c:pt idx="463" formatCode="_(* #,##0.00_);_(* \(#,##0.00\);_(* &quot;-&quot;??_);_(@_)">
                  <c:v>#N/A</c:v>
                </c:pt>
                <c:pt idx="464" formatCode="_(* #,##0.00_);_(* \(#,##0.00\);_(* &quot;-&quot;??_);_(@_)">
                  <c:v>#N/A</c:v>
                </c:pt>
                <c:pt idx="465" formatCode="_(* #,##0.00_);_(* \(#,##0.00\);_(* &quot;-&quot;??_);_(@_)">
                  <c:v>#N/A</c:v>
                </c:pt>
                <c:pt idx="466" formatCode="_(* #,##0.00_);_(* \(#,##0.00\);_(* &quot;-&quot;??_);_(@_)">
                  <c:v>#N/A</c:v>
                </c:pt>
                <c:pt idx="467" formatCode="_(* #,##0.00_);_(* \(#,##0.00\);_(* &quot;-&quot;??_);_(@_)">
                  <c:v>#N/A</c:v>
                </c:pt>
                <c:pt idx="468" formatCode="_(* #,##0.00_);_(* \(#,##0.00\);_(* &quot;-&quot;??_);_(@_)">
                  <c:v>#N/A</c:v>
                </c:pt>
                <c:pt idx="469" formatCode="_(* #,##0.00_);_(* \(#,##0.00\);_(* &quot;-&quot;??_);_(@_)">
                  <c:v>#N/A</c:v>
                </c:pt>
                <c:pt idx="470" formatCode="_(* #,##0.00_);_(* \(#,##0.00\);_(* &quot;-&quot;??_);_(@_)">
                  <c:v>#N/A</c:v>
                </c:pt>
                <c:pt idx="471" formatCode="_(* #,##0.00_);_(* \(#,##0.00\);_(* &quot;-&quot;??_);_(@_)">
                  <c:v>#N/A</c:v>
                </c:pt>
                <c:pt idx="472" formatCode="_(* #,##0.00_);_(* \(#,##0.00\);_(* &quot;-&quot;??_);_(@_)">
                  <c:v>#N/A</c:v>
                </c:pt>
                <c:pt idx="473" formatCode="_(* #,##0.00_);_(* \(#,##0.00\);_(* &quot;-&quot;??_);_(@_)">
                  <c:v>#N/A</c:v>
                </c:pt>
                <c:pt idx="474" formatCode="_(* #,##0.00_);_(* \(#,##0.00\);_(* &quot;-&quot;??_);_(@_)">
                  <c:v>#N/A</c:v>
                </c:pt>
                <c:pt idx="475" formatCode="_(* #,##0.00_);_(* \(#,##0.00\);_(* &quot;-&quot;??_);_(@_)">
                  <c:v>#N/A</c:v>
                </c:pt>
                <c:pt idx="476" formatCode="_(* #,##0.00_);_(* \(#,##0.00\);_(* &quot;-&quot;??_);_(@_)">
                  <c:v>#N/A</c:v>
                </c:pt>
                <c:pt idx="477" formatCode="_(* #,##0.00_);_(* \(#,##0.00\);_(* &quot;-&quot;??_);_(@_)">
                  <c:v>#N/A</c:v>
                </c:pt>
                <c:pt idx="478" formatCode="_(* #,##0.00_);_(* \(#,##0.00\);_(* &quot;-&quot;??_);_(@_)">
                  <c:v>#N/A</c:v>
                </c:pt>
                <c:pt idx="479" formatCode="_(* #,##0.00_);_(* \(#,##0.00\);_(* &quot;-&quot;??_);_(@_)">
                  <c:v>#N/A</c:v>
                </c:pt>
                <c:pt idx="480" formatCode="_(* #,##0.00_);_(* \(#,##0.00\);_(* &quot;-&quot;??_);_(@_)">
                  <c:v>#N/A</c:v>
                </c:pt>
                <c:pt idx="481" formatCode="_(* #,##0.00_);_(* \(#,##0.00\);_(* &quot;-&quot;??_);_(@_)">
                  <c:v>#N/A</c:v>
                </c:pt>
                <c:pt idx="482" formatCode="_(* #,##0.00_);_(* \(#,##0.00\);_(* &quot;-&quot;??_);_(@_)">
                  <c:v>#N/A</c:v>
                </c:pt>
                <c:pt idx="483" formatCode="_(* #,##0.00_);_(* \(#,##0.00\);_(* &quot;-&quot;??_);_(@_)">
                  <c:v>#N/A</c:v>
                </c:pt>
                <c:pt idx="484" formatCode="_(* #,##0.00_);_(* \(#,##0.00\);_(* &quot;-&quot;??_);_(@_)">
                  <c:v>#N/A</c:v>
                </c:pt>
                <c:pt idx="485" formatCode="_(* #,##0.00_);_(* \(#,##0.00\);_(* &quot;-&quot;??_);_(@_)">
                  <c:v>#N/A</c:v>
                </c:pt>
                <c:pt idx="486" formatCode="_(* #,##0.00_);_(* \(#,##0.00\);_(* &quot;-&quot;??_);_(@_)">
                  <c:v>#N/A</c:v>
                </c:pt>
                <c:pt idx="487" formatCode="_(* #,##0.00_);_(* \(#,##0.00\);_(* &quot;-&quot;??_);_(@_)">
                  <c:v>#N/A</c:v>
                </c:pt>
                <c:pt idx="488" formatCode="_(* #,##0.00_);_(* \(#,##0.00\);_(* &quot;-&quot;??_);_(@_)">
                  <c:v>#N/A</c:v>
                </c:pt>
                <c:pt idx="489" formatCode="_(* #,##0.00_);_(* \(#,##0.00\);_(* &quot;-&quot;??_);_(@_)">
                  <c:v>#N/A</c:v>
                </c:pt>
                <c:pt idx="490" formatCode="_(* #,##0.00_);_(* \(#,##0.00\);_(* &quot;-&quot;??_);_(@_)">
                  <c:v>#N/A</c:v>
                </c:pt>
                <c:pt idx="491" formatCode="_(* #,##0.00_);_(* \(#,##0.00\);_(* &quot;-&quot;??_);_(@_)">
                  <c:v>#N/A</c:v>
                </c:pt>
                <c:pt idx="492" formatCode="_(* #,##0.00_);_(* \(#,##0.00\);_(* &quot;-&quot;??_);_(@_)">
                  <c:v>#N/A</c:v>
                </c:pt>
                <c:pt idx="493" formatCode="_(* #,##0.00_);_(* \(#,##0.00\);_(* &quot;-&quot;??_);_(@_)">
                  <c:v>#N/A</c:v>
                </c:pt>
                <c:pt idx="494" formatCode="_(* #,##0.00_);_(* \(#,##0.00\);_(* &quot;-&quot;??_);_(@_)">
                  <c:v>#N/A</c:v>
                </c:pt>
                <c:pt idx="495" formatCode="_(* #,##0.00_);_(* \(#,##0.00\);_(* &quot;-&quot;??_);_(@_)">
                  <c:v>#N/A</c:v>
                </c:pt>
                <c:pt idx="496" formatCode="_(* #,##0.00_);_(* \(#,##0.00\);_(* &quot;-&quot;??_);_(@_)">
                  <c:v>#N/A</c:v>
                </c:pt>
                <c:pt idx="497" formatCode="_(* #,##0.00_);_(* \(#,##0.00\);_(* &quot;-&quot;??_);_(@_)">
                  <c:v>#N/A</c:v>
                </c:pt>
                <c:pt idx="498" formatCode="_(* #,##0.00_);_(* \(#,##0.00\);_(* &quot;-&quot;??_);_(@_)">
                  <c:v>#N/A</c:v>
                </c:pt>
                <c:pt idx="499" formatCode="_(* #,##0.00_);_(* \(#,##0.00\);_(* &quot;-&quot;??_);_(@_)">
                  <c:v>#N/A</c:v>
                </c:pt>
                <c:pt idx="500" formatCode="_(* #,##0.00_);_(* \(#,##0.00\);_(* &quot;-&quot;??_);_(@_)">
                  <c:v>#N/A</c:v>
                </c:pt>
                <c:pt idx="501" formatCode="_(* #,##0.00_);_(* \(#,##0.00\);_(* &quot;-&quot;??_);_(@_)">
                  <c:v>#N/A</c:v>
                </c:pt>
                <c:pt idx="502" formatCode="_(* #,##0.00_);_(* \(#,##0.00\);_(* &quot;-&quot;??_);_(@_)">
                  <c:v>#N/A</c:v>
                </c:pt>
                <c:pt idx="503" formatCode="_(* #,##0.00_);_(* \(#,##0.00\);_(* &quot;-&quot;??_);_(@_)">
                  <c:v>#N/A</c:v>
                </c:pt>
                <c:pt idx="504" formatCode="_(* #,##0.00_);_(* \(#,##0.00\);_(* &quot;-&quot;??_);_(@_)">
                  <c:v>#N/A</c:v>
                </c:pt>
                <c:pt idx="505" formatCode="_(* #,##0.00_);_(* \(#,##0.00\);_(* &quot;-&quot;??_);_(@_)">
                  <c:v>#N/A</c:v>
                </c:pt>
                <c:pt idx="506" formatCode="_(* #,##0.00_);_(* \(#,##0.00\);_(* &quot;-&quot;??_);_(@_)">
                  <c:v>#N/A</c:v>
                </c:pt>
                <c:pt idx="507" formatCode="_(* #,##0.00_);_(* \(#,##0.00\);_(* &quot;-&quot;??_);_(@_)">
                  <c:v>#N/A</c:v>
                </c:pt>
                <c:pt idx="508" formatCode="_(* #,##0.00_);_(* \(#,##0.00\);_(* &quot;-&quot;??_);_(@_)">
                  <c:v>#N/A</c:v>
                </c:pt>
                <c:pt idx="509" formatCode="_(* #,##0.00_);_(* \(#,##0.00\);_(* &quot;-&quot;??_);_(@_)">
                  <c:v>#N/A</c:v>
                </c:pt>
                <c:pt idx="510" formatCode="_(* #,##0.00_);_(* \(#,##0.00\);_(* &quot;-&quot;??_);_(@_)">
                  <c:v>#N/A</c:v>
                </c:pt>
                <c:pt idx="511" formatCode="_(* #,##0.00_);_(* \(#,##0.00\);_(* &quot;-&quot;??_);_(@_)">
                  <c:v>#N/A</c:v>
                </c:pt>
                <c:pt idx="512" formatCode="_(* #,##0.00_);_(* \(#,##0.00\);_(* &quot;-&quot;??_);_(@_)">
                  <c:v>#N/A</c:v>
                </c:pt>
                <c:pt idx="513" formatCode="_(* #,##0.00_);_(* \(#,##0.00\);_(* &quot;-&quot;??_);_(@_)">
                  <c:v>#N/A</c:v>
                </c:pt>
                <c:pt idx="514" formatCode="_(* #,##0.00_);_(* \(#,##0.00\);_(* &quot;-&quot;??_);_(@_)">
                  <c:v>#N/A</c:v>
                </c:pt>
                <c:pt idx="515" formatCode="_(* #,##0.00_);_(* \(#,##0.00\);_(* &quot;-&quot;??_);_(@_)">
                  <c:v>#N/A</c:v>
                </c:pt>
                <c:pt idx="516" formatCode="_(* #,##0.00_);_(* \(#,##0.00\);_(* &quot;-&quot;??_);_(@_)">
                  <c:v>#N/A</c:v>
                </c:pt>
                <c:pt idx="517" formatCode="_(* #,##0.00_);_(* \(#,##0.00\);_(* &quot;-&quot;??_);_(@_)">
                  <c:v>#N/A</c:v>
                </c:pt>
                <c:pt idx="518" formatCode="_(* #,##0.00_);_(* \(#,##0.00\);_(* &quot;-&quot;??_);_(@_)">
                  <c:v>#N/A</c:v>
                </c:pt>
                <c:pt idx="519" formatCode="_(* #,##0.00_);_(* \(#,##0.00\);_(* &quot;-&quot;??_);_(@_)">
                  <c:v>#N/A</c:v>
                </c:pt>
                <c:pt idx="520" formatCode="_(* #,##0.00_);_(* \(#,##0.00\);_(* &quot;-&quot;??_);_(@_)">
                  <c:v>#N/A</c:v>
                </c:pt>
                <c:pt idx="521" formatCode="_(* #,##0.00_);_(* \(#,##0.00\);_(* &quot;-&quot;??_);_(@_)">
                  <c:v>#N/A</c:v>
                </c:pt>
                <c:pt idx="522" formatCode="_(* #,##0.00_);_(* \(#,##0.00\);_(* &quot;-&quot;??_);_(@_)">
                  <c:v>#N/A</c:v>
                </c:pt>
                <c:pt idx="523" formatCode="_(* #,##0.00_);_(* \(#,##0.00\);_(* &quot;-&quot;??_);_(@_)">
                  <c:v>#N/A</c:v>
                </c:pt>
                <c:pt idx="524" formatCode="_(* #,##0.00_);_(* \(#,##0.00\);_(* &quot;-&quot;??_);_(@_)">
                  <c:v>#N/A</c:v>
                </c:pt>
                <c:pt idx="525" formatCode="_(* #,##0.00_);_(* \(#,##0.00\);_(* &quot;-&quot;??_);_(@_)">
                  <c:v>#N/A</c:v>
                </c:pt>
                <c:pt idx="526" formatCode="_(* #,##0.00_);_(* \(#,##0.00\);_(* &quot;-&quot;??_);_(@_)">
                  <c:v>#N/A</c:v>
                </c:pt>
                <c:pt idx="527" formatCode="_(* #,##0.00_);_(* \(#,##0.00\);_(* &quot;-&quot;??_);_(@_)">
                  <c:v>#N/A</c:v>
                </c:pt>
                <c:pt idx="528" formatCode="_(* #,##0.00_);_(* \(#,##0.00\);_(* &quot;-&quot;??_);_(@_)">
                  <c:v>#N/A</c:v>
                </c:pt>
                <c:pt idx="529" formatCode="_(* #,##0.00_);_(* \(#,##0.00\);_(* &quot;-&quot;??_);_(@_)">
                  <c:v>#N/A</c:v>
                </c:pt>
                <c:pt idx="530" formatCode="_(* #,##0.00_);_(* \(#,##0.00\);_(* &quot;-&quot;??_);_(@_)">
                  <c:v>#N/A</c:v>
                </c:pt>
                <c:pt idx="531" formatCode="_(* #,##0.00_);_(* \(#,##0.00\);_(* &quot;-&quot;??_);_(@_)">
                  <c:v>#N/A</c:v>
                </c:pt>
                <c:pt idx="532" formatCode="_(* #,##0.00_);_(* \(#,##0.00\);_(* &quot;-&quot;??_);_(@_)">
                  <c:v>#N/A</c:v>
                </c:pt>
                <c:pt idx="533" formatCode="_(* #,##0.00_);_(* \(#,##0.00\);_(* &quot;-&quot;??_);_(@_)">
                  <c:v>#N/A</c:v>
                </c:pt>
                <c:pt idx="534" formatCode="_(* #,##0.00_);_(* \(#,##0.00\);_(* &quot;-&quot;??_);_(@_)">
                  <c:v>#N/A</c:v>
                </c:pt>
                <c:pt idx="535" formatCode="_(* #,##0.00_);_(* \(#,##0.00\);_(* &quot;-&quot;??_);_(@_)">
                  <c:v>#N/A</c:v>
                </c:pt>
                <c:pt idx="536" formatCode="_(* #,##0.00_);_(* \(#,##0.00\);_(* &quot;-&quot;??_);_(@_)">
                  <c:v>#N/A</c:v>
                </c:pt>
                <c:pt idx="537" formatCode="_(* #,##0.00_);_(* \(#,##0.00\);_(* &quot;-&quot;??_);_(@_)">
                  <c:v>#N/A</c:v>
                </c:pt>
                <c:pt idx="538" formatCode="_(* #,##0.00_);_(* \(#,##0.00\);_(* &quot;-&quot;??_);_(@_)">
                  <c:v>#N/A</c:v>
                </c:pt>
                <c:pt idx="539" formatCode="_(* #,##0.00_);_(* \(#,##0.00\);_(* &quot;-&quot;??_);_(@_)">
                  <c:v>#N/A</c:v>
                </c:pt>
                <c:pt idx="540" formatCode="_(* #,##0.00_);_(* \(#,##0.00\);_(* &quot;-&quot;??_);_(@_)">
                  <c:v>#N/A</c:v>
                </c:pt>
                <c:pt idx="541" formatCode="_(* #,##0.00_);_(* \(#,##0.00\);_(* &quot;-&quot;??_);_(@_)">
                  <c:v>#N/A</c:v>
                </c:pt>
                <c:pt idx="542" formatCode="_(* #,##0.00_);_(* \(#,##0.00\);_(* &quot;-&quot;??_);_(@_)">
                  <c:v>#N/A</c:v>
                </c:pt>
                <c:pt idx="543" formatCode="_(* #,##0.00_);_(* \(#,##0.00\);_(* &quot;-&quot;??_);_(@_)">
                  <c:v>#N/A</c:v>
                </c:pt>
                <c:pt idx="544" formatCode="_(* #,##0.00_);_(* \(#,##0.00\);_(* &quot;-&quot;??_);_(@_)">
                  <c:v>#N/A</c:v>
                </c:pt>
                <c:pt idx="545" formatCode="_(* #,##0.00_);_(* \(#,##0.00\);_(* &quot;-&quot;??_);_(@_)">
                  <c:v>#N/A</c:v>
                </c:pt>
                <c:pt idx="546" formatCode="_(* #,##0.00_);_(* \(#,##0.00\);_(* &quot;-&quot;??_);_(@_)">
                  <c:v>#N/A</c:v>
                </c:pt>
                <c:pt idx="547" formatCode="_(* #,##0.00_);_(* \(#,##0.00\);_(* &quot;-&quot;??_);_(@_)">
                  <c:v>#N/A</c:v>
                </c:pt>
                <c:pt idx="548" formatCode="_(* #,##0.00_);_(* \(#,##0.00\);_(* &quot;-&quot;??_);_(@_)">
                  <c:v>#N/A</c:v>
                </c:pt>
                <c:pt idx="549" formatCode="_(* #,##0.00_);_(* \(#,##0.00\);_(* &quot;-&quot;??_);_(@_)">
                  <c:v>#N/A</c:v>
                </c:pt>
                <c:pt idx="550" formatCode="_(* #,##0.00_);_(* \(#,##0.00\);_(* &quot;-&quot;??_);_(@_)">
                  <c:v>#N/A</c:v>
                </c:pt>
                <c:pt idx="551" formatCode="_(* #,##0.00_);_(* \(#,##0.00\);_(* &quot;-&quot;??_);_(@_)">
                  <c:v>#N/A</c:v>
                </c:pt>
                <c:pt idx="552" formatCode="_(* #,##0.00_);_(* \(#,##0.00\);_(* &quot;-&quot;??_);_(@_)">
                  <c:v>#N/A</c:v>
                </c:pt>
                <c:pt idx="553" formatCode="_(* #,##0.00_);_(* \(#,##0.00\);_(* &quot;-&quot;??_);_(@_)">
                  <c:v>#N/A</c:v>
                </c:pt>
                <c:pt idx="554" formatCode="_(* #,##0.00_);_(* \(#,##0.00\);_(* &quot;-&quot;??_);_(@_)">
                  <c:v>#N/A</c:v>
                </c:pt>
                <c:pt idx="555" formatCode="_(* #,##0.00_);_(* \(#,##0.00\);_(* &quot;-&quot;??_);_(@_)">
                  <c:v>#N/A</c:v>
                </c:pt>
                <c:pt idx="556" formatCode="_(* #,##0.00_);_(* \(#,##0.00\);_(* &quot;-&quot;??_);_(@_)">
                  <c:v>#N/A</c:v>
                </c:pt>
                <c:pt idx="557" formatCode="_(* #,##0.00_);_(* \(#,##0.00\);_(* &quot;-&quot;??_);_(@_)">
                  <c:v>#N/A</c:v>
                </c:pt>
                <c:pt idx="558" formatCode="_(* #,##0.00_);_(* \(#,##0.00\);_(* &quot;-&quot;??_);_(@_)">
                  <c:v>#N/A</c:v>
                </c:pt>
                <c:pt idx="559" formatCode="_(* #,##0.00_);_(* \(#,##0.00\);_(* &quot;-&quot;??_);_(@_)">
                  <c:v>#N/A</c:v>
                </c:pt>
                <c:pt idx="560" formatCode="_(* #,##0.00_);_(* \(#,##0.00\);_(* &quot;-&quot;??_);_(@_)">
                  <c:v>#N/A</c:v>
                </c:pt>
                <c:pt idx="561" formatCode="_(* #,##0.00_);_(* \(#,##0.00\);_(* &quot;-&quot;??_);_(@_)">
                  <c:v>#N/A</c:v>
                </c:pt>
                <c:pt idx="562" formatCode="_(* #,##0.00_);_(* \(#,##0.00\);_(* &quot;-&quot;??_);_(@_)">
                  <c:v>#N/A</c:v>
                </c:pt>
                <c:pt idx="563" formatCode="_(* #,##0.00_);_(* \(#,##0.00\);_(* &quot;-&quot;??_);_(@_)">
                  <c:v>#N/A</c:v>
                </c:pt>
                <c:pt idx="564" formatCode="_(* #,##0.00_);_(* \(#,##0.00\);_(* &quot;-&quot;??_);_(@_)">
                  <c:v>#N/A</c:v>
                </c:pt>
                <c:pt idx="565" formatCode="_(* #,##0.00_);_(* \(#,##0.00\);_(* &quot;-&quot;??_);_(@_)">
                  <c:v>#N/A</c:v>
                </c:pt>
                <c:pt idx="566" formatCode="_(* #,##0.00_);_(* \(#,##0.00\);_(* &quot;-&quot;??_);_(@_)">
                  <c:v>#N/A</c:v>
                </c:pt>
                <c:pt idx="567" formatCode="_(* #,##0.00_);_(* \(#,##0.00\);_(* &quot;-&quot;??_);_(@_)">
                  <c:v>#N/A</c:v>
                </c:pt>
                <c:pt idx="568" formatCode="_(* #,##0.00_);_(* \(#,##0.00\);_(* &quot;-&quot;??_);_(@_)">
                  <c:v>#N/A</c:v>
                </c:pt>
                <c:pt idx="569" formatCode="_(* #,##0.00_);_(* \(#,##0.00\);_(* &quot;-&quot;??_);_(@_)">
                  <c:v>#N/A</c:v>
                </c:pt>
                <c:pt idx="570" formatCode="_(* #,##0.00_);_(* \(#,##0.00\);_(* &quot;-&quot;??_);_(@_)">
                  <c:v>#N/A</c:v>
                </c:pt>
                <c:pt idx="571" formatCode="_(* #,##0.00_);_(* \(#,##0.00\);_(* &quot;-&quot;??_);_(@_)">
                  <c:v>#N/A</c:v>
                </c:pt>
                <c:pt idx="572" formatCode="_(* #,##0.00_);_(* \(#,##0.00\);_(* &quot;-&quot;??_);_(@_)">
                  <c:v>#N/A</c:v>
                </c:pt>
                <c:pt idx="573" formatCode="_(* #,##0.00_);_(* \(#,##0.00\);_(* &quot;-&quot;??_);_(@_)">
                  <c:v>#N/A</c:v>
                </c:pt>
                <c:pt idx="574" formatCode="_(* #,##0.00_);_(* \(#,##0.00\);_(* &quot;-&quot;??_);_(@_)">
                  <c:v>#N/A</c:v>
                </c:pt>
                <c:pt idx="575" formatCode="_(* #,##0.00_);_(* \(#,##0.00\);_(* &quot;-&quot;??_);_(@_)">
                  <c:v>#N/A</c:v>
                </c:pt>
                <c:pt idx="576" formatCode="_(* #,##0.00_);_(* \(#,##0.00\);_(* &quot;-&quot;??_);_(@_)">
                  <c:v>#N/A</c:v>
                </c:pt>
                <c:pt idx="577" formatCode="_(* #,##0.00_);_(* \(#,##0.00\);_(* &quot;-&quot;??_);_(@_)">
                  <c:v>#N/A</c:v>
                </c:pt>
                <c:pt idx="578" formatCode="_(* #,##0.00_);_(* \(#,##0.00\);_(* &quot;-&quot;??_);_(@_)">
                  <c:v>#N/A</c:v>
                </c:pt>
                <c:pt idx="579" formatCode="_(* #,##0.00_);_(* \(#,##0.00\);_(* &quot;-&quot;??_);_(@_)">
                  <c:v>#N/A</c:v>
                </c:pt>
                <c:pt idx="580" formatCode="_(* #,##0.00_);_(* \(#,##0.00\);_(* &quot;-&quot;??_);_(@_)">
                  <c:v>#N/A</c:v>
                </c:pt>
                <c:pt idx="581" formatCode="_(* #,##0.00_);_(* \(#,##0.00\);_(* &quot;-&quot;??_);_(@_)">
                  <c:v>#N/A</c:v>
                </c:pt>
                <c:pt idx="582" formatCode="_(* #,##0.00_);_(* \(#,##0.00\);_(* &quot;-&quot;??_);_(@_)">
                  <c:v>#N/A</c:v>
                </c:pt>
                <c:pt idx="583" formatCode="_(* #,##0.00_);_(* \(#,##0.00\);_(* &quot;-&quot;??_);_(@_)">
                  <c:v>#N/A</c:v>
                </c:pt>
                <c:pt idx="584" formatCode="_(* #,##0.00_);_(* \(#,##0.00\);_(* &quot;-&quot;??_);_(@_)">
                  <c:v>#N/A</c:v>
                </c:pt>
                <c:pt idx="585" formatCode="_(* #,##0.00_);_(* \(#,##0.00\);_(* &quot;-&quot;??_);_(@_)">
                  <c:v>#N/A</c:v>
                </c:pt>
                <c:pt idx="586" formatCode="_(* #,##0.00_);_(* \(#,##0.00\);_(* &quot;-&quot;??_);_(@_)">
                  <c:v>#N/A</c:v>
                </c:pt>
                <c:pt idx="587" formatCode="_(* #,##0.00_);_(* \(#,##0.00\);_(* &quot;-&quot;??_);_(@_)">
                  <c:v>#N/A</c:v>
                </c:pt>
                <c:pt idx="588" formatCode="_(* #,##0.00_);_(* \(#,##0.00\);_(* &quot;-&quot;??_);_(@_)">
                  <c:v>#N/A</c:v>
                </c:pt>
                <c:pt idx="589" formatCode="_(* #,##0.00_);_(* \(#,##0.00\);_(* &quot;-&quot;??_);_(@_)">
                  <c:v>#N/A</c:v>
                </c:pt>
                <c:pt idx="590" formatCode="_(* #,##0.00_);_(* \(#,##0.00\);_(* &quot;-&quot;??_);_(@_)">
                  <c:v>#N/A</c:v>
                </c:pt>
                <c:pt idx="591" formatCode="_(* #,##0.00_);_(* \(#,##0.00\);_(* &quot;-&quot;??_);_(@_)">
                  <c:v>#N/A</c:v>
                </c:pt>
                <c:pt idx="592" formatCode="_(* #,##0.00_);_(* \(#,##0.00\);_(* &quot;-&quot;??_);_(@_)">
                  <c:v>#N/A</c:v>
                </c:pt>
                <c:pt idx="593" formatCode="_(* #,##0.00_);_(* \(#,##0.00\);_(* &quot;-&quot;??_);_(@_)">
                  <c:v>#N/A</c:v>
                </c:pt>
                <c:pt idx="594" formatCode="_(* #,##0.00_);_(* \(#,##0.00\);_(* &quot;-&quot;??_);_(@_)">
                  <c:v>#N/A</c:v>
                </c:pt>
                <c:pt idx="595" formatCode="_(* #,##0.00_);_(* \(#,##0.00\);_(* &quot;-&quot;??_);_(@_)">
                  <c:v>#N/A</c:v>
                </c:pt>
                <c:pt idx="596" formatCode="_(* #,##0.00_);_(* \(#,##0.00\);_(* &quot;-&quot;??_);_(@_)">
                  <c:v>#N/A</c:v>
                </c:pt>
                <c:pt idx="597" formatCode="_(* #,##0.00_);_(* \(#,##0.00\);_(* &quot;-&quot;??_);_(@_)">
                  <c:v>#N/A</c:v>
                </c:pt>
                <c:pt idx="598" formatCode="_(* #,##0.00_);_(* \(#,##0.00\);_(* &quot;-&quot;??_);_(@_)">
                  <c:v>#N/A</c:v>
                </c:pt>
                <c:pt idx="599" formatCode="_(* #,##0.00_);_(* \(#,##0.00\);_(* &quot;-&quot;??_);_(@_)">
                  <c:v>#N/A</c:v>
                </c:pt>
                <c:pt idx="600" formatCode="_(* #,##0.00_);_(* \(#,##0.00\);_(* &quot;-&quot;??_);_(@_)">
                  <c:v>#N/A</c:v>
                </c:pt>
                <c:pt idx="601" formatCode="_(* #,##0.00_);_(* \(#,##0.00\);_(* &quot;-&quot;??_);_(@_)">
                  <c:v>#N/A</c:v>
                </c:pt>
                <c:pt idx="602" formatCode="_(* #,##0.00_);_(* \(#,##0.00\);_(* &quot;-&quot;??_);_(@_)">
                  <c:v>#N/A</c:v>
                </c:pt>
                <c:pt idx="603" formatCode="_(* #,##0.00_);_(* \(#,##0.00\);_(* &quot;-&quot;??_);_(@_)">
                  <c:v>#N/A</c:v>
                </c:pt>
                <c:pt idx="604" formatCode="_(* #,##0.00_);_(* \(#,##0.00\);_(* &quot;-&quot;??_);_(@_)">
                  <c:v>#N/A</c:v>
                </c:pt>
                <c:pt idx="605" formatCode="_(* #,##0.00_);_(* \(#,##0.00\);_(* &quot;-&quot;??_);_(@_)">
                  <c:v>#N/A</c:v>
                </c:pt>
                <c:pt idx="606" formatCode="_(* #,##0.00_);_(* \(#,##0.00\);_(* &quot;-&quot;??_);_(@_)">
                  <c:v>#N/A</c:v>
                </c:pt>
                <c:pt idx="607" formatCode="_(* #,##0.00_);_(* \(#,##0.00\);_(* &quot;-&quot;??_);_(@_)">
                  <c:v>#N/A</c:v>
                </c:pt>
                <c:pt idx="608" formatCode="_(* #,##0.00_);_(* \(#,##0.00\);_(* &quot;-&quot;??_);_(@_)">
                  <c:v>#N/A</c:v>
                </c:pt>
                <c:pt idx="609" formatCode="_(* #,##0.00_);_(* \(#,##0.00\);_(* &quot;-&quot;??_);_(@_)">
                  <c:v>#N/A</c:v>
                </c:pt>
                <c:pt idx="610" formatCode="_(* #,##0.00_);_(* \(#,##0.00\);_(* &quot;-&quot;??_);_(@_)">
                  <c:v>#N/A</c:v>
                </c:pt>
                <c:pt idx="611" formatCode="_(* #,##0.00_);_(* \(#,##0.00\);_(* &quot;-&quot;??_);_(@_)">
                  <c:v>#N/A</c:v>
                </c:pt>
                <c:pt idx="612" formatCode="_(* #,##0.00_);_(* \(#,##0.00\);_(* &quot;-&quot;??_);_(@_)">
                  <c:v>#N/A</c:v>
                </c:pt>
                <c:pt idx="613" formatCode="_(* #,##0.00_);_(* \(#,##0.00\);_(* &quot;-&quot;??_);_(@_)">
                  <c:v>#N/A</c:v>
                </c:pt>
                <c:pt idx="614" formatCode="_(* #,##0.00_);_(* \(#,##0.00\);_(* &quot;-&quot;??_);_(@_)">
                  <c:v>#N/A</c:v>
                </c:pt>
                <c:pt idx="615" formatCode="_(* #,##0.00_);_(* \(#,##0.00\);_(* &quot;-&quot;??_);_(@_)">
                  <c:v>#N/A</c:v>
                </c:pt>
                <c:pt idx="616" formatCode="_(* #,##0.00_);_(* \(#,##0.00\);_(* &quot;-&quot;??_);_(@_)">
                  <c:v>#N/A</c:v>
                </c:pt>
                <c:pt idx="617" formatCode="_(* #,##0.00_);_(* \(#,##0.00\);_(* &quot;-&quot;??_);_(@_)">
                  <c:v>#N/A</c:v>
                </c:pt>
                <c:pt idx="618" formatCode="_(* #,##0.00_);_(* \(#,##0.00\);_(* &quot;-&quot;??_);_(@_)">
                  <c:v>#N/A</c:v>
                </c:pt>
                <c:pt idx="619" formatCode="_(* #,##0.00_);_(* \(#,##0.00\);_(* &quot;-&quot;??_);_(@_)">
                  <c:v>#N/A</c:v>
                </c:pt>
                <c:pt idx="620" formatCode="_(* #,##0.00_);_(* \(#,##0.00\);_(* &quot;-&quot;??_);_(@_)">
                  <c:v>#N/A</c:v>
                </c:pt>
                <c:pt idx="621" formatCode="_(* #,##0.00_);_(* \(#,##0.00\);_(* &quot;-&quot;??_);_(@_)">
                  <c:v>#N/A</c:v>
                </c:pt>
                <c:pt idx="622" formatCode="_(* #,##0.00_);_(* \(#,##0.00\);_(* &quot;-&quot;??_);_(@_)">
                  <c:v>#N/A</c:v>
                </c:pt>
                <c:pt idx="623" formatCode="_(* #,##0.00_);_(* \(#,##0.00\);_(* &quot;-&quot;??_);_(@_)">
                  <c:v>#N/A</c:v>
                </c:pt>
                <c:pt idx="624" formatCode="_(* #,##0.00_);_(* \(#,##0.00\);_(* &quot;-&quot;??_);_(@_)">
                  <c:v>#N/A</c:v>
                </c:pt>
                <c:pt idx="625" formatCode="_(* #,##0.00_);_(* \(#,##0.00\);_(* &quot;-&quot;??_);_(@_)">
                  <c:v>#N/A</c:v>
                </c:pt>
                <c:pt idx="626" formatCode="_(* #,##0.00_);_(* \(#,##0.00\);_(* &quot;-&quot;??_);_(@_)">
                  <c:v>#N/A</c:v>
                </c:pt>
                <c:pt idx="627" formatCode="_(* #,##0.00_);_(* \(#,##0.00\);_(* &quot;-&quot;??_);_(@_)">
                  <c:v>#N/A</c:v>
                </c:pt>
                <c:pt idx="628" formatCode="_(* #,##0.00_);_(* \(#,##0.00\);_(* &quot;-&quot;??_);_(@_)">
                  <c:v>#N/A</c:v>
                </c:pt>
                <c:pt idx="629" formatCode="_(* #,##0.00_);_(* \(#,##0.00\);_(* &quot;-&quot;??_);_(@_)">
                  <c:v>#N/A</c:v>
                </c:pt>
                <c:pt idx="630" formatCode="_(* #,##0.00_);_(* \(#,##0.00\);_(* &quot;-&quot;??_);_(@_)">
                  <c:v>#N/A</c:v>
                </c:pt>
                <c:pt idx="631" formatCode="_(* #,##0.00_);_(* \(#,##0.00\);_(* &quot;-&quot;??_);_(@_)">
                  <c:v>#N/A</c:v>
                </c:pt>
                <c:pt idx="632" formatCode="_(* #,##0.00_);_(* \(#,##0.00\);_(* &quot;-&quot;??_);_(@_)">
                  <c:v>#N/A</c:v>
                </c:pt>
                <c:pt idx="633" formatCode="_(* #,##0.00_);_(* \(#,##0.00\);_(* &quot;-&quot;??_);_(@_)">
                  <c:v>#N/A</c:v>
                </c:pt>
                <c:pt idx="634" formatCode="_(* #,##0.00_);_(* \(#,##0.00\);_(* &quot;-&quot;??_);_(@_)">
                  <c:v>#N/A</c:v>
                </c:pt>
                <c:pt idx="635" formatCode="_(* #,##0.00_);_(* \(#,##0.00\);_(* &quot;-&quot;??_);_(@_)">
                  <c:v>#N/A</c:v>
                </c:pt>
                <c:pt idx="636" formatCode="_(* #,##0.00_);_(* \(#,##0.00\);_(* &quot;-&quot;??_);_(@_)">
                  <c:v>#N/A</c:v>
                </c:pt>
                <c:pt idx="637" formatCode="_(* #,##0.00_);_(* \(#,##0.00\);_(* &quot;-&quot;??_);_(@_)">
                  <c:v>#N/A</c:v>
                </c:pt>
                <c:pt idx="638" formatCode="_(* #,##0.00_);_(* \(#,##0.00\);_(* &quot;-&quot;??_);_(@_)">
                  <c:v>#N/A</c:v>
                </c:pt>
                <c:pt idx="639" formatCode="_(* #,##0.00_);_(* \(#,##0.00\);_(* &quot;-&quot;??_);_(@_)">
                  <c:v>#N/A</c:v>
                </c:pt>
                <c:pt idx="640" formatCode="_(* #,##0.00_);_(* \(#,##0.00\);_(* &quot;-&quot;??_);_(@_)">
                  <c:v>#N/A</c:v>
                </c:pt>
                <c:pt idx="641" formatCode="_(* #,##0.00_);_(* \(#,##0.00\);_(* &quot;-&quot;??_);_(@_)">
                  <c:v>#N/A</c:v>
                </c:pt>
                <c:pt idx="642" formatCode="_(* #,##0.00_);_(* \(#,##0.00\);_(* &quot;-&quot;??_);_(@_)">
                  <c:v>#N/A</c:v>
                </c:pt>
                <c:pt idx="643" formatCode="_(* #,##0.00_);_(* \(#,##0.00\);_(* &quot;-&quot;??_);_(@_)">
                  <c:v>#N/A</c:v>
                </c:pt>
                <c:pt idx="644" formatCode="_(* #,##0.00_);_(* \(#,##0.00\);_(* &quot;-&quot;??_);_(@_)">
                  <c:v>#N/A</c:v>
                </c:pt>
                <c:pt idx="645" formatCode="_(* #,##0.00_);_(* \(#,##0.00\);_(* &quot;-&quot;??_);_(@_)">
                  <c:v>#N/A</c:v>
                </c:pt>
                <c:pt idx="646" formatCode="_(* #,##0.00_);_(* \(#,##0.00\);_(* &quot;-&quot;??_);_(@_)">
                  <c:v>#N/A</c:v>
                </c:pt>
                <c:pt idx="647" formatCode="_(* #,##0.00_);_(* \(#,##0.00\);_(* &quot;-&quot;??_);_(@_)">
                  <c:v>#N/A</c:v>
                </c:pt>
                <c:pt idx="648" formatCode="_(* #,##0.00_);_(* \(#,##0.00\);_(* &quot;-&quot;??_);_(@_)">
                  <c:v>#N/A</c:v>
                </c:pt>
                <c:pt idx="649" formatCode="_(* #,##0.00_);_(* \(#,##0.00\);_(* &quot;-&quot;??_);_(@_)">
                  <c:v>#N/A</c:v>
                </c:pt>
                <c:pt idx="650" formatCode="_(* #,##0.00_);_(* \(#,##0.00\);_(* &quot;-&quot;??_);_(@_)">
                  <c:v>#N/A</c:v>
                </c:pt>
                <c:pt idx="651" formatCode="_(* #,##0.00_);_(* \(#,##0.00\);_(* &quot;-&quot;??_);_(@_)">
                  <c:v>#N/A</c:v>
                </c:pt>
                <c:pt idx="652" formatCode="_(* #,##0.00_);_(* \(#,##0.00\);_(* &quot;-&quot;??_);_(@_)">
                  <c:v>#N/A</c:v>
                </c:pt>
                <c:pt idx="653" formatCode="_(* #,##0.00_);_(* \(#,##0.00\);_(* &quot;-&quot;??_);_(@_)">
                  <c:v>#N/A</c:v>
                </c:pt>
                <c:pt idx="654" formatCode="_(* #,##0.00_);_(* \(#,##0.00\);_(* &quot;-&quot;??_);_(@_)">
                  <c:v>#N/A</c:v>
                </c:pt>
                <c:pt idx="655" formatCode="_(* #,##0.00_);_(* \(#,##0.00\);_(* &quot;-&quot;??_);_(@_)">
                  <c:v>#N/A</c:v>
                </c:pt>
                <c:pt idx="656" formatCode="_(* #,##0.00_);_(* \(#,##0.00\);_(* &quot;-&quot;??_);_(@_)">
                  <c:v>#N/A</c:v>
                </c:pt>
                <c:pt idx="657" formatCode="_(* #,##0.00_);_(* \(#,##0.00\);_(* &quot;-&quot;??_);_(@_)">
                  <c:v>#N/A</c:v>
                </c:pt>
                <c:pt idx="658" formatCode="_(* #,##0.00_);_(* \(#,##0.00\);_(* &quot;-&quot;??_);_(@_)">
                  <c:v>#N/A</c:v>
                </c:pt>
                <c:pt idx="659" formatCode="_(* #,##0.00_);_(* \(#,##0.00\);_(* &quot;-&quot;??_);_(@_)">
                  <c:v>#N/A</c:v>
                </c:pt>
                <c:pt idx="660" formatCode="_(* #,##0.00_);_(* \(#,##0.00\);_(* &quot;-&quot;??_);_(@_)">
                  <c:v>#N/A</c:v>
                </c:pt>
                <c:pt idx="661" formatCode="_(* #,##0.00_);_(* \(#,##0.00\);_(* &quot;-&quot;??_);_(@_)">
                  <c:v>#N/A</c:v>
                </c:pt>
                <c:pt idx="662" formatCode="_(* #,##0.00_);_(* \(#,##0.00\);_(* &quot;-&quot;??_);_(@_)">
                  <c:v>#N/A</c:v>
                </c:pt>
                <c:pt idx="663" formatCode="_(* #,##0.00_);_(* \(#,##0.00\);_(* &quot;-&quot;??_);_(@_)">
                  <c:v>#N/A</c:v>
                </c:pt>
                <c:pt idx="664" formatCode="_(* #,##0.00_);_(* \(#,##0.00\);_(* &quot;-&quot;??_);_(@_)">
                  <c:v>#N/A</c:v>
                </c:pt>
                <c:pt idx="665" formatCode="_(* #,##0.00_);_(* \(#,##0.00\);_(* &quot;-&quot;??_);_(@_)">
                  <c:v>#N/A</c:v>
                </c:pt>
                <c:pt idx="666" formatCode="_(* #,##0.00_);_(* \(#,##0.00\);_(* &quot;-&quot;??_);_(@_)">
                  <c:v>#N/A</c:v>
                </c:pt>
                <c:pt idx="667" formatCode="_(* #,##0.00_);_(* \(#,##0.00\);_(* &quot;-&quot;??_);_(@_)">
                  <c:v>#N/A</c:v>
                </c:pt>
                <c:pt idx="668" formatCode="_(* #,##0.00_);_(* \(#,##0.00\);_(* &quot;-&quot;??_);_(@_)">
                  <c:v>#N/A</c:v>
                </c:pt>
                <c:pt idx="669" formatCode="_(* #,##0.00_);_(* \(#,##0.00\);_(* &quot;-&quot;??_);_(@_)">
                  <c:v>#N/A</c:v>
                </c:pt>
                <c:pt idx="670" formatCode="_(* #,##0.00_);_(* \(#,##0.00\);_(* &quot;-&quot;??_);_(@_)">
                  <c:v>#N/A</c:v>
                </c:pt>
                <c:pt idx="671" formatCode="_(* #,##0.00_);_(* \(#,##0.00\);_(* &quot;-&quot;??_);_(@_)">
                  <c:v>#N/A</c:v>
                </c:pt>
                <c:pt idx="672" formatCode="_(* #,##0.00_);_(* \(#,##0.00\);_(* &quot;-&quot;??_);_(@_)">
                  <c:v>#N/A</c:v>
                </c:pt>
                <c:pt idx="673" formatCode="_(* #,##0.00_);_(* \(#,##0.00\);_(* &quot;-&quot;??_);_(@_)">
                  <c:v>#N/A</c:v>
                </c:pt>
                <c:pt idx="674" formatCode="_(* #,##0.00_);_(* \(#,##0.00\);_(* &quot;-&quot;??_);_(@_)">
                  <c:v>#N/A</c:v>
                </c:pt>
                <c:pt idx="675" formatCode="_(* #,##0.00_);_(* \(#,##0.00\);_(* &quot;-&quot;??_);_(@_)">
                  <c:v>#N/A</c:v>
                </c:pt>
                <c:pt idx="676" formatCode="_(* #,##0.00_);_(* \(#,##0.00\);_(* &quot;-&quot;??_);_(@_)">
                  <c:v>#N/A</c:v>
                </c:pt>
                <c:pt idx="677" formatCode="_(* #,##0.00_);_(* \(#,##0.00\);_(* &quot;-&quot;??_);_(@_)">
                  <c:v>#N/A</c:v>
                </c:pt>
                <c:pt idx="678" formatCode="_(* #,##0.00_);_(* \(#,##0.00\);_(* &quot;-&quot;??_);_(@_)">
                  <c:v>#N/A</c:v>
                </c:pt>
                <c:pt idx="679" formatCode="_(* #,##0.00_);_(* \(#,##0.00\);_(* &quot;-&quot;??_);_(@_)">
                  <c:v>#N/A</c:v>
                </c:pt>
                <c:pt idx="680" formatCode="_(* #,##0.00_);_(* \(#,##0.00\);_(* &quot;-&quot;??_);_(@_)">
                  <c:v>#N/A</c:v>
                </c:pt>
                <c:pt idx="681" formatCode="_(* #,##0.00_);_(* \(#,##0.00\);_(* &quot;-&quot;??_);_(@_)">
                  <c:v>#N/A</c:v>
                </c:pt>
                <c:pt idx="682" formatCode="_(* #,##0.00_);_(* \(#,##0.00\);_(* &quot;-&quot;??_);_(@_)">
                  <c:v>#N/A</c:v>
                </c:pt>
                <c:pt idx="683" formatCode="_(* #,##0.00_);_(* \(#,##0.00\);_(* &quot;-&quot;??_);_(@_)">
                  <c:v>#N/A</c:v>
                </c:pt>
                <c:pt idx="684" formatCode="_(* #,##0.00_);_(* \(#,##0.00\);_(* &quot;-&quot;??_);_(@_)">
                  <c:v>#N/A</c:v>
                </c:pt>
                <c:pt idx="685" formatCode="_(* #,##0.00_);_(* \(#,##0.00\);_(* &quot;-&quot;??_);_(@_)">
                  <c:v>#N/A</c:v>
                </c:pt>
                <c:pt idx="686" formatCode="_(* #,##0.00_);_(* \(#,##0.00\);_(* &quot;-&quot;??_);_(@_)">
                  <c:v>#N/A</c:v>
                </c:pt>
                <c:pt idx="687" formatCode="_(* #,##0.00_);_(* \(#,##0.00\);_(* &quot;-&quot;??_);_(@_)">
                  <c:v>#N/A</c:v>
                </c:pt>
                <c:pt idx="688" formatCode="_(* #,##0.00_);_(* \(#,##0.00\);_(* &quot;-&quot;??_);_(@_)">
                  <c:v>#N/A</c:v>
                </c:pt>
                <c:pt idx="689" formatCode="_(* #,##0.00_);_(* \(#,##0.00\);_(* &quot;-&quot;??_);_(@_)">
                  <c:v>#N/A</c:v>
                </c:pt>
                <c:pt idx="690" formatCode="_(* #,##0.00_);_(* \(#,##0.00\);_(* &quot;-&quot;??_);_(@_)">
                  <c:v>#N/A</c:v>
                </c:pt>
                <c:pt idx="691" formatCode="_(* #,##0.00_);_(* \(#,##0.00\);_(* &quot;-&quot;??_);_(@_)">
                  <c:v>#N/A</c:v>
                </c:pt>
                <c:pt idx="692" formatCode="_(* #,##0.00_);_(* \(#,##0.00\);_(* &quot;-&quot;??_);_(@_)">
                  <c:v>#N/A</c:v>
                </c:pt>
                <c:pt idx="693" formatCode="_(* #,##0.00_);_(* \(#,##0.00\);_(* &quot;-&quot;??_);_(@_)">
                  <c:v>#N/A</c:v>
                </c:pt>
                <c:pt idx="694" formatCode="_(* #,##0.00_);_(* \(#,##0.00\);_(* &quot;-&quot;??_);_(@_)">
                  <c:v>#N/A</c:v>
                </c:pt>
                <c:pt idx="695" formatCode="_(* #,##0.00_);_(* \(#,##0.00\);_(* &quot;-&quot;??_);_(@_)">
                  <c:v>#N/A</c:v>
                </c:pt>
                <c:pt idx="696" formatCode="_(* #,##0.00_);_(* \(#,##0.00\);_(* &quot;-&quot;??_);_(@_)">
                  <c:v>#N/A</c:v>
                </c:pt>
                <c:pt idx="697" formatCode="_(* #,##0.00_);_(* \(#,##0.00\);_(* &quot;-&quot;??_);_(@_)">
                  <c:v>#N/A</c:v>
                </c:pt>
                <c:pt idx="698" formatCode="_(* #,##0.00_);_(* \(#,##0.00\);_(* &quot;-&quot;??_);_(@_)">
                  <c:v>#N/A</c:v>
                </c:pt>
                <c:pt idx="699" formatCode="_(* #,##0.00_);_(* \(#,##0.00\);_(* &quot;-&quot;??_);_(@_)">
                  <c:v>#N/A</c:v>
                </c:pt>
                <c:pt idx="700" formatCode="_(* #,##0.00_);_(* \(#,##0.00\);_(* &quot;-&quot;??_);_(@_)">
                  <c:v>#N/A</c:v>
                </c:pt>
                <c:pt idx="701" formatCode="_(* #,##0.00_);_(* \(#,##0.00\);_(* &quot;-&quot;??_);_(@_)">
                  <c:v>#N/A</c:v>
                </c:pt>
                <c:pt idx="702" formatCode="_(* #,##0.00_);_(* \(#,##0.00\);_(* &quot;-&quot;??_);_(@_)">
                  <c:v>#N/A</c:v>
                </c:pt>
                <c:pt idx="703" formatCode="_(* #,##0.00_);_(* \(#,##0.00\);_(* &quot;-&quot;??_);_(@_)">
                  <c:v>#N/A</c:v>
                </c:pt>
                <c:pt idx="704" formatCode="_(* #,##0.00_);_(* \(#,##0.00\);_(* &quot;-&quot;??_);_(@_)">
                  <c:v>#N/A</c:v>
                </c:pt>
                <c:pt idx="705" formatCode="_(* #,##0.00_);_(* \(#,##0.00\);_(* &quot;-&quot;??_);_(@_)">
                  <c:v>#N/A</c:v>
                </c:pt>
                <c:pt idx="706" formatCode="_(* #,##0.00_);_(* \(#,##0.00\);_(* &quot;-&quot;??_);_(@_)">
                  <c:v>#N/A</c:v>
                </c:pt>
                <c:pt idx="707" formatCode="_(* #,##0.00_);_(* \(#,##0.00\);_(* &quot;-&quot;??_);_(@_)">
                  <c:v>#N/A</c:v>
                </c:pt>
                <c:pt idx="708" formatCode="_(* #,##0.00_);_(* \(#,##0.00\);_(* &quot;-&quot;??_);_(@_)">
                  <c:v>#N/A</c:v>
                </c:pt>
                <c:pt idx="709" formatCode="_(* #,##0.00_);_(* \(#,##0.00\);_(* &quot;-&quot;??_);_(@_)">
                  <c:v>#N/A</c:v>
                </c:pt>
                <c:pt idx="710" formatCode="_(* #,##0.00_);_(* \(#,##0.00\);_(* &quot;-&quot;??_);_(@_)">
                  <c:v>#N/A</c:v>
                </c:pt>
                <c:pt idx="711" formatCode="_(* #,##0.00_);_(* \(#,##0.00\);_(* &quot;-&quot;??_);_(@_)">
                  <c:v>#N/A</c:v>
                </c:pt>
                <c:pt idx="712" formatCode="_(* #,##0.00_);_(* \(#,##0.00\);_(* &quot;-&quot;??_);_(@_)">
                  <c:v>#N/A</c:v>
                </c:pt>
                <c:pt idx="713" formatCode="_(* #,##0.00_);_(* \(#,##0.00\);_(* &quot;-&quot;??_);_(@_)">
                  <c:v>#N/A</c:v>
                </c:pt>
                <c:pt idx="714" formatCode="_(* #,##0.00_);_(* \(#,##0.00\);_(* &quot;-&quot;??_);_(@_)">
                  <c:v>#N/A</c:v>
                </c:pt>
                <c:pt idx="715" formatCode="_(* #,##0.00_);_(* \(#,##0.00\);_(* &quot;-&quot;??_);_(@_)">
                  <c:v>#N/A</c:v>
                </c:pt>
                <c:pt idx="716" formatCode="_(* #,##0.00_);_(* \(#,##0.00\);_(* &quot;-&quot;??_);_(@_)">
                  <c:v>#N/A</c:v>
                </c:pt>
                <c:pt idx="717" formatCode="_(* #,##0.00_);_(* \(#,##0.00\);_(* &quot;-&quot;??_);_(@_)">
                  <c:v>#N/A</c:v>
                </c:pt>
                <c:pt idx="718" formatCode="_(* #,##0.00_);_(* \(#,##0.00\);_(* &quot;-&quot;??_);_(@_)">
                  <c:v>#N/A</c:v>
                </c:pt>
                <c:pt idx="719" formatCode="_(* #,##0.00_);_(* \(#,##0.00\);_(* &quot;-&quot;??_);_(@_)">
                  <c:v>#N/A</c:v>
                </c:pt>
                <c:pt idx="720" formatCode="_(* #,##0.00_);_(* \(#,##0.00\);_(* &quot;-&quot;??_);_(@_)">
                  <c:v>#N/A</c:v>
                </c:pt>
                <c:pt idx="721" formatCode="_(* #,##0.00_);_(* \(#,##0.00\);_(* &quot;-&quot;??_);_(@_)">
                  <c:v>#N/A</c:v>
                </c:pt>
                <c:pt idx="722" formatCode="_(* #,##0.00_);_(* \(#,##0.00\);_(* &quot;-&quot;??_);_(@_)">
                  <c:v>#N/A</c:v>
                </c:pt>
                <c:pt idx="723" formatCode="_(* #,##0.00_);_(* \(#,##0.00\);_(* &quot;-&quot;??_);_(@_)">
                  <c:v>#N/A</c:v>
                </c:pt>
                <c:pt idx="724" formatCode="_(* #,##0.00_);_(* \(#,##0.00\);_(* &quot;-&quot;??_);_(@_)">
                  <c:v>#N/A</c:v>
                </c:pt>
                <c:pt idx="725" formatCode="_(* #,##0.00_);_(* \(#,##0.00\);_(* &quot;-&quot;??_);_(@_)">
                  <c:v>#N/A</c:v>
                </c:pt>
                <c:pt idx="726" formatCode="_(* #,##0.00_);_(* \(#,##0.00\);_(* &quot;-&quot;??_);_(@_)">
                  <c:v>#N/A</c:v>
                </c:pt>
                <c:pt idx="727" formatCode="_(* #,##0.00_);_(* \(#,##0.00\);_(* &quot;-&quot;??_);_(@_)">
                  <c:v>#N/A</c:v>
                </c:pt>
                <c:pt idx="728" formatCode="_(* #,##0.00_);_(* \(#,##0.00\);_(* &quot;-&quot;??_);_(@_)">
                  <c:v>#N/A</c:v>
                </c:pt>
                <c:pt idx="729" formatCode="_(* #,##0.00_);_(* \(#,##0.00\);_(* &quot;-&quot;??_);_(@_)">
                  <c:v>#N/A</c:v>
                </c:pt>
                <c:pt idx="730" formatCode="_(* #,##0.00_);_(* \(#,##0.00\);_(* &quot;-&quot;??_);_(@_)">
                  <c:v>#N/A</c:v>
                </c:pt>
                <c:pt idx="731" formatCode="_(* #,##0.00_);_(* \(#,##0.00\);_(* &quot;-&quot;??_);_(@_)">
                  <c:v>#N/A</c:v>
                </c:pt>
                <c:pt idx="732" formatCode="_(* #,##0.00_);_(* \(#,##0.00\);_(* &quot;-&quot;??_);_(@_)">
                  <c:v>#N/A</c:v>
                </c:pt>
                <c:pt idx="733" formatCode="_(* #,##0.00_);_(* \(#,##0.00\);_(* &quot;-&quot;??_);_(@_)">
                  <c:v>#N/A</c:v>
                </c:pt>
                <c:pt idx="734" formatCode="_(* #,##0.00_);_(* \(#,##0.00\);_(* &quot;-&quot;??_);_(@_)">
                  <c:v>#N/A</c:v>
                </c:pt>
                <c:pt idx="735" formatCode="_(* #,##0.00_);_(* \(#,##0.00\);_(* &quot;-&quot;??_);_(@_)">
                  <c:v>#N/A</c:v>
                </c:pt>
                <c:pt idx="736" formatCode="_(* #,##0.00_);_(* \(#,##0.00\);_(* &quot;-&quot;??_);_(@_)">
                  <c:v>#N/A</c:v>
                </c:pt>
                <c:pt idx="737" formatCode="_(* #,##0.00_);_(* \(#,##0.00\);_(* &quot;-&quot;??_);_(@_)">
                  <c:v>#N/A</c:v>
                </c:pt>
                <c:pt idx="738" formatCode="_(* #,##0.00_);_(* \(#,##0.00\);_(* &quot;-&quot;??_);_(@_)">
                  <c:v>#N/A</c:v>
                </c:pt>
                <c:pt idx="739" formatCode="_(* #,##0.00_);_(* \(#,##0.00\);_(* &quot;-&quot;??_);_(@_)">
                  <c:v>#N/A</c:v>
                </c:pt>
                <c:pt idx="740" formatCode="_(* #,##0.00_);_(* \(#,##0.00\);_(* &quot;-&quot;??_);_(@_)">
                  <c:v>#N/A</c:v>
                </c:pt>
                <c:pt idx="741" formatCode="_(* #,##0.00_);_(* \(#,##0.00\);_(* &quot;-&quot;??_);_(@_)">
                  <c:v>#N/A</c:v>
                </c:pt>
                <c:pt idx="742" formatCode="_(* #,##0.00_);_(* \(#,##0.00\);_(* &quot;-&quot;??_);_(@_)">
                  <c:v>#N/A</c:v>
                </c:pt>
                <c:pt idx="743" formatCode="_(* #,##0.00_);_(* \(#,##0.00\);_(* &quot;-&quot;??_);_(@_)">
                  <c:v>#N/A</c:v>
                </c:pt>
                <c:pt idx="744" formatCode="_(* #,##0.00_);_(* \(#,##0.00\);_(* &quot;-&quot;??_);_(@_)">
                  <c:v>#N/A</c:v>
                </c:pt>
                <c:pt idx="745" formatCode="_(* #,##0.00_);_(* \(#,##0.00\);_(* &quot;-&quot;??_);_(@_)">
                  <c:v>#N/A</c:v>
                </c:pt>
                <c:pt idx="746" formatCode="_(* #,##0.00_);_(* \(#,##0.00\);_(* &quot;-&quot;??_);_(@_)">
                  <c:v>#N/A</c:v>
                </c:pt>
                <c:pt idx="747" formatCode="_(* #,##0.00_);_(* \(#,##0.00\);_(* &quot;-&quot;??_);_(@_)">
                  <c:v>#N/A</c:v>
                </c:pt>
                <c:pt idx="748" formatCode="_(* #,##0.00_);_(* \(#,##0.00\);_(* &quot;-&quot;??_);_(@_)">
                  <c:v>#N/A</c:v>
                </c:pt>
                <c:pt idx="749" formatCode="_(* #,##0.00_);_(* \(#,##0.00\);_(* &quot;-&quot;??_);_(@_)">
                  <c:v>#N/A</c:v>
                </c:pt>
                <c:pt idx="750" formatCode="_(* #,##0.00_);_(* \(#,##0.00\);_(* &quot;-&quot;??_);_(@_)">
                  <c:v>#N/A</c:v>
                </c:pt>
                <c:pt idx="751" formatCode="_(* #,##0.00_);_(* \(#,##0.00\);_(* &quot;-&quot;??_);_(@_)">
                  <c:v>#N/A</c:v>
                </c:pt>
                <c:pt idx="752" formatCode="_(* #,##0.00_);_(* \(#,##0.00\);_(* &quot;-&quot;??_);_(@_)">
                  <c:v>#N/A</c:v>
                </c:pt>
                <c:pt idx="753" formatCode="_(* #,##0.00_);_(* \(#,##0.00\);_(* &quot;-&quot;??_);_(@_)">
                  <c:v>#N/A</c:v>
                </c:pt>
                <c:pt idx="754" formatCode="_(* #,##0.00_);_(* \(#,##0.00\);_(* &quot;-&quot;??_);_(@_)">
                  <c:v>#N/A</c:v>
                </c:pt>
                <c:pt idx="755" formatCode="_(* #,##0.00_);_(* \(#,##0.00\);_(* &quot;-&quot;??_);_(@_)">
                  <c:v>#N/A</c:v>
                </c:pt>
                <c:pt idx="756" formatCode="_(* #,##0.00_);_(* \(#,##0.00\);_(* &quot;-&quot;??_);_(@_)">
                  <c:v>#N/A</c:v>
                </c:pt>
                <c:pt idx="757" formatCode="_(* #,##0.00_);_(* \(#,##0.00\);_(* &quot;-&quot;??_);_(@_)">
                  <c:v>#N/A</c:v>
                </c:pt>
                <c:pt idx="758" formatCode="_(* #,##0.00_);_(* \(#,##0.00\);_(* &quot;-&quot;??_);_(@_)">
                  <c:v>#N/A</c:v>
                </c:pt>
                <c:pt idx="759" formatCode="_(* #,##0.00_);_(* \(#,##0.00\);_(* &quot;-&quot;??_);_(@_)">
                  <c:v>#N/A</c:v>
                </c:pt>
                <c:pt idx="760" formatCode="_(* #,##0.00_);_(* \(#,##0.00\);_(* &quot;-&quot;??_);_(@_)">
                  <c:v>#N/A</c:v>
                </c:pt>
                <c:pt idx="761" formatCode="_(* #,##0.00_);_(* \(#,##0.00\);_(* &quot;-&quot;??_);_(@_)">
                  <c:v>#N/A</c:v>
                </c:pt>
                <c:pt idx="762" formatCode="_(* #,##0.00_);_(* \(#,##0.00\);_(* &quot;-&quot;??_);_(@_)">
                  <c:v>#N/A</c:v>
                </c:pt>
                <c:pt idx="763" formatCode="_(* #,##0.00_);_(* \(#,##0.00\);_(* &quot;-&quot;??_);_(@_)">
                  <c:v>#N/A</c:v>
                </c:pt>
                <c:pt idx="764" formatCode="_(* #,##0.00_);_(* \(#,##0.00\);_(* &quot;-&quot;??_);_(@_)">
                  <c:v>#N/A</c:v>
                </c:pt>
                <c:pt idx="765" formatCode="_(* #,##0.00_);_(* \(#,##0.00\);_(* &quot;-&quot;??_);_(@_)">
                  <c:v>#N/A</c:v>
                </c:pt>
                <c:pt idx="766" formatCode="_(* #,##0.00_);_(* \(#,##0.00\);_(* &quot;-&quot;??_);_(@_)">
                  <c:v>#N/A</c:v>
                </c:pt>
                <c:pt idx="767" formatCode="_(* #,##0.00_);_(* \(#,##0.00\);_(* &quot;-&quot;??_);_(@_)">
                  <c:v>#N/A</c:v>
                </c:pt>
                <c:pt idx="768" formatCode="_(* #,##0.00_);_(* \(#,##0.00\);_(* &quot;-&quot;??_);_(@_)">
                  <c:v>#N/A</c:v>
                </c:pt>
                <c:pt idx="769" formatCode="_(* #,##0.00_);_(* \(#,##0.00\);_(* &quot;-&quot;??_);_(@_)">
                  <c:v>#N/A</c:v>
                </c:pt>
                <c:pt idx="770" formatCode="_(* #,##0.00_);_(* \(#,##0.00\);_(* &quot;-&quot;??_);_(@_)">
                  <c:v>#N/A</c:v>
                </c:pt>
                <c:pt idx="771" formatCode="_(* #,##0.00_);_(* \(#,##0.00\);_(* &quot;-&quot;??_);_(@_)">
                  <c:v>#N/A</c:v>
                </c:pt>
                <c:pt idx="772" formatCode="_(* #,##0.00_);_(* \(#,##0.00\);_(* &quot;-&quot;??_);_(@_)">
                  <c:v>#N/A</c:v>
                </c:pt>
                <c:pt idx="773" formatCode="_(* #,##0.00_);_(* \(#,##0.00\);_(* &quot;-&quot;??_);_(@_)">
                  <c:v>#N/A</c:v>
                </c:pt>
                <c:pt idx="774" formatCode="_(* #,##0.00_);_(* \(#,##0.00\);_(* &quot;-&quot;??_);_(@_)">
                  <c:v>#N/A</c:v>
                </c:pt>
                <c:pt idx="775" formatCode="_(* #,##0.00_);_(* \(#,##0.00\);_(* &quot;-&quot;??_);_(@_)">
                  <c:v>#N/A</c:v>
                </c:pt>
                <c:pt idx="776" formatCode="_(* #,##0.00_);_(* \(#,##0.00\);_(* &quot;-&quot;??_);_(@_)">
                  <c:v>#N/A</c:v>
                </c:pt>
                <c:pt idx="777" formatCode="_(* #,##0.00_);_(* \(#,##0.00\);_(* &quot;-&quot;??_);_(@_)">
                  <c:v>#N/A</c:v>
                </c:pt>
                <c:pt idx="778" formatCode="_(* #,##0.00_);_(* \(#,##0.00\);_(* &quot;-&quot;??_);_(@_)">
                  <c:v>#N/A</c:v>
                </c:pt>
                <c:pt idx="779" formatCode="_(* #,##0.00_);_(* \(#,##0.00\);_(* &quot;-&quot;??_);_(@_)">
                  <c:v>#N/A</c:v>
                </c:pt>
                <c:pt idx="780" formatCode="_(* #,##0.00_);_(* \(#,##0.00\);_(* &quot;-&quot;??_);_(@_)">
                  <c:v>#N/A</c:v>
                </c:pt>
                <c:pt idx="781" formatCode="_(* #,##0.00_);_(* \(#,##0.00\);_(* &quot;-&quot;??_);_(@_)">
                  <c:v>#N/A</c:v>
                </c:pt>
                <c:pt idx="782" formatCode="_(* #,##0.00_);_(* \(#,##0.00\);_(* &quot;-&quot;??_);_(@_)">
                  <c:v>#N/A</c:v>
                </c:pt>
                <c:pt idx="783" formatCode="_(* #,##0.00_);_(* \(#,##0.00\);_(* &quot;-&quot;??_);_(@_)">
                  <c:v>#N/A</c:v>
                </c:pt>
                <c:pt idx="784" formatCode="_(* #,##0.00_);_(* \(#,##0.00\);_(* &quot;-&quot;??_);_(@_)">
                  <c:v>#N/A</c:v>
                </c:pt>
                <c:pt idx="785" formatCode="_(* #,##0.00_);_(* \(#,##0.00\);_(* &quot;-&quot;??_);_(@_)">
                  <c:v>#N/A</c:v>
                </c:pt>
                <c:pt idx="786" formatCode="_(* #,##0.00_);_(* \(#,##0.00\);_(* &quot;-&quot;??_);_(@_)">
                  <c:v>#N/A</c:v>
                </c:pt>
                <c:pt idx="787" formatCode="_(* #,##0.00_);_(* \(#,##0.00\);_(* &quot;-&quot;??_);_(@_)">
                  <c:v>#N/A</c:v>
                </c:pt>
                <c:pt idx="788" formatCode="_(* #,##0.00_);_(* \(#,##0.00\);_(* &quot;-&quot;??_);_(@_)">
                  <c:v>#N/A</c:v>
                </c:pt>
                <c:pt idx="789" formatCode="_(* #,##0.00_);_(* \(#,##0.00\);_(* &quot;-&quot;??_);_(@_)">
                  <c:v>#N/A</c:v>
                </c:pt>
                <c:pt idx="790" formatCode="_(* #,##0.00_);_(* \(#,##0.00\);_(* &quot;-&quot;??_);_(@_)">
                  <c:v>#N/A</c:v>
                </c:pt>
                <c:pt idx="791" formatCode="_(* #,##0.00_);_(* \(#,##0.00\);_(* &quot;-&quot;??_);_(@_)">
                  <c:v>#N/A</c:v>
                </c:pt>
                <c:pt idx="792" formatCode="_(* #,##0.00_);_(* \(#,##0.00\);_(* &quot;-&quot;??_);_(@_)">
                  <c:v>#N/A</c:v>
                </c:pt>
                <c:pt idx="793" formatCode="_(* #,##0.00_);_(* \(#,##0.00\);_(* &quot;-&quot;??_);_(@_)">
                  <c:v>#N/A</c:v>
                </c:pt>
                <c:pt idx="794" formatCode="_(* #,##0.00_);_(* \(#,##0.00\);_(* &quot;-&quot;??_);_(@_)">
                  <c:v>#N/A</c:v>
                </c:pt>
                <c:pt idx="795" formatCode="_(* #,##0.00_);_(* \(#,##0.00\);_(* &quot;-&quot;??_);_(@_)">
                  <c:v>#N/A</c:v>
                </c:pt>
                <c:pt idx="796" formatCode="_(* #,##0.00_);_(* \(#,##0.00\);_(* &quot;-&quot;??_);_(@_)">
                  <c:v>#N/A</c:v>
                </c:pt>
                <c:pt idx="797" formatCode="_(* #,##0.00_);_(* \(#,##0.00\);_(* &quot;-&quot;??_);_(@_)">
                  <c:v>#N/A</c:v>
                </c:pt>
                <c:pt idx="798" formatCode="_(* #,##0.00_);_(* \(#,##0.00\);_(* &quot;-&quot;??_);_(@_)">
                  <c:v>#N/A</c:v>
                </c:pt>
                <c:pt idx="799" formatCode="_(* #,##0.00_);_(* \(#,##0.00\);_(* &quot;-&quot;??_);_(@_)">
                  <c:v>#N/A</c:v>
                </c:pt>
                <c:pt idx="800" formatCode="_(* #,##0.00_);_(* \(#,##0.00\);_(* &quot;-&quot;??_);_(@_)">
                  <c:v>#N/A</c:v>
                </c:pt>
                <c:pt idx="801" formatCode="_(* #,##0.00_);_(* \(#,##0.00\);_(* &quot;-&quot;??_);_(@_)">
                  <c:v>#N/A</c:v>
                </c:pt>
                <c:pt idx="802" formatCode="_(* #,##0.00_);_(* \(#,##0.00\);_(* &quot;-&quot;??_);_(@_)">
                  <c:v>#N/A</c:v>
                </c:pt>
                <c:pt idx="803" formatCode="_(* #,##0.00_);_(* \(#,##0.00\);_(* &quot;-&quot;??_);_(@_)">
                  <c:v>#N/A</c:v>
                </c:pt>
                <c:pt idx="804" formatCode="_(* #,##0.00_);_(* \(#,##0.00\);_(* &quot;-&quot;??_);_(@_)">
                  <c:v>#N/A</c:v>
                </c:pt>
                <c:pt idx="805" formatCode="_(* #,##0.00_);_(* \(#,##0.00\);_(* &quot;-&quot;??_);_(@_)">
                  <c:v>#N/A</c:v>
                </c:pt>
                <c:pt idx="806" formatCode="_(* #,##0.00_);_(* \(#,##0.00\);_(* &quot;-&quot;??_);_(@_)">
                  <c:v>#N/A</c:v>
                </c:pt>
                <c:pt idx="807" formatCode="_(* #,##0.00_);_(* \(#,##0.00\);_(* &quot;-&quot;??_);_(@_)">
                  <c:v>#N/A</c:v>
                </c:pt>
                <c:pt idx="808" formatCode="_(* #,##0.00_);_(* \(#,##0.00\);_(* &quot;-&quot;??_);_(@_)">
                  <c:v>#N/A</c:v>
                </c:pt>
                <c:pt idx="809" formatCode="_(* #,##0.00_);_(* \(#,##0.00\);_(* &quot;-&quot;??_);_(@_)">
                  <c:v>#N/A</c:v>
                </c:pt>
                <c:pt idx="810" formatCode="_(* #,##0.00_);_(* \(#,##0.00\);_(* &quot;-&quot;??_);_(@_)">
                  <c:v>#N/A</c:v>
                </c:pt>
                <c:pt idx="811" formatCode="_(* #,##0.00_);_(* \(#,##0.00\);_(* &quot;-&quot;??_);_(@_)">
                  <c:v>#N/A</c:v>
                </c:pt>
                <c:pt idx="812" formatCode="_(* #,##0.00_);_(* \(#,##0.00\);_(* &quot;-&quot;??_);_(@_)">
                  <c:v>#N/A</c:v>
                </c:pt>
                <c:pt idx="813" formatCode="_(* #,##0.00_);_(* \(#,##0.00\);_(* &quot;-&quot;??_);_(@_)">
                  <c:v>#N/A</c:v>
                </c:pt>
                <c:pt idx="814" formatCode="_(* #,##0.00_);_(* \(#,##0.00\);_(* &quot;-&quot;??_);_(@_)">
                  <c:v>#N/A</c:v>
                </c:pt>
                <c:pt idx="815" formatCode="_(* #,##0.00_);_(* \(#,##0.00\);_(* &quot;-&quot;??_);_(@_)">
                  <c:v>#N/A</c:v>
                </c:pt>
                <c:pt idx="816" formatCode="_(* #,##0.00_);_(* \(#,##0.00\);_(* &quot;-&quot;??_);_(@_)">
                  <c:v>#N/A</c:v>
                </c:pt>
                <c:pt idx="817" formatCode="_(* #,##0.00_);_(* \(#,##0.00\);_(* &quot;-&quot;??_);_(@_)">
                  <c:v>#N/A</c:v>
                </c:pt>
                <c:pt idx="818" formatCode="_(* #,##0.00_);_(* \(#,##0.00\);_(* &quot;-&quot;??_);_(@_)">
                  <c:v>#N/A</c:v>
                </c:pt>
                <c:pt idx="819" formatCode="_(* #,##0.00_);_(* \(#,##0.00\);_(* &quot;-&quot;??_);_(@_)">
                  <c:v>#N/A</c:v>
                </c:pt>
                <c:pt idx="820" formatCode="_(* #,##0.00_);_(* \(#,##0.00\);_(* &quot;-&quot;??_);_(@_)">
                  <c:v>#N/A</c:v>
                </c:pt>
                <c:pt idx="821" formatCode="_(* #,##0.00_);_(* \(#,##0.00\);_(* &quot;-&quot;??_);_(@_)">
                  <c:v>#N/A</c:v>
                </c:pt>
                <c:pt idx="822" formatCode="_(* #,##0.00_);_(* \(#,##0.00\);_(* &quot;-&quot;??_);_(@_)">
                  <c:v>#N/A</c:v>
                </c:pt>
                <c:pt idx="823" formatCode="_(* #,##0.00_);_(* \(#,##0.00\);_(* &quot;-&quot;??_);_(@_)">
                  <c:v>#N/A</c:v>
                </c:pt>
                <c:pt idx="824" formatCode="_(* #,##0.00_);_(* \(#,##0.00\);_(* &quot;-&quot;??_);_(@_)">
                  <c:v>#N/A</c:v>
                </c:pt>
                <c:pt idx="825" formatCode="_(* #,##0.00_);_(* \(#,##0.00\);_(* &quot;-&quot;??_);_(@_)">
                  <c:v>#N/A</c:v>
                </c:pt>
                <c:pt idx="826" formatCode="_(* #,##0.00_);_(* \(#,##0.00\);_(* &quot;-&quot;??_);_(@_)">
                  <c:v>#N/A</c:v>
                </c:pt>
                <c:pt idx="827" formatCode="_(* #,##0.00_);_(* \(#,##0.00\);_(* &quot;-&quot;??_);_(@_)">
                  <c:v>#N/A</c:v>
                </c:pt>
                <c:pt idx="828" formatCode="_(* #,##0.00_);_(* \(#,##0.00\);_(* &quot;-&quot;??_);_(@_)">
                  <c:v>#N/A</c:v>
                </c:pt>
                <c:pt idx="829" formatCode="_(* #,##0.00_);_(* \(#,##0.00\);_(* &quot;-&quot;??_);_(@_)">
                  <c:v>#N/A</c:v>
                </c:pt>
                <c:pt idx="830" formatCode="_(* #,##0.00_);_(* \(#,##0.00\);_(* &quot;-&quot;??_);_(@_)">
                  <c:v>#N/A</c:v>
                </c:pt>
                <c:pt idx="831" formatCode="_(* #,##0.00_);_(* \(#,##0.00\);_(* &quot;-&quot;??_);_(@_)">
                  <c:v>#N/A</c:v>
                </c:pt>
                <c:pt idx="832" formatCode="_(* #,##0.00_);_(* \(#,##0.00\);_(* &quot;-&quot;??_);_(@_)">
                  <c:v>#N/A</c:v>
                </c:pt>
                <c:pt idx="833" formatCode="_(* #,##0.00_);_(* \(#,##0.00\);_(* &quot;-&quot;??_);_(@_)">
                  <c:v>#N/A</c:v>
                </c:pt>
                <c:pt idx="834" formatCode="_(* #,##0.00_);_(* \(#,##0.00\);_(* &quot;-&quot;??_);_(@_)">
                  <c:v>#N/A</c:v>
                </c:pt>
                <c:pt idx="835" formatCode="_(* #,##0.00_);_(* \(#,##0.00\);_(* &quot;-&quot;??_);_(@_)">
                  <c:v>#N/A</c:v>
                </c:pt>
                <c:pt idx="836" formatCode="_(* #,##0.00_);_(* \(#,##0.00\);_(* &quot;-&quot;??_);_(@_)">
                  <c:v>#N/A</c:v>
                </c:pt>
                <c:pt idx="837" formatCode="_(* #,##0.00_);_(* \(#,##0.00\);_(* &quot;-&quot;??_);_(@_)">
                  <c:v>#N/A</c:v>
                </c:pt>
                <c:pt idx="838" formatCode="_(* #,##0.00_);_(* \(#,##0.00\);_(* &quot;-&quot;??_);_(@_)">
                  <c:v>#N/A</c:v>
                </c:pt>
                <c:pt idx="839" formatCode="_(* #,##0.00_);_(* \(#,##0.00\);_(* &quot;-&quot;??_);_(@_)">
                  <c:v>#N/A</c:v>
                </c:pt>
                <c:pt idx="840" formatCode="_(* #,##0.00_);_(* \(#,##0.00\);_(* &quot;-&quot;??_);_(@_)">
                  <c:v>#N/A</c:v>
                </c:pt>
                <c:pt idx="841" formatCode="_(* #,##0.00_);_(* \(#,##0.00\);_(* &quot;-&quot;??_);_(@_)">
                  <c:v>#N/A</c:v>
                </c:pt>
                <c:pt idx="842" formatCode="_(* #,##0.00_);_(* \(#,##0.00\);_(* &quot;-&quot;??_);_(@_)">
                  <c:v>#N/A</c:v>
                </c:pt>
                <c:pt idx="843" formatCode="_(* #,##0.00_);_(* \(#,##0.00\);_(* &quot;-&quot;??_);_(@_)">
                  <c:v>#N/A</c:v>
                </c:pt>
                <c:pt idx="844" formatCode="_(* #,##0.00_);_(* \(#,##0.00\);_(* &quot;-&quot;??_);_(@_)">
                  <c:v>#N/A</c:v>
                </c:pt>
                <c:pt idx="845" formatCode="_(* #,##0.00_);_(* \(#,##0.00\);_(* &quot;-&quot;??_);_(@_)">
                  <c:v>#N/A</c:v>
                </c:pt>
                <c:pt idx="846" formatCode="_(* #,##0.00_);_(* \(#,##0.00\);_(* &quot;-&quot;??_);_(@_)">
                  <c:v>#N/A</c:v>
                </c:pt>
                <c:pt idx="847" formatCode="_(* #,##0.00_);_(* \(#,##0.00\);_(* &quot;-&quot;??_);_(@_)">
                  <c:v>#N/A</c:v>
                </c:pt>
                <c:pt idx="848" formatCode="_(* #,##0.00_);_(* \(#,##0.00\);_(* &quot;-&quot;??_);_(@_)">
                  <c:v>#N/A</c:v>
                </c:pt>
                <c:pt idx="849" formatCode="_(* #,##0.00_);_(* \(#,##0.00\);_(* &quot;-&quot;??_);_(@_)">
                  <c:v>#N/A</c:v>
                </c:pt>
                <c:pt idx="850" formatCode="_(* #,##0.00_);_(* \(#,##0.00\);_(* &quot;-&quot;??_);_(@_)">
                  <c:v>#N/A</c:v>
                </c:pt>
                <c:pt idx="851" formatCode="_(* #,##0.00_);_(* \(#,##0.00\);_(* &quot;-&quot;??_);_(@_)">
                  <c:v>#N/A</c:v>
                </c:pt>
                <c:pt idx="852" formatCode="_(* #,##0.00_);_(* \(#,##0.00\);_(* &quot;-&quot;??_);_(@_)">
                  <c:v>#N/A</c:v>
                </c:pt>
                <c:pt idx="853" formatCode="_(* #,##0.00_);_(* \(#,##0.00\);_(* &quot;-&quot;??_);_(@_)">
                  <c:v>#N/A</c:v>
                </c:pt>
                <c:pt idx="854" formatCode="_(* #,##0.00_);_(* \(#,##0.00\);_(* &quot;-&quot;??_);_(@_)">
                  <c:v>#N/A</c:v>
                </c:pt>
                <c:pt idx="855" formatCode="_(* #,##0.00_);_(* \(#,##0.00\);_(* &quot;-&quot;??_);_(@_)">
                  <c:v>#N/A</c:v>
                </c:pt>
                <c:pt idx="856" formatCode="_(* #,##0.00_);_(* \(#,##0.00\);_(* &quot;-&quot;??_);_(@_)">
                  <c:v>#N/A</c:v>
                </c:pt>
                <c:pt idx="857" formatCode="_(* #,##0.00_);_(* \(#,##0.00\);_(* &quot;-&quot;??_);_(@_)">
                  <c:v>#N/A</c:v>
                </c:pt>
                <c:pt idx="858" formatCode="_(* #,##0.00_);_(* \(#,##0.00\);_(* &quot;-&quot;??_);_(@_)">
                  <c:v>#N/A</c:v>
                </c:pt>
                <c:pt idx="859" formatCode="_(* #,##0.00_);_(* \(#,##0.00\);_(* &quot;-&quot;??_);_(@_)">
                  <c:v>#N/A</c:v>
                </c:pt>
                <c:pt idx="860" formatCode="_(* #,##0.00_);_(* \(#,##0.00\);_(* &quot;-&quot;??_);_(@_)">
                  <c:v>#N/A</c:v>
                </c:pt>
                <c:pt idx="861" formatCode="_(* #,##0.00_);_(* \(#,##0.00\);_(* &quot;-&quot;??_);_(@_)">
                  <c:v>#N/A</c:v>
                </c:pt>
                <c:pt idx="862" formatCode="_(* #,##0.00_);_(* \(#,##0.00\);_(* &quot;-&quot;??_);_(@_)">
                  <c:v>#N/A</c:v>
                </c:pt>
                <c:pt idx="863" formatCode="_(* #,##0.00_);_(* \(#,##0.00\);_(* &quot;-&quot;??_);_(@_)">
                  <c:v>#N/A</c:v>
                </c:pt>
                <c:pt idx="864" formatCode="_(* #,##0.00_);_(* \(#,##0.00\);_(* &quot;-&quot;??_);_(@_)">
                  <c:v>#N/A</c:v>
                </c:pt>
                <c:pt idx="865" formatCode="_(* #,##0.00_);_(* \(#,##0.00\);_(* &quot;-&quot;??_);_(@_)">
                  <c:v>#N/A</c:v>
                </c:pt>
                <c:pt idx="866" formatCode="_(* #,##0.00_);_(* \(#,##0.00\);_(* &quot;-&quot;??_);_(@_)">
                  <c:v>#N/A</c:v>
                </c:pt>
                <c:pt idx="867" formatCode="_(* #,##0.00_);_(* \(#,##0.00\);_(* &quot;-&quot;??_);_(@_)">
                  <c:v>#N/A</c:v>
                </c:pt>
                <c:pt idx="868" formatCode="_(* #,##0.00_);_(* \(#,##0.00\);_(* &quot;-&quot;??_);_(@_)">
                  <c:v>#N/A</c:v>
                </c:pt>
                <c:pt idx="869" formatCode="_(* #,##0.00_);_(* \(#,##0.00\);_(* &quot;-&quot;??_);_(@_)">
                  <c:v>#N/A</c:v>
                </c:pt>
                <c:pt idx="870" formatCode="_(* #,##0.00_);_(* \(#,##0.00\);_(* &quot;-&quot;??_);_(@_)">
                  <c:v>#N/A</c:v>
                </c:pt>
                <c:pt idx="871" formatCode="_(* #,##0.00_);_(* \(#,##0.00\);_(* &quot;-&quot;??_);_(@_)">
                  <c:v>#N/A</c:v>
                </c:pt>
                <c:pt idx="872" formatCode="_(* #,##0.00_);_(* \(#,##0.00\);_(* &quot;-&quot;??_);_(@_)">
                  <c:v>#N/A</c:v>
                </c:pt>
                <c:pt idx="873" formatCode="_(* #,##0.00_);_(* \(#,##0.00\);_(* &quot;-&quot;??_);_(@_)">
                  <c:v>#N/A</c:v>
                </c:pt>
                <c:pt idx="874" formatCode="_(* #,##0.00_);_(* \(#,##0.00\);_(* &quot;-&quot;??_);_(@_)">
                  <c:v>#N/A</c:v>
                </c:pt>
                <c:pt idx="875" formatCode="_(* #,##0.00_);_(* \(#,##0.00\);_(* &quot;-&quot;??_);_(@_)">
                  <c:v>#N/A</c:v>
                </c:pt>
                <c:pt idx="876" formatCode="_(* #,##0.00_);_(* \(#,##0.00\);_(* &quot;-&quot;??_);_(@_)">
                  <c:v>#N/A</c:v>
                </c:pt>
                <c:pt idx="877" formatCode="_(* #,##0.00_);_(* \(#,##0.00\);_(* &quot;-&quot;??_);_(@_)">
                  <c:v>#N/A</c:v>
                </c:pt>
                <c:pt idx="878" formatCode="_(* #,##0.00_);_(* \(#,##0.00\);_(* &quot;-&quot;??_);_(@_)">
                  <c:v>#N/A</c:v>
                </c:pt>
                <c:pt idx="879" formatCode="_(* #,##0.00_);_(* \(#,##0.00\);_(* &quot;-&quot;??_);_(@_)">
                  <c:v>#N/A</c:v>
                </c:pt>
                <c:pt idx="880" formatCode="_(* #,##0.00_);_(* \(#,##0.00\);_(* &quot;-&quot;??_);_(@_)">
                  <c:v>#N/A</c:v>
                </c:pt>
                <c:pt idx="881" formatCode="_(* #,##0.00_);_(* \(#,##0.00\);_(* &quot;-&quot;??_);_(@_)">
                  <c:v>#N/A</c:v>
                </c:pt>
                <c:pt idx="882" formatCode="_(* #,##0.00_);_(* \(#,##0.00\);_(* &quot;-&quot;??_);_(@_)">
                  <c:v>#N/A</c:v>
                </c:pt>
                <c:pt idx="883" formatCode="_(* #,##0.00_);_(* \(#,##0.00\);_(* &quot;-&quot;??_);_(@_)">
                  <c:v>#N/A</c:v>
                </c:pt>
                <c:pt idx="884" formatCode="_(* #,##0.00_);_(* \(#,##0.00\);_(* &quot;-&quot;??_);_(@_)">
                  <c:v>#N/A</c:v>
                </c:pt>
                <c:pt idx="885" formatCode="_(* #,##0.00_);_(* \(#,##0.00\);_(* &quot;-&quot;??_);_(@_)">
                  <c:v>#N/A</c:v>
                </c:pt>
                <c:pt idx="886" formatCode="_(* #,##0.00_);_(* \(#,##0.00\);_(* &quot;-&quot;??_);_(@_)">
                  <c:v>#N/A</c:v>
                </c:pt>
                <c:pt idx="887" formatCode="_(* #,##0.00_);_(* \(#,##0.00\);_(* &quot;-&quot;??_);_(@_)">
                  <c:v>#N/A</c:v>
                </c:pt>
                <c:pt idx="888" formatCode="_(* #,##0.00_);_(* \(#,##0.00\);_(* &quot;-&quot;??_);_(@_)">
                  <c:v>#N/A</c:v>
                </c:pt>
                <c:pt idx="889" formatCode="_(* #,##0.00_);_(* \(#,##0.00\);_(* &quot;-&quot;??_);_(@_)">
                  <c:v>#N/A</c:v>
                </c:pt>
                <c:pt idx="890" formatCode="_(* #,##0.00_);_(* \(#,##0.00\);_(* &quot;-&quot;??_);_(@_)">
                  <c:v>#N/A</c:v>
                </c:pt>
                <c:pt idx="891" formatCode="_(* #,##0.00_);_(* \(#,##0.00\);_(* &quot;-&quot;??_);_(@_)">
                  <c:v>#N/A</c:v>
                </c:pt>
                <c:pt idx="892" formatCode="_(* #,##0.00_);_(* \(#,##0.00\);_(* &quot;-&quot;??_);_(@_)">
                  <c:v>#N/A</c:v>
                </c:pt>
                <c:pt idx="893" formatCode="_(* #,##0.00_);_(* \(#,##0.00\);_(* &quot;-&quot;??_);_(@_)">
                  <c:v>#N/A</c:v>
                </c:pt>
                <c:pt idx="894" formatCode="_(* #,##0.00_);_(* \(#,##0.00\);_(* &quot;-&quot;??_);_(@_)">
                  <c:v>#N/A</c:v>
                </c:pt>
                <c:pt idx="895" formatCode="_(* #,##0.00_);_(* \(#,##0.00\);_(* &quot;-&quot;??_);_(@_)">
                  <c:v>#N/A</c:v>
                </c:pt>
                <c:pt idx="896" formatCode="_(* #,##0.00_);_(* \(#,##0.00\);_(* &quot;-&quot;??_);_(@_)">
                  <c:v>#N/A</c:v>
                </c:pt>
                <c:pt idx="897" formatCode="_(* #,##0.00_);_(* \(#,##0.00\);_(* &quot;-&quot;??_);_(@_)">
                  <c:v>#N/A</c:v>
                </c:pt>
                <c:pt idx="898" formatCode="_(* #,##0.00_);_(* \(#,##0.00\);_(* &quot;-&quot;??_);_(@_)">
                  <c:v>#N/A</c:v>
                </c:pt>
                <c:pt idx="899" formatCode="_(* #,##0.00_);_(* \(#,##0.00\);_(* &quot;-&quot;??_);_(@_)">
                  <c:v>#N/A</c:v>
                </c:pt>
                <c:pt idx="900" formatCode="_(* #,##0.00_);_(* \(#,##0.00\);_(* &quot;-&quot;??_);_(@_)">
                  <c:v>#N/A</c:v>
                </c:pt>
                <c:pt idx="901" formatCode="_(* #,##0.00_);_(* \(#,##0.00\);_(* &quot;-&quot;??_);_(@_)">
                  <c:v>#N/A</c:v>
                </c:pt>
                <c:pt idx="902" formatCode="_(* #,##0.00_);_(* \(#,##0.00\);_(* &quot;-&quot;??_);_(@_)">
                  <c:v>#N/A</c:v>
                </c:pt>
                <c:pt idx="903" formatCode="_(* #,##0.00_);_(* \(#,##0.00\);_(* &quot;-&quot;??_);_(@_)">
                  <c:v>#N/A</c:v>
                </c:pt>
                <c:pt idx="904" formatCode="_(* #,##0.00_);_(* \(#,##0.00\);_(* &quot;-&quot;??_);_(@_)">
                  <c:v>#N/A</c:v>
                </c:pt>
                <c:pt idx="905" formatCode="_(* #,##0.00_);_(* \(#,##0.00\);_(* &quot;-&quot;??_);_(@_)">
                  <c:v>#N/A</c:v>
                </c:pt>
                <c:pt idx="906" formatCode="_(* #,##0.00_);_(* \(#,##0.00\);_(* &quot;-&quot;??_);_(@_)">
                  <c:v>#N/A</c:v>
                </c:pt>
                <c:pt idx="907" formatCode="_(* #,##0.00_);_(* \(#,##0.00\);_(* &quot;-&quot;??_);_(@_)">
                  <c:v>#N/A</c:v>
                </c:pt>
                <c:pt idx="908" formatCode="_(* #,##0.00_);_(* \(#,##0.00\);_(* &quot;-&quot;??_);_(@_)">
                  <c:v>#N/A</c:v>
                </c:pt>
                <c:pt idx="909" formatCode="_(* #,##0.00_);_(* \(#,##0.00\);_(* &quot;-&quot;??_);_(@_)">
                  <c:v>#N/A</c:v>
                </c:pt>
                <c:pt idx="910" formatCode="_(* #,##0.00_);_(* \(#,##0.00\);_(* &quot;-&quot;??_);_(@_)">
                  <c:v>#N/A</c:v>
                </c:pt>
                <c:pt idx="911" formatCode="_(* #,##0.00_);_(* \(#,##0.00\);_(* &quot;-&quot;??_);_(@_)">
                  <c:v>#N/A</c:v>
                </c:pt>
                <c:pt idx="912" formatCode="_(* #,##0.00_);_(* \(#,##0.00\);_(* &quot;-&quot;??_);_(@_)">
                  <c:v>#N/A</c:v>
                </c:pt>
                <c:pt idx="913" formatCode="_(* #,##0.00_);_(* \(#,##0.00\);_(* &quot;-&quot;??_);_(@_)">
                  <c:v>#N/A</c:v>
                </c:pt>
                <c:pt idx="914" formatCode="_(* #,##0.00_);_(* \(#,##0.00\);_(* &quot;-&quot;??_);_(@_)">
                  <c:v>#N/A</c:v>
                </c:pt>
                <c:pt idx="915" formatCode="_(* #,##0.00_);_(* \(#,##0.00\);_(* &quot;-&quot;??_);_(@_)">
                  <c:v>#N/A</c:v>
                </c:pt>
                <c:pt idx="916" formatCode="_(* #,##0.00_);_(* \(#,##0.00\);_(* &quot;-&quot;??_);_(@_)">
                  <c:v>#N/A</c:v>
                </c:pt>
                <c:pt idx="917" formatCode="_(* #,##0.00_);_(* \(#,##0.00\);_(* &quot;-&quot;??_);_(@_)">
                  <c:v>#N/A</c:v>
                </c:pt>
                <c:pt idx="918" formatCode="_(* #,##0.00_);_(* \(#,##0.00\);_(* &quot;-&quot;??_);_(@_)">
                  <c:v>#N/A</c:v>
                </c:pt>
                <c:pt idx="919" formatCode="_(* #,##0.00_);_(* \(#,##0.00\);_(* &quot;-&quot;??_);_(@_)">
                  <c:v>#N/A</c:v>
                </c:pt>
                <c:pt idx="920" formatCode="_(* #,##0.00_);_(* \(#,##0.00\);_(* &quot;-&quot;??_);_(@_)">
                  <c:v>#N/A</c:v>
                </c:pt>
                <c:pt idx="921" formatCode="_(* #,##0.00_);_(* \(#,##0.00\);_(* &quot;-&quot;??_);_(@_)">
                  <c:v>#N/A</c:v>
                </c:pt>
                <c:pt idx="922" formatCode="_(* #,##0.00_);_(* \(#,##0.00\);_(* &quot;-&quot;??_);_(@_)">
                  <c:v>#N/A</c:v>
                </c:pt>
                <c:pt idx="923" formatCode="_(* #,##0.00_);_(* \(#,##0.00\);_(* &quot;-&quot;??_);_(@_)">
                  <c:v>#N/A</c:v>
                </c:pt>
                <c:pt idx="924" formatCode="_(* #,##0.00_);_(* \(#,##0.00\);_(* &quot;-&quot;??_);_(@_)">
                  <c:v>#N/A</c:v>
                </c:pt>
                <c:pt idx="925" formatCode="_(* #,##0.00_);_(* \(#,##0.00\);_(* &quot;-&quot;??_);_(@_)">
                  <c:v>#N/A</c:v>
                </c:pt>
                <c:pt idx="926" formatCode="_(* #,##0.00_);_(* \(#,##0.00\);_(* &quot;-&quot;??_);_(@_)">
                  <c:v>#N/A</c:v>
                </c:pt>
                <c:pt idx="927" formatCode="_(* #,##0.00_);_(* \(#,##0.00\);_(* &quot;-&quot;??_);_(@_)">
                  <c:v>#N/A</c:v>
                </c:pt>
                <c:pt idx="928" formatCode="_(* #,##0.00_);_(* \(#,##0.00\);_(* &quot;-&quot;??_);_(@_)">
                  <c:v>#N/A</c:v>
                </c:pt>
                <c:pt idx="929" formatCode="_(* #,##0.00_);_(* \(#,##0.00\);_(* &quot;-&quot;??_);_(@_)">
                  <c:v>#N/A</c:v>
                </c:pt>
                <c:pt idx="930" formatCode="_(* #,##0.00_);_(* \(#,##0.00\);_(* &quot;-&quot;??_);_(@_)">
                  <c:v>#N/A</c:v>
                </c:pt>
                <c:pt idx="931" formatCode="_(* #,##0.00_);_(* \(#,##0.00\);_(* &quot;-&quot;??_);_(@_)">
                  <c:v>#N/A</c:v>
                </c:pt>
                <c:pt idx="932" formatCode="_(* #,##0.00_);_(* \(#,##0.00\);_(* &quot;-&quot;??_);_(@_)">
                  <c:v>#N/A</c:v>
                </c:pt>
                <c:pt idx="933" formatCode="_(* #,##0.00_);_(* \(#,##0.00\);_(* &quot;-&quot;??_);_(@_)">
                  <c:v>#N/A</c:v>
                </c:pt>
                <c:pt idx="934" formatCode="_(* #,##0.00_);_(* \(#,##0.00\);_(* &quot;-&quot;??_);_(@_)">
                  <c:v>#N/A</c:v>
                </c:pt>
                <c:pt idx="935" formatCode="_(* #,##0.00_);_(* \(#,##0.00\);_(* &quot;-&quot;??_);_(@_)">
                  <c:v>#N/A</c:v>
                </c:pt>
                <c:pt idx="936" formatCode="_(* #,##0.00_);_(* \(#,##0.00\);_(* &quot;-&quot;??_);_(@_)">
                  <c:v>#N/A</c:v>
                </c:pt>
                <c:pt idx="937" formatCode="_(* #,##0.00_);_(* \(#,##0.00\);_(* &quot;-&quot;??_);_(@_)">
                  <c:v>#N/A</c:v>
                </c:pt>
                <c:pt idx="938" formatCode="_(* #,##0.00_);_(* \(#,##0.00\);_(* &quot;-&quot;??_);_(@_)">
                  <c:v>#N/A</c:v>
                </c:pt>
                <c:pt idx="939" formatCode="_(* #,##0.00_);_(* \(#,##0.00\);_(* &quot;-&quot;??_);_(@_)">
                  <c:v>#N/A</c:v>
                </c:pt>
                <c:pt idx="940" formatCode="_(* #,##0.00_);_(* \(#,##0.00\);_(* &quot;-&quot;??_);_(@_)">
                  <c:v>#N/A</c:v>
                </c:pt>
                <c:pt idx="941" formatCode="_(* #,##0.00_);_(* \(#,##0.00\);_(* &quot;-&quot;??_);_(@_)">
                  <c:v>#N/A</c:v>
                </c:pt>
                <c:pt idx="942" formatCode="_(* #,##0.00_);_(* \(#,##0.00\);_(* &quot;-&quot;??_);_(@_)">
                  <c:v>#N/A</c:v>
                </c:pt>
                <c:pt idx="943" formatCode="_(* #,##0.00_);_(* \(#,##0.00\);_(* &quot;-&quot;??_);_(@_)">
                  <c:v>#N/A</c:v>
                </c:pt>
                <c:pt idx="944" formatCode="_(* #,##0.00_);_(* \(#,##0.00\);_(* &quot;-&quot;??_);_(@_)">
                  <c:v>#N/A</c:v>
                </c:pt>
                <c:pt idx="945" formatCode="_(* #,##0.00_);_(* \(#,##0.00\);_(* &quot;-&quot;??_);_(@_)">
                  <c:v>#N/A</c:v>
                </c:pt>
                <c:pt idx="946" formatCode="_(* #,##0.00_);_(* \(#,##0.00\);_(* &quot;-&quot;??_);_(@_)">
                  <c:v>#N/A</c:v>
                </c:pt>
                <c:pt idx="947" formatCode="_(* #,##0.00_);_(* \(#,##0.00\);_(* &quot;-&quot;??_);_(@_)">
                  <c:v>#N/A</c:v>
                </c:pt>
                <c:pt idx="948" formatCode="_(* #,##0.00_);_(* \(#,##0.00\);_(* &quot;-&quot;??_);_(@_)">
                  <c:v>#N/A</c:v>
                </c:pt>
                <c:pt idx="949" formatCode="_(* #,##0.00_);_(* \(#,##0.00\);_(* &quot;-&quot;??_);_(@_)">
                  <c:v>#N/A</c:v>
                </c:pt>
                <c:pt idx="950" formatCode="_(* #,##0.00_);_(* \(#,##0.00\);_(* &quot;-&quot;??_);_(@_)">
                  <c:v>#N/A</c:v>
                </c:pt>
                <c:pt idx="951" formatCode="_(* #,##0.00_);_(* \(#,##0.00\);_(* &quot;-&quot;??_);_(@_)">
                  <c:v>#N/A</c:v>
                </c:pt>
                <c:pt idx="952" formatCode="_(* #,##0.00_);_(* \(#,##0.00\);_(* &quot;-&quot;??_);_(@_)">
                  <c:v>#N/A</c:v>
                </c:pt>
                <c:pt idx="953" formatCode="_(* #,##0.00_);_(* \(#,##0.00\);_(* &quot;-&quot;??_);_(@_)">
                  <c:v>#N/A</c:v>
                </c:pt>
                <c:pt idx="954" formatCode="_(* #,##0.00_);_(* \(#,##0.00\);_(* &quot;-&quot;??_);_(@_)">
                  <c:v>#N/A</c:v>
                </c:pt>
                <c:pt idx="955" formatCode="_(* #,##0.00_);_(* \(#,##0.00\);_(* &quot;-&quot;??_);_(@_)">
                  <c:v>#N/A</c:v>
                </c:pt>
                <c:pt idx="956" formatCode="_(* #,##0.00_);_(* \(#,##0.00\);_(* &quot;-&quot;??_);_(@_)">
                  <c:v>#N/A</c:v>
                </c:pt>
                <c:pt idx="957" formatCode="_(* #,##0.00_);_(* \(#,##0.00\);_(* &quot;-&quot;??_);_(@_)">
                  <c:v>#N/A</c:v>
                </c:pt>
                <c:pt idx="958" formatCode="_(* #,##0.00_);_(* \(#,##0.00\);_(* &quot;-&quot;??_);_(@_)">
                  <c:v>#N/A</c:v>
                </c:pt>
                <c:pt idx="959" formatCode="_(* #,##0.00_);_(* \(#,##0.00\);_(* &quot;-&quot;??_);_(@_)">
                  <c:v>#N/A</c:v>
                </c:pt>
                <c:pt idx="960" formatCode="_(* #,##0.00_);_(* \(#,##0.00\);_(* &quot;-&quot;??_);_(@_)">
                  <c:v>#N/A</c:v>
                </c:pt>
                <c:pt idx="961" formatCode="_(* #,##0.00_);_(* \(#,##0.00\);_(* &quot;-&quot;??_);_(@_)">
                  <c:v>#N/A</c:v>
                </c:pt>
                <c:pt idx="962" formatCode="_(* #,##0.00_);_(* \(#,##0.00\);_(* &quot;-&quot;??_);_(@_)">
                  <c:v>#N/A</c:v>
                </c:pt>
                <c:pt idx="963" formatCode="_(* #,##0.00_);_(* \(#,##0.00\);_(* &quot;-&quot;??_);_(@_)">
                  <c:v>#N/A</c:v>
                </c:pt>
                <c:pt idx="964" formatCode="_(* #,##0.00_);_(* \(#,##0.00\);_(* &quot;-&quot;??_);_(@_)">
                  <c:v>#N/A</c:v>
                </c:pt>
                <c:pt idx="965" formatCode="_(* #,##0.00_);_(* \(#,##0.00\);_(* &quot;-&quot;??_);_(@_)">
                  <c:v>#N/A</c:v>
                </c:pt>
                <c:pt idx="966" formatCode="_(* #,##0.00_);_(* \(#,##0.00\);_(* &quot;-&quot;??_);_(@_)">
                  <c:v>#N/A</c:v>
                </c:pt>
                <c:pt idx="967" formatCode="_(* #,##0.00_);_(* \(#,##0.00\);_(* &quot;-&quot;??_);_(@_)">
                  <c:v>#N/A</c:v>
                </c:pt>
                <c:pt idx="968" formatCode="_(* #,##0.00_);_(* \(#,##0.00\);_(* &quot;-&quot;??_);_(@_)">
                  <c:v>#N/A</c:v>
                </c:pt>
                <c:pt idx="969" formatCode="_(* #,##0.00_);_(* \(#,##0.00\);_(* &quot;-&quot;??_);_(@_)">
                  <c:v>#N/A</c:v>
                </c:pt>
                <c:pt idx="970" formatCode="_(* #,##0.00_);_(* \(#,##0.00\);_(* &quot;-&quot;??_);_(@_)">
                  <c:v>#N/A</c:v>
                </c:pt>
                <c:pt idx="971" formatCode="_(* #,##0.00_);_(* \(#,##0.00\);_(* &quot;-&quot;??_);_(@_)">
                  <c:v>#N/A</c:v>
                </c:pt>
                <c:pt idx="972" formatCode="_(* #,##0.00_);_(* \(#,##0.00\);_(* &quot;-&quot;??_);_(@_)">
                  <c:v>#N/A</c:v>
                </c:pt>
                <c:pt idx="973" formatCode="_(* #,##0.00_);_(* \(#,##0.00\);_(* &quot;-&quot;??_);_(@_)">
                  <c:v>#N/A</c:v>
                </c:pt>
                <c:pt idx="974" formatCode="_(* #,##0.00_);_(* \(#,##0.00\);_(* &quot;-&quot;??_);_(@_)">
                  <c:v>#N/A</c:v>
                </c:pt>
                <c:pt idx="975" formatCode="_(* #,##0.00_);_(* \(#,##0.00\);_(* &quot;-&quot;??_);_(@_)">
                  <c:v>#N/A</c:v>
                </c:pt>
                <c:pt idx="976" formatCode="_(* #,##0.00_);_(* \(#,##0.00\);_(* &quot;-&quot;??_);_(@_)">
                  <c:v>#N/A</c:v>
                </c:pt>
                <c:pt idx="977" formatCode="_(* #,##0.00_);_(* \(#,##0.00\);_(* &quot;-&quot;??_);_(@_)">
                  <c:v>#N/A</c:v>
                </c:pt>
                <c:pt idx="978" formatCode="_(* #,##0.00_);_(* \(#,##0.00\);_(* &quot;-&quot;??_);_(@_)">
                  <c:v>#N/A</c:v>
                </c:pt>
                <c:pt idx="979" formatCode="_(* #,##0.00_);_(* \(#,##0.00\);_(* &quot;-&quot;??_);_(@_)">
                  <c:v>#N/A</c:v>
                </c:pt>
                <c:pt idx="980" formatCode="_(* #,##0.00_);_(* \(#,##0.00\);_(* &quot;-&quot;??_);_(@_)">
                  <c:v>#N/A</c:v>
                </c:pt>
                <c:pt idx="981" formatCode="_(* #,##0.00_);_(* \(#,##0.00\);_(* &quot;-&quot;??_);_(@_)">
                  <c:v>#N/A</c:v>
                </c:pt>
                <c:pt idx="982" formatCode="_(* #,##0.00_);_(* \(#,##0.00\);_(* &quot;-&quot;??_);_(@_)">
                  <c:v>#N/A</c:v>
                </c:pt>
                <c:pt idx="983" formatCode="_(* #,##0.00_);_(* \(#,##0.00\);_(* &quot;-&quot;??_);_(@_)">
                  <c:v>#N/A</c:v>
                </c:pt>
                <c:pt idx="984" formatCode="_(* #,##0.00_);_(* \(#,##0.00\);_(* &quot;-&quot;??_);_(@_)">
                  <c:v>#N/A</c:v>
                </c:pt>
                <c:pt idx="985" formatCode="_(* #,##0.00_);_(* \(#,##0.00\);_(* &quot;-&quot;??_);_(@_)">
                  <c:v>#N/A</c:v>
                </c:pt>
                <c:pt idx="986" formatCode="_(* #,##0.00_);_(* \(#,##0.00\);_(* &quot;-&quot;??_);_(@_)">
                  <c:v>#N/A</c:v>
                </c:pt>
                <c:pt idx="987" formatCode="_(* #,##0.00_);_(* \(#,##0.00\);_(* &quot;-&quot;??_);_(@_)">
                  <c:v>#N/A</c:v>
                </c:pt>
                <c:pt idx="988" formatCode="_(* #,##0.00_);_(* \(#,##0.00\);_(* &quot;-&quot;??_);_(@_)">
                  <c:v>#N/A</c:v>
                </c:pt>
                <c:pt idx="989" formatCode="_(* #,##0.00_);_(* \(#,##0.00\);_(* &quot;-&quot;??_);_(@_)">
                  <c:v>#N/A</c:v>
                </c:pt>
                <c:pt idx="990" formatCode="_(* #,##0.00_);_(* \(#,##0.00\);_(* &quot;-&quot;??_);_(@_)">
                  <c:v>#N/A</c:v>
                </c:pt>
                <c:pt idx="991" formatCode="_(* #,##0.00_);_(* \(#,##0.00\);_(* &quot;-&quot;??_);_(@_)">
                  <c:v>#N/A</c:v>
                </c:pt>
                <c:pt idx="992" formatCode="_(* #,##0.00_);_(* \(#,##0.00\);_(* &quot;-&quot;??_);_(@_)">
                  <c:v>#N/A</c:v>
                </c:pt>
                <c:pt idx="993" formatCode="_(* #,##0.00_);_(* \(#,##0.00\);_(* &quot;-&quot;??_);_(@_)">
                  <c:v>#N/A</c:v>
                </c:pt>
                <c:pt idx="994" formatCode="_(* #,##0.00_);_(* \(#,##0.00\);_(* &quot;-&quot;??_);_(@_)">
                  <c:v>#N/A</c:v>
                </c:pt>
                <c:pt idx="995" formatCode="_(* #,##0.00_);_(* \(#,##0.00\);_(* &quot;-&quot;??_);_(@_)">
                  <c:v>#N/A</c:v>
                </c:pt>
                <c:pt idx="996" formatCode="_(* #,##0.00_);_(* \(#,##0.00\);_(* &quot;-&quot;??_);_(@_)">
                  <c:v>#N/A</c:v>
                </c:pt>
                <c:pt idx="997" formatCode="_(* #,##0.00_);_(* \(#,##0.00\);_(* &quot;-&quot;??_);_(@_)">
                  <c:v>#N/A</c:v>
                </c:pt>
                <c:pt idx="998" formatCode="_(* #,##0.00_);_(* \(#,##0.00\);_(* &quot;-&quot;??_);_(@_)">
                  <c:v>#N/A</c:v>
                </c:pt>
                <c:pt idx="999" formatCode="_(* #,##0.00_);_(* \(#,##0.00\);_(* &quot;-&quot;??_);_(@_)">
                  <c:v>#N/A</c:v>
                </c:pt>
                <c:pt idx="1000" formatCode="_(* #,##0.00_);_(* \(#,##0.00\);_(* &quot;-&quot;??_);_(@_)">
                  <c:v>#N/A</c:v>
                </c:pt>
                <c:pt idx="1001" formatCode="_(* #,##0.00_);_(* \(#,##0.00\);_(* &quot;-&quot;??_);_(@_)">
                  <c:v>#N/A</c:v>
                </c:pt>
                <c:pt idx="1002" formatCode="_(* #,##0.00_);_(* \(#,##0.00\);_(* &quot;-&quot;??_);_(@_)">
                  <c:v>#N/A</c:v>
                </c:pt>
                <c:pt idx="1003" formatCode="_(* #,##0.00_);_(* \(#,##0.00\);_(* &quot;-&quot;??_);_(@_)">
                  <c:v>#N/A</c:v>
                </c:pt>
                <c:pt idx="1004" formatCode="_(* #,##0.00_);_(* \(#,##0.00\);_(* &quot;-&quot;??_);_(@_)">
                  <c:v>#N/A</c:v>
                </c:pt>
                <c:pt idx="1005" formatCode="_(* #,##0.00_);_(* \(#,##0.00\);_(* &quot;-&quot;??_);_(@_)">
                  <c:v>#N/A</c:v>
                </c:pt>
                <c:pt idx="1006" formatCode="_(* #,##0.00_);_(* \(#,##0.00\);_(* &quot;-&quot;??_);_(@_)">
                  <c:v>#N/A</c:v>
                </c:pt>
                <c:pt idx="1007" formatCode="_(* #,##0.00_);_(* \(#,##0.00\);_(* &quot;-&quot;??_);_(@_)">
                  <c:v>#N/A</c:v>
                </c:pt>
                <c:pt idx="1008" formatCode="_(* #,##0.00_);_(* \(#,##0.00\);_(* &quot;-&quot;??_);_(@_)">
                  <c:v>#N/A</c:v>
                </c:pt>
                <c:pt idx="1009" formatCode="_(* #,##0.00_);_(* \(#,##0.00\);_(* &quot;-&quot;??_);_(@_)">
                  <c:v>#N/A</c:v>
                </c:pt>
                <c:pt idx="1010" formatCode="_(* #,##0.00_);_(* \(#,##0.00\);_(* &quot;-&quot;??_);_(@_)">
                  <c:v>#N/A</c:v>
                </c:pt>
                <c:pt idx="1011" formatCode="_(* #,##0.00_);_(* \(#,##0.00\);_(* &quot;-&quot;??_);_(@_)">
                  <c:v>#N/A</c:v>
                </c:pt>
                <c:pt idx="1012" formatCode="_(* #,##0.00_);_(* \(#,##0.00\);_(* &quot;-&quot;??_);_(@_)">
                  <c:v>#N/A</c:v>
                </c:pt>
                <c:pt idx="1013" formatCode="_(* #,##0.00_);_(* \(#,##0.00\);_(* &quot;-&quot;??_);_(@_)">
                  <c:v>#N/A</c:v>
                </c:pt>
                <c:pt idx="1014" formatCode="_(* #,##0.00_);_(* \(#,##0.00\);_(* &quot;-&quot;??_);_(@_)">
                  <c:v>#N/A</c:v>
                </c:pt>
                <c:pt idx="1015" formatCode="_(* #,##0.00_);_(* \(#,##0.00\);_(* &quot;-&quot;??_);_(@_)">
                  <c:v>#N/A</c:v>
                </c:pt>
                <c:pt idx="1016" formatCode="_(* #,##0.00_);_(* \(#,##0.00\);_(* &quot;-&quot;??_);_(@_)">
                  <c:v>#N/A</c:v>
                </c:pt>
                <c:pt idx="1017" formatCode="_(* #,##0.00_);_(* \(#,##0.00\);_(* &quot;-&quot;??_);_(@_)">
                  <c:v>#N/A</c:v>
                </c:pt>
                <c:pt idx="1018" formatCode="_(* #,##0.00_);_(* \(#,##0.00\);_(* &quot;-&quot;??_);_(@_)">
                  <c:v>#N/A</c:v>
                </c:pt>
                <c:pt idx="1019" formatCode="_(* #,##0.00_);_(* \(#,##0.00\);_(* &quot;-&quot;??_);_(@_)">
                  <c:v>#N/A</c:v>
                </c:pt>
                <c:pt idx="1020" formatCode="_(* #,##0.00_);_(* \(#,##0.00\);_(* &quot;-&quot;??_);_(@_)">
                  <c:v>#N/A</c:v>
                </c:pt>
                <c:pt idx="1021" formatCode="_(* #,##0.00_);_(* \(#,##0.00\);_(* &quot;-&quot;??_);_(@_)">
                  <c:v>#N/A</c:v>
                </c:pt>
                <c:pt idx="1022" formatCode="_(* #,##0.00_);_(* \(#,##0.00\);_(* &quot;-&quot;??_);_(@_)">
                  <c:v>#N/A</c:v>
                </c:pt>
                <c:pt idx="1023" formatCode="_(* #,##0.00_);_(* \(#,##0.00\);_(* &quot;-&quot;??_);_(@_)">
                  <c:v>#N/A</c:v>
                </c:pt>
                <c:pt idx="1024" formatCode="_(* #,##0.00_);_(* \(#,##0.00\);_(* &quot;-&quot;??_);_(@_)">
                  <c:v>#N/A</c:v>
                </c:pt>
                <c:pt idx="1025" formatCode="_(* #,##0.00_);_(* \(#,##0.00\);_(* &quot;-&quot;??_);_(@_)">
                  <c:v>#N/A</c:v>
                </c:pt>
                <c:pt idx="1026" formatCode="_(* #,##0.00_);_(* \(#,##0.00\);_(* &quot;-&quot;??_);_(@_)">
                  <c:v>#N/A</c:v>
                </c:pt>
                <c:pt idx="1027" formatCode="_(* #,##0.00_);_(* \(#,##0.00\);_(* &quot;-&quot;??_);_(@_)">
                  <c:v>#N/A</c:v>
                </c:pt>
                <c:pt idx="1028" formatCode="_(* #,##0.00_);_(* \(#,##0.00\);_(* &quot;-&quot;??_);_(@_)">
                  <c:v>#N/A</c:v>
                </c:pt>
                <c:pt idx="1029" formatCode="_(* #,##0.00_);_(* \(#,##0.00\);_(* &quot;-&quot;??_);_(@_)">
                  <c:v>#N/A</c:v>
                </c:pt>
                <c:pt idx="1030" formatCode="_(* #,##0.00_);_(* \(#,##0.00\);_(* &quot;-&quot;??_);_(@_)">
                  <c:v>#N/A</c:v>
                </c:pt>
                <c:pt idx="1031" formatCode="_(* #,##0.00_);_(* \(#,##0.00\);_(* &quot;-&quot;??_);_(@_)">
                  <c:v>#N/A</c:v>
                </c:pt>
                <c:pt idx="1032" formatCode="_(* #,##0.00_);_(* \(#,##0.00\);_(* &quot;-&quot;??_);_(@_)">
                  <c:v>#N/A</c:v>
                </c:pt>
                <c:pt idx="1033" formatCode="_(* #,##0.00_);_(* \(#,##0.00\);_(* &quot;-&quot;??_);_(@_)">
                  <c:v>#N/A</c:v>
                </c:pt>
                <c:pt idx="1034" formatCode="_(* #,##0.00_);_(* \(#,##0.00\);_(* &quot;-&quot;??_);_(@_)">
                  <c:v>#N/A</c:v>
                </c:pt>
                <c:pt idx="1035" formatCode="_(* #,##0.00_);_(* \(#,##0.00\);_(* &quot;-&quot;??_);_(@_)">
                  <c:v>#N/A</c:v>
                </c:pt>
                <c:pt idx="1036" formatCode="_(* #,##0.00_);_(* \(#,##0.00\);_(* &quot;-&quot;??_);_(@_)">
                  <c:v>#N/A</c:v>
                </c:pt>
                <c:pt idx="1037" formatCode="_(* #,##0.00_);_(* \(#,##0.00\);_(* &quot;-&quot;??_);_(@_)">
                  <c:v>#N/A</c:v>
                </c:pt>
                <c:pt idx="1038" formatCode="_(* #,##0.00_);_(* \(#,##0.00\);_(* &quot;-&quot;??_);_(@_)">
                  <c:v>#N/A</c:v>
                </c:pt>
                <c:pt idx="1039" formatCode="_(* #,##0.00_);_(* \(#,##0.00\);_(* &quot;-&quot;??_);_(@_)">
                  <c:v>#N/A</c:v>
                </c:pt>
                <c:pt idx="1040" formatCode="_(* #,##0.00_);_(* \(#,##0.00\);_(* &quot;-&quot;??_);_(@_)">
                  <c:v>#N/A</c:v>
                </c:pt>
                <c:pt idx="1041" formatCode="_(* #,##0.00_);_(* \(#,##0.00\);_(* &quot;-&quot;??_);_(@_)">
                  <c:v>#N/A</c:v>
                </c:pt>
                <c:pt idx="1042" formatCode="_(* #,##0.00_);_(* \(#,##0.00\);_(* &quot;-&quot;??_);_(@_)">
                  <c:v>#N/A</c:v>
                </c:pt>
                <c:pt idx="1043" formatCode="_(* #,##0.00_);_(* \(#,##0.00\);_(* &quot;-&quot;??_);_(@_)">
                  <c:v>#N/A</c:v>
                </c:pt>
                <c:pt idx="1044" formatCode="_(* #,##0.00_);_(* \(#,##0.00\);_(* &quot;-&quot;??_);_(@_)">
                  <c:v>#N/A</c:v>
                </c:pt>
                <c:pt idx="1045" formatCode="_(* #,##0.00_);_(* \(#,##0.00\);_(* &quot;-&quot;??_);_(@_)">
                  <c:v>#N/A</c:v>
                </c:pt>
                <c:pt idx="1046" formatCode="_(* #,##0.00_);_(* \(#,##0.00\);_(* &quot;-&quot;??_);_(@_)">
                  <c:v>#N/A</c:v>
                </c:pt>
                <c:pt idx="1047" formatCode="_(* #,##0.00_);_(* \(#,##0.00\);_(* &quot;-&quot;??_);_(@_)">
                  <c:v>#N/A</c:v>
                </c:pt>
                <c:pt idx="1048" formatCode="_(* #,##0.00_);_(* \(#,##0.00\);_(* &quot;-&quot;??_);_(@_)">
                  <c:v>#N/A</c:v>
                </c:pt>
                <c:pt idx="1049" formatCode="_(* #,##0.00_);_(* \(#,##0.00\);_(* &quot;-&quot;??_);_(@_)">
                  <c:v>#N/A</c:v>
                </c:pt>
                <c:pt idx="1050" formatCode="_(* #,##0.00_);_(* \(#,##0.00\);_(* &quot;-&quot;??_);_(@_)">
                  <c:v>#N/A</c:v>
                </c:pt>
                <c:pt idx="1051" formatCode="_(* #,##0.00_);_(* \(#,##0.00\);_(* &quot;-&quot;??_);_(@_)">
                  <c:v>#N/A</c:v>
                </c:pt>
                <c:pt idx="1052" formatCode="_(* #,##0.00_);_(* \(#,##0.00\);_(* &quot;-&quot;??_);_(@_)">
                  <c:v>#N/A</c:v>
                </c:pt>
                <c:pt idx="1053" formatCode="_(* #,##0.00_);_(* \(#,##0.00\);_(* &quot;-&quot;??_);_(@_)">
                  <c:v>#N/A</c:v>
                </c:pt>
                <c:pt idx="1054" formatCode="_(* #,##0.00_);_(* \(#,##0.00\);_(* &quot;-&quot;??_);_(@_)">
                  <c:v>#N/A</c:v>
                </c:pt>
                <c:pt idx="1055" formatCode="_(* #,##0.00_);_(* \(#,##0.00\);_(* &quot;-&quot;??_);_(@_)">
                  <c:v>#N/A</c:v>
                </c:pt>
                <c:pt idx="1056" formatCode="_(* #,##0.00_);_(* \(#,##0.00\);_(* &quot;-&quot;??_);_(@_)">
                  <c:v>#N/A</c:v>
                </c:pt>
                <c:pt idx="1057" formatCode="_(* #,##0.00_);_(* \(#,##0.00\);_(* &quot;-&quot;??_);_(@_)">
                  <c:v>#N/A</c:v>
                </c:pt>
                <c:pt idx="1058" formatCode="_(* #,##0.00_);_(* \(#,##0.00\);_(* &quot;-&quot;??_);_(@_)">
                  <c:v>#N/A</c:v>
                </c:pt>
                <c:pt idx="1059" formatCode="_(* #,##0.00_);_(* \(#,##0.00\);_(* &quot;-&quot;??_);_(@_)">
                  <c:v>#N/A</c:v>
                </c:pt>
                <c:pt idx="1060" formatCode="_(* #,##0.00_);_(* \(#,##0.00\);_(* &quot;-&quot;??_);_(@_)">
                  <c:v>#N/A</c:v>
                </c:pt>
                <c:pt idx="1061" formatCode="_(* #,##0.00_);_(* \(#,##0.00\);_(* &quot;-&quot;??_);_(@_)">
                  <c:v>#N/A</c:v>
                </c:pt>
                <c:pt idx="1062" formatCode="_(* #,##0.00_);_(* \(#,##0.00\);_(* &quot;-&quot;??_);_(@_)">
                  <c:v>#N/A</c:v>
                </c:pt>
                <c:pt idx="1063" formatCode="_(* #,##0.00_);_(* \(#,##0.00\);_(* &quot;-&quot;??_);_(@_)">
                  <c:v>#N/A</c:v>
                </c:pt>
                <c:pt idx="1064" formatCode="_(* #,##0.00_);_(* \(#,##0.00\);_(* &quot;-&quot;??_);_(@_)">
                  <c:v>#N/A</c:v>
                </c:pt>
                <c:pt idx="1065" formatCode="_(* #,##0.00_);_(* \(#,##0.00\);_(* &quot;-&quot;??_);_(@_)">
                  <c:v>#N/A</c:v>
                </c:pt>
                <c:pt idx="1066" formatCode="_(* #,##0.00_);_(* \(#,##0.00\);_(* &quot;-&quot;??_);_(@_)">
                  <c:v>#N/A</c:v>
                </c:pt>
                <c:pt idx="1067" formatCode="_(* #,##0.00_);_(* \(#,##0.00\);_(* &quot;-&quot;??_);_(@_)">
                  <c:v>#N/A</c:v>
                </c:pt>
                <c:pt idx="1068" formatCode="_(* #,##0.00_);_(* \(#,##0.00\);_(* &quot;-&quot;??_);_(@_)">
                  <c:v>#N/A</c:v>
                </c:pt>
                <c:pt idx="1069" formatCode="_(* #,##0.00_);_(* \(#,##0.00\);_(* &quot;-&quot;??_);_(@_)">
                  <c:v>#N/A</c:v>
                </c:pt>
                <c:pt idx="1070" formatCode="_(* #,##0.00_);_(* \(#,##0.00\);_(* &quot;-&quot;??_);_(@_)">
                  <c:v>#N/A</c:v>
                </c:pt>
                <c:pt idx="1071" formatCode="_(* #,##0.00_);_(* \(#,##0.00\);_(* &quot;-&quot;??_);_(@_)">
                  <c:v>#N/A</c:v>
                </c:pt>
                <c:pt idx="1072" formatCode="_(* #,##0.00_);_(* \(#,##0.00\);_(* &quot;-&quot;??_);_(@_)">
                  <c:v>#N/A</c:v>
                </c:pt>
                <c:pt idx="1073" formatCode="_(* #,##0.00_);_(* \(#,##0.00\);_(* &quot;-&quot;??_);_(@_)">
                  <c:v>#N/A</c:v>
                </c:pt>
                <c:pt idx="1074" formatCode="_(* #,##0.00_);_(* \(#,##0.00\);_(* &quot;-&quot;??_);_(@_)">
                  <c:v>#N/A</c:v>
                </c:pt>
                <c:pt idx="1075" formatCode="_(* #,##0.00_);_(* \(#,##0.00\);_(* &quot;-&quot;??_);_(@_)">
                  <c:v>#N/A</c:v>
                </c:pt>
                <c:pt idx="1076" formatCode="_(* #,##0.00_);_(* \(#,##0.00\);_(* &quot;-&quot;??_);_(@_)">
                  <c:v>#N/A</c:v>
                </c:pt>
                <c:pt idx="1077" formatCode="_(* #,##0.00_);_(* \(#,##0.00\);_(* &quot;-&quot;??_);_(@_)">
                  <c:v>#N/A</c:v>
                </c:pt>
                <c:pt idx="1078" formatCode="_(* #,##0.00_);_(* \(#,##0.00\);_(* &quot;-&quot;??_);_(@_)">
                  <c:v>#N/A</c:v>
                </c:pt>
                <c:pt idx="1079" formatCode="_(* #,##0.00_);_(* \(#,##0.00\);_(* &quot;-&quot;??_);_(@_)">
                  <c:v>#N/A</c:v>
                </c:pt>
                <c:pt idx="1080" formatCode="_(* #,##0.00_);_(* \(#,##0.00\);_(* &quot;-&quot;??_);_(@_)">
                  <c:v>#N/A</c:v>
                </c:pt>
                <c:pt idx="1081" formatCode="_(* #,##0.00_);_(* \(#,##0.00\);_(* &quot;-&quot;??_);_(@_)">
                  <c:v>#N/A</c:v>
                </c:pt>
                <c:pt idx="1082" formatCode="_(* #,##0.00_);_(* \(#,##0.00\);_(* &quot;-&quot;??_);_(@_)">
                  <c:v>#N/A</c:v>
                </c:pt>
                <c:pt idx="1083" formatCode="_(* #,##0.00_);_(* \(#,##0.00\);_(* &quot;-&quot;??_);_(@_)">
                  <c:v>#N/A</c:v>
                </c:pt>
                <c:pt idx="1084" formatCode="_(* #,##0.00_);_(* \(#,##0.00\);_(* &quot;-&quot;??_);_(@_)">
                  <c:v>#N/A</c:v>
                </c:pt>
                <c:pt idx="1085" formatCode="_(* #,##0.00_);_(* \(#,##0.00\);_(* &quot;-&quot;??_);_(@_)">
                  <c:v>#N/A</c:v>
                </c:pt>
                <c:pt idx="1086" formatCode="_(* #,##0.00_);_(* \(#,##0.00\);_(* &quot;-&quot;??_);_(@_)">
                  <c:v>#N/A</c:v>
                </c:pt>
                <c:pt idx="1087" formatCode="_(* #,##0.00_);_(* \(#,##0.00\);_(* &quot;-&quot;??_);_(@_)">
                  <c:v>#N/A</c:v>
                </c:pt>
                <c:pt idx="1088" formatCode="_(* #,##0.00_);_(* \(#,##0.00\);_(* &quot;-&quot;??_);_(@_)">
                  <c:v>#N/A</c:v>
                </c:pt>
                <c:pt idx="1089" formatCode="_(* #,##0.00_);_(* \(#,##0.00\);_(* &quot;-&quot;??_);_(@_)">
                  <c:v>#N/A</c:v>
                </c:pt>
                <c:pt idx="1090" formatCode="_(* #,##0.00_);_(* \(#,##0.00\);_(* &quot;-&quot;??_);_(@_)">
                  <c:v>#N/A</c:v>
                </c:pt>
                <c:pt idx="1091" formatCode="_(* #,##0.00_);_(* \(#,##0.00\);_(* &quot;-&quot;??_);_(@_)">
                  <c:v>#N/A</c:v>
                </c:pt>
                <c:pt idx="1092" formatCode="_(* #,##0.00_);_(* \(#,##0.00\);_(* &quot;-&quot;??_);_(@_)">
                  <c:v>#N/A</c:v>
                </c:pt>
                <c:pt idx="1093" formatCode="_(* #,##0.00_);_(* \(#,##0.00\);_(* &quot;-&quot;??_);_(@_)">
                  <c:v>#N/A</c:v>
                </c:pt>
                <c:pt idx="1094" formatCode="_(* #,##0.00_);_(* \(#,##0.00\);_(* &quot;-&quot;??_);_(@_)">
                  <c:v>#N/A</c:v>
                </c:pt>
                <c:pt idx="1095" formatCode="_(* #,##0.00_);_(* \(#,##0.00\);_(* &quot;-&quot;??_);_(@_)">
                  <c:v>#N/A</c:v>
                </c:pt>
                <c:pt idx="1096" formatCode="_(* #,##0.00_);_(* \(#,##0.00\);_(* &quot;-&quot;??_);_(@_)">
                  <c:v>#N/A</c:v>
                </c:pt>
                <c:pt idx="1097" formatCode="_(* #,##0.00_);_(* \(#,##0.00\);_(* &quot;-&quot;??_);_(@_)">
                  <c:v>#N/A</c:v>
                </c:pt>
                <c:pt idx="1098" formatCode="_(* #,##0.00_);_(* \(#,##0.00\);_(* &quot;-&quot;??_);_(@_)">
                  <c:v>#N/A</c:v>
                </c:pt>
                <c:pt idx="1099" formatCode="_(* #,##0.00_);_(* \(#,##0.00\);_(* &quot;-&quot;??_);_(@_)">
                  <c:v>#N/A</c:v>
                </c:pt>
                <c:pt idx="1100" formatCode="_(* #,##0.00_);_(* \(#,##0.00\);_(* &quot;-&quot;??_);_(@_)">
                  <c:v>#N/A</c:v>
                </c:pt>
                <c:pt idx="1101" formatCode="_(* #,##0.00_);_(* \(#,##0.00\);_(* &quot;-&quot;??_);_(@_)">
                  <c:v>#N/A</c:v>
                </c:pt>
                <c:pt idx="1102" formatCode="_(* #,##0.00_);_(* \(#,##0.00\);_(* &quot;-&quot;??_);_(@_)">
                  <c:v>#N/A</c:v>
                </c:pt>
                <c:pt idx="1103" formatCode="_(* #,##0.00_);_(* \(#,##0.00\);_(* &quot;-&quot;??_);_(@_)">
                  <c:v>#N/A</c:v>
                </c:pt>
                <c:pt idx="1104" formatCode="_(* #,##0.00_);_(* \(#,##0.00\);_(* &quot;-&quot;??_);_(@_)">
                  <c:v>#N/A</c:v>
                </c:pt>
                <c:pt idx="1105" formatCode="_(* #,##0.00_);_(* \(#,##0.00\);_(* &quot;-&quot;??_);_(@_)">
                  <c:v>#N/A</c:v>
                </c:pt>
                <c:pt idx="1106" formatCode="_(* #,##0.00_);_(* \(#,##0.00\);_(* &quot;-&quot;??_);_(@_)">
                  <c:v>#N/A</c:v>
                </c:pt>
                <c:pt idx="1107" formatCode="_(* #,##0.00_);_(* \(#,##0.00\);_(* &quot;-&quot;??_);_(@_)">
                  <c:v>#N/A</c:v>
                </c:pt>
                <c:pt idx="1108" formatCode="_(* #,##0.00_);_(* \(#,##0.00\);_(* &quot;-&quot;??_);_(@_)">
                  <c:v>#N/A</c:v>
                </c:pt>
                <c:pt idx="1109" formatCode="_(* #,##0.00_);_(* \(#,##0.00\);_(* &quot;-&quot;??_);_(@_)">
                  <c:v>#N/A</c:v>
                </c:pt>
                <c:pt idx="1110" formatCode="_(* #,##0.00_);_(* \(#,##0.00\);_(* &quot;-&quot;??_);_(@_)">
                  <c:v>#N/A</c:v>
                </c:pt>
                <c:pt idx="1111" formatCode="_(* #,##0.00_);_(* \(#,##0.00\);_(* &quot;-&quot;??_);_(@_)">
                  <c:v>#N/A</c:v>
                </c:pt>
                <c:pt idx="1112" formatCode="_(* #,##0.00_);_(* \(#,##0.00\);_(* &quot;-&quot;??_);_(@_)">
                  <c:v>#N/A</c:v>
                </c:pt>
                <c:pt idx="1113" formatCode="_(* #,##0.00_);_(* \(#,##0.00\);_(* &quot;-&quot;??_);_(@_)">
                  <c:v>#N/A</c:v>
                </c:pt>
                <c:pt idx="1114" formatCode="_(* #,##0.00_);_(* \(#,##0.00\);_(* &quot;-&quot;??_);_(@_)">
                  <c:v>#N/A</c:v>
                </c:pt>
                <c:pt idx="1115" formatCode="_(* #,##0.00_);_(* \(#,##0.00\);_(* &quot;-&quot;??_);_(@_)">
                  <c:v>#N/A</c:v>
                </c:pt>
                <c:pt idx="1116" formatCode="_(* #,##0.00_);_(* \(#,##0.00\);_(* &quot;-&quot;??_);_(@_)">
                  <c:v>#N/A</c:v>
                </c:pt>
                <c:pt idx="1117" formatCode="_(* #,##0.00_);_(* \(#,##0.00\);_(* &quot;-&quot;??_);_(@_)">
                  <c:v>#N/A</c:v>
                </c:pt>
                <c:pt idx="1118" formatCode="_(* #,##0.00_);_(* \(#,##0.00\);_(* &quot;-&quot;??_);_(@_)">
                  <c:v>#N/A</c:v>
                </c:pt>
                <c:pt idx="1119" formatCode="_(* #,##0.00_);_(* \(#,##0.00\);_(* &quot;-&quot;??_);_(@_)">
                  <c:v>#N/A</c:v>
                </c:pt>
                <c:pt idx="1120" formatCode="_(* #,##0.00_);_(* \(#,##0.00\);_(* &quot;-&quot;??_);_(@_)">
                  <c:v>#N/A</c:v>
                </c:pt>
                <c:pt idx="1121" formatCode="_(* #,##0.00_);_(* \(#,##0.00\);_(* &quot;-&quot;??_);_(@_)">
                  <c:v>#N/A</c:v>
                </c:pt>
                <c:pt idx="1122" formatCode="_(* #,##0.00_);_(* \(#,##0.00\);_(* &quot;-&quot;??_);_(@_)">
                  <c:v>#N/A</c:v>
                </c:pt>
                <c:pt idx="1123" formatCode="_(* #,##0.00_);_(* \(#,##0.00\);_(* &quot;-&quot;??_);_(@_)">
                  <c:v>#N/A</c:v>
                </c:pt>
                <c:pt idx="1124" formatCode="_(* #,##0.00_);_(* \(#,##0.00\);_(* &quot;-&quot;??_);_(@_)">
                  <c:v>#N/A</c:v>
                </c:pt>
                <c:pt idx="1125" formatCode="_(* #,##0.00_);_(* \(#,##0.00\);_(* &quot;-&quot;??_);_(@_)">
                  <c:v>#N/A</c:v>
                </c:pt>
                <c:pt idx="1126" formatCode="_(* #,##0.00_);_(* \(#,##0.00\);_(* &quot;-&quot;??_);_(@_)">
                  <c:v>#N/A</c:v>
                </c:pt>
                <c:pt idx="1127" formatCode="_(* #,##0.00_);_(* \(#,##0.00\);_(* &quot;-&quot;??_);_(@_)">
                  <c:v>#N/A</c:v>
                </c:pt>
                <c:pt idx="1128" formatCode="_(* #,##0.00_);_(* \(#,##0.00\);_(* &quot;-&quot;??_);_(@_)">
                  <c:v>#N/A</c:v>
                </c:pt>
                <c:pt idx="1129" formatCode="_(* #,##0.00_);_(* \(#,##0.00\);_(* &quot;-&quot;??_);_(@_)">
                  <c:v>#N/A</c:v>
                </c:pt>
                <c:pt idx="1130" formatCode="_(* #,##0.00_);_(* \(#,##0.00\);_(* &quot;-&quot;??_);_(@_)">
                  <c:v>#N/A</c:v>
                </c:pt>
                <c:pt idx="1131" formatCode="_(* #,##0.00_);_(* \(#,##0.00\);_(* &quot;-&quot;??_);_(@_)">
                  <c:v>#N/A</c:v>
                </c:pt>
                <c:pt idx="1132" formatCode="_(* #,##0.00_);_(* \(#,##0.00\);_(* &quot;-&quot;??_);_(@_)">
                  <c:v>#N/A</c:v>
                </c:pt>
                <c:pt idx="1133" formatCode="_(* #,##0.00_);_(* \(#,##0.00\);_(* &quot;-&quot;??_);_(@_)">
                  <c:v>#N/A</c:v>
                </c:pt>
                <c:pt idx="1134" formatCode="_(* #,##0.00_);_(* \(#,##0.00\);_(* &quot;-&quot;??_);_(@_)">
                  <c:v>#N/A</c:v>
                </c:pt>
                <c:pt idx="1135" formatCode="_(* #,##0.00_);_(* \(#,##0.00\);_(* &quot;-&quot;??_);_(@_)">
                  <c:v>#N/A</c:v>
                </c:pt>
                <c:pt idx="1136" formatCode="_(* #,##0.00_);_(* \(#,##0.00\);_(* &quot;-&quot;??_);_(@_)">
                  <c:v>#N/A</c:v>
                </c:pt>
                <c:pt idx="1137" formatCode="_(* #,##0.00_);_(* \(#,##0.00\);_(* &quot;-&quot;??_);_(@_)">
                  <c:v>#N/A</c:v>
                </c:pt>
                <c:pt idx="1138" formatCode="_(* #,##0.00_);_(* \(#,##0.00\);_(* &quot;-&quot;??_);_(@_)">
                  <c:v>#N/A</c:v>
                </c:pt>
                <c:pt idx="1139" formatCode="_(* #,##0.00_);_(* \(#,##0.00\);_(* &quot;-&quot;??_);_(@_)">
                  <c:v>#N/A</c:v>
                </c:pt>
                <c:pt idx="1140" formatCode="_(* #,##0.00_);_(* \(#,##0.00\);_(* &quot;-&quot;??_);_(@_)">
                  <c:v>#N/A</c:v>
                </c:pt>
                <c:pt idx="1141" formatCode="_(* #,##0.00_);_(* \(#,##0.00\);_(* &quot;-&quot;??_);_(@_)">
                  <c:v>#N/A</c:v>
                </c:pt>
                <c:pt idx="1142" formatCode="_(* #,##0.00_);_(* \(#,##0.00\);_(* &quot;-&quot;??_);_(@_)">
                  <c:v>#N/A</c:v>
                </c:pt>
                <c:pt idx="1143" formatCode="_(* #,##0.00_);_(* \(#,##0.00\);_(* &quot;-&quot;??_);_(@_)">
                  <c:v>#N/A</c:v>
                </c:pt>
                <c:pt idx="1144" formatCode="_(* #,##0.00_);_(* \(#,##0.00\);_(* &quot;-&quot;??_);_(@_)">
                  <c:v>#N/A</c:v>
                </c:pt>
                <c:pt idx="1145" formatCode="_(* #,##0.00_);_(* \(#,##0.00\);_(* &quot;-&quot;??_);_(@_)">
                  <c:v>#N/A</c:v>
                </c:pt>
                <c:pt idx="1146" formatCode="_(* #,##0.00_);_(* \(#,##0.00\);_(* &quot;-&quot;??_);_(@_)">
                  <c:v>#N/A</c:v>
                </c:pt>
                <c:pt idx="1147" formatCode="_(* #,##0.00_);_(* \(#,##0.00\);_(* &quot;-&quot;??_);_(@_)">
                  <c:v>#N/A</c:v>
                </c:pt>
                <c:pt idx="1148" formatCode="_(* #,##0.00_);_(* \(#,##0.00\);_(* &quot;-&quot;??_);_(@_)">
                  <c:v>#N/A</c:v>
                </c:pt>
                <c:pt idx="1149" formatCode="_(* #,##0.00_);_(* \(#,##0.00\);_(* &quot;-&quot;??_);_(@_)">
                  <c:v>#N/A</c:v>
                </c:pt>
                <c:pt idx="1150" formatCode="_(* #,##0.00_);_(* \(#,##0.00\);_(* &quot;-&quot;??_);_(@_)">
                  <c:v>#N/A</c:v>
                </c:pt>
                <c:pt idx="1151" formatCode="_(* #,##0.00_);_(* \(#,##0.00\);_(* &quot;-&quot;??_);_(@_)">
                  <c:v>#N/A</c:v>
                </c:pt>
                <c:pt idx="1152" formatCode="_(* #,##0.00_);_(* \(#,##0.00\);_(* &quot;-&quot;??_);_(@_)">
                  <c:v>#N/A</c:v>
                </c:pt>
                <c:pt idx="1153" formatCode="_(* #,##0.00_);_(* \(#,##0.00\);_(* &quot;-&quot;??_);_(@_)">
                  <c:v>#N/A</c:v>
                </c:pt>
                <c:pt idx="1154" formatCode="_(* #,##0.00_);_(* \(#,##0.00\);_(* &quot;-&quot;??_);_(@_)">
                  <c:v>#N/A</c:v>
                </c:pt>
                <c:pt idx="1155" formatCode="_(* #,##0.00_);_(* \(#,##0.00\);_(* &quot;-&quot;??_);_(@_)">
                  <c:v>#N/A</c:v>
                </c:pt>
                <c:pt idx="1156" formatCode="_(* #,##0.00_);_(* \(#,##0.00\);_(* &quot;-&quot;??_);_(@_)">
                  <c:v>#N/A</c:v>
                </c:pt>
                <c:pt idx="1157" formatCode="_(* #,##0.00_);_(* \(#,##0.00\);_(* &quot;-&quot;??_);_(@_)">
                  <c:v>#N/A</c:v>
                </c:pt>
                <c:pt idx="1158" formatCode="_(* #,##0.00_);_(* \(#,##0.00\);_(* &quot;-&quot;??_);_(@_)">
                  <c:v>#N/A</c:v>
                </c:pt>
                <c:pt idx="1159" formatCode="_(* #,##0.00_);_(* \(#,##0.00\);_(* &quot;-&quot;??_);_(@_)">
                  <c:v>#N/A</c:v>
                </c:pt>
                <c:pt idx="1160" formatCode="_(* #,##0.00_);_(* \(#,##0.00\);_(* &quot;-&quot;??_);_(@_)">
                  <c:v>#N/A</c:v>
                </c:pt>
                <c:pt idx="1161" formatCode="_(* #,##0.00_);_(* \(#,##0.00\);_(* &quot;-&quot;??_);_(@_)">
                  <c:v>#N/A</c:v>
                </c:pt>
                <c:pt idx="1162" formatCode="_(* #,##0.00_);_(* \(#,##0.00\);_(* &quot;-&quot;??_);_(@_)">
                  <c:v>#N/A</c:v>
                </c:pt>
                <c:pt idx="1163" formatCode="_(* #,##0.00_);_(* \(#,##0.00\);_(* &quot;-&quot;??_);_(@_)">
                  <c:v>#N/A</c:v>
                </c:pt>
                <c:pt idx="1164" formatCode="_(* #,##0.00_);_(* \(#,##0.00\);_(* &quot;-&quot;??_);_(@_)">
                  <c:v>#N/A</c:v>
                </c:pt>
                <c:pt idx="1165" formatCode="_(* #,##0.00_);_(* \(#,##0.00\);_(* &quot;-&quot;??_);_(@_)">
                  <c:v>#N/A</c:v>
                </c:pt>
                <c:pt idx="1166" formatCode="_(* #,##0.00_);_(* \(#,##0.00\);_(* &quot;-&quot;??_);_(@_)">
                  <c:v>#N/A</c:v>
                </c:pt>
                <c:pt idx="1167" formatCode="_(* #,##0.00_);_(* \(#,##0.00\);_(* &quot;-&quot;??_);_(@_)">
                  <c:v>#N/A</c:v>
                </c:pt>
                <c:pt idx="1168" formatCode="_(* #,##0.00_);_(* \(#,##0.00\);_(* &quot;-&quot;??_);_(@_)">
                  <c:v>#N/A</c:v>
                </c:pt>
                <c:pt idx="1169" formatCode="_(* #,##0.00_);_(* \(#,##0.00\);_(* &quot;-&quot;??_);_(@_)">
                  <c:v>#N/A</c:v>
                </c:pt>
                <c:pt idx="1170" formatCode="_(* #,##0.00_);_(* \(#,##0.00\);_(* &quot;-&quot;??_);_(@_)">
                  <c:v>#N/A</c:v>
                </c:pt>
                <c:pt idx="1171" formatCode="_(* #,##0.00_);_(* \(#,##0.00\);_(* &quot;-&quot;??_);_(@_)">
                  <c:v>#N/A</c:v>
                </c:pt>
                <c:pt idx="1172" formatCode="_(* #,##0.00_);_(* \(#,##0.00\);_(* &quot;-&quot;??_);_(@_)">
                  <c:v>#N/A</c:v>
                </c:pt>
                <c:pt idx="1173" formatCode="_(* #,##0.00_);_(* \(#,##0.00\);_(* &quot;-&quot;??_);_(@_)">
                  <c:v>#N/A</c:v>
                </c:pt>
                <c:pt idx="1174" formatCode="_(* #,##0.00_);_(* \(#,##0.00\);_(* &quot;-&quot;??_);_(@_)">
                  <c:v>#N/A</c:v>
                </c:pt>
                <c:pt idx="1175" formatCode="_(* #,##0.00_);_(* \(#,##0.00\);_(* &quot;-&quot;??_);_(@_)">
                  <c:v>#N/A</c:v>
                </c:pt>
                <c:pt idx="1176" formatCode="_(* #,##0.00_);_(* \(#,##0.00\);_(* &quot;-&quot;??_);_(@_)">
                  <c:v>#N/A</c:v>
                </c:pt>
                <c:pt idx="1177" formatCode="_(* #,##0.00_);_(* \(#,##0.00\);_(* &quot;-&quot;??_);_(@_)">
                  <c:v>#N/A</c:v>
                </c:pt>
                <c:pt idx="1178" formatCode="_(* #,##0.00_);_(* \(#,##0.00\);_(* &quot;-&quot;??_);_(@_)">
                  <c:v>#N/A</c:v>
                </c:pt>
                <c:pt idx="1179" formatCode="_(* #,##0.00_);_(* \(#,##0.00\);_(* &quot;-&quot;??_);_(@_)">
                  <c:v>#N/A</c:v>
                </c:pt>
                <c:pt idx="1180" formatCode="_(* #,##0.00_);_(* \(#,##0.00\);_(* &quot;-&quot;??_);_(@_)">
                  <c:v>#N/A</c:v>
                </c:pt>
                <c:pt idx="1181" formatCode="_(* #,##0.00_);_(* \(#,##0.00\);_(* &quot;-&quot;??_);_(@_)">
                  <c:v>#N/A</c:v>
                </c:pt>
                <c:pt idx="1182" formatCode="_(* #,##0.00_);_(* \(#,##0.00\);_(* &quot;-&quot;??_);_(@_)">
                  <c:v>#N/A</c:v>
                </c:pt>
                <c:pt idx="1183" formatCode="_(* #,##0.00_);_(* \(#,##0.00\);_(* &quot;-&quot;??_);_(@_)">
                  <c:v>#N/A</c:v>
                </c:pt>
                <c:pt idx="1184" formatCode="_(* #,##0.00_);_(* \(#,##0.00\);_(* &quot;-&quot;??_);_(@_)">
                  <c:v>#N/A</c:v>
                </c:pt>
                <c:pt idx="1185" formatCode="_(* #,##0.00_);_(* \(#,##0.00\);_(* &quot;-&quot;??_);_(@_)">
                  <c:v>#N/A</c:v>
                </c:pt>
                <c:pt idx="1186" formatCode="_(* #,##0.00_);_(* \(#,##0.00\);_(* &quot;-&quot;??_);_(@_)">
                  <c:v>#N/A</c:v>
                </c:pt>
                <c:pt idx="1187" formatCode="_(* #,##0.00_);_(* \(#,##0.00\);_(* &quot;-&quot;??_);_(@_)">
                  <c:v>#N/A</c:v>
                </c:pt>
                <c:pt idx="1188" formatCode="_(* #,##0.00_);_(* \(#,##0.00\);_(* &quot;-&quot;??_);_(@_)">
                  <c:v>#N/A</c:v>
                </c:pt>
                <c:pt idx="1189" formatCode="_(* #,##0.00_);_(* \(#,##0.00\);_(* &quot;-&quot;??_);_(@_)">
                  <c:v>#N/A</c:v>
                </c:pt>
                <c:pt idx="1190" formatCode="_(* #,##0.00_);_(* \(#,##0.00\);_(* &quot;-&quot;??_);_(@_)">
                  <c:v>#N/A</c:v>
                </c:pt>
                <c:pt idx="1191" formatCode="_(* #,##0.00_);_(* \(#,##0.00\);_(* &quot;-&quot;??_);_(@_)">
                  <c:v>#N/A</c:v>
                </c:pt>
                <c:pt idx="1192" formatCode="_(* #,##0.00_);_(* \(#,##0.00\);_(* &quot;-&quot;??_);_(@_)">
                  <c:v>#N/A</c:v>
                </c:pt>
                <c:pt idx="1193" formatCode="_(* #,##0.00_);_(* \(#,##0.00\);_(* &quot;-&quot;??_);_(@_)">
                  <c:v>#N/A</c:v>
                </c:pt>
                <c:pt idx="1194" formatCode="_(* #,##0.00_);_(* \(#,##0.00\);_(* &quot;-&quot;??_);_(@_)">
                  <c:v>#N/A</c:v>
                </c:pt>
                <c:pt idx="1195" formatCode="_(* #,##0.00_);_(* \(#,##0.00\);_(* &quot;-&quot;??_);_(@_)">
                  <c:v>#N/A</c:v>
                </c:pt>
                <c:pt idx="1196" formatCode="_(* #,##0.00_);_(* \(#,##0.00\);_(* &quot;-&quot;??_);_(@_)">
                  <c:v>#N/A</c:v>
                </c:pt>
                <c:pt idx="1197" formatCode="_(* #,##0.00_);_(* \(#,##0.00\);_(* &quot;-&quot;??_);_(@_)">
                  <c:v>#N/A</c:v>
                </c:pt>
                <c:pt idx="1198" formatCode="_(* #,##0.00_);_(* \(#,##0.00\);_(* &quot;-&quot;??_);_(@_)">
                  <c:v>#N/A</c:v>
                </c:pt>
                <c:pt idx="1199" formatCode="_(* #,##0.00_);_(* \(#,##0.00\);_(* &quot;-&quot;??_);_(@_)">
                  <c:v>#N/A</c:v>
                </c:pt>
                <c:pt idx="1200" formatCode="_(* #,##0.00_);_(* \(#,##0.00\);_(* &quot;-&quot;??_);_(@_)">
                  <c:v>#N/A</c:v>
                </c:pt>
                <c:pt idx="1201" formatCode="_(* #,##0.00_);_(* \(#,##0.00\);_(* &quot;-&quot;??_);_(@_)">
                  <c:v>#N/A</c:v>
                </c:pt>
                <c:pt idx="1202" formatCode="_(* #,##0.00_);_(* \(#,##0.00\);_(* &quot;-&quot;??_);_(@_)">
                  <c:v>#N/A</c:v>
                </c:pt>
                <c:pt idx="1203" formatCode="_(* #,##0.00_);_(* \(#,##0.00\);_(* &quot;-&quot;??_);_(@_)">
                  <c:v>#N/A</c:v>
                </c:pt>
                <c:pt idx="1204" formatCode="_(* #,##0.00_);_(* \(#,##0.00\);_(* &quot;-&quot;??_);_(@_)">
                  <c:v>#N/A</c:v>
                </c:pt>
                <c:pt idx="1205" formatCode="_(* #,##0.00_);_(* \(#,##0.00\);_(* &quot;-&quot;??_);_(@_)">
                  <c:v>#N/A</c:v>
                </c:pt>
                <c:pt idx="1206" formatCode="_(* #,##0.00_);_(* \(#,##0.00\);_(* &quot;-&quot;??_);_(@_)">
                  <c:v>#N/A</c:v>
                </c:pt>
                <c:pt idx="1207" formatCode="_(* #,##0.00_);_(* \(#,##0.00\);_(* &quot;-&quot;??_);_(@_)">
                  <c:v>#N/A</c:v>
                </c:pt>
                <c:pt idx="1208" formatCode="_(* #,##0.00_);_(* \(#,##0.00\);_(* &quot;-&quot;??_);_(@_)">
                  <c:v>#N/A</c:v>
                </c:pt>
                <c:pt idx="1209" formatCode="_(* #,##0.00_);_(* \(#,##0.00\);_(* &quot;-&quot;??_);_(@_)">
                  <c:v>#N/A</c:v>
                </c:pt>
                <c:pt idx="1210" formatCode="_(* #,##0.00_);_(* \(#,##0.00\);_(* &quot;-&quot;??_);_(@_)">
                  <c:v>#N/A</c:v>
                </c:pt>
                <c:pt idx="1211" formatCode="_(* #,##0.00_);_(* \(#,##0.00\);_(* &quot;-&quot;??_);_(@_)">
                  <c:v>#N/A</c:v>
                </c:pt>
                <c:pt idx="1212" formatCode="_(* #,##0.00_);_(* \(#,##0.00\);_(* &quot;-&quot;??_);_(@_)">
                  <c:v>#N/A</c:v>
                </c:pt>
                <c:pt idx="1213" formatCode="_(* #,##0.00_);_(* \(#,##0.00\);_(* &quot;-&quot;??_);_(@_)">
                  <c:v>#N/A</c:v>
                </c:pt>
                <c:pt idx="1214" formatCode="_(* #,##0.00_);_(* \(#,##0.00\);_(* &quot;-&quot;??_);_(@_)">
                  <c:v>#N/A</c:v>
                </c:pt>
                <c:pt idx="1215" formatCode="_(* #,##0.00_);_(* \(#,##0.00\);_(* &quot;-&quot;??_);_(@_)">
                  <c:v>#N/A</c:v>
                </c:pt>
                <c:pt idx="1216" formatCode="_(* #,##0.00_);_(* \(#,##0.00\);_(* &quot;-&quot;??_);_(@_)">
                  <c:v>#N/A</c:v>
                </c:pt>
                <c:pt idx="1217" formatCode="_(* #,##0.00_);_(* \(#,##0.00\);_(* &quot;-&quot;??_);_(@_)">
                  <c:v>#N/A</c:v>
                </c:pt>
                <c:pt idx="1218" formatCode="_(* #,##0.00_);_(* \(#,##0.00\);_(* &quot;-&quot;??_);_(@_)">
                  <c:v>#N/A</c:v>
                </c:pt>
                <c:pt idx="1219" formatCode="_(* #,##0.00_);_(* \(#,##0.00\);_(* &quot;-&quot;??_);_(@_)">
                  <c:v>#N/A</c:v>
                </c:pt>
                <c:pt idx="1220" formatCode="_(* #,##0.00_);_(* \(#,##0.00\);_(* &quot;-&quot;??_);_(@_)">
                  <c:v>#N/A</c:v>
                </c:pt>
                <c:pt idx="1221" formatCode="_(* #,##0.00_);_(* \(#,##0.00\);_(* &quot;-&quot;??_);_(@_)">
                  <c:v>#N/A</c:v>
                </c:pt>
                <c:pt idx="1222" formatCode="_(* #,##0.00_);_(* \(#,##0.00\);_(* &quot;-&quot;??_);_(@_)">
                  <c:v>#N/A</c:v>
                </c:pt>
                <c:pt idx="1223" formatCode="_(* #,##0.00_);_(* \(#,##0.00\);_(* &quot;-&quot;??_);_(@_)">
                  <c:v>#N/A</c:v>
                </c:pt>
                <c:pt idx="1224" formatCode="_(* #,##0.00_);_(* \(#,##0.00\);_(* &quot;-&quot;??_);_(@_)">
                  <c:v>#N/A</c:v>
                </c:pt>
                <c:pt idx="1225" formatCode="_(* #,##0.00_);_(* \(#,##0.00\);_(* &quot;-&quot;??_);_(@_)">
                  <c:v>#N/A</c:v>
                </c:pt>
                <c:pt idx="1226" formatCode="_(* #,##0.00_);_(* \(#,##0.00\);_(* &quot;-&quot;??_);_(@_)">
                  <c:v>#N/A</c:v>
                </c:pt>
                <c:pt idx="1227" formatCode="_(* #,##0.00_);_(* \(#,##0.00\);_(* &quot;-&quot;??_);_(@_)">
                  <c:v>#N/A</c:v>
                </c:pt>
                <c:pt idx="1228" formatCode="_(* #,##0.00_);_(* \(#,##0.00\);_(* &quot;-&quot;??_);_(@_)">
                  <c:v>#N/A</c:v>
                </c:pt>
                <c:pt idx="1229" formatCode="_(* #,##0.00_);_(* \(#,##0.00\);_(* &quot;-&quot;??_);_(@_)">
                  <c:v>#N/A</c:v>
                </c:pt>
                <c:pt idx="1230" formatCode="_(* #,##0.00_);_(* \(#,##0.00\);_(* &quot;-&quot;??_);_(@_)">
                  <c:v>#N/A</c:v>
                </c:pt>
                <c:pt idx="1231" formatCode="_(* #,##0.00_);_(* \(#,##0.00\);_(* &quot;-&quot;??_);_(@_)">
                  <c:v>#N/A</c:v>
                </c:pt>
                <c:pt idx="1232" formatCode="_(* #,##0.00_);_(* \(#,##0.00\);_(* &quot;-&quot;??_);_(@_)">
                  <c:v>#N/A</c:v>
                </c:pt>
                <c:pt idx="1233" formatCode="_(* #,##0.00_);_(* \(#,##0.00\);_(* &quot;-&quot;??_);_(@_)">
                  <c:v>#N/A</c:v>
                </c:pt>
                <c:pt idx="1234" formatCode="_(* #,##0.00_);_(* \(#,##0.00\);_(* &quot;-&quot;??_);_(@_)">
                  <c:v>#N/A</c:v>
                </c:pt>
                <c:pt idx="1235" formatCode="_(* #,##0.00_);_(* \(#,##0.00\);_(* &quot;-&quot;??_);_(@_)">
                  <c:v>#N/A</c:v>
                </c:pt>
                <c:pt idx="1236" formatCode="_(* #,##0.00_);_(* \(#,##0.00\);_(* &quot;-&quot;??_);_(@_)">
                  <c:v>#N/A</c:v>
                </c:pt>
                <c:pt idx="1237" formatCode="_(* #,##0.00_);_(* \(#,##0.00\);_(* &quot;-&quot;??_);_(@_)">
                  <c:v>#N/A</c:v>
                </c:pt>
                <c:pt idx="1238" formatCode="_(* #,##0.00_);_(* \(#,##0.00\);_(* &quot;-&quot;??_);_(@_)">
                  <c:v>#N/A</c:v>
                </c:pt>
                <c:pt idx="1239" formatCode="_(* #,##0.00_);_(* \(#,##0.00\);_(* &quot;-&quot;??_);_(@_)">
                  <c:v>#N/A</c:v>
                </c:pt>
                <c:pt idx="1240" formatCode="_(* #,##0.00_);_(* \(#,##0.00\);_(* &quot;-&quot;??_);_(@_)">
                  <c:v>#N/A</c:v>
                </c:pt>
                <c:pt idx="1241" formatCode="_(* #,##0.00_);_(* \(#,##0.00\);_(* &quot;-&quot;??_);_(@_)">
                  <c:v>#N/A</c:v>
                </c:pt>
                <c:pt idx="1242" formatCode="_(* #,##0.00_);_(* \(#,##0.00\);_(* &quot;-&quot;??_);_(@_)">
                  <c:v>#N/A</c:v>
                </c:pt>
                <c:pt idx="1243" formatCode="_(* #,##0.00_);_(* \(#,##0.00\);_(* &quot;-&quot;??_);_(@_)">
                  <c:v>#N/A</c:v>
                </c:pt>
                <c:pt idx="1244" formatCode="_(* #,##0.00_);_(* \(#,##0.00\);_(* &quot;-&quot;??_);_(@_)">
                  <c:v>#N/A</c:v>
                </c:pt>
                <c:pt idx="1245" formatCode="_(* #,##0.00_);_(* \(#,##0.00\);_(* &quot;-&quot;??_);_(@_)">
                  <c:v>#N/A</c:v>
                </c:pt>
                <c:pt idx="1246" formatCode="_(* #,##0.00_);_(* \(#,##0.00\);_(* &quot;-&quot;??_);_(@_)">
                  <c:v>#N/A</c:v>
                </c:pt>
                <c:pt idx="1247" formatCode="_(* #,##0.00_);_(* \(#,##0.00\);_(* &quot;-&quot;??_);_(@_)">
                  <c:v>#N/A</c:v>
                </c:pt>
                <c:pt idx="1248" formatCode="_(* #,##0.00_);_(* \(#,##0.00\);_(* &quot;-&quot;??_);_(@_)">
                  <c:v>#N/A</c:v>
                </c:pt>
                <c:pt idx="1249" formatCode="_(* #,##0.00_);_(* \(#,##0.00\);_(* &quot;-&quot;??_);_(@_)">
                  <c:v>#N/A</c:v>
                </c:pt>
                <c:pt idx="1250" formatCode="_(* #,##0.00_);_(* \(#,##0.00\);_(* &quot;-&quot;??_);_(@_)">
                  <c:v>#N/A</c:v>
                </c:pt>
                <c:pt idx="1251" formatCode="_(* #,##0.00_);_(* \(#,##0.00\);_(* &quot;-&quot;??_);_(@_)">
                  <c:v>#N/A</c:v>
                </c:pt>
                <c:pt idx="1252" formatCode="_(* #,##0.00_);_(* \(#,##0.00\);_(* &quot;-&quot;??_);_(@_)">
                  <c:v>#N/A</c:v>
                </c:pt>
                <c:pt idx="1253" formatCode="_(* #,##0.00_);_(* \(#,##0.00\);_(* &quot;-&quot;??_);_(@_)">
                  <c:v>#N/A</c:v>
                </c:pt>
                <c:pt idx="1254" formatCode="_(* #,##0.00_);_(* \(#,##0.00\);_(* &quot;-&quot;??_);_(@_)">
                  <c:v>#N/A</c:v>
                </c:pt>
                <c:pt idx="1255" formatCode="_(* #,##0.00_);_(* \(#,##0.00\);_(* &quot;-&quot;??_);_(@_)">
                  <c:v>#N/A</c:v>
                </c:pt>
                <c:pt idx="1256" formatCode="_(* #,##0.00_);_(* \(#,##0.00\);_(* &quot;-&quot;??_);_(@_)">
                  <c:v>#N/A</c:v>
                </c:pt>
                <c:pt idx="1257" formatCode="_(* #,##0.00_);_(* \(#,##0.00\);_(* &quot;-&quot;??_);_(@_)">
                  <c:v>#N/A</c:v>
                </c:pt>
                <c:pt idx="1258" formatCode="_(* #,##0.00_);_(* \(#,##0.00\);_(* &quot;-&quot;??_);_(@_)">
                  <c:v>#N/A</c:v>
                </c:pt>
                <c:pt idx="1259" formatCode="_(* #,##0.00_);_(* \(#,##0.00\);_(* &quot;-&quot;??_);_(@_)">
                  <c:v>#N/A</c:v>
                </c:pt>
                <c:pt idx="1260" formatCode="_(* #,##0.00_);_(* \(#,##0.00\);_(* &quot;-&quot;??_);_(@_)">
                  <c:v>#N/A</c:v>
                </c:pt>
                <c:pt idx="1261" formatCode="_(* #,##0.00_);_(* \(#,##0.00\);_(* &quot;-&quot;??_);_(@_)">
                  <c:v>#N/A</c:v>
                </c:pt>
                <c:pt idx="1262" formatCode="_(* #,##0.00_);_(* \(#,##0.00\);_(* &quot;-&quot;??_);_(@_)">
                  <c:v>#N/A</c:v>
                </c:pt>
                <c:pt idx="1263" formatCode="_(* #,##0.00_);_(* \(#,##0.00\);_(* &quot;-&quot;??_);_(@_)">
                  <c:v>#N/A</c:v>
                </c:pt>
                <c:pt idx="1264" formatCode="_(* #,##0.00_);_(* \(#,##0.00\);_(* &quot;-&quot;??_);_(@_)">
                  <c:v>#N/A</c:v>
                </c:pt>
                <c:pt idx="1265" formatCode="_(* #,##0.00_);_(* \(#,##0.00\);_(* &quot;-&quot;??_);_(@_)">
                  <c:v>#N/A</c:v>
                </c:pt>
                <c:pt idx="1266" formatCode="_(* #,##0.00_);_(* \(#,##0.00\);_(* &quot;-&quot;??_);_(@_)">
                  <c:v>#N/A</c:v>
                </c:pt>
                <c:pt idx="1267" formatCode="_(* #,##0.00_);_(* \(#,##0.00\);_(* &quot;-&quot;??_);_(@_)">
                  <c:v>#N/A</c:v>
                </c:pt>
                <c:pt idx="1268" formatCode="_(* #,##0.00_);_(* \(#,##0.00\);_(* &quot;-&quot;??_);_(@_)">
                  <c:v>#N/A</c:v>
                </c:pt>
                <c:pt idx="1269" formatCode="_(* #,##0.00_);_(* \(#,##0.00\);_(* &quot;-&quot;??_);_(@_)">
                  <c:v>#N/A</c:v>
                </c:pt>
                <c:pt idx="1270" formatCode="_(* #,##0.00_);_(* \(#,##0.00\);_(* &quot;-&quot;??_);_(@_)">
                  <c:v>#N/A</c:v>
                </c:pt>
                <c:pt idx="1271" formatCode="_(* #,##0.00_);_(* \(#,##0.00\);_(* &quot;-&quot;??_);_(@_)">
                  <c:v>#N/A</c:v>
                </c:pt>
                <c:pt idx="1272" formatCode="_(* #,##0.00_);_(* \(#,##0.00\);_(* &quot;-&quot;??_);_(@_)">
                  <c:v>#N/A</c:v>
                </c:pt>
                <c:pt idx="1273" formatCode="_(* #,##0.00_);_(* \(#,##0.00\);_(* &quot;-&quot;??_);_(@_)">
                  <c:v>#N/A</c:v>
                </c:pt>
                <c:pt idx="1274" formatCode="_(* #,##0.00_);_(* \(#,##0.00\);_(* &quot;-&quot;??_);_(@_)">
                  <c:v>#N/A</c:v>
                </c:pt>
                <c:pt idx="1275" formatCode="_(* #,##0.00_);_(* \(#,##0.00\);_(* &quot;-&quot;??_);_(@_)">
                  <c:v>#N/A</c:v>
                </c:pt>
                <c:pt idx="1276" formatCode="_(* #,##0.00_);_(* \(#,##0.00\);_(* &quot;-&quot;??_);_(@_)">
                  <c:v>#N/A</c:v>
                </c:pt>
                <c:pt idx="1277" formatCode="_(* #,##0.00_);_(* \(#,##0.00\);_(* &quot;-&quot;??_);_(@_)">
                  <c:v>#N/A</c:v>
                </c:pt>
                <c:pt idx="1278" formatCode="_(* #,##0.00_);_(* \(#,##0.00\);_(* &quot;-&quot;??_);_(@_)">
                  <c:v>#N/A</c:v>
                </c:pt>
                <c:pt idx="1279" formatCode="_(* #,##0.00_);_(* \(#,##0.00\);_(* &quot;-&quot;??_);_(@_)">
                  <c:v>#N/A</c:v>
                </c:pt>
                <c:pt idx="1280" formatCode="_(* #,##0.00_);_(* \(#,##0.00\);_(* &quot;-&quot;??_);_(@_)">
                  <c:v>#N/A</c:v>
                </c:pt>
                <c:pt idx="1281" formatCode="_(* #,##0.00_);_(* \(#,##0.00\);_(* &quot;-&quot;??_);_(@_)">
                  <c:v>#N/A</c:v>
                </c:pt>
                <c:pt idx="1282" formatCode="_(* #,##0.00_);_(* \(#,##0.00\);_(* &quot;-&quot;??_);_(@_)">
                  <c:v>#N/A</c:v>
                </c:pt>
                <c:pt idx="1283" formatCode="_(* #,##0.00_);_(* \(#,##0.00\);_(* &quot;-&quot;??_);_(@_)">
                  <c:v>#N/A</c:v>
                </c:pt>
                <c:pt idx="1284" formatCode="_(* #,##0.00_);_(* \(#,##0.00\);_(* &quot;-&quot;??_);_(@_)">
                  <c:v>#N/A</c:v>
                </c:pt>
                <c:pt idx="1285" formatCode="_(* #,##0.00_);_(* \(#,##0.00\);_(* &quot;-&quot;??_);_(@_)">
                  <c:v>#N/A</c:v>
                </c:pt>
                <c:pt idx="1286" formatCode="_(* #,##0.00_);_(* \(#,##0.00\);_(* &quot;-&quot;??_);_(@_)">
                  <c:v>#N/A</c:v>
                </c:pt>
                <c:pt idx="1287" formatCode="_(* #,##0.00_);_(* \(#,##0.00\);_(* &quot;-&quot;??_);_(@_)">
                  <c:v>#N/A</c:v>
                </c:pt>
                <c:pt idx="1288" formatCode="_(* #,##0.00_);_(* \(#,##0.00\);_(* &quot;-&quot;??_);_(@_)">
                  <c:v>#N/A</c:v>
                </c:pt>
                <c:pt idx="1289" formatCode="_(* #,##0.00_);_(* \(#,##0.00\);_(* &quot;-&quot;??_);_(@_)">
                  <c:v>#N/A</c:v>
                </c:pt>
                <c:pt idx="1290" formatCode="_(* #,##0.00_);_(* \(#,##0.00\);_(* &quot;-&quot;??_);_(@_)">
                  <c:v>#N/A</c:v>
                </c:pt>
                <c:pt idx="1291" formatCode="_(* #,##0.00_);_(* \(#,##0.00\);_(* &quot;-&quot;??_);_(@_)">
                  <c:v>#N/A</c:v>
                </c:pt>
                <c:pt idx="1292" formatCode="_(* #,##0.00_);_(* \(#,##0.00\);_(* &quot;-&quot;??_);_(@_)">
                  <c:v>#N/A</c:v>
                </c:pt>
                <c:pt idx="1293" formatCode="_(* #,##0.00_);_(* \(#,##0.00\);_(* &quot;-&quot;??_);_(@_)">
                  <c:v>#N/A</c:v>
                </c:pt>
                <c:pt idx="1294" formatCode="_(* #,##0.00_);_(* \(#,##0.00\);_(* &quot;-&quot;??_);_(@_)">
                  <c:v>#N/A</c:v>
                </c:pt>
                <c:pt idx="1295" formatCode="_(* #,##0.00_);_(* \(#,##0.00\);_(* &quot;-&quot;??_);_(@_)">
                  <c:v>#N/A</c:v>
                </c:pt>
                <c:pt idx="1296" formatCode="_(* #,##0.00_);_(* \(#,##0.00\);_(* &quot;-&quot;??_);_(@_)">
                  <c:v>#N/A</c:v>
                </c:pt>
                <c:pt idx="1297" formatCode="_(* #,##0.00_);_(* \(#,##0.00\);_(* &quot;-&quot;??_);_(@_)">
                  <c:v>#N/A</c:v>
                </c:pt>
                <c:pt idx="1298" formatCode="_(* #,##0.00_);_(* \(#,##0.00\);_(* &quot;-&quot;??_);_(@_)">
                  <c:v>#N/A</c:v>
                </c:pt>
                <c:pt idx="1299" formatCode="_(* #,##0.00_);_(* \(#,##0.00\);_(* &quot;-&quot;??_);_(@_)">
                  <c:v>#N/A</c:v>
                </c:pt>
                <c:pt idx="1300" formatCode="_(* #,##0.00_);_(* \(#,##0.00\);_(* &quot;-&quot;??_);_(@_)">
                  <c:v>#N/A</c:v>
                </c:pt>
                <c:pt idx="1301" formatCode="_(* #,##0.00_);_(* \(#,##0.00\);_(* &quot;-&quot;??_);_(@_)">
                  <c:v>#N/A</c:v>
                </c:pt>
                <c:pt idx="1302" formatCode="_(* #,##0.00_);_(* \(#,##0.00\);_(* &quot;-&quot;??_);_(@_)">
                  <c:v>#N/A</c:v>
                </c:pt>
                <c:pt idx="1303" formatCode="_(* #,##0.00_);_(* \(#,##0.00\);_(* &quot;-&quot;??_);_(@_)">
                  <c:v>#N/A</c:v>
                </c:pt>
                <c:pt idx="1304" formatCode="_(* #,##0.00_);_(* \(#,##0.00\);_(* &quot;-&quot;??_);_(@_)">
                  <c:v>#N/A</c:v>
                </c:pt>
                <c:pt idx="1305" formatCode="_(* #,##0.00_);_(* \(#,##0.00\);_(* &quot;-&quot;??_);_(@_)">
                  <c:v>#N/A</c:v>
                </c:pt>
                <c:pt idx="1306" formatCode="_(* #,##0.00_);_(* \(#,##0.00\);_(* &quot;-&quot;??_);_(@_)">
                  <c:v>#N/A</c:v>
                </c:pt>
                <c:pt idx="1307" formatCode="_(* #,##0.00_);_(* \(#,##0.00\);_(* &quot;-&quot;??_);_(@_)">
                  <c:v>#N/A</c:v>
                </c:pt>
                <c:pt idx="1308" formatCode="_(* #,##0.00_);_(* \(#,##0.00\);_(* &quot;-&quot;??_);_(@_)">
                  <c:v>#N/A</c:v>
                </c:pt>
                <c:pt idx="1309" formatCode="_(* #,##0.00_);_(* \(#,##0.00\);_(* &quot;-&quot;??_);_(@_)">
                  <c:v>#N/A</c:v>
                </c:pt>
                <c:pt idx="1310" formatCode="_(* #,##0.00_);_(* \(#,##0.00\);_(* &quot;-&quot;??_);_(@_)">
                  <c:v>#N/A</c:v>
                </c:pt>
                <c:pt idx="1311" formatCode="_(* #,##0.00_);_(* \(#,##0.00\);_(* &quot;-&quot;??_);_(@_)">
                  <c:v>#N/A</c:v>
                </c:pt>
                <c:pt idx="1312" formatCode="_(* #,##0.00_);_(* \(#,##0.00\);_(* &quot;-&quot;??_);_(@_)">
                  <c:v>#N/A</c:v>
                </c:pt>
                <c:pt idx="1313" formatCode="_(* #,##0.00_);_(* \(#,##0.00\);_(* &quot;-&quot;??_);_(@_)">
                  <c:v>#N/A</c:v>
                </c:pt>
                <c:pt idx="1314" formatCode="_(* #,##0.00_);_(* \(#,##0.00\);_(* &quot;-&quot;??_);_(@_)">
                  <c:v>#N/A</c:v>
                </c:pt>
                <c:pt idx="1315" formatCode="_(* #,##0.00_);_(* \(#,##0.00\);_(* &quot;-&quot;??_);_(@_)">
                  <c:v>#N/A</c:v>
                </c:pt>
                <c:pt idx="1316" formatCode="_(* #,##0.00_);_(* \(#,##0.00\);_(* &quot;-&quot;??_);_(@_)">
                  <c:v>#N/A</c:v>
                </c:pt>
                <c:pt idx="1317" formatCode="_(* #,##0.00_);_(* \(#,##0.00\);_(* &quot;-&quot;??_);_(@_)">
                  <c:v>#N/A</c:v>
                </c:pt>
                <c:pt idx="1318" formatCode="_(* #,##0.00_);_(* \(#,##0.00\);_(* &quot;-&quot;??_);_(@_)">
                  <c:v>#N/A</c:v>
                </c:pt>
                <c:pt idx="1319" formatCode="_(* #,##0.00_);_(* \(#,##0.00\);_(* &quot;-&quot;??_);_(@_)">
                  <c:v>#N/A</c:v>
                </c:pt>
                <c:pt idx="1320" formatCode="_(* #,##0.00_);_(* \(#,##0.00\);_(* &quot;-&quot;??_);_(@_)">
                  <c:v>#N/A</c:v>
                </c:pt>
                <c:pt idx="1321" formatCode="_(* #,##0.00_);_(* \(#,##0.00\);_(* &quot;-&quot;??_);_(@_)">
                  <c:v>#N/A</c:v>
                </c:pt>
                <c:pt idx="1322" formatCode="_(* #,##0.00_);_(* \(#,##0.00\);_(* &quot;-&quot;??_);_(@_)">
                  <c:v>#N/A</c:v>
                </c:pt>
                <c:pt idx="1323" formatCode="_(* #,##0.00_);_(* \(#,##0.00\);_(* &quot;-&quot;??_);_(@_)">
                  <c:v>#N/A</c:v>
                </c:pt>
                <c:pt idx="1324" formatCode="_(* #,##0.00_);_(* \(#,##0.00\);_(* &quot;-&quot;??_);_(@_)">
                  <c:v>#N/A</c:v>
                </c:pt>
                <c:pt idx="1325" formatCode="_(* #,##0.00_);_(* \(#,##0.00\);_(* &quot;-&quot;??_);_(@_)">
                  <c:v>#N/A</c:v>
                </c:pt>
                <c:pt idx="1326" formatCode="_(* #,##0.00_);_(* \(#,##0.00\);_(* &quot;-&quot;??_);_(@_)">
                  <c:v>#N/A</c:v>
                </c:pt>
                <c:pt idx="1327" formatCode="_(* #,##0.00_);_(* \(#,##0.00\);_(* &quot;-&quot;??_);_(@_)">
                  <c:v>#N/A</c:v>
                </c:pt>
                <c:pt idx="1328" formatCode="_(* #,##0.00_);_(* \(#,##0.00\);_(* &quot;-&quot;??_);_(@_)">
                  <c:v>#N/A</c:v>
                </c:pt>
                <c:pt idx="1329" formatCode="_(* #,##0.00_);_(* \(#,##0.00\);_(* &quot;-&quot;??_);_(@_)">
                  <c:v>#N/A</c:v>
                </c:pt>
                <c:pt idx="1330" formatCode="_(* #,##0.00_);_(* \(#,##0.00\);_(* &quot;-&quot;??_);_(@_)">
                  <c:v>#N/A</c:v>
                </c:pt>
                <c:pt idx="1331" formatCode="_(* #,##0.00_);_(* \(#,##0.00\);_(* &quot;-&quot;??_);_(@_)">
                  <c:v>#N/A</c:v>
                </c:pt>
                <c:pt idx="1332" formatCode="_(* #,##0.00_);_(* \(#,##0.00\);_(* &quot;-&quot;??_);_(@_)">
                  <c:v>#N/A</c:v>
                </c:pt>
                <c:pt idx="1333" formatCode="_(* #,##0.00_);_(* \(#,##0.00\);_(* &quot;-&quot;??_);_(@_)">
                  <c:v>#N/A</c:v>
                </c:pt>
                <c:pt idx="1334" formatCode="_(* #,##0.00_);_(* \(#,##0.00\);_(* &quot;-&quot;??_);_(@_)">
                  <c:v>#N/A</c:v>
                </c:pt>
                <c:pt idx="1335" formatCode="_(* #,##0.00_);_(* \(#,##0.00\);_(* &quot;-&quot;??_);_(@_)">
                  <c:v>#N/A</c:v>
                </c:pt>
                <c:pt idx="1336" formatCode="_(* #,##0.00_);_(* \(#,##0.00\);_(* &quot;-&quot;??_);_(@_)">
                  <c:v>#N/A</c:v>
                </c:pt>
                <c:pt idx="1337" formatCode="_(* #,##0.00_);_(* \(#,##0.00\);_(* &quot;-&quot;??_);_(@_)">
                  <c:v>#N/A</c:v>
                </c:pt>
                <c:pt idx="1338" formatCode="_(* #,##0.00_);_(* \(#,##0.00\);_(* &quot;-&quot;??_);_(@_)">
                  <c:v>#N/A</c:v>
                </c:pt>
                <c:pt idx="1339" formatCode="_(* #,##0.00_);_(* \(#,##0.00\);_(* &quot;-&quot;??_);_(@_)">
                  <c:v>#N/A</c:v>
                </c:pt>
                <c:pt idx="1340" formatCode="_(* #,##0.00_);_(* \(#,##0.00\);_(* &quot;-&quot;??_);_(@_)">
                  <c:v>#N/A</c:v>
                </c:pt>
                <c:pt idx="1341" formatCode="_(* #,##0.00_);_(* \(#,##0.00\);_(* &quot;-&quot;??_);_(@_)">
                  <c:v>#N/A</c:v>
                </c:pt>
                <c:pt idx="1342" formatCode="_(* #,##0.00_);_(* \(#,##0.00\);_(* &quot;-&quot;??_);_(@_)">
                  <c:v>#N/A</c:v>
                </c:pt>
                <c:pt idx="1343" formatCode="_(* #,##0.00_);_(* \(#,##0.00\);_(* &quot;-&quot;??_);_(@_)">
                  <c:v>#N/A</c:v>
                </c:pt>
                <c:pt idx="1344" formatCode="_(* #,##0.00_);_(* \(#,##0.00\);_(* &quot;-&quot;??_);_(@_)">
                  <c:v>#N/A</c:v>
                </c:pt>
                <c:pt idx="1345" formatCode="_(* #,##0.00_);_(* \(#,##0.00\);_(* &quot;-&quot;??_);_(@_)">
                  <c:v>#N/A</c:v>
                </c:pt>
                <c:pt idx="1346" formatCode="_(* #,##0.00_);_(* \(#,##0.00\);_(* &quot;-&quot;??_);_(@_)">
                  <c:v>#N/A</c:v>
                </c:pt>
                <c:pt idx="1347" formatCode="_(* #,##0.00_);_(* \(#,##0.00\);_(* &quot;-&quot;??_);_(@_)">
                  <c:v>#N/A</c:v>
                </c:pt>
                <c:pt idx="1348" formatCode="_(* #,##0.00_);_(* \(#,##0.00\);_(* &quot;-&quot;??_);_(@_)">
                  <c:v>#N/A</c:v>
                </c:pt>
                <c:pt idx="1349" formatCode="_(* #,##0.00_);_(* \(#,##0.00\);_(* &quot;-&quot;??_);_(@_)">
                  <c:v>#N/A</c:v>
                </c:pt>
                <c:pt idx="1350" formatCode="_(* #,##0.00_);_(* \(#,##0.00\);_(* &quot;-&quot;??_);_(@_)">
                  <c:v>#N/A</c:v>
                </c:pt>
                <c:pt idx="1351" formatCode="_(* #,##0.00_);_(* \(#,##0.00\);_(* &quot;-&quot;??_);_(@_)">
                  <c:v>#N/A</c:v>
                </c:pt>
                <c:pt idx="1352" formatCode="_(* #,##0.00_);_(* \(#,##0.00\);_(* &quot;-&quot;??_);_(@_)">
                  <c:v>#N/A</c:v>
                </c:pt>
                <c:pt idx="1353" formatCode="_(* #,##0.00_);_(* \(#,##0.00\);_(* &quot;-&quot;??_);_(@_)">
                  <c:v>#N/A</c:v>
                </c:pt>
                <c:pt idx="1354" formatCode="_(* #,##0.00_);_(* \(#,##0.00\);_(* &quot;-&quot;??_);_(@_)">
                  <c:v>#N/A</c:v>
                </c:pt>
                <c:pt idx="1355" formatCode="_(* #,##0.00_);_(* \(#,##0.00\);_(* &quot;-&quot;??_);_(@_)">
                  <c:v>#N/A</c:v>
                </c:pt>
                <c:pt idx="1356" formatCode="_(* #,##0.00_);_(* \(#,##0.00\);_(* &quot;-&quot;??_);_(@_)">
                  <c:v>#N/A</c:v>
                </c:pt>
                <c:pt idx="1357" formatCode="_(* #,##0.00_);_(* \(#,##0.00\);_(* &quot;-&quot;??_);_(@_)">
                  <c:v>#N/A</c:v>
                </c:pt>
                <c:pt idx="1358" formatCode="_(* #,##0.00_);_(* \(#,##0.00\);_(* &quot;-&quot;??_);_(@_)">
                  <c:v>#N/A</c:v>
                </c:pt>
                <c:pt idx="1359" formatCode="_(* #,##0.00_);_(* \(#,##0.00\);_(* &quot;-&quot;??_);_(@_)">
                  <c:v>#N/A</c:v>
                </c:pt>
                <c:pt idx="1360" formatCode="_(* #,##0.00_);_(* \(#,##0.00\);_(* &quot;-&quot;??_);_(@_)">
                  <c:v>#N/A</c:v>
                </c:pt>
                <c:pt idx="1361" formatCode="_(* #,##0.00_);_(* \(#,##0.00\);_(* &quot;-&quot;??_);_(@_)">
                  <c:v>#N/A</c:v>
                </c:pt>
                <c:pt idx="1362" formatCode="_(* #,##0.00_);_(* \(#,##0.00\);_(* &quot;-&quot;??_);_(@_)">
                  <c:v>#N/A</c:v>
                </c:pt>
                <c:pt idx="1363" formatCode="_(* #,##0.00_);_(* \(#,##0.00\);_(* &quot;-&quot;??_);_(@_)">
                  <c:v>#N/A</c:v>
                </c:pt>
                <c:pt idx="1364" formatCode="_(* #,##0.00_);_(* \(#,##0.00\);_(* &quot;-&quot;??_);_(@_)">
                  <c:v>#N/A</c:v>
                </c:pt>
                <c:pt idx="1365" formatCode="_(* #,##0.00_);_(* \(#,##0.00\);_(* &quot;-&quot;??_);_(@_)">
                  <c:v>#N/A</c:v>
                </c:pt>
                <c:pt idx="1366" formatCode="_(* #,##0.00_);_(* \(#,##0.00\);_(* &quot;-&quot;??_);_(@_)">
                  <c:v>#N/A</c:v>
                </c:pt>
                <c:pt idx="1367" formatCode="_(* #,##0.00_);_(* \(#,##0.00\);_(* &quot;-&quot;??_);_(@_)">
                  <c:v>#N/A</c:v>
                </c:pt>
                <c:pt idx="1368" formatCode="_(* #,##0.00_);_(* \(#,##0.00\);_(* &quot;-&quot;??_);_(@_)">
                  <c:v>#N/A</c:v>
                </c:pt>
                <c:pt idx="1369" formatCode="_(* #,##0.00_);_(* \(#,##0.00\);_(* &quot;-&quot;??_);_(@_)">
                  <c:v>#N/A</c:v>
                </c:pt>
                <c:pt idx="1370" formatCode="_(* #,##0.00_);_(* \(#,##0.00\);_(* &quot;-&quot;??_);_(@_)">
                  <c:v>#N/A</c:v>
                </c:pt>
                <c:pt idx="1371" formatCode="_(* #,##0.00_);_(* \(#,##0.00\);_(* &quot;-&quot;??_);_(@_)">
                  <c:v>#N/A</c:v>
                </c:pt>
                <c:pt idx="1372" formatCode="_(* #,##0.00_);_(* \(#,##0.00\);_(* &quot;-&quot;??_);_(@_)">
                  <c:v>#N/A</c:v>
                </c:pt>
                <c:pt idx="1373" formatCode="_(* #,##0.00_);_(* \(#,##0.00\);_(* &quot;-&quot;??_);_(@_)">
                  <c:v>#N/A</c:v>
                </c:pt>
                <c:pt idx="1374" formatCode="_(* #,##0.00_);_(* \(#,##0.00\);_(* &quot;-&quot;??_);_(@_)">
                  <c:v>#N/A</c:v>
                </c:pt>
                <c:pt idx="1375" formatCode="_(* #,##0.00_);_(* \(#,##0.00\);_(* &quot;-&quot;??_);_(@_)">
                  <c:v>#N/A</c:v>
                </c:pt>
                <c:pt idx="1376" formatCode="_(* #,##0.00_);_(* \(#,##0.00\);_(* &quot;-&quot;??_);_(@_)">
                  <c:v>#N/A</c:v>
                </c:pt>
                <c:pt idx="1377" formatCode="_(* #,##0.00_);_(* \(#,##0.00\);_(* &quot;-&quot;??_);_(@_)">
                  <c:v>#N/A</c:v>
                </c:pt>
                <c:pt idx="1378" formatCode="_(* #,##0.00_);_(* \(#,##0.00\);_(* &quot;-&quot;??_);_(@_)">
                  <c:v>#N/A</c:v>
                </c:pt>
                <c:pt idx="1379" formatCode="_(* #,##0.00_);_(* \(#,##0.00\);_(* &quot;-&quot;??_);_(@_)">
                  <c:v>#N/A</c:v>
                </c:pt>
                <c:pt idx="1380" formatCode="_(* #,##0.00_);_(* \(#,##0.00\);_(* &quot;-&quot;??_);_(@_)">
                  <c:v>#N/A</c:v>
                </c:pt>
                <c:pt idx="1381" formatCode="_(* #,##0.00_);_(* \(#,##0.00\);_(* &quot;-&quot;??_);_(@_)">
                  <c:v>#N/A</c:v>
                </c:pt>
                <c:pt idx="1382" formatCode="_(* #,##0.00_);_(* \(#,##0.00\);_(* &quot;-&quot;??_);_(@_)">
                  <c:v>#N/A</c:v>
                </c:pt>
                <c:pt idx="1383" formatCode="_(* #,##0.00_);_(* \(#,##0.00\);_(* &quot;-&quot;??_);_(@_)">
                  <c:v>#N/A</c:v>
                </c:pt>
                <c:pt idx="1384" formatCode="_(* #,##0.00_);_(* \(#,##0.00\);_(* &quot;-&quot;??_);_(@_)">
                  <c:v>#N/A</c:v>
                </c:pt>
                <c:pt idx="1385" formatCode="_(* #,##0.00_);_(* \(#,##0.00\);_(* &quot;-&quot;??_);_(@_)">
                  <c:v>#N/A</c:v>
                </c:pt>
                <c:pt idx="1386" formatCode="_(* #,##0.00_);_(* \(#,##0.00\);_(* &quot;-&quot;??_);_(@_)">
                  <c:v>#N/A</c:v>
                </c:pt>
                <c:pt idx="1387" formatCode="_(* #,##0.00_);_(* \(#,##0.00\);_(* &quot;-&quot;??_);_(@_)">
                  <c:v>#N/A</c:v>
                </c:pt>
                <c:pt idx="1388" formatCode="_(* #,##0.00_);_(* \(#,##0.00\);_(* &quot;-&quot;??_);_(@_)">
                  <c:v>#N/A</c:v>
                </c:pt>
                <c:pt idx="1389" formatCode="_(* #,##0.00_);_(* \(#,##0.00\);_(* &quot;-&quot;??_);_(@_)">
                  <c:v>#N/A</c:v>
                </c:pt>
                <c:pt idx="1390" formatCode="_(* #,##0.00_);_(* \(#,##0.00\);_(* &quot;-&quot;??_);_(@_)">
                  <c:v>#N/A</c:v>
                </c:pt>
                <c:pt idx="1391" formatCode="_(* #,##0.00_);_(* \(#,##0.00\);_(* &quot;-&quot;??_);_(@_)">
                  <c:v>#N/A</c:v>
                </c:pt>
                <c:pt idx="1392" formatCode="_(* #,##0.00_);_(* \(#,##0.00\);_(* &quot;-&quot;??_);_(@_)">
                  <c:v>#N/A</c:v>
                </c:pt>
                <c:pt idx="1393" formatCode="_(* #,##0.00_);_(* \(#,##0.00\);_(* &quot;-&quot;??_);_(@_)">
                  <c:v>#N/A</c:v>
                </c:pt>
                <c:pt idx="1394" formatCode="_(* #,##0.00_);_(* \(#,##0.00\);_(* &quot;-&quot;??_);_(@_)">
                  <c:v>#N/A</c:v>
                </c:pt>
                <c:pt idx="1395" formatCode="_(* #,##0.00_);_(* \(#,##0.00\);_(* &quot;-&quot;??_);_(@_)">
                  <c:v>#N/A</c:v>
                </c:pt>
                <c:pt idx="1396" formatCode="_(* #,##0.00_);_(* \(#,##0.00\);_(* &quot;-&quot;??_);_(@_)">
                  <c:v>#N/A</c:v>
                </c:pt>
                <c:pt idx="1397" formatCode="_(* #,##0.00_);_(* \(#,##0.00\);_(* &quot;-&quot;??_);_(@_)">
                  <c:v>#N/A</c:v>
                </c:pt>
                <c:pt idx="1398" formatCode="_(* #,##0.00_);_(* \(#,##0.00\);_(* &quot;-&quot;??_);_(@_)">
                  <c:v>#N/A</c:v>
                </c:pt>
                <c:pt idx="1399" formatCode="_(* #,##0.00_);_(* \(#,##0.00\);_(* &quot;-&quot;??_);_(@_)">
                  <c:v>#N/A</c:v>
                </c:pt>
                <c:pt idx="1400" formatCode="_(* #,##0.00_);_(* \(#,##0.00\);_(* &quot;-&quot;??_);_(@_)">
                  <c:v>#N/A</c:v>
                </c:pt>
                <c:pt idx="1401" formatCode="_(* #,##0.00_);_(* \(#,##0.00\);_(* &quot;-&quot;??_);_(@_)">
                  <c:v>#N/A</c:v>
                </c:pt>
                <c:pt idx="1402" formatCode="_(* #,##0.00_);_(* \(#,##0.00\);_(* &quot;-&quot;??_);_(@_)">
                  <c:v>#N/A</c:v>
                </c:pt>
                <c:pt idx="1403" formatCode="_(* #,##0.00_);_(* \(#,##0.00\);_(* &quot;-&quot;??_);_(@_)">
                  <c:v>#N/A</c:v>
                </c:pt>
                <c:pt idx="1404" formatCode="_(* #,##0.00_);_(* \(#,##0.00\);_(* &quot;-&quot;??_);_(@_)">
                  <c:v>#N/A</c:v>
                </c:pt>
                <c:pt idx="1405" formatCode="_(* #,##0.00_);_(* \(#,##0.00\);_(* &quot;-&quot;??_);_(@_)">
                  <c:v>#N/A</c:v>
                </c:pt>
                <c:pt idx="1406" formatCode="_(* #,##0.00_);_(* \(#,##0.00\);_(* &quot;-&quot;??_);_(@_)">
                  <c:v>#N/A</c:v>
                </c:pt>
                <c:pt idx="1407" formatCode="_(* #,##0.00_);_(* \(#,##0.00\);_(* &quot;-&quot;??_);_(@_)">
                  <c:v>#N/A</c:v>
                </c:pt>
                <c:pt idx="1408" formatCode="_(* #,##0.00_);_(* \(#,##0.00\);_(* &quot;-&quot;??_);_(@_)">
                  <c:v>#N/A</c:v>
                </c:pt>
                <c:pt idx="1409" formatCode="_(* #,##0.00_);_(* \(#,##0.00\);_(* &quot;-&quot;??_);_(@_)">
                  <c:v>#N/A</c:v>
                </c:pt>
                <c:pt idx="1410" formatCode="_(* #,##0.00_);_(* \(#,##0.00\);_(* &quot;-&quot;??_);_(@_)">
                  <c:v>#N/A</c:v>
                </c:pt>
                <c:pt idx="1411" formatCode="_(* #,##0.00_);_(* \(#,##0.00\);_(* &quot;-&quot;??_);_(@_)">
                  <c:v>#N/A</c:v>
                </c:pt>
                <c:pt idx="1412" formatCode="_(* #,##0.00_);_(* \(#,##0.00\);_(* &quot;-&quot;??_);_(@_)">
                  <c:v>#N/A</c:v>
                </c:pt>
                <c:pt idx="1413" formatCode="_(* #,##0.00_);_(* \(#,##0.00\);_(* &quot;-&quot;??_);_(@_)">
                  <c:v>#N/A</c:v>
                </c:pt>
                <c:pt idx="1414" formatCode="_(* #,##0.00_);_(* \(#,##0.00\);_(* &quot;-&quot;??_);_(@_)">
                  <c:v>#N/A</c:v>
                </c:pt>
                <c:pt idx="1415" formatCode="_(* #,##0.00_);_(* \(#,##0.00\);_(* &quot;-&quot;??_);_(@_)">
                  <c:v>#N/A</c:v>
                </c:pt>
                <c:pt idx="1416" formatCode="_(* #,##0.00_);_(* \(#,##0.00\);_(* &quot;-&quot;??_);_(@_)">
                  <c:v>#N/A</c:v>
                </c:pt>
                <c:pt idx="1417" formatCode="_(* #,##0.00_);_(* \(#,##0.00\);_(* &quot;-&quot;??_);_(@_)">
                  <c:v>#N/A</c:v>
                </c:pt>
                <c:pt idx="1418" formatCode="_(* #,##0.00_);_(* \(#,##0.00\);_(* &quot;-&quot;??_);_(@_)">
                  <c:v>#N/A</c:v>
                </c:pt>
                <c:pt idx="1419" formatCode="_(* #,##0.00_);_(* \(#,##0.00\);_(* &quot;-&quot;??_);_(@_)">
                  <c:v>#N/A</c:v>
                </c:pt>
                <c:pt idx="1420" formatCode="_(* #,##0.00_);_(* \(#,##0.00\);_(* &quot;-&quot;??_);_(@_)">
                  <c:v>#N/A</c:v>
                </c:pt>
                <c:pt idx="1421" formatCode="_(* #,##0.00_);_(* \(#,##0.00\);_(* &quot;-&quot;??_);_(@_)">
                  <c:v>#N/A</c:v>
                </c:pt>
                <c:pt idx="1422" formatCode="_(* #,##0.00_);_(* \(#,##0.00\);_(* &quot;-&quot;??_);_(@_)">
                  <c:v>#N/A</c:v>
                </c:pt>
                <c:pt idx="1423" formatCode="_(* #,##0.00_);_(* \(#,##0.00\);_(* &quot;-&quot;??_);_(@_)">
                  <c:v>#N/A</c:v>
                </c:pt>
                <c:pt idx="1424" formatCode="_(* #,##0.00_);_(* \(#,##0.00\);_(* &quot;-&quot;??_);_(@_)">
                  <c:v>#N/A</c:v>
                </c:pt>
                <c:pt idx="1425" formatCode="_(* #,##0.00_);_(* \(#,##0.00\);_(* &quot;-&quot;??_);_(@_)">
                  <c:v>#N/A</c:v>
                </c:pt>
                <c:pt idx="1426" formatCode="_(* #,##0.00_);_(* \(#,##0.00\);_(* &quot;-&quot;??_);_(@_)">
                  <c:v>#N/A</c:v>
                </c:pt>
                <c:pt idx="1427" formatCode="_(* #,##0.00_);_(* \(#,##0.00\);_(* &quot;-&quot;??_);_(@_)">
                  <c:v>#N/A</c:v>
                </c:pt>
                <c:pt idx="1428" formatCode="_(* #,##0.00_);_(* \(#,##0.00\);_(* &quot;-&quot;??_);_(@_)">
                  <c:v>#N/A</c:v>
                </c:pt>
                <c:pt idx="1429" formatCode="_(* #,##0.00_);_(* \(#,##0.00\);_(* &quot;-&quot;??_);_(@_)">
                  <c:v>#N/A</c:v>
                </c:pt>
                <c:pt idx="1430" formatCode="_(* #,##0.00_);_(* \(#,##0.00\);_(* &quot;-&quot;??_);_(@_)">
                  <c:v>#N/A</c:v>
                </c:pt>
                <c:pt idx="1431" formatCode="_(* #,##0.00_);_(* \(#,##0.00\);_(* &quot;-&quot;??_);_(@_)">
                  <c:v>#N/A</c:v>
                </c:pt>
                <c:pt idx="1432" formatCode="_(* #,##0.00_);_(* \(#,##0.00\);_(* &quot;-&quot;??_);_(@_)">
                  <c:v>#N/A</c:v>
                </c:pt>
                <c:pt idx="1433" formatCode="_(* #,##0.00_);_(* \(#,##0.00\);_(* &quot;-&quot;??_);_(@_)">
                  <c:v>#N/A</c:v>
                </c:pt>
                <c:pt idx="1434" formatCode="_(* #,##0.00_);_(* \(#,##0.00\);_(* &quot;-&quot;??_);_(@_)">
                  <c:v>#N/A</c:v>
                </c:pt>
                <c:pt idx="1435" formatCode="_(* #,##0.00_);_(* \(#,##0.00\);_(* &quot;-&quot;??_);_(@_)">
                  <c:v>#N/A</c:v>
                </c:pt>
                <c:pt idx="1436" formatCode="_(* #,##0.00_);_(* \(#,##0.00\);_(* &quot;-&quot;??_);_(@_)">
                  <c:v>#N/A</c:v>
                </c:pt>
                <c:pt idx="1437" formatCode="_(* #,##0.00_);_(* \(#,##0.00\);_(* &quot;-&quot;??_);_(@_)">
                  <c:v>#N/A</c:v>
                </c:pt>
                <c:pt idx="1438" formatCode="_(* #,##0.00_);_(* \(#,##0.00\);_(* &quot;-&quot;??_);_(@_)">
                  <c:v>#N/A</c:v>
                </c:pt>
                <c:pt idx="1439" formatCode="_(* #,##0.00_);_(* \(#,##0.00\);_(* &quot;-&quot;??_);_(@_)">
                  <c:v>#N/A</c:v>
                </c:pt>
                <c:pt idx="1440" formatCode="_(* #,##0.00_);_(* \(#,##0.00\);_(* &quot;-&quot;??_);_(@_)">
                  <c:v>#N/A</c:v>
                </c:pt>
                <c:pt idx="1441" formatCode="_(* #,##0.00_);_(* \(#,##0.00\);_(* &quot;-&quot;??_);_(@_)">
                  <c:v>#N/A</c:v>
                </c:pt>
                <c:pt idx="1442" formatCode="_(* #,##0.00_);_(* \(#,##0.00\);_(* &quot;-&quot;??_);_(@_)">
                  <c:v>#N/A</c:v>
                </c:pt>
                <c:pt idx="1443" formatCode="_(* #,##0.00_);_(* \(#,##0.00\);_(* &quot;-&quot;??_);_(@_)">
                  <c:v>#N/A</c:v>
                </c:pt>
                <c:pt idx="1444" formatCode="_(* #,##0.00_);_(* \(#,##0.00\);_(* &quot;-&quot;??_);_(@_)">
                  <c:v>#N/A</c:v>
                </c:pt>
                <c:pt idx="1445" formatCode="_(* #,##0.00_);_(* \(#,##0.00\);_(* &quot;-&quot;??_);_(@_)">
                  <c:v>#N/A</c:v>
                </c:pt>
                <c:pt idx="1446" formatCode="_(* #,##0.00_);_(* \(#,##0.00\);_(* &quot;-&quot;??_);_(@_)">
                  <c:v>#N/A</c:v>
                </c:pt>
                <c:pt idx="1447" formatCode="_(* #,##0.00_);_(* \(#,##0.00\);_(* &quot;-&quot;??_);_(@_)">
                  <c:v>#N/A</c:v>
                </c:pt>
                <c:pt idx="1448" formatCode="_(* #,##0.00_);_(* \(#,##0.00\);_(* &quot;-&quot;??_);_(@_)">
                  <c:v>#N/A</c:v>
                </c:pt>
                <c:pt idx="1449" formatCode="_(* #,##0.00_);_(* \(#,##0.00\);_(* &quot;-&quot;??_);_(@_)">
                  <c:v>#N/A</c:v>
                </c:pt>
                <c:pt idx="1450" formatCode="_(* #,##0.00_);_(* \(#,##0.00\);_(* &quot;-&quot;??_);_(@_)">
                  <c:v>#N/A</c:v>
                </c:pt>
                <c:pt idx="1451" formatCode="_(* #,##0.00_);_(* \(#,##0.00\);_(* &quot;-&quot;??_);_(@_)">
                  <c:v>#N/A</c:v>
                </c:pt>
                <c:pt idx="1452" formatCode="_(* #,##0.00_);_(* \(#,##0.00\);_(* &quot;-&quot;??_);_(@_)">
                  <c:v>#N/A</c:v>
                </c:pt>
                <c:pt idx="1453" formatCode="_(* #,##0.00_);_(* \(#,##0.00\);_(* &quot;-&quot;??_);_(@_)">
                  <c:v>#N/A</c:v>
                </c:pt>
                <c:pt idx="1454" formatCode="_(* #,##0.00_);_(* \(#,##0.00\);_(* &quot;-&quot;??_);_(@_)">
                  <c:v>#N/A</c:v>
                </c:pt>
                <c:pt idx="1455" formatCode="_(* #,##0.00_);_(* \(#,##0.00\);_(* &quot;-&quot;??_);_(@_)">
                  <c:v>#N/A</c:v>
                </c:pt>
                <c:pt idx="1456" formatCode="_(* #,##0.00_);_(* \(#,##0.00\);_(* &quot;-&quot;??_);_(@_)">
                  <c:v>#N/A</c:v>
                </c:pt>
                <c:pt idx="1457" formatCode="_(* #,##0.00_);_(* \(#,##0.00\);_(* &quot;-&quot;??_);_(@_)">
                  <c:v>#N/A</c:v>
                </c:pt>
                <c:pt idx="1458" formatCode="_(* #,##0.00_);_(* \(#,##0.00\);_(* &quot;-&quot;??_);_(@_)">
                  <c:v>#N/A</c:v>
                </c:pt>
                <c:pt idx="1459" formatCode="_(* #,##0.00_);_(* \(#,##0.00\);_(* &quot;-&quot;??_);_(@_)">
                  <c:v>#N/A</c:v>
                </c:pt>
                <c:pt idx="1460" formatCode="_(* #,##0.00_);_(* \(#,##0.00\);_(* &quot;-&quot;??_);_(@_)">
                  <c:v>#N/A</c:v>
                </c:pt>
                <c:pt idx="1461" formatCode="_(* #,##0.00_);_(* \(#,##0.00\);_(* &quot;-&quot;??_);_(@_)">
                  <c:v>#N/A</c:v>
                </c:pt>
                <c:pt idx="1462" formatCode="_(* #,##0.00_);_(* \(#,##0.00\);_(* &quot;-&quot;??_);_(@_)">
                  <c:v>#N/A</c:v>
                </c:pt>
                <c:pt idx="1463" formatCode="_(* #,##0.00_);_(* \(#,##0.00\);_(* &quot;-&quot;??_);_(@_)">
                  <c:v>#N/A</c:v>
                </c:pt>
                <c:pt idx="1464" formatCode="_(* #,##0.00_);_(* \(#,##0.00\);_(* &quot;-&quot;??_);_(@_)">
                  <c:v>#N/A</c:v>
                </c:pt>
                <c:pt idx="1465" formatCode="_(* #,##0.00_);_(* \(#,##0.00\);_(* &quot;-&quot;??_);_(@_)">
                  <c:v>#N/A</c:v>
                </c:pt>
                <c:pt idx="1466" formatCode="_(* #,##0.00_);_(* \(#,##0.00\);_(* &quot;-&quot;??_);_(@_)">
                  <c:v>#N/A</c:v>
                </c:pt>
                <c:pt idx="1467" formatCode="_(* #,##0.00_);_(* \(#,##0.00\);_(* &quot;-&quot;??_);_(@_)">
                  <c:v>#N/A</c:v>
                </c:pt>
                <c:pt idx="1468" formatCode="_(* #,##0.00_);_(* \(#,##0.00\);_(* &quot;-&quot;??_);_(@_)">
                  <c:v>#N/A</c:v>
                </c:pt>
                <c:pt idx="1469" formatCode="_(* #,##0.00_);_(* \(#,##0.00\);_(* &quot;-&quot;??_);_(@_)">
                  <c:v>#N/A</c:v>
                </c:pt>
                <c:pt idx="1470" formatCode="_(* #,##0.00_);_(* \(#,##0.00\);_(* &quot;-&quot;??_);_(@_)">
                  <c:v>#N/A</c:v>
                </c:pt>
                <c:pt idx="1471" formatCode="_(* #,##0.00_);_(* \(#,##0.00\);_(* &quot;-&quot;??_);_(@_)">
                  <c:v>#N/A</c:v>
                </c:pt>
                <c:pt idx="1472" formatCode="_(* #,##0.00_);_(* \(#,##0.00\);_(* &quot;-&quot;??_);_(@_)">
                  <c:v>#N/A</c:v>
                </c:pt>
                <c:pt idx="1473" formatCode="_(* #,##0.00_);_(* \(#,##0.00\);_(* &quot;-&quot;??_);_(@_)">
                  <c:v>#N/A</c:v>
                </c:pt>
                <c:pt idx="1474" formatCode="_(* #,##0.00_);_(* \(#,##0.00\);_(* &quot;-&quot;??_);_(@_)">
                  <c:v>#N/A</c:v>
                </c:pt>
                <c:pt idx="1475" formatCode="_(* #,##0.00_);_(* \(#,##0.00\);_(* &quot;-&quot;??_);_(@_)">
                  <c:v>#N/A</c:v>
                </c:pt>
                <c:pt idx="1476" formatCode="_(* #,##0.00_);_(* \(#,##0.00\);_(* &quot;-&quot;??_);_(@_)">
                  <c:v>#N/A</c:v>
                </c:pt>
                <c:pt idx="1477" formatCode="_(* #,##0.00_);_(* \(#,##0.00\);_(* &quot;-&quot;??_);_(@_)">
                  <c:v>#N/A</c:v>
                </c:pt>
                <c:pt idx="1478" formatCode="_(* #,##0.00_);_(* \(#,##0.00\);_(* &quot;-&quot;??_);_(@_)">
                  <c:v>#N/A</c:v>
                </c:pt>
                <c:pt idx="1479" formatCode="_(* #,##0.00_);_(* \(#,##0.00\);_(* &quot;-&quot;??_);_(@_)">
                  <c:v>#N/A</c:v>
                </c:pt>
                <c:pt idx="1480" formatCode="_(* #,##0.00_);_(* \(#,##0.00\);_(* &quot;-&quot;??_);_(@_)">
                  <c:v>#N/A</c:v>
                </c:pt>
                <c:pt idx="1481" formatCode="_(* #,##0.00_);_(* \(#,##0.00\);_(* &quot;-&quot;??_);_(@_)">
                  <c:v>#N/A</c:v>
                </c:pt>
                <c:pt idx="1482" formatCode="_(* #,##0.00_);_(* \(#,##0.00\);_(* &quot;-&quot;??_);_(@_)">
                  <c:v>#N/A</c:v>
                </c:pt>
                <c:pt idx="1483" formatCode="_(* #,##0.00_);_(* \(#,##0.00\);_(* &quot;-&quot;??_);_(@_)">
                  <c:v>#N/A</c:v>
                </c:pt>
                <c:pt idx="1484" formatCode="_(* #,##0.00_);_(* \(#,##0.00\);_(* &quot;-&quot;??_);_(@_)">
                  <c:v>#N/A</c:v>
                </c:pt>
                <c:pt idx="1485" formatCode="_(* #,##0.00_);_(* \(#,##0.00\);_(* &quot;-&quot;??_);_(@_)">
                  <c:v>#N/A</c:v>
                </c:pt>
                <c:pt idx="1486" formatCode="_(* #,##0.00_);_(* \(#,##0.00\);_(* &quot;-&quot;??_);_(@_)">
                  <c:v>#N/A</c:v>
                </c:pt>
                <c:pt idx="1487" formatCode="_(* #,##0.00_);_(* \(#,##0.00\);_(* &quot;-&quot;??_);_(@_)">
                  <c:v>#N/A</c:v>
                </c:pt>
                <c:pt idx="1488" formatCode="_(* #,##0.00_);_(* \(#,##0.00\);_(* &quot;-&quot;??_);_(@_)">
                  <c:v>#N/A</c:v>
                </c:pt>
                <c:pt idx="1489" formatCode="_(* #,##0.00_);_(* \(#,##0.00\);_(* &quot;-&quot;??_);_(@_)">
                  <c:v>#N/A</c:v>
                </c:pt>
                <c:pt idx="1490" formatCode="_(* #,##0.00_);_(* \(#,##0.00\);_(* &quot;-&quot;??_);_(@_)">
                  <c:v>#N/A</c:v>
                </c:pt>
                <c:pt idx="1491" formatCode="_(* #,##0.00_);_(* \(#,##0.00\);_(* &quot;-&quot;??_);_(@_)">
                  <c:v>#N/A</c:v>
                </c:pt>
                <c:pt idx="1492" formatCode="_(* #,##0.00_);_(* \(#,##0.00\);_(* &quot;-&quot;??_);_(@_)">
                  <c:v>#N/A</c:v>
                </c:pt>
                <c:pt idx="1493" formatCode="_(* #,##0.00_);_(* \(#,##0.00\);_(* &quot;-&quot;??_);_(@_)">
                  <c:v>#N/A</c:v>
                </c:pt>
                <c:pt idx="1494" formatCode="_(* #,##0.00_);_(* \(#,##0.00\);_(* &quot;-&quot;??_);_(@_)">
                  <c:v>#N/A</c:v>
                </c:pt>
                <c:pt idx="1495" formatCode="_(* #,##0.00_);_(* \(#,##0.00\);_(* &quot;-&quot;??_);_(@_)">
                  <c:v>#N/A</c:v>
                </c:pt>
                <c:pt idx="1496" formatCode="_(* #,##0.00_);_(* \(#,##0.00\);_(* &quot;-&quot;??_);_(@_)">
                  <c:v>#N/A</c:v>
                </c:pt>
                <c:pt idx="1497" formatCode="_(* #,##0.00_);_(* \(#,##0.00\);_(* &quot;-&quot;??_);_(@_)">
                  <c:v>#N/A</c:v>
                </c:pt>
                <c:pt idx="1498" formatCode="_(* #,##0.00_);_(* \(#,##0.00\);_(* &quot;-&quot;??_);_(@_)">
                  <c:v>#N/A</c:v>
                </c:pt>
                <c:pt idx="1499" formatCode="_(* #,##0.00_);_(* \(#,##0.00\);_(* &quot;-&quot;??_);_(@_)">
                  <c:v>#N/A</c:v>
                </c:pt>
                <c:pt idx="1500" formatCode="_(* #,##0.00_);_(* \(#,##0.00\);_(* &quot;-&quot;??_);_(@_)">
                  <c:v>#N/A</c:v>
                </c:pt>
                <c:pt idx="1501" formatCode="_(* #,##0.00_);_(* \(#,##0.00\);_(* &quot;-&quot;??_);_(@_)">
                  <c:v>#N/A</c:v>
                </c:pt>
                <c:pt idx="1502" formatCode="_(* #,##0.00_);_(* \(#,##0.00\);_(* &quot;-&quot;??_);_(@_)">
                  <c:v>#N/A</c:v>
                </c:pt>
                <c:pt idx="1503" formatCode="_(* #,##0.00_);_(* \(#,##0.00\);_(* &quot;-&quot;??_);_(@_)">
                  <c:v>#N/A</c:v>
                </c:pt>
                <c:pt idx="1504" formatCode="_(* #,##0.00_);_(* \(#,##0.00\);_(* &quot;-&quot;??_);_(@_)">
                  <c:v>#N/A</c:v>
                </c:pt>
                <c:pt idx="1505" formatCode="_(* #,##0.00_);_(* \(#,##0.00\);_(* &quot;-&quot;??_);_(@_)">
                  <c:v>#N/A</c:v>
                </c:pt>
                <c:pt idx="1506" formatCode="_(* #,##0.00_);_(* \(#,##0.00\);_(* &quot;-&quot;??_);_(@_)">
                  <c:v>#N/A</c:v>
                </c:pt>
                <c:pt idx="1507" formatCode="_(* #,##0.00_);_(* \(#,##0.00\);_(* &quot;-&quot;??_);_(@_)">
                  <c:v>#N/A</c:v>
                </c:pt>
                <c:pt idx="1508" formatCode="_(* #,##0.00_);_(* \(#,##0.00\);_(* &quot;-&quot;??_);_(@_)">
                  <c:v>#N/A</c:v>
                </c:pt>
                <c:pt idx="1509" formatCode="_(* #,##0.00_);_(* \(#,##0.00\);_(* &quot;-&quot;??_);_(@_)">
                  <c:v>#N/A</c:v>
                </c:pt>
                <c:pt idx="1510" formatCode="_(* #,##0.00_);_(* \(#,##0.00\);_(* &quot;-&quot;??_);_(@_)">
                  <c:v>#N/A</c:v>
                </c:pt>
                <c:pt idx="1511" formatCode="_(* #,##0.00_);_(* \(#,##0.00\);_(* &quot;-&quot;??_);_(@_)">
                  <c:v>#N/A</c:v>
                </c:pt>
                <c:pt idx="1512" formatCode="_(* #,##0.00_);_(* \(#,##0.00\);_(* &quot;-&quot;??_);_(@_)">
                  <c:v>#N/A</c:v>
                </c:pt>
                <c:pt idx="1513" formatCode="_(* #,##0.00_);_(* \(#,##0.00\);_(* &quot;-&quot;??_);_(@_)">
                  <c:v>#N/A</c:v>
                </c:pt>
                <c:pt idx="1514" formatCode="_(* #,##0.00_);_(* \(#,##0.00\);_(* &quot;-&quot;??_);_(@_)">
                  <c:v>#N/A</c:v>
                </c:pt>
                <c:pt idx="1515" formatCode="_(* #,##0.00_);_(* \(#,##0.00\);_(* &quot;-&quot;??_);_(@_)">
                  <c:v>#N/A</c:v>
                </c:pt>
                <c:pt idx="1516" formatCode="_(* #,##0.00_);_(* \(#,##0.00\);_(* &quot;-&quot;??_);_(@_)">
                  <c:v>#N/A</c:v>
                </c:pt>
                <c:pt idx="1517" formatCode="_(* #,##0.00_);_(* \(#,##0.00\);_(* &quot;-&quot;??_);_(@_)">
                  <c:v>#N/A</c:v>
                </c:pt>
                <c:pt idx="1518" formatCode="_(* #,##0.00_);_(* \(#,##0.00\);_(* &quot;-&quot;??_);_(@_)">
                  <c:v>#N/A</c:v>
                </c:pt>
                <c:pt idx="1519" formatCode="_(* #,##0.00_);_(* \(#,##0.00\);_(* &quot;-&quot;??_);_(@_)">
                  <c:v>#N/A</c:v>
                </c:pt>
                <c:pt idx="1520" formatCode="_(* #,##0.00_);_(* \(#,##0.00\);_(* &quot;-&quot;??_);_(@_)">
                  <c:v>#N/A</c:v>
                </c:pt>
                <c:pt idx="1521" formatCode="_(* #,##0.00_);_(* \(#,##0.00\);_(* &quot;-&quot;??_);_(@_)">
                  <c:v>#N/A</c:v>
                </c:pt>
                <c:pt idx="1522" formatCode="_(* #,##0.00_);_(* \(#,##0.00\);_(* &quot;-&quot;??_);_(@_)">
                  <c:v>#N/A</c:v>
                </c:pt>
                <c:pt idx="1523" formatCode="_(* #,##0.00_);_(* \(#,##0.00\);_(* &quot;-&quot;??_);_(@_)">
                  <c:v>#N/A</c:v>
                </c:pt>
                <c:pt idx="1524" formatCode="_(* #,##0.00_);_(* \(#,##0.00\);_(* &quot;-&quot;??_);_(@_)">
                  <c:v>#N/A</c:v>
                </c:pt>
                <c:pt idx="1525" formatCode="_(* #,##0.00_);_(* \(#,##0.00\);_(* &quot;-&quot;??_);_(@_)">
                  <c:v>#N/A</c:v>
                </c:pt>
                <c:pt idx="1526" formatCode="_(* #,##0.00_);_(* \(#,##0.00\);_(* &quot;-&quot;??_);_(@_)">
                  <c:v>#N/A</c:v>
                </c:pt>
                <c:pt idx="1527" formatCode="_(* #,##0.00_);_(* \(#,##0.00\);_(* &quot;-&quot;??_);_(@_)">
                  <c:v>#N/A</c:v>
                </c:pt>
                <c:pt idx="1528" formatCode="_(* #,##0.00_);_(* \(#,##0.00\);_(* &quot;-&quot;??_);_(@_)">
                  <c:v>#N/A</c:v>
                </c:pt>
                <c:pt idx="1529" formatCode="_(* #,##0.00_);_(* \(#,##0.00\);_(* &quot;-&quot;??_);_(@_)">
                  <c:v>#N/A</c:v>
                </c:pt>
                <c:pt idx="1530" formatCode="_(* #,##0.00_);_(* \(#,##0.00\);_(* &quot;-&quot;??_);_(@_)">
                  <c:v>#N/A</c:v>
                </c:pt>
                <c:pt idx="1531" formatCode="_(* #,##0.00_);_(* \(#,##0.00\);_(* &quot;-&quot;??_);_(@_)">
                  <c:v>#N/A</c:v>
                </c:pt>
                <c:pt idx="1532" formatCode="_(* #,##0.00_);_(* \(#,##0.00\);_(* &quot;-&quot;??_);_(@_)">
                  <c:v>#N/A</c:v>
                </c:pt>
                <c:pt idx="1533" formatCode="_(* #,##0.00_);_(* \(#,##0.00\);_(* &quot;-&quot;??_);_(@_)">
                  <c:v>#N/A</c:v>
                </c:pt>
                <c:pt idx="1534" formatCode="_(* #,##0.00_);_(* \(#,##0.00\);_(* &quot;-&quot;??_);_(@_)">
                  <c:v>#N/A</c:v>
                </c:pt>
                <c:pt idx="1535" formatCode="_(* #,##0.00_);_(* \(#,##0.00\);_(* &quot;-&quot;??_);_(@_)">
                  <c:v>#N/A</c:v>
                </c:pt>
                <c:pt idx="1536" formatCode="_(* #,##0.00_);_(* \(#,##0.00\);_(* &quot;-&quot;??_);_(@_)">
                  <c:v>#N/A</c:v>
                </c:pt>
                <c:pt idx="1537" formatCode="_(* #,##0.00_);_(* \(#,##0.00\);_(* &quot;-&quot;??_);_(@_)">
                  <c:v>#N/A</c:v>
                </c:pt>
                <c:pt idx="1538" formatCode="_(* #,##0.00_);_(* \(#,##0.00\);_(* &quot;-&quot;??_);_(@_)">
                  <c:v>#N/A</c:v>
                </c:pt>
                <c:pt idx="1539" formatCode="_(* #,##0.00_);_(* \(#,##0.00\);_(* &quot;-&quot;??_);_(@_)">
                  <c:v>#N/A</c:v>
                </c:pt>
                <c:pt idx="1540" formatCode="_(* #,##0.00_);_(* \(#,##0.00\);_(* &quot;-&quot;??_);_(@_)">
                  <c:v>#N/A</c:v>
                </c:pt>
                <c:pt idx="1541" formatCode="_(* #,##0.00_);_(* \(#,##0.00\);_(* &quot;-&quot;??_);_(@_)">
                  <c:v>#N/A</c:v>
                </c:pt>
                <c:pt idx="1542" formatCode="_(* #,##0.00_);_(* \(#,##0.00\);_(* &quot;-&quot;??_);_(@_)">
                  <c:v>#N/A</c:v>
                </c:pt>
                <c:pt idx="1543" formatCode="_(* #,##0.00_);_(* \(#,##0.00\);_(* &quot;-&quot;??_);_(@_)">
                  <c:v>#N/A</c:v>
                </c:pt>
                <c:pt idx="1544" formatCode="_(* #,##0.00_);_(* \(#,##0.00\);_(* &quot;-&quot;??_);_(@_)">
                  <c:v>#N/A</c:v>
                </c:pt>
                <c:pt idx="1545" formatCode="_(* #,##0.00_);_(* \(#,##0.00\);_(* &quot;-&quot;??_);_(@_)">
                  <c:v>#N/A</c:v>
                </c:pt>
                <c:pt idx="1546" formatCode="_(* #,##0.00_);_(* \(#,##0.00\);_(* &quot;-&quot;??_);_(@_)">
                  <c:v>#N/A</c:v>
                </c:pt>
                <c:pt idx="1547" formatCode="_(* #,##0.00_);_(* \(#,##0.00\);_(* &quot;-&quot;??_);_(@_)">
                  <c:v>#N/A</c:v>
                </c:pt>
                <c:pt idx="1548" formatCode="_(* #,##0.00_);_(* \(#,##0.00\);_(* &quot;-&quot;??_);_(@_)">
                  <c:v>#N/A</c:v>
                </c:pt>
                <c:pt idx="1549" formatCode="_(* #,##0.00_);_(* \(#,##0.00\);_(* &quot;-&quot;??_);_(@_)">
                  <c:v>#N/A</c:v>
                </c:pt>
                <c:pt idx="1550" formatCode="_(* #,##0.00_);_(* \(#,##0.00\);_(* &quot;-&quot;??_);_(@_)">
                  <c:v>#N/A</c:v>
                </c:pt>
                <c:pt idx="1551" formatCode="_(* #,##0.00_);_(* \(#,##0.00\);_(* &quot;-&quot;??_);_(@_)">
                  <c:v>#N/A</c:v>
                </c:pt>
                <c:pt idx="1552" formatCode="_(* #,##0.00_);_(* \(#,##0.00\);_(* &quot;-&quot;??_);_(@_)">
                  <c:v>#N/A</c:v>
                </c:pt>
                <c:pt idx="1553" formatCode="_(* #,##0.00_);_(* \(#,##0.00\);_(* &quot;-&quot;??_);_(@_)">
                  <c:v>#N/A</c:v>
                </c:pt>
                <c:pt idx="1554" formatCode="_(* #,##0.00_);_(* \(#,##0.00\);_(* &quot;-&quot;??_);_(@_)">
                  <c:v>#N/A</c:v>
                </c:pt>
                <c:pt idx="1555" formatCode="_(* #,##0.00_);_(* \(#,##0.00\);_(* &quot;-&quot;??_);_(@_)">
                  <c:v>#N/A</c:v>
                </c:pt>
                <c:pt idx="1556" formatCode="_(* #,##0.00_);_(* \(#,##0.00\);_(* &quot;-&quot;??_);_(@_)">
                  <c:v>#N/A</c:v>
                </c:pt>
                <c:pt idx="1557" formatCode="_(* #,##0.00_);_(* \(#,##0.00\);_(* &quot;-&quot;??_);_(@_)">
                  <c:v>#N/A</c:v>
                </c:pt>
                <c:pt idx="1558" formatCode="_(* #,##0.00_);_(* \(#,##0.00\);_(* &quot;-&quot;??_);_(@_)">
                  <c:v>#N/A</c:v>
                </c:pt>
                <c:pt idx="1559" formatCode="_(* #,##0.00_);_(* \(#,##0.00\);_(* &quot;-&quot;??_);_(@_)">
                  <c:v>#N/A</c:v>
                </c:pt>
                <c:pt idx="1560" formatCode="_(* #,##0.00_);_(* \(#,##0.00\);_(* &quot;-&quot;??_);_(@_)">
                  <c:v>#N/A</c:v>
                </c:pt>
                <c:pt idx="1561" formatCode="_(* #,##0.00_);_(* \(#,##0.00\);_(* &quot;-&quot;??_);_(@_)">
                  <c:v>#N/A</c:v>
                </c:pt>
                <c:pt idx="1562" formatCode="_(* #,##0.00_);_(* \(#,##0.00\);_(* &quot;-&quot;??_);_(@_)">
                  <c:v>#N/A</c:v>
                </c:pt>
                <c:pt idx="1563" formatCode="_(* #,##0.00_);_(* \(#,##0.00\);_(* &quot;-&quot;??_);_(@_)">
                  <c:v>#N/A</c:v>
                </c:pt>
                <c:pt idx="1564" formatCode="_(* #,##0.00_);_(* \(#,##0.00\);_(* &quot;-&quot;??_);_(@_)">
                  <c:v>#N/A</c:v>
                </c:pt>
                <c:pt idx="1565" formatCode="_(* #,##0.00_);_(* \(#,##0.00\);_(* &quot;-&quot;??_);_(@_)">
                  <c:v>#N/A</c:v>
                </c:pt>
                <c:pt idx="1566" formatCode="_(* #,##0.00_);_(* \(#,##0.00\);_(* &quot;-&quot;??_);_(@_)">
                  <c:v>#N/A</c:v>
                </c:pt>
                <c:pt idx="1567" formatCode="_(* #,##0.00_);_(* \(#,##0.00\);_(* &quot;-&quot;??_);_(@_)">
                  <c:v>#N/A</c:v>
                </c:pt>
                <c:pt idx="1568" formatCode="_(* #,##0.00_);_(* \(#,##0.00\);_(* &quot;-&quot;??_);_(@_)">
                  <c:v>#N/A</c:v>
                </c:pt>
                <c:pt idx="1569" formatCode="_(* #,##0.00_);_(* \(#,##0.00\);_(* &quot;-&quot;??_);_(@_)">
                  <c:v>#N/A</c:v>
                </c:pt>
                <c:pt idx="1570" formatCode="_(* #,##0.00_);_(* \(#,##0.00\);_(* &quot;-&quot;??_);_(@_)">
                  <c:v>#N/A</c:v>
                </c:pt>
                <c:pt idx="1571" formatCode="_(* #,##0.00_);_(* \(#,##0.00\);_(* &quot;-&quot;??_);_(@_)">
                  <c:v>#N/A</c:v>
                </c:pt>
                <c:pt idx="1572" formatCode="_(* #,##0.00_);_(* \(#,##0.00\);_(* &quot;-&quot;??_);_(@_)">
                  <c:v>#N/A</c:v>
                </c:pt>
                <c:pt idx="1573" formatCode="_(* #,##0.00_);_(* \(#,##0.00\);_(* &quot;-&quot;??_);_(@_)">
                  <c:v>#N/A</c:v>
                </c:pt>
                <c:pt idx="1574" formatCode="_(* #,##0.00_);_(* \(#,##0.00\);_(* &quot;-&quot;??_);_(@_)">
                  <c:v>#N/A</c:v>
                </c:pt>
                <c:pt idx="1575" formatCode="_(* #,##0.00_);_(* \(#,##0.00\);_(* &quot;-&quot;??_);_(@_)">
                  <c:v>#N/A</c:v>
                </c:pt>
                <c:pt idx="1576" formatCode="_(* #,##0.00_);_(* \(#,##0.00\);_(* &quot;-&quot;??_);_(@_)">
                  <c:v>#N/A</c:v>
                </c:pt>
                <c:pt idx="1577" formatCode="_(* #,##0.00_);_(* \(#,##0.00\);_(* &quot;-&quot;??_);_(@_)">
                  <c:v>#N/A</c:v>
                </c:pt>
                <c:pt idx="1578" formatCode="_(* #,##0.00_);_(* \(#,##0.00\);_(* &quot;-&quot;??_);_(@_)">
                  <c:v>#N/A</c:v>
                </c:pt>
                <c:pt idx="1579" formatCode="_(* #,##0.00_);_(* \(#,##0.00\);_(* &quot;-&quot;??_);_(@_)">
                  <c:v>#N/A</c:v>
                </c:pt>
                <c:pt idx="1580" formatCode="_(* #,##0.00_);_(* \(#,##0.00\);_(* &quot;-&quot;??_);_(@_)">
                  <c:v>#N/A</c:v>
                </c:pt>
                <c:pt idx="1581" formatCode="_(* #,##0.00_);_(* \(#,##0.00\);_(* &quot;-&quot;??_);_(@_)">
                  <c:v>#N/A</c:v>
                </c:pt>
                <c:pt idx="1582" formatCode="_(* #,##0.00_);_(* \(#,##0.00\);_(* &quot;-&quot;??_);_(@_)">
                  <c:v>#N/A</c:v>
                </c:pt>
                <c:pt idx="1583" formatCode="_(* #,##0.00_);_(* \(#,##0.00\);_(* &quot;-&quot;??_);_(@_)">
                  <c:v>#N/A</c:v>
                </c:pt>
                <c:pt idx="1584" formatCode="_(* #,##0.00_);_(* \(#,##0.00\);_(* &quot;-&quot;??_);_(@_)">
                  <c:v>#N/A</c:v>
                </c:pt>
                <c:pt idx="1585" formatCode="_(* #,##0.00_);_(* \(#,##0.00\);_(* &quot;-&quot;??_);_(@_)">
                  <c:v>#N/A</c:v>
                </c:pt>
                <c:pt idx="1586" formatCode="_(* #,##0.00_);_(* \(#,##0.00\);_(* &quot;-&quot;??_);_(@_)">
                  <c:v>#N/A</c:v>
                </c:pt>
                <c:pt idx="1587" formatCode="_(* #,##0.00_);_(* \(#,##0.00\);_(* &quot;-&quot;??_);_(@_)">
                  <c:v>#N/A</c:v>
                </c:pt>
                <c:pt idx="1588" formatCode="_(* #,##0.00_);_(* \(#,##0.00\);_(* &quot;-&quot;??_);_(@_)">
                  <c:v>#N/A</c:v>
                </c:pt>
                <c:pt idx="1589" formatCode="_(* #,##0.00_);_(* \(#,##0.00\);_(* &quot;-&quot;??_);_(@_)">
                  <c:v>#N/A</c:v>
                </c:pt>
                <c:pt idx="1590" formatCode="_(* #,##0.00_);_(* \(#,##0.00\);_(* &quot;-&quot;??_);_(@_)">
                  <c:v>#N/A</c:v>
                </c:pt>
                <c:pt idx="1591" formatCode="_(* #,##0.00_);_(* \(#,##0.00\);_(* &quot;-&quot;??_);_(@_)">
                  <c:v>#N/A</c:v>
                </c:pt>
                <c:pt idx="1592" formatCode="_(* #,##0.00_);_(* \(#,##0.00\);_(* &quot;-&quot;??_);_(@_)">
                  <c:v>#N/A</c:v>
                </c:pt>
                <c:pt idx="1593" formatCode="_(* #,##0.00_);_(* \(#,##0.00\);_(* &quot;-&quot;??_);_(@_)">
                  <c:v>#N/A</c:v>
                </c:pt>
                <c:pt idx="1594" formatCode="_(* #,##0.00_);_(* \(#,##0.00\);_(* &quot;-&quot;??_);_(@_)">
                  <c:v>#N/A</c:v>
                </c:pt>
                <c:pt idx="1595" formatCode="_(* #,##0.00_);_(* \(#,##0.00\);_(* &quot;-&quot;??_);_(@_)">
                  <c:v>#N/A</c:v>
                </c:pt>
                <c:pt idx="1596" formatCode="_(* #,##0.00_);_(* \(#,##0.00\);_(* &quot;-&quot;??_);_(@_)">
                  <c:v>#N/A</c:v>
                </c:pt>
                <c:pt idx="1597" formatCode="_(* #,##0.00_);_(* \(#,##0.00\);_(* &quot;-&quot;??_);_(@_)">
                  <c:v>#N/A</c:v>
                </c:pt>
                <c:pt idx="1598" formatCode="_(* #,##0.00_);_(* \(#,##0.00\);_(* &quot;-&quot;??_);_(@_)">
                  <c:v>#N/A</c:v>
                </c:pt>
                <c:pt idx="1599" formatCode="_(* #,##0.00_);_(* \(#,##0.00\);_(* &quot;-&quot;??_);_(@_)">
                  <c:v>#N/A</c:v>
                </c:pt>
                <c:pt idx="1600" formatCode="_(* #,##0.00_);_(* \(#,##0.00\);_(* &quot;-&quot;??_);_(@_)">
                  <c:v>#N/A</c:v>
                </c:pt>
                <c:pt idx="1601" formatCode="_(* #,##0.00_);_(* \(#,##0.00\);_(* &quot;-&quot;??_);_(@_)">
                  <c:v>#N/A</c:v>
                </c:pt>
                <c:pt idx="1602" formatCode="_(* #,##0.00_);_(* \(#,##0.00\);_(* &quot;-&quot;??_);_(@_)">
                  <c:v>#N/A</c:v>
                </c:pt>
                <c:pt idx="1603" formatCode="_(* #,##0.00_);_(* \(#,##0.00\);_(* &quot;-&quot;??_);_(@_)">
                  <c:v>#N/A</c:v>
                </c:pt>
                <c:pt idx="1604" formatCode="_(* #,##0.00_);_(* \(#,##0.00\);_(* &quot;-&quot;??_);_(@_)">
                  <c:v>#N/A</c:v>
                </c:pt>
                <c:pt idx="1605" formatCode="_(* #,##0.00_);_(* \(#,##0.00\);_(* &quot;-&quot;??_);_(@_)">
                  <c:v>#N/A</c:v>
                </c:pt>
                <c:pt idx="1606" formatCode="_(* #,##0.00_);_(* \(#,##0.00\);_(* &quot;-&quot;??_);_(@_)">
                  <c:v>#N/A</c:v>
                </c:pt>
                <c:pt idx="1607" formatCode="_(* #,##0.00_);_(* \(#,##0.00\);_(* &quot;-&quot;??_);_(@_)">
                  <c:v>#N/A</c:v>
                </c:pt>
                <c:pt idx="1608" formatCode="_(* #,##0.00_);_(* \(#,##0.00\);_(* &quot;-&quot;??_);_(@_)">
                  <c:v>#N/A</c:v>
                </c:pt>
                <c:pt idx="1609" formatCode="_(* #,##0.00_);_(* \(#,##0.00\);_(* &quot;-&quot;??_);_(@_)">
                  <c:v>#N/A</c:v>
                </c:pt>
                <c:pt idx="1610" formatCode="_(* #,##0.00_);_(* \(#,##0.00\);_(* &quot;-&quot;??_);_(@_)">
                  <c:v>#N/A</c:v>
                </c:pt>
                <c:pt idx="1611" formatCode="_(* #,##0.00_);_(* \(#,##0.00\);_(* &quot;-&quot;??_);_(@_)">
                  <c:v>#N/A</c:v>
                </c:pt>
                <c:pt idx="1612" formatCode="_(* #,##0.00_);_(* \(#,##0.00\);_(* &quot;-&quot;??_);_(@_)">
                  <c:v>#N/A</c:v>
                </c:pt>
                <c:pt idx="1613" formatCode="_(* #,##0.00_);_(* \(#,##0.00\);_(* &quot;-&quot;??_);_(@_)">
                  <c:v>#N/A</c:v>
                </c:pt>
                <c:pt idx="1614" formatCode="_(* #,##0.00_);_(* \(#,##0.00\);_(* &quot;-&quot;??_);_(@_)">
                  <c:v>#N/A</c:v>
                </c:pt>
                <c:pt idx="1615" formatCode="_(* #,##0.00_);_(* \(#,##0.00\);_(* &quot;-&quot;??_);_(@_)">
                  <c:v>#N/A</c:v>
                </c:pt>
                <c:pt idx="1616" formatCode="_(* #,##0.00_);_(* \(#,##0.00\);_(* &quot;-&quot;??_);_(@_)">
                  <c:v>#N/A</c:v>
                </c:pt>
                <c:pt idx="1617" formatCode="_(* #,##0.00_);_(* \(#,##0.00\);_(* &quot;-&quot;??_);_(@_)">
                  <c:v>#N/A</c:v>
                </c:pt>
                <c:pt idx="1618" formatCode="_(* #,##0.00_);_(* \(#,##0.00\);_(* &quot;-&quot;??_);_(@_)">
                  <c:v>#N/A</c:v>
                </c:pt>
                <c:pt idx="1619" formatCode="_(* #,##0.00_);_(* \(#,##0.00\);_(* &quot;-&quot;??_);_(@_)">
                  <c:v>#N/A</c:v>
                </c:pt>
                <c:pt idx="1620" formatCode="_(* #,##0.00_);_(* \(#,##0.00\);_(* &quot;-&quot;??_);_(@_)">
                  <c:v>#N/A</c:v>
                </c:pt>
                <c:pt idx="1621" formatCode="_(* #,##0.00_);_(* \(#,##0.00\);_(* &quot;-&quot;??_);_(@_)">
                  <c:v>#N/A</c:v>
                </c:pt>
                <c:pt idx="1622" formatCode="_(* #,##0.00_);_(* \(#,##0.00\);_(* &quot;-&quot;??_);_(@_)">
                  <c:v>#N/A</c:v>
                </c:pt>
                <c:pt idx="1623" formatCode="_(* #,##0.00_);_(* \(#,##0.00\);_(* &quot;-&quot;??_);_(@_)">
                  <c:v>#N/A</c:v>
                </c:pt>
                <c:pt idx="1624" formatCode="_(* #,##0.00_);_(* \(#,##0.00\);_(* &quot;-&quot;??_);_(@_)">
                  <c:v>#N/A</c:v>
                </c:pt>
                <c:pt idx="1625" formatCode="_(* #,##0.00_);_(* \(#,##0.00\);_(* &quot;-&quot;??_);_(@_)">
                  <c:v>#N/A</c:v>
                </c:pt>
                <c:pt idx="1626" formatCode="_(* #,##0.00_);_(* \(#,##0.00\);_(* &quot;-&quot;??_);_(@_)">
                  <c:v>#N/A</c:v>
                </c:pt>
                <c:pt idx="1627" formatCode="_(* #,##0.00_);_(* \(#,##0.00\);_(* &quot;-&quot;??_);_(@_)">
                  <c:v>#N/A</c:v>
                </c:pt>
                <c:pt idx="1628" formatCode="_(* #,##0.00_);_(* \(#,##0.00\);_(* &quot;-&quot;??_);_(@_)">
                  <c:v>#N/A</c:v>
                </c:pt>
                <c:pt idx="1629" formatCode="_(* #,##0.00_);_(* \(#,##0.00\);_(* &quot;-&quot;??_);_(@_)">
                  <c:v>#N/A</c:v>
                </c:pt>
                <c:pt idx="1630" formatCode="_(* #,##0.00_);_(* \(#,##0.00\);_(* &quot;-&quot;??_);_(@_)">
                  <c:v>#N/A</c:v>
                </c:pt>
                <c:pt idx="1631" formatCode="_(* #,##0.00_);_(* \(#,##0.00\);_(* &quot;-&quot;??_);_(@_)">
                  <c:v>#N/A</c:v>
                </c:pt>
                <c:pt idx="1632" formatCode="_(* #,##0.00_);_(* \(#,##0.00\);_(* &quot;-&quot;??_);_(@_)">
                  <c:v>#N/A</c:v>
                </c:pt>
                <c:pt idx="1633" formatCode="_(* #,##0.00_);_(* \(#,##0.00\);_(* &quot;-&quot;??_);_(@_)">
                  <c:v>#N/A</c:v>
                </c:pt>
                <c:pt idx="1634" formatCode="_(* #,##0.00_);_(* \(#,##0.00\);_(* &quot;-&quot;??_);_(@_)">
                  <c:v>#N/A</c:v>
                </c:pt>
                <c:pt idx="1635" formatCode="_(* #,##0.00_);_(* \(#,##0.00\);_(* &quot;-&quot;??_);_(@_)">
                  <c:v>#N/A</c:v>
                </c:pt>
                <c:pt idx="1636" formatCode="_(* #,##0.00_);_(* \(#,##0.00\);_(* &quot;-&quot;??_);_(@_)">
                  <c:v>#N/A</c:v>
                </c:pt>
                <c:pt idx="1637" formatCode="_(* #,##0.00_);_(* \(#,##0.00\);_(* &quot;-&quot;??_);_(@_)">
                  <c:v>#N/A</c:v>
                </c:pt>
                <c:pt idx="1638" formatCode="_(* #,##0.00_);_(* \(#,##0.00\);_(* &quot;-&quot;??_);_(@_)">
                  <c:v>#N/A</c:v>
                </c:pt>
                <c:pt idx="1639" formatCode="_(* #,##0.00_);_(* \(#,##0.00\);_(* &quot;-&quot;??_);_(@_)">
                  <c:v>#N/A</c:v>
                </c:pt>
                <c:pt idx="1640" formatCode="_(* #,##0.00_);_(* \(#,##0.00\);_(* &quot;-&quot;??_);_(@_)">
                  <c:v>#N/A</c:v>
                </c:pt>
                <c:pt idx="1641" formatCode="_(* #,##0.00_);_(* \(#,##0.00\);_(* &quot;-&quot;??_);_(@_)">
                  <c:v>#N/A</c:v>
                </c:pt>
                <c:pt idx="1642" formatCode="_(* #,##0.00_);_(* \(#,##0.00\);_(* &quot;-&quot;??_);_(@_)">
                  <c:v>#N/A</c:v>
                </c:pt>
                <c:pt idx="1643" formatCode="_(* #,##0.00_);_(* \(#,##0.00\);_(* &quot;-&quot;??_);_(@_)">
                  <c:v>#N/A</c:v>
                </c:pt>
                <c:pt idx="1644" formatCode="_(* #,##0.00_);_(* \(#,##0.00\);_(* &quot;-&quot;??_);_(@_)">
                  <c:v>#N/A</c:v>
                </c:pt>
                <c:pt idx="1645" formatCode="_(* #,##0.00_);_(* \(#,##0.00\);_(* &quot;-&quot;??_);_(@_)">
                  <c:v>#N/A</c:v>
                </c:pt>
                <c:pt idx="1646" formatCode="_(* #,##0.00_);_(* \(#,##0.00\);_(* &quot;-&quot;??_);_(@_)">
                  <c:v>#N/A</c:v>
                </c:pt>
                <c:pt idx="1647" formatCode="_(* #,##0.00_);_(* \(#,##0.00\);_(* &quot;-&quot;??_);_(@_)">
                  <c:v>#N/A</c:v>
                </c:pt>
                <c:pt idx="1648" formatCode="_(* #,##0.00_);_(* \(#,##0.00\);_(* &quot;-&quot;??_);_(@_)">
                  <c:v>#N/A</c:v>
                </c:pt>
                <c:pt idx="1649" formatCode="_(* #,##0.00_);_(* \(#,##0.00\);_(* &quot;-&quot;??_);_(@_)">
                  <c:v>#N/A</c:v>
                </c:pt>
                <c:pt idx="1650" formatCode="_(* #,##0.00_);_(* \(#,##0.00\);_(* &quot;-&quot;??_);_(@_)">
                  <c:v>#N/A</c:v>
                </c:pt>
                <c:pt idx="1651" formatCode="_(* #,##0.00_);_(* \(#,##0.00\);_(* &quot;-&quot;??_);_(@_)">
                  <c:v>#N/A</c:v>
                </c:pt>
                <c:pt idx="1652" formatCode="_(* #,##0.00_);_(* \(#,##0.00\);_(* &quot;-&quot;??_);_(@_)">
                  <c:v>#N/A</c:v>
                </c:pt>
                <c:pt idx="1653" formatCode="_(* #,##0.00_);_(* \(#,##0.00\);_(* &quot;-&quot;??_);_(@_)">
                  <c:v>#N/A</c:v>
                </c:pt>
                <c:pt idx="1654" formatCode="_(* #,##0.00_);_(* \(#,##0.00\);_(* &quot;-&quot;??_);_(@_)">
                  <c:v>#N/A</c:v>
                </c:pt>
                <c:pt idx="1655" formatCode="_(* #,##0.00_);_(* \(#,##0.00\);_(* &quot;-&quot;??_);_(@_)">
                  <c:v>#N/A</c:v>
                </c:pt>
                <c:pt idx="1656" formatCode="_(* #,##0.00_);_(* \(#,##0.00\);_(* &quot;-&quot;??_);_(@_)">
                  <c:v>#N/A</c:v>
                </c:pt>
                <c:pt idx="1657" formatCode="_(* #,##0.00_);_(* \(#,##0.00\);_(* &quot;-&quot;??_);_(@_)">
                  <c:v>#N/A</c:v>
                </c:pt>
                <c:pt idx="1658" formatCode="_(* #,##0.00_);_(* \(#,##0.00\);_(* &quot;-&quot;??_);_(@_)">
                  <c:v>#N/A</c:v>
                </c:pt>
                <c:pt idx="1659" formatCode="_(* #,##0.00_);_(* \(#,##0.00\);_(* &quot;-&quot;??_);_(@_)">
                  <c:v>#N/A</c:v>
                </c:pt>
                <c:pt idx="1660" formatCode="_(* #,##0.00_);_(* \(#,##0.00\);_(* &quot;-&quot;??_);_(@_)">
                  <c:v>#N/A</c:v>
                </c:pt>
                <c:pt idx="1661" formatCode="_(* #,##0.00_);_(* \(#,##0.00\);_(* &quot;-&quot;??_);_(@_)">
                  <c:v>#N/A</c:v>
                </c:pt>
                <c:pt idx="1662" formatCode="_(* #,##0.00_);_(* \(#,##0.00\);_(* &quot;-&quot;??_);_(@_)">
                  <c:v>#N/A</c:v>
                </c:pt>
                <c:pt idx="1663" formatCode="_(* #,##0.00_);_(* \(#,##0.00\);_(* &quot;-&quot;??_);_(@_)">
                  <c:v>#N/A</c:v>
                </c:pt>
                <c:pt idx="1664" formatCode="_(* #,##0.00_);_(* \(#,##0.00\);_(* &quot;-&quot;??_);_(@_)">
                  <c:v>#N/A</c:v>
                </c:pt>
                <c:pt idx="1665" formatCode="_(* #,##0.00_);_(* \(#,##0.00\);_(* &quot;-&quot;??_);_(@_)">
                  <c:v>#N/A</c:v>
                </c:pt>
                <c:pt idx="1666" formatCode="_(* #,##0.00_);_(* \(#,##0.00\);_(* &quot;-&quot;??_);_(@_)">
                  <c:v>#N/A</c:v>
                </c:pt>
                <c:pt idx="1667" formatCode="_(* #,##0.00_);_(* \(#,##0.00\);_(* &quot;-&quot;??_);_(@_)">
                  <c:v>#N/A</c:v>
                </c:pt>
                <c:pt idx="1668" formatCode="_(* #,##0.00_);_(* \(#,##0.00\);_(* &quot;-&quot;??_);_(@_)">
                  <c:v>#N/A</c:v>
                </c:pt>
                <c:pt idx="1669" formatCode="_(* #,##0.00_);_(* \(#,##0.00\);_(* &quot;-&quot;??_);_(@_)">
                  <c:v>#N/A</c:v>
                </c:pt>
                <c:pt idx="1670" formatCode="_(* #,##0.00_);_(* \(#,##0.00\);_(* &quot;-&quot;??_);_(@_)">
                  <c:v>#N/A</c:v>
                </c:pt>
                <c:pt idx="1671" formatCode="_(* #,##0.00_);_(* \(#,##0.00\);_(* &quot;-&quot;??_);_(@_)">
                  <c:v>#N/A</c:v>
                </c:pt>
                <c:pt idx="1672" formatCode="_(* #,##0.00_);_(* \(#,##0.00\);_(* &quot;-&quot;??_);_(@_)">
                  <c:v>#N/A</c:v>
                </c:pt>
                <c:pt idx="1673" formatCode="_(* #,##0.00_);_(* \(#,##0.00\);_(* &quot;-&quot;??_);_(@_)">
                  <c:v>#N/A</c:v>
                </c:pt>
                <c:pt idx="1674" formatCode="_(* #,##0.00_);_(* \(#,##0.00\);_(* &quot;-&quot;??_);_(@_)">
                  <c:v>#N/A</c:v>
                </c:pt>
                <c:pt idx="1675" formatCode="_(* #,##0.00_);_(* \(#,##0.00\);_(* &quot;-&quot;??_);_(@_)">
                  <c:v>#N/A</c:v>
                </c:pt>
                <c:pt idx="1676" formatCode="_(* #,##0.00_);_(* \(#,##0.00\);_(* &quot;-&quot;??_);_(@_)">
                  <c:v>#N/A</c:v>
                </c:pt>
                <c:pt idx="1677" formatCode="_(* #,##0.00_);_(* \(#,##0.00\);_(* &quot;-&quot;??_);_(@_)">
                  <c:v>#N/A</c:v>
                </c:pt>
                <c:pt idx="1678" formatCode="_(* #,##0.00_);_(* \(#,##0.00\);_(* &quot;-&quot;??_);_(@_)">
                  <c:v>#N/A</c:v>
                </c:pt>
                <c:pt idx="1679" formatCode="_(* #,##0.00_);_(* \(#,##0.00\);_(* &quot;-&quot;??_);_(@_)">
                  <c:v>#N/A</c:v>
                </c:pt>
                <c:pt idx="1680" formatCode="_(* #,##0.00_);_(* \(#,##0.00\);_(* &quot;-&quot;??_);_(@_)">
                  <c:v>#N/A</c:v>
                </c:pt>
                <c:pt idx="1681" formatCode="_(* #,##0.00_);_(* \(#,##0.00\);_(* &quot;-&quot;??_);_(@_)">
                  <c:v>#N/A</c:v>
                </c:pt>
                <c:pt idx="1682" formatCode="_(* #,##0.00_);_(* \(#,##0.00\);_(* &quot;-&quot;??_);_(@_)">
                  <c:v>#N/A</c:v>
                </c:pt>
                <c:pt idx="1683" formatCode="_(* #,##0.00_);_(* \(#,##0.00\);_(* &quot;-&quot;??_);_(@_)">
                  <c:v>#N/A</c:v>
                </c:pt>
                <c:pt idx="1684" formatCode="_(* #,##0.00_);_(* \(#,##0.00\);_(* &quot;-&quot;??_);_(@_)">
                  <c:v>#N/A</c:v>
                </c:pt>
                <c:pt idx="1685" formatCode="_(* #,##0.00_);_(* \(#,##0.00\);_(* &quot;-&quot;??_);_(@_)">
                  <c:v>#N/A</c:v>
                </c:pt>
                <c:pt idx="1686" formatCode="_(* #,##0.00_);_(* \(#,##0.00\);_(* &quot;-&quot;??_);_(@_)">
                  <c:v>#N/A</c:v>
                </c:pt>
                <c:pt idx="1687" formatCode="_(* #,##0.00_);_(* \(#,##0.00\);_(* &quot;-&quot;??_);_(@_)">
                  <c:v>#N/A</c:v>
                </c:pt>
                <c:pt idx="1688" formatCode="_(* #,##0.00_);_(* \(#,##0.00\);_(* &quot;-&quot;??_);_(@_)">
                  <c:v>#N/A</c:v>
                </c:pt>
                <c:pt idx="1689" formatCode="_(* #,##0.00_);_(* \(#,##0.00\);_(* &quot;-&quot;??_);_(@_)">
                  <c:v>#N/A</c:v>
                </c:pt>
                <c:pt idx="1690" formatCode="_(* #,##0.00_);_(* \(#,##0.00\);_(* &quot;-&quot;??_);_(@_)">
                  <c:v>#N/A</c:v>
                </c:pt>
                <c:pt idx="1691" formatCode="_(* #,##0.00_);_(* \(#,##0.00\);_(* &quot;-&quot;??_);_(@_)">
                  <c:v>#N/A</c:v>
                </c:pt>
                <c:pt idx="1692" formatCode="_(* #,##0.00_);_(* \(#,##0.00\);_(* &quot;-&quot;??_);_(@_)">
                  <c:v>#N/A</c:v>
                </c:pt>
                <c:pt idx="1693" formatCode="_(* #,##0.00_);_(* \(#,##0.00\);_(* &quot;-&quot;??_);_(@_)">
                  <c:v>#N/A</c:v>
                </c:pt>
                <c:pt idx="1694" formatCode="_(* #,##0.00_);_(* \(#,##0.00\);_(* &quot;-&quot;??_);_(@_)">
                  <c:v>#N/A</c:v>
                </c:pt>
                <c:pt idx="1695" formatCode="_(* #,##0.00_);_(* \(#,##0.00\);_(* &quot;-&quot;??_);_(@_)">
                  <c:v>#N/A</c:v>
                </c:pt>
                <c:pt idx="1696" formatCode="_(* #,##0.00_);_(* \(#,##0.00\);_(* &quot;-&quot;??_);_(@_)">
                  <c:v>#N/A</c:v>
                </c:pt>
                <c:pt idx="1697" formatCode="_(* #,##0.00_);_(* \(#,##0.00\);_(* &quot;-&quot;??_);_(@_)">
                  <c:v>#N/A</c:v>
                </c:pt>
                <c:pt idx="1698" formatCode="_(* #,##0.00_);_(* \(#,##0.00\);_(* &quot;-&quot;??_);_(@_)">
                  <c:v>#N/A</c:v>
                </c:pt>
                <c:pt idx="1699" formatCode="_(* #,##0.00_);_(* \(#,##0.00\);_(* &quot;-&quot;??_);_(@_)">
                  <c:v>#N/A</c:v>
                </c:pt>
                <c:pt idx="1700" formatCode="_(* #,##0.00_);_(* \(#,##0.00\);_(* &quot;-&quot;??_);_(@_)">
                  <c:v>#N/A</c:v>
                </c:pt>
                <c:pt idx="1701" formatCode="_(* #,##0.00_);_(* \(#,##0.00\);_(* &quot;-&quot;??_);_(@_)">
                  <c:v>#N/A</c:v>
                </c:pt>
                <c:pt idx="1702" formatCode="_(* #,##0.00_);_(* \(#,##0.00\);_(* &quot;-&quot;??_);_(@_)">
                  <c:v>#N/A</c:v>
                </c:pt>
                <c:pt idx="1703" formatCode="_(* #,##0.00_);_(* \(#,##0.00\);_(* &quot;-&quot;??_);_(@_)">
                  <c:v>#N/A</c:v>
                </c:pt>
                <c:pt idx="1704" formatCode="_(* #,##0.00_);_(* \(#,##0.00\);_(* &quot;-&quot;??_);_(@_)">
                  <c:v>#N/A</c:v>
                </c:pt>
                <c:pt idx="1705" formatCode="_(* #,##0.00_);_(* \(#,##0.00\);_(* &quot;-&quot;??_);_(@_)">
                  <c:v>#N/A</c:v>
                </c:pt>
                <c:pt idx="1706" formatCode="_(* #,##0.00_);_(* \(#,##0.00\);_(* &quot;-&quot;??_);_(@_)">
                  <c:v>#N/A</c:v>
                </c:pt>
                <c:pt idx="1707" formatCode="_(* #,##0.00_);_(* \(#,##0.00\);_(* &quot;-&quot;??_);_(@_)">
                  <c:v>#N/A</c:v>
                </c:pt>
                <c:pt idx="1708" formatCode="_(* #,##0.00_);_(* \(#,##0.00\);_(* &quot;-&quot;??_);_(@_)">
                  <c:v>#N/A</c:v>
                </c:pt>
                <c:pt idx="1709" formatCode="_(* #,##0.00_);_(* \(#,##0.00\);_(* &quot;-&quot;??_);_(@_)">
                  <c:v>#N/A</c:v>
                </c:pt>
                <c:pt idx="1710" formatCode="_(* #,##0.00_);_(* \(#,##0.00\);_(* &quot;-&quot;??_);_(@_)">
                  <c:v>#N/A</c:v>
                </c:pt>
                <c:pt idx="1711" formatCode="_(* #,##0.00_);_(* \(#,##0.00\);_(* &quot;-&quot;??_);_(@_)">
                  <c:v>#N/A</c:v>
                </c:pt>
                <c:pt idx="1712" formatCode="_(* #,##0.00_);_(* \(#,##0.00\);_(* &quot;-&quot;??_);_(@_)">
                  <c:v>#N/A</c:v>
                </c:pt>
                <c:pt idx="1713" formatCode="_(* #,##0.00_);_(* \(#,##0.00\);_(* &quot;-&quot;??_);_(@_)">
                  <c:v>#N/A</c:v>
                </c:pt>
                <c:pt idx="1714" formatCode="_(* #,##0.00_);_(* \(#,##0.00\);_(* &quot;-&quot;??_);_(@_)">
                  <c:v>#N/A</c:v>
                </c:pt>
                <c:pt idx="1715" formatCode="_(* #,##0.00_);_(* \(#,##0.00\);_(* &quot;-&quot;??_);_(@_)">
                  <c:v>#N/A</c:v>
                </c:pt>
                <c:pt idx="1716" formatCode="_(* #,##0.00_);_(* \(#,##0.00\);_(* &quot;-&quot;??_);_(@_)">
                  <c:v>#N/A</c:v>
                </c:pt>
                <c:pt idx="1717" formatCode="_(* #,##0.00_);_(* \(#,##0.00\);_(* &quot;-&quot;??_);_(@_)">
                  <c:v>#N/A</c:v>
                </c:pt>
                <c:pt idx="1718" formatCode="_(* #,##0.00_);_(* \(#,##0.00\);_(* &quot;-&quot;??_);_(@_)">
                  <c:v>#N/A</c:v>
                </c:pt>
                <c:pt idx="1719" formatCode="_(* #,##0.00_);_(* \(#,##0.00\);_(* &quot;-&quot;??_);_(@_)">
                  <c:v>#N/A</c:v>
                </c:pt>
                <c:pt idx="1720" formatCode="_(* #,##0.00_);_(* \(#,##0.00\);_(* &quot;-&quot;??_);_(@_)">
                  <c:v>#N/A</c:v>
                </c:pt>
                <c:pt idx="1721" formatCode="_(* #,##0.00_);_(* \(#,##0.00\);_(* &quot;-&quot;??_);_(@_)">
                  <c:v>#N/A</c:v>
                </c:pt>
                <c:pt idx="1722" formatCode="_(* #,##0.00_);_(* \(#,##0.00\);_(* &quot;-&quot;??_);_(@_)">
                  <c:v>#N/A</c:v>
                </c:pt>
                <c:pt idx="1723" formatCode="_(* #,##0.00_);_(* \(#,##0.00\);_(* &quot;-&quot;??_);_(@_)">
                  <c:v>#N/A</c:v>
                </c:pt>
                <c:pt idx="1724" formatCode="_(* #,##0.00_);_(* \(#,##0.00\);_(* &quot;-&quot;??_);_(@_)">
                  <c:v>#N/A</c:v>
                </c:pt>
                <c:pt idx="1725" formatCode="_(* #,##0.00_);_(* \(#,##0.00\);_(* &quot;-&quot;??_);_(@_)">
                  <c:v>#N/A</c:v>
                </c:pt>
                <c:pt idx="1726" formatCode="_(* #,##0.00_);_(* \(#,##0.00\);_(* &quot;-&quot;??_);_(@_)">
                  <c:v>#N/A</c:v>
                </c:pt>
                <c:pt idx="1727" formatCode="_(* #,##0.00_);_(* \(#,##0.00\);_(* &quot;-&quot;??_);_(@_)">
                  <c:v>#N/A</c:v>
                </c:pt>
                <c:pt idx="1728" formatCode="_(* #,##0.00_);_(* \(#,##0.00\);_(* &quot;-&quot;??_);_(@_)">
                  <c:v>#N/A</c:v>
                </c:pt>
                <c:pt idx="1729" formatCode="_(* #,##0.00_);_(* \(#,##0.00\);_(* &quot;-&quot;??_);_(@_)">
                  <c:v>#N/A</c:v>
                </c:pt>
                <c:pt idx="1730" formatCode="_(* #,##0.00_);_(* \(#,##0.00\);_(* &quot;-&quot;??_);_(@_)">
                  <c:v>#N/A</c:v>
                </c:pt>
                <c:pt idx="1731" formatCode="_(* #,##0.00_);_(* \(#,##0.00\);_(* &quot;-&quot;??_);_(@_)">
                  <c:v>#N/A</c:v>
                </c:pt>
                <c:pt idx="1732" formatCode="_(* #,##0.00_);_(* \(#,##0.00\);_(* &quot;-&quot;??_);_(@_)">
                  <c:v>#N/A</c:v>
                </c:pt>
                <c:pt idx="1733" formatCode="_(* #,##0.00_);_(* \(#,##0.00\);_(* &quot;-&quot;??_);_(@_)">
                  <c:v>#N/A</c:v>
                </c:pt>
                <c:pt idx="1734" formatCode="_(* #,##0.00_);_(* \(#,##0.00\);_(* &quot;-&quot;??_);_(@_)">
                  <c:v>#N/A</c:v>
                </c:pt>
                <c:pt idx="1735" formatCode="_(* #,##0.00_);_(* \(#,##0.00\);_(* &quot;-&quot;??_);_(@_)">
                  <c:v>#N/A</c:v>
                </c:pt>
                <c:pt idx="1736" formatCode="_(* #,##0.00_);_(* \(#,##0.00\);_(* &quot;-&quot;??_);_(@_)">
                  <c:v>#N/A</c:v>
                </c:pt>
                <c:pt idx="1737" formatCode="_(* #,##0.00_);_(* \(#,##0.00\);_(* &quot;-&quot;??_);_(@_)">
                  <c:v>#N/A</c:v>
                </c:pt>
                <c:pt idx="1738" formatCode="_(* #,##0.00_);_(* \(#,##0.00\);_(* &quot;-&quot;??_);_(@_)">
                  <c:v>#N/A</c:v>
                </c:pt>
                <c:pt idx="1739" formatCode="_(* #,##0.00_);_(* \(#,##0.00\);_(* &quot;-&quot;??_);_(@_)">
                  <c:v>#N/A</c:v>
                </c:pt>
                <c:pt idx="1740" formatCode="_(* #,##0.00_);_(* \(#,##0.00\);_(* &quot;-&quot;??_);_(@_)">
                  <c:v>#N/A</c:v>
                </c:pt>
                <c:pt idx="1741" formatCode="_(* #,##0.00_);_(* \(#,##0.00\);_(* &quot;-&quot;??_);_(@_)">
                  <c:v>#N/A</c:v>
                </c:pt>
                <c:pt idx="1742" formatCode="_(* #,##0.00_);_(* \(#,##0.00\);_(* &quot;-&quot;??_);_(@_)">
                  <c:v>#N/A</c:v>
                </c:pt>
                <c:pt idx="1743" formatCode="_(* #,##0.00_);_(* \(#,##0.00\);_(* &quot;-&quot;??_);_(@_)">
                  <c:v>#N/A</c:v>
                </c:pt>
                <c:pt idx="1744" formatCode="_(* #,##0.00_);_(* \(#,##0.00\);_(* &quot;-&quot;??_);_(@_)">
                  <c:v>#N/A</c:v>
                </c:pt>
                <c:pt idx="1745" formatCode="_(* #,##0.00_);_(* \(#,##0.00\);_(* &quot;-&quot;??_);_(@_)">
                  <c:v>#N/A</c:v>
                </c:pt>
                <c:pt idx="1746" formatCode="_(* #,##0.00_);_(* \(#,##0.00\);_(* &quot;-&quot;??_);_(@_)">
                  <c:v>#N/A</c:v>
                </c:pt>
                <c:pt idx="1747" formatCode="_(* #,##0.00_);_(* \(#,##0.00\);_(* &quot;-&quot;??_);_(@_)">
                  <c:v>#N/A</c:v>
                </c:pt>
                <c:pt idx="1748" formatCode="_(* #,##0.00_);_(* \(#,##0.00\);_(* &quot;-&quot;??_);_(@_)">
                  <c:v>#N/A</c:v>
                </c:pt>
                <c:pt idx="1749" formatCode="_(* #,##0.00_);_(* \(#,##0.00\);_(* &quot;-&quot;??_);_(@_)">
                  <c:v>#N/A</c:v>
                </c:pt>
                <c:pt idx="1750" formatCode="_(* #,##0.00_);_(* \(#,##0.00\);_(* &quot;-&quot;??_);_(@_)">
                  <c:v>#N/A</c:v>
                </c:pt>
                <c:pt idx="1751" formatCode="_(* #,##0.00_);_(* \(#,##0.00\);_(* &quot;-&quot;??_);_(@_)">
                  <c:v>#N/A</c:v>
                </c:pt>
                <c:pt idx="1752" formatCode="_(* #,##0.00_);_(* \(#,##0.00\);_(* &quot;-&quot;??_);_(@_)">
                  <c:v>#N/A</c:v>
                </c:pt>
                <c:pt idx="1753" formatCode="_(* #,##0.00_);_(* \(#,##0.00\);_(* &quot;-&quot;??_);_(@_)">
                  <c:v>#N/A</c:v>
                </c:pt>
                <c:pt idx="1754" formatCode="_(* #,##0.00_);_(* \(#,##0.00\);_(* &quot;-&quot;??_);_(@_)">
                  <c:v>#N/A</c:v>
                </c:pt>
                <c:pt idx="1755" formatCode="_(* #,##0.00_);_(* \(#,##0.00\);_(* &quot;-&quot;??_);_(@_)">
                  <c:v>#N/A</c:v>
                </c:pt>
                <c:pt idx="1756" formatCode="_(* #,##0.00_);_(* \(#,##0.00\);_(* &quot;-&quot;??_);_(@_)">
                  <c:v>#N/A</c:v>
                </c:pt>
                <c:pt idx="1757" formatCode="_(* #,##0.00_);_(* \(#,##0.00\);_(* &quot;-&quot;??_);_(@_)">
                  <c:v>#N/A</c:v>
                </c:pt>
                <c:pt idx="1758" formatCode="_(* #,##0.00_);_(* \(#,##0.00\);_(* &quot;-&quot;??_);_(@_)">
                  <c:v>#N/A</c:v>
                </c:pt>
                <c:pt idx="1759" formatCode="_(* #,##0.00_);_(* \(#,##0.00\);_(* &quot;-&quot;??_);_(@_)">
                  <c:v>#N/A</c:v>
                </c:pt>
                <c:pt idx="1760" formatCode="_(* #,##0.00_);_(* \(#,##0.00\);_(* &quot;-&quot;??_);_(@_)">
                  <c:v>#N/A</c:v>
                </c:pt>
                <c:pt idx="1761" formatCode="_(* #,##0.00_);_(* \(#,##0.00\);_(* &quot;-&quot;??_);_(@_)">
                  <c:v>#N/A</c:v>
                </c:pt>
                <c:pt idx="1762" formatCode="_(* #,##0.00_);_(* \(#,##0.00\);_(* &quot;-&quot;??_);_(@_)">
                  <c:v>#N/A</c:v>
                </c:pt>
                <c:pt idx="1763" formatCode="_(* #,##0.00_);_(* \(#,##0.00\);_(* &quot;-&quot;??_);_(@_)">
                  <c:v>#N/A</c:v>
                </c:pt>
                <c:pt idx="1764" formatCode="_(* #,##0.00_);_(* \(#,##0.00\);_(* &quot;-&quot;??_);_(@_)">
                  <c:v>#N/A</c:v>
                </c:pt>
                <c:pt idx="1765" formatCode="_(* #,##0.00_);_(* \(#,##0.00\);_(* &quot;-&quot;??_);_(@_)">
                  <c:v>#N/A</c:v>
                </c:pt>
                <c:pt idx="1766" formatCode="_(* #,##0.00_);_(* \(#,##0.00\);_(* &quot;-&quot;??_);_(@_)">
                  <c:v>#N/A</c:v>
                </c:pt>
                <c:pt idx="1767" formatCode="_(* #,##0.00_);_(* \(#,##0.00\);_(* &quot;-&quot;??_);_(@_)">
                  <c:v>#N/A</c:v>
                </c:pt>
                <c:pt idx="1768" formatCode="_(* #,##0.00_);_(* \(#,##0.00\);_(* &quot;-&quot;??_);_(@_)">
                  <c:v>#N/A</c:v>
                </c:pt>
                <c:pt idx="1769" formatCode="_(* #,##0.00_);_(* \(#,##0.00\);_(* &quot;-&quot;??_);_(@_)">
                  <c:v>#N/A</c:v>
                </c:pt>
                <c:pt idx="1770" formatCode="_(* #,##0.00_);_(* \(#,##0.00\);_(* &quot;-&quot;??_);_(@_)">
                  <c:v>#N/A</c:v>
                </c:pt>
                <c:pt idx="1771" formatCode="_(* #,##0.00_);_(* \(#,##0.00\);_(* &quot;-&quot;??_);_(@_)">
                  <c:v>#N/A</c:v>
                </c:pt>
                <c:pt idx="1772" formatCode="_(* #,##0.00_);_(* \(#,##0.00\);_(* &quot;-&quot;??_);_(@_)">
                  <c:v>#N/A</c:v>
                </c:pt>
                <c:pt idx="1773" formatCode="_(* #,##0.00_);_(* \(#,##0.00\);_(* &quot;-&quot;??_);_(@_)">
                  <c:v>#N/A</c:v>
                </c:pt>
                <c:pt idx="1774" formatCode="_(* #,##0.00_);_(* \(#,##0.00\);_(* &quot;-&quot;??_);_(@_)">
                  <c:v>#N/A</c:v>
                </c:pt>
                <c:pt idx="1775" formatCode="_(* #,##0.00_);_(* \(#,##0.00\);_(* &quot;-&quot;??_);_(@_)">
                  <c:v>#N/A</c:v>
                </c:pt>
                <c:pt idx="1776" formatCode="_(* #,##0.00_);_(* \(#,##0.00\);_(* &quot;-&quot;??_);_(@_)">
                  <c:v>#N/A</c:v>
                </c:pt>
                <c:pt idx="1777" formatCode="_(* #,##0.00_);_(* \(#,##0.00\);_(* &quot;-&quot;??_);_(@_)">
                  <c:v>#N/A</c:v>
                </c:pt>
                <c:pt idx="1778" formatCode="_(* #,##0.00_);_(* \(#,##0.00\);_(* &quot;-&quot;??_);_(@_)">
                  <c:v>#N/A</c:v>
                </c:pt>
                <c:pt idx="1779" formatCode="_(* #,##0.00_);_(* \(#,##0.00\);_(* &quot;-&quot;??_);_(@_)">
                  <c:v>#N/A</c:v>
                </c:pt>
                <c:pt idx="1780" formatCode="_(* #,##0.00_);_(* \(#,##0.00\);_(* &quot;-&quot;??_);_(@_)">
                  <c:v>#N/A</c:v>
                </c:pt>
                <c:pt idx="1781" formatCode="_(* #,##0.00_);_(* \(#,##0.00\);_(* &quot;-&quot;??_);_(@_)">
                  <c:v>#N/A</c:v>
                </c:pt>
                <c:pt idx="1782" formatCode="_(* #,##0.00_);_(* \(#,##0.00\);_(* &quot;-&quot;??_);_(@_)">
                  <c:v>#N/A</c:v>
                </c:pt>
                <c:pt idx="1783" formatCode="_(* #,##0.00_);_(* \(#,##0.00\);_(* &quot;-&quot;??_);_(@_)">
                  <c:v>#N/A</c:v>
                </c:pt>
                <c:pt idx="1784" formatCode="_(* #,##0.00_);_(* \(#,##0.00\);_(* &quot;-&quot;??_);_(@_)">
                  <c:v>#N/A</c:v>
                </c:pt>
                <c:pt idx="1785" formatCode="_(* #,##0.00_);_(* \(#,##0.00\);_(* &quot;-&quot;??_);_(@_)">
                  <c:v>#N/A</c:v>
                </c:pt>
                <c:pt idx="1786" formatCode="_(* #,##0.00_);_(* \(#,##0.00\);_(* &quot;-&quot;??_);_(@_)">
                  <c:v>#N/A</c:v>
                </c:pt>
                <c:pt idx="1787" formatCode="_(* #,##0.00_);_(* \(#,##0.00\);_(* &quot;-&quot;??_);_(@_)">
                  <c:v>#N/A</c:v>
                </c:pt>
                <c:pt idx="1788" formatCode="_(* #,##0.00_);_(* \(#,##0.00\);_(* &quot;-&quot;??_);_(@_)">
                  <c:v>#N/A</c:v>
                </c:pt>
                <c:pt idx="1789" formatCode="_(* #,##0.00_);_(* \(#,##0.00\);_(* &quot;-&quot;??_);_(@_)">
                  <c:v>#N/A</c:v>
                </c:pt>
                <c:pt idx="1790" formatCode="_(* #,##0.00_);_(* \(#,##0.00\);_(* &quot;-&quot;??_);_(@_)">
                  <c:v>#N/A</c:v>
                </c:pt>
                <c:pt idx="1791" formatCode="_(* #,##0.00_);_(* \(#,##0.00\);_(* &quot;-&quot;??_);_(@_)">
                  <c:v>#N/A</c:v>
                </c:pt>
                <c:pt idx="1792" formatCode="_(* #,##0.00_);_(* \(#,##0.00\);_(* &quot;-&quot;??_);_(@_)">
                  <c:v>#N/A</c:v>
                </c:pt>
                <c:pt idx="1793" formatCode="_(* #,##0.00_);_(* \(#,##0.00\);_(* &quot;-&quot;??_);_(@_)">
                  <c:v>#N/A</c:v>
                </c:pt>
                <c:pt idx="1794" formatCode="_(* #,##0.00_);_(* \(#,##0.00\);_(* &quot;-&quot;??_);_(@_)">
                  <c:v>#N/A</c:v>
                </c:pt>
                <c:pt idx="1795" formatCode="_(* #,##0.00_);_(* \(#,##0.00\);_(* &quot;-&quot;??_);_(@_)">
                  <c:v>#N/A</c:v>
                </c:pt>
                <c:pt idx="1796" formatCode="_(* #,##0.00_);_(* \(#,##0.00\);_(* &quot;-&quot;??_);_(@_)">
                  <c:v>#N/A</c:v>
                </c:pt>
                <c:pt idx="1797" formatCode="_(* #,##0.00_);_(* \(#,##0.00\);_(* &quot;-&quot;??_);_(@_)">
                  <c:v>#N/A</c:v>
                </c:pt>
                <c:pt idx="1798" formatCode="_(* #,##0.00_);_(* \(#,##0.00\);_(* &quot;-&quot;??_);_(@_)">
                  <c:v>#N/A</c:v>
                </c:pt>
                <c:pt idx="1799" formatCode="_(* #,##0.00_);_(* \(#,##0.00\);_(* &quot;-&quot;??_);_(@_)">
                  <c:v>#N/A</c:v>
                </c:pt>
                <c:pt idx="1800" formatCode="_(* #,##0.00_);_(* \(#,##0.00\);_(* &quot;-&quot;??_);_(@_)">
                  <c:v>#N/A</c:v>
                </c:pt>
                <c:pt idx="1801" formatCode="_(* #,##0.00_);_(* \(#,##0.00\);_(* &quot;-&quot;??_);_(@_)">
                  <c:v>#N/A</c:v>
                </c:pt>
                <c:pt idx="1802" formatCode="_(* #,##0.00_);_(* \(#,##0.00\);_(* &quot;-&quot;??_);_(@_)">
                  <c:v>#N/A</c:v>
                </c:pt>
                <c:pt idx="1803" formatCode="_(* #,##0.00_);_(* \(#,##0.00\);_(* &quot;-&quot;??_);_(@_)">
                  <c:v>#N/A</c:v>
                </c:pt>
                <c:pt idx="1804" formatCode="_(* #,##0.00_);_(* \(#,##0.00\);_(* &quot;-&quot;??_);_(@_)">
                  <c:v>#N/A</c:v>
                </c:pt>
                <c:pt idx="1805" formatCode="_(* #,##0.00_);_(* \(#,##0.00\);_(* &quot;-&quot;??_);_(@_)">
                  <c:v>#N/A</c:v>
                </c:pt>
                <c:pt idx="1806" formatCode="_(* #,##0.00_);_(* \(#,##0.00\);_(* &quot;-&quot;??_);_(@_)">
                  <c:v>#N/A</c:v>
                </c:pt>
                <c:pt idx="1807" formatCode="_(* #,##0.00_);_(* \(#,##0.00\);_(* &quot;-&quot;??_);_(@_)">
                  <c:v>#N/A</c:v>
                </c:pt>
                <c:pt idx="1808" formatCode="_(* #,##0.00_);_(* \(#,##0.00\);_(* &quot;-&quot;??_);_(@_)">
                  <c:v>#N/A</c:v>
                </c:pt>
                <c:pt idx="1809" formatCode="_(* #,##0.00_);_(* \(#,##0.00\);_(* &quot;-&quot;??_);_(@_)">
                  <c:v>#N/A</c:v>
                </c:pt>
                <c:pt idx="1810" formatCode="_(* #,##0.00_);_(* \(#,##0.00\);_(* &quot;-&quot;??_);_(@_)">
                  <c:v>#N/A</c:v>
                </c:pt>
                <c:pt idx="1811" formatCode="_(* #,##0.00_);_(* \(#,##0.00\);_(* &quot;-&quot;??_);_(@_)">
                  <c:v>#N/A</c:v>
                </c:pt>
                <c:pt idx="1812" formatCode="_(* #,##0.00_);_(* \(#,##0.00\);_(* &quot;-&quot;??_);_(@_)">
                  <c:v>#N/A</c:v>
                </c:pt>
                <c:pt idx="1813" formatCode="_(* #,##0.00_);_(* \(#,##0.00\);_(* &quot;-&quot;??_);_(@_)">
                  <c:v>#N/A</c:v>
                </c:pt>
                <c:pt idx="1814" formatCode="_(* #,##0.00_);_(* \(#,##0.00\);_(* &quot;-&quot;??_);_(@_)">
                  <c:v>#N/A</c:v>
                </c:pt>
                <c:pt idx="1815" formatCode="_(* #,##0.00_);_(* \(#,##0.00\);_(* &quot;-&quot;??_);_(@_)">
                  <c:v>#N/A</c:v>
                </c:pt>
                <c:pt idx="1816" formatCode="_(* #,##0.00_);_(* \(#,##0.00\);_(* &quot;-&quot;??_);_(@_)">
                  <c:v>#N/A</c:v>
                </c:pt>
                <c:pt idx="1817" formatCode="_(* #,##0.00_);_(* \(#,##0.00\);_(* &quot;-&quot;??_);_(@_)">
                  <c:v>#N/A</c:v>
                </c:pt>
                <c:pt idx="1818" formatCode="_(* #,##0.00_);_(* \(#,##0.00\);_(* &quot;-&quot;??_);_(@_)">
                  <c:v>#N/A</c:v>
                </c:pt>
                <c:pt idx="1819" formatCode="_(* #,##0.00_);_(* \(#,##0.00\);_(* &quot;-&quot;??_);_(@_)">
                  <c:v>#N/A</c:v>
                </c:pt>
                <c:pt idx="1820" formatCode="_(* #,##0.00_);_(* \(#,##0.00\);_(* &quot;-&quot;??_);_(@_)">
                  <c:v>#N/A</c:v>
                </c:pt>
                <c:pt idx="1821" formatCode="_(* #,##0.00_);_(* \(#,##0.00\);_(* &quot;-&quot;??_);_(@_)">
                  <c:v>#N/A</c:v>
                </c:pt>
                <c:pt idx="1822" formatCode="_(* #,##0.00_);_(* \(#,##0.00\);_(* &quot;-&quot;??_);_(@_)">
                  <c:v>#N/A</c:v>
                </c:pt>
                <c:pt idx="1823" formatCode="_(* #,##0.00_);_(* \(#,##0.00\);_(* &quot;-&quot;??_);_(@_)">
                  <c:v>#N/A</c:v>
                </c:pt>
                <c:pt idx="1824" formatCode="_(* #,##0.00_);_(* \(#,##0.00\);_(* &quot;-&quot;??_);_(@_)">
                  <c:v>#N/A</c:v>
                </c:pt>
                <c:pt idx="1825" formatCode="_(* #,##0.00_);_(* \(#,##0.00\);_(* &quot;-&quot;??_);_(@_)">
                  <c:v>#N/A</c:v>
                </c:pt>
                <c:pt idx="1826" formatCode="_(* #,##0.00_);_(* \(#,##0.00\);_(* &quot;-&quot;??_);_(@_)">
                  <c:v>#N/A</c:v>
                </c:pt>
                <c:pt idx="1827" formatCode="_(* #,##0.00_);_(* \(#,##0.00\);_(* &quot;-&quot;??_);_(@_)">
                  <c:v>#N/A</c:v>
                </c:pt>
                <c:pt idx="1828" formatCode="_(* #,##0.00_);_(* \(#,##0.00\);_(* &quot;-&quot;??_);_(@_)">
                  <c:v>#N/A</c:v>
                </c:pt>
                <c:pt idx="1829" formatCode="_(* #,##0.00_);_(* \(#,##0.00\);_(* &quot;-&quot;??_);_(@_)">
                  <c:v>#N/A</c:v>
                </c:pt>
                <c:pt idx="1830" formatCode="_(* #,##0.00_);_(* \(#,##0.00\);_(* &quot;-&quot;??_);_(@_)">
                  <c:v>#N/A</c:v>
                </c:pt>
                <c:pt idx="1831" formatCode="_(* #,##0.00_);_(* \(#,##0.00\);_(* &quot;-&quot;??_);_(@_)">
                  <c:v>#N/A</c:v>
                </c:pt>
                <c:pt idx="1832" formatCode="_(* #,##0.00_);_(* \(#,##0.00\);_(* &quot;-&quot;??_);_(@_)">
                  <c:v>#N/A</c:v>
                </c:pt>
                <c:pt idx="1833" formatCode="_(* #,##0.00_);_(* \(#,##0.00\);_(* &quot;-&quot;??_);_(@_)">
                  <c:v>#N/A</c:v>
                </c:pt>
                <c:pt idx="1834" formatCode="_(* #,##0.00_);_(* \(#,##0.00\);_(* &quot;-&quot;??_);_(@_)">
                  <c:v>#N/A</c:v>
                </c:pt>
                <c:pt idx="1835" formatCode="_(* #,##0.00_);_(* \(#,##0.00\);_(* &quot;-&quot;??_);_(@_)">
                  <c:v>#N/A</c:v>
                </c:pt>
                <c:pt idx="1836" formatCode="_(* #,##0.00_);_(* \(#,##0.00\);_(* &quot;-&quot;??_);_(@_)">
                  <c:v>#N/A</c:v>
                </c:pt>
                <c:pt idx="1837" formatCode="_(* #,##0.00_);_(* \(#,##0.00\);_(* &quot;-&quot;??_);_(@_)">
                  <c:v>#N/A</c:v>
                </c:pt>
                <c:pt idx="1838" formatCode="_(* #,##0.00_);_(* \(#,##0.00\);_(* &quot;-&quot;??_);_(@_)">
                  <c:v>#N/A</c:v>
                </c:pt>
                <c:pt idx="1839" formatCode="_(* #,##0.00_);_(* \(#,##0.00\);_(* &quot;-&quot;??_);_(@_)">
                  <c:v>#N/A</c:v>
                </c:pt>
                <c:pt idx="1840" formatCode="_(* #,##0.00_);_(* \(#,##0.00\);_(* &quot;-&quot;??_);_(@_)">
                  <c:v>#N/A</c:v>
                </c:pt>
                <c:pt idx="1841" formatCode="_(* #,##0.00_);_(* \(#,##0.00\);_(* &quot;-&quot;??_);_(@_)">
                  <c:v>#N/A</c:v>
                </c:pt>
                <c:pt idx="1842" formatCode="_(* #,##0.00_);_(* \(#,##0.00\);_(* &quot;-&quot;??_);_(@_)">
                  <c:v>#N/A</c:v>
                </c:pt>
                <c:pt idx="1843" formatCode="_(* #,##0.00_);_(* \(#,##0.00\);_(* &quot;-&quot;??_);_(@_)">
                  <c:v>#N/A</c:v>
                </c:pt>
                <c:pt idx="1844" formatCode="_(* #,##0.00_);_(* \(#,##0.00\);_(* &quot;-&quot;??_);_(@_)">
                  <c:v>#N/A</c:v>
                </c:pt>
                <c:pt idx="1845" formatCode="_(* #,##0.00_);_(* \(#,##0.00\);_(* &quot;-&quot;??_);_(@_)">
                  <c:v>#N/A</c:v>
                </c:pt>
                <c:pt idx="1846" formatCode="_(* #,##0.00_);_(* \(#,##0.00\);_(* &quot;-&quot;??_);_(@_)">
                  <c:v>#N/A</c:v>
                </c:pt>
                <c:pt idx="1847" formatCode="_(* #,##0.00_);_(* \(#,##0.00\);_(* &quot;-&quot;??_);_(@_)">
                  <c:v>#N/A</c:v>
                </c:pt>
                <c:pt idx="1848" formatCode="_(* #,##0.00_);_(* \(#,##0.00\);_(* &quot;-&quot;??_);_(@_)">
                  <c:v>#N/A</c:v>
                </c:pt>
                <c:pt idx="1849" formatCode="_(* #,##0.00_);_(* \(#,##0.00\);_(* &quot;-&quot;??_);_(@_)">
                  <c:v>#N/A</c:v>
                </c:pt>
                <c:pt idx="1850" formatCode="_(* #,##0.00_);_(* \(#,##0.00\);_(* &quot;-&quot;??_);_(@_)">
                  <c:v>#N/A</c:v>
                </c:pt>
                <c:pt idx="1851" formatCode="_(* #,##0.00_);_(* \(#,##0.00\);_(* &quot;-&quot;??_);_(@_)">
                  <c:v>#N/A</c:v>
                </c:pt>
                <c:pt idx="1852" formatCode="_(* #,##0.00_);_(* \(#,##0.00\);_(* &quot;-&quot;??_);_(@_)">
                  <c:v>#N/A</c:v>
                </c:pt>
                <c:pt idx="1853" formatCode="_(* #,##0.00_);_(* \(#,##0.00\);_(* &quot;-&quot;??_);_(@_)">
                  <c:v>#N/A</c:v>
                </c:pt>
                <c:pt idx="1854" formatCode="_(* #,##0.00_);_(* \(#,##0.00\);_(* &quot;-&quot;??_);_(@_)">
                  <c:v>#N/A</c:v>
                </c:pt>
                <c:pt idx="1855" formatCode="_(* #,##0.00_);_(* \(#,##0.00\);_(* &quot;-&quot;??_);_(@_)">
                  <c:v>#N/A</c:v>
                </c:pt>
                <c:pt idx="1856" formatCode="_(* #,##0.00_);_(* \(#,##0.00\);_(* &quot;-&quot;??_);_(@_)">
                  <c:v>#N/A</c:v>
                </c:pt>
                <c:pt idx="1857" formatCode="_(* #,##0.00_);_(* \(#,##0.00\);_(* &quot;-&quot;??_);_(@_)">
                  <c:v>#N/A</c:v>
                </c:pt>
                <c:pt idx="1858" formatCode="_(* #,##0.00_);_(* \(#,##0.00\);_(* &quot;-&quot;??_);_(@_)">
                  <c:v>#N/A</c:v>
                </c:pt>
                <c:pt idx="1859" formatCode="_(* #,##0.00_);_(* \(#,##0.00\);_(* &quot;-&quot;??_);_(@_)">
                  <c:v>#N/A</c:v>
                </c:pt>
                <c:pt idx="1860" formatCode="_(* #,##0.00_);_(* \(#,##0.00\);_(* &quot;-&quot;??_);_(@_)">
                  <c:v>#N/A</c:v>
                </c:pt>
                <c:pt idx="1861" formatCode="_(* #,##0.00_);_(* \(#,##0.00\);_(* &quot;-&quot;??_);_(@_)">
                  <c:v>#N/A</c:v>
                </c:pt>
                <c:pt idx="1862" formatCode="_(* #,##0.00_);_(* \(#,##0.00\);_(* &quot;-&quot;??_);_(@_)">
                  <c:v>#N/A</c:v>
                </c:pt>
                <c:pt idx="1863" formatCode="_(* #,##0.00_);_(* \(#,##0.00\);_(* &quot;-&quot;??_);_(@_)">
                  <c:v>#N/A</c:v>
                </c:pt>
                <c:pt idx="1864" formatCode="_(* #,##0.00_);_(* \(#,##0.00\);_(* &quot;-&quot;??_);_(@_)">
                  <c:v>#N/A</c:v>
                </c:pt>
                <c:pt idx="1865" formatCode="_(* #,##0.00_);_(* \(#,##0.00\);_(* &quot;-&quot;??_);_(@_)">
                  <c:v>#N/A</c:v>
                </c:pt>
                <c:pt idx="1866" formatCode="_(* #,##0.00_);_(* \(#,##0.00\);_(* &quot;-&quot;??_);_(@_)">
                  <c:v>#N/A</c:v>
                </c:pt>
                <c:pt idx="1867" formatCode="_(* #,##0.00_);_(* \(#,##0.00\);_(* &quot;-&quot;??_);_(@_)">
                  <c:v>#N/A</c:v>
                </c:pt>
                <c:pt idx="1868" formatCode="_(* #,##0.00_);_(* \(#,##0.00\);_(* &quot;-&quot;??_);_(@_)">
                  <c:v>#N/A</c:v>
                </c:pt>
                <c:pt idx="1869" formatCode="_(* #,##0.00_);_(* \(#,##0.00\);_(* &quot;-&quot;??_);_(@_)">
                  <c:v>#N/A</c:v>
                </c:pt>
                <c:pt idx="1870" formatCode="_(* #,##0.00_);_(* \(#,##0.00\);_(* &quot;-&quot;??_);_(@_)">
                  <c:v>#N/A</c:v>
                </c:pt>
                <c:pt idx="1871" formatCode="_(* #,##0.00_);_(* \(#,##0.00\);_(* &quot;-&quot;??_);_(@_)">
                  <c:v>#N/A</c:v>
                </c:pt>
                <c:pt idx="1872" formatCode="_(* #,##0.00_);_(* \(#,##0.00\);_(* &quot;-&quot;??_);_(@_)">
                  <c:v>#N/A</c:v>
                </c:pt>
                <c:pt idx="1873" formatCode="_(* #,##0.00_);_(* \(#,##0.00\);_(* &quot;-&quot;??_);_(@_)">
                  <c:v>#N/A</c:v>
                </c:pt>
                <c:pt idx="1874" formatCode="_(* #,##0.00_);_(* \(#,##0.00\);_(* &quot;-&quot;??_);_(@_)">
                  <c:v>#N/A</c:v>
                </c:pt>
                <c:pt idx="1875" formatCode="_(* #,##0.00_);_(* \(#,##0.00\);_(* &quot;-&quot;??_);_(@_)">
                  <c:v>#N/A</c:v>
                </c:pt>
                <c:pt idx="1876" formatCode="_(* #,##0.00_);_(* \(#,##0.00\);_(* &quot;-&quot;??_);_(@_)">
                  <c:v>#N/A</c:v>
                </c:pt>
                <c:pt idx="1877" formatCode="_(* #,##0.00_);_(* \(#,##0.00\);_(* &quot;-&quot;??_);_(@_)">
                  <c:v>#N/A</c:v>
                </c:pt>
                <c:pt idx="1878" formatCode="_(* #,##0.00_);_(* \(#,##0.00\);_(* &quot;-&quot;??_);_(@_)">
                  <c:v>#N/A</c:v>
                </c:pt>
                <c:pt idx="1879" formatCode="_(* #,##0.00_);_(* \(#,##0.00\);_(* &quot;-&quot;??_);_(@_)">
                  <c:v>#N/A</c:v>
                </c:pt>
                <c:pt idx="1880" formatCode="_(* #,##0.00_);_(* \(#,##0.00\);_(* &quot;-&quot;??_);_(@_)">
                  <c:v>#N/A</c:v>
                </c:pt>
                <c:pt idx="1881" formatCode="_(* #,##0.00_);_(* \(#,##0.00\);_(* &quot;-&quot;??_);_(@_)">
                  <c:v>#N/A</c:v>
                </c:pt>
                <c:pt idx="1882" formatCode="_(* #,##0.00_);_(* \(#,##0.00\);_(* &quot;-&quot;??_);_(@_)">
                  <c:v>#N/A</c:v>
                </c:pt>
                <c:pt idx="1883" formatCode="_(* #,##0.00_);_(* \(#,##0.00\);_(* &quot;-&quot;??_);_(@_)">
                  <c:v>#N/A</c:v>
                </c:pt>
                <c:pt idx="1884" formatCode="_(* #,##0.00_);_(* \(#,##0.00\);_(* &quot;-&quot;??_);_(@_)">
                  <c:v>#N/A</c:v>
                </c:pt>
                <c:pt idx="1885" formatCode="_(* #,##0.00_);_(* \(#,##0.00\);_(* &quot;-&quot;??_);_(@_)">
                  <c:v>#N/A</c:v>
                </c:pt>
                <c:pt idx="1886" formatCode="_(* #,##0.00_);_(* \(#,##0.00\);_(* &quot;-&quot;??_);_(@_)">
                  <c:v>#N/A</c:v>
                </c:pt>
                <c:pt idx="1887" formatCode="_(* #,##0.00_);_(* \(#,##0.00\);_(* &quot;-&quot;??_);_(@_)">
                  <c:v>#N/A</c:v>
                </c:pt>
                <c:pt idx="1888" formatCode="_(* #,##0.00_);_(* \(#,##0.00\);_(* &quot;-&quot;??_);_(@_)">
                  <c:v>#N/A</c:v>
                </c:pt>
                <c:pt idx="1889" formatCode="_(* #,##0.00_);_(* \(#,##0.00\);_(* &quot;-&quot;??_);_(@_)">
                  <c:v>#N/A</c:v>
                </c:pt>
                <c:pt idx="1890" formatCode="_(* #,##0.00_);_(* \(#,##0.00\);_(* &quot;-&quot;??_);_(@_)">
                  <c:v>#N/A</c:v>
                </c:pt>
                <c:pt idx="1891" formatCode="_(* #,##0.00_);_(* \(#,##0.00\);_(* &quot;-&quot;??_);_(@_)">
                  <c:v>#N/A</c:v>
                </c:pt>
                <c:pt idx="1892" formatCode="_(* #,##0.00_);_(* \(#,##0.00\);_(* &quot;-&quot;??_);_(@_)">
                  <c:v>#N/A</c:v>
                </c:pt>
                <c:pt idx="1893" formatCode="_(* #,##0.00_);_(* \(#,##0.00\);_(* &quot;-&quot;??_);_(@_)">
                  <c:v>#N/A</c:v>
                </c:pt>
                <c:pt idx="1894" formatCode="_(* #,##0.00_);_(* \(#,##0.00\);_(* &quot;-&quot;??_);_(@_)">
                  <c:v>#N/A</c:v>
                </c:pt>
                <c:pt idx="1895" formatCode="_(* #,##0.00_);_(* \(#,##0.00\);_(* &quot;-&quot;??_);_(@_)">
                  <c:v>#N/A</c:v>
                </c:pt>
                <c:pt idx="1896" formatCode="_(* #,##0.00_);_(* \(#,##0.00\);_(* &quot;-&quot;??_);_(@_)">
                  <c:v>#N/A</c:v>
                </c:pt>
                <c:pt idx="1897" formatCode="_(* #,##0.00_);_(* \(#,##0.00\);_(* &quot;-&quot;??_);_(@_)">
                  <c:v>#N/A</c:v>
                </c:pt>
                <c:pt idx="1898" formatCode="_(* #,##0.00_);_(* \(#,##0.00\);_(* &quot;-&quot;??_);_(@_)">
                  <c:v>#N/A</c:v>
                </c:pt>
                <c:pt idx="1899" formatCode="_(* #,##0.00_);_(* \(#,##0.00\);_(* &quot;-&quot;??_);_(@_)">
                  <c:v>#N/A</c:v>
                </c:pt>
                <c:pt idx="1900" formatCode="_(* #,##0.00_);_(* \(#,##0.00\);_(* &quot;-&quot;??_);_(@_)">
                  <c:v>#N/A</c:v>
                </c:pt>
                <c:pt idx="1901" formatCode="_(* #,##0.00_);_(* \(#,##0.00\);_(* &quot;-&quot;??_);_(@_)">
                  <c:v>#N/A</c:v>
                </c:pt>
                <c:pt idx="1902" formatCode="_(* #,##0.00_);_(* \(#,##0.00\);_(* &quot;-&quot;??_);_(@_)">
                  <c:v>#N/A</c:v>
                </c:pt>
                <c:pt idx="1903" formatCode="_(* #,##0.00_);_(* \(#,##0.00\);_(* &quot;-&quot;??_);_(@_)">
                  <c:v>#N/A</c:v>
                </c:pt>
                <c:pt idx="1904" formatCode="_(* #,##0.00_);_(* \(#,##0.00\);_(* &quot;-&quot;??_);_(@_)">
                  <c:v>#N/A</c:v>
                </c:pt>
                <c:pt idx="1905" formatCode="_(* #,##0.00_);_(* \(#,##0.00\);_(* &quot;-&quot;??_);_(@_)">
                  <c:v>#N/A</c:v>
                </c:pt>
                <c:pt idx="1906" formatCode="_(* #,##0.00_);_(* \(#,##0.00\);_(* &quot;-&quot;??_);_(@_)">
                  <c:v>#N/A</c:v>
                </c:pt>
                <c:pt idx="1907" formatCode="_(* #,##0.00_);_(* \(#,##0.00\);_(* &quot;-&quot;??_);_(@_)">
                  <c:v>#N/A</c:v>
                </c:pt>
                <c:pt idx="1908" formatCode="_(* #,##0.00_);_(* \(#,##0.00\);_(* &quot;-&quot;??_);_(@_)">
                  <c:v>#N/A</c:v>
                </c:pt>
                <c:pt idx="1909" formatCode="_(* #,##0.00_);_(* \(#,##0.00\);_(* &quot;-&quot;??_);_(@_)">
                  <c:v>#N/A</c:v>
                </c:pt>
                <c:pt idx="1910" formatCode="_(* #,##0.00_);_(* \(#,##0.00\);_(* &quot;-&quot;??_);_(@_)">
                  <c:v>#N/A</c:v>
                </c:pt>
                <c:pt idx="1911" formatCode="_(* #,##0.00_);_(* \(#,##0.00\);_(* &quot;-&quot;??_);_(@_)">
                  <c:v>#N/A</c:v>
                </c:pt>
                <c:pt idx="1912" formatCode="_(* #,##0.00_);_(* \(#,##0.00\);_(* &quot;-&quot;??_);_(@_)">
                  <c:v>#N/A</c:v>
                </c:pt>
                <c:pt idx="1913" formatCode="_(* #,##0.00_);_(* \(#,##0.00\);_(* &quot;-&quot;??_);_(@_)">
                  <c:v>#N/A</c:v>
                </c:pt>
                <c:pt idx="1914" formatCode="_(* #,##0.00_);_(* \(#,##0.00\);_(* &quot;-&quot;??_);_(@_)">
                  <c:v>#N/A</c:v>
                </c:pt>
                <c:pt idx="1915" formatCode="_(* #,##0.00_);_(* \(#,##0.00\);_(* &quot;-&quot;??_);_(@_)">
                  <c:v>#N/A</c:v>
                </c:pt>
                <c:pt idx="1916" formatCode="_(* #,##0.00_);_(* \(#,##0.00\);_(* &quot;-&quot;??_);_(@_)">
                  <c:v>#N/A</c:v>
                </c:pt>
                <c:pt idx="1917" formatCode="_(* #,##0.00_);_(* \(#,##0.00\);_(* &quot;-&quot;??_);_(@_)">
                  <c:v>#N/A</c:v>
                </c:pt>
                <c:pt idx="1918" formatCode="_(* #,##0.00_);_(* \(#,##0.00\);_(* &quot;-&quot;??_);_(@_)">
                  <c:v>#N/A</c:v>
                </c:pt>
                <c:pt idx="1919" formatCode="_(* #,##0.00_);_(* \(#,##0.00\);_(* &quot;-&quot;??_);_(@_)">
                  <c:v>#N/A</c:v>
                </c:pt>
                <c:pt idx="1920" formatCode="_(* #,##0.00_);_(* \(#,##0.00\);_(* &quot;-&quot;??_);_(@_)">
                  <c:v>#N/A</c:v>
                </c:pt>
                <c:pt idx="1921" formatCode="_(* #,##0.00_);_(* \(#,##0.00\);_(* &quot;-&quot;??_);_(@_)">
                  <c:v>#N/A</c:v>
                </c:pt>
                <c:pt idx="1922" formatCode="_(* #,##0.00_);_(* \(#,##0.00\);_(* &quot;-&quot;??_);_(@_)">
                  <c:v>#N/A</c:v>
                </c:pt>
                <c:pt idx="1923" formatCode="_(* #,##0.00_);_(* \(#,##0.00\);_(* &quot;-&quot;??_);_(@_)">
                  <c:v>#N/A</c:v>
                </c:pt>
                <c:pt idx="1924" formatCode="_(* #,##0.00_);_(* \(#,##0.00\);_(* &quot;-&quot;??_);_(@_)">
                  <c:v>#N/A</c:v>
                </c:pt>
                <c:pt idx="1925" formatCode="_(* #,##0.00_);_(* \(#,##0.00\);_(* &quot;-&quot;??_);_(@_)">
                  <c:v>#N/A</c:v>
                </c:pt>
                <c:pt idx="1926" formatCode="_(* #,##0.00_);_(* \(#,##0.00\);_(* &quot;-&quot;??_);_(@_)">
                  <c:v>#N/A</c:v>
                </c:pt>
                <c:pt idx="1927" formatCode="_(* #,##0.00_);_(* \(#,##0.00\);_(* &quot;-&quot;??_);_(@_)">
                  <c:v>#N/A</c:v>
                </c:pt>
                <c:pt idx="1928" formatCode="_(* #,##0.00_);_(* \(#,##0.00\);_(* &quot;-&quot;??_);_(@_)">
                  <c:v>#N/A</c:v>
                </c:pt>
                <c:pt idx="1929" formatCode="_(* #,##0.00_);_(* \(#,##0.00\);_(* &quot;-&quot;??_);_(@_)">
                  <c:v>#N/A</c:v>
                </c:pt>
                <c:pt idx="1930" formatCode="_(* #,##0.00_);_(* \(#,##0.00\);_(* &quot;-&quot;??_);_(@_)">
                  <c:v>#N/A</c:v>
                </c:pt>
                <c:pt idx="1931" formatCode="_(* #,##0.00_);_(* \(#,##0.00\);_(* &quot;-&quot;??_);_(@_)">
                  <c:v>#N/A</c:v>
                </c:pt>
                <c:pt idx="1932" formatCode="_(* #,##0.00_);_(* \(#,##0.00\);_(* &quot;-&quot;??_);_(@_)">
                  <c:v>#N/A</c:v>
                </c:pt>
                <c:pt idx="1933" formatCode="_(* #,##0.00_);_(* \(#,##0.00\);_(* &quot;-&quot;??_);_(@_)">
                  <c:v>#N/A</c:v>
                </c:pt>
                <c:pt idx="1934" formatCode="_(* #,##0.00_);_(* \(#,##0.00\);_(* &quot;-&quot;??_);_(@_)">
                  <c:v>#N/A</c:v>
                </c:pt>
                <c:pt idx="1935" formatCode="_(* #,##0.00_);_(* \(#,##0.00\);_(* &quot;-&quot;??_);_(@_)">
                  <c:v>#N/A</c:v>
                </c:pt>
                <c:pt idx="1936" formatCode="_(* #,##0.00_);_(* \(#,##0.00\);_(* &quot;-&quot;??_);_(@_)">
                  <c:v>#N/A</c:v>
                </c:pt>
                <c:pt idx="1937" formatCode="_(* #,##0.00_);_(* \(#,##0.00\);_(* &quot;-&quot;??_);_(@_)">
                  <c:v>#N/A</c:v>
                </c:pt>
                <c:pt idx="1938" formatCode="_(* #,##0.00_);_(* \(#,##0.00\);_(* &quot;-&quot;??_);_(@_)">
                  <c:v>#N/A</c:v>
                </c:pt>
                <c:pt idx="1939" formatCode="_(* #,##0.00_);_(* \(#,##0.00\);_(* &quot;-&quot;??_);_(@_)">
                  <c:v>#N/A</c:v>
                </c:pt>
                <c:pt idx="1940" formatCode="_(* #,##0.00_);_(* \(#,##0.00\);_(* &quot;-&quot;??_);_(@_)">
                  <c:v>#N/A</c:v>
                </c:pt>
                <c:pt idx="1941" formatCode="_(* #,##0.00_);_(* \(#,##0.00\);_(* &quot;-&quot;??_);_(@_)">
                  <c:v>#N/A</c:v>
                </c:pt>
                <c:pt idx="1942" formatCode="_(* #,##0.00_);_(* \(#,##0.00\);_(* &quot;-&quot;??_);_(@_)">
                  <c:v>#N/A</c:v>
                </c:pt>
                <c:pt idx="1943" formatCode="_(* #,##0.00_);_(* \(#,##0.00\);_(* &quot;-&quot;??_);_(@_)">
                  <c:v>#N/A</c:v>
                </c:pt>
                <c:pt idx="1944" formatCode="_(* #,##0.00_);_(* \(#,##0.00\);_(* &quot;-&quot;??_);_(@_)">
                  <c:v>#N/A</c:v>
                </c:pt>
                <c:pt idx="1945" formatCode="_(* #,##0.00_);_(* \(#,##0.00\);_(* &quot;-&quot;??_);_(@_)">
                  <c:v>#N/A</c:v>
                </c:pt>
                <c:pt idx="1946" formatCode="_(* #,##0.00_);_(* \(#,##0.00\);_(* &quot;-&quot;??_);_(@_)">
                  <c:v>#N/A</c:v>
                </c:pt>
                <c:pt idx="1947" formatCode="_(* #,##0.00_);_(* \(#,##0.00\);_(* &quot;-&quot;??_);_(@_)">
                  <c:v>#N/A</c:v>
                </c:pt>
                <c:pt idx="1948" formatCode="_(* #,##0.00_);_(* \(#,##0.00\);_(* &quot;-&quot;??_);_(@_)">
                  <c:v>#N/A</c:v>
                </c:pt>
                <c:pt idx="1949" formatCode="_(* #,##0.00_);_(* \(#,##0.00\);_(* &quot;-&quot;??_);_(@_)">
                  <c:v>#N/A</c:v>
                </c:pt>
                <c:pt idx="1950" formatCode="_(* #,##0.00_);_(* \(#,##0.00\);_(* &quot;-&quot;??_);_(@_)">
                  <c:v>#N/A</c:v>
                </c:pt>
                <c:pt idx="1951" formatCode="_(* #,##0.00_);_(* \(#,##0.00\);_(* &quot;-&quot;??_);_(@_)">
                  <c:v>#N/A</c:v>
                </c:pt>
                <c:pt idx="1952" formatCode="_(* #,##0.00_);_(* \(#,##0.00\);_(* &quot;-&quot;??_);_(@_)">
                  <c:v>#N/A</c:v>
                </c:pt>
                <c:pt idx="1953" formatCode="_(* #,##0.00_);_(* \(#,##0.00\);_(* &quot;-&quot;??_);_(@_)">
                  <c:v>#N/A</c:v>
                </c:pt>
                <c:pt idx="1954" formatCode="_(* #,##0.00_);_(* \(#,##0.00\);_(* &quot;-&quot;??_);_(@_)">
                  <c:v>#N/A</c:v>
                </c:pt>
                <c:pt idx="1955" formatCode="_(* #,##0.00_);_(* \(#,##0.00\);_(* &quot;-&quot;??_);_(@_)">
                  <c:v>#N/A</c:v>
                </c:pt>
                <c:pt idx="1956" formatCode="_(* #,##0.00_);_(* \(#,##0.00\);_(* &quot;-&quot;??_);_(@_)">
                  <c:v>#N/A</c:v>
                </c:pt>
                <c:pt idx="1957" formatCode="_(* #,##0.00_);_(* \(#,##0.00\);_(* &quot;-&quot;??_);_(@_)">
                  <c:v>#N/A</c:v>
                </c:pt>
                <c:pt idx="1958" formatCode="_(* #,##0.00_);_(* \(#,##0.00\);_(* &quot;-&quot;??_);_(@_)">
                  <c:v>#N/A</c:v>
                </c:pt>
                <c:pt idx="1959" formatCode="_(* #,##0.00_);_(* \(#,##0.00\);_(* &quot;-&quot;??_);_(@_)">
                  <c:v>#N/A</c:v>
                </c:pt>
                <c:pt idx="1960" formatCode="_(* #,##0.00_);_(* \(#,##0.00\);_(* &quot;-&quot;??_);_(@_)">
                  <c:v>#N/A</c:v>
                </c:pt>
                <c:pt idx="1961" formatCode="_(* #,##0.00_);_(* \(#,##0.00\);_(* &quot;-&quot;??_);_(@_)">
                  <c:v>#N/A</c:v>
                </c:pt>
                <c:pt idx="1962" formatCode="_(* #,##0.00_);_(* \(#,##0.00\);_(* &quot;-&quot;??_);_(@_)">
                  <c:v>#N/A</c:v>
                </c:pt>
                <c:pt idx="1963" formatCode="_(* #,##0.00_);_(* \(#,##0.00\);_(* &quot;-&quot;??_);_(@_)">
                  <c:v>#N/A</c:v>
                </c:pt>
                <c:pt idx="1964" formatCode="_(* #,##0.00_);_(* \(#,##0.00\);_(* &quot;-&quot;??_);_(@_)">
                  <c:v>#N/A</c:v>
                </c:pt>
                <c:pt idx="1965" formatCode="_(* #,##0.00_);_(* \(#,##0.00\);_(* &quot;-&quot;??_);_(@_)">
                  <c:v>#N/A</c:v>
                </c:pt>
                <c:pt idx="1966" formatCode="_(* #,##0.00_);_(* \(#,##0.00\);_(* &quot;-&quot;??_);_(@_)">
                  <c:v>#N/A</c:v>
                </c:pt>
                <c:pt idx="1967" formatCode="_(* #,##0.00_);_(* \(#,##0.00\);_(* &quot;-&quot;??_);_(@_)">
                  <c:v>#N/A</c:v>
                </c:pt>
                <c:pt idx="1968" formatCode="_(* #,##0.00_);_(* \(#,##0.00\);_(* &quot;-&quot;??_);_(@_)">
                  <c:v>#N/A</c:v>
                </c:pt>
                <c:pt idx="1969" formatCode="_(* #,##0.00_);_(* \(#,##0.00\);_(* &quot;-&quot;??_);_(@_)">
                  <c:v>#N/A</c:v>
                </c:pt>
                <c:pt idx="1970" formatCode="_(* #,##0.00_);_(* \(#,##0.00\);_(* &quot;-&quot;??_);_(@_)">
                  <c:v>#N/A</c:v>
                </c:pt>
                <c:pt idx="1971" formatCode="_(* #,##0.00_);_(* \(#,##0.00\);_(* &quot;-&quot;??_);_(@_)">
                  <c:v>#N/A</c:v>
                </c:pt>
                <c:pt idx="1972" formatCode="_(* #,##0.00_);_(* \(#,##0.00\);_(* &quot;-&quot;??_);_(@_)">
                  <c:v>#N/A</c:v>
                </c:pt>
                <c:pt idx="1973" formatCode="_(* #,##0.00_);_(* \(#,##0.00\);_(* &quot;-&quot;??_);_(@_)">
                  <c:v>#N/A</c:v>
                </c:pt>
                <c:pt idx="1974" formatCode="_(* #,##0.00_);_(* \(#,##0.00\);_(* &quot;-&quot;??_);_(@_)">
                  <c:v>#N/A</c:v>
                </c:pt>
                <c:pt idx="1975" formatCode="_(* #,##0.00_);_(* \(#,##0.00\);_(* &quot;-&quot;??_);_(@_)">
                  <c:v>#N/A</c:v>
                </c:pt>
                <c:pt idx="1976" formatCode="_(* #,##0.00_);_(* \(#,##0.00\);_(* &quot;-&quot;??_);_(@_)">
                  <c:v>#N/A</c:v>
                </c:pt>
                <c:pt idx="1977" formatCode="_(* #,##0.00_);_(* \(#,##0.00\);_(* &quot;-&quot;??_);_(@_)">
                  <c:v>#N/A</c:v>
                </c:pt>
                <c:pt idx="1978" formatCode="_(* #,##0.00_);_(* \(#,##0.00\);_(* &quot;-&quot;??_);_(@_)">
                  <c:v>#N/A</c:v>
                </c:pt>
                <c:pt idx="1979" formatCode="_(* #,##0.00_);_(* \(#,##0.00\);_(* &quot;-&quot;??_);_(@_)">
                  <c:v>#N/A</c:v>
                </c:pt>
                <c:pt idx="1980" formatCode="_(* #,##0.00_);_(* \(#,##0.00\);_(* &quot;-&quot;??_);_(@_)">
                  <c:v>#N/A</c:v>
                </c:pt>
                <c:pt idx="1981" formatCode="_(* #,##0.00_);_(* \(#,##0.00\);_(* &quot;-&quot;??_);_(@_)">
                  <c:v>#N/A</c:v>
                </c:pt>
                <c:pt idx="1982" formatCode="_(* #,##0.00_);_(* \(#,##0.00\);_(* &quot;-&quot;??_);_(@_)">
                  <c:v>#N/A</c:v>
                </c:pt>
                <c:pt idx="1983" formatCode="_(* #,##0.00_);_(* \(#,##0.00\);_(* &quot;-&quot;??_);_(@_)">
                  <c:v>#N/A</c:v>
                </c:pt>
                <c:pt idx="1984" formatCode="_(* #,##0.00_);_(* \(#,##0.00\);_(* &quot;-&quot;??_);_(@_)">
                  <c:v>#N/A</c:v>
                </c:pt>
                <c:pt idx="1985" formatCode="_(* #,##0.00_);_(* \(#,##0.00\);_(* &quot;-&quot;??_);_(@_)">
                  <c:v>#N/A</c:v>
                </c:pt>
                <c:pt idx="1986" formatCode="_(* #,##0.00_);_(* \(#,##0.00\);_(* &quot;-&quot;??_);_(@_)">
                  <c:v>#N/A</c:v>
                </c:pt>
                <c:pt idx="1987" formatCode="_(* #,##0.00_);_(* \(#,##0.00\);_(* &quot;-&quot;??_);_(@_)">
                  <c:v>#N/A</c:v>
                </c:pt>
                <c:pt idx="1988" formatCode="_(* #,##0.00_);_(* \(#,##0.00\);_(* &quot;-&quot;??_);_(@_)">
                  <c:v>#N/A</c:v>
                </c:pt>
                <c:pt idx="1989" formatCode="_(* #,##0.00_);_(* \(#,##0.00\);_(* &quot;-&quot;??_);_(@_)">
                  <c:v>#N/A</c:v>
                </c:pt>
                <c:pt idx="1990" formatCode="_(* #,##0.00_);_(* \(#,##0.00\);_(* &quot;-&quot;??_);_(@_)">
                  <c:v>#N/A</c:v>
                </c:pt>
                <c:pt idx="1991" formatCode="_(* #,##0.00_);_(* \(#,##0.00\);_(* &quot;-&quot;??_);_(@_)">
                  <c:v>#N/A</c:v>
                </c:pt>
                <c:pt idx="1992" formatCode="_(* #,##0.00_);_(* \(#,##0.00\);_(* &quot;-&quot;??_);_(@_)">
                  <c:v>#N/A</c:v>
                </c:pt>
                <c:pt idx="1993" formatCode="_(* #,##0.00_);_(* \(#,##0.00\);_(* &quot;-&quot;??_);_(@_)">
                  <c:v>#N/A</c:v>
                </c:pt>
                <c:pt idx="1994" formatCode="_(* #,##0.00_);_(* \(#,##0.00\);_(* &quot;-&quot;??_);_(@_)">
                  <c:v>#N/A</c:v>
                </c:pt>
                <c:pt idx="1995" formatCode="_(* #,##0.00_);_(* \(#,##0.00\);_(* &quot;-&quot;??_);_(@_)">
                  <c:v>#N/A</c:v>
                </c:pt>
                <c:pt idx="1996" formatCode="_(* #,##0.00_);_(* \(#,##0.00\);_(* &quot;-&quot;??_);_(@_)">
                  <c:v>#N/A</c:v>
                </c:pt>
                <c:pt idx="1997" formatCode="_(* #,##0.00_);_(* \(#,##0.00\);_(* &quot;-&quot;??_);_(@_)">
                  <c:v>#N/A</c:v>
                </c:pt>
                <c:pt idx="1998" formatCode="_(* #,##0.00_);_(* \(#,##0.00\);_(* &quot;-&quot;??_);_(@_)">
                  <c:v>#N/A</c:v>
                </c:pt>
                <c:pt idx="1999" formatCode="_(* #,##0.00_);_(* \(#,##0.00\);_(* &quot;-&quot;??_);_(@_)">
                  <c:v>#N/A</c:v>
                </c:pt>
                <c:pt idx="2000" formatCode="_(* #,##0.00_);_(* \(#,##0.00\);_(* &quot;-&quot;??_);_(@_)">
                  <c:v>#N/A</c:v>
                </c:pt>
                <c:pt idx="2001" formatCode="_(* #,##0.00_);_(* \(#,##0.00\);_(* &quot;-&quot;??_);_(@_)">
                  <c:v>#N/A</c:v>
                </c:pt>
                <c:pt idx="2002" formatCode="_(* #,##0.00_);_(* \(#,##0.00\);_(* &quot;-&quot;??_);_(@_)">
                  <c:v>#N/A</c:v>
                </c:pt>
                <c:pt idx="2003" formatCode="_(* #,##0.00_);_(* \(#,##0.00\);_(* &quot;-&quot;??_);_(@_)">
                  <c:v>#N/A</c:v>
                </c:pt>
                <c:pt idx="2004" formatCode="_(* #,##0.00_);_(* \(#,##0.00\);_(* &quot;-&quot;??_);_(@_)">
                  <c:v>#N/A</c:v>
                </c:pt>
                <c:pt idx="2005" formatCode="_(* #,##0.00_);_(* \(#,##0.00\);_(* &quot;-&quot;??_);_(@_)">
                  <c:v>#N/A</c:v>
                </c:pt>
                <c:pt idx="2006" formatCode="_(* #,##0.00_);_(* \(#,##0.00\);_(* &quot;-&quot;??_);_(@_)">
                  <c:v>#N/A</c:v>
                </c:pt>
                <c:pt idx="2007" formatCode="_(* #,##0.00_);_(* \(#,##0.00\);_(* &quot;-&quot;??_);_(@_)">
                  <c:v>#N/A</c:v>
                </c:pt>
                <c:pt idx="2008" formatCode="_(* #,##0.00_);_(* \(#,##0.00\);_(* &quot;-&quot;??_);_(@_)">
                  <c:v>#N/A</c:v>
                </c:pt>
                <c:pt idx="2009" formatCode="_(* #,##0.00_);_(* \(#,##0.00\);_(* &quot;-&quot;??_);_(@_)">
                  <c:v>#N/A</c:v>
                </c:pt>
                <c:pt idx="2010" formatCode="_(* #,##0.00_);_(* \(#,##0.00\);_(* &quot;-&quot;??_);_(@_)">
                  <c:v>#N/A</c:v>
                </c:pt>
                <c:pt idx="2011" formatCode="_(* #,##0.00_);_(* \(#,##0.00\);_(* &quot;-&quot;??_);_(@_)">
                  <c:v>#N/A</c:v>
                </c:pt>
                <c:pt idx="2012" formatCode="_(* #,##0.00_);_(* \(#,##0.00\);_(* &quot;-&quot;??_);_(@_)">
                  <c:v>#N/A</c:v>
                </c:pt>
                <c:pt idx="2013" formatCode="_(* #,##0.00_);_(* \(#,##0.00\);_(* &quot;-&quot;??_);_(@_)">
                  <c:v>#N/A</c:v>
                </c:pt>
                <c:pt idx="2014" formatCode="_(* #,##0.00_);_(* \(#,##0.00\);_(* &quot;-&quot;??_);_(@_)">
                  <c:v>#N/A</c:v>
                </c:pt>
                <c:pt idx="2015" formatCode="_(* #,##0.00_);_(* \(#,##0.00\);_(* &quot;-&quot;??_);_(@_)">
                  <c:v>#N/A</c:v>
                </c:pt>
                <c:pt idx="2016" formatCode="_(* #,##0.00_);_(* \(#,##0.00\);_(* &quot;-&quot;??_);_(@_)">
                  <c:v>#N/A</c:v>
                </c:pt>
                <c:pt idx="2017" formatCode="_(* #,##0.00_);_(* \(#,##0.00\);_(* &quot;-&quot;??_);_(@_)">
                  <c:v>#N/A</c:v>
                </c:pt>
                <c:pt idx="2018" formatCode="_(* #,##0.00_);_(* \(#,##0.00\);_(* &quot;-&quot;??_);_(@_)">
                  <c:v>#N/A</c:v>
                </c:pt>
                <c:pt idx="2019" formatCode="_(* #,##0.00_);_(* \(#,##0.00\);_(* &quot;-&quot;??_);_(@_)">
                  <c:v>#N/A</c:v>
                </c:pt>
                <c:pt idx="2020" formatCode="_(* #,##0.00_);_(* \(#,##0.00\);_(* &quot;-&quot;??_);_(@_)">
                  <c:v>#N/A</c:v>
                </c:pt>
                <c:pt idx="2021" formatCode="_(* #,##0.00_);_(* \(#,##0.00\);_(* &quot;-&quot;??_);_(@_)">
                  <c:v>#N/A</c:v>
                </c:pt>
                <c:pt idx="2022" formatCode="_(* #,##0.00_);_(* \(#,##0.00\);_(* &quot;-&quot;??_);_(@_)">
                  <c:v>#N/A</c:v>
                </c:pt>
                <c:pt idx="2023" formatCode="_(* #,##0.00_);_(* \(#,##0.00\);_(* &quot;-&quot;??_);_(@_)">
                  <c:v>#N/A</c:v>
                </c:pt>
                <c:pt idx="2024" formatCode="_(* #,##0.00_);_(* \(#,##0.00\);_(* &quot;-&quot;??_);_(@_)">
                  <c:v>#N/A</c:v>
                </c:pt>
                <c:pt idx="2025" formatCode="_(* #,##0.00_);_(* \(#,##0.00\);_(* &quot;-&quot;??_);_(@_)">
                  <c:v>#N/A</c:v>
                </c:pt>
                <c:pt idx="2026" formatCode="_(* #,##0.00_);_(* \(#,##0.00\);_(* &quot;-&quot;??_);_(@_)">
                  <c:v>#N/A</c:v>
                </c:pt>
                <c:pt idx="2027" formatCode="_(* #,##0.00_);_(* \(#,##0.00\);_(* &quot;-&quot;??_);_(@_)">
                  <c:v>#N/A</c:v>
                </c:pt>
                <c:pt idx="2028" formatCode="_(* #,##0.00_);_(* \(#,##0.00\);_(* &quot;-&quot;??_);_(@_)">
                  <c:v>#N/A</c:v>
                </c:pt>
                <c:pt idx="2029" formatCode="_(* #,##0.00_);_(* \(#,##0.00\);_(* &quot;-&quot;??_);_(@_)">
                  <c:v>#N/A</c:v>
                </c:pt>
                <c:pt idx="2030" formatCode="_(* #,##0.00_);_(* \(#,##0.00\);_(* &quot;-&quot;??_);_(@_)">
                  <c:v>#N/A</c:v>
                </c:pt>
                <c:pt idx="2031" formatCode="_(* #,##0.00_);_(* \(#,##0.00\);_(* &quot;-&quot;??_);_(@_)">
                  <c:v>#N/A</c:v>
                </c:pt>
                <c:pt idx="2032" formatCode="_(* #,##0.00_);_(* \(#,##0.00\);_(* &quot;-&quot;??_);_(@_)">
                  <c:v>#N/A</c:v>
                </c:pt>
                <c:pt idx="2033" formatCode="_(* #,##0.00_);_(* \(#,##0.00\);_(* &quot;-&quot;??_);_(@_)">
                  <c:v>#N/A</c:v>
                </c:pt>
                <c:pt idx="2034" formatCode="_(* #,##0.00_);_(* \(#,##0.00\);_(* &quot;-&quot;??_);_(@_)">
                  <c:v>#N/A</c:v>
                </c:pt>
                <c:pt idx="2035" formatCode="_(* #,##0.00_);_(* \(#,##0.00\);_(* &quot;-&quot;??_);_(@_)">
                  <c:v>#N/A</c:v>
                </c:pt>
                <c:pt idx="2036" formatCode="_(* #,##0.00_);_(* \(#,##0.00\);_(* &quot;-&quot;??_);_(@_)">
                  <c:v>#N/A</c:v>
                </c:pt>
                <c:pt idx="2037" formatCode="_(* #,##0.00_);_(* \(#,##0.00\);_(* &quot;-&quot;??_);_(@_)">
                  <c:v>#N/A</c:v>
                </c:pt>
                <c:pt idx="2038" formatCode="_(* #,##0.00_);_(* \(#,##0.00\);_(* &quot;-&quot;??_);_(@_)">
                  <c:v>#N/A</c:v>
                </c:pt>
                <c:pt idx="2039" formatCode="_(* #,##0.00_);_(* \(#,##0.00\);_(* &quot;-&quot;??_);_(@_)">
                  <c:v>#N/A</c:v>
                </c:pt>
                <c:pt idx="2040" formatCode="_(* #,##0.00_);_(* \(#,##0.00\);_(* &quot;-&quot;??_);_(@_)">
                  <c:v>#N/A</c:v>
                </c:pt>
                <c:pt idx="2041" formatCode="_(* #,##0.00_);_(* \(#,##0.00\);_(* &quot;-&quot;??_);_(@_)">
                  <c:v>#N/A</c:v>
                </c:pt>
                <c:pt idx="2042" formatCode="_(* #,##0.00_);_(* \(#,##0.00\);_(* &quot;-&quot;??_);_(@_)">
                  <c:v>#N/A</c:v>
                </c:pt>
                <c:pt idx="2043" formatCode="_(* #,##0.00_);_(* \(#,##0.00\);_(* &quot;-&quot;??_);_(@_)">
                  <c:v>#N/A</c:v>
                </c:pt>
                <c:pt idx="2044" formatCode="_(* #,##0.00_);_(* \(#,##0.00\);_(* &quot;-&quot;??_);_(@_)">
                  <c:v>#N/A</c:v>
                </c:pt>
                <c:pt idx="2045" formatCode="_(* #,##0.00_);_(* \(#,##0.00\);_(* &quot;-&quot;??_);_(@_)">
                  <c:v>#N/A</c:v>
                </c:pt>
                <c:pt idx="2046" formatCode="_(* #,##0.00_);_(* \(#,##0.00\);_(* &quot;-&quot;??_);_(@_)">
                  <c:v>#N/A</c:v>
                </c:pt>
                <c:pt idx="2047" formatCode="_(* #,##0.00_);_(* \(#,##0.00\);_(* &quot;-&quot;??_);_(@_)">
                  <c:v>#N/A</c:v>
                </c:pt>
                <c:pt idx="2048" formatCode="_(* #,##0.00_);_(* \(#,##0.00\);_(* &quot;-&quot;??_);_(@_)">
                  <c:v>#N/A</c:v>
                </c:pt>
                <c:pt idx="2049" formatCode="_(* #,##0.00_);_(* \(#,##0.00\);_(* &quot;-&quot;??_);_(@_)">
                  <c:v>#N/A</c:v>
                </c:pt>
                <c:pt idx="2050" formatCode="_(* #,##0.00_);_(* \(#,##0.00\);_(* &quot;-&quot;??_);_(@_)">
                  <c:v>#N/A</c:v>
                </c:pt>
                <c:pt idx="2051" formatCode="_(* #,##0.00_);_(* \(#,##0.00\);_(* &quot;-&quot;??_);_(@_)">
                  <c:v>#N/A</c:v>
                </c:pt>
                <c:pt idx="2052" formatCode="_(* #,##0.00_);_(* \(#,##0.00\);_(* &quot;-&quot;??_);_(@_)">
                  <c:v>#N/A</c:v>
                </c:pt>
                <c:pt idx="2053" formatCode="_(* #,##0.00_);_(* \(#,##0.00\);_(* &quot;-&quot;??_);_(@_)">
                  <c:v>#N/A</c:v>
                </c:pt>
                <c:pt idx="2054" formatCode="_(* #,##0.00_);_(* \(#,##0.00\);_(* &quot;-&quot;??_);_(@_)">
                  <c:v>#N/A</c:v>
                </c:pt>
                <c:pt idx="2055" formatCode="_(* #,##0.00_);_(* \(#,##0.00\);_(* &quot;-&quot;??_);_(@_)">
                  <c:v>#N/A</c:v>
                </c:pt>
                <c:pt idx="2056" formatCode="_(* #,##0.00_);_(* \(#,##0.00\);_(* &quot;-&quot;??_);_(@_)">
                  <c:v>#N/A</c:v>
                </c:pt>
                <c:pt idx="2057" formatCode="_(* #,##0.00_);_(* \(#,##0.00\);_(* &quot;-&quot;??_);_(@_)">
                  <c:v>#N/A</c:v>
                </c:pt>
                <c:pt idx="2058" formatCode="_(* #,##0.00_);_(* \(#,##0.00\);_(* &quot;-&quot;??_);_(@_)">
                  <c:v>#N/A</c:v>
                </c:pt>
                <c:pt idx="2059" formatCode="_(* #,##0.00_);_(* \(#,##0.00\);_(* &quot;-&quot;??_);_(@_)">
                  <c:v>#N/A</c:v>
                </c:pt>
                <c:pt idx="2060" formatCode="_(* #,##0.00_);_(* \(#,##0.00\);_(* &quot;-&quot;??_);_(@_)">
                  <c:v>#N/A</c:v>
                </c:pt>
                <c:pt idx="2061" formatCode="_(* #,##0.00_);_(* \(#,##0.00\);_(* &quot;-&quot;??_);_(@_)">
                  <c:v>#N/A</c:v>
                </c:pt>
                <c:pt idx="2062" formatCode="_(* #,##0.00_);_(* \(#,##0.00\);_(* &quot;-&quot;??_);_(@_)">
                  <c:v>#N/A</c:v>
                </c:pt>
                <c:pt idx="2063" formatCode="_(* #,##0.00_);_(* \(#,##0.00\);_(* &quot;-&quot;??_);_(@_)">
                  <c:v>#N/A</c:v>
                </c:pt>
                <c:pt idx="2064" formatCode="_(* #,##0.00_);_(* \(#,##0.00\);_(* &quot;-&quot;??_);_(@_)">
                  <c:v>#N/A</c:v>
                </c:pt>
                <c:pt idx="2065" formatCode="_(* #,##0.00_);_(* \(#,##0.00\);_(* &quot;-&quot;??_);_(@_)">
                  <c:v>#N/A</c:v>
                </c:pt>
                <c:pt idx="2066" formatCode="_(* #,##0.00_);_(* \(#,##0.00\);_(* &quot;-&quot;??_);_(@_)">
                  <c:v>#N/A</c:v>
                </c:pt>
                <c:pt idx="2067" formatCode="_(* #,##0.00_);_(* \(#,##0.00\);_(* &quot;-&quot;??_);_(@_)">
                  <c:v>#N/A</c:v>
                </c:pt>
                <c:pt idx="2068" formatCode="_(* #,##0.00_);_(* \(#,##0.00\);_(* &quot;-&quot;??_);_(@_)">
                  <c:v>#N/A</c:v>
                </c:pt>
                <c:pt idx="2069" formatCode="_(* #,##0.00_);_(* \(#,##0.00\);_(* &quot;-&quot;??_);_(@_)">
                  <c:v>#N/A</c:v>
                </c:pt>
                <c:pt idx="2070" formatCode="_(* #,##0.00_);_(* \(#,##0.00\);_(* &quot;-&quot;??_);_(@_)">
                  <c:v>#N/A</c:v>
                </c:pt>
                <c:pt idx="2071" formatCode="_(* #,##0.00_);_(* \(#,##0.00\);_(* &quot;-&quot;??_);_(@_)">
                  <c:v>#N/A</c:v>
                </c:pt>
                <c:pt idx="2072" formatCode="_(* #,##0.00_);_(* \(#,##0.00\);_(* &quot;-&quot;??_);_(@_)">
                  <c:v>#N/A</c:v>
                </c:pt>
                <c:pt idx="2073" formatCode="_(* #,##0.00_);_(* \(#,##0.00\);_(* &quot;-&quot;??_);_(@_)">
                  <c:v>#N/A</c:v>
                </c:pt>
                <c:pt idx="2074" formatCode="_(* #,##0.00_);_(* \(#,##0.00\);_(* &quot;-&quot;??_);_(@_)">
                  <c:v>#N/A</c:v>
                </c:pt>
                <c:pt idx="2075" formatCode="_(* #,##0.00_);_(* \(#,##0.00\);_(* &quot;-&quot;??_);_(@_)">
                  <c:v>#N/A</c:v>
                </c:pt>
                <c:pt idx="2076" formatCode="_(* #,##0.00_);_(* \(#,##0.00\);_(* &quot;-&quot;??_);_(@_)">
                  <c:v>#N/A</c:v>
                </c:pt>
                <c:pt idx="2077" formatCode="_(* #,##0.00_);_(* \(#,##0.00\);_(* &quot;-&quot;??_);_(@_)">
                  <c:v>#N/A</c:v>
                </c:pt>
                <c:pt idx="2078" formatCode="_(* #,##0.00_);_(* \(#,##0.00\);_(* &quot;-&quot;??_);_(@_)">
                  <c:v>#N/A</c:v>
                </c:pt>
                <c:pt idx="2079" formatCode="_(* #,##0.00_);_(* \(#,##0.00\);_(* &quot;-&quot;??_);_(@_)">
                  <c:v>#N/A</c:v>
                </c:pt>
                <c:pt idx="2080" formatCode="_(* #,##0.00_);_(* \(#,##0.00\);_(* &quot;-&quot;??_);_(@_)">
                  <c:v>#N/A</c:v>
                </c:pt>
                <c:pt idx="2081" formatCode="_(* #,##0.00_);_(* \(#,##0.00\);_(* &quot;-&quot;??_);_(@_)">
                  <c:v>#N/A</c:v>
                </c:pt>
                <c:pt idx="2082" formatCode="_(* #,##0.00_);_(* \(#,##0.00\);_(* &quot;-&quot;??_);_(@_)">
                  <c:v>#N/A</c:v>
                </c:pt>
                <c:pt idx="2083" formatCode="_(* #,##0.00_);_(* \(#,##0.00\);_(* &quot;-&quot;??_);_(@_)">
                  <c:v>#N/A</c:v>
                </c:pt>
                <c:pt idx="2084" formatCode="_(* #,##0.00_);_(* \(#,##0.00\);_(* &quot;-&quot;??_);_(@_)">
                  <c:v>#N/A</c:v>
                </c:pt>
                <c:pt idx="2085" formatCode="_(* #,##0.00_);_(* \(#,##0.00\);_(* &quot;-&quot;??_);_(@_)">
                  <c:v>#N/A</c:v>
                </c:pt>
                <c:pt idx="2086" formatCode="_(* #,##0.00_);_(* \(#,##0.00\);_(* &quot;-&quot;??_);_(@_)">
                  <c:v>#N/A</c:v>
                </c:pt>
                <c:pt idx="2087" formatCode="_(* #,##0.00_);_(* \(#,##0.00\);_(* &quot;-&quot;??_);_(@_)">
                  <c:v>#N/A</c:v>
                </c:pt>
                <c:pt idx="2088" formatCode="_(* #,##0.00_);_(* \(#,##0.00\);_(* &quot;-&quot;??_);_(@_)">
                  <c:v>#N/A</c:v>
                </c:pt>
                <c:pt idx="2089" formatCode="_(* #,##0.00_);_(* \(#,##0.00\);_(* &quot;-&quot;??_);_(@_)">
                  <c:v>#N/A</c:v>
                </c:pt>
                <c:pt idx="2090" formatCode="_(* #,##0.00_);_(* \(#,##0.00\);_(* &quot;-&quot;??_);_(@_)">
                  <c:v>#N/A</c:v>
                </c:pt>
                <c:pt idx="2091" formatCode="_(* #,##0.00_);_(* \(#,##0.00\);_(* &quot;-&quot;??_);_(@_)">
                  <c:v>#N/A</c:v>
                </c:pt>
                <c:pt idx="2092" formatCode="_(* #,##0.00_);_(* \(#,##0.00\);_(* &quot;-&quot;??_);_(@_)">
                  <c:v>#N/A</c:v>
                </c:pt>
                <c:pt idx="2093" formatCode="_(* #,##0.00_);_(* \(#,##0.00\);_(* &quot;-&quot;??_);_(@_)">
                  <c:v>#N/A</c:v>
                </c:pt>
                <c:pt idx="2094" formatCode="_(* #,##0.00_);_(* \(#,##0.00\);_(* &quot;-&quot;??_);_(@_)">
                  <c:v>#N/A</c:v>
                </c:pt>
                <c:pt idx="2095" formatCode="_(* #,##0.00_);_(* \(#,##0.00\);_(* &quot;-&quot;??_);_(@_)">
                  <c:v>#N/A</c:v>
                </c:pt>
                <c:pt idx="2096" formatCode="_(* #,##0.00_);_(* \(#,##0.00\);_(* &quot;-&quot;??_);_(@_)">
                  <c:v>#N/A</c:v>
                </c:pt>
                <c:pt idx="2097" formatCode="_(* #,##0.00_);_(* \(#,##0.00\);_(* &quot;-&quot;??_);_(@_)">
                  <c:v>#N/A</c:v>
                </c:pt>
                <c:pt idx="2098" formatCode="_(* #,##0.00_);_(* \(#,##0.00\);_(* &quot;-&quot;??_);_(@_)">
                  <c:v>#N/A</c:v>
                </c:pt>
                <c:pt idx="2099" formatCode="_(* #,##0.00_);_(* \(#,##0.00\);_(* &quot;-&quot;??_);_(@_)">
                  <c:v>#N/A</c:v>
                </c:pt>
                <c:pt idx="2100" formatCode="_(* #,##0.00_);_(* \(#,##0.00\);_(* &quot;-&quot;??_);_(@_)">
                  <c:v>#N/A</c:v>
                </c:pt>
                <c:pt idx="2101" formatCode="_(* #,##0.00_);_(* \(#,##0.00\);_(* &quot;-&quot;??_);_(@_)">
                  <c:v>#N/A</c:v>
                </c:pt>
                <c:pt idx="2102" formatCode="_(* #,##0.00_);_(* \(#,##0.00\);_(* &quot;-&quot;??_);_(@_)">
                  <c:v>#N/A</c:v>
                </c:pt>
                <c:pt idx="2103" formatCode="_(* #,##0.00_);_(* \(#,##0.00\);_(* &quot;-&quot;??_);_(@_)">
                  <c:v>#N/A</c:v>
                </c:pt>
                <c:pt idx="2104" formatCode="_(* #,##0.00_);_(* \(#,##0.00\);_(* &quot;-&quot;??_);_(@_)">
                  <c:v>#N/A</c:v>
                </c:pt>
                <c:pt idx="2105" formatCode="_(* #,##0.00_);_(* \(#,##0.00\);_(* &quot;-&quot;??_);_(@_)">
                  <c:v>#N/A</c:v>
                </c:pt>
                <c:pt idx="2106" formatCode="_(* #,##0.00_);_(* \(#,##0.00\);_(* &quot;-&quot;??_);_(@_)">
                  <c:v>#N/A</c:v>
                </c:pt>
                <c:pt idx="2107" formatCode="_(* #,##0.00_);_(* \(#,##0.00\);_(* &quot;-&quot;??_);_(@_)">
                  <c:v>#N/A</c:v>
                </c:pt>
                <c:pt idx="2108" formatCode="_(* #,##0.00_);_(* \(#,##0.00\);_(* &quot;-&quot;??_);_(@_)">
                  <c:v>#N/A</c:v>
                </c:pt>
                <c:pt idx="2109" formatCode="_(* #,##0.00_);_(* \(#,##0.00\);_(* &quot;-&quot;??_);_(@_)">
                  <c:v>#N/A</c:v>
                </c:pt>
                <c:pt idx="2110" formatCode="_(* #,##0.00_);_(* \(#,##0.00\);_(* &quot;-&quot;??_);_(@_)">
                  <c:v>#N/A</c:v>
                </c:pt>
                <c:pt idx="2111" formatCode="_(* #,##0.00_);_(* \(#,##0.00\);_(* &quot;-&quot;??_);_(@_)">
                  <c:v>#N/A</c:v>
                </c:pt>
                <c:pt idx="2112" formatCode="_(* #,##0.00_);_(* \(#,##0.00\);_(* &quot;-&quot;??_);_(@_)">
                  <c:v>#N/A</c:v>
                </c:pt>
                <c:pt idx="2113" formatCode="_(* #,##0.00_);_(* \(#,##0.00\);_(* &quot;-&quot;??_);_(@_)">
                  <c:v>#N/A</c:v>
                </c:pt>
                <c:pt idx="2114" formatCode="_(* #,##0.00_);_(* \(#,##0.00\);_(* &quot;-&quot;??_);_(@_)">
                  <c:v>#N/A</c:v>
                </c:pt>
                <c:pt idx="2115" formatCode="_(* #,##0.00_);_(* \(#,##0.00\);_(* &quot;-&quot;??_);_(@_)">
                  <c:v>#N/A</c:v>
                </c:pt>
                <c:pt idx="2116" formatCode="_(* #,##0.00_);_(* \(#,##0.00\);_(* &quot;-&quot;??_);_(@_)">
                  <c:v>#N/A</c:v>
                </c:pt>
                <c:pt idx="2117" formatCode="_(* #,##0.00_);_(* \(#,##0.00\);_(* &quot;-&quot;??_);_(@_)">
                  <c:v>#N/A</c:v>
                </c:pt>
                <c:pt idx="2118" formatCode="_(* #,##0.00_);_(* \(#,##0.00\);_(* &quot;-&quot;??_);_(@_)">
                  <c:v>#N/A</c:v>
                </c:pt>
                <c:pt idx="2119" formatCode="_(* #,##0.00_);_(* \(#,##0.00\);_(* &quot;-&quot;??_);_(@_)">
                  <c:v>#N/A</c:v>
                </c:pt>
                <c:pt idx="2120" formatCode="_(* #,##0.00_);_(* \(#,##0.00\);_(* &quot;-&quot;??_);_(@_)">
                  <c:v>#N/A</c:v>
                </c:pt>
                <c:pt idx="2121" formatCode="_(* #,##0.00_);_(* \(#,##0.00\);_(* &quot;-&quot;??_);_(@_)">
                  <c:v>#N/A</c:v>
                </c:pt>
                <c:pt idx="2122" formatCode="_(* #,##0.00_);_(* \(#,##0.00\);_(* &quot;-&quot;??_);_(@_)">
                  <c:v>#N/A</c:v>
                </c:pt>
                <c:pt idx="2123" formatCode="_(* #,##0.00_);_(* \(#,##0.00\);_(* &quot;-&quot;??_);_(@_)">
                  <c:v>#N/A</c:v>
                </c:pt>
                <c:pt idx="2124" formatCode="_(* #,##0.00_);_(* \(#,##0.00\);_(* &quot;-&quot;??_);_(@_)">
                  <c:v>#N/A</c:v>
                </c:pt>
                <c:pt idx="2125" formatCode="_(* #,##0.00_);_(* \(#,##0.00\);_(* &quot;-&quot;??_);_(@_)">
                  <c:v>#N/A</c:v>
                </c:pt>
                <c:pt idx="2126" formatCode="_(* #,##0.00_);_(* \(#,##0.00\);_(* &quot;-&quot;??_);_(@_)">
                  <c:v>#N/A</c:v>
                </c:pt>
                <c:pt idx="2127" formatCode="_(* #,##0.00_);_(* \(#,##0.00\);_(* &quot;-&quot;??_);_(@_)">
                  <c:v>#N/A</c:v>
                </c:pt>
                <c:pt idx="2128" formatCode="_(* #,##0.00_);_(* \(#,##0.00\);_(* &quot;-&quot;??_);_(@_)">
                  <c:v>#N/A</c:v>
                </c:pt>
                <c:pt idx="2129" formatCode="_(* #,##0.00_);_(* \(#,##0.00\);_(* &quot;-&quot;??_);_(@_)">
                  <c:v>#N/A</c:v>
                </c:pt>
                <c:pt idx="2130" formatCode="_(* #,##0.00_);_(* \(#,##0.00\);_(* &quot;-&quot;??_);_(@_)">
                  <c:v>#N/A</c:v>
                </c:pt>
                <c:pt idx="2131" formatCode="_(* #,##0.00_);_(* \(#,##0.00\);_(* &quot;-&quot;??_);_(@_)">
                  <c:v>#N/A</c:v>
                </c:pt>
                <c:pt idx="2132" formatCode="_(* #,##0.00_);_(* \(#,##0.00\);_(* &quot;-&quot;??_);_(@_)">
                  <c:v>#N/A</c:v>
                </c:pt>
                <c:pt idx="2133" formatCode="_(* #,##0.00_);_(* \(#,##0.00\);_(* &quot;-&quot;??_);_(@_)">
                  <c:v>#N/A</c:v>
                </c:pt>
                <c:pt idx="2134" formatCode="_(* #,##0.00_);_(* \(#,##0.00\);_(* &quot;-&quot;??_);_(@_)">
                  <c:v>#N/A</c:v>
                </c:pt>
                <c:pt idx="2135" formatCode="_(* #,##0.00_);_(* \(#,##0.00\);_(* &quot;-&quot;??_);_(@_)">
                  <c:v>#N/A</c:v>
                </c:pt>
                <c:pt idx="2136" formatCode="_(* #,##0.00_);_(* \(#,##0.00\);_(* &quot;-&quot;??_);_(@_)">
                  <c:v>#N/A</c:v>
                </c:pt>
                <c:pt idx="2137" formatCode="_(* #,##0.00_);_(* \(#,##0.00\);_(* &quot;-&quot;??_);_(@_)">
                  <c:v>#N/A</c:v>
                </c:pt>
                <c:pt idx="2138" formatCode="_(* #,##0.00_);_(* \(#,##0.00\);_(* &quot;-&quot;??_);_(@_)">
                  <c:v>#N/A</c:v>
                </c:pt>
                <c:pt idx="2139" formatCode="_(* #,##0.00_);_(* \(#,##0.00\);_(* &quot;-&quot;??_);_(@_)">
                  <c:v>#N/A</c:v>
                </c:pt>
                <c:pt idx="2140" formatCode="_(* #,##0.00_);_(* \(#,##0.00\);_(* &quot;-&quot;??_);_(@_)">
                  <c:v>#N/A</c:v>
                </c:pt>
                <c:pt idx="2141" formatCode="_(* #,##0.00_);_(* \(#,##0.00\);_(* &quot;-&quot;??_);_(@_)">
                  <c:v>#N/A</c:v>
                </c:pt>
                <c:pt idx="2142" formatCode="_(* #,##0.00_);_(* \(#,##0.00\);_(* &quot;-&quot;??_);_(@_)">
                  <c:v>#N/A</c:v>
                </c:pt>
                <c:pt idx="2143" formatCode="_(* #,##0.00_);_(* \(#,##0.00\);_(* &quot;-&quot;??_);_(@_)">
                  <c:v>#N/A</c:v>
                </c:pt>
                <c:pt idx="2144" formatCode="_(* #,##0.00_);_(* \(#,##0.00\);_(* &quot;-&quot;??_);_(@_)">
                  <c:v>#N/A</c:v>
                </c:pt>
                <c:pt idx="2145" formatCode="_(* #,##0.00_);_(* \(#,##0.00\);_(* &quot;-&quot;??_);_(@_)">
                  <c:v>#N/A</c:v>
                </c:pt>
                <c:pt idx="2146" formatCode="_(* #,##0.00_);_(* \(#,##0.00\);_(* &quot;-&quot;??_);_(@_)">
                  <c:v>#N/A</c:v>
                </c:pt>
                <c:pt idx="2147" formatCode="_(* #,##0.00_);_(* \(#,##0.00\);_(* &quot;-&quot;??_);_(@_)">
                  <c:v>#N/A</c:v>
                </c:pt>
                <c:pt idx="2148" formatCode="_(* #,##0.00_);_(* \(#,##0.00\);_(* &quot;-&quot;??_);_(@_)">
                  <c:v>#N/A</c:v>
                </c:pt>
                <c:pt idx="2149" formatCode="_(* #,##0.00_);_(* \(#,##0.00\);_(* &quot;-&quot;??_);_(@_)">
                  <c:v>#N/A</c:v>
                </c:pt>
                <c:pt idx="2150" formatCode="_(* #,##0.00_);_(* \(#,##0.00\);_(* &quot;-&quot;??_);_(@_)">
                  <c:v>#N/A</c:v>
                </c:pt>
                <c:pt idx="2151" formatCode="_(* #,##0.00_);_(* \(#,##0.00\);_(* &quot;-&quot;??_);_(@_)">
                  <c:v>#N/A</c:v>
                </c:pt>
                <c:pt idx="2152" formatCode="_(* #,##0.00_);_(* \(#,##0.00\);_(* &quot;-&quot;??_);_(@_)">
                  <c:v>#N/A</c:v>
                </c:pt>
                <c:pt idx="2153" formatCode="_(* #,##0.00_);_(* \(#,##0.00\);_(* &quot;-&quot;??_);_(@_)">
                  <c:v>#N/A</c:v>
                </c:pt>
                <c:pt idx="2154" formatCode="_(* #,##0.00_);_(* \(#,##0.00\);_(* &quot;-&quot;??_);_(@_)">
                  <c:v>#N/A</c:v>
                </c:pt>
                <c:pt idx="2155" formatCode="_(* #,##0.00_);_(* \(#,##0.00\);_(* &quot;-&quot;??_);_(@_)">
                  <c:v>#N/A</c:v>
                </c:pt>
                <c:pt idx="2156" formatCode="_(* #,##0.00_);_(* \(#,##0.00\);_(* &quot;-&quot;??_);_(@_)">
                  <c:v>#N/A</c:v>
                </c:pt>
                <c:pt idx="2157" formatCode="_(* #,##0.00_);_(* \(#,##0.00\);_(* &quot;-&quot;??_);_(@_)">
                  <c:v>#N/A</c:v>
                </c:pt>
                <c:pt idx="2158" formatCode="_(* #,##0.00_);_(* \(#,##0.00\);_(* &quot;-&quot;??_);_(@_)">
                  <c:v>#N/A</c:v>
                </c:pt>
                <c:pt idx="2159" formatCode="_(* #,##0.00_);_(* \(#,##0.00\);_(* &quot;-&quot;??_);_(@_)">
                  <c:v>#N/A</c:v>
                </c:pt>
                <c:pt idx="2160" formatCode="_(* #,##0.00_);_(* \(#,##0.00\);_(* &quot;-&quot;??_);_(@_)">
                  <c:v>#N/A</c:v>
                </c:pt>
                <c:pt idx="2161" formatCode="_(* #,##0.00_);_(* \(#,##0.00\);_(* &quot;-&quot;??_);_(@_)">
                  <c:v>#N/A</c:v>
                </c:pt>
                <c:pt idx="2162" formatCode="_(* #,##0.00_);_(* \(#,##0.00\);_(* &quot;-&quot;??_);_(@_)">
                  <c:v>#N/A</c:v>
                </c:pt>
                <c:pt idx="2163" formatCode="_(* #,##0.00_);_(* \(#,##0.00\);_(* &quot;-&quot;??_);_(@_)">
                  <c:v>#N/A</c:v>
                </c:pt>
                <c:pt idx="2164" formatCode="_(* #,##0.00_);_(* \(#,##0.00\);_(* &quot;-&quot;??_);_(@_)">
                  <c:v>#N/A</c:v>
                </c:pt>
                <c:pt idx="2165" formatCode="_(* #,##0.00_);_(* \(#,##0.00\);_(* &quot;-&quot;??_);_(@_)">
                  <c:v>#N/A</c:v>
                </c:pt>
                <c:pt idx="2166" formatCode="_(* #,##0.00_);_(* \(#,##0.00\);_(* &quot;-&quot;??_);_(@_)">
                  <c:v>#N/A</c:v>
                </c:pt>
                <c:pt idx="2167" formatCode="_(* #,##0.00_);_(* \(#,##0.00\);_(* &quot;-&quot;??_);_(@_)">
                  <c:v>#N/A</c:v>
                </c:pt>
                <c:pt idx="2168" formatCode="_(* #,##0.00_);_(* \(#,##0.00\);_(* &quot;-&quot;??_);_(@_)">
                  <c:v>#N/A</c:v>
                </c:pt>
                <c:pt idx="2169" formatCode="_(* #,##0.00_);_(* \(#,##0.00\);_(* &quot;-&quot;??_);_(@_)">
                  <c:v>#N/A</c:v>
                </c:pt>
                <c:pt idx="2170" formatCode="_(* #,##0.00_);_(* \(#,##0.00\);_(* &quot;-&quot;??_);_(@_)">
                  <c:v>#N/A</c:v>
                </c:pt>
                <c:pt idx="2171" formatCode="_(* #,##0.00_);_(* \(#,##0.00\);_(* &quot;-&quot;??_);_(@_)">
                  <c:v>#N/A</c:v>
                </c:pt>
                <c:pt idx="2172" formatCode="_(* #,##0.00_);_(* \(#,##0.00\);_(* &quot;-&quot;??_);_(@_)">
                  <c:v>#N/A</c:v>
                </c:pt>
                <c:pt idx="2173" formatCode="_(* #,##0.00_);_(* \(#,##0.00\);_(* &quot;-&quot;??_);_(@_)">
                  <c:v>#N/A</c:v>
                </c:pt>
                <c:pt idx="2174" formatCode="_(* #,##0.00_);_(* \(#,##0.00\);_(* &quot;-&quot;??_);_(@_)">
                  <c:v>#N/A</c:v>
                </c:pt>
                <c:pt idx="2175" formatCode="_(* #,##0.00_);_(* \(#,##0.00\);_(* &quot;-&quot;??_);_(@_)">
                  <c:v>#N/A</c:v>
                </c:pt>
                <c:pt idx="2176" formatCode="_(* #,##0.00_);_(* \(#,##0.00\);_(* &quot;-&quot;??_);_(@_)">
                  <c:v>#N/A</c:v>
                </c:pt>
                <c:pt idx="2177" formatCode="_(* #,##0.00_);_(* \(#,##0.00\);_(* &quot;-&quot;??_);_(@_)">
                  <c:v>#N/A</c:v>
                </c:pt>
                <c:pt idx="2178" formatCode="_(* #,##0.00_);_(* \(#,##0.00\);_(* &quot;-&quot;??_);_(@_)">
                  <c:v>#N/A</c:v>
                </c:pt>
                <c:pt idx="2179" formatCode="_(* #,##0.00_);_(* \(#,##0.00\);_(* &quot;-&quot;??_);_(@_)">
                  <c:v>#N/A</c:v>
                </c:pt>
                <c:pt idx="2180" formatCode="_(* #,##0.00_);_(* \(#,##0.00\);_(* &quot;-&quot;??_);_(@_)">
                  <c:v>#N/A</c:v>
                </c:pt>
                <c:pt idx="2181" formatCode="_(* #,##0.00_);_(* \(#,##0.00\);_(* &quot;-&quot;??_);_(@_)">
                  <c:v>#N/A</c:v>
                </c:pt>
                <c:pt idx="2182" formatCode="_(* #,##0.00_);_(* \(#,##0.00\);_(* &quot;-&quot;??_);_(@_)">
                  <c:v>#N/A</c:v>
                </c:pt>
                <c:pt idx="2183" formatCode="_(* #,##0.00_);_(* \(#,##0.00\);_(* &quot;-&quot;??_);_(@_)">
                  <c:v>#N/A</c:v>
                </c:pt>
                <c:pt idx="2184" formatCode="_(* #,##0.00_);_(* \(#,##0.00\);_(* &quot;-&quot;??_);_(@_)">
                  <c:v>#N/A</c:v>
                </c:pt>
                <c:pt idx="2185" formatCode="_(* #,##0.00_);_(* \(#,##0.00\);_(* &quot;-&quot;??_);_(@_)">
                  <c:v>#N/A</c:v>
                </c:pt>
                <c:pt idx="2186" formatCode="_(* #,##0.00_);_(* \(#,##0.00\);_(* &quot;-&quot;??_);_(@_)">
                  <c:v>#N/A</c:v>
                </c:pt>
                <c:pt idx="2187" formatCode="_(* #,##0.00_);_(* \(#,##0.00\);_(* &quot;-&quot;??_);_(@_)">
                  <c:v>#N/A</c:v>
                </c:pt>
                <c:pt idx="2188" formatCode="_(* #,##0.00_);_(* \(#,##0.00\);_(* &quot;-&quot;??_);_(@_)">
                  <c:v>#N/A</c:v>
                </c:pt>
                <c:pt idx="2189" formatCode="_(* #,##0.00_);_(* \(#,##0.00\);_(* &quot;-&quot;??_);_(@_)">
                  <c:v>#N/A</c:v>
                </c:pt>
                <c:pt idx="2190" formatCode="_(* #,##0.00_);_(* \(#,##0.00\);_(* &quot;-&quot;??_);_(@_)">
                  <c:v>#N/A</c:v>
                </c:pt>
                <c:pt idx="2191" formatCode="_(* #,##0.00_);_(* \(#,##0.00\);_(* &quot;-&quot;??_);_(@_)">
                  <c:v>#N/A</c:v>
                </c:pt>
                <c:pt idx="2192" formatCode="_(* #,##0.00_);_(* \(#,##0.00\);_(* &quot;-&quot;??_);_(@_)">
                  <c:v>#N/A</c:v>
                </c:pt>
                <c:pt idx="2193" formatCode="_(* #,##0.00_);_(* \(#,##0.00\);_(* &quot;-&quot;??_);_(@_)">
                  <c:v>#N/A</c:v>
                </c:pt>
                <c:pt idx="2194" formatCode="_(* #,##0.00_);_(* \(#,##0.00\);_(* &quot;-&quot;??_);_(@_)">
                  <c:v>#N/A</c:v>
                </c:pt>
                <c:pt idx="2195" formatCode="_(* #,##0.00_);_(* \(#,##0.00\);_(* &quot;-&quot;??_);_(@_)">
                  <c:v>#N/A</c:v>
                </c:pt>
                <c:pt idx="2196" formatCode="_(* #,##0.00_);_(* \(#,##0.00\);_(* &quot;-&quot;??_);_(@_)">
                  <c:v>#N/A</c:v>
                </c:pt>
                <c:pt idx="2197" formatCode="_(* #,##0.00_);_(* \(#,##0.00\);_(* &quot;-&quot;??_);_(@_)">
                  <c:v>#N/A</c:v>
                </c:pt>
                <c:pt idx="2198" formatCode="_(* #,##0.00_);_(* \(#,##0.00\);_(* &quot;-&quot;??_);_(@_)">
                  <c:v>#N/A</c:v>
                </c:pt>
                <c:pt idx="2199" formatCode="_(* #,##0.00_);_(* \(#,##0.00\);_(* &quot;-&quot;??_);_(@_)">
                  <c:v>#N/A</c:v>
                </c:pt>
                <c:pt idx="2200" formatCode="_(* #,##0.00_);_(* \(#,##0.00\);_(* &quot;-&quot;??_);_(@_)">
                  <c:v>#N/A</c:v>
                </c:pt>
                <c:pt idx="2201" formatCode="_(* #,##0.00_);_(* \(#,##0.00\);_(* &quot;-&quot;??_);_(@_)">
                  <c:v>#N/A</c:v>
                </c:pt>
                <c:pt idx="2202" formatCode="_(* #,##0.00_);_(* \(#,##0.00\);_(* &quot;-&quot;??_);_(@_)">
                  <c:v>#N/A</c:v>
                </c:pt>
                <c:pt idx="2203" formatCode="_(* #,##0.00_);_(* \(#,##0.00\);_(* &quot;-&quot;??_);_(@_)">
                  <c:v>#N/A</c:v>
                </c:pt>
                <c:pt idx="2204" formatCode="_(* #,##0.00_);_(* \(#,##0.00\);_(* &quot;-&quot;??_);_(@_)">
                  <c:v>#N/A</c:v>
                </c:pt>
                <c:pt idx="2205" formatCode="_(* #,##0.00_);_(* \(#,##0.00\);_(* &quot;-&quot;??_);_(@_)">
                  <c:v>#N/A</c:v>
                </c:pt>
                <c:pt idx="2206" formatCode="_(* #,##0.00_);_(* \(#,##0.00\);_(* &quot;-&quot;??_);_(@_)">
                  <c:v>#N/A</c:v>
                </c:pt>
                <c:pt idx="2207" formatCode="_(* #,##0.00_);_(* \(#,##0.00\);_(* &quot;-&quot;??_);_(@_)">
                  <c:v>#N/A</c:v>
                </c:pt>
                <c:pt idx="2208" formatCode="_(* #,##0.00_);_(* \(#,##0.00\);_(* &quot;-&quot;??_);_(@_)">
                  <c:v>#N/A</c:v>
                </c:pt>
                <c:pt idx="2209" formatCode="_(* #,##0.00_);_(* \(#,##0.00\);_(* &quot;-&quot;??_);_(@_)">
                  <c:v>#N/A</c:v>
                </c:pt>
                <c:pt idx="2210" formatCode="_(* #,##0.00_);_(* \(#,##0.00\);_(* &quot;-&quot;??_);_(@_)">
                  <c:v>#N/A</c:v>
                </c:pt>
                <c:pt idx="2211" formatCode="_(* #,##0.00_);_(* \(#,##0.00\);_(* &quot;-&quot;??_);_(@_)">
                  <c:v>#N/A</c:v>
                </c:pt>
                <c:pt idx="2212" formatCode="_(* #,##0.00_);_(* \(#,##0.00\);_(* &quot;-&quot;??_);_(@_)">
                  <c:v>#N/A</c:v>
                </c:pt>
                <c:pt idx="2213" formatCode="_(* #,##0.00_);_(* \(#,##0.00\);_(* &quot;-&quot;??_);_(@_)">
                  <c:v>#N/A</c:v>
                </c:pt>
                <c:pt idx="2214" formatCode="_(* #,##0.00_);_(* \(#,##0.00\);_(* &quot;-&quot;??_);_(@_)">
                  <c:v>#N/A</c:v>
                </c:pt>
                <c:pt idx="2215" formatCode="_(* #,##0.00_);_(* \(#,##0.00\);_(* &quot;-&quot;??_);_(@_)">
                  <c:v>#N/A</c:v>
                </c:pt>
                <c:pt idx="2216" formatCode="_(* #,##0.00_);_(* \(#,##0.00\);_(* &quot;-&quot;??_);_(@_)">
                  <c:v>#N/A</c:v>
                </c:pt>
                <c:pt idx="2217" formatCode="_(* #,##0.00_);_(* \(#,##0.00\);_(* &quot;-&quot;??_);_(@_)">
                  <c:v>#N/A</c:v>
                </c:pt>
                <c:pt idx="2218" formatCode="_(* #,##0.00_);_(* \(#,##0.00\);_(* &quot;-&quot;??_);_(@_)">
                  <c:v>#N/A</c:v>
                </c:pt>
                <c:pt idx="2219" formatCode="_(* #,##0.00_);_(* \(#,##0.00\);_(* &quot;-&quot;??_);_(@_)">
                  <c:v>#N/A</c:v>
                </c:pt>
                <c:pt idx="2220" formatCode="_(* #,##0.00_);_(* \(#,##0.00\);_(* &quot;-&quot;??_);_(@_)">
                  <c:v>#N/A</c:v>
                </c:pt>
                <c:pt idx="2221" formatCode="_(* #,##0.00_);_(* \(#,##0.00\);_(* &quot;-&quot;??_);_(@_)">
                  <c:v>#N/A</c:v>
                </c:pt>
                <c:pt idx="2222" formatCode="_(* #,##0.00_);_(* \(#,##0.00\);_(* &quot;-&quot;??_);_(@_)">
                  <c:v>#N/A</c:v>
                </c:pt>
                <c:pt idx="2223" formatCode="_(* #,##0.00_);_(* \(#,##0.00\);_(* &quot;-&quot;??_);_(@_)">
                  <c:v>#N/A</c:v>
                </c:pt>
                <c:pt idx="2224" formatCode="_(* #,##0.00_);_(* \(#,##0.00\);_(* &quot;-&quot;??_);_(@_)">
                  <c:v>#N/A</c:v>
                </c:pt>
                <c:pt idx="2225" formatCode="_(* #,##0.00_);_(* \(#,##0.00\);_(* &quot;-&quot;??_);_(@_)">
                  <c:v>#N/A</c:v>
                </c:pt>
                <c:pt idx="2226" formatCode="_(* #,##0.00_);_(* \(#,##0.00\);_(* &quot;-&quot;??_);_(@_)">
                  <c:v>#N/A</c:v>
                </c:pt>
                <c:pt idx="2227" formatCode="_(* #,##0.00_);_(* \(#,##0.00\);_(* &quot;-&quot;??_);_(@_)">
                  <c:v>#N/A</c:v>
                </c:pt>
                <c:pt idx="2228" formatCode="_(* #,##0.00_);_(* \(#,##0.00\);_(* &quot;-&quot;??_);_(@_)">
                  <c:v>#N/A</c:v>
                </c:pt>
                <c:pt idx="2229" formatCode="_(* #,##0.00_);_(* \(#,##0.00\);_(* &quot;-&quot;??_);_(@_)">
                  <c:v>#N/A</c:v>
                </c:pt>
                <c:pt idx="2230" formatCode="_(* #,##0.00_);_(* \(#,##0.00\);_(* &quot;-&quot;??_);_(@_)">
                  <c:v>#N/A</c:v>
                </c:pt>
                <c:pt idx="2231" formatCode="_(* #,##0.00_);_(* \(#,##0.00\);_(* &quot;-&quot;??_);_(@_)">
                  <c:v>#N/A</c:v>
                </c:pt>
                <c:pt idx="2232" formatCode="_(* #,##0.00_);_(* \(#,##0.00\);_(* &quot;-&quot;??_);_(@_)">
                  <c:v>#N/A</c:v>
                </c:pt>
                <c:pt idx="2233" formatCode="_(* #,##0.00_);_(* \(#,##0.00\);_(* &quot;-&quot;??_);_(@_)">
                  <c:v>#N/A</c:v>
                </c:pt>
                <c:pt idx="2234" formatCode="_(* #,##0.00_);_(* \(#,##0.00\);_(* &quot;-&quot;??_);_(@_)">
                  <c:v>#N/A</c:v>
                </c:pt>
                <c:pt idx="2235" formatCode="_(* #,##0.00_);_(* \(#,##0.00\);_(* &quot;-&quot;??_);_(@_)">
                  <c:v>#N/A</c:v>
                </c:pt>
                <c:pt idx="2236" formatCode="_(* #,##0.00_);_(* \(#,##0.00\);_(* &quot;-&quot;??_);_(@_)">
                  <c:v>#N/A</c:v>
                </c:pt>
                <c:pt idx="2237" formatCode="_(* #,##0.00_);_(* \(#,##0.00\);_(* &quot;-&quot;??_);_(@_)">
                  <c:v>#N/A</c:v>
                </c:pt>
                <c:pt idx="2238" formatCode="_(* #,##0.00_);_(* \(#,##0.00\);_(* &quot;-&quot;??_);_(@_)">
                  <c:v>#N/A</c:v>
                </c:pt>
                <c:pt idx="2239" formatCode="_(* #,##0.00_);_(* \(#,##0.00\);_(* &quot;-&quot;??_);_(@_)">
                  <c:v>#N/A</c:v>
                </c:pt>
                <c:pt idx="2240" formatCode="_(* #,##0.00_);_(* \(#,##0.00\);_(* &quot;-&quot;??_);_(@_)">
                  <c:v>#N/A</c:v>
                </c:pt>
                <c:pt idx="2241" formatCode="_(* #,##0.00_);_(* \(#,##0.00\);_(* &quot;-&quot;??_);_(@_)">
                  <c:v>#N/A</c:v>
                </c:pt>
                <c:pt idx="2242" formatCode="_(* #,##0.00_);_(* \(#,##0.00\);_(* &quot;-&quot;??_);_(@_)">
                  <c:v>#N/A</c:v>
                </c:pt>
                <c:pt idx="2243" formatCode="_(* #,##0.00_);_(* \(#,##0.00\);_(* &quot;-&quot;??_);_(@_)">
                  <c:v>#N/A</c:v>
                </c:pt>
                <c:pt idx="2244" formatCode="_(* #,##0.00_);_(* \(#,##0.00\);_(* &quot;-&quot;??_);_(@_)">
                  <c:v>#N/A</c:v>
                </c:pt>
                <c:pt idx="2245" formatCode="_(* #,##0.00_);_(* \(#,##0.00\);_(* &quot;-&quot;??_);_(@_)">
                  <c:v>#N/A</c:v>
                </c:pt>
                <c:pt idx="2246" formatCode="_(* #,##0.00_);_(* \(#,##0.00\);_(* &quot;-&quot;??_);_(@_)">
                  <c:v>#N/A</c:v>
                </c:pt>
                <c:pt idx="2247" formatCode="_(* #,##0.00_);_(* \(#,##0.00\);_(* &quot;-&quot;??_);_(@_)">
                  <c:v>#N/A</c:v>
                </c:pt>
                <c:pt idx="2248" formatCode="_(* #,##0.00_);_(* \(#,##0.00\);_(* &quot;-&quot;??_);_(@_)">
                  <c:v>#N/A</c:v>
                </c:pt>
                <c:pt idx="2249" formatCode="_(* #,##0.00_);_(* \(#,##0.00\);_(* &quot;-&quot;??_);_(@_)">
                  <c:v>#N/A</c:v>
                </c:pt>
                <c:pt idx="2250" formatCode="_(* #,##0.00_);_(* \(#,##0.00\);_(* &quot;-&quot;??_);_(@_)">
                  <c:v>#N/A</c:v>
                </c:pt>
                <c:pt idx="2251" formatCode="_(* #,##0.00_);_(* \(#,##0.00\);_(* &quot;-&quot;??_);_(@_)">
                  <c:v>#N/A</c:v>
                </c:pt>
                <c:pt idx="2252" formatCode="_(* #,##0.00_);_(* \(#,##0.00\);_(* &quot;-&quot;??_);_(@_)">
                  <c:v>#N/A</c:v>
                </c:pt>
                <c:pt idx="2253" formatCode="_(* #,##0.00_);_(* \(#,##0.00\);_(* &quot;-&quot;??_);_(@_)">
                  <c:v>#N/A</c:v>
                </c:pt>
                <c:pt idx="2254" formatCode="_(* #,##0.00_);_(* \(#,##0.00\);_(* &quot;-&quot;??_);_(@_)">
                  <c:v>#N/A</c:v>
                </c:pt>
                <c:pt idx="2255" formatCode="_(* #,##0.00_);_(* \(#,##0.00\);_(* &quot;-&quot;??_);_(@_)">
                  <c:v>#N/A</c:v>
                </c:pt>
                <c:pt idx="2256" formatCode="_(* #,##0.00_);_(* \(#,##0.00\);_(* &quot;-&quot;??_);_(@_)">
                  <c:v>#N/A</c:v>
                </c:pt>
                <c:pt idx="2257" formatCode="_(* #,##0.00_);_(* \(#,##0.00\);_(* &quot;-&quot;??_);_(@_)">
                  <c:v>#N/A</c:v>
                </c:pt>
                <c:pt idx="2258" formatCode="_(* #,##0.00_);_(* \(#,##0.00\);_(* &quot;-&quot;??_);_(@_)">
                  <c:v>#N/A</c:v>
                </c:pt>
                <c:pt idx="2259" formatCode="_(* #,##0.00_);_(* \(#,##0.00\);_(* &quot;-&quot;??_);_(@_)">
                  <c:v>#N/A</c:v>
                </c:pt>
                <c:pt idx="2260" formatCode="_(* #,##0.00_);_(* \(#,##0.00\);_(* &quot;-&quot;??_);_(@_)">
                  <c:v>#N/A</c:v>
                </c:pt>
                <c:pt idx="2261" formatCode="_(* #,##0.00_);_(* \(#,##0.00\);_(* &quot;-&quot;??_);_(@_)">
                  <c:v>#N/A</c:v>
                </c:pt>
                <c:pt idx="2262" formatCode="_(* #,##0.00_);_(* \(#,##0.00\);_(* &quot;-&quot;??_);_(@_)">
                  <c:v>#N/A</c:v>
                </c:pt>
                <c:pt idx="2263" formatCode="_(* #,##0.00_);_(* \(#,##0.00\);_(* &quot;-&quot;??_);_(@_)">
                  <c:v>#N/A</c:v>
                </c:pt>
                <c:pt idx="2264" formatCode="_(* #,##0.00_);_(* \(#,##0.00\);_(* &quot;-&quot;??_);_(@_)">
                  <c:v>#N/A</c:v>
                </c:pt>
                <c:pt idx="2265" formatCode="_(* #,##0.00_);_(* \(#,##0.00\);_(* &quot;-&quot;??_);_(@_)">
                  <c:v>#N/A</c:v>
                </c:pt>
                <c:pt idx="2266" formatCode="_(* #,##0.00_);_(* \(#,##0.00\);_(* &quot;-&quot;??_);_(@_)">
                  <c:v>#N/A</c:v>
                </c:pt>
                <c:pt idx="2267" formatCode="_(* #,##0.00_);_(* \(#,##0.00\);_(* &quot;-&quot;??_);_(@_)">
                  <c:v>#N/A</c:v>
                </c:pt>
                <c:pt idx="2268" formatCode="_(* #,##0.00_);_(* \(#,##0.00\);_(* &quot;-&quot;??_);_(@_)">
                  <c:v>#N/A</c:v>
                </c:pt>
                <c:pt idx="2269" formatCode="_(* #,##0.00_);_(* \(#,##0.00\);_(* &quot;-&quot;??_);_(@_)">
                  <c:v>#N/A</c:v>
                </c:pt>
                <c:pt idx="2270" formatCode="_(* #,##0.00_);_(* \(#,##0.00\);_(* &quot;-&quot;??_);_(@_)">
                  <c:v>#N/A</c:v>
                </c:pt>
                <c:pt idx="2271" formatCode="_(* #,##0.00_);_(* \(#,##0.00\);_(* &quot;-&quot;??_);_(@_)">
                  <c:v>#N/A</c:v>
                </c:pt>
                <c:pt idx="2272" formatCode="_(* #,##0.00_);_(* \(#,##0.00\);_(* &quot;-&quot;??_);_(@_)">
                  <c:v>#N/A</c:v>
                </c:pt>
                <c:pt idx="2273" formatCode="_(* #,##0.00_);_(* \(#,##0.00\);_(* &quot;-&quot;??_);_(@_)">
                  <c:v>#N/A</c:v>
                </c:pt>
                <c:pt idx="2274" formatCode="_(* #,##0.00_);_(* \(#,##0.00\);_(* &quot;-&quot;??_);_(@_)">
                  <c:v>#N/A</c:v>
                </c:pt>
                <c:pt idx="2275" formatCode="_(* #,##0.00_);_(* \(#,##0.00\);_(* &quot;-&quot;??_);_(@_)">
                  <c:v>#N/A</c:v>
                </c:pt>
                <c:pt idx="2276" formatCode="_(* #,##0.00_);_(* \(#,##0.00\);_(* &quot;-&quot;??_);_(@_)">
                  <c:v>#N/A</c:v>
                </c:pt>
                <c:pt idx="2277" formatCode="_(* #,##0.00_);_(* \(#,##0.00\);_(* &quot;-&quot;??_);_(@_)">
                  <c:v>#N/A</c:v>
                </c:pt>
                <c:pt idx="2278" formatCode="_(* #,##0.00_);_(* \(#,##0.00\);_(* &quot;-&quot;??_);_(@_)">
                  <c:v>#N/A</c:v>
                </c:pt>
                <c:pt idx="2279" formatCode="_(* #,##0.00_);_(* \(#,##0.00\);_(* &quot;-&quot;??_);_(@_)">
                  <c:v>#N/A</c:v>
                </c:pt>
                <c:pt idx="2280" formatCode="_(* #,##0.00_);_(* \(#,##0.00\);_(* &quot;-&quot;??_);_(@_)">
                  <c:v>#N/A</c:v>
                </c:pt>
                <c:pt idx="2281" formatCode="_(* #,##0.00_);_(* \(#,##0.00\);_(* &quot;-&quot;??_);_(@_)">
                  <c:v>#N/A</c:v>
                </c:pt>
                <c:pt idx="2282" formatCode="_(* #,##0.00_);_(* \(#,##0.00\);_(* &quot;-&quot;??_);_(@_)">
                  <c:v>#N/A</c:v>
                </c:pt>
                <c:pt idx="2283" formatCode="_(* #,##0.00_);_(* \(#,##0.00\);_(* &quot;-&quot;??_);_(@_)">
                  <c:v>#N/A</c:v>
                </c:pt>
                <c:pt idx="2284" formatCode="_(* #,##0.00_);_(* \(#,##0.00\);_(* &quot;-&quot;??_);_(@_)">
                  <c:v>#N/A</c:v>
                </c:pt>
                <c:pt idx="2285" formatCode="_(* #,##0.00_);_(* \(#,##0.00\);_(* &quot;-&quot;??_);_(@_)">
                  <c:v>#N/A</c:v>
                </c:pt>
                <c:pt idx="2286" formatCode="_(* #,##0.00_);_(* \(#,##0.00\);_(* &quot;-&quot;??_);_(@_)">
                  <c:v>#N/A</c:v>
                </c:pt>
                <c:pt idx="2287" formatCode="_(* #,##0.00_);_(* \(#,##0.00\);_(* &quot;-&quot;??_);_(@_)">
                  <c:v>#N/A</c:v>
                </c:pt>
                <c:pt idx="2288" formatCode="_(* #,##0.00_);_(* \(#,##0.00\);_(* &quot;-&quot;??_);_(@_)">
                  <c:v>#N/A</c:v>
                </c:pt>
                <c:pt idx="2289" formatCode="_(* #,##0.00_);_(* \(#,##0.00\);_(* &quot;-&quot;??_);_(@_)">
                  <c:v>#N/A</c:v>
                </c:pt>
                <c:pt idx="2290" formatCode="_(* #,##0.00_);_(* \(#,##0.00\);_(* &quot;-&quot;??_);_(@_)">
                  <c:v>#N/A</c:v>
                </c:pt>
                <c:pt idx="2291" formatCode="_(* #,##0.00_);_(* \(#,##0.00\);_(* &quot;-&quot;??_);_(@_)">
                  <c:v>#N/A</c:v>
                </c:pt>
                <c:pt idx="2292" formatCode="_(* #,##0.00_);_(* \(#,##0.00\);_(* &quot;-&quot;??_);_(@_)">
                  <c:v>#N/A</c:v>
                </c:pt>
                <c:pt idx="2293" formatCode="_(* #,##0.00_);_(* \(#,##0.00\);_(* &quot;-&quot;??_);_(@_)">
                  <c:v>#N/A</c:v>
                </c:pt>
                <c:pt idx="2294" formatCode="_(* #,##0.00_);_(* \(#,##0.00\);_(* &quot;-&quot;??_);_(@_)">
                  <c:v>#N/A</c:v>
                </c:pt>
                <c:pt idx="2295" formatCode="_(* #,##0.00_);_(* \(#,##0.00\);_(* &quot;-&quot;??_);_(@_)">
                  <c:v>#N/A</c:v>
                </c:pt>
                <c:pt idx="2296" formatCode="_(* #,##0.00_);_(* \(#,##0.00\);_(* &quot;-&quot;??_);_(@_)">
                  <c:v>#N/A</c:v>
                </c:pt>
                <c:pt idx="2297" formatCode="_(* #,##0.00_);_(* \(#,##0.00\);_(* &quot;-&quot;??_);_(@_)">
                  <c:v>#N/A</c:v>
                </c:pt>
                <c:pt idx="2298" formatCode="_(* #,##0.00_);_(* \(#,##0.00\);_(* &quot;-&quot;??_);_(@_)">
                  <c:v>#N/A</c:v>
                </c:pt>
                <c:pt idx="2299" formatCode="_(* #,##0.00_);_(* \(#,##0.00\);_(* &quot;-&quot;??_);_(@_)">
                  <c:v>#N/A</c:v>
                </c:pt>
                <c:pt idx="2300" formatCode="_(* #,##0.00_);_(* \(#,##0.00\);_(* &quot;-&quot;??_);_(@_)">
                  <c:v>#N/A</c:v>
                </c:pt>
                <c:pt idx="2301" formatCode="_(* #,##0.00_);_(* \(#,##0.00\);_(* &quot;-&quot;??_);_(@_)">
                  <c:v>#N/A</c:v>
                </c:pt>
                <c:pt idx="2302" formatCode="_(* #,##0.00_);_(* \(#,##0.00\);_(* &quot;-&quot;??_);_(@_)">
                  <c:v>#N/A</c:v>
                </c:pt>
                <c:pt idx="2303" formatCode="_(* #,##0.00_);_(* \(#,##0.00\);_(* &quot;-&quot;??_);_(@_)">
                  <c:v>#N/A</c:v>
                </c:pt>
                <c:pt idx="2304" formatCode="_(* #,##0.00_);_(* \(#,##0.00\);_(* &quot;-&quot;??_);_(@_)">
                  <c:v>#N/A</c:v>
                </c:pt>
                <c:pt idx="2305" formatCode="_(* #,##0.00_);_(* \(#,##0.00\);_(* &quot;-&quot;??_);_(@_)">
                  <c:v>#N/A</c:v>
                </c:pt>
                <c:pt idx="2306" formatCode="_(* #,##0.00_);_(* \(#,##0.00\);_(* &quot;-&quot;??_);_(@_)">
                  <c:v>#N/A</c:v>
                </c:pt>
                <c:pt idx="2307" formatCode="_(* #,##0.00_);_(* \(#,##0.00\);_(* &quot;-&quot;??_);_(@_)">
                  <c:v>#N/A</c:v>
                </c:pt>
                <c:pt idx="2308" formatCode="_(* #,##0.00_);_(* \(#,##0.00\);_(* &quot;-&quot;??_);_(@_)">
                  <c:v>#N/A</c:v>
                </c:pt>
                <c:pt idx="2309" formatCode="_(* #,##0.00_);_(* \(#,##0.00\);_(* &quot;-&quot;??_);_(@_)">
                  <c:v>#N/A</c:v>
                </c:pt>
                <c:pt idx="2310" formatCode="_(* #,##0.00_);_(* \(#,##0.00\);_(* &quot;-&quot;??_);_(@_)">
                  <c:v>#N/A</c:v>
                </c:pt>
                <c:pt idx="2311" formatCode="_(* #,##0.00_);_(* \(#,##0.00\);_(* &quot;-&quot;??_);_(@_)">
                  <c:v>#N/A</c:v>
                </c:pt>
                <c:pt idx="2312" formatCode="_(* #,##0.00_);_(* \(#,##0.00\);_(* &quot;-&quot;??_);_(@_)">
                  <c:v>#N/A</c:v>
                </c:pt>
                <c:pt idx="2313" formatCode="_(* #,##0.00_);_(* \(#,##0.00\);_(* &quot;-&quot;??_);_(@_)">
                  <c:v>#N/A</c:v>
                </c:pt>
                <c:pt idx="2314" formatCode="_(* #,##0.00_);_(* \(#,##0.00\);_(* &quot;-&quot;??_);_(@_)">
                  <c:v>#N/A</c:v>
                </c:pt>
                <c:pt idx="2315" formatCode="_(* #,##0.00_);_(* \(#,##0.00\);_(* &quot;-&quot;??_);_(@_)">
                  <c:v>#N/A</c:v>
                </c:pt>
                <c:pt idx="2316" formatCode="_(* #,##0.00_);_(* \(#,##0.00\);_(* &quot;-&quot;??_);_(@_)">
                  <c:v>#N/A</c:v>
                </c:pt>
                <c:pt idx="2317" formatCode="_(* #,##0.00_);_(* \(#,##0.00\);_(* &quot;-&quot;??_);_(@_)">
                  <c:v>#N/A</c:v>
                </c:pt>
                <c:pt idx="2318" formatCode="_(* #,##0.00_);_(* \(#,##0.00\);_(* &quot;-&quot;??_);_(@_)">
                  <c:v>#N/A</c:v>
                </c:pt>
                <c:pt idx="2319" formatCode="_(* #,##0.00_);_(* \(#,##0.00\);_(* &quot;-&quot;??_);_(@_)">
                  <c:v>#N/A</c:v>
                </c:pt>
                <c:pt idx="2320" formatCode="_(* #,##0.00_);_(* \(#,##0.00\);_(* &quot;-&quot;??_);_(@_)">
                  <c:v>#N/A</c:v>
                </c:pt>
                <c:pt idx="2321" formatCode="_(* #,##0.00_);_(* \(#,##0.00\);_(* &quot;-&quot;??_);_(@_)">
                  <c:v>#N/A</c:v>
                </c:pt>
                <c:pt idx="2322" formatCode="_(* #,##0.00_);_(* \(#,##0.00\);_(* &quot;-&quot;??_);_(@_)">
                  <c:v>#N/A</c:v>
                </c:pt>
                <c:pt idx="2323" formatCode="_(* #,##0.00_);_(* \(#,##0.00\);_(* &quot;-&quot;??_);_(@_)">
                  <c:v>#N/A</c:v>
                </c:pt>
                <c:pt idx="2324" formatCode="_(* #,##0.00_);_(* \(#,##0.00\);_(* &quot;-&quot;??_);_(@_)">
                  <c:v>#N/A</c:v>
                </c:pt>
                <c:pt idx="2325" formatCode="_(* #,##0.00_);_(* \(#,##0.00\);_(* &quot;-&quot;??_);_(@_)">
                  <c:v>#N/A</c:v>
                </c:pt>
                <c:pt idx="2326" formatCode="_(* #,##0.00_);_(* \(#,##0.00\);_(* &quot;-&quot;??_);_(@_)">
                  <c:v>#N/A</c:v>
                </c:pt>
                <c:pt idx="2327" formatCode="_(* #,##0.00_);_(* \(#,##0.00\);_(* &quot;-&quot;??_);_(@_)">
                  <c:v>#N/A</c:v>
                </c:pt>
                <c:pt idx="2328" formatCode="_(* #,##0.00_);_(* \(#,##0.00\);_(* &quot;-&quot;??_);_(@_)">
                  <c:v>#N/A</c:v>
                </c:pt>
                <c:pt idx="2329" formatCode="_(* #,##0.00_);_(* \(#,##0.00\);_(* &quot;-&quot;??_);_(@_)">
                  <c:v>#N/A</c:v>
                </c:pt>
                <c:pt idx="2330" formatCode="_(* #,##0.00_);_(* \(#,##0.00\);_(* &quot;-&quot;??_);_(@_)">
                  <c:v>#N/A</c:v>
                </c:pt>
                <c:pt idx="2331" formatCode="_(* #,##0.00_);_(* \(#,##0.00\);_(* &quot;-&quot;??_);_(@_)">
                  <c:v>#N/A</c:v>
                </c:pt>
                <c:pt idx="2332" formatCode="_(* #,##0.00_);_(* \(#,##0.00\);_(* &quot;-&quot;??_);_(@_)">
                  <c:v>#N/A</c:v>
                </c:pt>
                <c:pt idx="2333" formatCode="_(* #,##0.00_);_(* \(#,##0.00\);_(* &quot;-&quot;??_);_(@_)">
                  <c:v>#N/A</c:v>
                </c:pt>
                <c:pt idx="2334" formatCode="_(* #,##0.00_);_(* \(#,##0.00\);_(* &quot;-&quot;??_);_(@_)">
                  <c:v>#N/A</c:v>
                </c:pt>
                <c:pt idx="2335" formatCode="_(* #,##0.00_);_(* \(#,##0.00\);_(* &quot;-&quot;??_);_(@_)">
                  <c:v>#N/A</c:v>
                </c:pt>
                <c:pt idx="2336" formatCode="_(* #,##0.00_);_(* \(#,##0.00\);_(* &quot;-&quot;??_);_(@_)">
                  <c:v>#N/A</c:v>
                </c:pt>
                <c:pt idx="2337" formatCode="_(* #,##0.00_);_(* \(#,##0.00\);_(* &quot;-&quot;??_);_(@_)">
                  <c:v>#N/A</c:v>
                </c:pt>
                <c:pt idx="2338" formatCode="_(* #,##0.00_);_(* \(#,##0.00\);_(* &quot;-&quot;??_);_(@_)">
                  <c:v>#N/A</c:v>
                </c:pt>
                <c:pt idx="2339" formatCode="_(* #,##0.00_);_(* \(#,##0.00\);_(* &quot;-&quot;??_);_(@_)">
                  <c:v>#N/A</c:v>
                </c:pt>
                <c:pt idx="2340" formatCode="_(* #,##0.00_);_(* \(#,##0.00\);_(* &quot;-&quot;??_);_(@_)">
                  <c:v>#N/A</c:v>
                </c:pt>
                <c:pt idx="2341" formatCode="_(* #,##0.00_);_(* \(#,##0.00\);_(* &quot;-&quot;??_);_(@_)">
                  <c:v>#N/A</c:v>
                </c:pt>
                <c:pt idx="2342" formatCode="_(* #,##0.00_);_(* \(#,##0.00\);_(* &quot;-&quot;??_);_(@_)">
                  <c:v>#N/A</c:v>
                </c:pt>
                <c:pt idx="2343" formatCode="_(* #,##0.00_);_(* \(#,##0.00\);_(* &quot;-&quot;??_);_(@_)">
                  <c:v>#N/A</c:v>
                </c:pt>
                <c:pt idx="2344" formatCode="_(* #,##0.00_);_(* \(#,##0.00\);_(* &quot;-&quot;??_);_(@_)">
                  <c:v>#N/A</c:v>
                </c:pt>
                <c:pt idx="2345" formatCode="_(* #,##0.00_);_(* \(#,##0.00\);_(* &quot;-&quot;??_);_(@_)">
                  <c:v>#N/A</c:v>
                </c:pt>
                <c:pt idx="2346" formatCode="_(* #,##0.00_);_(* \(#,##0.00\);_(* &quot;-&quot;??_);_(@_)">
                  <c:v>#N/A</c:v>
                </c:pt>
                <c:pt idx="2347" formatCode="_(* #,##0.00_);_(* \(#,##0.00\);_(* &quot;-&quot;??_);_(@_)">
                  <c:v>#N/A</c:v>
                </c:pt>
                <c:pt idx="2348" formatCode="_(* #,##0.00_);_(* \(#,##0.00\);_(* &quot;-&quot;??_);_(@_)">
                  <c:v>#N/A</c:v>
                </c:pt>
                <c:pt idx="2349" formatCode="_(* #,##0.00_);_(* \(#,##0.00\);_(* &quot;-&quot;??_);_(@_)">
                  <c:v>#N/A</c:v>
                </c:pt>
                <c:pt idx="2350" formatCode="_(* #,##0.00_);_(* \(#,##0.00\);_(* &quot;-&quot;??_);_(@_)">
                  <c:v>#N/A</c:v>
                </c:pt>
                <c:pt idx="2351" formatCode="_(* #,##0.00_);_(* \(#,##0.00\);_(* &quot;-&quot;??_);_(@_)">
                  <c:v>#N/A</c:v>
                </c:pt>
                <c:pt idx="2352" formatCode="_(* #,##0.00_);_(* \(#,##0.00\);_(* &quot;-&quot;??_);_(@_)">
                  <c:v>#N/A</c:v>
                </c:pt>
                <c:pt idx="2353" formatCode="_(* #,##0.00_);_(* \(#,##0.00\);_(* &quot;-&quot;??_);_(@_)">
                  <c:v>#N/A</c:v>
                </c:pt>
                <c:pt idx="2354" formatCode="_(* #,##0.00_);_(* \(#,##0.00\);_(* &quot;-&quot;??_);_(@_)">
                  <c:v>#N/A</c:v>
                </c:pt>
                <c:pt idx="2355" formatCode="_(* #,##0.00_);_(* \(#,##0.00\);_(* &quot;-&quot;??_);_(@_)">
                  <c:v>#N/A</c:v>
                </c:pt>
                <c:pt idx="2356" formatCode="_(* #,##0.00_);_(* \(#,##0.00\);_(* &quot;-&quot;??_);_(@_)">
                  <c:v>#N/A</c:v>
                </c:pt>
                <c:pt idx="2357" formatCode="_(* #,##0.00_);_(* \(#,##0.00\);_(* &quot;-&quot;??_);_(@_)">
                  <c:v>#N/A</c:v>
                </c:pt>
                <c:pt idx="2358" formatCode="_(* #,##0.00_);_(* \(#,##0.00\);_(* &quot;-&quot;??_);_(@_)">
                  <c:v>#N/A</c:v>
                </c:pt>
                <c:pt idx="2359" formatCode="_(* #,##0.00_);_(* \(#,##0.00\);_(* &quot;-&quot;??_);_(@_)">
                  <c:v>#N/A</c:v>
                </c:pt>
                <c:pt idx="2360" formatCode="_(* #,##0.00_);_(* \(#,##0.00\);_(* &quot;-&quot;??_);_(@_)">
                  <c:v>#N/A</c:v>
                </c:pt>
                <c:pt idx="2361" formatCode="_(* #,##0.00_);_(* \(#,##0.00\);_(* &quot;-&quot;??_);_(@_)">
                  <c:v>#N/A</c:v>
                </c:pt>
                <c:pt idx="2362" formatCode="_(* #,##0.00_);_(* \(#,##0.00\);_(* &quot;-&quot;??_);_(@_)">
                  <c:v>#N/A</c:v>
                </c:pt>
                <c:pt idx="2363" formatCode="_(* #,##0.00_);_(* \(#,##0.00\);_(* &quot;-&quot;??_);_(@_)">
                  <c:v>#N/A</c:v>
                </c:pt>
                <c:pt idx="2364" formatCode="_(* #,##0.00_);_(* \(#,##0.00\);_(* &quot;-&quot;??_);_(@_)">
                  <c:v>#N/A</c:v>
                </c:pt>
                <c:pt idx="2365" formatCode="_(* #,##0.00_);_(* \(#,##0.00\);_(* &quot;-&quot;??_);_(@_)">
                  <c:v>#N/A</c:v>
                </c:pt>
                <c:pt idx="2366" formatCode="_(* #,##0.00_);_(* \(#,##0.00\);_(* &quot;-&quot;??_);_(@_)">
                  <c:v>#N/A</c:v>
                </c:pt>
                <c:pt idx="2367" formatCode="_(* #,##0.00_);_(* \(#,##0.00\);_(* &quot;-&quot;??_);_(@_)">
                  <c:v>#N/A</c:v>
                </c:pt>
                <c:pt idx="2368" formatCode="_(* #,##0.00_);_(* \(#,##0.00\);_(* &quot;-&quot;??_);_(@_)">
                  <c:v>#N/A</c:v>
                </c:pt>
                <c:pt idx="2369" formatCode="_(* #,##0.00_);_(* \(#,##0.00\);_(* &quot;-&quot;??_);_(@_)">
                  <c:v>#N/A</c:v>
                </c:pt>
                <c:pt idx="2370" formatCode="_(* #,##0.00_);_(* \(#,##0.00\);_(* &quot;-&quot;??_);_(@_)">
                  <c:v>#N/A</c:v>
                </c:pt>
                <c:pt idx="2371" formatCode="_(* #,##0.00_);_(* \(#,##0.00\);_(* &quot;-&quot;??_);_(@_)">
                  <c:v>#N/A</c:v>
                </c:pt>
                <c:pt idx="2372" formatCode="_(* #,##0.00_);_(* \(#,##0.00\);_(* &quot;-&quot;??_);_(@_)">
                  <c:v>#N/A</c:v>
                </c:pt>
                <c:pt idx="2373" formatCode="_(* #,##0.00_);_(* \(#,##0.00\);_(* &quot;-&quot;??_);_(@_)">
                  <c:v>#N/A</c:v>
                </c:pt>
                <c:pt idx="2374" formatCode="_(* #,##0.00_);_(* \(#,##0.00\);_(* &quot;-&quot;??_);_(@_)">
                  <c:v>#N/A</c:v>
                </c:pt>
                <c:pt idx="2375" formatCode="_(* #,##0.00_);_(* \(#,##0.00\);_(* &quot;-&quot;??_);_(@_)">
                  <c:v>#N/A</c:v>
                </c:pt>
                <c:pt idx="2376" formatCode="_(* #,##0.00_);_(* \(#,##0.00\);_(* &quot;-&quot;??_);_(@_)">
                  <c:v>#N/A</c:v>
                </c:pt>
                <c:pt idx="2377" formatCode="_(* #,##0.00_);_(* \(#,##0.00\);_(* &quot;-&quot;??_);_(@_)">
                  <c:v>#N/A</c:v>
                </c:pt>
                <c:pt idx="2378" formatCode="_(* #,##0.00_);_(* \(#,##0.00\);_(* &quot;-&quot;??_);_(@_)">
                  <c:v>#N/A</c:v>
                </c:pt>
                <c:pt idx="2379" formatCode="_(* #,##0.00_);_(* \(#,##0.00\);_(* &quot;-&quot;??_);_(@_)">
                  <c:v>#N/A</c:v>
                </c:pt>
                <c:pt idx="2380" formatCode="_(* #,##0.00_);_(* \(#,##0.00\);_(* &quot;-&quot;??_);_(@_)">
                  <c:v>#N/A</c:v>
                </c:pt>
                <c:pt idx="2381" formatCode="_(* #,##0.00_);_(* \(#,##0.00\);_(* &quot;-&quot;??_);_(@_)">
                  <c:v>#N/A</c:v>
                </c:pt>
                <c:pt idx="2382" formatCode="_(* #,##0.00_);_(* \(#,##0.00\);_(* &quot;-&quot;??_);_(@_)">
                  <c:v>#N/A</c:v>
                </c:pt>
                <c:pt idx="2383" formatCode="_(* #,##0.00_);_(* \(#,##0.00\);_(* &quot;-&quot;??_);_(@_)">
                  <c:v>#N/A</c:v>
                </c:pt>
                <c:pt idx="2384" formatCode="_(* #,##0.00_);_(* \(#,##0.00\);_(* &quot;-&quot;??_);_(@_)">
                  <c:v>#N/A</c:v>
                </c:pt>
                <c:pt idx="2385" formatCode="_(* #,##0.00_);_(* \(#,##0.00\);_(* &quot;-&quot;??_);_(@_)">
                  <c:v>#N/A</c:v>
                </c:pt>
                <c:pt idx="2386" formatCode="_(* #,##0.00_);_(* \(#,##0.00\);_(* &quot;-&quot;??_);_(@_)">
                  <c:v>#N/A</c:v>
                </c:pt>
                <c:pt idx="2387" formatCode="_(* #,##0.00_);_(* \(#,##0.00\);_(* &quot;-&quot;??_);_(@_)">
                  <c:v>#N/A</c:v>
                </c:pt>
                <c:pt idx="2388" formatCode="_(* #,##0.00_);_(* \(#,##0.00\);_(* &quot;-&quot;??_);_(@_)">
                  <c:v>#N/A</c:v>
                </c:pt>
                <c:pt idx="2389" formatCode="_(* #,##0.00_);_(* \(#,##0.00\);_(* &quot;-&quot;??_);_(@_)">
                  <c:v>#N/A</c:v>
                </c:pt>
                <c:pt idx="2390" formatCode="_(* #,##0.00_);_(* \(#,##0.00\);_(* &quot;-&quot;??_);_(@_)">
                  <c:v>#N/A</c:v>
                </c:pt>
                <c:pt idx="2391" formatCode="_(* #,##0.00_);_(* \(#,##0.00\);_(* &quot;-&quot;??_);_(@_)">
                  <c:v>#N/A</c:v>
                </c:pt>
                <c:pt idx="2392" formatCode="_(* #,##0.00_);_(* \(#,##0.00\);_(* &quot;-&quot;??_);_(@_)">
                  <c:v>#N/A</c:v>
                </c:pt>
                <c:pt idx="2393" formatCode="_(* #,##0.00_);_(* \(#,##0.00\);_(* &quot;-&quot;??_);_(@_)">
                  <c:v>#N/A</c:v>
                </c:pt>
                <c:pt idx="2394" formatCode="_(* #,##0.00_);_(* \(#,##0.00\);_(* &quot;-&quot;??_);_(@_)">
                  <c:v>#N/A</c:v>
                </c:pt>
                <c:pt idx="2395" formatCode="_(* #,##0.00_);_(* \(#,##0.00\);_(* &quot;-&quot;??_);_(@_)">
                  <c:v>#N/A</c:v>
                </c:pt>
                <c:pt idx="2396" formatCode="_(* #,##0.00_);_(* \(#,##0.00\);_(* &quot;-&quot;??_);_(@_)">
                  <c:v>#N/A</c:v>
                </c:pt>
                <c:pt idx="2397" formatCode="_(* #,##0.00_);_(* \(#,##0.00\);_(* &quot;-&quot;??_);_(@_)">
                  <c:v>#N/A</c:v>
                </c:pt>
                <c:pt idx="2398" formatCode="_(* #,##0.00_);_(* \(#,##0.00\);_(* &quot;-&quot;??_);_(@_)">
                  <c:v>#N/A</c:v>
                </c:pt>
                <c:pt idx="2399" formatCode="_(* #,##0.00_);_(* \(#,##0.00\);_(* &quot;-&quot;??_);_(@_)">
                  <c:v>#N/A</c:v>
                </c:pt>
                <c:pt idx="2400" formatCode="_(* #,##0.00_);_(* \(#,##0.00\);_(* &quot;-&quot;??_);_(@_)">
                  <c:v>#N/A</c:v>
                </c:pt>
                <c:pt idx="2401" formatCode="_(* #,##0.00_);_(* \(#,##0.00\);_(* &quot;-&quot;??_);_(@_)">
                  <c:v>#N/A</c:v>
                </c:pt>
                <c:pt idx="2402" formatCode="_(* #,##0.00_);_(* \(#,##0.00\);_(* &quot;-&quot;??_);_(@_)">
                  <c:v>#N/A</c:v>
                </c:pt>
                <c:pt idx="2403" formatCode="_(* #,##0.00_);_(* \(#,##0.00\);_(* &quot;-&quot;??_);_(@_)">
                  <c:v>#N/A</c:v>
                </c:pt>
                <c:pt idx="2404" formatCode="_(* #,##0.00_);_(* \(#,##0.00\);_(* &quot;-&quot;??_);_(@_)">
                  <c:v>#N/A</c:v>
                </c:pt>
                <c:pt idx="2405" formatCode="_(* #,##0.00_);_(* \(#,##0.00\);_(* &quot;-&quot;??_);_(@_)">
                  <c:v>#N/A</c:v>
                </c:pt>
                <c:pt idx="2406" formatCode="_(* #,##0.00_);_(* \(#,##0.00\);_(* &quot;-&quot;??_);_(@_)">
                  <c:v>#N/A</c:v>
                </c:pt>
                <c:pt idx="2407" formatCode="_(* #,##0.00_);_(* \(#,##0.00\);_(* &quot;-&quot;??_);_(@_)">
                  <c:v>#N/A</c:v>
                </c:pt>
                <c:pt idx="2408" formatCode="_(* #,##0.00_);_(* \(#,##0.00\);_(* &quot;-&quot;??_);_(@_)">
                  <c:v>#N/A</c:v>
                </c:pt>
                <c:pt idx="2409" formatCode="_(* #,##0.00_);_(* \(#,##0.00\);_(* &quot;-&quot;??_);_(@_)">
                  <c:v>#N/A</c:v>
                </c:pt>
                <c:pt idx="2410" formatCode="_(* #,##0.00_);_(* \(#,##0.00\);_(* &quot;-&quot;??_);_(@_)">
                  <c:v>#N/A</c:v>
                </c:pt>
                <c:pt idx="2411" formatCode="_(* #,##0.00_);_(* \(#,##0.00\);_(* &quot;-&quot;??_);_(@_)">
                  <c:v>#N/A</c:v>
                </c:pt>
                <c:pt idx="2412" formatCode="_(* #,##0.00_);_(* \(#,##0.00\);_(* &quot;-&quot;??_);_(@_)">
                  <c:v>#N/A</c:v>
                </c:pt>
                <c:pt idx="2413" formatCode="_(* #,##0.00_);_(* \(#,##0.00\);_(* &quot;-&quot;??_);_(@_)">
                  <c:v>#N/A</c:v>
                </c:pt>
                <c:pt idx="2414" formatCode="_(* #,##0.00_);_(* \(#,##0.00\);_(* &quot;-&quot;??_);_(@_)">
                  <c:v>#N/A</c:v>
                </c:pt>
                <c:pt idx="2415" formatCode="_(* #,##0.00_);_(* \(#,##0.00\);_(* &quot;-&quot;??_);_(@_)">
                  <c:v>#N/A</c:v>
                </c:pt>
                <c:pt idx="2416" formatCode="_(* #,##0.00_);_(* \(#,##0.00\);_(* &quot;-&quot;??_);_(@_)">
                  <c:v>#N/A</c:v>
                </c:pt>
                <c:pt idx="2417" formatCode="_(* #,##0.00_);_(* \(#,##0.00\);_(* &quot;-&quot;??_);_(@_)">
                  <c:v>#N/A</c:v>
                </c:pt>
                <c:pt idx="2418" formatCode="_(* #,##0.00_);_(* \(#,##0.00\);_(* &quot;-&quot;??_);_(@_)">
                  <c:v>#N/A</c:v>
                </c:pt>
                <c:pt idx="2419" formatCode="_(* #,##0.00_);_(* \(#,##0.00\);_(* &quot;-&quot;??_);_(@_)">
                  <c:v>#N/A</c:v>
                </c:pt>
                <c:pt idx="2420" formatCode="_(* #,##0.00_);_(* \(#,##0.00\);_(* &quot;-&quot;??_);_(@_)">
                  <c:v>#N/A</c:v>
                </c:pt>
                <c:pt idx="2421" formatCode="_(* #,##0.00_);_(* \(#,##0.00\);_(* &quot;-&quot;??_);_(@_)">
                  <c:v>#N/A</c:v>
                </c:pt>
                <c:pt idx="2422" formatCode="_(* #,##0.00_);_(* \(#,##0.00\);_(* &quot;-&quot;??_);_(@_)">
                  <c:v>#N/A</c:v>
                </c:pt>
                <c:pt idx="2423" formatCode="_(* #,##0.00_);_(* \(#,##0.00\);_(* &quot;-&quot;??_);_(@_)">
                  <c:v>#N/A</c:v>
                </c:pt>
                <c:pt idx="2424" formatCode="_(* #,##0.00_);_(* \(#,##0.00\);_(* &quot;-&quot;??_);_(@_)">
                  <c:v>#N/A</c:v>
                </c:pt>
                <c:pt idx="2425" formatCode="_(* #,##0.00_);_(* \(#,##0.00\);_(* &quot;-&quot;??_);_(@_)">
                  <c:v>#N/A</c:v>
                </c:pt>
                <c:pt idx="2426" formatCode="_(* #,##0.00_);_(* \(#,##0.00\);_(* &quot;-&quot;??_);_(@_)">
                  <c:v>#N/A</c:v>
                </c:pt>
                <c:pt idx="2427" formatCode="_(* #,##0.00_);_(* \(#,##0.00\);_(* &quot;-&quot;??_);_(@_)">
                  <c:v>#N/A</c:v>
                </c:pt>
                <c:pt idx="2428" formatCode="_(* #,##0.00_);_(* \(#,##0.00\);_(* &quot;-&quot;??_);_(@_)">
                  <c:v>#N/A</c:v>
                </c:pt>
                <c:pt idx="2429" formatCode="_(* #,##0.00_);_(* \(#,##0.00\);_(* &quot;-&quot;??_);_(@_)">
                  <c:v>#N/A</c:v>
                </c:pt>
                <c:pt idx="2430" formatCode="_(* #,##0.00_);_(* \(#,##0.00\);_(* &quot;-&quot;??_);_(@_)">
                  <c:v>#N/A</c:v>
                </c:pt>
                <c:pt idx="2431" formatCode="_(* #,##0.00_);_(* \(#,##0.00\);_(* &quot;-&quot;??_);_(@_)">
                  <c:v>#N/A</c:v>
                </c:pt>
                <c:pt idx="2432" formatCode="_(* #,##0.00_);_(* \(#,##0.00\);_(* &quot;-&quot;??_);_(@_)">
                  <c:v>#N/A</c:v>
                </c:pt>
                <c:pt idx="2433" formatCode="_(* #,##0.00_);_(* \(#,##0.00\);_(* &quot;-&quot;??_);_(@_)">
                  <c:v>#N/A</c:v>
                </c:pt>
                <c:pt idx="2434" formatCode="_(* #,##0.00_);_(* \(#,##0.00\);_(* &quot;-&quot;??_);_(@_)">
                  <c:v>#N/A</c:v>
                </c:pt>
                <c:pt idx="2435" formatCode="_(* #,##0.00_);_(* \(#,##0.00\);_(* &quot;-&quot;??_);_(@_)">
                  <c:v>#N/A</c:v>
                </c:pt>
                <c:pt idx="2436" formatCode="_(* #,##0.00_);_(* \(#,##0.00\);_(* &quot;-&quot;??_);_(@_)">
                  <c:v>#N/A</c:v>
                </c:pt>
                <c:pt idx="2437" formatCode="_(* #,##0.00_);_(* \(#,##0.00\);_(* &quot;-&quot;??_);_(@_)">
                  <c:v>#N/A</c:v>
                </c:pt>
                <c:pt idx="2438" formatCode="_(* #,##0.00_);_(* \(#,##0.00\);_(* &quot;-&quot;??_);_(@_)">
                  <c:v>#N/A</c:v>
                </c:pt>
                <c:pt idx="2439" formatCode="_(* #,##0.00_);_(* \(#,##0.00\);_(* &quot;-&quot;??_);_(@_)">
                  <c:v>#N/A</c:v>
                </c:pt>
                <c:pt idx="2440" formatCode="_(* #,##0.00_);_(* \(#,##0.00\);_(* &quot;-&quot;??_);_(@_)">
                  <c:v>#N/A</c:v>
                </c:pt>
                <c:pt idx="2441" formatCode="_(* #,##0.00_);_(* \(#,##0.00\);_(* &quot;-&quot;??_);_(@_)">
                  <c:v>#N/A</c:v>
                </c:pt>
                <c:pt idx="2442" formatCode="_(* #,##0.00_);_(* \(#,##0.00\);_(* &quot;-&quot;??_);_(@_)">
                  <c:v>#N/A</c:v>
                </c:pt>
                <c:pt idx="2443" formatCode="_(* #,##0.00_);_(* \(#,##0.00\);_(* &quot;-&quot;??_);_(@_)">
                  <c:v>#N/A</c:v>
                </c:pt>
                <c:pt idx="2444" formatCode="_(* #,##0.00_);_(* \(#,##0.00\);_(* &quot;-&quot;??_);_(@_)">
                  <c:v>#N/A</c:v>
                </c:pt>
                <c:pt idx="2445" formatCode="_(* #,##0.00_);_(* \(#,##0.00\);_(* &quot;-&quot;??_);_(@_)">
                  <c:v>#N/A</c:v>
                </c:pt>
                <c:pt idx="2446" formatCode="_(* #,##0.00_);_(* \(#,##0.00\);_(* &quot;-&quot;??_);_(@_)">
                  <c:v>#N/A</c:v>
                </c:pt>
                <c:pt idx="2447" formatCode="_(* #,##0.00_);_(* \(#,##0.00\);_(* &quot;-&quot;??_);_(@_)">
                  <c:v>#N/A</c:v>
                </c:pt>
                <c:pt idx="2448" formatCode="_(* #,##0.00_);_(* \(#,##0.00\);_(* &quot;-&quot;??_);_(@_)">
                  <c:v>#N/A</c:v>
                </c:pt>
                <c:pt idx="2449" formatCode="_(* #,##0.00_);_(* \(#,##0.00\);_(* &quot;-&quot;??_);_(@_)">
                  <c:v>#N/A</c:v>
                </c:pt>
                <c:pt idx="2450" formatCode="_(* #,##0.00_);_(* \(#,##0.00\);_(* &quot;-&quot;??_);_(@_)">
                  <c:v>#N/A</c:v>
                </c:pt>
                <c:pt idx="2451" formatCode="_(* #,##0.00_);_(* \(#,##0.00\);_(* &quot;-&quot;??_);_(@_)">
                  <c:v>#N/A</c:v>
                </c:pt>
                <c:pt idx="2452" formatCode="_(* #,##0.00_);_(* \(#,##0.00\);_(* &quot;-&quot;??_);_(@_)">
                  <c:v>#N/A</c:v>
                </c:pt>
                <c:pt idx="2453" formatCode="_(* #,##0.00_);_(* \(#,##0.00\);_(* &quot;-&quot;??_);_(@_)">
                  <c:v>#N/A</c:v>
                </c:pt>
                <c:pt idx="2454" formatCode="_(* #,##0.00_);_(* \(#,##0.00\);_(* &quot;-&quot;??_);_(@_)">
                  <c:v>#N/A</c:v>
                </c:pt>
                <c:pt idx="2455" formatCode="_(* #,##0.00_);_(* \(#,##0.00\);_(* &quot;-&quot;??_);_(@_)">
                  <c:v>#N/A</c:v>
                </c:pt>
                <c:pt idx="2456" formatCode="_(* #,##0.00_);_(* \(#,##0.00\);_(* &quot;-&quot;??_);_(@_)">
                  <c:v>#N/A</c:v>
                </c:pt>
                <c:pt idx="2457" formatCode="_(* #,##0.00_);_(* \(#,##0.00\);_(* &quot;-&quot;??_);_(@_)">
                  <c:v>#N/A</c:v>
                </c:pt>
                <c:pt idx="2458" formatCode="_(* #,##0.00_);_(* \(#,##0.00\);_(* &quot;-&quot;??_);_(@_)">
                  <c:v>#N/A</c:v>
                </c:pt>
                <c:pt idx="2459" formatCode="_(* #,##0.00_);_(* \(#,##0.00\);_(* &quot;-&quot;??_);_(@_)">
                  <c:v>#N/A</c:v>
                </c:pt>
                <c:pt idx="2460" formatCode="_(* #,##0.00_);_(* \(#,##0.00\);_(* &quot;-&quot;??_);_(@_)">
                  <c:v>#N/A</c:v>
                </c:pt>
                <c:pt idx="2461" formatCode="_(* #,##0.00_);_(* \(#,##0.00\);_(* &quot;-&quot;??_);_(@_)">
                  <c:v>#N/A</c:v>
                </c:pt>
                <c:pt idx="2462" formatCode="_(* #,##0.00_);_(* \(#,##0.00\);_(* &quot;-&quot;??_);_(@_)">
                  <c:v>#N/A</c:v>
                </c:pt>
                <c:pt idx="2463" formatCode="_(* #,##0.00_);_(* \(#,##0.00\);_(* &quot;-&quot;??_);_(@_)">
                  <c:v>#N/A</c:v>
                </c:pt>
                <c:pt idx="2464" formatCode="_(* #,##0.00_);_(* \(#,##0.00\);_(* &quot;-&quot;??_);_(@_)">
                  <c:v>#N/A</c:v>
                </c:pt>
                <c:pt idx="2465" formatCode="_(* #,##0.00_);_(* \(#,##0.00\);_(* &quot;-&quot;??_);_(@_)">
                  <c:v>#N/A</c:v>
                </c:pt>
                <c:pt idx="2466" formatCode="_(* #,##0.00_);_(* \(#,##0.00\);_(* &quot;-&quot;??_);_(@_)">
                  <c:v>#N/A</c:v>
                </c:pt>
                <c:pt idx="2467" formatCode="_(* #,##0.00_);_(* \(#,##0.00\);_(* &quot;-&quot;??_);_(@_)">
                  <c:v>#N/A</c:v>
                </c:pt>
                <c:pt idx="2468" formatCode="_(* #,##0.00_);_(* \(#,##0.00\);_(* &quot;-&quot;??_);_(@_)">
                  <c:v>#N/A</c:v>
                </c:pt>
                <c:pt idx="2469" formatCode="_(* #,##0.00_);_(* \(#,##0.00\);_(* &quot;-&quot;??_);_(@_)">
                  <c:v>#N/A</c:v>
                </c:pt>
                <c:pt idx="2470" formatCode="_(* #,##0.00_);_(* \(#,##0.00\);_(* &quot;-&quot;??_);_(@_)">
                  <c:v>#N/A</c:v>
                </c:pt>
                <c:pt idx="2471" formatCode="_(* #,##0.00_);_(* \(#,##0.00\);_(* &quot;-&quot;??_);_(@_)">
                  <c:v>#N/A</c:v>
                </c:pt>
                <c:pt idx="2472" formatCode="_(* #,##0.00_);_(* \(#,##0.00\);_(* &quot;-&quot;??_);_(@_)">
                  <c:v>#N/A</c:v>
                </c:pt>
                <c:pt idx="2473" formatCode="_(* #,##0.00_);_(* \(#,##0.00\);_(* &quot;-&quot;??_);_(@_)">
                  <c:v>#N/A</c:v>
                </c:pt>
                <c:pt idx="2474" formatCode="_(* #,##0.00_);_(* \(#,##0.00\);_(* &quot;-&quot;??_);_(@_)">
                  <c:v>#N/A</c:v>
                </c:pt>
                <c:pt idx="2475" formatCode="_(* #,##0.00_);_(* \(#,##0.00\);_(* &quot;-&quot;??_);_(@_)">
                  <c:v>#N/A</c:v>
                </c:pt>
                <c:pt idx="2476" formatCode="_(* #,##0.00_);_(* \(#,##0.00\);_(* &quot;-&quot;??_);_(@_)">
                  <c:v>#N/A</c:v>
                </c:pt>
                <c:pt idx="2477" formatCode="_(* #,##0.00_);_(* \(#,##0.00\);_(* &quot;-&quot;??_);_(@_)">
                  <c:v>#N/A</c:v>
                </c:pt>
                <c:pt idx="2478" formatCode="_(* #,##0.00_);_(* \(#,##0.00\);_(* &quot;-&quot;??_);_(@_)">
                  <c:v>#N/A</c:v>
                </c:pt>
                <c:pt idx="2479" formatCode="_(* #,##0.00_);_(* \(#,##0.00\);_(* &quot;-&quot;??_);_(@_)">
                  <c:v>#N/A</c:v>
                </c:pt>
                <c:pt idx="2480" formatCode="_(* #,##0.00_);_(* \(#,##0.00\);_(* &quot;-&quot;??_);_(@_)">
                  <c:v>#N/A</c:v>
                </c:pt>
                <c:pt idx="2481" formatCode="_(* #,##0.00_);_(* \(#,##0.00\);_(* &quot;-&quot;??_);_(@_)">
                  <c:v>#N/A</c:v>
                </c:pt>
                <c:pt idx="2482" formatCode="_(* #,##0.00_);_(* \(#,##0.00\);_(* &quot;-&quot;??_);_(@_)">
                  <c:v>#N/A</c:v>
                </c:pt>
                <c:pt idx="2483" formatCode="_(* #,##0.00_);_(* \(#,##0.00\);_(* &quot;-&quot;??_);_(@_)">
                  <c:v>#N/A</c:v>
                </c:pt>
                <c:pt idx="2484" formatCode="_(* #,##0.00_);_(* \(#,##0.00\);_(* &quot;-&quot;??_);_(@_)">
                  <c:v>#N/A</c:v>
                </c:pt>
                <c:pt idx="2485" formatCode="_(* #,##0.00_);_(* \(#,##0.00\);_(* &quot;-&quot;??_);_(@_)">
                  <c:v>#N/A</c:v>
                </c:pt>
                <c:pt idx="2486" formatCode="_(* #,##0.00_);_(* \(#,##0.00\);_(* &quot;-&quot;??_);_(@_)">
                  <c:v>#N/A</c:v>
                </c:pt>
                <c:pt idx="2487" formatCode="_(* #,##0.00_);_(* \(#,##0.00\);_(* &quot;-&quot;??_);_(@_)">
                  <c:v>#N/A</c:v>
                </c:pt>
                <c:pt idx="2488" formatCode="_(* #,##0.00_);_(* \(#,##0.00\);_(* &quot;-&quot;??_);_(@_)">
                  <c:v>#N/A</c:v>
                </c:pt>
                <c:pt idx="2489" formatCode="_(* #,##0.00_);_(* \(#,##0.00\);_(* &quot;-&quot;??_);_(@_)">
                  <c:v>#N/A</c:v>
                </c:pt>
                <c:pt idx="2490" formatCode="_(* #,##0.00_);_(* \(#,##0.00\);_(* &quot;-&quot;??_);_(@_)">
                  <c:v>#N/A</c:v>
                </c:pt>
                <c:pt idx="2491" formatCode="_(* #,##0.00_);_(* \(#,##0.00\);_(* &quot;-&quot;??_);_(@_)">
                  <c:v>#N/A</c:v>
                </c:pt>
                <c:pt idx="2492" formatCode="_(* #,##0.00_);_(* \(#,##0.00\);_(* &quot;-&quot;??_);_(@_)">
                  <c:v>#N/A</c:v>
                </c:pt>
                <c:pt idx="2493" formatCode="_(* #,##0.00_);_(* \(#,##0.00\);_(* &quot;-&quot;??_);_(@_)">
                  <c:v>#N/A</c:v>
                </c:pt>
                <c:pt idx="2494" formatCode="_(* #,##0.00_);_(* \(#,##0.00\);_(* &quot;-&quot;??_);_(@_)">
                  <c:v>#N/A</c:v>
                </c:pt>
                <c:pt idx="2495" formatCode="_(* #,##0.00_);_(* \(#,##0.00\);_(* &quot;-&quot;??_);_(@_)">
                  <c:v>#N/A</c:v>
                </c:pt>
                <c:pt idx="2496" formatCode="_(* #,##0.00_);_(* \(#,##0.00\);_(* &quot;-&quot;??_);_(@_)">
                  <c:v>#N/A</c:v>
                </c:pt>
                <c:pt idx="2497" formatCode="_(* #,##0.00_);_(* \(#,##0.00\);_(* &quot;-&quot;??_);_(@_)">
                  <c:v>#N/A</c:v>
                </c:pt>
                <c:pt idx="2498" formatCode="_(* #,##0.00_);_(* \(#,##0.00\);_(* &quot;-&quot;??_);_(@_)">
                  <c:v>#N/A</c:v>
                </c:pt>
                <c:pt idx="2499" formatCode="_(* #,##0.00_);_(* \(#,##0.00\);_(* &quot;-&quot;??_);_(@_)">
                  <c:v>#N/A</c:v>
                </c:pt>
                <c:pt idx="2500" formatCode="_(* #,##0.00_);_(* \(#,##0.00\);_(* &quot;-&quot;??_);_(@_)">
                  <c:v>#N/A</c:v>
                </c:pt>
                <c:pt idx="2501" formatCode="_(* #,##0.00_);_(* \(#,##0.00\);_(* &quot;-&quot;??_);_(@_)">
                  <c:v>#N/A</c:v>
                </c:pt>
                <c:pt idx="2502" formatCode="_(* #,##0.00_);_(* \(#,##0.00\);_(* &quot;-&quot;??_);_(@_)">
                  <c:v>#N/A</c:v>
                </c:pt>
                <c:pt idx="2503" formatCode="_(* #,##0.00_);_(* \(#,##0.00\);_(* &quot;-&quot;??_);_(@_)">
                  <c:v>#N/A</c:v>
                </c:pt>
                <c:pt idx="2504" formatCode="_(* #,##0.00_);_(* \(#,##0.00\);_(* &quot;-&quot;??_);_(@_)">
                  <c:v>#N/A</c:v>
                </c:pt>
                <c:pt idx="2505" formatCode="_(* #,##0.00_);_(* \(#,##0.00\);_(* &quot;-&quot;??_);_(@_)">
                  <c:v>#N/A</c:v>
                </c:pt>
                <c:pt idx="2506" formatCode="_(* #,##0.00_);_(* \(#,##0.00\);_(* &quot;-&quot;??_);_(@_)">
                  <c:v>#N/A</c:v>
                </c:pt>
                <c:pt idx="2507" formatCode="_(* #,##0.00_);_(* \(#,##0.00\);_(* &quot;-&quot;??_);_(@_)">
                  <c:v>#N/A</c:v>
                </c:pt>
                <c:pt idx="2508" formatCode="_(* #,##0.00_);_(* \(#,##0.00\);_(* &quot;-&quot;??_);_(@_)">
                  <c:v>#N/A</c:v>
                </c:pt>
                <c:pt idx="2509" formatCode="_(* #,##0.00_);_(* \(#,##0.00\);_(* &quot;-&quot;??_);_(@_)">
                  <c:v>#N/A</c:v>
                </c:pt>
                <c:pt idx="2510" formatCode="_(* #,##0.00_);_(* \(#,##0.00\);_(* &quot;-&quot;??_);_(@_)">
                  <c:v>#N/A</c:v>
                </c:pt>
                <c:pt idx="2511" formatCode="_(* #,##0.00_);_(* \(#,##0.00\);_(* &quot;-&quot;??_);_(@_)">
                  <c:v>#N/A</c:v>
                </c:pt>
                <c:pt idx="2512" formatCode="_(* #,##0.00_);_(* \(#,##0.00\);_(* &quot;-&quot;??_);_(@_)">
                  <c:v>#N/A</c:v>
                </c:pt>
                <c:pt idx="2513" formatCode="_(* #,##0.00_);_(* \(#,##0.00\);_(* &quot;-&quot;??_);_(@_)">
                  <c:v>#N/A</c:v>
                </c:pt>
                <c:pt idx="2514" formatCode="_(* #,##0.00_);_(* \(#,##0.00\);_(* &quot;-&quot;??_);_(@_)">
                  <c:v>#N/A</c:v>
                </c:pt>
                <c:pt idx="2515" formatCode="_(* #,##0.00_);_(* \(#,##0.00\);_(* &quot;-&quot;??_);_(@_)">
                  <c:v>#N/A</c:v>
                </c:pt>
                <c:pt idx="2516" formatCode="_(* #,##0.00_);_(* \(#,##0.00\);_(* &quot;-&quot;??_);_(@_)">
                  <c:v>#N/A</c:v>
                </c:pt>
                <c:pt idx="2517" formatCode="_(* #,##0.00_);_(* \(#,##0.00\);_(* &quot;-&quot;??_);_(@_)">
                  <c:v>#N/A</c:v>
                </c:pt>
                <c:pt idx="2518" formatCode="_(* #,##0.00_);_(* \(#,##0.00\);_(* &quot;-&quot;??_);_(@_)">
                  <c:v>#N/A</c:v>
                </c:pt>
                <c:pt idx="2519" formatCode="_(* #,##0.00_);_(* \(#,##0.00\);_(* &quot;-&quot;??_);_(@_)">
                  <c:v>#N/A</c:v>
                </c:pt>
                <c:pt idx="2520" formatCode="_(* #,##0.00_);_(* \(#,##0.00\);_(* &quot;-&quot;??_);_(@_)">
                  <c:v>#N/A</c:v>
                </c:pt>
                <c:pt idx="2521" formatCode="_(* #,##0.00_);_(* \(#,##0.00\);_(* &quot;-&quot;??_);_(@_)">
                  <c:v>#N/A</c:v>
                </c:pt>
                <c:pt idx="2522" formatCode="_(* #,##0.00_);_(* \(#,##0.00\);_(* &quot;-&quot;??_);_(@_)">
                  <c:v>#N/A</c:v>
                </c:pt>
                <c:pt idx="2523" formatCode="_(* #,##0.00_);_(* \(#,##0.00\);_(* &quot;-&quot;??_);_(@_)">
                  <c:v>#N/A</c:v>
                </c:pt>
                <c:pt idx="2524" formatCode="_(* #,##0.00_);_(* \(#,##0.00\);_(* &quot;-&quot;??_);_(@_)">
                  <c:v>#N/A</c:v>
                </c:pt>
                <c:pt idx="2525" formatCode="_(* #,##0.00_);_(* \(#,##0.00\);_(* &quot;-&quot;??_);_(@_)">
                  <c:v>#N/A</c:v>
                </c:pt>
                <c:pt idx="2526" formatCode="_(* #,##0.00_);_(* \(#,##0.00\);_(* &quot;-&quot;??_);_(@_)">
                  <c:v>#N/A</c:v>
                </c:pt>
                <c:pt idx="2527" formatCode="_(* #,##0.00_);_(* \(#,##0.00\);_(* &quot;-&quot;??_);_(@_)">
                  <c:v>#N/A</c:v>
                </c:pt>
                <c:pt idx="2528" formatCode="_(* #,##0.00_);_(* \(#,##0.00\);_(* &quot;-&quot;??_);_(@_)">
                  <c:v>#N/A</c:v>
                </c:pt>
                <c:pt idx="2529" formatCode="_(* #,##0.00_);_(* \(#,##0.00\);_(* &quot;-&quot;??_);_(@_)">
                  <c:v>#N/A</c:v>
                </c:pt>
                <c:pt idx="2530" formatCode="_(* #,##0.00_);_(* \(#,##0.00\);_(* &quot;-&quot;??_);_(@_)">
                  <c:v>#N/A</c:v>
                </c:pt>
                <c:pt idx="2531" formatCode="_(* #,##0.00_);_(* \(#,##0.00\);_(* &quot;-&quot;??_);_(@_)">
                  <c:v>#N/A</c:v>
                </c:pt>
                <c:pt idx="2532" formatCode="_(* #,##0.00_);_(* \(#,##0.00\);_(* &quot;-&quot;??_);_(@_)">
                  <c:v>#N/A</c:v>
                </c:pt>
                <c:pt idx="2533" formatCode="_(* #,##0.00_);_(* \(#,##0.00\);_(* &quot;-&quot;??_);_(@_)">
                  <c:v>#N/A</c:v>
                </c:pt>
                <c:pt idx="2534" formatCode="_(* #,##0.00_);_(* \(#,##0.00\);_(* &quot;-&quot;??_);_(@_)">
                  <c:v>#N/A</c:v>
                </c:pt>
                <c:pt idx="2535" formatCode="_(* #,##0.00_);_(* \(#,##0.00\);_(* &quot;-&quot;??_);_(@_)">
                  <c:v>#N/A</c:v>
                </c:pt>
                <c:pt idx="2536" formatCode="_(* #,##0.00_);_(* \(#,##0.00\);_(* &quot;-&quot;??_);_(@_)">
                  <c:v>#N/A</c:v>
                </c:pt>
                <c:pt idx="2537" formatCode="_(* #,##0.00_);_(* \(#,##0.00\);_(* &quot;-&quot;??_);_(@_)">
                  <c:v>#N/A</c:v>
                </c:pt>
                <c:pt idx="2538" formatCode="_(* #,##0.00_);_(* \(#,##0.00\);_(* &quot;-&quot;??_);_(@_)">
                  <c:v>#N/A</c:v>
                </c:pt>
                <c:pt idx="2539" formatCode="_(* #,##0.00_);_(* \(#,##0.00\);_(* &quot;-&quot;??_);_(@_)">
                  <c:v>#N/A</c:v>
                </c:pt>
                <c:pt idx="2540" formatCode="_(* #,##0.00_);_(* \(#,##0.00\);_(* &quot;-&quot;??_);_(@_)">
                  <c:v>#N/A</c:v>
                </c:pt>
                <c:pt idx="2541" formatCode="_(* #,##0.00_);_(* \(#,##0.00\);_(* &quot;-&quot;??_);_(@_)">
                  <c:v>#N/A</c:v>
                </c:pt>
                <c:pt idx="2542" formatCode="_(* #,##0.00_);_(* \(#,##0.00\);_(* &quot;-&quot;??_);_(@_)">
                  <c:v>#N/A</c:v>
                </c:pt>
                <c:pt idx="2543" formatCode="_(* #,##0.00_);_(* \(#,##0.00\);_(* &quot;-&quot;??_);_(@_)">
                  <c:v>#N/A</c:v>
                </c:pt>
                <c:pt idx="2544" formatCode="_(* #,##0.00_);_(* \(#,##0.00\);_(* &quot;-&quot;??_);_(@_)">
                  <c:v>#N/A</c:v>
                </c:pt>
                <c:pt idx="2545" formatCode="_(* #,##0.00_);_(* \(#,##0.00\);_(* &quot;-&quot;??_);_(@_)">
                  <c:v>#N/A</c:v>
                </c:pt>
                <c:pt idx="2546" formatCode="_(* #,##0.00_);_(* \(#,##0.00\);_(* &quot;-&quot;??_);_(@_)">
                  <c:v>#N/A</c:v>
                </c:pt>
                <c:pt idx="2547" formatCode="_(* #,##0.00_);_(* \(#,##0.00\);_(* &quot;-&quot;??_);_(@_)">
                  <c:v>#N/A</c:v>
                </c:pt>
                <c:pt idx="2548" formatCode="_(* #,##0.00_);_(* \(#,##0.00\);_(* &quot;-&quot;??_);_(@_)">
                  <c:v>#N/A</c:v>
                </c:pt>
                <c:pt idx="2549" formatCode="_(* #,##0.00_);_(* \(#,##0.00\);_(* &quot;-&quot;??_);_(@_)">
                  <c:v>#N/A</c:v>
                </c:pt>
                <c:pt idx="2550" formatCode="_(* #,##0.00_);_(* \(#,##0.00\);_(* &quot;-&quot;??_);_(@_)">
                  <c:v>#N/A</c:v>
                </c:pt>
                <c:pt idx="2551" formatCode="_(* #,##0.00_);_(* \(#,##0.00\);_(* &quot;-&quot;??_);_(@_)">
                  <c:v>#N/A</c:v>
                </c:pt>
                <c:pt idx="2552" formatCode="_(* #,##0.00_);_(* \(#,##0.00\);_(* &quot;-&quot;??_);_(@_)">
                  <c:v>#N/A</c:v>
                </c:pt>
                <c:pt idx="2553" formatCode="_(* #,##0.00_);_(* \(#,##0.00\);_(* &quot;-&quot;??_);_(@_)">
                  <c:v>#N/A</c:v>
                </c:pt>
                <c:pt idx="2554" formatCode="_(* #,##0.00_);_(* \(#,##0.00\);_(* &quot;-&quot;??_);_(@_)">
                  <c:v>#N/A</c:v>
                </c:pt>
                <c:pt idx="2555" formatCode="_(* #,##0.00_);_(* \(#,##0.00\);_(* &quot;-&quot;??_);_(@_)">
                  <c:v>#N/A</c:v>
                </c:pt>
                <c:pt idx="2556" formatCode="_(* #,##0.00_);_(* \(#,##0.00\);_(* &quot;-&quot;??_);_(@_)">
                  <c:v>#N/A</c:v>
                </c:pt>
                <c:pt idx="2557" formatCode="_(* #,##0.00_);_(* \(#,##0.00\);_(* &quot;-&quot;??_);_(@_)">
                  <c:v>#N/A</c:v>
                </c:pt>
                <c:pt idx="2558" formatCode="_(* #,##0.00_);_(* \(#,##0.00\);_(* &quot;-&quot;??_);_(@_)">
                  <c:v>#N/A</c:v>
                </c:pt>
                <c:pt idx="2559" formatCode="_(* #,##0.00_);_(* \(#,##0.00\);_(* &quot;-&quot;??_);_(@_)">
                  <c:v>#N/A</c:v>
                </c:pt>
                <c:pt idx="2560" formatCode="_(* #,##0.00_);_(* \(#,##0.00\);_(* &quot;-&quot;??_);_(@_)">
                  <c:v>#N/A</c:v>
                </c:pt>
                <c:pt idx="2561" formatCode="_(* #,##0.00_);_(* \(#,##0.00\);_(* &quot;-&quot;??_);_(@_)">
                  <c:v>#N/A</c:v>
                </c:pt>
                <c:pt idx="2562" formatCode="_(* #,##0.00_);_(* \(#,##0.00\);_(* &quot;-&quot;??_);_(@_)">
                  <c:v>#N/A</c:v>
                </c:pt>
                <c:pt idx="2563" formatCode="_(* #,##0.00_);_(* \(#,##0.00\);_(* &quot;-&quot;??_);_(@_)">
                  <c:v>#N/A</c:v>
                </c:pt>
                <c:pt idx="2564" formatCode="_(* #,##0.00_);_(* \(#,##0.00\);_(* &quot;-&quot;??_);_(@_)">
                  <c:v>#N/A</c:v>
                </c:pt>
                <c:pt idx="2565" formatCode="_(* #,##0.00_);_(* \(#,##0.00\);_(* &quot;-&quot;??_);_(@_)">
                  <c:v>#N/A</c:v>
                </c:pt>
                <c:pt idx="2566" formatCode="_(* #,##0.00_);_(* \(#,##0.00\);_(* &quot;-&quot;??_);_(@_)">
                  <c:v>#N/A</c:v>
                </c:pt>
                <c:pt idx="2567" formatCode="_(* #,##0.00_);_(* \(#,##0.00\);_(* &quot;-&quot;??_);_(@_)">
                  <c:v>#N/A</c:v>
                </c:pt>
                <c:pt idx="2568" formatCode="_(* #,##0.00_);_(* \(#,##0.00\);_(* &quot;-&quot;??_);_(@_)">
                  <c:v>#N/A</c:v>
                </c:pt>
                <c:pt idx="2569" formatCode="_(* #,##0.00_);_(* \(#,##0.00\);_(* &quot;-&quot;??_);_(@_)">
                  <c:v>#N/A</c:v>
                </c:pt>
                <c:pt idx="2570" formatCode="_(* #,##0.00_);_(* \(#,##0.00\);_(* &quot;-&quot;??_);_(@_)">
                  <c:v>#N/A</c:v>
                </c:pt>
                <c:pt idx="2571" formatCode="_(* #,##0.00_);_(* \(#,##0.00\);_(* &quot;-&quot;??_);_(@_)">
                  <c:v>#N/A</c:v>
                </c:pt>
                <c:pt idx="2572" formatCode="_(* #,##0.00_);_(* \(#,##0.00\);_(* &quot;-&quot;??_);_(@_)">
                  <c:v>#N/A</c:v>
                </c:pt>
                <c:pt idx="2573" formatCode="_(* #,##0.00_);_(* \(#,##0.00\);_(* &quot;-&quot;??_);_(@_)">
                  <c:v>#N/A</c:v>
                </c:pt>
                <c:pt idx="2574" formatCode="_(* #,##0.00_);_(* \(#,##0.00\);_(* &quot;-&quot;??_);_(@_)">
                  <c:v>#N/A</c:v>
                </c:pt>
                <c:pt idx="2575" formatCode="_(* #,##0.00_);_(* \(#,##0.00\);_(* &quot;-&quot;??_);_(@_)">
                  <c:v>#N/A</c:v>
                </c:pt>
                <c:pt idx="2576" formatCode="_(* #,##0.00_);_(* \(#,##0.00\);_(* &quot;-&quot;??_);_(@_)">
                  <c:v>#N/A</c:v>
                </c:pt>
                <c:pt idx="2577" formatCode="_(* #,##0.00_);_(* \(#,##0.00\);_(* &quot;-&quot;??_);_(@_)">
                  <c:v>#N/A</c:v>
                </c:pt>
                <c:pt idx="2578" formatCode="_(* #,##0.00_);_(* \(#,##0.00\);_(* &quot;-&quot;??_);_(@_)">
                  <c:v>#N/A</c:v>
                </c:pt>
                <c:pt idx="2579" formatCode="_(* #,##0.00_);_(* \(#,##0.00\);_(* &quot;-&quot;??_);_(@_)">
                  <c:v>#N/A</c:v>
                </c:pt>
                <c:pt idx="2580" formatCode="_(* #,##0.00_);_(* \(#,##0.00\);_(* &quot;-&quot;??_);_(@_)">
                  <c:v>#N/A</c:v>
                </c:pt>
                <c:pt idx="2581" formatCode="_(* #,##0.00_);_(* \(#,##0.00\);_(* &quot;-&quot;??_);_(@_)">
                  <c:v>#N/A</c:v>
                </c:pt>
                <c:pt idx="2582" formatCode="_(* #,##0.00_);_(* \(#,##0.00\);_(* &quot;-&quot;??_);_(@_)">
                  <c:v>#N/A</c:v>
                </c:pt>
                <c:pt idx="2583" formatCode="_(* #,##0.00_);_(* \(#,##0.00\);_(* &quot;-&quot;??_);_(@_)">
                  <c:v>#N/A</c:v>
                </c:pt>
                <c:pt idx="2584" formatCode="_(* #,##0.00_);_(* \(#,##0.00\);_(* &quot;-&quot;??_);_(@_)">
                  <c:v>#N/A</c:v>
                </c:pt>
                <c:pt idx="2585" formatCode="_(* #,##0.00_);_(* \(#,##0.00\);_(* &quot;-&quot;??_);_(@_)">
                  <c:v>#N/A</c:v>
                </c:pt>
                <c:pt idx="2586" formatCode="_(* #,##0.00_);_(* \(#,##0.00\);_(* &quot;-&quot;??_);_(@_)">
                  <c:v>#N/A</c:v>
                </c:pt>
                <c:pt idx="2587" formatCode="_(* #,##0.00_);_(* \(#,##0.00\);_(* &quot;-&quot;??_);_(@_)">
                  <c:v>#N/A</c:v>
                </c:pt>
                <c:pt idx="2588" formatCode="_(* #,##0.00_);_(* \(#,##0.00\);_(* &quot;-&quot;??_);_(@_)">
                  <c:v>#N/A</c:v>
                </c:pt>
                <c:pt idx="2589" formatCode="_(* #,##0.00_);_(* \(#,##0.00\);_(* &quot;-&quot;??_);_(@_)">
                  <c:v>#N/A</c:v>
                </c:pt>
                <c:pt idx="2590" formatCode="_(* #,##0.00_);_(* \(#,##0.00\);_(* &quot;-&quot;??_);_(@_)">
                  <c:v>#N/A</c:v>
                </c:pt>
                <c:pt idx="2591" formatCode="_(* #,##0.00_);_(* \(#,##0.00\);_(* &quot;-&quot;??_);_(@_)">
                  <c:v>#N/A</c:v>
                </c:pt>
                <c:pt idx="2592" formatCode="_(* #,##0.00_);_(* \(#,##0.00\);_(* &quot;-&quot;??_);_(@_)">
                  <c:v>#N/A</c:v>
                </c:pt>
                <c:pt idx="2593" formatCode="_(* #,##0.00_);_(* \(#,##0.00\);_(* &quot;-&quot;??_);_(@_)">
                  <c:v>#N/A</c:v>
                </c:pt>
                <c:pt idx="2594" formatCode="_(* #,##0.00_);_(* \(#,##0.00\);_(* &quot;-&quot;??_);_(@_)">
                  <c:v>#N/A</c:v>
                </c:pt>
                <c:pt idx="2595" formatCode="_(* #,##0.00_);_(* \(#,##0.00\);_(* &quot;-&quot;??_);_(@_)">
                  <c:v>#N/A</c:v>
                </c:pt>
                <c:pt idx="2596" formatCode="_(* #,##0.00_);_(* \(#,##0.00\);_(* &quot;-&quot;??_);_(@_)">
                  <c:v>#N/A</c:v>
                </c:pt>
                <c:pt idx="2597" formatCode="_(* #,##0.00_);_(* \(#,##0.00\);_(* &quot;-&quot;??_);_(@_)">
                  <c:v>#N/A</c:v>
                </c:pt>
                <c:pt idx="2598" formatCode="_(* #,##0.00_);_(* \(#,##0.00\);_(* &quot;-&quot;??_);_(@_)">
                  <c:v>#N/A</c:v>
                </c:pt>
                <c:pt idx="2599" formatCode="_(* #,##0.00_);_(* \(#,##0.00\);_(* &quot;-&quot;??_);_(@_)">
                  <c:v>#N/A</c:v>
                </c:pt>
                <c:pt idx="2600" formatCode="_(* #,##0.00_);_(* \(#,##0.00\);_(* &quot;-&quot;??_);_(@_)">
                  <c:v>#N/A</c:v>
                </c:pt>
                <c:pt idx="2601" formatCode="_(* #,##0.00_);_(* \(#,##0.00\);_(* &quot;-&quot;??_);_(@_)">
                  <c:v>#N/A</c:v>
                </c:pt>
                <c:pt idx="2602" formatCode="_(* #,##0.00_);_(* \(#,##0.00\);_(* &quot;-&quot;??_);_(@_)">
                  <c:v>#N/A</c:v>
                </c:pt>
                <c:pt idx="2603" formatCode="_(* #,##0.00_);_(* \(#,##0.00\);_(* &quot;-&quot;??_);_(@_)">
                  <c:v>#N/A</c:v>
                </c:pt>
                <c:pt idx="2604" formatCode="_(* #,##0.00_);_(* \(#,##0.00\);_(* &quot;-&quot;??_);_(@_)">
                  <c:v>#N/A</c:v>
                </c:pt>
                <c:pt idx="2605" formatCode="_(* #,##0.00_);_(* \(#,##0.00\);_(* &quot;-&quot;??_);_(@_)">
                  <c:v>#N/A</c:v>
                </c:pt>
                <c:pt idx="2606" formatCode="_(* #,##0.00_);_(* \(#,##0.00\);_(* &quot;-&quot;??_);_(@_)">
                  <c:v>#N/A</c:v>
                </c:pt>
                <c:pt idx="2607" formatCode="_(* #,##0.00_);_(* \(#,##0.00\);_(* &quot;-&quot;??_);_(@_)">
                  <c:v>#N/A</c:v>
                </c:pt>
                <c:pt idx="2608" formatCode="_(* #,##0.00_);_(* \(#,##0.00\);_(* &quot;-&quot;??_);_(@_)">
                  <c:v>#N/A</c:v>
                </c:pt>
                <c:pt idx="2609" formatCode="_(* #,##0.00_);_(* \(#,##0.00\);_(* &quot;-&quot;??_);_(@_)">
                  <c:v>#N/A</c:v>
                </c:pt>
                <c:pt idx="2610" formatCode="_(* #,##0.00_);_(* \(#,##0.00\);_(* &quot;-&quot;??_);_(@_)">
                  <c:v>#N/A</c:v>
                </c:pt>
                <c:pt idx="2611" formatCode="_(* #,##0.00_);_(* \(#,##0.00\);_(* &quot;-&quot;??_);_(@_)">
                  <c:v>#N/A</c:v>
                </c:pt>
                <c:pt idx="2612" formatCode="_(* #,##0.00_);_(* \(#,##0.00\);_(* &quot;-&quot;??_);_(@_)">
                  <c:v>#N/A</c:v>
                </c:pt>
                <c:pt idx="2613" formatCode="_(* #,##0.00_);_(* \(#,##0.00\);_(* &quot;-&quot;??_);_(@_)">
                  <c:v>#N/A</c:v>
                </c:pt>
                <c:pt idx="2614" formatCode="_(* #,##0.00_);_(* \(#,##0.00\);_(* &quot;-&quot;??_);_(@_)">
                  <c:v>#N/A</c:v>
                </c:pt>
                <c:pt idx="2615" formatCode="_(* #,##0.00_);_(* \(#,##0.00\);_(* &quot;-&quot;??_);_(@_)">
                  <c:v>#N/A</c:v>
                </c:pt>
                <c:pt idx="2616" formatCode="_(* #,##0.00_);_(* \(#,##0.00\);_(* &quot;-&quot;??_);_(@_)">
                  <c:v>#N/A</c:v>
                </c:pt>
                <c:pt idx="2617" formatCode="_(* #,##0.00_);_(* \(#,##0.00\);_(* &quot;-&quot;??_);_(@_)">
                  <c:v>#N/A</c:v>
                </c:pt>
                <c:pt idx="2618" formatCode="_(* #,##0.00_);_(* \(#,##0.00\);_(* &quot;-&quot;??_);_(@_)">
                  <c:v>#N/A</c:v>
                </c:pt>
                <c:pt idx="2619" formatCode="_(* #,##0.00_);_(* \(#,##0.00\);_(* &quot;-&quot;??_);_(@_)">
                  <c:v>#N/A</c:v>
                </c:pt>
                <c:pt idx="2620" formatCode="_(* #,##0.00_);_(* \(#,##0.00\);_(* &quot;-&quot;??_);_(@_)">
                  <c:v>#N/A</c:v>
                </c:pt>
                <c:pt idx="2621" formatCode="_(* #,##0.00_);_(* \(#,##0.00\);_(* &quot;-&quot;??_);_(@_)">
                  <c:v>#N/A</c:v>
                </c:pt>
                <c:pt idx="2622" formatCode="_(* #,##0.00_);_(* \(#,##0.00\);_(* &quot;-&quot;??_);_(@_)">
                  <c:v>#N/A</c:v>
                </c:pt>
                <c:pt idx="2623" formatCode="_(* #,##0.00_);_(* \(#,##0.00\);_(* &quot;-&quot;??_);_(@_)">
                  <c:v>#N/A</c:v>
                </c:pt>
                <c:pt idx="2624" formatCode="_(* #,##0.00_);_(* \(#,##0.00\);_(* &quot;-&quot;??_);_(@_)">
                  <c:v>#N/A</c:v>
                </c:pt>
                <c:pt idx="2625" formatCode="_(* #,##0.00_);_(* \(#,##0.00\);_(* &quot;-&quot;??_);_(@_)">
                  <c:v>#N/A</c:v>
                </c:pt>
                <c:pt idx="2626" formatCode="_(* #,##0.00_);_(* \(#,##0.00\);_(* &quot;-&quot;??_);_(@_)">
                  <c:v>#N/A</c:v>
                </c:pt>
                <c:pt idx="2627" formatCode="_(* #,##0.00_);_(* \(#,##0.00\);_(* &quot;-&quot;??_);_(@_)">
                  <c:v>#N/A</c:v>
                </c:pt>
                <c:pt idx="2628" formatCode="_(* #,##0.00_);_(* \(#,##0.00\);_(* &quot;-&quot;??_);_(@_)">
                  <c:v>#N/A</c:v>
                </c:pt>
                <c:pt idx="2629" formatCode="_(* #,##0.00_);_(* \(#,##0.00\);_(* &quot;-&quot;??_);_(@_)">
                  <c:v>#N/A</c:v>
                </c:pt>
                <c:pt idx="2630" formatCode="_(* #,##0.00_);_(* \(#,##0.00\);_(* &quot;-&quot;??_);_(@_)">
                  <c:v>#N/A</c:v>
                </c:pt>
                <c:pt idx="2631" formatCode="_(* #,##0.00_);_(* \(#,##0.00\);_(* &quot;-&quot;??_);_(@_)">
                  <c:v>#N/A</c:v>
                </c:pt>
                <c:pt idx="2632" formatCode="_(* #,##0.00_);_(* \(#,##0.00\);_(* &quot;-&quot;??_);_(@_)">
                  <c:v>#N/A</c:v>
                </c:pt>
                <c:pt idx="2633" formatCode="_(* #,##0.00_);_(* \(#,##0.00\);_(* &quot;-&quot;??_);_(@_)">
                  <c:v>#N/A</c:v>
                </c:pt>
                <c:pt idx="2634" formatCode="_(* #,##0.00_);_(* \(#,##0.00\);_(* &quot;-&quot;??_);_(@_)">
                  <c:v>#N/A</c:v>
                </c:pt>
                <c:pt idx="2635" formatCode="_(* #,##0.00_);_(* \(#,##0.00\);_(* &quot;-&quot;??_);_(@_)">
                  <c:v>#N/A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44-4A3F-9284-C1EE7582C5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00478416"/>
        <c:axId val="800482512"/>
      </c:areaChart>
      <c:lineChart>
        <c:grouping val="standard"/>
        <c:varyColors val="0"/>
        <c:ser>
          <c:idx val="0"/>
          <c:order val="2"/>
          <c:tx>
            <c:strRef>
              <c:f>'Índices Mundo'!$X$2</c:f>
              <c:strCache>
                <c:ptCount val="1"/>
                <c:pt idx="0">
                  <c:v>Participação (Eixo Direito)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'Índices Mundo'!$Q$3:$Q$2638</c:f>
              <c:numCache>
                <c:formatCode>m/d/yyyy</c:formatCode>
                <c:ptCount val="2636"/>
                <c:pt idx="0">
                  <c:v>36585</c:v>
                </c:pt>
                <c:pt idx="1">
                  <c:v>36616</c:v>
                </c:pt>
                <c:pt idx="2">
                  <c:v>36646</c:v>
                </c:pt>
                <c:pt idx="3">
                  <c:v>36677</c:v>
                </c:pt>
                <c:pt idx="4">
                  <c:v>36707</c:v>
                </c:pt>
                <c:pt idx="5">
                  <c:v>36738</c:v>
                </c:pt>
                <c:pt idx="6">
                  <c:v>36769</c:v>
                </c:pt>
                <c:pt idx="7">
                  <c:v>36799</c:v>
                </c:pt>
                <c:pt idx="8">
                  <c:v>36830</c:v>
                </c:pt>
                <c:pt idx="9">
                  <c:v>36860</c:v>
                </c:pt>
                <c:pt idx="10">
                  <c:v>36891</c:v>
                </c:pt>
                <c:pt idx="11">
                  <c:v>36922</c:v>
                </c:pt>
                <c:pt idx="12">
                  <c:v>36950</c:v>
                </c:pt>
                <c:pt idx="13">
                  <c:v>36981</c:v>
                </c:pt>
                <c:pt idx="14">
                  <c:v>37011</c:v>
                </c:pt>
                <c:pt idx="15">
                  <c:v>37042</c:v>
                </c:pt>
                <c:pt idx="16">
                  <c:v>37072</c:v>
                </c:pt>
                <c:pt idx="17">
                  <c:v>37103</c:v>
                </c:pt>
                <c:pt idx="18">
                  <c:v>37134</c:v>
                </c:pt>
                <c:pt idx="19">
                  <c:v>37164</c:v>
                </c:pt>
                <c:pt idx="20">
                  <c:v>37195</c:v>
                </c:pt>
                <c:pt idx="21">
                  <c:v>37225</c:v>
                </c:pt>
                <c:pt idx="22">
                  <c:v>37256</c:v>
                </c:pt>
                <c:pt idx="23">
                  <c:v>37287</c:v>
                </c:pt>
                <c:pt idx="24">
                  <c:v>37315</c:v>
                </c:pt>
                <c:pt idx="25">
                  <c:v>37346</c:v>
                </c:pt>
                <c:pt idx="26">
                  <c:v>37376</c:v>
                </c:pt>
                <c:pt idx="27">
                  <c:v>37407</c:v>
                </c:pt>
                <c:pt idx="28">
                  <c:v>37437</c:v>
                </c:pt>
                <c:pt idx="29">
                  <c:v>37468</c:v>
                </c:pt>
                <c:pt idx="30">
                  <c:v>37499</c:v>
                </c:pt>
                <c:pt idx="31">
                  <c:v>37529</c:v>
                </c:pt>
                <c:pt idx="32">
                  <c:v>37560</c:v>
                </c:pt>
                <c:pt idx="33">
                  <c:v>37590</c:v>
                </c:pt>
                <c:pt idx="34">
                  <c:v>37621</c:v>
                </c:pt>
                <c:pt idx="35">
                  <c:v>37652</c:v>
                </c:pt>
                <c:pt idx="36">
                  <c:v>37680</c:v>
                </c:pt>
                <c:pt idx="37">
                  <c:v>37711</c:v>
                </c:pt>
                <c:pt idx="38">
                  <c:v>37741</c:v>
                </c:pt>
                <c:pt idx="39">
                  <c:v>37772</c:v>
                </c:pt>
                <c:pt idx="40">
                  <c:v>37802</c:v>
                </c:pt>
                <c:pt idx="41">
                  <c:v>37833</c:v>
                </c:pt>
                <c:pt idx="42">
                  <c:v>37864</c:v>
                </c:pt>
                <c:pt idx="43">
                  <c:v>37894</c:v>
                </c:pt>
                <c:pt idx="44">
                  <c:v>37925</c:v>
                </c:pt>
                <c:pt idx="45">
                  <c:v>37955</c:v>
                </c:pt>
                <c:pt idx="46">
                  <c:v>37986</c:v>
                </c:pt>
                <c:pt idx="47">
                  <c:v>38017</c:v>
                </c:pt>
                <c:pt idx="48">
                  <c:v>38046</c:v>
                </c:pt>
                <c:pt idx="49">
                  <c:v>38077</c:v>
                </c:pt>
                <c:pt idx="50">
                  <c:v>38107</c:v>
                </c:pt>
                <c:pt idx="51">
                  <c:v>38138</c:v>
                </c:pt>
                <c:pt idx="52">
                  <c:v>38168</c:v>
                </c:pt>
                <c:pt idx="53">
                  <c:v>38199</c:v>
                </c:pt>
                <c:pt idx="54">
                  <c:v>38230</c:v>
                </c:pt>
                <c:pt idx="55">
                  <c:v>38260</c:v>
                </c:pt>
                <c:pt idx="56">
                  <c:v>38291</c:v>
                </c:pt>
                <c:pt idx="57">
                  <c:v>38321</c:v>
                </c:pt>
                <c:pt idx="58">
                  <c:v>38352</c:v>
                </c:pt>
                <c:pt idx="59">
                  <c:v>38383</c:v>
                </c:pt>
                <c:pt idx="60">
                  <c:v>38411</c:v>
                </c:pt>
                <c:pt idx="61">
                  <c:v>38442</c:v>
                </c:pt>
                <c:pt idx="62">
                  <c:v>38472</c:v>
                </c:pt>
                <c:pt idx="63">
                  <c:v>38503</c:v>
                </c:pt>
                <c:pt idx="64">
                  <c:v>38533</c:v>
                </c:pt>
                <c:pt idx="65">
                  <c:v>38564</c:v>
                </c:pt>
                <c:pt idx="66">
                  <c:v>38595</c:v>
                </c:pt>
                <c:pt idx="67">
                  <c:v>38625</c:v>
                </c:pt>
                <c:pt idx="68">
                  <c:v>38656</c:v>
                </c:pt>
                <c:pt idx="69">
                  <c:v>38686</c:v>
                </c:pt>
                <c:pt idx="70">
                  <c:v>38717</c:v>
                </c:pt>
                <c:pt idx="71">
                  <c:v>38748</c:v>
                </c:pt>
                <c:pt idx="72">
                  <c:v>38776</c:v>
                </c:pt>
                <c:pt idx="73">
                  <c:v>38807</c:v>
                </c:pt>
                <c:pt idx="74">
                  <c:v>38837</c:v>
                </c:pt>
                <c:pt idx="75">
                  <c:v>38868</c:v>
                </c:pt>
                <c:pt idx="76">
                  <c:v>38898</c:v>
                </c:pt>
                <c:pt idx="77">
                  <c:v>38929</c:v>
                </c:pt>
                <c:pt idx="78">
                  <c:v>38960</c:v>
                </c:pt>
                <c:pt idx="79">
                  <c:v>38990</c:v>
                </c:pt>
                <c:pt idx="80">
                  <c:v>39021</c:v>
                </c:pt>
                <c:pt idx="81">
                  <c:v>39051</c:v>
                </c:pt>
                <c:pt idx="82">
                  <c:v>39082</c:v>
                </c:pt>
                <c:pt idx="83">
                  <c:v>39113</c:v>
                </c:pt>
                <c:pt idx="84">
                  <c:v>39141</c:v>
                </c:pt>
                <c:pt idx="85">
                  <c:v>39172</c:v>
                </c:pt>
                <c:pt idx="86">
                  <c:v>39202</c:v>
                </c:pt>
                <c:pt idx="87">
                  <c:v>39233</c:v>
                </c:pt>
                <c:pt idx="88">
                  <c:v>39263</c:v>
                </c:pt>
                <c:pt idx="89">
                  <c:v>39294</c:v>
                </c:pt>
                <c:pt idx="90">
                  <c:v>39325</c:v>
                </c:pt>
                <c:pt idx="91">
                  <c:v>39355</c:v>
                </c:pt>
                <c:pt idx="92">
                  <c:v>39386</c:v>
                </c:pt>
                <c:pt idx="93">
                  <c:v>39416</c:v>
                </c:pt>
                <c:pt idx="94">
                  <c:v>39447</c:v>
                </c:pt>
                <c:pt idx="95">
                  <c:v>39478</c:v>
                </c:pt>
                <c:pt idx="96">
                  <c:v>39507</c:v>
                </c:pt>
                <c:pt idx="97">
                  <c:v>39538</c:v>
                </c:pt>
                <c:pt idx="98">
                  <c:v>39568</c:v>
                </c:pt>
                <c:pt idx="99">
                  <c:v>39599</c:v>
                </c:pt>
                <c:pt idx="100">
                  <c:v>39629</c:v>
                </c:pt>
                <c:pt idx="101">
                  <c:v>39660</c:v>
                </c:pt>
                <c:pt idx="102">
                  <c:v>39691</c:v>
                </c:pt>
                <c:pt idx="103">
                  <c:v>39721</c:v>
                </c:pt>
                <c:pt idx="104">
                  <c:v>39752</c:v>
                </c:pt>
                <c:pt idx="105">
                  <c:v>39782</c:v>
                </c:pt>
                <c:pt idx="106">
                  <c:v>39813</c:v>
                </c:pt>
                <c:pt idx="107">
                  <c:v>39844</c:v>
                </c:pt>
                <c:pt idx="108">
                  <c:v>39872</c:v>
                </c:pt>
                <c:pt idx="109">
                  <c:v>39903</c:v>
                </c:pt>
                <c:pt idx="110">
                  <c:v>39933</c:v>
                </c:pt>
                <c:pt idx="111">
                  <c:v>39964</c:v>
                </c:pt>
                <c:pt idx="112">
                  <c:v>39994</c:v>
                </c:pt>
                <c:pt idx="113">
                  <c:v>40025</c:v>
                </c:pt>
                <c:pt idx="114">
                  <c:v>40056</c:v>
                </c:pt>
                <c:pt idx="115">
                  <c:v>40086</c:v>
                </c:pt>
                <c:pt idx="116">
                  <c:v>40117</c:v>
                </c:pt>
                <c:pt idx="117">
                  <c:v>40147</c:v>
                </c:pt>
                <c:pt idx="118">
                  <c:v>40178</c:v>
                </c:pt>
                <c:pt idx="119">
                  <c:v>40209</c:v>
                </c:pt>
                <c:pt idx="120">
                  <c:v>40237</c:v>
                </c:pt>
                <c:pt idx="121">
                  <c:v>40268</c:v>
                </c:pt>
                <c:pt idx="122">
                  <c:v>40298</c:v>
                </c:pt>
                <c:pt idx="123">
                  <c:v>40329</c:v>
                </c:pt>
                <c:pt idx="124">
                  <c:v>40359</c:v>
                </c:pt>
                <c:pt idx="125">
                  <c:v>40390</c:v>
                </c:pt>
                <c:pt idx="126">
                  <c:v>40421</c:v>
                </c:pt>
                <c:pt idx="127">
                  <c:v>40451</c:v>
                </c:pt>
                <c:pt idx="128">
                  <c:v>40482</c:v>
                </c:pt>
                <c:pt idx="129">
                  <c:v>40512</c:v>
                </c:pt>
                <c:pt idx="130">
                  <c:v>40543</c:v>
                </c:pt>
                <c:pt idx="131">
                  <c:v>40574</c:v>
                </c:pt>
                <c:pt idx="132">
                  <c:v>40602</c:v>
                </c:pt>
                <c:pt idx="133">
                  <c:v>40633</c:v>
                </c:pt>
                <c:pt idx="134">
                  <c:v>40663</c:v>
                </c:pt>
                <c:pt idx="135">
                  <c:v>40694</c:v>
                </c:pt>
                <c:pt idx="136">
                  <c:v>40724</c:v>
                </c:pt>
                <c:pt idx="137">
                  <c:v>40755</c:v>
                </c:pt>
                <c:pt idx="138">
                  <c:v>40786</c:v>
                </c:pt>
                <c:pt idx="139">
                  <c:v>40816</c:v>
                </c:pt>
                <c:pt idx="140">
                  <c:v>40847</c:v>
                </c:pt>
                <c:pt idx="141">
                  <c:v>40877</c:v>
                </c:pt>
                <c:pt idx="142">
                  <c:v>40908</c:v>
                </c:pt>
                <c:pt idx="143">
                  <c:v>40939</c:v>
                </c:pt>
                <c:pt idx="144">
                  <c:v>40968</c:v>
                </c:pt>
                <c:pt idx="145">
                  <c:v>40999</c:v>
                </c:pt>
                <c:pt idx="146">
                  <c:v>41029</c:v>
                </c:pt>
                <c:pt idx="147">
                  <c:v>41060</c:v>
                </c:pt>
                <c:pt idx="148">
                  <c:v>41090</c:v>
                </c:pt>
                <c:pt idx="149">
                  <c:v>41121</c:v>
                </c:pt>
                <c:pt idx="150">
                  <c:v>41152</c:v>
                </c:pt>
                <c:pt idx="151">
                  <c:v>41182</c:v>
                </c:pt>
                <c:pt idx="152">
                  <c:v>41213</c:v>
                </c:pt>
                <c:pt idx="153">
                  <c:v>41243</c:v>
                </c:pt>
                <c:pt idx="154">
                  <c:v>41274</c:v>
                </c:pt>
                <c:pt idx="155">
                  <c:v>41305</c:v>
                </c:pt>
                <c:pt idx="156">
                  <c:v>41333</c:v>
                </c:pt>
                <c:pt idx="157">
                  <c:v>41364</c:v>
                </c:pt>
                <c:pt idx="158">
                  <c:v>41394</c:v>
                </c:pt>
                <c:pt idx="159">
                  <c:v>41425</c:v>
                </c:pt>
                <c:pt idx="160">
                  <c:v>41455</c:v>
                </c:pt>
                <c:pt idx="161">
                  <c:v>41486</c:v>
                </c:pt>
                <c:pt idx="162">
                  <c:v>41517</c:v>
                </c:pt>
                <c:pt idx="163">
                  <c:v>41547</c:v>
                </c:pt>
                <c:pt idx="164">
                  <c:v>41578</c:v>
                </c:pt>
                <c:pt idx="165">
                  <c:v>41608</c:v>
                </c:pt>
                <c:pt idx="166">
                  <c:v>41639</c:v>
                </c:pt>
                <c:pt idx="167">
                  <c:v>41670</c:v>
                </c:pt>
                <c:pt idx="168">
                  <c:v>41698</c:v>
                </c:pt>
                <c:pt idx="169">
                  <c:v>41729</c:v>
                </c:pt>
                <c:pt idx="170">
                  <c:v>41759</c:v>
                </c:pt>
                <c:pt idx="171">
                  <c:v>41790</c:v>
                </c:pt>
                <c:pt idx="172">
                  <c:v>41820</c:v>
                </c:pt>
                <c:pt idx="173">
                  <c:v>41851</c:v>
                </c:pt>
                <c:pt idx="174">
                  <c:v>41882</c:v>
                </c:pt>
                <c:pt idx="175">
                  <c:v>41912</c:v>
                </c:pt>
                <c:pt idx="176">
                  <c:v>41943</c:v>
                </c:pt>
                <c:pt idx="177">
                  <c:v>41973</c:v>
                </c:pt>
                <c:pt idx="178">
                  <c:v>42004</c:v>
                </c:pt>
                <c:pt idx="179">
                  <c:v>42035</c:v>
                </c:pt>
                <c:pt idx="180">
                  <c:v>42063</c:v>
                </c:pt>
                <c:pt idx="181">
                  <c:v>42094</c:v>
                </c:pt>
                <c:pt idx="182">
                  <c:v>42124</c:v>
                </c:pt>
                <c:pt idx="183">
                  <c:v>42155</c:v>
                </c:pt>
                <c:pt idx="184">
                  <c:v>42185</c:v>
                </c:pt>
                <c:pt idx="185">
                  <c:v>42216</c:v>
                </c:pt>
                <c:pt idx="186">
                  <c:v>42247</c:v>
                </c:pt>
                <c:pt idx="187">
                  <c:v>42277</c:v>
                </c:pt>
                <c:pt idx="188">
                  <c:v>42308</c:v>
                </c:pt>
                <c:pt idx="189">
                  <c:v>42338</c:v>
                </c:pt>
                <c:pt idx="190">
                  <c:v>42369</c:v>
                </c:pt>
                <c:pt idx="191">
                  <c:v>42400</c:v>
                </c:pt>
                <c:pt idx="192">
                  <c:v>42429</c:v>
                </c:pt>
                <c:pt idx="193">
                  <c:v>42460</c:v>
                </c:pt>
                <c:pt idx="194">
                  <c:v>42490</c:v>
                </c:pt>
                <c:pt idx="195">
                  <c:v>42521</c:v>
                </c:pt>
                <c:pt idx="196">
                  <c:v>42551</c:v>
                </c:pt>
                <c:pt idx="197">
                  <c:v>42582</c:v>
                </c:pt>
                <c:pt idx="198">
                  <c:v>42613</c:v>
                </c:pt>
                <c:pt idx="199">
                  <c:v>42643</c:v>
                </c:pt>
                <c:pt idx="200">
                  <c:v>42674</c:v>
                </c:pt>
                <c:pt idx="201">
                  <c:v>42704</c:v>
                </c:pt>
                <c:pt idx="202">
                  <c:v>42735</c:v>
                </c:pt>
                <c:pt idx="203">
                  <c:v>42766</c:v>
                </c:pt>
                <c:pt idx="204">
                  <c:v>42794</c:v>
                </c:pt>
                <c:pt idx="205">
                  <c:v>42825</c:v>
                </c:pt>
                <c:pt idx="206">
                  <c:v>42855</c:v>
                </c:pt>
                <c:pt idx="207">
                  <c:v>42886</c:v>
                </c:pt>
                <c:pt idx="208">
                  <c:v>42916</c:v>
                </c:pt>
                <c:pt idx="209">
                  <c:v>42947</c:v>
                </c:pt>
                <c:pt idx="210">
                  <c:v>42978</c:v>
                </c:pt>
                <c:pt idx="211">
                  <c:v>43008</c:v>
                </c:pt>
                <c:pt idx="212">
                  <c:v>43039</c:v>
                </c:pt>
                <c:pt idx="213">
                  <c:v>43069</c:v>
                </c:pt>
                <c:pt idx="214">
                  <c:v>43100</c:v>
                </c:pt>
                <c:pt idx="215">
                  <c:v>43131</c:v>
                </c:pt>
                <c:pt idx="216">
                  <c:v>43159</c:v>
                </c:pt>
                <c:pt idx="217">
                  <c:v>43190</c:v>
                </c:pt>
                <c:pt idx="218">
                  <c:v>43220</c:v>
                </c:pt>
                <c:pt idx="219">
                  <c:v>43251</c:v>
                </c:pt>
                <c:pt idx="220">
                  <c:v>43281</c:v>
                </c:pt>
                <c:pt idx="221">
                  <c:v>43312</c:v>
                </c:pt>
                <c:pt idx="222">
                  <c:v>43343</c:v>
                </c:pt>
                <c:pt idx="223">
                  <c:v>43373</c:v>
                </c:pt>
                <c:pt idx="224">
                  <c:v>43404</c:v>
                </c:pt>
                <c:pt idx="225">
                  <c:v>43434</c:v>
                </c:pt>
                <c:pt idx="226">
                  <c:v>43465</c:v>
                </c:pt>
                <c:pt idx="227">
                  <c:v>43496</c:v>
                </c:pt>
                <c:pt idx="228">
                  <c:v>43524</c:v>
                </c:pt>
                <c:pt idx="229">
                  <c:v>43555</c:v>
                </c:pt>
                <c:pt idx="230">
                  <c:v>43585</c:v>
                </c:pt>
                <c:pt idx="231">
                  <c:v>43616</c:v>
                </c:pt>
                <c:pt idx="232">
                  <c:v>43646</c:v>
                </c:pt>
                <c:pt idx="233">
                  <c:v>43677</c:v>
                </c:pt>
                <c:pt idx="234">
                  <c:v>43708</c:v>
                </c:pt>
                <c:pt idx="235">
                  <c:v>43738</c:v>
                </c:pt>
                <c:pt idx="236">
                  <c:v>43769</c:v>
                </c:pt>
                <c:pt idx="237">
                  <c:v>43799</c:v>
                </c:pt>
                <c:pt idx="238">
                  <c:v>43830</c:v>
                </c:pt>
                <c:pt idx="239">
                  <c:v>43890</c:v>
                </c:pt>
                <c:pt idx="240">
                  <c:v>43921</c:v>
                </c:pt>
                <c:pt idx="241">
                  <c:v>43951</c:v>
                </c:pt>
                <c:pt idx="242">
                  <c:v>43982</c:v>
                </c:pt>
                <c:pt idx="243">
                  <c:v>44012</c:v>
                </c:pt>
                <c:pt idx="244">
                  <c:v>44043</c:v>
                </c:pt>
                <c:pt idx="245">
                  <c:v>44074</c:v>
                </c:pt>
                <c:pt idx="246">
                  <c:v>44104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</c:numCache>
            </c:numRef>
          </c:cat>
          <c:val>
            <c:numRef>
              <c:f>'Índices Mundo'!$X$3:$X$2638</c:f>
              <c:numCache>
                <c:formatCode>General</c:formatCode>
                <c:ptCount val="2636"/>
                <c:pt idx="11" formatCode="0.00%">
                  <c:v>0.20961210241430367</c:v>
                </c:pt>
                <c:pt idx="12" formatCode="0.00%">
                  <c:v>0.20851596126679978</c:v>
                </c:pt>
                <c:pt idx="13" formatCode="0.00%">
                  <c:v>0.20773374272382528</c:v>
                </c:pt>
                <c:pt idx="14" formatCode="0.00%">
                  <c:v>0.20720225674975445</c:v>
                </c:pt>
                <c:pt idx="15" formatCode="0.00%">
                  <c:v>0.2066362167436013</c:v>
                </c:pt>
                <c:pt idx="16" formatCode="0.00%">
                  <c:v>0.20665767176986233</c:v>
                </c:pt>
                <c:pt idx="17" formatCode="0.00%">
                  <c:v>0.20660212424572771</c:v>
                </c:pt>
                <c:pt idx="18" formatCode="0.00%">
                  <c:v>0.20626207023519125</c:v>
                </c:pt>
                <c:pt idx="19" formatCode="0.00%">
                  <c:v>0.20636200941435384</c:v>
                </c:pt>
                <c:pt idx="20" formatCode="0.00%">
                  <c:v>0.20619416819173444</c:v>
                </c:pt>
                <c:pt idx="21" formatCode="0.00%">
                  <c:v>0.2052697705122028</c:v>
                </c:pt>
                <c:pt idx="22" formatCode="0.00%">
                  <c:v>0.20413046272252056</c:v>
                </c:pt>
                <c:pt idx="23" formatCode="0.00%">
                  <c:v>0.20379543232063058</c:v>
                </c:pt>
                <c:pt idx="24" formatCode="0.00%">
                  <c:v>0.20495645872134835</c:v>
                </c:pt>
                <c:pt idx="25" formatCode="0.00%">
                  <c:v>0.20564391641202709</c:v>
                </c:pt>
                <c:pt idx="26" formatCode="0.00%">
                  <c:v>0.20622934276725</c:v>
                </c:pt>
                <c:pt idx="27" formatCode="0.00%">
                  <c:v>0.20768818711275888</c:v>
                </c:pt>
                <c:pt idx="28" formatCode="0.00%">
                  <c:v>0.20841785192968104</c:v>
                </c:pt>
                <c:pt idx="29" formatCode="0.00%">
                  <c:v>0.20915751669821828</c:v>
                </c:pt>
                <c:pt idx="30" formatCode="0.00%">
                  <c:v>0.21035146443514643</c:v>
                </c:pt>
                <c:pt idx="31" formatCode="0.00%">
                  <c:v>0.21115900683263339</c:v>
                </c:pt>
                <c:pt idx="32" formatCode="0.00%">
                  <c:v>0.21085837899367185</c:v>
                </c:pt>
                <c:pt idx="33" formatCode="0.00%">
                  <c:v>0.2128753649422849</c:v>
                </c:pt>
                <c:pt idx="34" formatCode="0.00%">
                  <c:v>0.21486632779987408</c:v>
                </c:pt>
                <c:pt idx="35" formatCode="0.00%">
                  <c:v>0.21491718116862876</c:v>
                </c:pt>
                <c:pt idx="36" formatCode="0.00%">
                  <c:v>0.21429978464170871</c:v>
                </c:pt>
                <c:pt idx="37" formatCode="0.00%">
                  <c:v>0.21441078278900985</c:v>
                </c:pt>
                <c:pt idx="38" formatCode="0.00%">
                  <c:v>0.21478551509347593</c:v>
                </c:pt>
                <c:pt idx="39" formatCode="0.00%">
                  <c:v>0.21429224838251279</c:v>
                </c:pt>
                <c:pt idx="40" formatCode="0.00%">
                  <c:v>0.21415649744576432</c:v>
                </c:pt>
                <c:pt idx="41" formatCode="0.00%">
                  <c:v>0.21442775593844096</c:v>
                </c:pt>
                <c:pt idx="42" formatCode="0.00%">
                  <c:v>0.21369232975057223</c:v>
                </c:pt>
                <c:pt idx="43" formatCode="0.00%">
                  <c:v>0.21399653485120831</c:v>
                </c:pt>
                <c:pt idx="44" formatCode="0.00%">
                  <c:v>0.21486946104292168</c:v>
                </c:pt>
                <c:pt idx="45" formatCode="0.00%">
                  <c:v>0.21345154136487379</c:v>
                </c:pt>
                <c:pt idx="46" formatCode="0.00%">
                  <c:v>0.21110001163775105</c:v>
                </c:pt>
                <c:pt idx="47" formatCode="0.00%">
                  <c:v>0.21169320440807321</c:v>
                </c:pt>
                <c:pt idx="48" formatCode="0.00%">
                  <c:v>0.21164208883981991</c:v>
                </c:pt>
                <c:pt idx="49" formatCode="0.00%">
                  <c:v>0.21088885134051269</c:v>
                </c:pt>
                <c:pt idx="50" formatCode="0.00%">
                  <c:v>0.21097460469873608</c:v>
                </c:pt>
                <c:pt idx="51" formatCode="0.00%">
                  <c:v>0.21075968685411622</c:v>
                </c:pt>
                <c:pt idx="52" formatCode="0.00%">
                  <c:v>0.21083934505253094</c:v>
                </c:pt>
                <c:pt idx="53" formatCode="0.00%">
                  <c:v>0.2109805603774639</c:v>
                </c:pt>
                <c:pt idx="54" formatCode="0.00%">
                  <c:v>0.21142445585589303</c:v>
                </c:pt>
                <c:pt idx="55" formatCode="0.00%">
                  <c:v>0.21044302575225027</c:v>
                </c:pt>
                <c:pt idx="56" formatCode="0.00%">
                  <c:v>0.21008114704634134</c:v>
                </c:pt>
                <c:pt idx="57" formatCode="0.00%">
                  <c:v>0.2098124409187076</c:v>
                </c:pt>
                <c:pt idx="58" formatCode="0.00%">
                  <c:v>0.21063201511479354</c:v>
                </c:pt>
                <c:pt idx="59" formatCode="0.00%">
                  <c:v>0.21062393255120879</c:v>
                </c:pt>
                <c:pt idx="60" formatCode="0.00%">
                  <c:v>0.21074095778819246</c:v>
                </c:pt>
                <c:pt idx="61" formatCode="0.00%">
                  <c:v>0.21108693264054068</c:v>
                </c:pt>
                <c:pt idx="62" formatCode="0.00%">
                  <c:v>0.21126670891501914</c:v>
                </c:pt>
                <c:pt idx="63" formatCode="0.00%">
                  <c:v>0.21157887495393612</c:v>
                </c:pt>
                <c:pt idx="64" formatCode="0.00%">
                  <c:v>0.21182268396070467</c:v>
                </c:pt>
                <c:pt idx="65" formatCode="0.00%">
                  <c:v>0.21172464836046032</c:v>
                </c:pt>
                <c:pt idx="66" formatCode="0.00%">
                  <c:v>0.21166022319930283</c:v>
                </c:pt>
                <c:pt idx="67" formatCode="0.00%">
                  <c:v>0.21260123062294067</c:v>
                </c:pt>
                <c:pt idx="68" formatCode="0.00%">
                  <c:v>0.21346983090476843</c:v>
                </c:pt>
                <c:pt idx="69" formatCode="0.00%">
                  <c:v>0.21392935792287823</c:v>
                </c:pt>
                <c:pt idx="70" formatCode="0.00%">
                  <c:v>0.2138435336562754</c:v>
                </c:pt>
                <c:pt idx="71" formatCode="0.00%">
                  <c:v>0.21419359646139896</c:v>
                </c:pt>
                <c:pt idx="72" formatCode="0.00%">
                  <c:v>0.21411797649908038</c:v>
                </c:pt>
                <c:pt idx="73" formatCode="0.00%">
                  <c:v>0.21475499404996043</c:v>
                </c:pt>
                <c:pt idx="74" formatCode="0.00%">
                  <c:v>0.21448577435521329</c:v>
                </c:pt>
                <c:pt idx="75" formatCode="0.00%">
                  <c:v>0.21424024377063944</c:v>
                </c:pt>
                <c:pt idx="76" formatCode="0.00%">
                  <c:v>0.21373240097582716</c:v>
                </c:pt>
                <c:pt idx="77" formatCode="0.00%">
                  <c:v>0.21346310087545459</c:v>
                </c:pt>
                <c:pt idx="78" formatCode="0.00%">
                  <c:v>0.21289147895438423</c:v>
                </c:pt>
                <c:pt idx="79" formatCode="0.00%">
                  <c:v>0.21226529038833153</c:v>
                </c:pt>
                <c:pt idx="80" formatCode="0.00%">
                  <c:v>0.21128629575276242</c:v>
                </c:pt>
                <c:pt idx="81" formatCode="0.00%">
                  <c:v>0.21049696106202884</c:v>
                </c:pt>
                <c:pt idx="82" formatCode="0.00%">
                  <c:v>0.21004121741912513</c:v>
                </c:pt>
                <c:pt idx="83" formatCode="0.00%">
                  <c:v>0.20952293258400873</c:v>
                </c:pt>
                <c:pt idx="84" formatCode="0.00%">
                  <c:v>0.20877897306288207</c:v>
                </c:pt>
                <c:pt idx="85" formatCode="0.00%">
                  <c:v>0.20716691552661468</c:v>
                </c:pt>
                <c:pt idx="86" formatCode="0.00%">
                  <c:v>0.20559392975191185</c:v>
                </c:pt>
                <c:pt idx="87" formatCode="0.00%">
                  <c:v>0.20385959644205387</c:v>
                </c:pt>
                <c:pt idx="88" formatCode="0.00%">
                  <c:v>0.20204089690600341</c:v>
                </c:pt>
                <c:pt idx="89" formatCode="0.00%">
                  <c:v>0.19996845739821056</c:v>
                </c:pt>
                <c:pt idx="90" formatCode="0.00%">
                  <c:v>0.19790773625348257</c:v>
                </c:pt>
                <c:pt idx="91" formatCode="0.00%">
                  <c:v>0.19596120125519756</c:v>
                </c:pt>
                <c:pt idx="92" formatCode="0.00%">
                  <c:v>0.19481192549033607</c:v>
                </c:pt>
                <c:pt idx="93" formatCode="0.00%">
                  <c:v>0.19319425766322296</c:v>
                </c:pt>
                <c:pt idx="94" formatCode="0.00%">
                  <c:v>0.19100167892765266</c:v>
                </c:pt>
                <c:pt idx="95" formatCode="0.00%">
                  <c:v>0.18821435709701345</c:v>
                </c:pt>
                <c:pt idx="96" formatCode="0.00%">
                  <c:v>0.18673941968341848</c:v>
                </c:pt>
                <c:pt idx="97" formatCode="0.00%">
                  <c:v>0.18507429243707518</c:v>
                </c:pt>
                <c:pt idx="98" formatCode="0.00%">
                  <c:v>0.18356398895777398</c:v>
                </c:pt>
                <c:pt idx="99" formatCode="0.00%">
                  <c:v>0.18230372256765465</c:v>
                </c:pt>
                <c:pt idx="100" formatCode="0.00%">
                  <c:v>0.18101876812205966</c:v>
                </c:pt>
                <c:pt idx="101" formatCode="0.00%">
                  <c:v>0.17950224716636198</c:v>
                </c:pt>
                <c:pt idx="102" formatCode="0.00%">
                  <c:v>0.17864271920992508</c:v>
                </c:pt>
                <c:pt idx="103" formatCode="0.00%">
                  <c:v>0.17788888041354051</c:v>
                </c:pt>
                <c:pt idx="104" formatCode="0.00%">
                  <c:v>0.17713550893810495</c:v>
                </c:pt>
                <c:pt idx="105" formatCode="0.00%">
                  <c:v>0.1765304351100484</c:v>
                </c:pt>
                <c:pt idx="106" formatCode="0.00%">
                  <c:v>0.1763665500798913</c:v>
                </c:pt>
                <c:pt idx="107" formatCode="0.00%">
                  <c:v>0.17744890086104592</c:v>
                </c:pt>
                <c:pt idx="108" formatCode="0.00%">
                  <c:v>0.17765898880287531</c:v>
                </c:pt>
                <c:pt idx="109" formatCode="0.00%">
                  <c:v>0.17836966709460067</c:v>
                </c:pt>
                <c:pt idx="110" formatCode="0.00%">
                  <c:v>0.17922365674981219</c:v>
                </c:pt>
                <c:pt idx="111" formatCode="0.00%">
                  <c:v>0.18015993766908939</c:v>
                </c:pt>
                <c:pt idx="112" formatCode="0.00%">
                  <c:v>0.18103030333682174</c:v>
                </c:pt>
                <c:pt idx="113" formatCode="0.00%">
                  <c:v>0.182910795455905</c:v>
                </c:pt>
                <c:pt idx="114" formatCode="0.00%">
                  <c:v>0.18336604107083676</c:v>
                </c:pt>
                <c:pt idx="115" formatCode="0.00%">
                  <c:v>0.18361827545642018</c:v>
                </c:pt>
                <c:pt idx="116" formatCode="0.00%">
                  <c:v>0.18441459166313826</c:v>
                </c:pt>
                <c:pt idx="117" formatCode="0.00%">
                  <c:v>0.18432544789220975</c:v>
                </c:pt>
                <c:pt idx="118" formatCode="0.00%">
                  <c:v>0.18384068874260368</c:v>
                </c:pt>
                <c:pt idx="119" formatCode="0.00%">
                  <c:v>0.18215276253051726</c:v>
                </c:pt>
                <c:pt idx="120" formatCode="0.00%">
                  <c:v>0.18153155616842007</c:v>
                </c:pt>
                <c:pt idx="121" formatCode="0.00%">
                  <c:v>0.18067565929474505</c:v>
                </c:pt>
                <c:pt idx="122" formatCode="0.00%">
                  <c:v>0.17932413135283576</c:v>
                </c:pt>
                <c:pt idx="123" formatCode="0.00%">
                  <c:v>0.17909638454636501</c:v>
                </c:pt>
                <c:pt idx="124" formatCode="0.00%">
                  <c:v>0.17929137091172193</c:v>
                </c:pt>
                <c:pt idx="125" formatCode="0.00%">
                  <c:v>0.17922356957885652</c:v>
                </c:pt>
                <c:pt idx="126" formatCode="0.00%">
                  <c:v>0.18027603354674915</c:v>
                </c:pt>
                <c:pt idx="127" formatCode="0.00%">
                  <c:v>0.18066040860549981</c:v>
                </c:pt>
                <c:pt idx="128" formatCode="0.00%">
                  <c:v>0.18015454202814177</c:v>
                </c:pt>
                <c:pt idx="129" formatCode="0.00%">
                  <c:v>0.17971030178746486</c:v>
                </c:pt>
                <c:pt idx="130" formatCode="0.00%">
                  <c:v>0.17957860302826553</c:v>
                </c:pt>
                <c:pt idx="131" formatCode="0.00%">
                  <c:v>0.17901684411015062</c:v>
                </c:pt>
                <c:pt idx="132" formatCode="0.00%">
                  <c:v>0.17840141852282435</c:v>
                </c:pt>
                <c:pt idx="133" formatCode="0.00%">
                  <c:v>0.17757226062190637</c:v>
                </c:pt>
                <c:pt idx="134" formatCode="0.00%">
                  <c:v>0.1768443922673093</c:v>
                </c:pt>
                <c:pt idx="135" formatCode="0.00%">
                  <c:v>0.17524414093453625</c:v>
                </c:pt>
                <c:pt idx="136" formatCode="0.00%">
                  <c:v>0.17420743045042311</c:v>
                </c:pt>
                <c:pt idx="137" formatCode="0.00%">
                  <c:v>0.17276382778631041</c:v>
                </c:pt>
                <c:pt idx="138" formatCode="0.00%">
                  <c:v>0.17137484316462853</c:v>
                </c:pt>
                <c:pt idx="139" formatCode="0.00%">
                  <c:v>0.17078747014287832</c:v>
                </c:pt>
                <c:pt idx="140" formatCode="0.00%">
                  <c:v>0.17069607016814439</c:v>
                </c:pt>
                <c:pt idx="141" formatCode="0.00%">
                  <c:v>0.17116895531321541</c:v>
                </c:pt>
                <c:pt idx="142" formatCode="0.00%">
                  <c:v>0.17096922851629889</c:v>
                </c:pt>
                <c:pt idx="143" formatCode="0.00%">
                  <c:v>0.17177442221396594</c:v>
                </c:pt>
                <c:pt idx="144" formatCode="0.00%">
                  <c:v>0.17204691654923346</c:v>
                </c:pt>
                <c:pt idx="145" formatCode="0.00%">
                  <c:v>0.17267344596093981</c:v>
                </c:pt>
                <c:pt idx="146" formatCode="0.00%">
                  <c:v>0.17332341589657962</c:v>
                </c:pt>
                <c:pt idx="147" formatCode="0.00%">
                  <c:v>0.17423257352686106</c:v>
                </c:pt>
                <c:pt idx="148" formatCode="0.00%">
                  <c:v>0.17415272332234003</c:v>
                </c:pt>
                <c:pt idx="149" formatCode="0.00%">
                  <c:v>0.17408198282876391</c:v>
                </c:pt>
                <c:pt idx="150" formatCode="0.00%">
                  <c:v>0.17412457408909737</c:v>
                </c:pt>
                <c:pt idx="151" formatCode="0.00%">
                  <c:v>0.17351214578338178</c:v>
                </c:pt>
                <c:pt idx="152" formatCode="0.00%">
                  <c:v>0.17322643876252308</c:v>
                </c:pt>
                <c:pt idx="153" formatCode="0.00%">
                  <c:v>0.17239885882251232</c:v>
                </c:pt>
                <c:pt idx="154" formatCode="0.00%">
                  <c:v>0.17181504250959381</c:v>
                </c:pt>
                <c:pt idx="155" formatCode="0.00%">
                  <c:v>0.17058277748244247</c:v>
                </c:pt>
                <c:pt idx="156" formatCode="0.00%">
                  <c:v>0.17000922817043385</c:v>
                </c:pt>
                <c:pt idx="157" formatCode="0.00%">
                  <c:v>0.16781327632909232</c:v>
                </c:pt>
                <c:pt idx="158" formatCode="0.00%">
                  <c:v>0.16594773359958315</c:v>
                </c:pt>
                <c:pt idx="159" formatCode="0.00%">
                  <c:v>0.16558389491172587</c:v>
                </c:pt>
                <c:pt idx="160" formatCode="0.00%">
                  <c:v>0.16523920410279719</c:v>
                </c:pt>
                <c:pt idx="161" formatCode="0.00%">
                  <c:v>0.16528584823850753</c:v>
                </c:pt>
                <c:pt idx="162" formatCode="0.00%">
                  <c:v>0.16519060705853714</c:v>
                </c:pt>
                <c:pt idx="163" formatCode="0.00%">
                  <c:v>0.16587146197589739</c:v>
                </c:pt>
                <c:pt idx="164" formatCode="0.00%">
                  <c:v>0.16628495946755018</c:v>
                </c:pt>
                <c:pt idx="165" formatCode="0.00%">
                  <c:v>0.16698891786890832</c:v>
                </c:pt>
                <c:pt idx="166" formatCode="0.00%">
                  <c:v>0.16680843320861655</c:v>
                </c:pt>
                <c:pt idx="167" formatCode="0.00%">
                  <c:v>0.16678779113352124</c:v>
                </c:pt>
                <c:pt idx="168" formatCode="0.00%">
                  <c:v>0.16754820079582411</c:v>
                </c:pt>
                <c:pt idx="169" formatCode="0.00%">
                  <c:v>0.1686258524848476</c:v>
                </c:pt>
                <c:pt idx="170" formatCode="0.00%">
                  <c:v>0.17005120025983608</c:v>
                </c:pt>
                <c:pt idx="171" formatCode="0.00%">
                  <c:v>0.16994760678508883</c:v>
                </c:pt>
                <c:pt idx="172" formatCode="0.00%">
                  <c:v>0.16998341007538006</c:v>
                </c:pt>
                <c:pt idx="173" formatCode="0.00%">
                  <c:v>0.1696864578977163</c:v>
                </c:pt>
                <c:pt idx="174" formatCode="0.00%">
                  <c:v>0.17000284037243971</c:v>
                </c:pt>
                <c:pt idx="175" formatCode="0.00%">
                  <c:v>0.16946063632923708</c:v>
                </c:pt>
                <c:pt idx="176" formatCode="0.00%">
                  <c:v>0.16946816652729435</c:v>
                </c:pt>
                <c:pt idx="177" formatCode="0.00%">
                  <c:v>0.16917116781369632</c:v>
                </c:pt>
                <c:pt idx="178" formatCode="0.00%">
                  <c:v>0.16912803166128235</c:v>
                </c:pt>
                <c:pt idx="179" formatCode="0.00%">
                  <c:v>0.17033430733894273</c:v>
                </c:pt>
                <c:pt idx="180" formatCode="0.00%">
                  <c:v>0.17044882206393483</c:v>
                </c:pt>
                <c:pt idx="181" formatCode="0.00%">
                  <c:v>0.17138834200426348</c:v>
                </c:pt>
                <c:pt idx="182" formatCode="0.00%">
                  <c:v>0.17271846251836959</c:v>
                </c:pt>
                <c:pt idx="183" formatCode="0.00%">
                  <c:v>0.17432293755511924</c:v>
                </c:pt>
                <c:pt idx="184" formatCode="0.00%">
                  <c:v>0.17572268845787695</c:v>
                </c:pt>
                <c:pt idx="185" formatCode="0.00%">
                  <c:v>0.17699465417276242</c:v>
                </c:pt>
                <c:pt idx="186" formatCode="0.00%">
                  <c:v>0.17777191510406298</c:v>
                </c:pt>
                <c:pt idx="187" formatCode="0.00%">
                  <c:v>0.1795099870052364</c:v>
                </c:pt>
                <c:pt idx="188" formatCode="0.00%">
                  <c:v>0.18050127584820205</c:v>
                </c:pt>
                <c:pt idx="189" formatCode="0.00%">
                  <c:v>0.18067290424987334</c:v>
                </c:pt>
                <c:pt idx="190" formatCode="0.00%">
                  <c:v>0.18040507690541499</c:v>
                </c:pt>
                <c:pt idx="191" formatCode="0.00%">
                  <c:v>0.18129757446864478</c:v>
                </c:pt>
                <c:pt idx="192" formatCode="0.00%">
                  <c:v>0.1820961966356841</c:v>
                </c:pt>
                <c:pt idx="193" formatCode="0.00%">
                  <c:v>0.18221552451221645</c:v>
                </c:pt>
                <c:pt idx="194" formatCode="0.00%">
                  <c:v>0.18160611204281785</c:v>
                </c:pt>
                <c:pt idx="195" formatCode="0.00%">
                  <c:v>0.18072822217715334</c:v>
                </c:pt>
                <c:pt idx="196" formatCode="0.00%">
                  <c:v>0.18010317875019977</c:v>
                </c:pt>
                <c:pt idx="197" formatCode="0.00%">
                  <c:v>0.18075198756849073</c:v>
                </c:pt>
                <c:pt idx="198" formatCode="0.00%">
                  <c:v>0.18132616807224969</c:v>
                </c:pt>
                <c:pt idx="199" formatCode="0.00%">
                  <c:v>0.18167489282863925</c:v>
                </c:pt>
                <c:pt idx="200" formatCode="0.00%">
                  <c:v>0.1819782115720269</c:v>
                </c:pt>
                <c:pt idx="201" formatCode="0.00%">
                  <c:v>0.18341140902062869</c:v>
                </c:pt>
                <c:pt idx="202" formatCode="0.00%">
                  <c:v>0.18550085821249868</c:v>
                </c:pt>
                <c:pt idx="203" formatCode="0.00%">
                  <c:v>0.1854986094419461</c:v>
                </c:pt>
                <c:pt idx="204" formatCode="0.00%">
                  <c:v>0.18529480012556709</c:v>
                </c:pt>
                <c:pt idx="205" formatCode="0.00%">
                  <c:v>0.18570555879269246</c:v>
                </c:pt>
                <c:pt idx="206" formatCode="0.00%">
                  <c:v>0.18635907581540409</c:v>
                </c:pt>
                <c:pt idx="207" formatCode="0.00%">
                  <c:v>0.18691703698133316</c:v>
                </c:pt>
                <c:pt idx="208" formatCode="0.00%">
                  <c:v>0.18824072097252853</c:v>
                </c:pt>
                <c:pt idx="209" formatCode="0.00%">
                  <c:v>0.18865426797242862</c:v>
                </c:pt>
                <c:pt idx="210" formatCode="0.00%">
                  <c:v>0.18924894497259778</c:v>
                </c:pt>
                <c:pt idx="211" formatCode="0.00%">
                  <c:v>0.19024782079884037</c:v>
                </c:pt>
                <c:pt idx="212" formatCode="0.00%">
                  <c:v>0.190604641037175</c:v>
                </c:pt>
                <c:pt idx="213" formatCode="0.00%">
                  <c:v>0.19118943380397338</c:v>
                </c:pt>
                <c:pt idx="214" formatCode="0.00%">
                  <c:v>0.19137439746287135</c:v>
                </c:pt>
                <c:pt idx="215" formatCode="0.00%">
                  <c:v>0.19140927220616313</c:v>
                </c:pt>
                <c:pt idx="216" formatCode="0.00%">
                  <c:v>0.19146102355238936</c:v>
                </c:pt>
                <c:pt idx="217" formatCode="0.00%">
                  <c:v>0.19111626071591892</c:v>
                </c:pt>
                <c:pt idx="218" formatCode="0.00%">
                  <c:v>0.19074014326393959</c:v>
                </c:pt>
                <c:pt idx="219" formatCode="0.00%">
                  <c:v>0.19065492259033656</c:v>
                </c:pt>
                <c:pt idx="220" formatCode="0.00%">
                  <c:v>0.1909718381240513</c:v>
                </c:pt>
                <c:pt idx="221" formatCode="0.00%">
                  <c:v>0.19094823564379143</c:v>
                </c:pt>
                <c:pt idx="222" formatCode="0.00%">
                  <c:v>0.19159461973882394</c:v>
                </c:pt>
                <c:pt idx="223" formatCode="0.00%">
                  <c:v>0.19179352630747379</c:v>
                </c:pt>
                <c:pt idx="224" formatCode="0.00%">
                  <c:v>0.19171941807528026</c:v>
                </c:pt>
                <c:pt idx="225" formatCode="0.00%">
                  <c:v>0.19271976016350012</c:v>
                </c:pt>
                <c:pt idx="226" formatCode="0.00%">
                  <c:v>0.19295154492207528</c:v>
                </c:pt>
                <c:pt idx="227" formatCode="0.00%">
                  <c:v>0.19110812842233499</c:v>
                </c:pt>
                <c:pt idx="228" formatCode="0.00%">
                  <c:v>0.19016339900769832</c:v>
                </c:pt>
                <c:pt idx="229" formatCode="0.00%">
                  <c:v>0.18876396446527732</c:v>
                </c:pt>
                <c:pt idx="230" formatCode="0.00%">
                  <c:v>0.18727096779896016</c:v>
                </c:pt>
                <c:pt idx="231" formatCode="0.00%">
                  <c:v>0.18644348695182722</c:v>
                </c:pt>
                <c:pt idx="232" formatCode="0.00%">
                  <c:v>0.18535122607973989</c:v>
                </c:pt>
                <c:pt idx="233" formatCode="0.00%">
                  <c:v>0.18372938518599255</c:v>
                </c:pt>
                <c:pt idx="234" formatCode="0.00%">
                  <c:v>0.18104279994289171</c:v>
                </c:pt>
                <c:pt idx="235" formatCode="0.00%">
                  <c:v>0.17745428292761406</c:v>
                </c:pt>
                <c:pt idx="236" formatCode="0.00%">
                  <c:v>0.17479329253444795</c:v>
                </c:pt>
                <c:pt idx="237" formatCode="0.00%">
                  <c:v>0.17070828583551631</c:v>
                </c:pt>
                <c:pt idx="238" formatCode="0.00%">
                  <c:v>0.16720899978835607</c:v>
                </c:pt>
                <c:pt idx="239" formatCode="0.00%">
                  <c:v>0.16485027334164384</c:v>
                </c:pt>
                <c:pt idx="240" formatCode="0.00%">
                  <c:v>0.16269142898736078</c:v>
                </c:pt>
                <c:pt idx="241" formatCode="0.00%">
                  <c:v>0.16266491008532583</c:v>
                </c:pt>
                <c:pt idx="242" formatCode="0.00%">
                  <c:v>0.16405146591651748</c:v>
                </c:pt>
                <c:pt idx="243" formatCode="0.00%">
                  <c:v>0.1648849890361638</c:v>
                </c:pt>
                <c:pt idx="244" formatCode="0.00%">
                  <c:v>0.16499696879926254</c:v>
                </c:pt>
                <c:pt idx="245" formatCode="0.00%">
                  <c:v>0.16637605959258087</c:v>
                </c:pt>
                <c:pt idx="246" formatCode="0.00%">
                  <c:v>0.16730685425514946</c:v>
                </c:pt>
                <c:pt idx="247" formatCode="0.00%">
                  <c:v>#N/A</c:v>
                </c:pt>
                <c:pt idx="248" formatCode="0.00%">
                  <c:v>#N/A</c:v>
                </c:pt>
                <c:pt idx="249" formatCode="0.00%">
                  <c:v>#N/A</c:v>
                </c:pt>
                <c:pt idx="250" formatCode="0.00%">
                  <c:v>#N/A</c:v>
                </c:pt>
                <c:pt idx="251" formatCode="0.00%">
                  <c:v>#N/A</c:v>
                </c:pt>
                <c:pt idx="252" formatCode="0.00%">
                  <c:v>#N/A</c:v>
                </c:pt>
                <c:pt idx="253" formatCode="0.00%">
                  <c:v>#N/A</c:v>
                </c:pt>
                <c:pt idx="254" formatCode="0.00%">
                  <c:v>#N/A</c:v>
                </c:pt>
                <c:pt idx="255" formatCode="0.00%">
                  <c:v>#N/A</c:v>
                </c:pt>
                <c:pt idx="256" formatCode="0.00%">
                  <c:v>#N/A</c:v>
                </c:pt>
                <c:pt idx="257" formatCode="0.00%">
                  <c:v>#N/A</c:v>
                </c:pt>
                <c:pt idx="258" formatCode="0.00%">
                  <c:v>#N/A</c:v>
                </c:pt>
                <c:pt idx="259" formatCode="0.00%">
                  <c:v>#N/A</c:v>
                </c:pt>
                <c:pt idx="260" formatCode="0.00%">
                  <c:v>#N/A</c:v>
                </c:pt>
                <c:pt idx="261" formatCode="0.00%">
                  <c:v>#N/A</c:v>
                </c:pt>
                <c:pt idx="262" formatCode="0.00%">
                  <c:v>#N/A</c:v>
                </c:pt>
                <c:pt idx="263" formatCode="0.00%">
                  <c:v>#N/A</c:v>
                </c:pt>
                <c:pt idx="264" formatCode="0.00%">
                  <c:v>#N/A</c:v>
                </c:pt>
                <c:pt idx="265" formatCode="0.00%">
                  <c:v>#N/A</c:v>
                </c:pt>
                <c:pt idx="266" formatCode="0.00%">
                  <c:v>#N/A</c:v>
                </c:pt>
                <c:pt idx="267" formatCode="0.00%">
                  <c:v>#N/A</c:v>
                </c:pt>
                <c:pt idx="268" formatCode="0.00%">
                  <c:v>#N/A</c:v>
                </c:pt>
                <c:pt idx="269" formatCode="0.00%">
                  <c:v>#N/A</c:v>
                </c:pt>
                <c:pt idx="270" formatCode="0.00%">
                  <c:v>#N/A</c:v>
                </c:pt>
                <c:pt idx="271" formatCode="0.00%">
                  <c:v>#N/A</c:v>
                </c:pt>
                <c:pt idx="272" formatCode="0.00%">
                  <c:v>#N/A</c:v>
                </c:pt>
                <c:pt idx="273" formatCode="0.00%">
                  <c:v>#N/A</c:v>
                </c:pt>
                <c:pt idx="274" formatCode="0.00%">
                  <c:v>#N/A</c:v>
                </c:pt>
                <c:pt idx="275" formatCode="0.00%">
                  <c:v>#N/A</c:v>
                </c:pt>
                <c:pt idx="276" formatCode="0.00%">
                  <c:v>#N/A</c:v>
                </c:pt>
                <c:pt idx="277" formatCode="0.00%">
                  <c:v>#N/A</c:v>
                </c:pt>
                <c:pt idx="278" formatCode="0.00%">
                  <c:v>#N/A</c:v>
                </c:pt>
                <c:pt idx="279" formatCode="0.00%">
                  <c:v>#N/A</c:v>
                </c:pt>
                <c:pt idx="280" formatCode="0.00%">
                  <c:v>#N/A</c:v>
                </c:pt>
                <c:pt idx="281" formatCode="0.00%">
                  <c:v>#N/A</c:v>
                </c:pt>
                <c:pt idx="282" formatCode="0.00%">
                  <c:v>#N/A</c:v>
                </c:pt>
                <c:pt idx="283" formatCode="0.00%">
                  <c:v>#N/A</c:v>
                </c:pt>
                <c:pt idx="284" formatCode="0.00%">
                  <c:v>#N/A</c:v>
                </c:pt>
                <c:pt idx="285" formatCode="0.00%">
                  <c:v>#N/A</c:v>
                </c:pt>
                <c:pt idx="286" formatCode="0.00%">
                  <c:v>#N/A</c:v>
                </c:pt>
                <c:pt idx="287" formatCode="0.00%">
                  <c:v>#N/A</c:v>
                </c:pt>
                <c:pt idx="288" formatCode="0.00%">
                  <c:v>#N/A</c:v>
                </c:pt>
                <c:pt idx="289" formatCode="0.00%">
                  <c:v>#N/A</c:v>
                </c:pt>
                <c:pt idx="290" formatCode="0.00%">
                  <c:v>#N/A</c:v>
                </c:pt>
                <c:pt idx="291" formatCode="0.00%">
                  <c:v>#N/A</c:v>
                </c:pt>
                <c:pt idx="292" formatCode="0.00%">
                  <c:v>#N/A</c:v>
                </c:pt>
                <c:pt idx="293" formatCode="0.00%">
                  <c:v>#N/A</c:v>
                </c:pt>
                <c:pt idx="294" formatCode="0.00%">
                  <c:v>#N/A</c:v>
                </c:pt>
                <c:pt idx="295" formatCode="0.00%">
                  <c:v>#N/A</c:v>
                </c:pt>
                <c:pt idx="296" formatCode="0.00%">
                  <c:v>#N/A</c:v>
                </c:pt>
                <c:pt idx="297" formatCode="0.00%">
                  <c:v>#N/A</c:v>
                </c:pt>
                <c:pt idx="298" formatCode="0.00%">
                  <c:v>#N/A</c:v>
                </c:pt>
                <c:pt idx="299" formatCode="0.00%">
                  <c:v>#N/A</c:v>
                </c:pt>
                <c:pt idx="300" formatCode="0.00%">
                  <c:v>#N/A</c:v>
                </c:pt>
                <c:pt idx="301" formatCode="0.00%">
                  <c:v>#N/A</c:v>
                </c:pt>
                <c:pt idx="302" formatCode="0.00%">
                  <c:v>#N/A</c:v>
                </c:pt>
                <c:pt idx="303" formatCode="0.00%">
                  <c:v>#N/A</c:v>
                </c:pt>
                <c:pt idx="304" formatCode="0.00%">
                  <c:v>#N/A</c:v>
                </c:pt>
                <c:pt idx="305" formatCode="0.00%">
                  <c:v>#N/A</c:v>
                </c:pt>
                <c:pt idx="306" formatCode="0.00%">
                  <c:v>#N/A</c:v>
                </c:pt>
                <c:pt idx="307" formatCode="0.00%">
                  <c:v>#N/A</c:v>
                </c:pt>
                <c:pt idx="308" formatCode="0.00%">
                  <c:v>#N/A</c:v>
                </c:pt>
                <c:pt idx="309" formatCode="0.00%">
                  <c:v>#N/A</c:v>
                </c:pt>
                <c:pt idx="310" formatCode="0.00%">
                  <c:v>#N/A</c:v>
                </c:pt>
                <c:pt idx="311" formatCode="0.00%">
                  <c:v>#N/A</c:v>
                </c:pt>
                <c:pt idx="312" formatCode="0.00%">
                  <c:v>#N/A</c:v>
                </c:pt>
                <c:pt idx="313" formatCode="0.00%">
                  <c:v>#N/A</c:v>
                </c:pt>
                <c:pt idx="314" formatCode="0.00%">
                  <c:v>#N/A</c:v>
                </c:pt>
                <c:pt idx="315" formatCode="0.00%">
                  <c:v>#N/A</c:v>
                </c:pt>
                <c:pt idx="316" formatCode="0.00%">
                  <c:v>#N/A</c:v>
                </c:pt>
                <c:pt idx="317" formatCode="0.00%">
                  <c:v>#N/A</c:v>
                </c:pt>
                <c:pt idx="318" formatCode="0.00%">
                  <c:v>#N/A</c:v>
                </c:pt>
                <c:pt idx="319" formatCode="0.00%">
                  <c:v>#N/A</c:v>
                </c:pt>
                <c:pt idx="320" formatCode="0.00%">
                  <c:v>#N/A</c:v>
                </c:pt>
                <c:pt idx="321" formatCode="0.00%">
                  <c:v>#N/A</c:v>
                </c:pt>
                <c:pt idx="322" formatCode="0.00%">
                  <c:v>#N/A</c:v>
                </c:pt>
                <c:pt idx="323" formatCode="0.00%">
                  <c:v>#N/A</c:v>
                </c:pt>
                <c:pt idx="324" formatCode="0.00%">
                  <c:v>#N/A</c:v>
                </c:pt>
                <c:pt idx="325" formatCode="0.00%">
                  <c:v>#N/A</c:v>
                </c:pt>
                <c:pt idx="326" formatCode="0.00%">
                  <c:v>#N/A</c:v>
                </c:pt>
                <c:pt idx="327" formatCode="0.00%">
                  <c:v>#N/A</c:v>
                </c:pt>
                <c:pt idx="328" formatCode="0.00%">
                  <c:v>#N/A</c:v>
                </c:pt>
                <c:pt idx="329" formatCode="0.00%">
                  <c:v>#N/A</c:v>
                </c:pt>
                <c:pt idx="330" formatCode="0.00%">
                  <c:v>#N/A</c:v>
                </c:pt>
                <c:pt idx="331" formatCode="0.00%">
                  <c:v>#N/A</c:v>
                </c:pt>
                <c:pt idx="332" formatCode="0.00%">
                  <c:v>#N/A</c:v>
                </c:pt>
                <c:pt idx="333" formatCode="0.00%">
                  <c:v>#N/A</c:v>
                </c:pt>
                <c:pt idx="334" formatCode="0.00%">
                  <c:v>#N/A</c:v>
                </c:pt>
                <c:pt idx="335" formatCode="0.00%">
                  <c:v>#N/A</c:v>
                </c:pt>
                <c:pt idx="336" formatCode="0.00%">
                  <c:v>#N/A</c:v>
                </c:pt>
                <c:pt idx="337" formatCode="0.00%">
                  <c:v>#N/A</c:v>
                </c:pt>
                <c:pt idx="338" formatCode="0.00%">
                  <c:v>#N/A</c:v>
                </c:pt>
                <c:pt idx="339" formatCode="0.00%">
                  <c:v>#N/A</c:v>
                </c:pt>
                <c:pt idx="340" formatCode="0.00%">
                  <c:v>#N/A</c:v>
                </c:pt>
                <c:pt idx="341" formatCode="0.00%">
                  <c:v>#N/A</c:v>
                </c:pt>
                <c:pt idx="342" formatCode="0.00%">
                  <c:v>#N/A</c:v>
                </c:pt>
                <c:pt idx="343" formatCode="0.00%">
                  <c:v>#N/A</c:v>
                </c:pt>
                <c:pt idx="344" formatCode="0.00%">
                  <c:v>#N/A</c:v>
                </c:pt>
                <c:pt idx="345" formatCode="0.00%">
                  <c:v>#N/A</c:v>
                </c:pt>
                <c:pt idx="346" formatCode="0.00%">
                  <c:v>#N/A</c:v>
                </c:pt>
                <c:pt idx="347" formatCode="0.00%">
                  <c:v>#N/A</c:v>
                </c:pt>
                <c:pt idx="348" formatCode="0.00%">
                  <c:v>#N/A</c:v>
                </c:pt>
                <c:pt idx="349" formatCode="0.00%">
                  <c:v>#N/A</c:v>
                </c:pt>
                <c:pt idx="350" formatCode="0.00%">
                  <c:v>#N/A</c:v>
                </c:pt>
                <c:pt idx="351" formatCode="0.00%">
                  <c:v>#N/A</c:v>
                </c:pt>
                <c:pt idx="352" formatCode="0.00%">
                  <c:v>#N/A</c:v>
                </c:pt>
                <c:pt idx="353" formatCode="0.00%">
                  <c:v>#N/A</c:v>
                </c:pt>
                <c:pt idx="354" formatCode="0.00%">
                  <c:v>#N/A</c:v>
                </c:pt>
                <c:pt idx="355" formatCode="0.00%">
                  <c:v>#N/A</c:v>
                </c:pt>
                <c:pt idx="356" formatCode="0.00%">
                  <c:v>#N/A</c:v>
                </c:pt>
                <c:pt idx="357" formatCode="0.00%">
                  <c:v>#N/A</c:v>
                </c:pt>
                <c:pt idx="358" formatCode="0.00%">
                  <c:v>#N/A</c:v>
                </c:pt>
                <c:pt idx="359" formatCode="0.00%">
                  <c:v>#N/A</c:v>
                </c:pt>
                <c:pt idx="360" formatCode="0.00%">
                  <c:v>#N/A</c:v>
                </c:pt>
                <c:pt idx="361" formatCode="0.00%">
                  <c:v>#N/A</c:v>
                </c:pt>
                <c:pt idx="362" formatCode="0.00%">
                  <c:v>#N/A</c:v>
                </c:pt>
                <c:pt idx="363" formatCode="0.00%">
                  <c:v>#N/A</c:v>
                </c:pt>
                <c:pt idx="364" formatCode="0.00%">
                  <c:v>#N/A</c:v>
                </c:pt>
                <c:pt idx="365" formatCode="0.00%">
                  <c:v>#N/A</c:v>
                </c:pt>
                <c:pt idx="366" formatCode="0.00%">
                  <c:v>#N/A</c:v>
                </c:pt>
                <c:pt idx="367" formatCode="0.00%">
                  <c:v>#N/A</c:v>
                </c:pt>
                <c:pt idx="368" formatCode="0.00%">
                  <c:v>#N/A</c:v>
                </c:pt>
                <c:pt idx="369" formatCode="0.00%">
                  <c:v>#N/A</c:v>
                </c:pt>
                <c:pt idx="370" formatCode="0.00%">
                  <c:v>#N/A</c:v>
                </c:pt>
                <c:pt idx="371" formatCode="0.00%">
                  <c:v>#N/A</c:v>
                </c:pt>
                <c:pt idx="372" formatCode="0.00%">
                  <c:v>#N/A</c:v>
                </c:pt>
                <c:pt idx="373" formatCode="0.00%">
                  <c:v>#N/A</c:v>
                </c:pt>
                <c:pt idx="374" formatCode="0.00%">
                  <c:v>#N/A</c:v>
                </c:pt>
                <c:pt idx="375" formatCode="0.00%">
                  <c:v>#N/A</c:v>
                </c:pt>
                <c:pt idx="376" formatCode="0.00%">
                  <c:v>#N/A</c:v>
                </c:pt>
                <c:pt idx="377" formatCode="0.00%">
                  <c:v>#N/A</c:v>
                </c:pt>
                <c:pt idx="378" formatCode="0.00%">
                  <c:v>#N/A</c:v>
                </c:pt>
                <c:pt idx="379" formatCode="0.00%">
                  <c:v>#N/A</c:v>
                </c:pt>
                <c:pt idx="380" formatCode="0.00%">
                  <c:v>#N/A</c:v>
                </c:pt>
                <c:pt idx="381" formatCode="0.00%">
                  <c:v>#N/A</c:v>
                </c:pt>
                <c:pt idx="382" formatCode="0.00%">
                  <c:v>#N/A</c:v>
                </c:pt>
                <c:pt idx="383" formatCode="0.00%">
                  <c:v>#N/A</c:v>
                </c:pt>
                <c:pt idx="384" formatCode="0.00%">
                  <c:v>#N/A</c:v>
                </c:pt>
                <c:pt idx="385" formatCode="0.00%">
                  <c:v>#N/A</c:v>
                </c:pt>
                <c:pt idx="386" formatCode="0.00%">
                  <c:v>#N/A</c:v>
                </c:pt>
                <c:pt idx="387" formatCode="0.00%">
                  <c:v>#N/A</c:v>
                </c:pt>
                <c:pt idx="388" formatCode="0.00%">
                  <c:v>#N/A</c:v>
                </c:pt>
                <c:pt idx="389" formatCode="0.00%">
                  <c:v>#N/A</c:v>
                </c:pt>
                <c:pt idx="390" formatCode="0.00%">
                  <c:v>#N/A</c:v>
                </c:pt>
                <c:pt idx="391" formatCode="0.00%">
                  <c:v>#N/A</c:v>
                </c:pt>
                <c:pt idx="392" formatCode="0.00%">
                  <c:v>#N/A</c:v>
                </c:pt>
                <c:pt idx="393" formatCode="0.00%">
                  <c:v>#N/A</c:v>
                </c:pt>
                <c:pt idx="394" formatCode="0.00%">
                  <c:v>#N/A</c:v>
                </c:pt>
                <c:pt idx="395" formatCode="0.00%">
                  <c:v>#N/A</c:v>
                </c:pt>
                <c:pt idx="396" formatCode="0.00%">
                  <c:v>#N/A</c:v>
                </c:pt>
                <c:pt idx="397" formatCode="0.00%">
                  <c:v>#N/A</c:v>
                </c:pt>
                <c:pt idx="398" formatCode="0.00%">
                  <c:v>#N/A</c:v>
                </c:pt>
                <c:pt idx="399" formatCode="0.00%">
                  <c:v>#N/A</c:v>
                </c:pt>
                <c:pt idx="400" formatCode="0.00%">
                  <c:v>#N/A</c:v>
                </c:pt>
                <c:pt idx="401" formatCode="0.00%">
                  <c:v>#N/A</c:v>
                </c:pt>
                <c:pt idx="402" formatCode="0.00%">
                  <c:v>#N/A</c:v>
                </c:pt>
                <c:pt idx="403" formatCode="0.00%">
                  <c:v>#N/A</c:v>
                </c:pt>
                <c:pt idx="404" formatCode="0.00%">
                  <c:v>#N/A</c:v>
                </c:pt>
                <c:pt idx="405" formatCode="0.00%">
                  <c:v>#N/A</c:v>
                </c:pt>
                <c:pt idx="406" formatCode="0.00%">
                  <c:v>#N/A</c:v>
                </c:pt>
                <c:pt idx="407" formatCode="0.00%">
                  <c:v>#N/A</c:v>
                </c:pt>
                <c:pt idx="408" formatCode="0.00%">
                  <c:v>#N/A</c:v>
                </c:pt>
                <c:pt idx="409" formatCode="0.00%">
                  <c:v>#N/A</c:v>
                </c:pt>
                <c:pt idx="410" formatCode="0.00%">
                  <c:v>#N/A</c:v>
                </c:pt>
                <c:pt idx="411" formatCode="0.00%">
                  <c:v>#N/A</c:v>
                </c:pt>
                <c:pt idx="412" formatCode="0.00%">
                  <c:v>#N/A</c:v>
                </c:pt>
                <c:pt idx="413" formatCode="0.00%">
                  <c:v>#N/A</c:v>
                </c:pt>
                <c:pt idx="414" formatCode="0.00%">
                  <c:v>#N/A</c:v>
                </c:pt>
                <c:pt idx="415" formatCode="0.00%">
                  <c:v>#N/A</c:v>
                </c:pt>
                <c:pt idx="416" formatCode="0.00%">
                  <c:v>#N/A</c:v>
                </c:pt>
                <c:pt idx="417" formatCode="0.00%">
                  <c:v>#N/A</c:v>
                </c:pt>
                <c:pt idx="418" formatCode="0.00%">
                  <c:v>#N/A</c:v>
                </c:pt>
                <c:pt idx="419" formatCode="0.00%">
                  <c:v>#N/A</c:v>
                </c:pt>
                <c:pt idx="420" formatCode="0.00%">
                  <c:v>#N/A</c:v>
                </c:pt>
                <c:pt idx="421" formatCode="0.00%">
                  <c:v>#N/A</c:v>
                </c:pt>
                <c:pt idx="422" formatCode="0.00%">
                  <c:v>#N/A</c:v>
                </c:pt>
                <c:pt idx="423" formatCode="0.00%">
                  <c:v>#N/A</c:v>
                </c:pt>
                <c:pt idx="424" formatCode="0.00%">
                  <c:v>#N/A</c:v>
                </c:pt>
                <c:pt idx="425" formatCode="0.00%">
                  <c:v>#N/A</c:v>
                </c:pt>
                <c:pt idx="426" formatCode="0.00%">
                  <c:v>#N/A</c:v>
                </c:pt>
                <c:pt idx="427" formatCode="0.00%">
                  <c:v>#N/A</c:v>
                </c:pt>
                <c:pt idx="428" formatCode="0.00%">
                  <c:v>#N/A</c:v>
                </c:pt>
                <c:pt idx="429" formatCode="0.00%">
                  <c:v>#N/A</c:v>
                </c:pt>
                <c:pt idx="430" formatCode="0.00%">
                  <c:v>#N/A</c:v>
                </c:pt>
                <c:pt idx="431" formatCode="0.00%">
                  <c:v>#N/A</c:v>
                </c:pt>
                <c:pt idx="432" formatCode="0.00%">
                  <c:v>#N/A</c:v>
                </c:pt>
                <c:pt idx="433" formatCode="0.00%">
                  <c:v>#N/A</c:v>
                </c:pt>
                <c:pt idx="434" formatCode="0.00%">
                  <c:v>#N/A</c:v>
                </c:pt>
                <c:pt idx="435" formatCode="0.00%">
                  <c:v>#N/A</c:v>
                </c:pt>
                <c:pt idx="436" formatCode="0.00%">
                  <c:v>#N/A</c:v>
                </c:pt>
                <c:pt idx="437" formatCode="0.00%">
                  <c:v>#N/A</c:v>
                </c:pt>
                <c:pt idx="438" formatCode="0.00%">
                  <c:v>#N/A</c:v>
                </c:pt>
                <c:pt idx="439" formatCode="0.00%">
                  <c:v>#N/A</c:v>
                </c:pt>
                <c:pt idx="440" formatCode="0.00%">
                  <c:v>#N/A</c:v>
                </c:pt>
                <c:pt idx="441" formatCode="0.00%">
                  <c:v>#N/A</c:v>
                </c:pt>
                <c:pt idx="442" formatCode="0.00%">
                  <c:v>#N/A</c:v>
                </c:pt>
                <c:pt idx="443" formatCode="0.00%">
                  <c:v>#N/A</c:v>
                </c:pt>
                <c:pt idx="444" formatCode="0.00%">
                  <c:v>#N/A</c:v>
                </c:pt>
                <c:pt idx="445" formatCode="0.00%">
                  <c:v>#N/A</c:v>
                </c:pt>
                <c:pt idx="446" formatCode="0.00%">
                  <c:v>#N/A</c:v>
                </c:pt>
                <c:pt idx="447" formatCode="0.00%">
                  <c:v>#N/A</c:v>
                </c:pt>
                <c:pt idx="448" formatCode="0.00%">
                  <c:v>#N/A</c:v>
                </c:pt>
                <c:pt idx="449" formatCode="0.00%">
                  <c:v>#N/A</c:v>
                </c:pt>
                <c:pt idx="450" formatCode="0.00%">
                  <c:v>#N/A</c:v>
                </c:pt>
                <c:pt idx="451" formatCode="0.00%">
                  <c:v>#N/A</c:v>
                </c:pt>
                <c:pt idx="452" formatCode="0.00%">
                  <c:v>#N/A</c:v>
                </c:pt>
                <c:pt idx="453" formatCode="0.00%">
                  <c:v>#N/A</c:v>
                </c:pt>
                <c:pt idx="454" formatCode="0.00%">
                  <c:v>#N/A</c:v>
                </c:pt>
                <c:pt idx="455" formatCode="0.00%">
                  <c:v>#N/A</c:v>
                </c:pt>
                <c:pt idx="456" formatCode="0.00%">
                  <c:v>#N/A</c:v>
                </c:pt>
                <c:pt idx="457" formatCode="0.00%">
                  <c:v>#N/A</c:v>
                </c:pt>
                <c:pt idx="458" formatCode="0.00%">
                  <c:v>#N/A</c:v>
                </c:pt>
                <c:pt idx="459" formatCode="0.00%">
                  <c:v>#N/A</c:v>
                </c:pt>
                <c:pt idx="460" formatCode="0.00%">
                  <c:v>#N/A</c:v>
                </c:pt>
                <c:pt idx="461" formatCode="0.00%">
                  <c:v>#N/A</c:v>
                </c:pt>
                <c:pt idx="462" formatCode="0.00%">
                  <c:v>#N/A</c:v>
                </c:pt>
                <c:pt idx="463" formatCode="0.00%">
                  <c:v>#N/A</c:v>
                </c:pt>
                <c:pt idx="464" formatCode="0.00%">
                  <c:v>#N/A</c:v>
                </c:pt>
                <c:pt idx="465" formatCode="0.00%">
                  <c:v>#N/A</c:v>
                </c:pt>
                <c:pt idx="466" formatCode="0.00%">
                  <c:v>#N/A</c:v>
                </c:pt>
                <c:pt idx="467" formatCode="0.00%">
                  <c:v>#N/A</c:v>
                </c:pt>
                <c:pt idx="468" formatCode="0.00%">
                  <c:v>#N/A</c:v>
                </c:pt>
                <c:pt idx="469" formatCode="0.00%">
                  <c:v>#N/A</c:v>
                </c:pt>
                <c:pt idx="470" formatCode="0.00%">
                  <c:v>#N/A</c:v>
                </c:pt>
                <c:pt idx="471" formatCode="0.00%">
                  <c:v>#N/A</c:v>
                </c:pt>
                <c:pt idx="472" formatCode="0.00%">
                  <c:v>#N/A</c:v>
                </c:pt>
                <c:pt idx="473" formatCode="0.00%">
                  <c:v>#N/A</c:v>
                </c:pt>
                <c:pt idx="474" formatCode="0.00%">
                  <c:v>#N/A</c:v>
                </c:pt>
                <c:pt idx="475" formatCode="0.00%">
                  <c:v>#N/A</c:v>
                </c:pt>
                <c:pt idx="476" formatCode="0.00%">
                  <c:v>#N/A</c:v>
                </c:pt>
                <c:pt idx="477" formatCode="0.00%">
                  <c:v>#N/A</c:v>
                </c:pt>
                <c:pt idx="478" formatCode="0.00%">
                  <c:v>#N/A</c:v>
                </c:pt>
                <c:pt idx="479" formatCode="0.00%">
                  <c:v>#N/A</c:v>
                </c:pt>
                <c:pt idx="480" formatCode="0.00%">
                  <c:v>#N/A</c:v>
                </c:pt>
                <c:pt idx="481" formatCode="0.00%">
                  <c:v>#N/A</c:v>
                </c:pt>
                <c:pt idx="482" formatCode="0.00%">
                  <c:v>#N/A</c:v>
                </c:pt>
                <c:pt idx="483" formatCode="0.00%">
                  <c:v>#N/A</c:v>
                </c:pt>
                <c:pt idx="484" formatCode="0.00%">
                  <c:v>#N/A</c:v>
                </c:pt>
                <c:pt idx="485" formatCode="0.00%">
                  <c:v>#N/A</c:v>
                </c:pt>
                <c:pt idx="486" formatCode="0.00%">
                  <c:v>#N/A</c:v>
                </c:pt>
                <c:pt idx="487" formatCode="0.00%">
                  <c:v>#N/A</c:v>
                </c:pt>
                <c:pt idx="488" formatCode="0.00%">
                  <c:v>#N/A</c:v>
                </c:pt>
                <c:pt idx="489" formatCode="0.00%">
                  <c:v>#N/A</c:v>
                </c:pt>
                <c:pt idx="490" formatCode="0.00%">
                  <c:v>#N/A</c:v>
                </c:pt>
                <c:pt idx="491" formatCode="0.00%">
                  <c:v>#N/A</c:v>
                </c:pt>
                <c:pt idx="492" formatCode="0.00%">
                  <c:v>#N/A</c:v>
                </c:pt>
                <c:pt idx="493" formatCode="0.00%">
                  <c:v>#N/A</c:v>
                </c:pt>
                <c:pt idx="494" formatCode="0.00%">
                  <c:v>#N/A</c:v>
                </c:pt>
                <c:pt idx="495" formatCode="0.00%">
                  <c:v>#N/A</c:v>
                </c:pt>
                <c:pt idx="496" formatCode="0.00%">
                  <c:v>#N/A</c:v>
                </c:pt>
                <c:pt idx="497" formatCode="0.00%">
                  <c:v>#N/A</c:v>
                </c:pt>
                <c:pt idx="498" formatCode="0.00%">
                  <c:v>#N/A</c:v>
                </c:pt>
                <c:pt idx="499" formatCode="0.00%">
                  <c:v>#N/A</c:v>
                </c:pt>
                <c:pt idx="500" formatCode="0.00%">
                  <c:v>#N/A</c:v>
                </c:pt>
                <c:pt idx="501" formatCode="0.00%">
                  <c:v>#N/A</c:v>
                </c:pt>
                <c:pt idx="502" formatCode="0.00%">
                  <c:v>#N/A</c:v>
                </c:pt>
                <c:pt idx="503" formatCode="0.00%">
                  <c:v>#N/A</c:v>
                </c:pt>
                <c:pt idx="504" formatCode="0.00%">
                  <c:v>#N/A</c:v>
                </c:pt>
                <c:pt idx="505" formatCode="0.00%">
                  <c:v>#N/A</c:v>
                </c:pt>
                <c:pt idx="506" formatCode="0.00%">
                  <c:v>#N/A</c:v>
                </c:pt>
                <c:pt idx="507" formatCode="0.00%">
                  <c:v>#N/A</c:v>
                </c:pt>
                <c:pt idx="508" formatCode="0.00%">
                  <c:v>#N/A</c:v>
                </c:pt>
                <c:pt idx="509" formatCode="0.00%">
                  <c:v>#N/A</c:v>
                </c:pt>
                <c:pt idx="510" formatCode="0.00%">
                  <c:v>#N/A</c:v>
                </c:pt>
                <c:pt idx="511" formatCode="0.00%">
                  <c:v>#N/A</c:v>
                </c:pt>
                <c:pt idx="512" formatCode="0.00%">
                  <c:v>#N/A</c:v>
                </c:pt>
                <c:pt idx="513" formatCode="0.00%">
                  <c:v>#N/A</c:v>
                </c:pt>
                <c:pt idx="514" formatCode="0.00%">
                  <c:v>#N/A</c:v>
                </c:pt>
                <c:pt idx="515" formatCode="0.00%">
                  <c:v>#N/A</c:v>
                </c:pt>
                <c:pt idx="516" formatCode="0.00%">
                  <c:v>#N/A</c:v>
                </c:pt>
                <c:pt idx="517" formatCode="0.00%">
                  <c:v>#N/A</c:v>
                </c:pt>
                <c:pt idx="518" formatCode="0.00%">
                  <c:v>#N/A</c:v>
                </c:pt>
                <c:pt idx="519" formatCode="0.00%">
                  <c:v>#N/A</c:v>
                </c:pt>
                <c:pt idx="520" formatCode="0.00%">
                  <c:v>#N/A</c:v>
                </c:pt>
                <c:pt idx="521" formatCode="0.00%">
                  <c:v>#N/A</c:v>
                </c:pt>
                <c:pt idx="522" formatCode="0.00%">
                  <c:v>#N/A</c:v>
                </c:pt>
                <c:pt idx="523" formatCode="0.00%">
                  <c:v>#N/A</c:v>
                </c:pt>
                <c:pt idx="524" formatCode="0.00%">
                  <c:v>#N/A</c:v>
                </c:pt>
                <c:pt idx="525" formatCode="0.00%">
                  <c:v>#N/A</c:v>
                </c:pt>
                <c:pt idx="526" formatCode="0.00%">
                  <c:v>#N/A</c:v>
                </c:pt>
                <c:pt idx="527" formatCode="0.00%">
                  <c:v>#N/A</c:v>
                </c:pt>
                <c:pt idx="528" formatCode="0.00%">
                  <c:v>#N/A</c:v>
                </c:pt>
                <c:pt idx="529" formatCode="0.00%">
                  <c:v>#N/A</c:v>
                </c:pt>
                <c:pt idx="530" formatCode="0.00%">
                  <c:v>#N/A</c:v>
                </c:pt>
                <c:pt idx="531" formatCode="0.00%">
                  <c:v>#N/A</c:v>
                </c:pt>
                <c:pt idx="532" formatCode="0.00%">
                  <c:v>#N/A</c:v>
                </c:pt>
                <c:pt idx="533" formatCode="0.00%">
                  <c:v>#N/A</c:v>
                </c:pt>
                <c:pt idx="534" formatCode="0.00%">
                  <c:v>#N/A</c:v>
                </c:pt>
                <c:pt idx="535" formatCode="0.00%">
                  <c:v>#N/A</c:v>
                </c:pt>
                <c:pt idx="536" formatCode="0.00%">
                  <c:v>#N/A</c:v>
                </c:pt>
                <c:pt idx="537" formatCode="0.00%">
                  <c:v>#N/A</c:v>
                </c:pt>
                <c:pt idx="538" formatCode="0.00%">
                  <c:v>#N/A</c:v>
                </c:pt>
                <c:pt idx="539" formatCode="0.00%">
                  <c:v>#N/A</c:v>
                </c:pt>
                <c:pt idx="540" formatCode="0.00%">
                  <c:v>#N/A</c:v>
                </c:pt>
                <c:pt idx="541" formatCode="0.00%">
                  <c:v>#N/A</c:v>
                </c:pt>
                <c:pt idx="542" formatCode="0.00%">
                  <c:v>#N/A</c:v>
                </c:pt>
                <c:pt idx="543" formatCode="0.00%">
                  <c:v>#N/A</c:v>
                </c:pt>
                <c:pt idx="544" formatCode="0.00%">
                  <c:v>#N/A</c:v>
                </c:pt>
                <c:pt idx="545" formatCode="0.00%">
                  <c:v>#N/A</c:v>
                </c:pt>
                <c:pt idx="546" formatCode="0.00%">
                  <c:v>#N/A</c:v>
                </c:pt>
                <c:pt idx="547" formatCode="0.00%">
                  <c:v>#N/A</c:v>
                </c:pt>
                <c:pt idx="548" formatCode="0.00%">
                  <c:v>#N/A</c:v>
                </c:pt>
                <c:pt idx="549" formatCode="0.00%">
                  <c:v>#N/A</c:v>
                </c:pt>
                <c:pt idx="550" formatCode="0.00%">
                  <c:v>#N/A</c:v>
                </c:pt>
                <c:pt idx="551" formatCode="0.00%">
                  <c:v>#N/A</c:v>
                </c:pt>
                <c:pt idx="552" formatCode="0.00%">
                  <c:v>#N/A</c:v>
                </c:pt>
                <c:pt idx="553" formatCode="0.00%">
                  <c:v>#N/A</c:v>
                </c:pt>
                <c:pt idx="554" formatCode="0.00%">
                  <c:v>#N/A</c:v>
                </c:pt>
                <c:pt idx="555" formatCode="0.00%">
                  <c:v>#N/A</c:v>
                </c:pt>
                <c:pt idx="556" formatCode="0.00%">
                  <c:v>#N/A</c:v>
                </c:pt>
                <c:pt idx="557" formatCode="0.00%">
                  <c:v>#N/A</c:v>
                </c:pt>
                <c:pt idx="558" formatCode="0.00%">
                  <c:v>#N/A</c:v>
                </c:pt>
                <c:pt idx="559" formatCode="0.00%">
                  <c:v>#N/A</c:v>
                </c:pt>
                <c:pt idx="560" formatCode="0.00%">
                  <c:v>#N/A</c:v>
                </c:pt>
                <c:pt idx="561" formatCode="0.00%">
                  <c:v>#N/A</c:v>
                </c:pt>
                <c:pt idx="562" formatCode="0.00%">
                  <c:v>#N/A</c:v>
                </c:pt>
                <c:pt idx="563" formatCode="0.00%">
                  <c:v>#N/A</c:v>
                </c:pt>
                <c:pt idx="564" formatCode="0.00%">
                  <c:v>#N/A</c:v>
                </c:pt>
                <c:pt idx="565" formatCode="0.00%">
                  <c:v>#N/A</c:v>
                </c:pt>
                <c:pt idx="566" formatCode="0.00%">
                  <c:v>#N/A</c:v>
                </c:pt>
                <c:pt idx="567" formatCode="0.00%">
                  <c:v>#N/A</c:v>
                </c:pt>
                <c:pt idx="568" formatCode="0.00%">
                  <c:v>#N/A</c:v>
                </c:pt>
                <c:pt idx="569" formatCode="0.00%">
                  <c:v>#N/A</c:v>
                </c:pt>
                <c:pt idx="570" formatCode="0.00%">
                  <c:v>#N/A</c:v>
                </c:pt>
                <c:pt idx="571" formatCode="0.00%">
                  <c:v>#N/A</c:v>
                </c:pt>
                <c:pt idx="572" formatCode="0.00%">
                  <c:v>#N/A</c:v>
                </c:pt>
                <c:pt idx="573" formatCode="0.00%">
                  <c:v>#N/A</c:v>
                </c:pt>
                <c:pt idx="574" formatCode="0.00%">
                  <c:v>#N/A</c:v>
                </c:pt>
                <c:pt idx="575" formatCode="0.00%">
                  <c:v>#N/A</c:v>
                </c:pt>
                <c:pt idx="576" formatCode="0.00%">
                  <c:v>#N/A</c:v>
                </c:pt>
                <c:pt idx="577" formatCode="0.00%">
                  <c:v>#N/A</c:v>
                </c:pt>
                <c:pt idx="578" formatCode="0.00%">
                  <c:v>#N/A</c:v>
                </c:pt>
                <c:pt idx="579" formatCode="0.00%">
                  <c:v>#N/A</c:v>
                </c:pt>
                <c:pt idx="580" formatCode="0.00%">
                  <c:v>#N/A</c:v>
                </c:pt>
                <c:pt idx="581" formatCode="0.00%">
                  <c:v>#N/A</c:v>
                </c:pt>
                <c:pt idx="582" formatCode="0.00%">
                  <c:v>#N/A</c:v>
                </c:pt>
                <c:pt idx="583" formatCode="0.00%">
                  <c:v>#N/A</c:v>
                </c:pt>
                <c:pt idx="584" formatCode="0.00%">
                  <c:v>#N/A</c:v>
                </c:pt>
                <c:pt idx="585" formatCode="0.00%">
                  <c:v>#N/A</c:v>
                </c:pt>
                <c:pt idx="586" formatCode="0.00%">
                  <c:v>#N/A</c:v>
                </c:pt>
                <c:pt idx="587" formatCode="0.00%">
                  <c:v>#N/A</c:v>
                </c:pt>
                <c:pt idx="588" formatCode="0.00%">
                  <c:v>#N/A</c:v>
                </c:pt>
                <c:pt idx="589" formatCode="0.00%">
                  <c:v>#N/A</c:v>
                </c:pt>
                <c:pt idx="590" formatCode="0.00%">
                  <c:v>#N/A</c:v>
                </c:pt>
                <c:pt idx="591" formatCode="0.00%">
                  <c:v>#N/A</c:v>
                </c:pt>
                <c:pt idx="592" formatCode="0.00%">
                  <c:v>#N/A</c:v>
                </c:pt>
                <c:pt idx="593" formatCode="0.00%">
                  <c:v>#N/A</c:v>
                </c:pt>
                <c:pt idx="594" formatCode="0.00%">
                  <c:v>#N/A</c:v>
                </c:pt>
                <c:pt idx="595" formatCode="0.00%">
                  <c:v>#N/A</c:v>
                </c:pt>
                <c:pt idx="596" formatCode="0.00%">
                  <c:v>#N/A</c:v>
                </c:pt>
                <c:pt idx="597" formatCode="0.00%">
                  <c:v>#N/A</c:v>
                </c:pt>
                <c:pt idx="598" formatCode="0.00%">
                  <c:v>#N/A</c:v>
                </c:pt>
                <c:pt idx="599" formatCode="0.00%">
                  <c:v>#N/A</c:v>
                </c:pt>
                <c:pt idx="600" formatCode="0.00%">
                  <c:v>#N/A</c:v>
                </c:pt>
                <c:pt idx="601" formatCode="0.00%">
                  <c:v>#N/A</c:v>
                </c:pt>
                <c:pt idx="602" formatCode="0.00%">
                  <c:v>#N/A</c:v>
                </c:pt>
                <c:pt idx="603" formatCode="0.00%">
                  <c:v>#N/A</c:v>
                </c:pt>
                <c:pt idx="604" formatCode="0.00%">
                  <c:v>#N/A</c:v>
                </c:pt>
                <c:pt idx="605" formatCode="0.00%">
                  <c:v>#N/A</c:v>
                </c:pt>
                <c:pt idx="606" formatCode="0.00%">
                  <c:v>#N/A</c:v>
                </c:pt>
                <c:pt idx="607" formatCode="0.00%">
                  <c:v>#N/A</c:v>
                </c:pt>
                <c:pt idx="608" formatCode="0.00%">
                  <c:v>#N/A</c:v>
                </c:pt>
                <c:pt idx="609" formatCode="0.00%">
                  <c:v>#N/A</c:v>
                </c:pt>
                <c:pt idx="610" formatCode="0.00%">
                  <c:v>#N/A</c:v>
                </c:pt>
                <c:pt idx="611" formatCode="0.00%">
                  <c:v>#N/A</c:v>
                </c:pt>
                <c:pt idx="612" formatCode="0.00%">
                  <c:v>#N/A</c:v>
                </c:pt>
                <c:pt idx="613" formatCode="0.00%">
                  <c:v>#N/A</c:v>
                </c:pt>
                <c:pt idx="614" formatCode="0.00%">
                  <c:v>#N/A</c:v>
                </c:pt>
                <c:pt idx="615" formatCode="0.00%">
                  <c:v>#N/A</c:v>
                </c:pt>
                <c:pt idx="616" formatCode="0.00%">
                  <c:v>#N/A</c:v>
                </c:pt>
                <c:pt idx="617" formatCode="0.00%">
                  <c:v>#N/A</c:v>
                </c:pt>
                <c:pt idx="618" formatCode="0.00%">
                  <c:v>#N/A</c:v>
                </c:pt>
                <c:pt idx="619" formatCode="0.00%">
                  <c:v>#N/A</c:v>
                </c:pt>
                <c:pt idx="620" formatCode="0.00%">
                  <c:v>#N/A</c:v>
                </c:pt>
                <c:pt idx="621" formatCode="0.00%">
                  <c:v>#N/A</c:v>
                </c:pt>
                <c:pt idx="622" formatCode="0.00%">
                  <c:v>#N/A</c:v>
                </c:pt>
                <c:pt idx="623" formatCode="0.00%">
                  <c:v>#N/A</c:v>
                </c:pt>
                <c:pt idx="624" formatCode="0.00%">
                  <c:v>#N/A</c:v>
                </c:pt>
                <c:pt idx="625" formatCode="0.00%">
                  <c:v>#N/A</c:v>
                </c:pt>
                <c:pt idx="626" formatCode="0.00%">
                  <c:v>#N/A</c:v>
                </c:pt>
                <c:pt idx="627" formatCode="0.00%">
                  <c:v>#N/A</c:v>
                </c:pt>
                <c:pt idx="628" formatCode="0.00%">
                  <c:v>#N/A</c:v>
                </c:pt>
                <c:pt idx="629" formatCode="0.00%">
                  <c:v>#N/A</c:v>
                </c:pt>
                <c:pt idx="630" formatCode="0.00%">
                  <c:v>#N/A</c:v>
                </c:pt>
                <c:pt idx="631" formatCode="0.00%">
                  <c:v>#N/A</c:v>
                </c:pt>
                <c:pt idx="632" formatCode="0.00%">
                  <c:v>#N/A</c:v>
                </c:pt>
                <c:pt idx="633" formatCode="0.00%">
                  <c:v>#N/A</c:v>
                </c:pt>
                <c:pt idx="634" formatCode="0.00%">
                  <c:v>#N/A</c:v>
                </c:pt>
                <c:pt idx="635" formatCode="0.00%">
                  <c:v>#N/A</c:v>
                </c:pt>
                <c:pt idx="636" formatCode="0.00%">
                  <c:v>#N/A</c:v>
                </c:pt>
                <c:pt idx="637" formatCode="0.00%">
                  <c:v>#N/A</c:v>
                </c:pt>
                <c:pt idx="638" formatCode="0.00%">
                  <c:v>#N/A</c:v>
                </c:pt>
                <c:pt idx="639" formatCode="0.00%">
                  <c:v>#N/A</c:v>
                </c:pt>
                <c:pt idx="640" formatCode="0.00%">
                  <c:v>#N/A</c:v>
                </c:pt>
                <c:pt idx="641" formatCode="0.00%">
                  <c:v>#N/A</c:v>
                </c:pt>
                <c:pt idx="642" formatCode="0.00%">
                  <c:v>#N/A</c:v>
                </c:pt>
                <c:pt idx="643" formatCode="0.00%">
                  <c:v>#N/A</c:v>
                </c:pt>
                <c:pt idx="644" formatCode="0.00%">
                  <c:v>#N/A</c:v>
                </c:pt>
                <c:pt idx="645" formatCode="0.00%">
                  <c:v>#N/A</c:v>
                </c:pt>
                <c:pt idx="646" formatCode="0.00%">
                  <c:v>#N/A</c:v>
                </c:pt>
                <c:pt idx="647" formatCode="0.00%">
                  <c:v>#N/A</c:v>
                </c:pt>
                <c:pt idx="648" formatCode="0.00%">
                  <c:v>#N/A</c:v>
                </c:pt>
                <c:pt idx="649" formatCode="0.00%">
                  <c:v>#N/A</c:v>
                </c:pt>
                <c:pt idx="650" formatCode="0.00%">
                  <c:v>#N/A</c:v>
                </c:pt>
                <c:pt idx="651" formatCode="0.00%">
                  <c:v>#N/A</c:v>
                </c:pt>
                <c:pt idx="652" formatCode="0.00%">
                  <c:v>#N/A</c:v>
                </c:pt>
                <c:pt idx="653" formatCode="0.00%">
                  <c:v>#N/A</c:v>
                </c:pt>
                <c:pt idx="654" formatCode="0.00%">
                  <c:v>#N/A</c:v>
                </c:pt>
                <c:pt idx="655" formatCode="0.00%">
                  <c:v>#N/A</c:v>
                </c:pt>
                <c:pt idx="656" formatCode="0.00%">
                  <c:v>#N/A</c:v>
                </c:pt>
                <c:pt idx="657" formatCode="0.00%">
                  <c:v>#N/A</c:v>
                </c:pt>
                <c:pt idx="658" formatCode="0.00%">
                  <c:v>#N/A</c:v>
                </c:pt>
                <c:pt idx="659" formatCode="0.00%">
                  <c:v>#N/A</c:v>
                </c:pt>
                <c:pt idx="660" formatCode="0.00%">
                  <c:v>#N/A</c:v>
                </c:pt>
                <c:pt idx="661" formatCode="0.00%">
                  <c:v>#N/A</c:v>
                </c:pt>
                <c:pt idx="662" formatCode="0.00%">
                  <c:v>#N/A</c:v>
                </c:pt>
                <c:pt idx="663" formatCode="0.00%">
                  <c:v>#N/A</c:v>
                </c:pt>
                <c:pt idx="664" formatCode="0.00%">
                  <c:v>#N/A</c:v>
                </c:pt>
                <c:pt idx="665" formatCode="0.00%">
                  <c:v>#N/A</c:v>
                </c:pt>
                <c:pt idx="666" formatCode="0.00%">
                  <c:v>#N/A</c:v>
                </c:pt>
                <c:pt idx="667" formatCode="0.00%">
                  <c:v>#N/A</c:v>
                </c:pt>
                <c:pt idx="668" formatCode="0.00%">
                  <c:v>#N/A</c:v>
                </c:pt>
                <c:pt idx="669" formatCode="0.00%">
                  <c:v>#N/A</c:v>
                </c:pt>
                <c:pt idx="670" formatCode="0.00%">
                  <c:v>#N/A</c:v>
                </c:pt>
                <c:pt idx="671" formatCode="0.00%">
                  <c:v>#N/A</c:v>
                </c:pt>
                <c:pt idx="672" formatCode="0.00%">
                  <c:v>#N/A</c:v>
                </c:pt>
                <c:pt idx="673" formatCode="0.00%">
                  <c:v>#N/A</c:v>
                </c:pt>
                <c:pt idx="674" formatCode="0.00%">
                  <c:v>#N/A</c:v>
                </c:pt>
                <c:pt idx="675" formatCode="0.00%">
                  <c:v>#N/A</c:v>
                </c:pt>
                <c:pt idx="676" formatCode="0.00%">
                  <c:v>#N/A</c:v>
                </c:pt>
                <c:pt idx="677" formatCode="0.00%">
                  <c:v>#N/A</c:v>
                </c:pt>
                <c:pt idx="678" formatCode="0.00%">
                  <c:v>#N/A</c:v>
                </c:pt>
                <c:pt idx="679" formatCode="0.00%">
                  <c:v>#N/A</c:v>
                </c:pt>
                <c:pt idx="680" formatCode="0.00%">
                  <c:v>#N/A</c:v>
                </c:pt>
                <c:pt idx="681" formatCode="0.00%">
                  <c:v>#N/A</c:v>
                </c:pt>
                <c:pt idx="682" formatCode="0.00%">
                  <c:v>#N/A</c:v>
                </c:pt>
                <c:pt idx="683" formatCode="0.00%">
                  <c:v>#N/A</c:v>
                </c:pt>
                <c:pt idx="684" formatCode="0.00%">
                  <c:v>#N/A</c:v>
                </c:pt>
                <c:pt idx="685" formatCode="0.00%">
                  <c:v>#N/A</c:v>
                </c:pt>
                <c:pt idx="686" formatCode="0.00%">
                  <c:v>#N/A</c:v>
                </c:pt>
                <c:pt idx="687" formatCode="0.00%">
                  <c:v>#N/A</c:v>
                </c:pt>
                <c:pt idx="688" formatCode="0.00%">
                  <c:v>#N/A</c:v>
                </c:pt>
                <c:pt idx="689" formatCode="0.00%">
                  <c:v>#N/A</c:v>
                </c:pt>
                <c:pt idx="690" formatCode="0.00%">
                  <c:v>#N/A</c:v>
                </c:pt>
                <c:pt idx="691" formatCode="0.00%">
                  <c:v>#N/A</c:v>
                </c:pt>
                <c:pt idx="692" formatCode="0.00%">
                  <c:v>#N/A</c:v>
                </c:pt>
                <c:pt idx="693" formatCode="0.00%">
                  <c:v>#N/A</c:v>
                </c:pt>
                <c:pt idx="694" formatCode="0.00%">
                  <c:v>#N/A</c:v>
                </c:pt>
                <c:pt idx="695" formatCode="0.00%">
                  <c:v>#N/A</c:v>
                </c:pt>
                <c:pt idx="696" formatCode="0.00%">
                  <c:v>#N/A</c:v>
                </c:pt>
                <c:pt idx="697" formatCode="0.00%">
                  <c:v>#N/A</c:v>
                </c:pt>
                <c:pt idx="698" formatCode="0.00%">
                  <c:v>#N/A</c:v>
                </c:pt>
                <c:pt idx="699" formatCode="0.00%">
                  <c:v>#N/A</c:v>
                </c:pt>
                <c:pt idx="700" formatCode="0.00%">
                  <c:v>#N/A</c:v>
                </c:pt>
                <c:pt idx="701" formatCode="0.00%">
                  <c:v>#N/A</c:v>
                </c:pt>
                <c:pt idx="702" formatCode="0.00%">
                  <c:v>#N/A</c:v>
                </c:pt>
                <c:pt idx="703" formatCode="0.00%">
                  <c:v>#N/A</c:v>
                </c:pt>
                <c:pt idx="704" formatCode="0.00%">
                  <c:v>#N/A</c:v>
                </c:pt>
                <c:pt idx="705" formatCode="0.00%">
                  <c:v>#N/A</c:v>
                </c:pt>
                <c:pt idx="706" formatCode="0.00%">
                  <c:v>#N/A</c:v>
                </c:pt>
                <c:pt idx="707" formatCode="0.00%">
                  <c:v>#N/A</c:v>
                </c:pt>
                <c:pt idx="708" formatCode="0.00%">
                  <c:v>#N/A</c:v>
                </c:pt>
                <c:pt idx="709" formatCode="0.00%">
                  <c:v>#N/A</c:v>
                </c:pt>
                <c:pt idx="710" formatCode="0.00%">
                  <c:v>#N/A</c:v>
                </c:pt>
                <c:pt idx="711" formatCode="0.00%">
                  <c:v>#N/A</c:v>
                </c:pt>
                <c:pt idx="712" formatCode="0.00%">
                  <c:v>#N/A</c:v>
                </c:pt>
                <c:pt idx="713" formatCode="0.00%">
                  <c:v>#N/A</c:v>
                </c:pt>
                <c:pt idx="714" formatCode="0.00%">
                  <c:v>#N/A</c:v>
                </c:pt>
                <c:pt idx="715" formatCode="0.00%">
                  <c:v>#N/A</c:v>
                </c:pt>
                <c:pt idx="716" formatCode="0.00%">
                  <c:v>#N/A</c:v>
                </c:pt>
                <c:pt idx="717" formatCode="0.00%">
                  <c:v>#N/A</c:v>
                </c:pt>
                <c:pt idx="718" formatCode="0.00%">
                  <c:v>#N/A</c:v>
                </c:pt>
                <c:pt idx="719" formatCode="0.00%">
                  <c:v>#N/A</c:v>
                </c:pt>
                <c:pt idx="720" formatCode="0.00%">
                  <c:v>#N/A</c:v>
                </c:pt>
                <c:pt idx="721" formatCode="0.00%">
                  <c:v>#N/A</c:v>
                </c:pt>
                <c:pt idx="722" formatCode="0.00%">
                  <c:v>#N/A</c:v>
                </c:pt>
                <c:pt idx="723" formatCode="0.00%">
                  <c:v>#N/A</c:v>
                </c:pt>
                <c:pt idx="724" formatCode="0.00%">
                  <c:v>#N/A</c:v>
                </c:pt>
                <c:pt idx="725" formatCode="0.00%">
                  <c:v>#N/A</c:v>
                </c:pt>
                <c:pt idx="726" formatCode="0.00%">
                  <c:v>#N/A</c:v>
                </c:pt>
                <c:pt idx="727" formatCode="0.00%">
                  <c:v>#N/A</c:v>
                </c:pt>
                <c:pt idx="728" formatCode="0.00%">
                  <c:v>#N/A</c:v>
                </c:pt>
                <c:pt idx="729" formatCode="0.00%">
                  <c:v>#N/A</c:v>
                </c:pt>
                <c:pt idx="730" formatCode="0.00%">
                  <c:v>#N/A</c:v>
                </c:pt>
                <c:pt idx="731" formatCode="0.00%">
                  <c:v>#N/A</c:v>
                </c:pt>
                <c:pt idx="732" formatCode="0.00%">
                  <c:v>#N/A</c:v>
                </c:pt>
                <c:pt idx="733" formatCode="0.00%">
                  <c:v>#N/A</c:v>
                </c:pt>
                <c:pt idx="734" formatCode="0.00%">
                  <c:v>#N/A</c:v>
                </c:pt>
                <c:pt idx="735" formatCode="0.00%">
                  <c:v>#N/A</c:v>
                </c:pt>
                <c:pt idx="736" formatCode="0.00%">
                  <c:v>#N/A</c:v>
                </c:pt>
                <c:pt idx="737" formatCode="0.00%">
                  <c:v>#N/A</c:v>
                </c:pt>
                <c:pt idx="738" formatCode="0.00%">
                  <c:v>#N/A</c:v>
                </c:pt>
                <c:pt idx="739" formatCode="0.00%">
                  <c:v>#N/A</c:v>
                </c:pt>
                <c:pt idx="740" formatCode="0.00%">
                  <c:v>#N/A</c:v>
                </c:pt>
                <c:pt idx="741" formatCode="0.00%">
                  <c:v>#N/A</c:v>
                </c:pt>
                <c:pt idx="742" formatCode="0.00%">
                  <c:v>#N/A</c:v>
                </c:pt>
                <c:pt idx="743" formatCode="0.00%">
                  <c:v>#N/A</c:v>
                </c:pt>
                <c:pt idx="744" formatCode="0.00%">
                  <c:v>#N/A</c:v>
                </c:pt>
                <c:pt idx="745" formatCode="0.00%">
                  <c:v>#N/A</c:v>
                </c:pt>
                <c:pt idx="746" formatCode="0.00%">
                  <c:v>#N/A</c:v>
                </c:pt>
                <c:pt idx="747" formatCode="0.00%">
                  <c:v>#N/A</c:v>
                </c:pt>
                <c:pt idx="748" formatCode="0.00%">
                  <c:v>#N/A</c:v>
                </c:pt>
                <c:pt idx="749" formatCode="0.00%">
                  <c:v>#N/A</c:v>
                </c:pt>
                <c:pt idx="750" formatCode="0.00%">
                  <c:v>#N/A</c:v>
                </c:pt>
                <c:pt idx="751" formatCode="0.00%">
                  <c:v>#N/A</c:v>
                </c:pt>
                <c:pt idx="752" formatCode="0.00%">
                  <c:v>#N/A</c:v>
                </c:pt>
                <c:pt idx="753" formatCode="0.00%">
                  <c:v>#N/A</c:v>
                </c:pt>
                <c:pt idx="754" formatCode="0.00%">
                  <c:v>#N/A</c:v>
                </c:pt>
                <c:pt idx="755" formatCode="0.00%">
                  <c:v>#N/A</c:v>
                </c:pt>
                <c:pt idx="756" formatCode="0.00%">
                  <c:v>#N/A</c:v>
                </c:pt>
                <c:pt idx="757" formatCode="0.00%">
                  <c:v>#N/A</c:v>
                </c:pt>
                <c:pt idx="758" formatCode="0.00%">
                  <c:v>#N/A</c:v>
                </c:pt>
                <c:pt idx="759" formatCode="0.00%">
                  <c:v>#N/A</c:v>
                </c:pt>
                <c:pt idx="760" formatCode="0.00%">
                  <c:v>#N/A</c:v>
                </c:pt>
                <c:pt idx="761" formatCode="0.00%">
                  <c:v>#N/A</c:v>
                </c:pt>
                <c:pt idx="762" formatCode="0.00%">
                  <c:v>#N/A</c:v>
                </c:pt>
                <c:pt idx="763" formatCode="0.00%">
                  <c:v>#N/A</c:v>
                </c:pt>
                <c:pt idx="764" formatCode="0.00%">
                  <c:v>#N/A</c:v>
                </c:pt>
                <c:pt idx="765" formatCode="0.00%">
                  <c:v>#N/A</c:v>
                </c:pt>
                <c:pt idx="766" formatCode="0.00%">
                  <c:v>#N/A</c:v>
                </c:pt>
                <c:pt idx="767" formatCode="0.00%">
                  <c:v>#N/A</c:v>
                </c:pt>
                <c:pt idx="768" formatCode="0.00%">
                  <c:v>#N/A</c:v>
                </c:pt>
                <c:pt idx="769" formatCode="0.00%">
                  <c:v>#N/A</c:v>
                </c:pt>
                <c:pt idx="770" formatCode="0.00%">
                  <c:v>#N/A</c:v>
                </c:pt>
                <c:pt idx="771" formatCode="0.00%">
                  <c:v>#N/A</c:v>
                </c:pt>
                <c:pt idx="772" formatCode="0.00%">
                  <c:v>#N/A</c:v>
                </c:pt>
                <c:pt idx="773" formatCode="0.00%">
                  <c:v>#N/A</c:v>
                </c:pt>
                <c:pt idx="774" formatCode="0.00%">
                  <c:v>#N/A</c:v>
                </c:pt>
                <c:pt idx="775" formatCode="0.00%">
                  <c:v>#N/A</c:v>
                </c:pt>
                <c:pt idx="776" formatCode="0.00%">
                  <c:v>#N/A</c:v>
                </c:pt>
                <c:pt idx="777" formatCode="0.00%">
                  <c:v>#N/A</c:v>
                </c:pt>
                <c:pt idx="778" formatCode="0.00%">
                  <c:v>#N/A</c:v>
                </c:pt>
                <c:pt idx="779" formatCode="0.00%">
                  <c:v>#N/A</c:v>
                </c:pt>
                <c:pt idx="780" formatCode="0.00%">
                  <c:v>#N/A</c:v>
                </c:pt>
                <c:pt idx="781" formatCode="0.00%">
                  <c:v>#N/A</c:v>
                </c:pt>
                <c:pt idx="782" formatCode="0.00%">
                  <c:v>#N/A</c:v>
                </c:pt>
                <c:pt idx="783" formatCode="0.00%">
                  <c:v>#N/A</c:v>
                </c:pt>
                <c:pt idx="784" formatCode="0.00%">
                  <c:v>#N/A</c:v>
                </c:pt>
                <c:pt idx="785" formatCode="0.00%">
                  <c:v>#N/A</c:v>
                </c:pt>
                <c:pt idx="786" formatCode="0.00%">
                  <c:v>#N/A</c:v>
                </c:pt>
                <c:pt idx="787" formatCode="0.00%">
                  <c:v>#N/A</c:v>
                </c:pt>
                <c:pt idx="788" formatCode="0.00%">
                  <c:v>#N/A</c:v>
                </c:pt>
                <c:pt idx="789" formatCode="0.00%">
                  <c:v>#N/A</c:v>
                </c:pt>
                <c:pt idx="790" formatCode="0.00%">
                  <c:v>#N/A</c:v>
                </c:pt>
                <c:pt idx="791" formatCode="0.00%">
                  <c:v>#N/A</c:v>
                </c:pt>
                <c:pt idx="792" formatCode="0.00%">
                  <c:v>#N/A</c:v>
                </c:pt>
                <c:pt idx="793" formatCode="0.00%">
                  <c:v>#N/A</c:v>
                </c:pt>
                <c:pt idx="794" formatCode="0.00%">
                  <c:v>#N/A</c:v>
                </c:pt>
                <c:pt idx="795" formatCode="0.00%">
                  <c:v>#N/A</c:v>
                </c:pt>
                <c:pt idx="796" formatCode="0.00%">
                  <c:v>#N/A</c:v>
                </c:pt>
                <c:pt idx="797" formatCode="0.00%">
                  <c:v>#N/A</c:v>
                </c:pt>
                <c:pt idx="798" formatCode="0.00%">
                  <c:v>#N/A</c:v>
                </c:pt>
                <c:pt idx="799" formatCode="0.00%">
                  <c:v>#N/A</c:v>
                </c:pt>
                <c:pt idx="800" formatCode="0.00%">
                  <c:v>#N/A</c:v>
                </c:pt>
                <c:pt idx="801" formatCode="0.00%">
                  <c:v>#N/A</c:v>
                </c:pt>
                <c:pt idx="802" formatCode="0.00%">
                  <c:v>#N/A</c:v>
                </c:pt>
                <c:pt idx="803" formatCode="0.00%">
                  <c:v>#N/A</c:v>
                </c:pt>
                <c:pt idx="804" formatCode="0.00%">
                  <c:v>#N/A</c:v>
                </c:pt>
                <c:pt idx="805" formatCode="0.00%">
                  <c:v>#N/A</c:v>
                </c:pt>
                <c:pt idx="806" formatCode="0.00%">
                  <c:v>#N/A</c:v>
                </c:pt>
                <c:pt idx="807" formatCode="0.00%">
                  <c:v>#N/A</c:v>
                </c:pt>
                <c:pt idx="808" formatCode="0.00%">
                  <c:v>#N/A</c:v>
                </c:pt>
                <c:pt idx="809" formatCode="0.00%">
                  <c:v>#N/A</c:v>
                </c:pt>
                <c:pt idx="810" formatCode="0.00%">
                  <c:v>#N/A</c:v>
                </c:pt>
                <c:pt idx="811" formatCode="0.00%">
                  <c:v>#N/A</c:v>
                </c:pt>
                <c:pt idx="812" formatCode="0.00%">
                  <c:v>#N/A</c:v>
                </c:pt>
                <c:pt idx="813" formatCode="0.00%">
                  <c:v>#N/A</c:v>
                </c:pt>
                <c:pt idx="814" formatCode="0.00%">
                  <c:v>#N/A</c:v>
                </c:pt>
                <c:pt idx="815" formatCode="0.00%">
                  <c:v>#N/A</c:v>
                </c:pt>
                <c:pt idx="816" formatCode="0.00%">
                  <c:v>#N/A</c:v>
                </c:pt>
                <c:pt idx="817" formatCode="0.00%">
                  <c:v>#N/A</c:v>
                </c:pt>
                <c:pt idx="818" formatCode="0.00%">
                  <c:v>#N/A</c:v>
                </c:pt>
                <c:pt idx="819" formatCode="0.00%">
                  <c:v>#N/A</c:v>
                </c:pt>
                <c:pt idx="820" formatCode="0.00%">
                  <c:v>#N/A</c:v>
                </c:pt>
                <c:pt idx="821" formatCode="0.00%">
                  <c:v>#N/A</c:v>
                </c:pt>
                <c:pt idx="822" formatCode="0.00%">
                  <c:v>#N/A</c:v>
                </c:pt>
                <c:pt idx="823" formatCode="0.00%">
                  <c:v>#N/A</c:v>
                </c:pt>
                <c:pt idx="824" formatCode="0.00%">
                  <c:v>#N/A</c:v>
                </c:pt>
                <c:pt idx="825" formatCode="0.00%">
                  <c:v>#N/A</c:v>
                </c:pt>
                <c:pt idx="826" formatCode="0.00%">
                  <c:v>#N/A</c:v>
                </c:pt>
                <c:pt idx="827" formatCode="0.00%">
                  <c:v>#N/A</c:v>
                </c:pt>
                <c:pt idx="828" formatCode="0.00%">
                  <c:v>#N/A</c:v>
                </c:pt>
                <c:pt idx="829" formatCode="0.00%">
                  <c:v>#N/A</c:v>
                </c:pt>
                <c:pt idx="830" formatCode="0.00%">
                  <c:v>#N/A</c:v>
                </c:pt>
                <c:pt idx="831" formatCode="0.00%">
                  <c:v>#N/A</c:v>
                </c:pt>
                <c:pt idx="832" formatCode="0.00%">
                  <c:v>#N/A</c:v>
                </c:pt>
                <c:pt idx="833" formatCode="0.00%">
                  <c:v>#N/A</c:v>
                </c:pt>
                <c:pt idx="834" formatCode="0.00%">
                  <c:v>#N/A</c:v>
                </c:pt>
                <c:pt idx="835" formatCode="0.00%">
                  <c:v>#N/A</c:v>
                </c:pt>
                <c:pt idx="836" formatCode="0.00%">
                  <c:v>#N/A</c:v>
                </c:pt>
                <c:pt idx="837" formatCode="0.00%">
                  <c:v>#N/A</c:v>
                </c:pt>
                <c:pt idx="838" formatCode="0.00%">
                  <c:v>#N/A</c:v>
                </c:pt>
                <c:pt idx="839" formatCode="0.00%">
                  <c:v>#N/A</c:v>
                </c:pt>
                <c:pt idx="840" formatCode="0.00%">
                  <c:v>#N/A</c:v>
                </c:pt>
                <c:pt idx="841" formatCode="0.00%">
                  <c:v>#N/A</c:v>
                </c:pt>
                <c:pt idx="842" formatCode="0.00%">
                  <c:v>#N/A</c:v>
                </c:pt>
                <c:pt idx="843" formatCode="0.00%">
                  <c:v>#N/A</c:v>
                </c:pt>
                <c:pt idx="844" formatCode="0.00%">
                  <c:v>#N/A</c:v>
                </c:pt>
                <c:pt idx="845" formatCode="0.00%">
                  <c:v>#N/A</c:v>
                </c:pt>
                <c:pt idx="846" formatCode="0.00%">
                  <c:v>#N/A</c:v>
                </c:pt>
                <c:pt idx="847" formatCode="0.00%">
                  <c:v>#N/A</c:v>
                </c:pt>
                <c:pt idx="848" formatCode="0.00%">
                  <c:v>#N/A</c:v>
                </c:pt>
                <c:pt idx="849" formatCode="0.00%">
                  <c:v>#N/A</c:v>
                </c:pt>
                <c:pt idx="850" formatCode="0.00%">
                  <c:v>#N/A</c:v>
                </c:pt>
                <c:pt idx="851" formatCode="0.00%">
                  <c:v>#N/A</c:v>
                </c:pt>
                <c:pt idx="852" formatCode="0.00%">
                  <c:v>#N/A</c:v>
                </c:pt>
                <c:pt idx="853" formatCode="0.00%">
                  <c:v>#N/A</c:v>
                </c:pt>
                <c:pt idx="854" formatCode="0.00%">
                  <c:v>#N/A</c:v>
                </c:pt>
                <c:pt idx="855" formatCode="0.00%">
                  <c:v>#N/A</c:v>
                </c:pt>
                <c:pt idx="856" formatCode="0.00%">
                  <c:v>#N/A</c:v>
                </c:pt>
                <c:pt idx="857" formatCode="0.00%">
                  <c:v>#N/A</c:v>
                </c:pt>
                <c:pt idx="858" formatCode="0.00%">
                  <c:v>#N/A</c:v>
                </c:pt>
                <c:pt idx="859" formatCode="0.00%">
                  <c:v>#N/A</c:v>
                </c:pt>
                <c:pt idx="860" formatCode="0.00%">
                  <c:v>#N/A</c:v>
                </c:pt>
                <c:pt idx="861" formatCode="0.00%">
                  <c:v>#N/A</c:v>
                </c:pt>
                <c:pt idx="862" formatCode="0.00%">
                  <c:v>#N/A</c:v>
                </c:pt>
                <c:pt idx="863" formatCode="0.00%">
                  <c:v>#N/A</c:v>
                </c:pt>
                <c:pt idx="864" formatCode="0.00%">
                  <c:v>#N/A</c:v>
                </c:pt>
                <c:pt idx="865" formatCode="0.00%">
                  <c:v>#N/A</c:v>
                </c:pt>
                <c:pt idx="866" formatCode="0.00%">
                  <c:v>#N/A</c:v>
                </c:pt>
                <c:pt idx="867" formatCode="0.00%">
                  <c:v>#N/A</c:v>
                </c:pt>
                <c:pt idx="868" formatCode="0.00%">
                  <c:v>#N/A</c:v>
                </c:pt>
                <c:pt idx="869" formatCode="0.00%">
                  <c:v>#N/A</c:v>
                </c:pt>
                <c:pt idx="870" formatCode="0.00%">
                  <c:v>#N/A</c:v>
                </c:pt>
                <c:pt idx="871" formatCode="0.00%">
                  <c:v>#N/A</c:v>
                </c:pt>
                <c:pt idx="872" formatCode="0.00%">
                  <c:v>#N/A</c:v>
                </c:pt>
                <c:pt idx="873" formatCode="0.00%">
                  <c:v>#N/A</c:v>
                </c:pt>
                <c:pt idx="874" formatCode="0.00%">
                  <c:v>#N/A</c:v>
                </c:pt>
                <c:pt idx="875" formatCode="0.00%">
                  <c:v>#N/A</c:v>
                </c:pt>
                <c:pt idx="876" formatCode="0.00%">
                  <c:v>#N/A</c:v>
                </c:pt>
                <c:pt idx="877" formatCode="0.00%">
                  <c:v>#N/A</c:v>
                </c:pt>
                <c:pt idx="878" formatCode="0.00%">
                  <c:v>#N/A</c:v>
                </c:pt>
                <c:pt idx="879" formatCode="0.00%">
                  <c:v>#N/A</c:v>
                </c:pt>
                <c:pt idx="880" formatCode="0.00%">
                  <c:v>#N/A</c:v>
                </c:pt>
                <c:pt idx="881" formatCode="0.00%">
                  <c:v>#N/A</c:v>
                </c:pt>
                <c:pt idx="882" formatCode="0.00%">
                  <c:v>#N/A</c:v>
                </c:pt>
                <c:pt idx="883" formatCode="0.00%">
                  <c:v>#N/A</c:v>
                </c:pt>
                <c:pt idx="884" formatCode="0.00%">
                  <c:v>#N/A</c:v>
                </c:pt>
                <c:pt idx="885" formatCode="0.00%">
                  <c:v>#N/A</c:v>
                </c:pt>
                <c:pt idx="886" formatCode="0.00%">
                  <c:v>#N/A</c:v>
                </c:pt>
                <c:pt idx="887" formatCode="0.00%">
                  <c:v>#N/A</c:v>
                </c:pt>
                <c:pt idx="888" formatCode="0.00%">
                  <c:v>#N/A</c:v>
                </c:pt>
                <c:pt idx="889" formatCode="0.00%">
                  <c:v>#N/A</c:v>
                </c:pt>
                <c:pt idx="890" formatCode="0.00%">
                  <c:v>#N/A</c:v>
                </c:pt>
                <c:pt idx="891" formatCode="0.00%">
                  <c:v>#N/A</c:v>
                </c:pt>
                <c:pt idx="892" formatCode="0.00%">
                  <c:v>#N/A</c:v>
                </c:pt>
                <c:pt idx="893" formatCode="0.00%">
                  <c:v>#N/A</c:v>
                </c:pt>
                <c:pt idx="894" formatCode="0.00%">
                  <c:v>#N/A</c:v>
                </c:pt>
                <c:pt idx="895" formatCode="0.00%">
                  <c:v>#N/A</c:v>
                </c:pt>
                <c:pt idx="896" formatCode="0.00%">
                  <c:v>#N/A</c:v>
                </c:pt>
                <c:pt idx="897" formatCode="0.00%">
                  <c:v>#N/A</c:v>
                </c:pt>
                <c:pt idx="898" formatCode="0.00%">
                  <c:v>#N/A</c:v>
                </c:pt>
                <c:pt idx="899" formatCode="0.00%">
                  <c:v>#N/A</c:v>
                </c:pt>
                <c:pt idx="900" formatCode="0.00%">
                  <c:v>#N/A</c:v>
                </c:pt>
                <c:pt idx="901" formatCode="0.00%">
                  <c:v>#N/A</c:v>
                </c:pt>
                <c:pt idx="902" formatCode="0.00%">
                  <c:v>#N/A</c:v>
                </c:pt>
                <c:pt idx="903" formatCode="0.00%">
                  <c:v>#N/A</c:v>
                </c:pt>
                <c:pt idx="904" formatCode="0.00%">
                  <c:v>#N/A</c:v>
                </c:pt>
                <c:pt idx="905" formatCode="0.00%">
                  <c:v>#N/A</c:v>
                </c:pt>
                <c:pt idx="906" formatCode="0.00%">
                  <c:v>#N/A</c:v>
                </c:pt>
                <c:pt idx="907" formatCode="0.00%">
                  <c:v>#N/A</c:v>
                </c:pt>
                <c:pt idx="908" formatCode="0.00%">
                  <c:v>#N/A</c:v>
                </c:pt>
                <c:pt idx="909" formatCode="0.00%">
                  <c:v>#N/A</c:v>
                </c:pt>
                <c:pt idx="910" formatCode="0.00%">
                  <c:v>#N/A</c:v>
                </c:pt>
                <c:pt idx="911" formatCode="0.00%">
                  <c:v>#N/A</c:v>
                </c:pt>
                <c:pt idx="912" formatCode="0.00%">
                  <c:v>#N/A</c:v>
                </c:pt>
                <c:pt idx="913" formatCode="0.00%">
                  <c:v>#N/A</c:v>
                </c:pt>
                <c:pt idx="914" formatCode="0.00%">
                  <c:v>#N/A</c:v>
                </c:pt>
                <c:pt idx="915" formatCode="0.00%">
                  <c:v>#N/A</c:v>
                </c:pt>
                <c:pt idx="916" formatCode="0.00%">
                  <c:v>#N/A</c:v>
                </c:pt>
                <c:pt idx="917" formatCode="0.00%">
                  <c:v>#N/A</c:v>
                </c:pt>
                <c:pt idx="918" formatCode="0.00%">
                  <c:v>#N/A</c:v>
                </c:pt>
                <c:pt idx="919" formatCode="0.00%">
                  <c:v>#N/A</c:v>
                </c:pt>
                <c:pt idx="920" formatCode="0.00%">
                  <c:v>#N/A</c:v>
                </c:pt>
                <c:pt idx="921" formatCode="0.00%">
                  <c:v>#N/A</c:v>
                </c:pt>
                <c:pt idx="922" formatCode="0.00%">
                  <c:v>#N/A</c:v>
                </c:pt>
                <c:pt idx="923" formatCode="0.00%">
                  <c:v>#N/A</c:v>
                </c:pt>
                <c:pt idx="924" formatCode="0.00%">
                  <c:v>#N/A</c:v>
                </c:pt>
                <c:pt idx="925" formatCode="0.00%">
                  <c:v>#N/A</c:v>
                </c:pt>
                <c:pt idx="926" formatCode="0.00%">
                  <c:v>#N/A</c:v>
                </c:pt>
                <c:pt idx="927" formatCode="0.00%">
                  <c:v>#N/A</c:v>
                </c:pt>
                <c:pt idx="928" formatCode="0.00%">
                  <c:v>#N/A</c:v>
                </c:pt>
                <c:pt idx="929" formatCode="0.00%">
                  <c:v>#N/A</c:v>
                </c:pt>
                <c:pt idx="930" formatCode="0.00%">
                  <c:v>#N/A</c:v>
                </c:pt>
                <c:pt idx="931" formatCode="0.00%">
                  <c:v>#N/A</c:v>
                </c:pt>
                <c:pt idx="932" formatCode="0.00%">
                  <c:v>#N/A</c:v>
                </c:pt>
                <c:pt idx="933" formatCode="0.00%">
                  <c:v>#N/A</c:v>
                </c:pt>
                <c:pt idx="934" formatCode="0.00%">
                  <c:v>#N/A</c:v>
                </c:pt>
                <c:pt idx="935" formatCode="0.00%">
                  <c:v>#N/A</c:v>
                </c:pt>
                <c:pt idx="936" formatCode="0.00%">
                  <c:v>#N/A</c:v>
                </c:pt>
                <c:pt idx="937" formatCode="0.00%">
                  <c:v>#N/A</c:v>
                </c:pt>
                <c:pt idx="938" formatCode="0.00%">
                  <c:v>#N/A</c:v>
                </c:pt>
                <c:pt idx="939" formatCode="0.00%">
                  <c:v>#N/A</c:v>
                </c:pt>
                <c:pt idx="940" formatCode="0.00%">
                  <c:v>#N/A</c:v>
                </c:pt>
                <c:pt idx="941" formatCode="0.00%">
                  <c:v>#N/A</c:v>
                </c:pt>
                <c:pt idx="942" formatCode="0.00%">
                  <c:v>#N/A</c:v>
                </c:pt>
                <c:pt idx="943" formatCode="0.00%">
                  <c:v>#N/A</c:v>
                </c:pt>
                <c:pt idx="944" formatCode="0.00%">
                  <c:v>#N/A</c:v>
                </c:pt>
                <c:pt idx="945" formatCode="0.00%">
                  <c:v>#N/A</c:v>
                </c:pt>
                <c:pt idx="946" formatCode="0.00%">
                  <c:v>#N/A</c:v>
                </c:pt>
                <c:pt idx="947" formatCode="0.00%">
                  <c:v>#N/A</c:v>
                </c:pt>
                <c:pt idx="948" formatCode="0.00%">
                  <c:v>#N/A</c:v>
                </c:pt>
                <c:pt idx="949" formatCode="0.00%">
                  <c:v>#N/A</c:v>
                </c:pt>
                <c:pt idx="950" formatCode="0.00%">
                  <c:v>#N/A</c:v>
                </c:pt>
                <c:pt idx="951" formatCode="0.00%">
                  <c:v>#N/A</c:v>
                </c:pt>
                <c:pt idx="952" formatCode="0.00%">
                  <c:v>#N/A</c:v>
                </c:pt>
                <c:pt idx="953" formatCode="0.00%">
                  <c:v>#N/A</c:v>
                </c:pt>
                <c:pt idx="954" formatCode="0.00%">
                  <c:v>#N/A</c:v>
                </c:pt>
                <c:pt idx="955" formatCode="0.00%">
                  <c:v>#N/A</c:v>
                </c:pt>
                <c:pt idx="956" formatCode="0.00%">
                  <c:v>#N/A</c:v>
                </c:pt>
                <c:pt idx="957" formatCode="0.00%">
                  <c:v>#N/A</c:v>
                </c:pt>
                <c:pt idx="958" formatCode="0.00%">
                  <c:v>#N/A</c:v>
                </c:pt>
                <c:pt idx="959" formatCode="0.00%">
                  <c:v>#N/A</c:v>
                </c:pt>
                <c:pt idx="960" formatCode="0.00%">
                  <c:v>#N/A</c:v>
                </c:pt>
                <c:pt idx="961" formatCode="0.00%">
                  <c:v>#N/A</c:v>
                </c:pt>
                <c:pt idx="962" formatCode="0.00%">
                  <c:v>#N/A</c:v>
                </c:pt>
                <c:pt idx="963" formatCode="0.00%">
                  <c:v>#N/A</c:v>
                </c:pt>
                <c:pt idx="964" formatCode="0.00%">
                  <c:v>#N/A</c:v>
                </c:pt>
                <c:pt idx="965" formatCode="0.00%">
                  <c:v>#N/A</c:v>
                </c:pt>
                <c:pt idx="966" formatCode="0.00%">
                  <c:v>#N/A</c:v>
                </c:pt>
                <c:pt idx="967" formatCode="0.00%">
                  <c:v>#N/A</c:v>
                </c:pt>
                <c:pt idx="968" formatCode="0.00%">
                  <c:v>#N/A</c:v>
                </c:pt>
                <c:pt idx="969" formatCode="0.00%">
                  <c:v>#N/A</c:v>
                </c:pt>
                <c:pt idx="970" formatCode="0.00%">
                  <c:v>#N/A</c:v>
                </c:pt>
                <c:pt idx="971" formatCode="0.00%">
                  <c:v>#N/A</c:v>
                </c:pt>
                <c:pt idx="972" formatCode="0.00%">
                  <c:v>#N/A</c:v>
                </c:pt>
                <c:pt idx="973" formatCode="0.00%">
                  <c:v>#N/A</c:v>
                </c:pt>
                <c:pt idx="974" formatCode="0.00%">
                  <c:v>#N/A</c:v>
                </c:pt>
                <c:pt idx="975" formatCode="0.00%">
                  <c:v>#N/A</c:v>
                </c:pt>
                <c:pt idx="976" formatCode="0.00%">
                  <c:v>#N/A</c:v>
                </c:pt>
                <c:pt idx="977" formatCode="0.00%">
                  <c:v>#N/A</c:v>
                </c:pt>
                <c:pt idx="978" formatCode="0.00%">
                  <c:v>#N/A</c:v>
                </c:pt>
                <c:pt idx="979" formatCode="0.00%">
                  <c:v>#N/A</c:v>
                </c:pt>
                <c:pt idx="980" formatCode="0.00%">
                  <c:v>#N/A</c:v>
                </c:pt>
                <c:pt idx="981" formatCode="0.00%">
                  <c:v>#N/A</c:v>
                </c:pt>
                <c:pt idx="982" formatCode="0.00%">
                  <c:v>#N/A</c:v>
                </c:pt>
                <c:pt idx="983" formatCode="0.00%">
                  <c:v>#N/A</c:v>
                </c:pt>
                <c:pt idx="984" formatCode="0.00%">
                  <c:v>#N/A</c:v>
                </c:pt>
                <c:pt idx="985" formatCode="0.00%">
                  <c:v>#N/A</c:v>
                </c:pt>
                <c:pt idx="986" formatCode="0.00%">
                  <c:v>#N/A</c:v>
                </c:pt>
                <c:pt idx="987" formatCode="0.00%">
                  <c:v>#N/A</c:v>
                </c:pt>
                <c:pt idx="988" formatCode="0.00%">
                  <c:v>#N/A</c:v>
                </c:pt>
                <c:pt idx="989" formatCode="0.00%">
                  <c:v>#N/A</c:v>
                </c:pt>
                <c:pt idx="990" formatCode="0.00%">
                  <c:v>#N/A</c:v>
                </c:pt>
                <c:pt idx="991" formatCode="0.00%">
                  <c:v>#N/A</c:v>
                </c:pt>
                <c:pt idx="992" formatCode="0.00%">
                  <c:v>#N/A</c:v>
                </c:pt>
                <c:pt idx="993" formatCode="0.00%">
                  <c:v>#N/A</c:v>
                </c:pt>
                <c:pt idx="994" formatCode="0.00%">
                  <c:v>#N/A</c:v>
                </c:pt>
                <c:pt idx="995" formatCode="0.00%">
                  <c:v>#N/A</c:v>
                </c:pt>
                <c:pt idx="996" formatCode="0.00%">
                  <c:v>#N/A</c:v>
                </c:pt>
                <c:pt idx="997" formatCode="0.00%">
                  <c:v>#N/A</c:v>
                </c:pt>
                <c:pt idx="998" formatCode="0.00%">
                  <c:v>#N/A</c:v>
                </c:pt>
                <c:pt idx="999" formatCode="0.00%">
                  <c:v>#N/A</c:v>
                </c:pt>
                <c:pt idx="1000" formatCode="0.00%">
                  <c:v>#N/A</c:v>
                </c:pt>
                <c:pt idx="1001" formatCode="0.00%">
                  <c:v>#N/A</c:v>
                </c:pt>
                <c:pt idx="1002" formatCode="0.00%">
                  <c:v>#N/A</c:v>
                </c:pt>
                <c:pt idx="1003" formatCode="0.00%">
                  <c:v>#N/A</c:v>
                </c:pt>
                <c:pt idx="1004" formatCode="0.00%">
                  <c:v>#N/A</c:v>
                </c:pt>
                <c:pt idx="1005" formatCode="0.00%">
                  <c:v>#N/A</c:v>
                </c:pt>
                <c:pt idx="1006" formatCode="0.00%">
                  <c:v>#N/A</c:v>
                </c:pt>
                <c:pt idx="1007" formatCode="0.00%">
                  <c:v>#N/A</c:v>
                </c:pt>
                <c:pt idx="1008" formatCode="0.00%">
                  <c:v>#N/A</c:v>
                </c:pt>
                <c:pt idx="1009" formatCode="0.00%">
                  <c:v>#N/A</c:v>
                </c:pt>
                <c:pt idx="1010" formatCode="0.00%">
                  <c:v>#N/A</c:v>
                </c:pt>
                <c:pt idx="1011" formatCode="0.00%">
                  <c:v>#N/A</c:v>
                </c:pt>
                <c:pt idx="1012" formatCode="0.00%">
                  <c:v>#N/A</c:v>
                </c:pt>
                <c:pt idx="1013" formatCode="0.00%">
                  <c:v>#N/A</c:v>
                </c:pt>
                <c:pt idx="1014" formatCode="0.00%">
                  <c:v>#N/A</c:v>
                </c:pt>
                <c:pt idx="1015" formatCode="0.00%">
                  <c:v>#N/A</c:v>
                </c:pt>
                <c:pt idx="1016" formatCode="0.00%">
                  <c:v>#N/A</c:v>
                </c:pt>
                <c:pt idx="1017" formatCode="0.00%">
                  <c:v>#N/A</c:v>
                </c:pt>
                <c:pt idx="1018" formatCode="0.00%">
                  <c:v>#N/A</c:v>
                </c:pt>
                <c:pt idx="1019" formatCode="0.00%">
                  <c:v>#N/A</c:v>
                </c:pt>
                <c:pt idx="1020" formatCode="0.00%">
                  <c:v>#N/A</c:v>
                </c:pt>
                <c:pt idx="1021" formatCode="0.00%">
                  <c:v>#N/A</c:v>
                </c:pt>
                <c:pt idx="1022" formatCode="0.00%">
                  <c:v>#N/A</c:v>
                </c:pt>
                <c:pt idx="1023" formatCode="0.00%">
                  <c:v>#N/A</c:v>
                </c:pt>
                <c:pt idx="1024" formatCode="0.00%">
                  <c:v>#N/A</c:v>
                </c:pt>
                <c:pt idx="1025" formatCode="0.00%">
                  <c:v>#N/A</c:v>
                </c:pt>
                <c:pt idx="1026" formatCode="0.00%">
                  <c:v>#N/A</c:v>
                </c:pt>
                <c:pt idx="1027" formatCode="0.00%">
                  <c:v>#N/A</c:v>
                </c:pt>
                <c:pt idx="1028" formatCode="0.00%">
                  <c:v>#N/A</c:v>
                </c:pt>
                <c:pt idx="1029" formatCode="0.00%">
                  <c:v>#N/A</c:v>
                </c:pt>
                <c:pt idx="1030" formatCode="0.00%">
                  <c:v>#N/A</c:v>
                </c:pt>
                <c:pt idx="1031" formatCode="0.00%">
                  <c:v>#N/A</c:v>
                </c:pt>
                <c:pt idx="1032" formatCode="0.00%">
                  <c:v>#N/A</c:v>
                </c:pt>
                <c:pt idx="1033" formatCode="0.00%">
                  <c:v>#N/A</c:v>
                </c:pt>
                <c:pt idx="1034" formatCode="0.00%">
                  <c:v>#N/A</c:v>
                </c:pt>
                <c:pt idx="1035" formatCode="0.00%">
                  <c:v>#N/A</c:v>
                </c:pt>
                <c:pt idx="1036" formatCode="0.00%">
                  <c:v>#N/A</c:v>
                </c:pt>
                <c:pt idx="1037" formatCode="0.00%">
                  <c:v>#N/A</c:v>
                </c:pt>
                <c:pt idx="1038" formatCode="0.00%">
                  <c:v>#N/A</c:v>
                </c:pt>
                <c:pt idx="1039" formatCode="0.00%">
                  <c:v>#N/A</c:v>
                </c:pt>
                <c:pt idx="1040" formatCode="0.00%">
                  <c:v>#N/A</c:v>
                </c:pt>
                <c:pt idx="1041" formatCode="0.00%">
                  <c:v>#N/A</c:v>
                </c:pt>
                <c:pt idx="1042" formatCode="0.00%">
                  <c:v>#N/A</c:v>
                </c:pt>
                <c:pt idx="1043" formatCode="0.00%">
                  <c:v>#N/A</c:v>
                </c:pt>
                <c:pt idx="1044" formatCode="0.00%">
                  <c:v>#N/A</c:v>
                </c:pt>
                <c:pt idx="1045" formatCode="0.00%">
                  <c:v>#N/A</c:v>
                </c:pt>
                <c:pt idx="1046" formatCode="0.00%">
                  <c:v>#N/A</c:v>
                </c:pt>
                <c:pt idx="1047" formatCode="0.00%">
                  <c:v>#N/A</c:v>
                </c:pt>
                <c:pt idx="1048" formatCode="0.00%">
                  <c:v>#N/A</c:v>
                </c:pt>
                <c:pt idx="1049" formatCode="0.00%">
                  <c:v>#N/A</c:v>
                </c:pt>
                <c:pt idx="1050" formatCode="0.00%">
                  <c:v>#N/A</c:v>
                </c:pt>
                <c:pt idx="1051" formatCode="0.00%">
                  <c:v>#N/A</c:v>
                </c:pt>
                <c:pt idx="1052" formatCode="0.00%">
                  <c:v>#N/A</c:v>
                </c:pt>
                <c:pt idx="1053" formatCode="0.00%">
                  <c:v>#N/A</c:v>
                </c:pt>
                <c:pt idx="1054" formatCode="0.00%">
                  <c:v>#N/A</c:v>
                </c:pt>
                <c:pt idx="1055" formatCode="0.00%">
                  <c:v>#N/A</c:v>
                </c:pt>
                <c:pt idx="1056" formatCode="0.00%">
                  <c:v>#N/A</c:v>
                </c:pt>
                <c:pt idx="1057" formatCode="0.00%">
                  <c:v>#N/A</c:v>
                </c:pt>
                <c:pt idx="1058" formatCode="0.00%">
                  <c:v>#N/A</c:v>
                </c:pt>
                <c:pt idx="1059" formatCode="0.00%">
                  <c:v>#N/A</c:v>
                </c:pt>
                <c:pt idx="1060" formatCode="0.00%">
                  <c:v>#N/A</c:v>
                </c:pt>
                <c:pt idx="1061" formatCode="0.00%">
                  <c:v>#N/A</c:v>
                </c:pt>
                <c:pt idx="1062" formatCode="0.00%">
                  <c:v>#N/A</c:v>
                </c:pt>
                <c:pt idx="1063" formatCode="0.00%">
                  <c:v>#N/A</c:v>
                </c:pt>
                <c:pt idx="1064" formatCode="0.00%">
                  <c:v>#N/A</c:v>
                </c:pt>
                <c:pt idx="1065" formatCode="0.00%">
                  <c:v>#N/A</c:v>
                </c:pt>
                <c:pt idx="1066" formatCode="0.00%">
                  <c:v>#N/A</c:v>
                </c:pt>
                <c:pt idx="1067" formatCode="0.00%">
                  <c:v>#N/A</c:v>
                </c:pt>
                <c:pt idx="1068" formatCode="0.00%">
                  <c:v>#N/A</c:v>
                </c:pt>
                <c:pt idx="1069" formatCode="0.00%">
                  <c:v>#N/A</c:v>
                </c:pt>
                <c:pt idx="1070" formatCode="0.00%">
                  <c:v>#N/A</c:v>
                </c:pt>
                <c:pt idx="1071" formatCode="0.00%">
                  <c:v>#N/A</c:v>
                </c:pt>
                <c:pt idx="1072" formatCode="0.00%">
                  <c:v>#N/A</c:v>
                </c:pt>
                <c:pt idx="1073" formatCode="0.00%">
                  <c:v>#N/A</c:v>
                </c:pt>
                <c:pt idx="1074" formatCode="0.00%">
                  <c:v>#N/A</c:v>
                </c:pt>
                <c:pt idx="1075" formatCode="0.00%">
                  <c:v>#N/A</c:v>
                </c:pt>
                <c:pt idx="1076" formatCode="0.00%">
                  <c:v>#N/A</c:v>
                </c:pt>
                <c:pt idx="1077" formatCode="0.00%">
                  <c:v>#N/A</c:v>
                </c:pt>
                <c:pt idx="1078" formatCode="0.00%">
                  <c:v>#N/A</c:v>
                </c:pt>
                <c:pt idx="1079" formatCode="0.00%">
                  <c:v>#N/A</c:v>
                </c:pt>
                <c:pt idx="1080" formatCode="0.00%">
                  <c:v>#N/A</c:v>
                </c:pt>
                <c:pt idx="1081" formatCode="0.00%">
                  <c:v>#N/A</c:v>
                </c:pt>
                <c:pt idx="1082" formatCode="0.00%">
                  <c:v>#N/A</c:v>
                </c:pt>
                <c:pt idx="1083" formatCode="0.00%">
                  <c:v>#N/A</c:v>
                </c:pt>
                <c:pt idx="1084" formatCode="0.00%">
                  <c:v>#N/A</c:v>
                </c:pt>
                <c:pt idx="1085" formatCode="0.00%">
                  <c:v>#N/A</c:v>
                </c:pt>
                <c:pt idx="1086" formatCode="0.00%">
                  <c:v>#N/A</c:v>
                </c:pt>
                <c:pt idx="1087" formatCode="0.00%">
                  <c:v>#N/A</c:v>
                </c:pt>
                <c:pt idx="1088" formatCode="0.00%">
                  <c:v>#N/A</c:v>
                </c:pt>
                <c:pt idx="1089" formatCode="0.00%">
                  <c:v>#N/A</c:v>
                </c:pt>
                <c:pt idx="1090" formatCode="0.00%">
                  <c:v>#N/A</c:v>
                </c:pt>
                <c:pt idx="1091" formatCode="0.00%">
                  <c:v>#N/A</c:v>
                </c:pt>
                <c:pt idx="1092" formatCode="0.00%">
                  <c:v>#N/A</c:v>
                </c:pt>
                <c:pt idx="1093" formatCode="0.00%">
                  <c:v>#N/A</c:v>
                </c:pt>
                <c:pt idx="1094" formatCode="0.00%">
                  <c:v>#N/A</c:v>
                </c:pt>
                <c:pt idx="1095" formatCode="0.00%">
                  <c:v>#N/A</c:v>
                </c:pt>
                <c:pt idx="1096" formatCode="0.00%">
                  <c:v>#N/A</c:v>
                </c:pt>
                <c:pt idx="1097" formatCode="0.00%">
                  <c:v>#N/A</c:v>
                </c:pt>
                <c:pt idx="1098" formatCode="0.00%">
                  <c:v>#N/A</c:v>
                </c:pt>
                <c:pt idx="1099" formatCode="0.00%">
                  <c:v>#N/A</c:v>
                </c:pt>
                <c:pt idx="1100" formatCode="0.00%">
                  <c:v>#N/A</c:v>
                </c:pt>
                <c:pt idx="1101" formatCode="0.00%">
                  <c:v>#N/A</c:v>
                </c:pt>
                <c:pt idx="1102" formatCode="0.00%">
                  <c:v>#N/A</c:v>
                </c:pt>
                <c:pt idx="1103" formatCode="0.00%">
                  <c:v>#N/A</c:v>
                </c:pt>
                <c:pt idx="1104" formatCode="0.00%">
                  <c:v>#N/A</c:v>
                </c:pt>
                <c:pt idx="1105" formatCode="0.00%">
                  <c:v>#N/A</c:v>
                </c:pt>
                <c:pt idx="1106" formatCode="0.00%">
                  <c:v>#N/A</c:v>
                </c:pt>
                <c:pt idx="1107" formatCode="0.00%">
                  <c:v>#N/A</c:v>
                </c:pt>
                <c:pt idx="1108" formatCode="0.00%">
                  <c:v>#N/A</c:v>
                </c:pt>
                <c:pt idx="1109" formatCode="0.00%">
                  <c:v>#N/A</c:v>
                </c:pt>
                <c:pt idx="1110" formatCode="0.00%">
                  <c:v>#N/A</c:v>
                </c:pt>
                <c:pt idx="1111" formatCode="0.00%">
                  <c:v>#N/A</c:v>
                </c:pt>
                <c:pt idx="1112" formatCode="0.00%">
                  <c:v>#N/A</c:v>
                </c:pt>
                <c:pt idx="1113" formatCode="0.00%">
                  <c:v>#N/A</c:v>
                </c:pt>
                <c:pt idx="1114" formatCode="0.00%">
                  <c:v>#N/A</c:v>
                </c:pt>
                <c:pt idx="1115" formatCode="0.00%">
                  <c:v>#N/A</c:v>
                </c:pt>
                <c:pt idx="1116" formatCode="0.00%">
                  <c:v>#N/A</c:v>
                </c:pt>
                <c:pt idx="1117" formatCode="0.00%">
                  <c:v>#N/A</c:v>
                </c:pt>
                <c:pt idx="1118" formatCode="0.00%">
                  <c:v>#N/A</c:v>
                </c:pt>
                <c:pt idx="1119" formatCode="0.00%">
                  <c:v>#N/A</c:v>
                </c:pt>
                <c:pt idx="1120" formatCode="0.00%">
                  <c:v>#N/A</c:v>
                </c:pt>
                <c:pt idx="1121" formatCode="0.00%">
                  <c:v>#N/A</c:v>
                </c:pt>
                <c:pt idx="1122" formatCode="0.00%">
                  <c:v>#N/A</c:v>
                </c:pt>
                <c:pt idx="1123" formatCode="0.00%">
                  <c:v>#N/A</c:v>
                </c:pt>
                <c:pt idx="1124" formatCode="0.00%">
                  <c:v>#N/A</c:v>
                </c:pt>
                <c:pt idx="1125" formatCode="0.00%">
                  <c:v>#N/A</c:v>
                </c:pt>
                <c:pt idx="1126" formatCode="0.00%">
                  <c:v>#N/A</c:v>
                </c:pt>
                <c:pt idx="1127" formatCode="0.00%">
                  <c:v>#N/A</c:v>
                </c:pt>
                <c:pt idx="1128" formatCode="0.00%">
                  <c:v>#N/A</c:v>
                </c:pt>
                <c:pt idx="1129" formatCode="0.00%">
                  <c:v>#N/A</c:v>
                </c:pt>
                <c:pt idx="1130" formatCode="0.00%">
                  <c:v>#N/A</c:v>
                </c:pt>
                <c:pt idx="1131" formatCode="0.00%">
                  <c:v>#N/A</c:v>
                </c:pt>
                <c:pt idx="1132" formatCode="0.00%">
                  <c:v>#N/A</c:v>
                </c:pt>
                <c:pt idx="1133" formatCode="0.00%">
                  <c:v>#N/A</c:v>
                </c:pt>
                <c:pt idx="1134" formatCode="0.00%">
                  <c:v>#N/A</c:v>
                </c:pt>
                <c:pt idx="1135" formatCode="0.00%">
                  <c:v>#N/A</c:v>
                </c:pt>
                <c:pt idx="1136" formatCode="0.00%">
                  <c:v>#N/A</c:v>
                </c:pt>
                <c:pt idx="1137" formatCode="0.00%">
                  <c:v>#N/A</c:v>
                </c:pt>
                <c:pt idx="1138" formatCode="0.00%">
                  <c:v>#N/A</c:v>
                </c:pt>
                <c:pt idx="1139" formatCode="0.00%">
                  <c:v>#N/A</c:v>
                </c:pt>
                <c:pt idx="1140" formatCode="0.00%">
                  <c:v>#N/A</c:v>
                </c:pt>
                <c:pt idx="1141" formatCode="0.00%">
                  <c:v>#N/A</c:v>
                </c:pt>
                <c:pt idx="1142" formatCode="0.00%">
                  <c:v>#N/A</c:v>
                </c:pt>
                <c:pt idx="1143" formatCode="0.00%">
                  <c:v>#N/A</c:v>
                </c:pt>
                <c:pt idx="1144" formatCode="0.00%">
                  <c:v>#N/A</c:v>
                </c:pt>
                <c:pt idx="1145" formatCode="0.00%">
                  <c:v>#N/A</c:v>
                </c:pt>
                <c:pt idx="1146" formatCode="0.00%">
                  <c:v>#N/A</c:v>
                </c:pt>
                <c:pt idx="1147" formatCode="0.00%">
                  <c:v>#N/A</c:v>
                </c:pt>
                <c:pt idx="1148" formatCode="0.00%">
                  <c:v>#N/A</c:v>
                </c:pt>
                <c:pt idx="1149" formatCode="0.00%">
                  <c:v>#N/A</c:v>
                </c:pt>
                <c:pt idx="1150" formatCode="0.00%">
                  <c:v>#N/A</c:v>
                </c:pt>
                <c:pt idx="1151" formatCode="0.00%">
                  <c:v>#N/A</c:v>
                </c:pt>
                <c:pt idx="1152" formatCode="0.00%">
                  <c:v>#N/A</c:v>
                </c:pt>
                <c:pt idx="1153" formatCode="0.00%">
                  <c:v>#N/A</c:v>
                </c:pt>
                <c:pt idx="1154" formatCode="0.00%">
                  <c:v>#N/A</c:v>
                </c:pt>
                <c:pt idx="1155" formatCode="0.00%">
                  <c:v>#N/A</c:v>
                </c:pt>
                <c:pt idx="1156" formatCode="0.00%">
                  <c:v>#N/A</c:v>
                </c:pt>
                <c:pt idx="1157" formatCode="0.00%">
                  <c:v>#N/A</c:v>
                </c:pt>
                <c:pt idx="1158" formatCode="0.00%">
                  <c:v>#N/A</c:v>
                </c:pt>
                <c:pt idx="1159" formatCode="0.00%">
                  <c:v>#N/A</c:v>
                </c:pt>
                <c:pt idx="1160" formatCode="0.00%">
                  <c:v>#N/A</c:v>
                </c:pt>
                <c:pt idx="1161" formatCode="0.00%">
                  <c:v>#N/A</c:v>
                </c:pt>
                <c:pt idx="1162" formatCode="0.00%">
                  <c:v>#N/A</c:v>
                </c:pt>
                <c:pt idx="1163" formatCode="0.00%">
                  <c:v>#N/A</c:v>
                </c:pt>
                <c:pt idx="1164" formatCode="0.00%">
                  <c:v>#N/A</c:v>
                </c:pt>
                <c:pt idx="1165" formatCode="0.00%">
                  <c:v>#N/A</c:v>
                </c:pt>
                <c:pt idx="1166" formatCode="0.00%">
                  <c:v>#N/A</c:v>
                </c:pt>
                <c:pt idx="1167" formatCode="0.00%">
                  <c:v>#N/A</c:v>
                </c:pt>
                <c:pt idx="1168" formatCode="0.00%">
                  <c:v>#N/A</c:v>
                </c:pt>
                <c:pt idx="1169" formatCode="0.00%">
                  <c:v>#N/A</c:v>
                </c:pt>
                <c:pt idx="1170" formatCode="0.00%">
                  <c:v>#N/A</c:v>
                </c:pt>
                <c:pt idx="1171" formatCode="0.00%">
                  <c:v>#N/A</c:v>
                </c:pt>
                <c:pt idx="1172" formatCode="0.00%">
                  <c:v>#N/A</c:v>
                </c:pt>
                <c:pt idx="1173" formatCode="0.00%">
                  <c:v>#N/A</c:v>
                </c:pt>
                <c:pt idx="1174" formatCode="0.00%">
                  <c:v>#N/A</c:v>
                </c:pt>
                <c:pt idx="1175" formatCode="0.00%">
                  <c:v>#N/A</c:v>
                </c:pt>
                <c:pt idx="1176" formatCode="0.00%">
                  <c:v>#N/A</c:v>
                </c:pt>
                <c:pt idx="1177" formatCode="0.00%">
                  <c:v>#N/A</c:v>
                </c:pt>
                <c:pt idx="1178" formatCode="0.00%">
                  <c:v>#N/A</c:v>
                </c:pt>
                <c:pt idx="1179" formatCode="0.00%">
                  <c:v>#N/A</c:v>
                </c:pt>
                <c:pt idx="1180" formatCode="0.00%">
                  <c:v>#N/A</c:v>
                </c:pt>
                <c:pt idx="1181" formatCode="0.00%">
                  <c:v>#N/A</c:v>
                </c:pt>
                <c:pt idx="1182" formatCode="0.00%">
                  <c:v>#N/A</c:v>
                </c:pt>
                <c:pt idx="1183" formatCode="0.00%">
                  <c:v>#N/A</c:v>
                </c:pt>
                <c:pt idx="1184" formatCode="0.00%">
                  <c:v>#N/A</c:v>
                </c:pt>
                <c:pt idx="1185" formatCode="0.00%">
                  <c:v>#N/A</c:v>
                </c:pt>
                <c:pt idx="1186" formatCode="0.00%">
                  <c:v>#N/A</c:v>
                </c:pt>
                <c:pt idx="1187" formatCode="0.00%">
                  <c:v>#N/A</c:v>
                </c:pt>
                <c:pt idx="1188" formatCode="0.00%">
                  <c:v>#N/A</c:v>
                </c:pt>
                <c:pt idx="1189" formatCode="0.00%">
                  <c:v>#N/A</c:v>
                </c:pt>
                <c:pt idx="1190" formatCode="0.00%">
                  <c:v>#N/A</c:v>
                </c:pt>
                <c:pt idx="1191" formatCode="0.00%">
                  <c:v>#N/A</c:v>
                </c:pt>
                <c:pt idx="1192" formatCode="0.00%">
                  <c:v>#N/A</c:v>
                </c:pt>
                <c:pt idx="1193" formatCode="0.00%">
                  <c:v>#N/A</c:v>
                </c:pt>
                <c:pt idx="1194" formatCode="0.00%">
                  <c:v>#N/A</c:v>
                </c:pt>
                <c:pt idx="1195" formatCode="0.00%">
                  <c:v>#N/A</c:v>
                </c:pt>
                <c:pt idx="1196" formatCode="0.00%">
                  <c:v>#N/A</c:v>
                </c:pt>
                <c:pt idx="1197" formatCode="0.00%">
                  <c:v>#N/A</c:v>
                </c:pt>
                <c:pt idx="1198" formatCode="0.00%">
                  <c:v>#N/A</c:v>
                </c:pt>
                <c:pt idx="1199" formatCode="0.00%">
                  <c:v>#N/A</c:v>
                </c:pt>
                <c:pt idx="1200" formatCode="0.00%">
                  <c:v>#N/A</c:v>
                </c:pt>
                <c:pt idx="1201" formatCode="0.00%">
                  <c:v>#N/A</c:v>
                </c:pt>
                <c:pt idx="1202" formatCode="0.00%">
                  <c:v>#N/A</c:v>
                </c:pt>
                <c:pt idx="1203" formatCode="0.00%">
                  <c:v>#N/A</c:v>
                </c:pt>
                <c:pt idx="1204" formatCode="0.00%">
                  <c:v>#N/A</c:v>
                </c:pt>
                <c:pt idx="1205" formatCode="0.00%">
                  <c:v>#N/A</c:v>
                </c:pt>
                <c:pt idx="1206" formatCode="0.00%">
                  <c:v>#N/A</c:v>
                </c:pt>
                <c:pt idx="1207" formatCode="0.00%">
                  <c:v>#N/A</c:v>
                </c:pt>
                <c:pt idx="1208" formatCode="0.00%">
                  <c:v>#N/A</c:v>
                </c:pt>
                <c:pt idx="1209" formatCode="0.00%">
                  <c:v>#N/A</c:v>
                </c:pt>
                <c:pt idx="1210" formatCode="0.00%">
                  <c:v>#N/A</c:v>
                </c:pt>
                <c:pt idx="1211" formatCode="0.00%">
                  <c:v>#N/A</c:v>
                </c:pt>
                <c:pt idx="1212" formatCode="0.00%">
                  <c:v>#N/A</c:v>
                </c:pt>
                <c:pt idx="1213" formatCode="0.00%">
                  <c:v>#N/A</c:v>
                </c:pt>
                <c:pt idx="1214" formatCode="0.00%">
                  <c:v>#N/A</c:v>
                </c:pt>
                <c:pt idx="1215" formatCode="0.00%">
                  <c:v>#N/A</c:v>
                </c:pt>
                <c:pt idx="1216" formatCode="0.00%">
                  <c:v>#N/A</c:v>
                </c:pt>
                <c:pt idx="1217" formatCode="0.00%">
                  <c:v>#N/A</c:v>
                </c:pt>
                <c:pt idx="1218" formatCode="0.00%">
                  <c:v>#N/A</c:v>
                </c:pt>
                <c:pt idx="1219" formatCode="0.00%">
                  <c:v>#N/A</c:v>
                </c:pt>
                <c:pt idx="1220" formatCode="0.00%">
                  <c:v>#N/A</c:v>
                </c:pt>
                <c:pt idx="1221" formatCode="0.00%">
                  <c:v>#N/A</c:v>
                </c:pt>
                <c:pt idx="1222" formatCode="0.00%">
                  <c:v>#N/A</c:v>
                </c:pt>
                <c:pt idx="1223" formatCode="0.00%">
                  <c:v>#N/A</c:v>
                </c:pt>
                <c:pt idx="1224" formatCode="0.00%">
                  <c:v>#N/A</c:v>
                </c:pt>
                <c:pt idx="1225" formatCode="0.00%">
                  <c:v>#N/A</c:v>
                </c:pt>
                <c:pt idx="1226" formatCode="0.00%">
                  <c:v>#N/A</c:v>
                </c:pt>
                <c:pt idx="1227" formatCode="0.00%">
                  <c:v>#N/A</c:v>
                </c:pt>
                <c:pt idx="1228" formatCode="0.00%">
                  <c:v>#N/A</c:v>
                </c:pt>
                <c:pt idx="1229" formatCode="0.00%">
                  <c:v>#N/A</c:v>
                </c:pt>
                <c:pt idx="1230" formatCode="0.00%">
                  <c:v>#N/A</c:v>
                </c:pt>
                <c:pt idx="1231" formatCode="0.00%">
                  <c:v>#N/A</c:v>
                </c:pt>
                <c:pt idx="1232" formatCode="0.00%">
                  <c:v>#N/A</c:v>
                </c:pt>
                <c:pt idx="1233" formatCode="0.00%">
                  <c:v>#N/A</c:v>
                </c:pt>
                <c:pt idx="1234" formatCode="0.00%">
                  <c:v>#N/A</c:v>
                </c:pt>
                <c:pt idx="1235" formatCode="0.00%">
                  <c:v>#N/A</c:v>
                </c:pt>
                <c:pt idx="1236" formatCode="0.00%">
                  <c:v>#N/A</c:v>
                </c:pt>
                <c:pt idx="1237" formatCode="0.00%">
                  <c:v>#N/A</c:v>
                </c:pt>
                <c:pt idx="1238" formatCode="0.00%">
                  <c:v>#N/A</c:v>
                </c:pt>
                <c:pt idx="1239" formatCode="0.00%">
                  <c:v>#N/A</c:v>
                </c:pt>
                <c:pt idx="1240" formatCode="0.00%">
                  <c:v>#N/A</c:v>
                </c:pt>
                <c:pt idx="1241" formatCode="0.00%">
                  <c:v>#N/A</c:v>
                </c:pt>
                <c:pt idx="1242" formatCode="0.00%">
                  <c:v>#N/A</c:v>
                </c:pt>
                <c:pt idx="1243" formatCode="0.00%">
                  <c:v>#N/A</c:v>
                </c:pt>
                <c:pt idx="1244" formatCode="0.00%">
                  <c:v>#N/A</c:v>
                </c:pt>
                <c:pt idx="1245" formatCode="0.00%">
                  <c:v>#N/A</c:v>
                </c:pt>
                <c:pt idx="1246" formatCode="0.00%">
                  <c:v>#N/A</c:v>
                </c:pt>
                <c:pt idx="1247" formatCode="0.00%">
                  <c:v>#N/A</c:v>
                </c:pt>
                <c:pt idx="1248" formatCode="0.00%">
                  <c:v>#N/A</c:v>
                </c:pt>
                <c:pt idx="1249" formatCode="0.00%">
                  <c:v>#N/A</c:v>
                </c:pt>
                <c:pt idx="1250" formatCode="0.00%">
                  <c:v>#N/A</c:v>
                </c:pt>
                <c:pt idx="1251" formatCode="0.00%">
                  <c:v>#N/A</c:v>
                </c:pt>
                <c:pt idx="1252" formatCode="0.00%">
                  <c:v>#N/A</c:v>
                </c:pt>
                <c:pt idx="1253" formatCode="0.00%">
                  <c:v>#N/A</c:v>
                </c:pt>
                <c:pt idx="1254" formatCode="0.00%">
                  <c:v>#N/A</c:v>
                </c:pt>
                <c:pt idx="1255" formatCode="0.00%">
                  <c:v>#N/A</c:v>
                </c:pt>
                <c:pt idx="1256" formatCode="0.00%">
                  <c:v>#N/A</c:v>
                </c:pt>
                <c:pt idx="1257" formatCode="0.00%">
                  <c:v>#N/A</c:v>
                </c:pt>
                <c:pt idx="1258" formatCode="0.00%">
                  <c:v>#N/A</c:v>
                </c:pt>
                <c:pt idx="1259" formatCode="0.00%">
                  <c:v>#N/A</c:v>
                </c:pt>
                <c:pt idx="1260" formatCode="0.00%">
                  <c:v>#N/A</c:v>
                </c:pt>
                <c:pt idx="1261" formatCode="0.00%">
                  <c:v>#N/A</c:v>
                </c:pt>
                <c:pt idx="1262" formatCode="0.00%">
                  <c:v>#N/A</c:v>
                </c:pt>
                <c:pt idx="1263" formatCode="0.00%">
                  <c:v>#N/A</c:v>
                </c:pt>
                <c:pt idx="1264" formatCode="0.00%">
                  <c:v>#N/A</c:v>
                </c:pt>
                <c:pt idx="1265" formatCode="0.00%">
                  <c:v>#N/A</c:v>
                </c:pt>
                <c:pt idx="1266" formatCode="0.00%">
                  <c:v>#N/A</c:v>
                </c:pt>
                <c:pt idx="1267" formatCode="0.00%">
                  <c:v>#N/A</c:v>
                </c:pt>
                <c:pt idx="1268" formatCode="0.00%">
                  <c:v>#N/A</c:v>
                </c:pt>
                <c:pt idx="1269" formatCode="0.00%">
                  <c:v>#N/A</c:v>
                </c:pt>
                <c:pt idx="1270" formatCode="0.00%">
                  <c:v>#N/A</c:v>
                </c:pt>
                <c:pt idx="1271" formatCode="0.00%">
                  <c:v>#N/A</c:v>
                </c:pt>
                <c:pt idx="1272" formatCode="0.00%">
                  <c:v>#N/A</c:v>
                </c:pt>
                <c:pt idx="1273" formatCode="0.00%">
                  <c:v>#N/A</c:v>
                </c:pt>
                <c:pt idx="1274" formatCode="0.00%">
                  <c:v>#N/A</c:v>
                </c:pt>
                <c:pt idx="1275" formatCode="0.00%">
                  <c:v>#N/A</c:v>
                </c:pt>
                <c:pt idx="1276" formatCode="0.00%">
                  <c:v>#N/A</c:v>
                </c:pt>
                <c:pt idx="1277" formatCode="0.00%">
                  <c:v>#N/A</c:v>
                </c:pt>
                <c:pt idx="1278" formatCode="0.00%">
                  <c:v>#N/A</c:v>
                </c:pt>
                <c:pt idx="1279" formatCode="0.00%">
                  <c:v>#N/A</c:v>
                </c:pt>
                <c:pt idx="1280" formatCode="0.00%">
                  <c:v>#N/A</c:v>
                </c:pt>
                <c:pt idx="1281" formatCode="0.00%">
                  <c:v>#N/A</c:v>
                </c:pt>
                <c:pt idx="1282" formatCode="0.00%">
                  <c:v>#N/A</c:v>
                </c:pt>
                <c:pt idx="1283" formatCode="0.00%">
                  <c:v>#N/A</c:v>
                </c:pt>
                <c:pt idx="1284" formatCode="0.00%">
                  <c:v>#N/A</c:v>
                </c:pt>
                <c:pt idx="1285" formatCode="0.00%">
                  <c:v>#N/A</c:v>
                </c:pt>
                <c:pt idx="1286" formatCode="0.00%">
                  <c:v>#N/A</c:v>
                </c:pt>
                <c:pt idx="1287" formatCode="0.00%">
                  <c:v>#N/A</c:v>
                </c:pt>
                <c:pt idx="1288" formatCode="0.00%">
                  <c:v>#N/A</c:v>
                </c:pt>
                <c:pt idx="1289" formatCode="0.00%">
                  <c:v>#N/A</c:v>
                </c:pt>
                <c:pt idx="1290" formatCode="0.00%">
                  <c:v>#N/A</c:v>
                </c:pt>
                <c:pt idx="1291" formatCode="0.00%">
                  <c:v>#N/A</c:v>
                </c:pt>
                <c:pt idx="1292" formatCode="0.00%">
                  <c:v>#N/A</c:v>
                </c:pt>
                <c:pt idx="1293" formatCode="0.00%">
                  <c:v>#N/A</c:v>
                </c:pt>
                <c:pt idx="1294" formatCode="0.00%">
                  <c:v>#N/A</c:v>
                </c:pt>
                <c:pt idx="1295" formatCode="0.00%">
                  <c:v>#N/A</c:v>
                </c:pt>
                <c:pt idx="1296" formatCode="0.00%">
                  <c:v>#N/A</c:v>
                </c:pt>
                <c:pt idx="1297" formatCode="0.00%">
                  <c:v>#N/A</c:v>
                </c:pt>
                <c:pt idx="1298" formatCode="0.00%">
                  <c:v>#N/A</c:v>
                </c:pt>
                <c:pt idx="1299" formatCode="0.00%">
                  <c:v>#N/A</c:v>
                </c:pt>
                <c:pt idx="1300" formatCode="0.00%">
                  <c:v>#N/A</c:v>
                </c:pt>
                <c:pt idx="1301" formatCode="0.00%">
                  <c:v>#N/A</c:v>
                </c:pt>
                <c:pt idx="1302" formatCode="0.00%">
                  <c:v>#N/A</c:v>
                </c:pt>
                <c:pt idx="1303" formatCode="0.00%">
                  <c:v>#N/A</c:v>
                </c:pt>
                <c:pt idx="1304" formatCode="0.00%">
                  <c:v>#N/A</c:v>
                </c:pt>
                <c:pt idx="1305" formatCode="0.00%">
                  <c:v>#N/A</c:v>
                </c:pt>
                <c:pt idx="1306" formatCode="0.00%">
                  <c:v>#N/A</c:v>
                </c:pt>
                <c:pt idx="1307" formatCode="0.00%">
                  <c:v>#N/A</c:v>
                </c:pt>
                <c:pt idx="1308" formatCode="0.00%">
                  <c:v>#N/A</c:v>
                </c:pt>
                <c:pt idx="1309" formatCode="0.00%">
                  <c:v>#N/A</c:v>
                </c:pt>
                <c:pt idx="1310" formatCode="0.00%">
                  <c:v>#N/A</c:v>
                </c:pt>
                <c:pt idx="1311" formatCode="0.00%">
                  <c:v>#N/A</c:v>
                </c:pt>
                <c:pt idx="1312" formatCode="0.00%">
                  <c:v>#N/A</c:v>
                </c:pt>
                <c:pt idx="1313" formatCode="0.00%">
                  <c:v>#N/A</c:v>
                </c:pt>
                <c:pt idx="1314" formatCode="0.00%">
                  <c:v>#N/A</c:v>
                </c:pt>
                <c:pt idx="1315" formatCode="0.00%">
                  <c:v>#N/A</c:v>
                </c:pt>
                <c:pt idx="1316" formatCode="0.00%">
                  <c:v>#N/A</c:v>
                </c:pt>
                <c:pt idx="1317" formatCode="0.00%">
                  <c:v>#N/A</c:v>
                </c:pt>
                <c:pt idx="1318" formatCode="0.00%">
                  <c:v>#N/A</c:v>
                </c:pt>
                <c:pt idx="1319" formatCode="0.00%">
                  <c:v>#N/A</c:v>
                </c:pt>
                <c:pt idx="1320" formatCode="0.00%">
                  <c:v>#N/A</c:v>
                </c:pt>
                <c:pt idx="1321" formatCode="0.00%">
                  <c:v>#N/A</c:v>
                </c:pt>
                <c:pt idx="1322" formatCode="0.00%">
                  <c:v>#N/A</c:v>
                </c:pt>
                <c:pt idx="1323" formatCode="0.00%">
                  <c:v>#N/A</c:v>
                </c:pt>
                <c:pt idx="1324" formatCode="0.00%">
                  <c:v>#N/A</c:v>
                </c:pt>
                <c:pt idx="1325" formatCode="0.00%">
                  <c:v>#N/A</c:v>
                </c:pt>
                <c:pt idx="1326" formatCode="0.00%">
                  <c:v>#N/A</c:v>
                </c:pt>
                <c:pt idx="1327" formatCode="0.00%">
                  <c:v>#N/A</c:v>
                </c:pt>
                <c:pt idx="1328" formatCode="0.00%">
                  <c:v>#N/A</c:v>
                </c:pt>
                <c:pt idx="1329" formatCode="0.00%">
                  <c:v>#N/A</c:v>
                </c:pt>
                <c:pt idx="1330" formatCode="0.00%">
                  <c:v>#N/A</c:v>
                </c:pt>
                <c:pt idx="1331" formatCode="0.00%">
                  <c:v>#N/A</c:v>
                </c:pt>
                <c:pt idx="1332" formatCode="0.00%">
                  <c:v>#N/A</c:v>
                </c:pt>
                <c:pt idx="1333" formatCode="0.00%">
                  <c:v>#N/A</c:v>
                </c:pt>
                <c:pt idx="1334" formatCode="0.00%">
                  <c:v>#N/A</c:v>
                </c:pt>
                <c:pt idx="1335" formatCode="0.00%">
                  <c:v>#N/A</c:v>
                </c:pt>
                <c:pt idx="1336" formatCode="0.00%">
                  <c:v>#N/A</c:v>
                </c:pt>
                <c:pt idx="1337" formatCode="0.00%">
                  <c:v>#N/A</c:v>
                </c:pt>
                <c:pt idx="1338" formatCode="0.00%">
                  <c:v>#N/A</c:v>
                </c:pt>
                <c:pt idx="1339" formatCode="0.00%">
                  <c:v>#N/A</c:v>
                </c:pt>
                <c:pt idx="1340" formatCode="0.00%">
                  <c:v>#N/A</c:v>
                </c:pt>
                <c:pt idx="1341" formatCode="0.00%">
                  <c:v>#N/A</c:v>
                </c:pt>
                <c:pt idx="1342" formatCode="0.00%">
                  <c:v>#N/A</c:v>
                </c:pt>
                <c:pt idx="1343" formatCode="0.00%">
                  <c:v>#N/A</c:v>
                </c:pt>
                <c:pt idx="1344" formatCode="0.00%">
                  <c:v>#N/A</c:v>
                </c:pt>
                <c:pt idx="1345" formatCode="0.00%">
                  <c:v>#N/A</c:v>
                </c:pt>
                <c:pt idx="1346" formatCode="0.00%">
                  <c:v>#N/A</c:v>
                </c:pt>
                <c:pt idx="1347" formatCode="0.00%">
                  <c:v>#N/A</c:v>
                </c:pt>
                <c:pt idx="1348" formatCode="0.00%">
                  <c:v>#N/A</c:v>
                </c:pt>
                <c:pt idx="1349" formatCode="0.00%">
                  <c:v>#N/A</c:v>
                </c:pt>
                <c:pt idx="1350" formatCode="0.00%">
                  <c:v>#N/A</c:v>
                </c:pt>
                <c:pt idx="1351" formatCode="0.00%">
                  <c:v>#N/A</c:v>
                </c:pt>
                <c:pt idx="1352" formatCode="0.00%">
                  <c:v>#N/A</c:v>
                </c:pt>
                <c:pt idx="1353" formatCode="0.00%">
                  <c:v>#N/A</c:v>
                </c:pt>
                <c:pt idx="1354" formatCode="0.00%">
                  <c:v>#N/A</c:v>
                </c:pt>
                <c:pt idx="1355" formatCode="0.00%">
                  <c:v>#N/A</c:v>
                </c:pt>
                <c:pt idx="1356" formatCode="0.00%">
                  <c:v>#N/A</c:v>
                </c:pt>
                <c:pt idx="1357" formatCode="0.00%">
                  <c:v>#N/A</c:v>
                </c:pt>
                <c:pt idx="1358" formatCode="0.00%">
                  <c:v>#N/A</c:v>
                </c:pt>
                <c:pt idx="1359" formatCode="0.00%">
                  <c:v>#N/A</c:v>
                </c:pt>
                <c:pt idx="1360" formatCode="0.00%">
                  <c:v>#N/A</c:v>
                </c:pt>
                <c:pt idx="1361" formatCode="0.00%">
                  <c:v>#N/A</c:v>
                </c:pt>
                <c:pt idx="1362" formatCode="0.00%">
                  <c:v>#N/A</c:v>
                </c:pt>
                <c:pt idx="1363" formatCode="0.00%">
                  <c:v>#N/A</c:v>
                </c:pt>
                <c:pt idx="1364" formatCode="0.00%">
                  <c:v>#N/A</c:v>
                </c:pt>
                <c:pt idx="1365" formatCode="0.00%">
                  <c:v>#N/A</c:v>
                </c:pt>
                <c:pt idx="1366" formatCode="0.00%">
                  <c:v>#N/A</c:v>
                </c:pt>
                <c:pt idx="1367" formatCode="0.00%">
                  <c:v>#N/A</c:v>
                </c:pt>
                <c:pt idx="1368" formatCode="0.00%">
                  <c:v>#N/A</c:v>
                </c:pt>
                <c:pt idx="1369" formatCode="0.00%">
                  <c:v>#N/A</c:v>
                </c:pt>
                <c:pt idx="1370" formatCode="0.00%">
                  <c:v>#N/A</c:v>
                </c:pt>
                <c:pt idx="1371" formatCode="0.00%">
                  <c:v>#N/A</c:v>
                </c:pt>
                <c:pt idx="1372" formatCode="0.00%">
                  <c:v>#N/A</c:v>
                </c:pt>
                <c:pt idx="1373" formatCode="0.00%">
                  <c:v>#N/A</c:v>
                </c:pt>
                <c:pt idx="1374" formatCode="0.00%">
                  <c:v>#N/A</c:v>
                </c:pt>
                <c:pt idx="1375" formatCode="0.00%">
                  <c:v>#N/A</c:v>
                </c:pt>
                <c:pt idx="1376" formatCode="0.00%">
                  <c:v>#N/A</c:v>
                </c:pt>
                <c:pt idx="1377" formatCode="0.00%">
                  <c:v>#N/A</c:v>
                </c:pt>
                <c:pt idx="1378" formatCode="0.00%">
                  <c:v>#N/A</c:v>
                </c:pt>
                <c:pt idx="1379" formatCode="0.00%">
                  <c:v>#N/A</c:v>
                </c:pt>
                <c:pt idx="1380" formatCode="0.00%">
                  <c:v>#N/A</c:v>
                </c:pt>
                <c:pt idx="1381" formatCode="0.00%">
                  <c:v>#N/A</c:v>
                </c:pt>
                <c:pt idx="1382" formatCode="0.00%">
                  <c:v>#N/A</c:v>
                </c:pt>
                <c:pt idx="1383" formatCode="0.00%">
                  <c:v>#N/A</c:v>
                </c:pt>
                <c:pt idx="1384" formatCode="0.00%">
                  <c:v>#N/A</c:v>
                </c:pt>
                <c:pt idx="1385" formatCode="0.00%">
                  <c:v>#N/A</c:v>
                </c:pt>
                <c:pt idx="1386" formatCode="0.00%">
                  <c:v>#N/A</c:v>
                </c:pt>
                <c:pt idx="1387" formatCode="0.00%">
                  <c:v>#N/A</c:v>
                </c:pt>
                <c:pt idx="1388" formatCode="0.00%">
                  <c:v>#N/A</c:v>
                </c:pt>
                <c:pt idx="1389" formatCode="0.00%">
                  <c:v>#N/A</c:v>
                </c:pt>
                <c:pt idx="1390" formatCode="0.00%">
                  <c:v>#N/A</c:v>
                </c:pt>
                <c:pt idx="1391" formatCode="0.00%">
                  <c:v>#N/A</c:v>
                </c:pt>
                <c:pt idx="1392" formatCode="0.00%">
                  <c:v>#N/A</c:v>
                </c:pt>
                <c:pt idx="1393" formatCode="0.00%">
                  <c:v>#N/A</c:v>
                </c:pt>
                <c:pt idx="1394" formatCode="0.00%">
                  <c:v>#N/A</c:v>
                </c:pt>
                <c:pt idx="1395" formatCode="0.00%">
                  <c:v>#N/A</c:v>
                </c:pt>
                <c:pt idx="1396" formatCode="0.00%">
                  <c:v>#N/A</c:v>
                </c:pt>
                <c:pt idx="1397" formatCode="0.00%">
                  <c:v>#N/A</c:v>
                </c:pt>
                <c:pt idx="1398" formatCode="0.00%">
                  <c:v>#N/A</c:v>
                </c:pt>
                <c:pt idx="1399" formatCode="0.00%">
                  <c:v>#N/A</c:v>
                </c:pt>
                <c:pt idx="1400" formatCode="0.00%">
                  <c:v>#N/A</c:v>
                </c:pt>
                <c:pt idx="1401" formatCode="0.00%">
                  <c:v>#N/A</c:v>
                </c:pt>
                <c:pt idx="1402" formatCode="0.00%">
                  <c:v>#N/A</c:v>
                </c:pt>
                <c:pt idx="1403" formatCode="0.00%">
                  <c:v>#N/A</c:v>
                </c:pt>
                <c:pt idx="1404" formatCode="0.00%">
                  <c:v>#N/A</c:v>
                </c:pt>
                <c:pt idx="1405" formatCode="0.00%">
                  <c:v>#N/A</c:v>
                </c:pt>
                <c:pt idx="1406" formatCode="0.00%">
                  <c:v>#N/A</c:v>
                </c:pt>
                <c:pt idx="1407" formatCode="0.00%">
                  <c:v>#N/A</c:v>
                </c:pt>
                <c:pt idx="1408" formatCode="0.00%">
                  <c:v>#N/A</c:v>
                </c:pt>
                <c:pt idx="1409" formatCode="0.00%">
                  <c:v>#N/A</c:v>
                </c:pt>
                <c:pt idx="1410" formatCode="0.00%">
                  <c:v>#N/A</c:v>
                </c:pt>
                <c:pt idx="1411" formatCode="0.00%">
                  <c:v>#N/A</c:v>
                </c:pt>
                <c:pt idx="1412" formatCode="0.00%">
                  <c:v>#N/A</c:v>
                </c:pt>
                <c:pt idx="1413" formatCode="0.00%">
                  <c:v>#N/A</c:v>
                </c:pt>
                <c:pt idx="1414" formatCode="0.00%">
                  <c:v>#N/A</c:v>
                </c:pt>
                <c:pt idx="1415" formatCode="0.00%">
                  <c:v>#N/A</c:v>
                </c:pt>
                <c:pt idx="1416" formatCode="0.00%">
                  <c:v>#N/A</c:v>
                </c:pt>
                <c:pt idx="1417" formatCode="0.00%">
                  <c:v>#N/A</c:v>
                </c:pt>
                <c:pt idx="1418" formatCode="0.00%">
                  <c:v>#N/A</c:v>
                </c:pt>
                <c:pt idx="1419" formatCode="0.00%">
                  <c:v>#N/A</c:v>
                </c:pt>
                <c:pt idx="1420" formatCode="0.00%">
                  <c:v>#N/A</c:v>
                </c:pt>
                <c:pt idx="1421" formatCode="0.00%">
                  <c:v>#N/A</c:v>
                </c:pt>
                <c:pt idx="1422" formatCode="0.00%">
                  <c:v>#N/A</c:v>
                </c:pt>
                <c:pt idx="1423" formatCode="0.00%">
                  <c:v>#N/A</c:v>
                </c:pt>
                <c:pt idx="1424" formatCode="0.00%">
                  <c:v>#N/A</c:v>
                </c:pt>
                <c:pt idx="1425" formatCode="0.00%">
                  <c:v>#N/A</c:v>
                </c:pt>
                <c:pt idx="1426" formatCode="0.00%">
                  <c:v>#N/A</c:v>
                </c:pt>
                <c:pt idx="1427" formatCode="0.00%">
                  <c:v>#N/A</c:v>
                </c:pt>
                <c:pt idx="1428" formatCode="0.00%">
                  <c:v>#N/A</c:v>
                </c:pt>
                <c:pt idx="1429" formatCode="0.00%">
                  <c:v>#N/A</c:v>
                </c:pt>
                <c:pt idx="1430" formatCode="0.00%">
                  <c:v>#N/A</c:v>
                </c:pt>
                <c:pt idx="1431" formatCode="0.00%">
                  <c:v>#N/A</c:v>
                </c:pt>
                <c:pt idx="1432" formatCode="0.00%">
                  <c:v>#N/A</c:v>
                </c:pt>
                <c:pt idx="1433" formatCode="0.00%">
                  <c:v>#N/A</c:v>
                </c:pt>
                <c:pt idx="1434" formatCode="0.00%">
                  <c:v>#N/A</c:v>
                </c:pt>
                <c:pt idx="1435" formatCode="0.00%">
                  <c:v>#N/A</c:v>
                </c:pt>
                <c:pt idx="1436" formatCode="0.00%">
                  <c:v>#N/A</c:v>
                </c:pt>
                <c:pt idx="1437" formatCode="0.00%">
                  <c:v>#N/A</c:v>
                </c:pt>
                <c:pt idx="1438" formatCode="0.00%">
                  <c:v>#N/A</c:v>
                </c:pt>
                <c:pt idx="1439" formatCode="0.00%">
                  <c:v>#N/A</c:v>
                </c:pt>
                <c:pt idx="1440" formatCode="0.00%">
                  <c:v>#N/A</c:v>
                </c:pt>
                <c:pt idx="1441" formatCode="0.00%">
                  <c:v>#N/A</c:v>
                </c:pt>
                <c:pt idx="1442" formatCode="0.00%">
                  <c:v>#N/A</c:v>
                </c:pt>
                <c:pt idx="1443" formatCode="0.00%">
                  <c:v>#N/A</c:v>
                </c:pt>
                <c:pt idx="1444" formatCode="0.00%">
                  <c:v>#N/A</c:v>
                </c:pt>
                <c:pt idx="1445" formatCode="0.00%">
                  <c:v>#N/A</c:v>
                </c:pt>
                <c:pt idx="1446" formatCode="0.00%">
                  <c:v>#N/A</c:v>
                </c:pt>
                <c:pt idx="1447" formatCode="0.00%">
                  <c:v>#N/A</c:v>
                </c:pt>
                <c:pt idx="1448" formatCode="0.00%">
                  <c:v>#N/A</c:v>
                </c:pt>
                <c:pt idx="1449" formatCode="0.00%">
                  <c:v>#N/A</c:v>
                </c:pt>
                <c:pt idx="1450" formatCode="0.00%">
                  <c:v>#N/A</c:v>
                </c:pt>
                <c:pt idx="1451" formatCode="0.00%">
                  <c:v>#N/A</c:v>
                </c:pt>
                <c:pt idx="1452" formatCode="0.00%">
                  <c:v>#N/A</c:v>
                </c:pt>
                <c:pt idx="1453" formatCode="0.00%">
                  <c:v>#N/A</c:v>
                </c:pt>
                <c:pt idx="1454" formatCode="0.00%">
                  <c:v>#N/A</c:v>
                </c:pt>
                <c:pt idx="1455" formatCode="0.00%">
                  <c:v>#N/A</c:v>
                </c:pt>
                <c:pt idx="1456" formatCode="0.00%">
                  <c:v>#N/A</c:v>
                </c:pt>
                <c:pt idx="1457" formatCode="0.00%">
                  <c:v>#N/A</c:v>
                </c:pt>
                <c:pt idx="1458" formatCode="0.00%">
                  <c:v>#N/A</c:v>
                </c:pt>
                <c:pt idx="1459" formatCode="0.00%">
                  <c:v>#N/A</c:v>
                </c:pt>
                <c:pt idx="1460" formatCode="0.00%">
                  <c:v>#N/A</c:v>
                </c:pt>
                <c:pt idx="1461" formatCode="0.00%">
                  <c:v>#N/A</c:v>
                </c:pt>
                <c:pt idx="1462" formatCode="0.00%">
                  <c:v>#N/A</c:v>
                </c:pt>
                <c:pt idx="1463" formatCode="0.00%">
                  <c:v>#N/A</c:v>
                </c:pt>
                <c:pt idx="1464" formatCode="0.00%">
                  <c:v>#N/A</c:v>
                </c:pt>
                <c:pt idx="1465" formatCode="0.00%">
                  <c:v>#N/A</c:v>
                </c:pt>
                <c:pt idx="1466" formatCode="0.00%">
                  <c:v>#N/A</c:v>
                </c:pt>
                <c:pt idx="1467" formatCode="0.00%">
                  <c:v>#N/A</c:v>
                </c:pt>
                <c:pt idx="1468" formatCode="0.00%">
                  <c:v>#N/A</c:v>
                </c:pt>
                <c:pt idx="1469" formatCode="0.00%">
                  <c:v>#N/A</c:v>
                </c:pt>
                <c:pt idx="1470" formatCode="0.00%">
                  <c:v>#N/A</c:v>
                </c:pt>
                <c:pt idx="1471" formatCode="0.00%">
                  <c:v>#N/A</c:v>
                </c:pt>
                <c:pt idx="1472" formatCode="0.00%">
                  <c:v>#N/A</c:v>
                </c:pt>
                <c:pt idx="1473" formatCode="0.00%">
                  <c:v>#N/A</c:v>
                </c:pt>
                <c:pt idx="1474" formatCode="0.00%">
                  <c:v>#N/A</c:v>
                </c:pt>
                <c:pt idx="1475" formatCode="0.00%">
                  <c:v>#N/A</c:v>
                </c:pt>
                <c:pt idx="1476" formatCode="0.00%">
                  <c:v>#N/A</c:v>
                </c:pt>
                <c:pt idx="1477" formatCode="0.00%">
                  <c:v>#N/A</c:v>
                </c:pt>
                <c:pt idx="1478" formatCode="0.00%">
                  <c:v>#N/A</c:v>
                </c:pt>
                <c:pt idx="1479" formatCode="0.00%">
                  <c:v>#N/A</c:v>
                </c:pt>
                <c:pt idx="1480" formatCode="0.00%">
                  <c:v>#N/A</c:v>
                </c:pt>
                <c:pt idx="1481" formatCode="0.00%">
                  <c:v>#N/A</c:v>
                </c:pt>
                <c:pt idx="1482" formatCode="0.00%">
                  <c:v>#N/A</c:v>
                </c:pt>
                <c:pt idx="1483" formatCode="0.00%">
                  <c:v>#N/A</c:v>
                </c:pt>
                <c:pt idx="1484" formatCode="0.00%">
                  <c:v>#N/A</c:v>
                </c:pt>
                <c:pt idx="1485" formatCode="0.00%">
                  <c:v>#N/A</c:v>
                </c:pt>
                <c:pt idx="1486" formatCode="0.00%">
                  <c:v>#N/A</c:v>
                </c:pt>
                <c:pt idx="1487" formatCode="0.00%">
                  <c:v>#N/A</c:v>
                </c:pt>
                <c:pt idx="1488" formatCode="0.00%">
                  <c:v>#N/A</c:v>
                </c:pt>
                <c:pt idx="1489" formatCode="0.00%">
                  <c:v>#N/A</c:v>
                </c:pt>
                <c:pt idx="1490" formatCode="0.00%">
                  <c:v>#N/A</c:v>
                </c:pt>
                <c:pt idx="1491" formatCode="0.00%">
                  <c:v>#N/A</c:v>
                </c:pt>
                <c:pt idx="1492" formatCode="0.00%">
                  <c:v>#N/A</c:v>
                </c:pt>
                <c:pt idx="1493" formatCode="0.00%">
                  <c:v>#N/A</c:v>
                </c:pt>
                <c:pt idx="1494" formatCode="0.00%">
                  <c:v>#N/A</c:v>
                </c:pt>
                <c:pt idx="1495" formatCode="0.00%">
                  <c:v>#N/A</c:v>
                </c:pt>
                <c:pt idx="1496" formatCode="0.00%">
                  <c:v>#N/A</c:v>
                </c:pt>
                <c:pt idx="1497" formatCode="0.00%">
                  <c:v>#N/A</c:v>
                </c:pt>
                <c:pt idx="1498" formatCode="0.00%">
                  <c:v>#N/A</c:v>
                </c:pt>
                <c:pt idx="1499" formatCode="0.00%">
                  <c:v>#N/A</c:v>
                </c:pt>
                <c:pt idx="1500" formatCode="0.00%">
                  <c:v>#N/A</c:v>
                </c:pt>
                <c:pt idx="1501" formatCode="0.00%">
                  <c:v>#N/A</c:v>
                </c:pt>
                <c:pt idx="1502" formatCode="0.00%">
                  <c:v>#N/A</c:v>
                </c:pt>
                <c:pt idx="1503" formatCode="0.00%">
                  <c:v>#N/A</c:v>
                </c:pt>
                <c:pt idx="1504" formatCode="0.00%">
                  <c:v>#N/A</c:v>
                </c:pt>
                <c:pt idx="1505" formatCode="0.00%">
                  <c:v>#N/A</c:v>
                </c:pt>
                <c:pt idx="1506" formatCode="0.00%">
                  <c:v>#N/A</c:v>
                </c:pt>
                <c:pt idx="1507" formatCode="0.00%">
                  <c:v>#N/A</c:v>
                </c:pt>
                <c:pt idx="1508" formatCode="0.00%">
                  <c:v>#N/A</c:v>
                </c:pt>
                <c:pt idx="1509" formatCode="0.00%">
                  <c:v>#N/A</c:v>
                </c:pt>
                <c:pt idx="1510" formatCode="0.00%">
                  <c:v>#N/A</c:v>
                </c:pt>
                <c:pt idx="1511" formatCode="0.00%">
                  <c:v>#N/A</c:v>
                </c:pt>
                <c:pt idx="1512" formatCode="0.00%">
                  <c:v>#N/A</c:v>
                </c:pt>
                <c:pt idx="1513" formatCode="0.00%">
                  <c:v>#N/A</c:v>
                </c:pt>
                <c:pt idx="1514" formatCode="0.00%">
                  <c:v>#N/A</c:v>
                </c:pt>
                <c:pt idx="1515" formatCode="0.00%">
                  <c:v>#N/A</c:v>
                </c:pt>
                <c:pt idx="1516" formatCode="0.00%">
                  <c:v>#N/A</c:v>
                </c:pt>
                <c:pt idx="1517" formatCode="0.00%">
                  <c:v>#N/A</c:v>
                </c:pt>
                <c:pt idx="1518" formatCode="0.00%">
                  <c:v>#N/A</c:v>
                </c:pt>
                <c:pt idx="1519" formatCode="0.00%">
                  <c:v>#N/A</c:v>
                </c:pt>
                <c:pt idx="1520" formatCode="0.00%">
                  <c:v>#N/A</c:v>
                </c:pt>
                <c:pt idx="1521" formatCode="0.00%">
                  <c:v>#N/A</c:v>
                </c:pt>
                <c:pt idx="1522" formatCode="0.00%">
                  <c:v>#N/A</c:v>
                </c:pt>
                <c:pt idx="1523" formatCode="0.00%">
                  <c:v>#N/A</c:v>
                </c:pt>
                <c:pt idx="1524" formatCode="0.00%">
                  <c:v>#N/A</c:v>
                </c:pt>
                <c:pt idx="1525" formatCode="0.00%">
                  <c:v>#N/A</c:v>
                </c:pt>
                <c:pt idx="1526" formatCode="0.00%">
                  <c:v>#N/A</c:v>
                </c:pt>
                <c:pt idx="1527" formatCode="0.00%">
                  <c:v>#N/A</c:v>
                </c:pt>
                <c:pt idx="1528" formatCode="0.00%">
                  <c:v>#N/A</c:v>
                </c:pt>
                <c:pt idx="1529" formatCode="0.00%">
                  <c:v>#N/A</c:v>
                </c:pt>
                <c:pt idx="1530" formatCode="0.00%">
                  <c:v>#N/A</c:v>
                </c:pt>
                <c:pt idx="1531" formatCode="0.00%">
                  <c:v>#N/A</c:v>
                </c:pt>
                <c:pt idx="1532" formatCode="0.00%">
                  <c:v>#N/A</c:v>
                </c:pt>
                <c:pt idx="1533" formatCode="0.00%">
                  <c:v>#N/A</c:v>
                </c:pt>
                <c:pt idx="1534" formatCode="0.00%">
                  <c:v>#N/A</c:v>
                </c:pt>
                <c:pt idx="1535" formatCode="0.00%">
                  <c:v>#N/A</c:v>
                </c:pt>
                <c:pt idx="1536" formatCode="0.00%">
                  <c:v>#N/A</c:v>
                </c:pt>
                <c:pt idx="1537" formatCode="0.00%">
                  <c:v>#N/A</c:v>
                </c:pt>
                <c:pt idx="1538" formatCode="0.00%">
                  <c:v>#N/A</c:v>
                </c:pt>
                <c:pt idx="1539" formatCode="0.00%">
                  <c:v>#N/A</c:v>
                </c:pt>
                <c:pt idx="1540" formatCode="0.00%">
                  <c:v>#N/A</c:v>
                </c:pt>
                <c:pt idx="1541" formatCode="0.00%">
                  <c:v>#N/A</c:v>
                </c:pt>
                <c:pt idx="1542" formatCode="0.00%">
                  <c:v>#N/A</c:v>
                </c:pt>
                <c:pt idx="1543" formatCode="0.00%">
                  <c:v>#N/A</c:v>
                </c:pt>
                <c:pt idx="1544" formatCode="0.00%">
                  <c:v>#N/A</c:v>
                </c:pt>
                <c:pt idx="1545" formatCode="0.00%">
                  <c:v>#N/A</c:v>
                </c:pt>
                <c:pt idx="1546" formatCode="0.00%">
                  <c:v>#N/A</c:v>
                </c:pt>
                <c:pt idx="1547" formatCode="0.00%">
                  <c:v>#N/A</c:v>
                </c:pt>
                <c:pt idx="1548" formatCode="0.00%">
                  <c:v>#N/A</c:v>
                </c:pt>
                <c:pt idx="1549" formatCode="0.00%">
                  <c:v>#N/A</c:v>
                </c:pt>
                <c:pt idx="1550" formatCode="0.00%">
                  <c:v>#N/A</c:v>
                </c:pt>
                <c:pt idx="1551" formatCode="0.00%">
                  <c:v>#N/A</c:v>
                </c:pt>
                <c:pt idx="1552" formatCode="0.00%">
                  <c:v>#N/A</c:v>
                </c:pt>
                <c:pt idx="1553" formatCode="0.00%">
                  <c:v>#N/A</c:v>
                </c:pt>
                <c:pt idx="1554" formatCode="0.00%">
                  <c:v>#N/A</c:v>
                </c:pt>
                <c:pt idx="1555" formatCode="0.00%">
                  <c:v>#N/A</c:v>
                </c:pt>
                <c:pt idx="1556" formatCode="0.00%">
                  <c:v>#N/A</c:v>
                </c:pt>
                <c:pt idx="1557" formatCode="0.00%">
                  <c:v>#N/A</c:v>
                </c:pt>
                <c:pt idx="1558" formatCode="0.00%">
                  <c:v>#N/A</c:v>
                </c:pt>
                <c:pt idx="1559" formatCode="0.00%">
                  <c:v>#N/A</c:v>
                </c:pt>
                <c:pt idx="1560" formatCode="0.00%">
                  <c:v>#N/A</c:v>
                </c:pt>
                <c:pt idx="1561" formatCode="0.00%">
                  <c:v>#N/A</c:v>
                </c:pt>
                <c:pt idx="1562" formatCode="0.00%">
                  <c:v>#N/A</c:v>
                </c:pt>
                <c:pt idx="1563" formatCode="0.00%">
                  <c:v>#N/A</c:v>
                </c:pt>
                <c:pt idx="1564" formatCode="0.00%">
                  <c:v>#N/A</c:v>
                </c:pt>
                <c:pt idx="1565" formatCode="0.00%">
                  <c:v>#N/A</c:v>
                </c:pt>
                <c:pt idx="1566" formatCode="0.00%">
                  <c:v>#N/A</c:v>
                </c:pt>
                <c:pt idx="1567" formatCode="0.00%">
                  <c:v>#N/A</c:v>
                </c:pt>
                <c:pt idx="1568" formatCode="0.00%">
                  <c:v>#N/A</c:v>
                </c:pt>
                <c:pt idx="1569" formatCode="0.00%">
                  <c:v>#N/A</c:v>
                </c:pt>
                <c:pt idx="1570" formatCode="0.00%">
                  <c:v>#N/A</c:v>
                </c:pt>
                <c:pt idx="1571" formatCode="0.00%">
                  <c:v>#N/A</c:v>
                </c:pt>
                <c:pt idx="1572" formatCode="0.00%">
                  <c:v>#N/A</c:v>
                </c:pt>
                <c:pt idx="1573" formatCode="0.00%">
                  <c:v>#N/A</c:v>
                </c:pt>
                <c:pt idx="1574" formatCode="0.00%">
                  <c:v>#N/A</c:v>
                </c:pt>
                <c:pt idx="1575" formatCode="0.00%">
                  <c:v>#N/A</c:v>
                </c:pt>
                <c:pt idx="1576" formatCode="0.00%">
                  <c:v>#N/A</c:v>
                </c:pt>
                <c:pt idx="1577" formatCode="0.00%">
                  <c:v>#N/A</c:v>
                </c:pt>
                <c:pt idx="1578" formatCode="0.00%">
                  <c:v>#N/A</c:v>
                </c:pt>
                <c:pt idx="1579" formatCode="0.00%">
                  <c:v>#N/A</c:v>
                </c:pt>
                <c:pt idx="1580" formatCode="0.00%">
                  <c:v>#N/A</c:v>
                </c:pt>
                <c:pt idx="1581" formatCode="0.00%">
                  <c:v>#N/A</c:v>
                </c:pt>
                <c:pt idx="1582" formatCode="0.00%">
                  <c:v>#N/A</c:v>
                </c:pt>
                <c:pt idx="1583" formatCode="0.00%">
                  <c:v>#N/A</c:v>
                </c:pt>
                <c:pt idx="1584" formatCode="0.00%">
                  <c:v>#N/A</c:v>
                </c:pt>
                <c:pt idx="1585" formatCode="0.00%">
                  <c:v>#N/A</c:v>
                </c:pt>
                <c:pt idx="1586" formatCode="0.00%">
                  <c:v>#N/A</c:v>
                </c:pt>
                <c:pt idx="1587" formatCode="0.00%">
                  <c:v>#N/A</c:v>
                </c:pt>
                <c:pt idx="1588" formatCode="0.00%">
                  <c:v>#N/A</c:v>
                </c:pt>
                <c:pt idx="1589" formatCode="0.00%">
                  <c:v>#N/A</c:v>
                </c:pt>
                <c:pt idx="1590" formatCode="0.00%">
                  <c:v>#N/A</c:v>
                </c:pt>
                <c:pt idx="1591" formatCode="0.00%">
                  <c:v>#N/A</c:v>
                </c:pt>
                <c:pt idx="1592" formatCode="0.00%">
                  <c:v>#N/A</c:v>
                </c:pt>
                <c:pt idx="1593" formatCode="0.00%">
                  <c:v>#N/A</c:v>
                </c:pt>
                <c:pt idx="1594" formatCode="0.00%">
                  <c:v>#N/A</c:v>
                </c:pt>
                <c:pt idx="1595" formatCode="0.00%">
                  <c:v>#N/A</c:v>
                </c:pt>
                <c:pt idx="1596" formatCode="0.00%">
                  <c:v>#N/A</c:v>
                </c:pt>
                <c:pt idx="1597" formatCode="0.00%">
                  <c:v>#N/A</c:v>
                </c:pt>
                <c:pt idx="1598" formatCode="0.00%">
                  <c:v>#N/A</c:v>
                </c:pt>
                <c:pt idx="1599" formatCode="0.00%">
                  <c:v>#N/A</c:v>
                </c:pt>
                <c:pt idx="1600" formatCode="0.00%">
                  <c:v>#N/A</c:v>
                </c:pt>
                <c:pt idx="1601" formatCode="0.00%">
                  <c:v>#N/A</c:v>
                </c:pt>
                <c:pt idx="1602" formatCode="0.00%">
                  <c:v>#N/A</c:v>
                </c:pt>
                <c:pt idx="1603" formatCode="0.00%">
                  <c:v>#N/A</c:v>
                </c:pt>
                <c:pt idx="1604" formatCode="0.00%">
                  <c:v>#N/A</c:v>
                </c:pt>
                <c:pt idx="1605" formatCode="0.00%">
                  <c:v>#N/A</c:v>
                </c:pt>
                <c:pt idx="1606" formatCode="0.00%">
                  <c:v>#N/A</c:v>
                </c:pt>
                <c:pt idx="1607" formatCode="0.00%">
                  <c:v>#N/A</c:v>
                </c:pt>
                <c:pt idx="1608" formatCode="0.00%">
                  <c:v>#N/A</c:v>
                </c:pt>
                <c:pt idx="1609" formatCode="0.00%">
                  <c:v>#N/A</c:v>
                </c:pt>
                <c:pt idx="1610" formatCode="0.00%">
                  <c:v>#N/A</c:v>
                </c:pt>
                <c:pt idx="1611" formatCode="0.00%">
                  <c:v>#N/A</c:v>
                </c:pt>
                <c:pt idx="1612" formatCode="0.00%">
                  <c:v>#N/A</c:v>
                </c:pt>
                <c:pt idx="1613" formatCode="0.00%">
                  <c:v>#N/A</c:v>
                </c:pt>
                <c:pt idx="1614" formatCode="0.00%">
                  <c:v>#N/A</c:v>
                </c:pt>
                <c:pt idx="1615" formatCode="0.00%">
                  <c:v>#N/A</c:v>
                </c:pt>
                <c:pt idx="1616" formatCode="0.00%">
                  <c:v>#N/A</c:v>
                </c:pt>
                <c:pt idx="1617" formatCode="0.00%">
                  <c:v>#N/A</c:v>
                </c:pt>
                <c:pt idx="1618" formatCode="0.00%">
                  <c:v>#N/A</c:v>
                </c:pt>
                <c:pt idx="1619" formatCode="0.00%">
                  <c:v>#N/A</c:v>
                </c:pt>
                <c:pt idx="1620" formatCode="0.00%">
                  <c:v>#N/A</c:v>
                </c:pt>
                <c:pt idx="1621" formatCode="0.00%">
                  <c:v>#N/A</c:v>
                </c:pt>
                <c:pt idx="1622" formatCode="0.00%">
                  <c:v>#N/A</c:v>
                </c:pt>
                <c:pt idx="1623" formatCode="0.00%">
                  <c:v>#N/A</c:v>
                </c:pt>
                <c:pt idx="1624" formatCode="0.00%">
                  <c:v>#N/A</c:v>
                </c:pt>
                <c:pt idx="1625" formatCode="0.00%">
                  <c:v>#N/A</c:v>
                </c:pt>
                <c:pt idx="1626" formatCode="0.00%">
                  <c:v>#N/A</c:v>
                </c:pt>
                <c:pt idx="1627" formatCode="0.00%">
                  <c:v>#N/A</c:v>
                </c:pt>
                <c:pt idx="1628" formatCode="0.00%">
                  <c:v>#N/A</c:v>
                </c:pt>
                <c:pt idx="1629" formatCode="0.00%">
                  <c:v>#N/A</c:v>
                </c:pt>
                <c:pt idx="1630" formatCode="0.00%">
                  <c:v>#N/A</c:v>
                </c:pt>
                <c:pt idx="1631" formatCode="0.00%">
                  <c:v>#N/A</c:v>
                </c:pt>
                <c:pt idx="1632" formatCode="0.00%">
                  <c:v>#N/A</c:v>
                </c:pt>
                <c:pt idx="1633" formatCode="0.00%">
                  <c:v>#N/A</c:v>
                </c:pt>
                <c:pt idx="1634" formatCode="0.00%">
                  <c:v>#N/A</c:v>
                </c:pt>
                <c:pt idx="1635" formatCode="0.00%">
                  <c:v>#N/A</c:v>
                </c:pt>
                <c:pt idx="1636" formatCode="0.00%">
                  <c:v>#N/A</c:v>
                </c:pt>
                <c:pt idx="1637" formatCode="0.00%">
                  <c:v>#N/A</c:v>
                </c:pt>
                <c:pt idx="1638" formatCode="0.00%">
                  <c:v>#N/A</c:v>
                </c:pt>
                <c:pt idx="1639" formatCode="0.00%">
                  <c:v>#N/A</c:v>
                </c:pt>
                <c:pt idx="1640" formatCode="0.00%">
                  <c:v>#N/A</c:v>
                </c:pt>
                <c:pt idx="1641" formatCode="0.00%">
                  <c:v>#N/A</c:v>
                </c:pt>
                <c:pt idx="1642" formatCode="0.00%">
                  <c:v>#N/A</c:v>
                </c:pt>
                <c:pt idx="1643" formatCode="0.00%">
                  <c:v>#N/A</c:v>
                </c:pt>
                <c:pt idx="1644" formatCode="0.00%">
                  <c:v>#N/A</c:v>
                </c:pt>
                <c:pt idx="1645" formatCode="0.00%">
                  <c:v>#N/A</c:v>
                </c:pt>
                <c:pt idx="1646" formatCode="0.00%">
                  <c:v>#N/A</c:v>
                </c:pt>
                <c:pt idx="1647" formatCode="0.00%">
                  <c:v>#N/A</c:v>
                </c:pt>
                <c:pt idx="1648" formatCode="0.00%">
                  <c:v>#N/A</c:v>
                </c:pt>
                <c:pt idx="1649" formatCode="0.00%">
                  <c:v>#N/A</c:v>
                </c:pt>
                <c:pt idx="1650" formatCode="0.00%">
                  <c:v>#N/A</c:v>
                </c:pt>
                <c:pt idx="1651" formatCode="0.00%">
                  <c:v>#N/A</c:v>
                </c:pt>
                <c:pt idx="1652" formatCode="0.00%">
                  <c:v>#N/A</c:v>
                </c:pt>
                <c:pt idx="1653" formatCode="0.00%">
                  <c:v>#N/A</c:v>
                </c:pt>
                <c:pt idx="1654" formatCode="0.00%">
                  <c:v>#N/A</c:v>
                </c:pt>
                <c:pt idx="1655" formatCode="0.00%">
                  <c:v>#N/A</c:v>
                </c:pt>
                <c:pt idx="1656" formatCode="0.00%">
                  <c:v>#N/A</c:v>
                </c:pt>
                <c:pt idx="1657" formatCode="0.00%">
                  <c:v>#N/A</c:v>
                </c:pt>
                <c:pt idx="1658" formatCode="0.00%">
                  <c:v>#N/A</c:v>
                </c:pt>
                <c:pt idx="1659" formatCode="0.00%">
                  <c:v>#N/A</c:v>
                </c:pt>
                <c:pt idx="1660" formatCode="0.00%">
                  <c:v>#N/A</c:v>
                </c:pt>
                <c:pt idx="1661" formatCode="0.00%">
                  <c:v>#N/A</c:v>
                </c:pt>
                <c:pt idx="1662" formatCode="0.00%">
                  <c:v>#N/A</c:v>
                </c:pt>
                <c:pt idx="1663" formatCode="0.00%">
                  <c:v>#N/A</c:v>
                </c:pt>
                <c:pt idx="1664" formatCode="0.00%">
                  <c:v>#N/A</c:v>
                </c:pt>
                <c:pt idx="1665" formatCode="0.00%">
                  <c:v>#N/A</c:v>
                </c:pt>
                <c:pt idx="1666" formatCode="0.00%">
                  <c:v>#N/A</c:v>
                </c:pt>
                <c:pt idx="1667" formatCode="0.00%">
                  <c:v>#N/A</c:v>
                </c:pt>
                <c:pt idx="1668" formatCode="0.00%">
                  <c:v>#N/A</c:v>
                </c:pt>
                <c:pt idx="1669" formatCode="0.00%">
                  <c:v>#N/A</c:v>
                </c:pt>
                <c:pt idx="1670" formatCode="0.00%">
                  <c:v>#N/A</c:v>
                </c:pt>
                <c:pt idx="1671" formatCode="0.00%">
                  <c:v>#N/A</c:v>
                </c:pt>
                <c:pt idx="1672" formatCode="0.00%">
                  <c:v>#N/A</c:v>
                </c:pt>
                <c:pt idx="1673" formatCode="0.00%">
                  <c:v>#N/A</c:v>
                </c:pt>
                <c:pt idx="1674" formatCode="0.00%">
                  <c:v>#N/A</c:v>
                </c:pt>
                <c:pt idx="1675" formatCode="0.00%">
                  <c:v>#N/A</c:v>
                </c:pt>
                <c:pt idx="1676" formatCode="0.00%">
                  <c:v>#N/A</c:v>
                </c:pt>
                <c:pt idx="1677" formatCode="0.00%">
                  <c:v>#N/A</c:v>
                </c:pt>
                <c:pt idx="1678" formatCode="0.00%">
                  <c:v>#N/A</c:v>
                </c:pt>
                <c:pt idx="1679" formatCode="0.00%">
                  <c:v>#N/A</c:v>
                </c:pt>
                <c:pt idx="1680" formatCode="0.00%">
                  <c:v>#N/A</c:v>
                </c:pt>
                <c:pt idx="1681" formatCode="0.00%">
                  <c:v>#N/A</c:v>
                </c:pt>
                <c:pt idx="1682" formatCode="0.00%">
                  <c:v>#N/A</c:v>
                </c:pt>
                <c:pt idx="1683" formatCode="0.00%">
                  <c:v>#N/A</c:v>
                </c:pt>
                <c:pt idx="1684" formatCode="0.00%">
                  <c:v>#N/A</c:v>
                </c:pt>
                <c:pt idx="1685" formatCode="0.00%">
                  <c:v>#N/A</c:v>
                </c:pt>
                <c:pt idx="1686" formatCode="0.00%">
                  <c:v>#N/A</c:v>
                </c:pt>
                <c:pt idx="1687" formatCode="0.00%">
                  <c:v>#N/A</c:v>
                </c:pt>
                <c:pt idx="1688" formatCode="0.00%">
                  <c:v>#N/A</c:v>
                </c:pt>
                <c:pt idx="1689" formatCode="0.00%">
                  <c:v>#N/A</c:v>
                </c:pt>
                <c:pt idx="1690" formatCode="0.00%">
                  <c:v>#N/A</c:v>
                </c:pt>
                <c:pt idx="1691" formatCode="0.00%">
                  <c:v>#N/A</c:v>
                </c:pt>
                <c:pt idx="1692" formatCode="0.00%">
                  <c:v>#N/A</c:v>
                </c:pt>
                <c:pt idx="1693" formatCode="0.00%">
                  <c:v>#N/A</c:v>
                </c:pt>
                <c:pt idx="1694" formatCode="0.00%">
                  <c:v>#N/A</c:v>
                </c:pt>
                <c:pt idx="1695" formatCode="0.00%">
                  <c:v>#N/A</c:v>
                </c:pt>
                <c:pt idx="1696" formatCode="0.00%">
                  <c:v>#N/A</c:v>
                </c:pt>
                <c:pt idx="1697" formatCode="0.00%">
                  <c:v>#N/A</c:v>
                </c:pt>
                <c:pt idx="1698" formatCode="0.00%">
                  <c:v>#N/A</c:v>
                </c:pt>
                <c:pt idx="1699" formatCode="0.00%">
                  <c:v>#N/A</c:v>
                </c:pt>
                <c:pt idx="1700" formatCode="0.00%">
                  <c:v>#N/A</c:v>
                </c:pt>
                <c:pt idx="1701" formatCode="0.00%">
                  <c:v>#N/A</c:v>
                </c:pt>
                <c:pt idx="1702" formatCode="0.00%">
                  <c:v>#N/A</c:v>
                </c:pt>
                <c:pt idx="1703" formatCode="0.00%">
                  <c:v>#N/A</c:v>
                </c:pt>
                <c:pt idx="1704" formatCode="0.00%">
                  <c:v>#N/A</c:v>
                </c:pt>
                <c:pt idx="1705" formatCode="0.00%">
                  <c:v>#N/A</c:v>
                </c:pt>
                <c:pt idx="1706" formatCode="0.00%">
                  <c:v>#N/A</c:v>
                </c:pt>
                <c:pt idx="1707" formatCode="0.00%">
                  <c:v>#N/A</c:v>
                </c:pt>
                <c:pt idx="1708" formatCode="0.00%">
                  <c:v>#N/A</c:v>
                </c:pt>
                <c:pt idx="1709" formatCode="0.00%">
                  <c:v>#N/A</c:v>
                </c:pt>
                <c:pt idx="1710" formatCode="0.00%">
                  <c:v>#N/A</c:v>
                </c:pt>
                <c:pt idx="1711" formatCode="0.00%">
                  <c:v>#N/A</c:v>
                </c:pt>
                <c:pt idx="1712" formatCode="0.00%">
                  <c:v>#N/A</c:v>
                </c:pt>
                <c:pt idx="1713" formatCode="0.00%">
                  <c:v>#N/A</c:v>
                </c:pt>
                <c:pt idx="1714" formatCode="0.00%">
                  <c:v>#N/A</c:v>
                </c:pt>
                <c:pt idx="1715" formatCode="0.00%">
                  <c:v>#N/A</c:v>
                </c:pt>
                <c:pt idx="1716" formatCode="0.00%">
                  <c:v>#N/A</c:v>
                </c:pt>
                <c:pt idx="1717" formatCode="0.00%">
                  <c:v>#N/A</c:v>
                </c:pt>
                <c:pt idx="1718" formatCode="0.00%">
                  <c:v>#N/A</c:v>
                </c:pt>
                <c:pt idx="1719" formatCode="0.00%">
                  <c:v>#N/A</c:v>
                </c:pt>
                <c:pt idx="1720" formatCode="0.00%">
                  <c:v>#N/A</c:v>
                </c:pt>
                <c:pt idx="1721" formatCode="0.00%">
                  <c:v>#N/A</c:v>
                </c:pt>
                <c:pt idx="1722" formatCode="0.00%">
                  <c:v>#N/A</c:v>
                </c:pt>
                <c:pt idx="1723" formatCode="0.00%">
                  <c:v>#N/A</c:v>
                </c:pt>
                <c:pt idx="1724" formatCode="0.00%">
                  <c:v>#N/A</c:v>
                </c:pt>
                <c:pt idx="1725" formatCode="0.00%">
                  <c:v>#N/A</c:v>
                </c:pt>
                <c:pt idx="1726" formatCode="0.00%">
                  <c:v>#N/A</c:v>
                </c:pt>
                <c:pt idx="1727" formatCode="0.00%">
                  <c:v>#N/A</c:v>
                </c:pt>
                <c:pt idx="1728" formatCode="0.00%">
                  <c:v>#N/A</c:v>
                </c:pt>
                <c:pt idx="1729" formatCode="0.00%">
                  <c:v>#N/A</c:v>
                </c:pt>
                <c:pt idx="1730" formatCode="0.00%">
                  <c:v>#N/A</c:v>
                </c:pt>
                <c:pt idx="1731" formatCode="0.00%">
                  <c:v>#N/A</c:v>
                </c:pt>
                <c:pt idx="1732" formatCode="0.00%">
                  <c:v>#N/A</c:v>
                </c:pt>
                <c:pt idx="1733" formatCode="0.00%">
                  <c:v>#N/A</c:v>
                </c:pt>
                <c:pt idx="1734" formatCode="0.00%">
                  <c:v>#N/A</c:v>
                </c:pt>
                <c:pt idx="1735" formatCode="0.00%">
                  <c:v>#N/A</c:v>
                </c:pt>
                <c:pt idx="1736" formatCode="0.00%">
                  <c:v>#N/A</c:v>
                </c:pt>
                <c:pt idx="1737" formatCode="0.00%">
                  <c:v>#N/A</c:v>
                </c:pt>
                <c:pt idx="1738" formatCode="0.00%">
                  <c:v>#N/A</c:v>
                </c:pt>
                <c:pt idx="1739" formatCode="0.00%">
                  <c:v>#N/A</c:v>
                </c:pt>
                <c:pt idx="1740" formatCode="0.00%">
                  <c:v>#N/A</c:v>
                </c:pt>
                <c:pt idx="1741" formatCode="0.00%">
                  <c:v>#N/A</c:v>
                </c:pt>
                <c:pt idx="1742" formatCode="0.00%">
                  <c:v>#N/A</c:v>
                </c:pt>
                <c:pt idx="1743" formatCode="0.00%">
                  <c:v>#N/A</c:v>
                </c:pt>
                <c:pt idx="1744" formatCode="0.00%">
                  <c:v>#N/A</c:v>
                </c:pt>
                <c:pt idx="1745" formatCode="0.00%">
                  <c:v>#N/A</c:v>
                </c:pt>
                <c:pt idx="1746" formatCode="0.00%">
                  <c:v>#N/A</c:v>
                </c:pt>
                <c:pt idx="1747" formatCode="0.00%">
                  <c:v>#N/A</c:v>
                </c:pt>
                <c:pt idx="1748" formatCode="0.00%">
                  <c:v>#N/A</c:v>
                </c:pt>
                <c:pt idx="1749" formatCode="0.00%">
                  <c:v>#N/A</c:v>
                </c:pt>
                <c:pt idx="1750" formatCode="0.00%">
                  <c:v>#N/A</c:v>
                </c:pt>
                <c:pt idx="1751" formatCode="0.00%">
                  <c:v>#N/A</c:v>
                </c:pt>
                <c:pt idx="1752" formatCode="0.00%">
                  <c:v>#N/A</c:v>
                </c:pt>
                <c:pt idx="1753" formatCode="0.00%">
                  <c:v>#N/A</c:v>
                </c:pt>
                <c:pt idx="1754" formatCode="0.00%">
                  <c:v>#N/A</c:v>
                </c:pt>
                <c:pt idx="1755" formatCode="0.00%">
                  <c:v>#N/A</c:v>
                </c:pt>
                <c:pt idx="1756" formatCode="0.00%">
                  <c:v>#N/A</c:v>
                </c:pt>
                <c:pt idx="1757" formatCode="0.00%">
                  <c:v>#N/A</c:v>
                </c:pt>
                <c:pt idx="1758" formatCode="0.00%">
                  <c:v>#N/A</c:v>
                </c:pt>
                <c:pt idx="1759" formatCode="0.00%">
                  <c:v>#N/A</c:v>
                </c:pt>
                <c:pt idx="1760" formatCode="0.00%">
                  <c:v>#N/A</c:v>
                </c:pt>
                <c:pt idx="1761" formatCode="0.00%">
                  <c:v>#N/A</c:v>
                </c:pt>
                <c:pt idx="1762" formatCode="0.00%">
                  <c:v>#N/A</c:v>
                </c:pt>
                <c:pt idx="1763" formatCode="0.00%">
                  <c:v>#N/A</c:v>
                </c:pt>
                <c:pt idx="1764" formatCode="0.00%">
                  <c:v>#N/A</c:v>
                </c:pt>
                <c:pt idx="1765" formatCode="0.00%">
                  <c:v>#N/A</c:v>
                </c:pt>
                <c:pt idx="1766" formatCode="0.00%">
                  <c:v>#N/A</c:v>
                </c:pt>
                <c:pt idx="1767" formatCode="0.00%">
                  <c:v>#N/A</c:v>
                </c:pt>
                <c:pt idx="1768" formatCode="0.00%">
                  <c:v>#N/A</c:v>
                </c:pt>
                <c:pt idx="1769" formatCode="0.00%">
                  <c:v>#N/A</c:v>
                </c:pt>
                <c:pt idx="1770" formatCode="0.00%">
                  <c:v>#N/A</c:v>
                </c:pt>
                <c:pt idx="1771" formatCode="0.00%">
                  <c:v>#N/A</c:v>
                </c:pt>
                <c:pt idx="1772" formatCode="0.00%">
                  <c:v>#N/A</c:v>
                </c:pt>
                <c:pt idx="1773" formatCode="0.00%">
                  <c:v>#N/A</c:v>
                </c:pt>
                <c:pt idx="1774" formatCode="0.00%">
                  <c:v>#N/A</c:v>
                </c:pt>
                <c:pt idx="1775" formatCode="0.00%">
                  <c:v>#N/A</c:v>
                </c:pt>
                <c:pt idx="1776" formatCode="0.00%">
                  <c:v>#N/A</c:v>
                </c:pt>
                <c:pt idx="1777" formatCode="0.00%">
                  <c:v>#N/A</c:v>
                </c:pt>
                <c:pt idx="1778" formatCode="0.00%">
                  <c:v>#N/A</c:v>
                </c:pt>
                <c:pt idx="1779" formatCode="0.00%">
                  <c:v>#N/A</c:v>
                </c:pt>
                <c:pt idx="1780" formatCode="0.00%">
                  <c:v>#N/A</c:v>
                </c:pt>
                <c:pt idx="1781" formatCode="0.00%">
                  <c:v>#N/A</c:v>
                </c:pt>
                <c:pt idx="1782" formatCode="0.00%">
                  <c:v>#N/A</c:v>
                </c:pt>
                <c:pt idx="1783" formatCode="0.00%">
                  <c:v>#N/A</c:v>
                </c:pt>
                <c:pt idx="1784" formatCode="0.00%">
                  <c:v>#N/A</c:v>
                </c:pt>
                <c:pt idx="1785" formatCode="0.00%">
                  <c:v>#N/A</c:v>
                </c:pt>
                <c:pt idx="1786" formatCode="0.00%">
                  <c:v>#N/A</c:v>
                </c:pt>
                <c:pt idx="1787" formatCode="0.00%">
                  <c:v>#N/A</c:v>
                </c:pt>
                <c:pt idx="1788" formatCode="0.00%">
                  <c:v>#N/A</c:v>
                </c:pt>
                <c:pt idx="1789" formatCode="0.00%">
                  <c:v>#N/A</c:v>
                </c:pt>
                <c:pt idx="1790" formatCode="0.00%">
                  <c:v>#N/A</c:v>
                </c:pt>
                <c:pt idx="1791" formatCode="0.00%">
                  <c:v>#N/A</c:v>
                </c:pt>
                <c:pt idx="1792" formatCode="0.00%">
                  <c:v>#N/A</c:v>
                </c:pt>
                <c:pt idx="1793" formatCode="0.00%">
                  <c:v>#N/A</c:v>
                </c:pt>
                <c:pt idx="1794" formatCode="0.00%">
                  <c:v>#N/A</c:v>
                </c:pt>
                <c:pt idx="1795" formatCode="0.00%">
                  <c:v>#N/A</c:v>
                </c:pt>
                <c:pt idx="1796" formatCode="0.00%">
                  <c:v>#N/A</c:v>
                </c:pt>
                <c:pt idx="1797" formatCode="0.00%">
                  <c:v>#N/A</c:v>
                </c:pt>
                <c:pt idx="1798" formatCode="0.00%">
                  <c:v>#N/A</c:v>
                </c:pt>
                <c:pt idx="1799" formatCode="0.00%">
                  <c:v>#N/A</c:v>
                </c:pt>
                <c:pt idx="1800" formatCode="0.00%">
                  <c:v>#N/A</c:v>
                </c:pt>
                <c:pt idx="1801" formatCode="0.00%">
                  <c:v>#N/A</c:v>
                </c:pt>
                <c:pt idx="1802" formatCode="0.00%">
                  <c:v>#N/A</c:v>
                </c:pt>
                <c:pt idx="1803" formatCode="0.00%">
                  <c:v>#N/A</c:v>
                </c:pt>
                <c:pt idx="1804" formatCode="0.00%">
                  <c:v>#N/A</c:v>
                </c:pt>
                <c:pt idx="1805" formatCode="0.00%">
                  <c:v>#N/A</c:v>
                </c:pt>
                <c:pt idx="1806" formatCode="0.00%">
                  <c:v>#N/A</c:v>
                </c:pt>
                <c:pt idx="1807" formatCode="0.00%">
                  <c:v>#N/A</c:v>
                </c:pt>
                <c:pt idx="1808" formatCode="0.00%">
                  <c:v>#N/A</c:v>
                </c:pt>
                <c:pt idx="1809" formatCode="0.00%">
                  <c:v>#N/A</c:v>
                </c:pt>
                <c:pt idx="1810" formatCode="0.00%">
                  <c:v>#N/A</c:v>
                </c:pt>
                <c:pt idx="1811" formatCode="0.00%">
                  <c:v>#N/A</c:v>
                </c:pt>
                <c:pt idx="1812" formatCode="0.00%">
                  <c:v>#N/A</c:v>
                </c:pt>
                <c:pt idx="1813" formatCode="0.00%">
                  <c:v>#N/A</c:v>
                </c:pt>
                <c:pt idx="1814" formatCode="0.00%">
                  <c:v>#N/A</c:v>
                </c:pt>
                <c:pt idx="1815" formatCode="0.00%">
                  <c:v>#N/A</c:v>
                </c:pt>
                <c:pt idx="1816" formatCode="0.00%">
                  <c:v>#N/A</c:v>
                </c:pt>
                <c:pt idx="1817" formatCode="0.00%">
                  <c:v>#N/A</c:v>
                </c:pt>
                <c:pt idx="1818" formatCode="0.00%">
                  <c:v>#N/A</c:v>
                </c:pt>
                <c:pt idx="1819" formatCode="0.00%">
                  <c:v>#N/A</c:v>
                </c:pt>
                <c:pt idx="1820" formatCode="0.00%">
                  <c:v>#N/A</c:v>
                </c:pt>
                <c:pt idx="1821" formatCode="0.00%">
                  <c:v>#N/A</c:v>
                </c:pt>
                <c:pt idx="1822" formatCode="0.00%">
                  <c:v>#N/A</c:v>
                </c:pt>
                <c:pt idx="1823" formatCode="0.00%">
                  <c:v>#N/A</c:v>
                </c:pt>
                <c:pt idx="1824" formatCode="0.00%">
                  <c:v>#N/A</c:v>
                </c:pt>
                <c:pt idx="1825" formatCode="0.00%">
                  <c:v>#N/A</c:v>
                </c:pt>
                <c:pt idx="1826" formatCode="0.00%">
                  <c:v>#N/A</c:v>
                </c:pt>
                <c:pt idx="1827" formatCode="0.00%">
                  <c:v>#N/A</c:v>
                </c:pt>
                <c:pt idx="1828" formatCode="0.00%">
                  <c:v>#N/A</c:v>
                </c:pt>
                <c:pt idx="1829" formatCode="0.00%">
                  <c:v>#N/A</c:v>
                </c:pt>
                <c:pt idx="1830" formatCode="0.00%">
                  <c:v>#N/A</c:v>
                </c:pt>
                <c:pt idx="1831" formatCode="0.00%">
                  <c:v>#N/A</c:v>
                </c:pt>
                <c:pt idx="1832" formatCode="0.00%">
                  <c:v>#N/A</c:v>
                </c:pt>
                <c:pt idx="1833" formatCode="0.00%">
                  <c:v>#N/A</c:v>
                </c:pt>
                <c:pt idx="1834" formatCode="0.00%">
                  <c:v>#N/A</c:v>
                </c:pt>
                <c:pt idx="1835" formatCode="0.00%">
                  <c:v>#N/A</c:v>
                </c:pt>
                <c:pt idx="1836" formatCode="0.00%">
                  <c:v>#N/A</c:v>
                </c:pt>
                <c:pt idx="1837" formatCode="0.00%">
                  <c:v>#N/A</c:v>
                </c:pt>
                <c:pt idx="1838" formatCode="0.00%">
                  <c:v>#N/A</c:v>
                </c:pt>
                <c:pt idx="1839" formatCode="0.00%">
                  <c:v>#N/A</c:v>
                </c:pt>
                <c:pt idx="1840" formatCode="0.00%">
                  <c:v>#N/A</c:v>
                </c:pt>
                <c:pt idx="1841" formatCode="0.00%">
                  <c:v>#N/A</c:v>
                </c:pt>
                <c:pt idx="1842" formatCode="0.00%">
                  <c:v>#N/A</c:v>
                </c:pt>
                <c:pt idx="1843" formatCode="0.00%">
                  <c:v>#N/A</c:v>
                </c:pt>
                <c:pt idx="1844" formatCode="0.00%">
                  <c:v>#N/A</c:v>
                </c:pt>
                <c:pt idx="1845" formatCode="0.00%">
                  <c:v>#N/A</c:v>
                </c:pt>
                <c:pt idx="1846" formatCode="0.00%">
                  <c:v>#N/A</c:v>
                </c:pt>
                <c:pt idx="1847" formatCode="0.00%">
                  <c:v>#N/A</c:v>
                </c:pt>
                <c:pt idx="1848" formatCode="0.00%">
                  <c:v>#N/A</c:v>
                </c:pt>
                <c:pt idx="1849" formatCode="0.00%">
                  <c:v>#N/A</c:v>
                </c:pt>
                <c:pt idx="1850" formatCode="0.00%">
                  <c:v>#N/A</c:v>
                </c:pt>
                <c:pt idx="1851" formatCode="0.00%">
                  <c:v>#N/A</c:v>
                </c:pt>
                <c:pt idx="1852" formatCode="0.00%">
                  <c:v>#N/A</c:v>
                </c:pt>
                <c:pt idx="1853" formatCode="0.00%">
                  <c:v>#N/A</c:v>
                </c:pt>
                <c:pt idx="1854" formatCode="0.00%">
                  <c:v>#N/A</c:v>
                </c:pt>
                <c:pt idx="1855" formatCode="0.00%">
                  <c:v>#N/A</c:v>
                </c:pt>
                <c:pt idx="1856" formatCode="0.00%">
                  <c:v>#N/A</c:v>
                </c:pt>
                <c:pt idx="1857" formatCode="0.00%">
                  <c:v>#N/A</c:v>
                </c:pt>
                <c:pt idx="1858" formatCode="0.00%">
                  <c:v>#N/A</c:v>
                </c:pt>
                <c:pt idx="1859" formatCode="0.00%">
                  <c:v>#N/A</c:v>
                </c:pt>
                <c:pt idx="1860" formatCode="0.00%">
                  <c:v>#N/A</c:v>
                </c:pt>
                <c:pt idx="1861" formatCode="0.00%">
                  <c:v>#N/A</c:v>
                </c:pt>
                <c:pt idx="1862" formatCode="0.00%">
                  <c:v>#N/A</c:v>
                </c:pt>
                <c:pt idx="1863" formatCode="0.00%">
                  <c:v>#N/A</c:v>
                </c:pt>
                <c:pt idx="1864" formatCode="0.00%">
                  <c:v>#N/A</c:v>
                </c:pt>
                <c:pt idx="1865" formatCode="0.00%">
                  <c:v>#N/A</c:v>
                </c:pt>
                <c:pt idx="1866" formatCode="0.00%">
                  <c:v>#N/A</c:v>
                </c:pt>
                <c:pt idx="1867" formatCode="0.00%">
                  <c:v>#N/A</c:v>
                </c:pt>
                <c:pt idx="1868" formatCode="0.00%">
                  <c:v>#N/A</c:v>
                </c:pt>
                <c:pt idx="1869" formatCode="0.00%">
                  <c:v>#N/A</c:v>
                </c:pt>
                <c:pt idx="1870" formatCode="0.00%">
                  <c:v>#N/A</c:v>
                </c:pt>
                <c:pt idx="1871" formatCode="0.00%">
                  <c:v>#N/A</c:v>
                </c:pt>
                <c:pt idx="1872" formatCode="0.00%">
                  <c:v>#N/A</c:v>
                </c:pt>
                <c:pt idx="1873" formatCode="0.00%">
                  <c:v>#N/A</c:v>
                </c:pt>
                <c:pt idx="1874" formatCode="0.00%">
                  <c:v>#N/A</c:v>
                </c:pt>
                <c:pt idx="1875" formatCode="0.00%">
                  <c:v>#N/A</c:v>
                </c:pt>
                <c:pt idx="1876" formatCode="0.00%">
                  <c:v>#N/A</c:v>
                </c:pt>
                <c:pt idx="1877" formatCode="0.00%">
                  <c:v>#N/A</c:v>
                </c:pt>
                <c:pt idx="1878" formatCode="0.00%">
                  <c:v>#N/A</c:v>
                </c:pt>
                <c:pt idx="1879" formatCode="0.00%">
                  <c:v>#N/A</c:v>
                </c:pt>
                <c:pt idx="1880" formatCode="0.00%">
                  <c:v>#N/A</c:v>
                </c:pt>
                <c:pt idx="1881" formatCode="0.00%">
                  <c:v>#N/A</c:v>
                </c:pt>
                <c:pt idx="1882" formatCode="0.00%">
                  <c:v>#N/A</c:v>
                </c:pt>
                <c:pt idx="1883" formatCode="0.00%">
                  <c:v>#N/A</c:v>
                </c:pt>
                <c:pt idx="1884" formatCode="0.00%">
                  <c:v>#N/A</c:v>
                </c:pt>
                <c:pt idx="1885" formatCode="0.00%">
                  <c:v>#N/A</c:v>
                </c:pt>
                <c:pt idx="1886" formatCode="0.00%">
                  <c:v>#N/A</c:v>
                </c:pt>
                <c:pt idx="1887" formatCode="0.00%">
                  <c:v>#N/A</c:v>
                </c:pt>
                <c:pt idx="1888" formatCode="0.00%">
                  <c:v>#N/A</c:v>
                </c:pt>
                <c:pt idx="1889" formatCode="0.00%">
                  <c:v>#N/A</c:v>
                </c:pt>
                <c:pt idx="1890" formatCode="0.00%">
                  <c:v>#N/A</c:v>
                </c:pt>
                <c:pt idx="1891" formatCode="0.00%">
                  <c:v>#N/A</c:v>
                </c:pt>
                <c:pt idx="1892" formatCode="0.00%">
                  <c:v>#N/A</c:v>
                </c:pt>
                <c:pt idx="1893" formatCode="0.00%">
                  <c:v>#N/A</c:v>
                </c:pt>
                <c:pt idx="1894" formatCode="0.00%">
                  <c:v>#N/A</c:v>
                </c:pt>
                <c:pt idx="1895" formatCode="0.00%">
                  <c:v>#N/A</c:v>
                </c:pt>
                <c:pt idx="1896" formatCode="0.00%">
                  <c:v>#N/A</c:v>
                </c:pt>
                <c:pt idx="1897" formatCode="0.00%">
                  <c:v>#N/A</c:v>
                </c:pt>
                <c:pt idx="1898" formatCode="0.00%">
                  <c:v>#N/A</c:v>
                </c:pt>
                <c:pt idx="1899" formatCode="0.00%">
                  <c:v>#N/A</c:v>
                </c:pt>
                <c:pt idx="1900" formatCode="0.00%">
                  <c:v>#N/A</c:v>
                </c:pt>
                <c:pt idx="1901" formatCode="0.00%">
                  <c:v>#N/A</c:v>
                </c:pt>
                <c:pt idx="1902" formatCode="0.00%">
                  <c:v>#N/A</c:v>
                </c:pt>
                <c:pt idx="1903" formatCode="0.00%">
                  <c:v>#N/A</c:v>
                </c:pt>
                <c:pt idx="1904" formatCode="0.00%">
                  <c:v>#N/A</c:v>
                </c:pt>
                <c:pt idx="1905" formatCode="0.00%">
                  <c:v>#N/A</c:v>
                </c:pt>
                <c:pt idx="1906" formatCode="0.00%">
                  <c:v>#N/A</c:v>
                </c:pt>
                <c:pt idx="1907" formatCode="0.00%">
                  <c:v>#N/A</c:v>
                </c:pt>
                <c:pt idx="1908" formatCode="0.00%">
                  <c:v>#N/A</c:v>
                </c:pt>
                <c:pt idx="1909" formatCode="0.00%">
                  <c:v>#N/A</c:v>
                </c:pt>
                <c:pt idx="1910" formatCode="0.00%">
                  <c:v>#N/A</c:v>
                </c:pt>
                <c:pt idx="1911" formatCode="0.00%">
                  <c:v>#N/A</c:v>
                </c:pt>
                <c:pt idx="1912" formatCode="0.00%">
                  <c:v>#N/A</c:v>
                </c:pt>
                <c:pt idx="1913" formatCode="0.00%">
                  <c:v>#N/A</c:v>
                </c:pt>
                <c:pt idx="1914" formatCode="0.00%">
                  <c:v>#N/A</c:v>
                </c:pt>
                <c:pt idx="1915" formatCode="0.00%">
                  <c:v>#N/A</c:v>
                </c:pt>
                <c:pt idx="1916" formatCode="0.00%">
                  <c:v>#N/A</c:v>
                </c:pt>
                <c:pt idx="1917" formatCode="0.00%">
                  <c:v>#N/A</c:v>
                </c:pt>
                <c:pt idx="1918" formatCode="0.00%">
                  <c:v>#N/A</c:v>
                </c:pt>
                <c:pt idx="1919" formatCode="0.00%">
                  <c:v>#N/A</c:v>
                </c:pt>
                <c:pt idx="1920" formatCode="0.00%">
                  <c:v>#N/A</c:v>
                </c:pt>
                <c:pt idx="1921" formatCode="0.00%">
                  <c:v>#N/A</c:v>
                </c:pt>
                <c:pt idx="1922" formatCode="0.00%">
                  <c:v>#N/A</c:v>
                </c:pt>
                <c:pt idx="1923" formatCode="0.00%">
                  <c:v>#N/A</c:v>
                </c:pt>
                <c:pt idx="1924" formatCode="0.00%">
                  <c:v>#N/A</c:v>
                </c:pt>
                <c:pt idx="1925" formatCode="0.00%">
                  <c:v>#N/A</c:v>
                </c:pt>
                <c:pt idx="1926" formatCode="0.00%">
                  <c:v>#N/A</c:v>
                </c:pt>
                <c:pt idx="1927" formatCode="0.00%">
                  <c:v>#N/A</c:v>
                </c:pt>
                <c:pt idx="1928" formatCode="0.00%">
                  <c:v>#N/A</c:v>
                </c:pt>
                <c:pt idx="1929" formatCode="0.00%">
                  <c:v>#N/A</c:v>
                </c:pt>
                <c:pt idx="1930" formatCode="0.00%">
                  <c:v>#N/A</c:v>
                </c:pt>
                <c:pt idx="1931" formatCode="0.00%">
                  <c:v>#N/A</c:v>
                </c:pt>
                <c:pt idx="1932" formatCode="0.00%">
                  <c:v>#N/A</c:v>
                </c:pt>
                <c:pt idx="1933" formatCode="0.00%">
                  <c:v>#N/A</c:v>
                </c:pt>
                <c:pt idx="1934" formatCode="0.00%">
                  <c:v>#N/A</c:v>
                </c:pt>
                <c:pt idx="1935" formatCode="0.00%">
                  <c:v>#N/A</c:v>
                </c:pt>
                <c:pt idx="1936" formatCode="0.00%">
                  <c:v>#N/A</c:v>
                </c:pt>
                <c:pt idx="1937" formatCode="0.00%">
                  <c:v>#N/A</c:v>
                </c:pt>
                <c:pt idx="1938" formatCode="0.00%">
                  <c:v>#N/A</c:v>
                </c:pt>
                <c:pt idx="1939" formatCode="0.00%">
                  <c:v>#N/A</c:v>
                </c:pt>
                <c:pt idx="1940" formatCode="0.00%">
                  <c:v>#N/A</c:v>
                </c:pt>
                <c:pt idx="1941" formatCode="0.00%">
                  <c:v>#N/A</c:v>
                </c:pt>
                <c:pt idx="1942" formatCode="0.00%">
                  <c:v>#N/A</c:v>
                </c:pt>
                <c:pt idx="1943" formatCode="0.00%">
                  <c:v>#N/A</c:v>
                </c:pt>
                <c:pt idx="1944" formatCode="0.00%">
                  <c:v>#N/A</c:v>
                </c:pt>
                <c:pt idx="1945" formatCode="0.00%">
                  <c:v>#N/A</c:v>
                </c:pt>
                <c:pt idx="1946" formatCode="0.00%">
                  <c:v>#N/A</c:v>
                </c:pt>
                <c:pt idx="1947" formatCode="0.00%">
                  <c:v>#N/A</c:v>
                </c:pt>
                <c:pt idx="1948" formatCode="0.00%">
                  <c:v>#N/A</c:v>
                </c:pt>
                <c:pt idx="1949" formatCode="0.00%">
                  <c:v>#N/A</c:v>
                </c:pt>
                <c:pt idx="1950" formatCode="0.00%">
                  <c:v>#N/A</c:v>
                </c:pt>
                <c:pt idx="1951" formatCode="0.00%">
                  <c:v>#N/A</c:v>
                </c:pt>
                <c:pt idx="1952" formatCode="0.00%">
                  <c:v>#N/A</c:v>
                </c:pt>
                <c:pt idx="1953" formatCode="0.00%">
                  <c:v>#N/A</c:v>
                </c:pt>
                <c:pt idx="1954" formatCode="0.00%">
                  <c:v>#N/A</c:v>
                </c:pt>
                <c:pt idx="1955" formatCode="0.00%">
                  <c:v>#N/A</c:v>
                </c:pt>
                <c:pt idx="1956" formatCode="0.00%">
                  <c:v>#N/A</c:v>
                </c:pt>
                <c:pt idx="1957" formatCode="0.00%">
                  <c:v>#N/A</c:v>
                </c:pt>
                <c:pt idx="1958" formatCode="0.00%">
                  <c:v>#N/A</c:v>
                </c:pt>
                <c:pt idx="1959" formatCode="0.00%">
                  <c:v>#N/A</c:v>
                </c:pt>
                <c:pt idx="1960" formatCode="0.00%">
                  <c:v>#N/A</c:v>
                </c:pt>
                <c:pt idx="1961" formatCode="0.00%">
                  <c:v>#N/A</c:v>
                </c:pt>
                <c:pt idx="1962" formatCode="0.00%">
                  <c:v>#N/A</c:v>
                </c:pt>
                <c:pt idx="1963" formatCode="0.00%">
                  <c:v>#N/A</c:v>
                </c:pt>
                <c:pt idx="1964" formatCode="0.00%">
                  <c:v>#N/A</c:v>
                </c:pt>
                <c:pt idx="1965" formatCode="0.00%">
                  <c:v>#N/A</c:v>
                </c:pt>
                <c:pt idx="1966" formatCode="0.00%">
                  <c:v>#N/A</c:v>
                </c:pt>
                <c:pt idx="1967" formatCode="0.00%">
                  <c:v>#N/A</c:v>
                </c:pt>
                <c:pt idx="1968" formatCode="0.00%">
                  <c:v>#N/A</c:v>
                </c:pt>
                <c:pt idx="1969" formatCode="0.00%">
                  <c:v>#N/A</c:v>
                </c:pt>
                <c:pt idx="1970" formatCode="0.00%">
                  <c:v>#N/A</c:v>
                </c:pt>
                <c:pt idx="1971" formatCode="0.00%">
                  <c:v>#N/A</c:v>
                </c:pt>
                <c:pt idx="1972" formatCode="0.00%">
                  <c:v>#N/A</c:v>
                </c:pt>
                <c:pt idx="1973" formatCode="0.00%">
                  <c:v>#N/A</c:v>
                </c:pt>
                <c:pt idx="1974" formatCode="0.00%">
                  <c:v>#N/A</c:v>
                </c:pt>
                <c:pt idx="1975" formatCode="0.00%">
                  <c:v>#N/A</c:v>
                </c:pt>
                <c:pt idx="1976" formatCode="0.00%">
                  <c:v>#N/A</c:v>
                </c:pt>
                <c:pt idx="1977" formatCode="0.00%">
                  <c:v>#N/A</c:v>
                </c:pt>
                <c:pt idx="1978" formatCode="0.00%">
                  <c:v>#N/A</c:v>
                </c:pt>
                <c:pt idx="1979" formatCode="0.00%">
                  <c:v>#N/A</c:v>
                </c:pt>
                <c:pt idx="1980" formatCode="0.00%">
                  <c:v>#N/A</c:v>
                </c:pt>
                <c:pt idx="1981" formatCode="0.00%">
                  <c:v>#N/A</c:v>
                </c:pt>
                <c:pt idx="1982" formatCode="0.00%">
                  <c:v>#N/A</c:v>
                </c:pt>
                <c:pt idx="1983" formatCode="0.00%">
                  <c:v>#N/A</c:v>
                </c:pt>
                <c:pt idx="1984" formatCode="0.00%">
                  <c:v>#N/A</c:v>
                </c:pt>
                <c:pt idx="1985" formatCode="0.00%">
                  <c:v>#N/A</c:v>
                </c:pt>
                <c:pt idx="1986" formatCode="0.00%">
                  <c:v>#N/A</c:v>
                </c:pt>
                <c:pt idx="1987" formatCode="0.00%">
                  <c:v>#N/A</c:v>
                </c:pt>
                <c:pt idx="1988" formatCode="0.00%">
                  <c:v>#N/A</c:v>
                </c:pt>
                <c:pt idx="1989" formatCode="0.00%">
                  <c:v>#N/A</c:v>
                </c:pt>
                <c:pt idx="1990" formatCode="0.00%">
                  <c:v>#N/A</c:v>
                </c:pt>
                <c:pt idx="1991" formatCode="0.00%">
                  <c:v>#N/A</c:v>
                </c:pt>
                <c:pt idx="1992" formatCode="0.00%">
                  <c:v>#N/A</c:v>
                </c:pt>
                <c:pt idx="1993" formatCode="0.00%">
                  <c:v>#N/A</c:v>
                </c:pt>
                <c:pt idx="1994" formatCode="0.00%">
                  <c:v>#N/A</c:v>
                </c:pt>
                <c:pt idx="1995" formatCode="0.00%">
                  <c:v>#N/A</c:v>
                </c:pt>
                <c:pt idx="1996" formatCode="0.00%">
                  <c:v>#N/A</c:v>
                </c:pt>
                <c:pt idx="1997" formatCode="0.00%">
                  <c:v>#N/A</c:v>
                </c:pt>
                <c:pt idx="1998" formatCode="0.00%">
                  <c:v>#N/A</c:v>
                </c:pt>
                <c:pt idx="1999" formatCode="0.00%">
                  <c:v>#N/A</c:v>
                </c:pt>
                <c:pt idx="2000" formatCode="0.00%">
                  <c:v>#N/A</c:v>
                </c:pt>
                <c:pt idx="2001" formatCode="0.00%">
                  <c:v>#N/A</c:v>
                </c:pt>
                <c:pt idx="2002" formatCode="0.00%">
                  <c:v>#N/A</c:v>
                </c:pt>
                <c:pt idx="2003" formatCode="0.00%">
                  <c:v>#N/A</c:v>
                </c:pt>
                <c:pt idx="2004" formatCode="0.00%">
                  <c:v>#N/A</c:v>
                </c:pt>
                <c:pt idx="2005" formatCode="0.00%">
                  <c:v>#N/A</c:v>
                </c:pt>
                <c:pt idx="2006" formatCode="0.00%">
                  <c:v>#N/A</c:v>
                </c:pt>
                <c:pt idx="2007" formatCode="0.00%">
                  <c:v>#N/A</c:v>
                </c:pt>
                <c:pt idx="2008" formatCode="0.00%">
                  <c:v>#N/A</c:v>
                </c:pt>
                <c:pt idx="2009" formatCode="0.00%">
                  <c:v>#N/A</c:v>
                </c:pt>
                <c:pt idx="2010" formatCode="0.00%">
                  <c:v>#N/A</c:v>
                </c:pt>
                <c:pt idx="2011" formatCode="0.00%">
                  <c:v>#N/A</c:v>
                </c:pt>
                <c:pt idx="2012" formatCode="0.00%">
                  <c:v>#N/A</c:v>
                </c:pt>
                <c:pt idx="2013" formatCode="0.00%">
                  <c:v>#N/A</c:v>
                </c:pt>
                <c:pt idx="2014" formatCode="0.00%">
                  <c:v>#N/A</c:v>
                </c:pt>
                <c:pt idx="2015" formatCode="0.00%">
                  <c:v>#N/A</c:v>
                </c:pt>
                <c:pt idx="2016" formatCode="0.00%">
                  <c:v>#N/A</c:v>
                </c:pt>
                <c:pt idx="2017" formatCode="0.00%">
                  <c:v>#N/A</c:v>
                </c:pt>
                <c:pt idx="2018" formatCode="0.00%">
                  <c:v>#N/A</c:v>
                </c:pt>
                <c:pt idx="2019" formatCode="0.00%">
                  <c:v>#N/A</c:v>
                </c:pt>
                <c:pt idx="2020" formatCode="0.00%">
                  <c:v>#N/A</c:v>
                </c:pt>
                <c:pt idx="2021" formatCode="0.00%">
                  <c:v>#N/A</c:v>
                </c:pt>
                <c:pt idx="2022" formatCode="0.00%">
                  <c:v>#N/A</c:v>
                </c:pt>
                <c:pt idx="2023" formatCode="0.00%">
                  <c:v>#N/A</c:v>
                </c:pt>
                <c:pt idx="2024" formatCode="0.00%">
                  <c:v>#N/A</c:v>
                </c:pt>
                <c:pt idx="2025" formatCode="0.00%">
                  <c:v>#N/A</c:v>
                </c:pt>
                <c:pt idx="2026" formatCode="0.00%">
                  <c:v>#N/A</c:v>
                </c:pt>
                <c:pt idx="2027" formatCode="0.00%">
                  <c:v>#N/A</c:v>
                </c:pt>
                <c:pt idx="2028" formatCode="0.00%">
                  <c:v>#N/A</c:v>
                </c:pt>
                <c:pt idx="2029" formatCode="0.00%">
                  <c:v>#N/A</c:v>
                </c:pt>
                <c:pt idx="2030" formatCode="0.00%">
                  <c:v>#N/A</c:v>
                </c:pt>
                <c:pt idx="2031" formatCode="0.00%">
                  <c:v>#N/A</c:v>
                </c:pt>
                <c:pt idx="2032" formatCode="0.00%">
                  <c:v>#N/A</c:v>
                </c:pt>
                <c:pt idx="2033" formatCode="0.00%">
                  <c:v>#N/A</c:v>
                </c:pt>
                <c:pt idx="2034" formatCode="0.00%">
                  <c:v>#N/A</c:v>
                </c:pt>
                <c:pt idx="2035" formatCode="0.00%">
                  <c:v>#N/A</c:v>
                </c:pt>
                <c:pt idx="2036" formatCode="0.00%">
                  <c:v>#N/A</c:v>
                </c:pt>
                <c:pt idx="2037" formatCode="0.00%">
                  <c:v>#N/A</c:v>
                </c:pt>
                <c:pt idx="2038" formatCode="0.00%">
                  <c:v>#N/A</c:v>
                </c:pt>
                <c:pt idx="2039" formatCode="0.00%">
                  <c:v>#N/A</c:v>
                </c:pt>
                <c:pt idx="2040" formatCode="0.00%">
                  <c:v>#N/A</c:v>
                </c:pt>
                <c:pt idx="2041" formatCode="0.00%">
                  <c:v>#N/A</c:v>
                </c:pt>
                <c:pt idx="2042" formatCode="0.00%">
                  <c:v>#N/A</c:v>
                </c:pt>
                <c:pt idx="2043" formatCode="0.00%">
                  <c:v>#N/A</c:v>
                </c:pt>
                <c:pt idx="2044" formatCode="0.00%">
                  <c:v>#N/A</c:v>
                </c:pt>
                <c:pt idx="2045" formatCode="0.00%">
                  <c:v>#N/A</c:v>
                </c:pt>
                <c:pt idx="2046" formatCode="0.00%">
                  <c:v>#N/A</c:v>
                </c:pt>
                <c:pt idx="2047" formatCode="0.00%">
                  <c:v>#N/A</c:v>
                </c:pt>
                <c:pt idx="2048" formatCode="0.00%">
                  <c:v>#N/A</c:v>
                </c:pt>
                <c:pt idx="2049" formatCode="0.00%">
                  <c:v>#N/A</c:v>
                </c:pt>
                <c:pt idx="2050" formatCode="0.00%">
                  <c:v>#N/A</c:v>
                </c:pt>
                <c:pt idx="2051" formatCode="0.00%">
                  <c:v>#N/A</c:v>
                </c:pt>
                <c:pt idx="2052" formatCode="0.00%">
                  <c:v>#N/A</c:v>
                </c:pt>
                <c:pt idx="2053" formatCode="0.00%">
                  <c:v>#N/A</c:v>
                </c:pt>
                <c:pt idx="2054" formatCode="0.00%">
                  <c:v>#N/A</c:v>
                </c:pt>
                <c:pt idx="2055" formatCode="0.00%">
                  <c:v>#N/A</c:v>
                </c:pt>
                <c:pt idx="2056" formatCode="0.00%">
                  <c:v>#N/A</c:v>
                </c:pt>
                <c:pt idx="2057" formatCode="0.00%">
                  <c:v>#N/A</c:v>
                </c:pt>
                <c:pt idx="2058" formatCode="0.00%">
                  <c:v>#N/A</c:v>
                </c:pt>
                <c:pt idx="2059" formatCode="0.00%">
                  <c:v>#N/A</c:v>
                </c:pt>
                <c:pt idx="2060" formatCode="0.00%">
                  <c:v>#N/A</c:v>
                </c:pt>
                <c:pt idx="2061" formatCode="0.00%">
                  <c:v>#N/A</c:v>
                </c:pt>
                <c:pt idx="2062" formatCode="0.00%">
                  <c:v>#N/A</c:v>
                </c:pt>
                <c:pt idx="2063" formatCode="0.00%">
                  <c:v>#N/A</c:v>
                </c:pt>
                <c:pt idx="2064" formatCode="0.00%">
                  <c:v>#N/A</c:v>
                </c:pt>
                <c:pt idx="2065" formatCode="0.00%">
                  <c:v>#N/A</c:v>
                </c:pt>
                <c:pt idx="2066" formatCode="0.00%">
                  <c:v>#N/A</c:v>
                </c:pt>
                <c:pt idx="2067" formatCode="0.00%">
                  <c:v>#N/A</c:v>
                </c:pt>
                <c:pt idx="2068" formatCode="0.00%">
                  <c:v>#N/A</c:v>
                </c:pt>
                <c:pt idx="2069" formatCode="0.00%">
                  <c:v>#N/A</c:v>
                </c:pt>
                <c:pt idx="2070" formatCode="0.00%">
                  <c:v>#N/A</c:v>
                </c:pt>
                <c:pt idx="2071" formatCode="0.00%">
                  <c:v>#N/A</c:v>
                </c:pt>
                <c:pt idx="2072" formatCode="0.00%">
                  <c:v>#N/A</c:v>
                </c:pt>
                <c:pt idx="2073" formatCode="0.00%">
                  <c:v>#N/A</c:v>
                </c:pt>
                <c:pt idx="2074" formatCode="0.00%">
                  <c:v>#N/A</c:v>
                </c:pt>
                <c:pt idx="2075" formatCode="0.00%">
                  <c:v>#N/A</c:v>
                </c:pt>
                <c:pt idx="2076" formatCode="0.00%">
                  <c:v>#N/A</c:v>
                </c:pt>
                <c:pt idx="2077" formatCode="0.00%">
                  <c:v>#N/A</c:v>
                </c:pt>
                <c:pt idx="2078" formatCode="0.00%">
                  <c:v>#N/A</c:v>
                </c:pt>
                <c:pt idx="2079" formatCode="0.00%">
                  <c:v>#N/A</c:v>
                </c:pt>
                <c:pt idx="2080" formatCode="0.00%">
                  <c:v>#N/A</c:v>
                </c:pt>
                <c:pt idx="2081" formatCode="0.00%">
                  <c:v>#N/A</c:v>
                </c:pt>
                <c:pt idx="2082" formatCode="0.00%">
                  <c:v>#N/A</c:v>
                </c:pt>
                <c:pt idx="2083" formatCode="0.00%">
                  <c:v>#N/A</c:v>
                </c:pt>
                <c:pt idx="2084" formatCode="0.00%">
                  <c:v>#N/A</c:v>
                </c:pt>
                <c:pt idx="2085" formatCode="0.00%">
                  <c:v>#N/A</c:v>
                </c:pt>
                <c:pt idx="2086" formatCode="0.00%">
                  <c:v>#N/A</c:v>
                </c:pt>
                <c:pt idx="2087" formatCode="0.00%">
                  <c:v>#N/A</c:v>
                </c:pt>
                <c:pt idx="2088" formatCode="0.00%">
                  <c:v>#N/A</c:v>
                </c:pt>
                <c:pt idx="2089" formatCode="0.00%">
                  <c:v>#N/A</c:v>
                </c:pt>
                <c:pt idx="2090" formatCode="0.00%">
                  <c:v>#N/A</c:v>
                </c:pt>
                <c:pt idx="2091" formatCode="0.00%">
                  <c:v>#N/A</c:v>
                </c:pt>
                <c:pt idx="2092" formatCode="0.00%">
                  <c:v>#N/A</c:v>
                </c:pt>
                <c:pt idx="2093" formatCode="0.00%">
                  <c:v>#N/A</c:v>
                </c:pt>
                <c:pt idx="2094" formatCode="0.00%">
                  <c:v>#N/A</c:v>
                </c:pt>
                <c:pt idx="2095" formatCode="0.00%">
                  <c:v>#N/A</c:v>
                </c:pt>
                <c:pt idx="2096" formatCode="0.00%">
                  <c:v>#N/A</c:v>
                </c:pt>
                <c:pt idx="2097" formatCode="0.00%">
                  <c:v>#N/A</c:v>
                </c:pt>
                <c:pt idx="2098" formatCode="0.00%">
                  <c:v>#N/A</c:v>
                </c:pt>
                <c:pt idx="2099" formatCode="0.00%">
                  <c:v>#N/A</c:v>
                </c:pt>
                <c:pt idx="2100" formatCode="0.00%">
                  <c:v>#N/A</c:v>
                </c:pt>
                <c:pt idx="2101" formatCode="0.00%">
                  <c:v>#N/A</c:v>
                </c:pt>
                <c:pt idx="2102" formatCode="0.00%">
                  <c:v>#N/A</c:v>
                </c:pt>
                <c:pt idx="2103" formatCode="0.00%">
                  <c:v>#N/A</c:v>
                </c:pt>
                <c:pt idx="2104" formatCode="0.00%">
                  <c:v>#N/A</c:v>
                </c:pt>
                <c:pt idx="2105" formatCode="0.00%">
                  <c:v>#N/A</c:v>
                </c:pt>
                <c:pt idx="2106" formatCode="0.00%">
                  <c:v>#N/A</c:v>
                </c:pt>
                <c:pt idx="2107" formatCode="0.00%">
                  <c:v>#N/A</c:v>
                </c:pt>
                <c:pt idx="2108" formatCode="0.00%">
                  <c:v>#N/A</c:v>
                </c:pt>
                <c:pt idx="2109" formatCode="0.00%">
                  <c:v>#N/A</c:v>
                </c:pt>
                <c:pt idx="2110" formatCode="0.00%">
                  <c:v>#N/A</c:v>
                </c:pt>
                <c:pt idx="2111" formatCode="0.00%">
                  <c:v>#N/A</c:v>
                </c:pt>
                <c:pt idx="2112" formatCode="0.00%">
                  <c:v>#N/A</c:v>
                </c:pt>
                <c:pt idx="2113" formatCode="0.00%">
                  <c:v>#N/A</c:v>
                </c:pt>
                <c:pt idx="2114" formatCode="0.00%">
                  <c:v>#N/A</c:v>
                </c:pt>
                <c:pt idx="2115" formatCode="0.00%">
                  <c:v>#N/A</c:v>
                </c:pt>
                <c:pt idx="2116" formatCode="0.00%">
                  <c:v>#N/A</c:v>
                </c:pt>
                <c:pt idx="2117" formatCode="0.00%">
                  <c:v>#N/A</c:v>
                </c:pt>
                <c:pt idx="2118" formatCode="0.00%">
                  <c:v>#N/A</c:v>
                </c:pt>
                <c:pt idx="2119" formatCode="0.00%">
                  <c:v>#N/A</c:v>
                </c:pt>
                <c:pt idx="2120" formatCode="0.00%">
                  <c:v>#N/A</c:v>
                </c:pt>
                <c:pt idx="2121" formatCode="0.00%">
                  <c:v>#N/A</c:v>
                </c:pt>
                <c:pt idx="2122" formatCode="0.00%">
                  <c:v>#N/A</c:v>
                </c:pt>
                <c:pt idx="2123" formatCode="0.00%">
                  <c:v>#N/A</c:v>
                </c:pt>
                <c:pt idx="2124" formatCode="0.00%">
                  <c:v>#N/A</c:v>
                </c:pt>
                <c:pt idx="2125" formatCode="0.00%">
                  <c:v>#N/A</c:v>
                </c:pt>
                <c:pt idx="2126" formatCode="0.00%">
                  <c:v>#N/A</c:v>
                </c:pt>
                <c:pt idx="2127" formatCode="0.00%">
                  <c:v>#N/A</c:v>
                </c:pt>
                <c:pt idx="2128" formatCode="0.00%">
                  <c:v>#N/A</c:v>
                </c:pt>
                <c:pt idx="2129" formatCode="0.00%">
                  <c:v>#N/A</c:v>
                </c:pt>
                <c:pt idx="2130" formatCode="0.00%">
                  <c:v>#N/A</c:v>
                </c:pt>
                <c:pt idx="2131" formatCode="0.00%">
                  <c:v>#N/A</c:v>
                </c:pt>
                <c:pt idx="2132" formatCode="0.00%">
                  <c:v>#N/A</c:v>
                </c:pt>
                <c:pt idx="2133" formatCode="0.00%">
                  <c:v>#N/A</c:v>
                </c:pt>
                <c:pt idx="2134" formatCode="0.00%">
                  <c:v>#N/A</c:v>
                </c:pt>
                <c:pt idx="2135" formatCode="0.00%">
                  <c:v>#N/A</c:v>
                </c:pt>
                <c:pt idx="2136" formatCode="0.00%">
                  <c:v>#N/A</c:v>
                </c:pt>
                <c:pt idx="2137" formatCode="0.00%">
                  <c:v>#N/A</c:v>
                </c:pt>
                <c:pt idx="2138" formatCode="0.00%">
                  <c:v>#N/A</c:v>
                </c:pt>
                <c:pt idx="2139" formatCode="0.00%">
                  <c:v>#N/A</c:v>
                </c:pt>
                <c:pt idx="2140" formatCode="0.00%">
                  <c:v>#N/A</c:v>
                </c:pt>
                <c:pt idx="2141" formatCode="0.00%">
                  <c:v>#N/A</c:v>
                </c:pt>
                <c:pt idx="2142" formatCode="0.00%">
                  <c:v>#N/A</c:v>
                </c:pt>
                <c:pt idx="2143" formatCode="0.00%">
                  <c:v>#N/A</c:v>
                </c:pt>
                <c:pt idx="2144" formatCode="0.00%">
                  <c:v>#N/A</c:v>
                </c:pt>
                <c:pt idx="2145" formatCode="0.00%">
                  <c:v>#N/A</c:v>
                </c:pt>
                <c:pt idx="2146" formatCode="0.00%">
                  <c:v>#N/A</c:v>
                </c:pt>
                <c:pt idx="2147" formatCode="0.00%">
                  <c:v>#N/A</c:v>
                </c:pt>
                <c:pt idx="2148" formatCode="0.00%">
                  <c:v>#N/A</c:v>
                </c:pt>
                <c:pt idx="2149" formatCode="0.00%">
                  <c:v>#N/A</c:v>
                </c:pt>
                <c:pt idx="2150" formatCode="0.00%">
                  <c:v>#N/A</c:v>
                </c:pt>
                <c:pt idx="2151" formatCode="0.00%">
                  <c:v>#N/A</c:v>
                </c:pt>
                <c:pt idx="2152" formatCode="0.00%">
                  <c:v>#N/A</c:v>
                </c:pt>
                <c:pt idx="2153" formatCode="0.00%">
                  <c:v>#N/A</c:v>
                </c:pt>
                <c:pt idx="2154" formatCode="0.00%">
                  <c:v>#N/A</c:v>
                </c:pt>
                <c:pt idx="2155" formatCode="0.00%">
                  <c:v>#N/A</c:v>
                </c:pt>
                <c:pt idx="2156" formatCode="0.00%">
                  <c:v>#N/A</c:v>
                </c:pt>
                <c:pt idx="2157" formatCode="0.00%">
                  <c:v>#N/A</c:v>
                </c:pt>
                <c:pt idx="2158" formatCode="0.00%">
                  <c:v>#N/A</c:v>
                </c:pt>
                <c:pt idx="2159" formatCode="0.00%">
                  <c:v>#N/A</c:v>
                </c:pt>
                <c:pt idx="2160" formatCode="0.00%">
                  <c:v>#N/A</c:v>
                </c:pt>
                <c:pt idx="2161" formatCode="0.00%">
                  <c:v>#N/A</c:v>
                </c:pt>
                <c:pt idx="2162" formatCode="0.00%">
                  <c:v>#N/A</c:v>
                </c:pt>
                <c:pt idx="2163" formatCode="0.00%">
                  <c:v>#N/A</c:v>
                </c:pt>
                <c:pt idx="2164" formatCode="0.00%">
                  <c:v>#N/A</c:v>
                </c:pt>
                <c:pt idx="2165" formatCode="0.00%">
                  <c:v>#N/A</c:v>
                </c:pt>
                <c:pt idx="2166" formatCode="0.00%">
                  <c:v>#N/A</c:v>
                </c:pt>
                <c:pt idx="2167" formatCode="0.00%">
                  <c:v>#N/A</c:v>
                </c:pt>
                <c:pt idx="2168" formatCode="0.00%">
                  <c:v>#N/A</c:v>
                </c:pt>
                <c:pt idx="2169" formatCode="0.00%">
                  <c:v>#N/A</c:v>
                </c:pt>
                <c:pt idx="2170" formatCode="0.00%">
                  <c:v>#N/A</c:v>
                </c:pt>
                <c:pt idx="2171" formatCode="0.00%">
                  <c:v>#N/A</c:v>
                </c:pt>
                <c:pt idx="2172" formatCode="0.00%">
                  <c:v>#N/A</c:v>
                </c:pt>
                <c:pt idx="2173" formatCode="0.00%">
                  <c:v>#N/A</c:v>
                </c:pt>
                <c:pt idx="2174" formatCode="0.00%">
                  <c:v>#N/A</c:v>
                </c:pt>
                <c:pt idx="2175" formatCode="0.00%">
                  <c:v>#N/A</c:v>
                </c:pt>
                <c:pt idx="2176" formatCode="0.00%">
                  <c:v>#N/A</c:v>
                </c:pt>
                <c:pt idx="2177" formatCode="0.00%">
                  <c:v>#N/A</c:v>
                </c:pt>
                <c:pt idx="2178" formatCode="0.00%">
                  <c:v>#N/A</c:v>
                </c:pt>
                <c:pt idx="2179" formatCode="0.00%">
                  <c:v>#N/A</c:v>
                </c:pt>
                <c:pt idx="2180" formatCode="0.00%">
                  <c:v>#N/A</c:v>
                </c:pt>
                <c:pt idx="2181" formatCode="0.00%">
                  <c:v>#N/A</c:v>
                </c:pt>
                <c:pt idx="2182" formatCode="0.00%">
                  <c:v>#N/A</c:v>
                </c:pt>
                <c:pt idx="2183" formatCode="0.00%">
                  <c:v>#N/A</c:v>
                </c:pt>
                <c:pt idx="2184" formatCode="0.00%">
                  <c:v>#N/A</c:v>
                </c:pt>
                <c:pt idx="2185" formatCode="0.00%">
                  <c:v>#N/A</c:v>
                </c:pt>
                <c:pt idx="2186" formatCode="0.00%">
                  <c:v>#N/A</c:v>
                </c:pt>
                <c:pt idx="2187" formatCode="0.00%">
                  <c:v>#N/A</c:v>
                </c:pt>
                <c:pt idx="2188" formatCode="0.00%">
                  <c:v>#N/A</c:v>
                </c:pt>
                <c:pt idx="2189" formatCode="0.00%">
                  <c:v>#N/A</c:v>
                </c:pt>
                <c:pt idx="2190" formatCode="0.00%">
                  <c:v>#N/A</c:v>
                </c:pt>
                <c:pt idx="2191" formatCode="0.00%">
                  <c:v>#N/A</c:v>
                </c:pt>
                <c:pt idx="2192" formatCode="0.00%">
                  <c:v>#N/A</c:v>
                </c:pt>
                <c:pt idx="2193" formatCode="0.00%">
                  <c:v>#N/A</c:v>
                </c:pt>
                <c:pt idx="2194" formatCode="0.00%">
                  <c:v>#N/A</c:v>
                </c:pt>
                <c:pt idx="2195" formatCode="0.00%">
                  <c:v>#N/A</c:v>
                </c:pt>
                <c:pt idx="2196" formatCode="0.00%">
                  <c:v>#N/A</c:v>
                </c:pt>
                <c:pt idx="2197" formatCode="0.00%">
                  <c:v>#N/A</c:v>
                </c:pt>
                <c:pt idx="2198" formatCode="0.00%">
                  <c:v>#N/A</c:v>
                </c:pt>
                <c:pt idx="2199" formatCode="0.00%">
                  <c:v>#N/A</c:v>
                </c:pt>
                <c:pt idx="2200" formatCode="0.00%">
                  <c:v>#N/A</c:v>
                </c:pt>
                <c:pt idx="2201" formatCode="0.00%">
                  <c:v>#N/A</c:v>
                </c:pt>
                <c:pt idx="2202" formatCode="0.00%">
                  <c:v>#N/A</c:v>
                </c:pt>
                <c:pt idx="2203" formatCode="0.00%">
                  <c:v>#N/A</c:v>
                </c:pt>
                <c:pt idx="2204" formatCode="0.00%">
                  <c:v>#N/A</c:v>
                </c:pt>
                <c:pt idx="2205" formatCode="0.00%">
                  <c:v>#N/A</c:v>
                </c:pt>
                <c:pt idx="2206" formatCode="0.00%">
                  <c:v>#N/A</c:v>
                </c:pt>
                <c:pt idx="2207" formatCode="0.00%">
                  <c:v>#N/A</c:v>
                </c:pt>
                <c:pt idx="2208" formatCode="0.00%">
                  <c:v>#N/A</c:v>
                </c:pt>
                <c:pt idx="2209" formatCode="0.00%">
                  <c:v>#N/A</c:v>
                </c:pt>
                <c:pt idx="2210" formatCode="0.00%">
                  <c:v>#N/A</c:v>
                </c:pt>
                <c:pt idx="2211" formatCode="0.00%">
                  <c:v>#N/A</c:v>
                </c:pt>
                <c:pt idx="2212" formatCode="0.00%">
                  <c:v>#N/A</c:v>
                </c:pt>
                <c:pt idx="2213" formatCode="0.00%">
                  <c:v>#N/A</c:v>
                </c:pt>
                <c:pt idx="2214" formatCode="0.00%">
                  <c:v>#N/A</c:v>
                </c:pt>
                <c:pt idx="2215" formatCode="0.00%">
                  <c:v>#N/A</c:v>
                </c:pt>
                <c:pt idx="2216" formatCode="0.00%">
                  <c:v>#N/A</c:v>
                </c:pt>
                <c:pt idx="2217" formatCode="0.00%">
                  <c:v>#N/A</c:v>
                </c:pt>
                <c:pt idx="2218" formatCode="0.00%">
                  <c:v>#N/A</c:v>
                </c:pt>
                <c:pt idx="2219" formatCode="0.00%">
                  <c:v>#N/A</c:v>
                </c:pt>
                <c:pt idx="2220" formatCode="0.00%">
                  <c:v>#N/A</c:v>
                </c:pt>
                <c:pt idx="2221" formatCode="0.00%">
                  <c:v>#N/A</c:v>
                </c:pt>
                <c:pt idx="2222" formatCode="0.00%">
                  <c:v>#N/A</c:v>
                </c:pt>
                <c:pt idx="2223" formatCode="0.00%">
                  <c:v>#N/A</c:v>
                </c:pt>
                <c:pt idx="2224" formatCode="0.00%">
                  <c:v>#N/A</c:v>
                </c:pt>
                <c:pt idx="2225" formatCode="0.00%">
                  <c:v>#N/A</c:v>
                </c:pt>
                <c:pt idx="2226" formatCode="0.00%">
                  <c:v>#N/A</c:v>
                </c:pt>
                <c:pt idx="2227" formatCode="0.00%">
                  <c:v>#N/A</c:v>
                </c:pt>
                <c:pt idx="2228" formatCode="0.00%">
                  <c:v>#N/A</c:v>
                </c:pt>
                <c:pt idx="2229" formatCode="0.00%">
                  <c:v>#N/A</c:v>
                </c:pt>
                <c:pt idx="2230" formatCode="0.00%">
                  <c:v>#N/A</c:v>
                </c:pt>
                <c:pt idx="2231" formatCode="0.00%">
                  <c:v>#N/A</c:v>
                </c:pt>
                <c:pt idx="2232" formatCode="0.00%">
                  <c:v>#N/A</c:v>
                </c:pt>
                <c:pt idx="2233" formatCode="0.00%">
                  <c:v>#N/A</c:v>
                </c:pt>
                <c:pt idx="2234" formatCode="0.00%">
                  <c:v>#N/A</c:v>
                </c:pt>
                <c:pt idx="2235" formatCode="0.00%">
                  <c:v>#N/A</c:v>
                </c:pt>
                <c:pt idx="2236" formatCode="0.00%">
                  <c:v>#N/A</c:v>
                </c:pt>
                <c:pt idx="2237" formatCode="0.00%">
                  <c:v>#N/A</c:v>
                </c:pt>
                <c:pt idx="2238" formatCode="0.00%">
                  <c:v>#N/A</c:v>
                </c:pt>
                <c:pt idx="2239" formatCode="0.00%">
                  <c:v>#N/A</c:v>
                </c:pt>
                <c:pt idx="2240" formatCode="0.00%">
                  <c:v>#N/A</c:v>
                </c:pt>
                <c:pt idx="2241" formatCode="0.00%">
                  <c:v>#N/A</c:v>
                </c:pt>
                <c:pt idx="2242" formatCode="0.00%">
                  <c:v>#N/A</c:v>
                </c:pt>
                <c:pt idx="2243" formatCode="0.00%">
                  <c:v>#N/A</c:v>
                </c:pt>
                <c:pt idx="2244" formatCode="0.00%">
                  <c:v>#N/A</c:v>
                </c:pt>
                <c:pt idx="2245" formatCode="0.00%">
                  <c:v>#N/A</c:v>
                </c:pt>
                <c:pt idx="2246" formatCode="0.00%">
                  <c:v>#N/A</c:v>
                </c:pt>
                <c:pt idx="2247" formatCode="0.00%">
                  <c:v>#N/A</c:v>
                </c:pt>
                <c:pt idx="2248" formatCode="0.00%">
                  <c:v>#N/A</c:v>
                </c:pt>
                <c:pt idx="2249" formatCode="0.00%">
                  <c:v>#N/A</c:v>
                </c:pt>
                <c:pt idx="2250" formatCode="0.00%">
                  <c:v>#N/A</c:v>
                </c:pt>
                <c:pt idx="2251" formatCode="0.00%">
                  <c:v>#N/A</c:v>
                </c:pt>
                <c:pt idx="2252" formatCode="0.00%">
                  <c:v>#N/A</c:v>
                </c:pt>
                <c:pt idx="2253" formatCode="0.00%">
                  <c:v>#N/A</c:v>
                </c:pt>
                <c:pt idx="2254" formatCode="0.00%">
                  <c:v>#N/A</c:v>
                </c:pt>
                <c:pt idx="2255" formatCode="0.00%">
                  <c:v>#N/A</c:v>
                </c:pt>
                <c:pt idx="2256" formatCode="0.00%">
                  <c:v>#N/A</c:v>
                </c:pt>
                <c:pt idx="2257" formatCode="0.00%">
                  <c:v>#N/A</c:v>
                </c:pt>
                <c:pt idx="2258" formatCode="0.00%">
                  <c:v>#N/A</c:v>
                </c:pt>
                <c:pt idx="2259" formatCode="0.00%">
                  <c:v>#N/A</c:v>
                </c:pt>
                <c:pt idx="2260" formatCode="0.00%">
                  <c:v>#N/A</c:v>
                </c:pt>
                <c:pt idx="2261" formatCode="0.00%">
                  <c:v>#N/A</c:v>
                </c:pt>
                <c:pt idx="2262" formatCode="0.00%">
                  <c:v>#N/A</c:v>
                </c:pt>
                <c:pt idx="2263" formatCode="0.00%">
                  <c:v>#N/A</c:v>
                </c:pt>
                <c:pt idx="2264" formatCode="0.00%">
                  <c:v>#N/A</c:v>
                </c:pt>
                <c:pt idx="2265" formatCode="0.00%">
                  <c:v>#N/A</c:v>
                </c:pt>
                <c:pt idx="2266" formatCode="0.00%">
                  <c:v>#N/A</c:v>
                </c:pt>
                <c:pt idx="2267" formatCode="0.00%">
                  <c:v>#N/A</c:v>
                </c:pt>
                <c:pt idx="2268" formatCode="0.00%">
                  <c:v>#N/A</c:v>
                </c:pt>
                <c:pt idx="2269" formatCode="0.00%">
                  <c:v>#N/A</c:v>
                </c:pt>
                <c:pt idx="2270" formatCode="0.00%">
                  <c:v>#N/A</c:v>
                </c:pt>
                <c:pt idx="2271" formatCode="0.00%">
                  <c:v>#N/A</c:v>
                </c:pt>
                <c:pt idx="2272" formatCode="0.00%">
                  <c:v>#N/A</c:v>
                </c:pt>
                <c:pt idx="2273" formatCode="0.00%">
                  <c:v>#N/A</c:v>
                </c:pt>
                <c:pt idx="2274" formatCode="0.00%">
                  <c:v>#N/A</c:v>
                </c:pt>
                <c:pt idx="2275" formatCode="0.00%">
                  <c:v>#N/A</c:v>
                </c:pt>
                <c:pt idx="2276" formatCode="0.00%">
                  <c:v>#N/A</c:v>
                </c:pt>
                <c:pt idx="2277" formatCode="0.00%">
                  <c:v>#N/A</c:v>
                </c:pt>
                <c:pt idx="2278" formatCode="0.00%">
                  <c:v>#N/A</c:v>
                </c:pt>
                <c:pt idx="2279" formatCode="0.00%">
                  <c:v>#N/A</c:v>
                </c:pt>
                <c:pt idx="2280" formatCode="0.00%">
                  <c:v>#N/A</c:v>
                </c:pt>
                <c:pt idx="2281" formatCode="0.00%">
                  <c:v>#N/A</c:v>
                </c:pt>
                <c:pt idx="2282" formatCode="0.00%">
                  <c:v>#N/A</c:v>
                </c:pt>
                <c:pt idx="2283" formatCode="0.00%">
                  <c:v>#N/A</c:v>
                </c:pt>
                <c:pt idx="2284" formatCode="0.00%">
                  <c:v>#N/A</c:v>
                </c:pt>
                <c:pt idx="2285" formatCode="0.00%">
                  <c:v>#N/A</c:v>
                </c:pt>
                <c:pt idx="2286" formatCode="0.00%">
                  <c:v>#N/A</c:v>
                </c:pt>
                <c:pt idx="2287" formatCode="0.00%">
                  <c:v>#N/A</c:v>
                </c:pt>
                <c:pt idx="2288" formatCode="0.00%">
                  <c:v>#N/A</c:v>
                </c:pt>
                <c:pt idx="2289" formatCode="0.00%">
                  <c:v>#N/A</c:v>
                </c:pt>
                <c:pt idx="2290" formatCode="0.00%">
                  <c:v>#N/A</c:v>
                </c:pt>
                <c:pt idx="2291" formatCode="0.00%">
                  <c:v>#N/A</c:v>
                </c:pt>
                <c:pt idx="2292" formatCode="0.00%">
                  <c:v>#N/A</c:v>
                </c:pt>
                <c:pt idx="2293" formatCode="0.00%">
                  <c:v>#N/A</c:v>
                </c:pt>
                <c:pt idx="2294" formatCode="0.00%">
                  <c:v>#N/A</c:v>
                </c:pt>
                <c:pt idx="2295" formatCode="0.00%">
                  <c:v>#N/A</c:v>
                </c:pt>
                <c:pt idx="2296" formatCode="0.00%">
                  <c:v>#N/A</c:v>
                </c:pt>
                <c:pt idx="2297" formatCode="0.00%">
                  <c:v>#N/A</c:v>
                </c:pt>
                <c:pt idx="2298" formatCode="0.00%">
                  <c:v>#N/A</c:v>
                </c:pt>
                <c:pt idx="2299" formatCode="0.00%">
                  <c:v>#N/A</c:v>
                </c:pt>
                <c:pt idx="2300" formatCode="0.00%">
                  <c:v>#N/A</c:v>
                </c:pt>
                <c:pt idx="2301" formatCode="0.00%">
                  <c:v>#N/A</c:v>
                </c:pt>
                <c:pt idx="2302" formatCode="0.00%">
                  <c:v>#N/A</c:v>
                </c:pt>
                <c:pt idx="2303" formatCode="0.00%">
                  <c:v>#N/A</c:v>
                </c:pt>
                <c:pt idx="2304" formatCode="0.00%">
                  <c:v>#N/A</c:v>
                </c:pt>
                <c:pt idx="2305" formatCode="0.00%">
                  <c:v>#N/A</c:v>
                </c:pt>
                <c:pt idx="2306" formatCode="0.00%">
                  <c:v>#N/A</c:v>
                </c:pt>
                <c:pt idx="2307" formatCode="0.00%">
                  <c:v>#N/A</c:v>
                </c:pt>
                <c:pt idx="2308" formatCode="0.00%">
                  <c:v>#N/A</c:v>
                </c:pt>
                <c:pt idx="2309" formatCode="0.00%">
                  <c:v>#N/A</c:v>
                </c:pt>
                <c:pt idx="2310" formatCode="0.00%">
                  <c:v>#N/A</c:v>
                </c:pt>
                <c:pt idx="2311" formatCode="0.00%">
                  <c:v>#N/A</c:v>
                </c:pt>
                <c:pt idx="2312" formatCode="0.00%">
                  <c:v>#N/A</c:v>
                </c:pt>
                <c:pt idx="2313" formatCode="0.00%">
                  <c:v>#N/A</c:v>
                </c:pt>
                <c:pt idx="2314" formatCode="0.00%">
                  <c:v>#N/A</c:v>
                </c:pt>
                <c:pt idx="2315" formatCode="0.00%">
                  <c:v>#N/A</c:v>
                </c:pt>
                <c:pt idx="2316" formatCode="0.00%">
                  <c:v>#N/A</c:v>
                </c:pt>
                <c:pt idx="2317" formatCode="0.00%">
                  <c:v>#N/A</c:v>
                </c:pt>
                <c:pt idx="2318" formatCode="0.00%">
                  <c:v>#N/A</c:v>
                </c:pt>
                <c:pt idx="2319" formatCode="0.00%">
                  <c:v>#N/A</c:v>
                </c:pt>
                <c:pt idx="2320" formatCode="0.00%">
                  <c:v>#N/A</c:v>
                </c:pt>
                <c:pt idx="2321" formatCode="0.00%">
                  <c:v>#N/A</c:v>
                </c:pt>
                <c:pt idx="2322" formatCode="0.00%">
                  <c:v>#N/A</c:v>
                </c:pt>
                <c:pt idx="2323" formatCode="0.00%">
                  <c:v>#N/A</c:v>
                </c:pt>
                <c:pt idx="2324" formatCode="0.00%">
                  <c:v>#N/A</c:v>
                </c:pt>
                <c:pt idx="2325" formatCode="0.00%">
                  <c:v>#N/A</c:v>
                </c:pt>
                <c:pt idx="2326" formatCode="0.00%">
                  <c:v>#N/A</c:v>
                </c:pt>
                <c:pt idx="2327" formatCode="0.00%">
                  <c:v>#N/A</c:v>
                </c:pt>
                <c:pt idx="2328" formatCode="0.00%">
                  <c:v>#N/A</c:v>
                </c:pt>
                <c:pt idx="2329" formatCode="0.00%">
                  <c:v>#N/A</c:v>
                </c:pt>
                <c:pt idx="2330" formatCode="0.00%">
                  <c:v>#N/A</c:v>
                </c:pt>
                <c:pt idx="2331" formatCode="0.00%">
                  <c:v>#N/A</c:v>
                </c:pt>
                <c:pt idx="2332" formatCode="0.00%">
                  <c:v>#N/A</c:v>
                </c:pt>
                <c:pt idx="2333" formatCode="0.00%">
                  <c:v>#N/A</c:v>
                </c:pt>
                <c:pt idx="2334" formatCode="0.00%">
                  <c:v>#N/A</c:v>
                </c:pt>
                <c:pt idx="2335" formatCode="0.00%">
                  <c:v>#N/A</c:v>
                </c:pt>
                <c:pt idx="2336" formatCode="0.00%">
                  <c:v>#N/A</c:v>
                </c:pt>
                <c:pt idx="2337" formatCode="0.00%">
                  <c:v>#N/A</c:v>
                </c:pt>
                <c:pt idx="2338" formatCode="0.00%">
                  <c:v>#N/A</c:v>
                </c:pt>
                <c:pt idx="2339" formatCode="0.00%">
                  <c:v>#N/A</c:v>
                </c:pt>
                <c:pt idx="2340" formatCode="0.00%">
                  <c:v>#N/A</c:v>
                </c:pt>
                <c:pt idx="2341" formatCode="0.00%">
                  <c:v>#N/A</c:v>
                </c:pt>
                <c:pt idx="2342" formatCode="0.00%">
                  <c:v>#N/A</c:v>
                </c:pt>
                <c:pt idx="2343" formatCode="0.00%">
                  <c:v>#N/A</c:v>
                </c:pt>
                <c:pt idx="2344" formatCode="0.00%">
                  <c:v>#N/A</c:v>
                </c:pt>
                <c:pt idx="2345" formatCode="0.00%">
                  <c:v>#N/A</c:v>
                </c:pt>
                <c:pt idx="2346" formatCode="0.00%">
                  <c:v>#N/A</c:v>
                </c:pt>
                <c:pt idx="2347" formatCode="0.00%">
                  <c:v>#N/A</c:v>
                </c:pt>
                <c:pt idx="2348" formatCode="0.00%">
                  <c:v>#N/A</c:v>
                </c:pt>
                <c:pt idx="2349" formatCode="0.00%">
                  <c:v>#N/A</c:v>
                </c:pt>
                <c:pt idx="2350" formatCode="0.00%">
                  <c:v>#N/A</c:v>
                </c:pt>
                <c:pt idx="2351" formatCode="0.00%">
                  <c:v>#N/A</c:v>
                </c:pt>
                <c:pt idx="2352" formatCode="0.00%">
                  <c:v>#N/A</c:v>
                </c:pt>
                <c:pt idx="2353" formatCode="0.00%">
                  <c:v>#N/A</c:v>
                </c:pt>
                <c:pt idx="2354" formatCode="0.00%">
                  <c:v>#N/A</c:v>
                </c:pt>
                <c:pt idx="2355" formatCode="0.00%">
                  <c:v>#N/A</c:v>
                </c:pt>
                <c:pt idx="2356" formatCode="0.00%">
                  <c:v>#N/A</c:v>
                </c:pt>
                <c:pt idx="2357" formatCode="0.00%">
                  <c:v>#N/A</c:v>
                </c:pt>
                <c:pt idx="2358" formatCode="0.00%">
                  <c:v>#N/A</c:v>
                </c:pt>
                <c:pt idx="2359" formatCode="0.00%">
                  <c:v>#N/A</c:v>
                </c:pt>
                <c:pt idx="2360" formatCode="0.00%">
                  <c:v>#N/A</c:v>
                </c:pt>
                <c:pt idx="2361" formatCode="0.00%">
                  <c:v>#N/A</c:v>
                </c:pt>
                <c:pt idx="2362" formatCode="0.00%">
                  <c:v>#N/A</c:v>
                </c:pt>
                <c:pt idx="2363" formatCode="0.00%">
                  <c:v>#N/A</c:v>
                </c:pt>
                <c:pt idx="2364" formatCode="0.00%">
                  <c:v>#N/A</c:v>
                </c:pt>
                <c:pt idx="2365" formatCode="0.00%">
                  <c:v>#N/A</c:v>
                </c:pt>
                <c:pt idx="2366" formatCode="0.00%">
                  <c:v>#N/A</c:v>
                </c:pt>
                <c:pt idx="2367" formatCode="0.00%">
                  <c:v>#N/A</c:v>
                </c:pt>
                <c:pt idx="2368" formatCode="0.00%">
                  <c:v>#N/A</c:v>
                </c:pt>
                <c:pt idx="2369" formatCode="0.00%">
                  <c:v>#N/A</c:v>
                </c:pt>
                <c:pt idx="2370" formatCode="0.00%">
                  <c:v>#N/A</c:v>
                </c:pt>
                <c:pt idx="2371" formatCode="0.00%">
                  <c:v>#N/A</c:v>
                </c:pt>
                <c:pt idx="2372" formatCode="0.00%">
                  <c:v>#N/A</c:v>
                </c:pt>
                <c:pt idx="2373" formatCode="0.00%">
                  <c:v>#N/A</c:v>
                </c:pt>
                <c:pt idx="2374" formatCode="0.00%">
                  <c:v>#N/A</c:v>
                </c:pt>
                <c:pt idx="2375" formatCode="0.00%">
                  <c:v>#N/A</c:v>
                </c:pt>
                <c:pt idx="2376" formatCode="0.00%">
                  <c:v>#N/A</c:v>
                </c:pt>
                <c:pt idx="2377" formatCode="0.00%">
                  <c:v>#N/A</c:v>
                </c:pt>
                <c:pt idx="2378" formatCode="0.00%">
                  <c:v>#N/A</c:v>
                </c:pt>
                <c:pt idx="2379" formatCode="0.00%">
                  <c:v>#N/A</c:v>
                </c:pt>
                <c:pt idx="2380" formatCode="0.00%">
                  <c:v>#N/A</c:v>
                </c:pt>
                <c:pt idx="2381" formatCode="0.00%">
                  <c:v>#N/A</c:v>
                </c:pt>
                <c:pt idx="2382" formatCode="0.00%">
                  <c:v>#N/A</c:v>
                </c:pt>
                <c:pt idx="2383" formatCode="0.00%">
                  <c:v>#N/A</c:v>
                </c:pt>
                <c:pt idx="2384" formatCode="0.00%">
                  <c:v>#N/A</c:v>
                </c:pt>
                <c:pt idx="2385" formatCode="0.00%">
                  <c:v>#N/A</c:v>
                </c:pt>
                <c:pt idx="2386" formatCode="0.00%">
                  <c:v>#N/A</c:v>
                </c:pt>
                <c:pt idx="2387" formatCode="0.00%">
                  <c:v>#N/A</c:v>
                </c:pt>
                <c:pt idx="2388" formatCode="0.00%">
                  <c:v>#N/A</c:v>
                </c:pt>
                <c:pt idx="2389" formatCode="0.00%">
                  <c:v>#N/A</c:v>
                </c:pt>
                <c:pt idx="2390" formatCode="0.00%">
                  <c:v>#N/A</c:v>
                </c:pt>
                <c:pt idx="2391" formatCode="0.00%">
                  <c:v>#N/A</c:v>
                </c:pt>
                <c:pt idx="2392" formatCode="0.00%">
                  <c:v>#N/A</c:v>
                </c:pt>
                <c:pt idx="2393" formatCode="0.00%">
                  <c:v>#N/A</c:v>
                </c:pt>
                <c:pt idx="2394" formatCode="0.00%">
                  <c:v>#N/A</c:v>
                </c:pt>
                <c:pt idx="2395" formatCode="0.00%">
                  <c:v>#N/A</c:v>
                </c:pt>
                <c:pt idx="2396" formatCode="0.00%">
                  <c:v>#N/A</c:v>
                </c:pt>
                <c:pt idx="2397" formatCode="0.00%">
                  <c:v>#N/A</c:v>
                </c:pt>
                <c:pt idx="2398" formatCode="0.00%">
                  <c:v>#N/A</c:v>
                </c:pt>
                <c:pt idx="2399" formatCode="0.00%">
                  <c:v>#N/A</c:v>
                </c:pt>
                <c:pt idx="2400" formatCode="0.00%">
                  <c:v>#N/A</c:v>
                </c:pt>
                <c:pt idx="2401" formatCode="0.00%">
                  <c:v>#N/A</c:v>
                </c:pt>
                <c:pt idx="2402" formatCode="0.00%">
                  <c:v>#N/A</c:v>
                </c:pt>
                <c:pt idx="2403" formatCode="0.00%">
                  <c:v>#N/A</c:v>
                </c:pt>
                <c:pt idx="2404" formatCode="0.00%">
                  <c:v>#N/A</c:v>
                </c:pt>
                <c:pt idx="2405" formatCode="0.00%">
                  <c:v>#N/A</c:v>
                </c:pt>
                <c:pt idx="2406" formatCode="0.00%">
                  <c:v>#N/A</c:v>
                </c:pt>
                <c:pt idx="2407" formatCode="0.00%">
                  <c:v>#N/A</c:v>
                </c:pt>
                <c:pt idx="2408" formatCode="0.00%">
                  <c:v>#N/A</c:v>
                </c:pt>
                <c:pt idx="2409" formatCode="0.00%">
                  <c:v>#N/A</c:v>
                </c:pt>
                <c:pt idx="2410" formatCode="0.00%">
                  <c:v>#N/A</c:v>
                </c:pt>
                <c:pt idx="2411" formatCode="0.00%">
                  <c:v>#N/A</c:v>
                </c:pt>
                <c:pt idx="2412" formatCode="0.00%">
                  <c:v>#N/A</c:v>
                </c:pt>
                <c:pt idx="2413" formatCode="0.00%">
                  <c:v>#N/A</c:v>
                </c:pt>
                <c:pt idx="2414" formatCode="0.00%">
                  <c:v>#N/A</c:v>
                </c:pt>
                <c:pt idx="2415" formatCode="0.00%">
                  <c:v>#N/A</c:v>
                </c:pt>
                <c:pt idx="2416" formatCode="0.00%">
                  <c:v>#N/A</c:v>
                </c:pt>
                <c:pt idx="2417" formatCode="0.00%">
                  <c:v>#N/A</c:v>
                </c:pt>
                <c:pt idx="2418" formatCode="0.00%">
                  <c:v>#N/A</c:v>
                </c:pt>
                <c:pt idx="2419" formatCode="0.00%">
                  <c:v>#N/A</c:v>
                </c:pt>
                <c:pt idx="2420" formatCode="0.00%">
                  <c:v>#N/A</c:v>
                </c:pt>
                <c:pt idx="2421" formatCode="0.00%">
                  <c:v>#N/A</c:v>
                </c:pt>
                <c:pt idx="2422" formatCode="0.00%">
                  <c:v>#N/A</c:v>
                </c:pt>
                <c:pt idx="2423" formatCode="0.00%">
                  <c:v>#N/A</c:v>
                </c:pt>
                <c:pt idx="2424" formatCode="0.00%">
                  <c:v>#N/A</c:v>
                </c:pt>
                <c:pt idx="2425" formatCode="0.00%">
                  <c:v>#N/A</c:v>
                </c:pt>
                <c:pt idx="2426" formatCode="0.00%">
                  <c:v>#N/A</c:v>
                </c:pt>
                <c:pt idx="2427" formatCode="0.00%">
                  <c:v>#N/A</c:v>
                </c:pt>
                <c:pt idx="2428" formatCode="0.00%">
                  <c:v>#N/A</c:v>
                </c:pt>
                <c:pt idx="2429" formatCode="0.00%">
                  <c:v>#N/A</c:v>
                </c:pt>
                <c:pt idx="2430" formatCode="0.00%">
                  <c:v>#N/A</c:v>
                </c:pt>
                <c:pt idx="2431" formatCode="0.00%">
                  <c:v>#N/A</c:v>
                </c:pt>
                <c:pt idx="2432" formatCode="0.00%">
                  <c:v>#N/A</c:v>
                </c:pt>
                <c:pt idx="2433" formatCode="0.00%">
                  <c:v>#N/A</c:v>
                </c:pt>
                <c:pt idx="2434" formatCode="0.00%">
                  <c:v>#N/A</c:v>
                </c:pt>
                <c:pt idx="2435" formatCode="0.00%">
                  <c:v>#N/A</c:v>
                </c:pt>
                <c:pt idx="2436" formatCode="0.00%">
                  <c:v>#N/A</c:v>
                </c:pt>
                <c:pt idx="2437" formatCode="0.00%">
                  <c:v>#N/A</c:v>
                </c:pt>
                <c:pt idx="2438" formatCode="0.00%">
                  <c:v>#N/A</c:v>
                </c:pt>
                <c:pt idx="2439" formatCode="0.00%">
                  <c:v>#N/A</c:v>
                </c:pt>
                <c:pt idx="2440" formatCode="0.00%">
                  <c:v>#N/A</c:v>
                </c:pt>
                <c:pt idx="2441" formatCode="0.00%">
                  <c:v>#N/A</c:v>
                </c:pt>
                <c:pt idx="2442" formatCode="0.00%">
                  <c:v>#N/A</c:v>
                </c:pt>
                <c:pt idx="2443" formatCode="0.00%">
                  <c:v>#N/A</c:v>
                </c:pt>
                <c:pt idx="2444" formatCode="0.00%">
                  <c:v>#N/A</c:v>
                </c:pt>
                <c:pt idx="2445" formatCode="0.00%">
                  <c:v>#N/A</c:v>
                </c:pt>
                <c:pt idx="2446" formatCode="0.00%">
                  <c:v>#N/A</c:v>
                </c:pt>
                <c:pt idx="2447" formatCode="0.00%">
                  <c:v>#N/A</c:v>
                </c:pt>
                <c:pt idx="2448" formatCode="0.00%">
                  <c:v>#N/A</c:v>
                </c:pt>
                <c:pt idx="2449" formatCode="0.00%">
                  <c:v>#N/A</c:v>
                </c:pt>
                <c:pt idx="2450" formatCode="0.00%">
                  <c:v>#N/A</c:v>
                </c:pt>
                <c:pt idx="2451" formatCode="0.00%">
                  <c:v>#N/A</c:v>
                </c:pt>
                <c:pt idx="2452" formatCode="0.00%">
                  <c:v>#N/A</c:v>
                </c:pt>
                <c:pt idx="2453" formatCode="0.00%">
                  <c:v>#N/A</c:v>
                </c:pt>
                <c:pt idx="2454" formatCode="0.00%">
                  <c:v>#N/A</c:v>
                </c:pt>
                <c:pt idx="2455" formatCode="0.00%">
                  <c:v>#N/A</c:v>
                </c:pt>
                <c:pt idx="2456" formatCode="0.00%">
                  <c:v>#N/A</c:v>
                </c:pt>
                <c:pt idx="2457" formatCode="0.00%">
                  <c:v>#N/A</c:v>
                </c:pt>
                <c:pt idx="2458" formatCode="0.00%">
                  <c:v>#N/A</c:v>
                </c:pt>
                <c:pt idx="2459" formatCode="0.00%">
                  <c:v>#N/A</c:v>
                </c:pt>
                <c:pt idx="2460" formatCode="0.00%">
                  <c:v>#N/A</c:v>
                </c:pt>
                <c:pt idx="2461" formatCode="0.00%">
                  <c:v>#N/A</c:v>
                </c:pt>
                <c:pt idx="2462" formatCode="0.00%">
                  <c:v>#N/A</c:v>
                </c:pt>
                <c:pt idx="2463" formatCode="0.00%">
                  <c:v>#N/A</c:v>
                </c:pt>
                <c:pt idx="2464" formatCode="0.00%">
                  <c:v>#N/A</c:v>
                </c:pt>
                <c:pt idx="2465" formatCode="0.00%">
                  <c:v>#N/A</c:v>
                </c:pt>
                <c:pt idx="2466" formatCode="0.00%">
                  <c:v>#N/A</c:v>
                </c:pt>
                <c:pt idx="2467" formatCode="0.00%">
                  <c:v>#N/A</c:v>
                </c:pt>
                <c:pt idx="2468" formatCode="0.00%">
                  <c:v>#N/A</c:v>
                </c:pt>
                <c:pt idx="2469" formatCode="0.00%">
                  <c:v>#N/A</c:v>
                </c:pt>
                <c:pt idx="2470" formatCode="0.00%">
                  <c:v>#N/A</c:v>
                </c:pt>
                <c:pt idx="2471" formatCode="0.00%">
                  <c:v>#N/A</c:v>
                </c:pt>
                <c:pt idx="2472" formatCode="0.00%">
                  <c:v>#N/A</c:v>
                </c:pt>
                <c:pt idx="2473" formatCode="0.00%">
                  <c:v>#N/A</c:v>
                </c:pt>
                <c:pt idx="2474" formatCode="0.00%">
                  <c:v>#N/A</c:v>
                </c:pt>
                <c:pt idx="2475" formatCode="0.00%">
                  <c:v>#N/A</c:v>
                </c:pt>
                <c:pt idx="2476" formatCode="0.00%">
                  <c:v>#N/A</c:v>
                </c:pt>
                <c:pt idx="2477" formatCode="0.00%">
                  <c:v>#N/A</c:v>
                </c:pt>
                <c:pt idx="2478" formatCode="0.00%">
                  <c:v>#N/A</c:v>
                </c:pt>
                <c:pt idx="2479" formatCode="0.00%">
                  <c:v>#N/A</c:v>
                </c:pt>
                <c:pt idx="2480" formatCode="0.00%">
                  <c:v>#N/A</c:v>
                </c:pt>
                <c:pt idx="2481" formatCode="0.00%">
                  <c:v>#N/A</c:v>
                </c:pt>
                <c:pt idx="2482" formatCode="0.00%">
                  <c:v>#N/A</c:v>
                </c:pt>
                <c:pt idx="2483" formatCode="0.00%">
                  <c:v>#N/A</c:v>
                </c:pt>
                <c:pt idx="2484" formatCode="0.00%">
                  <c:v>#N/A</c:v>
                </c:pt>
                <c:pt idx="2485" formatCode="0.00%">
                  <c:v>#N/A</c:v>
                </c:pt>
                <c:pt idx="2486" formatCode="0.00%">
                  <c:v>#N/A</c:v>
                </c:pt>
                <c:pt idx="2487" formatCode="0.00%">
                  <c:v>#N/A</c:v>
                </c:pt>
                <c:pt idx="2488" formatCode="0.00%">
                  <c:v>#N/A</c:v>
                </c:pt>
                <c:pt idx="2489" formatCode="0.00%">
                  <c:v>#N/A</c:v>
                </c:pt>
                <c:pt idx="2490" formatCode="0.00%">
                  <c:v>#N/A</c:v>
                </c:pt>
                <c:pt idx="2491" formatCode="0.00%">
                  <c:v>#N/A</c:v>
                </c:pt>
                <c:pt idx="2492" formatCode="0.00%">
                  <c:v>#N/A</c:v>
                </c:pt>
                <c:pt idx="2493" formatCode="0.00%">
                  <c:v>#N/A</c:v>
                </c:pt>
                <c:pt idx="2494" formatCode="0.00%">
                  <c:v>#N/A</c:v>
                </c:pt>
                <c:pt idx="2495" formatCode="0.00%">
                  <c:v>#N/A</c:v>
                </c:pt>
                <c:pt idx="2496" formatCode="0.00%">
                  <c:v>#N/A</c:v>
                </c:pt>
                <c:pt idx="2497" formatCode="0.00%">
                  <c:v>#N/A</c:v>
                </c:pt>
                <c:pt idx="2498" formatCode="0.00%">
                  <c:v>#N/A</c:v>
                </c:pt>
                <c:pt idx="2499" formatCode="0.00%">
                  <c:v>#N/A</c:v>
                </c:pt>
                <c:pt idx="2500" formatCode="0.00%">
                  <c:v>#N/A</c:v>
                </c:pt>
                <c:pt idx="2501" formatCode="0.00%">
                  <c:v>#N/A</c:v>
                </c:pt>
                <c:pt idx="2502" formatCode="0.00%">
                  <c:v>#N/A</c:v>
                </c:pt>
                <c:pt idx="2503" formatCode="0.00%">
                  <c:v>#N/A</c:v>
                </c:pt>
                <c:pt idx="2504" formatCode="0.00%">
                  <c:v>#N/A</c:v>
                </c:pt>
                <c:pt idx="2505" formatCode="0.00%">
                  <c:v>#N/A</c:v>
                </c:pt>
                <c:pt idx="2506" formatCode="0.00%">
                  <c:v>#N/A</c:v>
                </c:pt>
                <c:pt idx="2507" formatCode="0.00%">
                  <c:v>#N/A</c:v>
                </c:pt>
                <c:pt idx="2508" formatCode="0.00%">
                  <c:v>#N/A</c:v>
                </c:pt>
                <c:pt idx="2509" formatCode="0.00%">
                  <c:v>#N/A</c:v>
                </c:pt>
                <c:pt idx="2510" formatCode="0.00%">
                  <c:v>#N/A</c:v>
                </c:pt>
                <c:pt idx="2511" formatCode="0.00%">
                  <c:v>#N/A</c:v>
                </c:pt>
                <c:pt idx="2512" formatCode="0.00%">
                  <c:v>#N/A</c:v>
                </c:pt>
                <c:pt idx="2513" formatCode="0.00%">
                  <c:v>#N/A</c:v>
                </c:pt>
                <c:pt idx="2514" formatCode="0.00%">
                  <c:v>#N/A</c:v>
                </c:pt>
                <c:pt idx="2515" formatCode="0.00%">
                  <c:v>#N/A</c:v>
                </c:pt>
                <c:pt idx="2516" formatCode="0.00%">
                  <c:v>#N/A</c:v>
                </c:pt>
                <c:pt idx="2517" formatCode="0.00%">
                  <c:v>#N/A</c:v>
                </c:pt>
                <c:pt idx="2518" formatCode="0.00%">
                  <c:v>#N/A</c:v>
                </c:pt>
                <c:pt idx="2519" formatCode="0.00%">
                  <c:v>#N/A</c:v>
                </c:pt>
                <c:pt idx="2520" formatCode="0.00%">
                  <c:v>#N/A</c:v>
                </c:pt>
                <c:pt idx="2521" formatCode="0.00%">
                  <c:v>#N/A</c:v>
                </c:pt>
                <c:pt idx="2522" formatCode="0.00%">
                  <c:v>#N/A</c:v>
                </c:pt>
                <c:pt idx="2523" formatCode="0.00%">
                  <c:v>#N/A</c:v>
                </c:pt>
                <c:pt idx="2524" formatCode="0.00%">
                  <c:v>#N/A</c:v>
                </c:pt>
                <c:pt idx="2525" formatCode="0.00%">
                  <c:v>#N/A</c:v>
                </c:pt>
                <c:pt idx="2526" formatCode="0.00%">
                  <c:v>#N/A</c:v>
                </c:pt>
                <c:pt idx="2527" formatCode="0.00%">
                  <c:v>#N/A</c:v>
                </c:pt>
                <c:pt idx="2528" formatCode="0.00%">
                  <c:v>#N/A</c:v>
                </c:pt>
                <c:pt idx="2529" formatCode="0.00%">
                  <c:v>#N/A</c:v>
                </c:pt>
                <c:pt idx="2530" formatCode="0.00%">
                  <c:v>#N/A</c:v>
                </c:pt>
                <c:pt idx="2531" formatCode="0.00%">
                  <c:v>#N/A</c:v>
                </c:pt>
                <c:pt idx="2532" formatCode="0.00%">
                  <c:v>#N/A</c:v>
                </c:pt>
                <c:pt idx="2533" formatCode="0.00%">
                  <c:v>#N/A</c:v>
                </c:pt>
                <c:pt idx="2534" formatCode="0.00%">
                  <c:v>#N/A</c:v>
                </c:pt>
                <c:pt idx="2535" formatCode="0.00%">
                  <c:v>#N/A</c:v>
                </c:pt>
                <c:pt idx="2536" formatCode="0.00%">
                  <c:v>#N/A</c:v>
                </c:pt>
                <c:pt idx="2537" formatCode="0.00%">
                  <c:v>#N/A</c:v>
                </c:pt>
                <c:pt idx="2538" formatCode="0.00%">
                  <c:v>#N/A</c:v>
                </c:pt>
                <c:pt idx="2539" formatCode="0.00%">
                  <c:v>#N/A</c:v>
                </c:pt>
                <c:pt idx="2540" formatCode="0.00%">
                  <c:v>#N/A</c:v>
                </c:pt>
                <c:pt idx="2541" formatCode="0.00%">
                  <c:v>#N/A</c:v>
                </c:pt>
                <c:pt idx="2542" formatCode="0.00%">
                  <c:v>#N/A</c:v>
                </c:pt>
                <c:pt idx="2543" formatCode="0.00%">
                  <c:v>#N/A</c:v>
                </c:pt>
                <c:pt idx="2544" formatCode="0.00%">
                  <c:v>#N/A</c:v>
                </c:pt>
                <c:pt idx="2545" formatCode="0.00%">
                  <c:v>#N/A</c:v>
                </c:pt>
                <c:pt idx="2546" formatCode="0.00%">
                  <c:v>#N/A</c:v>
                </c:pt>
                <c:pt idx="2547" formatCode="0.00%">
                  <c:v>#N/A</c:v>
                </c:pt>
                <c:pt idx="2548" formatCode="0.00%">
                  <c:v>#N/A</c:v>
                </c:pt>
                <c:pt idx="2549" formatCode="0.00%">
                  <c:v>#N/A</c:v>
                </c:pt>
                <c:pt idx="2550" formatCode="0.00%">
                  <c:v>#N/A</c:v>
                </c:pt>
                <c:pt idx="2551" formatCode="0.00%">
                  <c:v>#N/A</c:v>
                </c:pt>
                <c:pt idx="2552" formatCode="0.00%">
                  <c:v>#N/A</c:v>
                </c:pt>
                <c:pt idx="2553" formatCode="0.00%">
                  <c:v>#N/A</c:v>
                </c:pt>
                <c:pt idx="2554" formatCode="0.00%">
                  <c:v>#N/A</c:v>
                </c:pt>
                <c:pt idx="2555" formatCode="0.00%">
                  <c:v>#N/A</c:v>
                </c:pt>
                <c:pt idx="2556" formatCode="0.00%">
                  <c:v>#N/A</c:v>
                </c:pt>
                <c:pt idx="2557" formatCode="0.00%">
                  <c:v>#N/A</c:v>
                </c:pt>
                <c:pt idx="2558" formatCode="0.00%">
                  <c:v>#N/A</c:v>
                </c:pt>
                <c:pt idx="2559" formatCode="0.00%">
                  <c:v>#N/A</c:v>
                </c:pt>
                <c:pt idx="2560" formatCode="0.00%">
                  <c:v>#N/A</c:v>
                </c:pt>
                <c:pt idx="2561" formatCode="0.00%">
                  <c:v>#N/A</c:v>
                </c:pt>
                <c:pt idx="2562" formatCode="0.00%">
                  <c:v>#N/A</c:v>
                </c:pt>
                <c:pt idx="2563" formatCode="0.00%">
                  <c:v>#N/A</c:v>
                </c:pt>
                <c:pt idx="2564" formatCode="0.00%">
                  <c:v>#N/A</c:v>
                </c:pt>
                <c:pt idx="2565" formatCode="0.00%">
                  <c:v>#N/A</c:v>
                </c:pt>
                <c:pt idx="2566" formatCode="0.00%">
                  <c:v>#N/A</c:v>
                </c:pt>
                <c:pt idx="2567" formatCode="0.00%">
                  <c:v>#N/A</c:v>
                </c:pt>
                <c:pt idx="2568" formatCode="0.00%">
                  <c:v>#N/A</c:v>
                </c:pt>
                <c:pt idx="2569" formatCode="0.00%">
                  <c:v>#N/A</c:v>
                </c:pt>
                <c:pt idx="2570" formatCode="0.00%">
                  <c:v>#N/A</c:v>
                </c:pt>
                <c:pt idx="2571" formatCode="0.00%">
                  <c:v>#N/A</c:v>
                </c:pt>
                <c:pt idx="2572" formatCode="0.00%">
                  <c:v>#N/A</c:v>
                </c:pt>
                <c:pt idx="2573" formatCode="0.00%">
                  <c:v>#N/A</c:v>
                </c:pt>
                <c:pt idx="2574" formatCode="0.00%">
                  <c:v>#N/A</c:v>
                </c:pt>
                <c:pt idx="2575" formatCode="0.00%">
                  <c:v>#N/A</c:v>
                </c:pt>
                <c:pt idx="2576" formatCode="0.00%">
                  <c:v>#N/A</c:v>
                </c:pt>
                <c:pt idx="2577" formatCode="0.00%">
                  <c:v>#N/A</c:v>
                </c:pt>
                <c:pt idx="2578" formatCode="0.00%">
                  <c:v>#N/A</c:v>
                </c:pt>
                <c:pt idx="2579" formatCode="0.00%">
                  <c:v>#N/A</c:v>
                </c:pt>
                <c:pt idx="2580" formatCode="0.00%">
                  <c:v>#N/A</c:v>
                </c:pt>
                <c:pt idx="2581" formatCode="0.00%">
                  <c:v>#N/A</c:v>
                </c:pt>
                <c:pt idx="2582" formatCode="0.00%">
                  <c:v>#N/A</c:v>
                </c:pt>
                <c:pt idx="2583" formatCode="0.00%">
                  <c:v>#N/A</c:v>
                </c:pt>
                <c:pt idx="2584" formatCode="0.00%">
                  <c:v>#N/A</c:v>
                </c:pt>
                <c:pt idx="2585" formatCode="0.00%">
                  <c:v>#N/A</c:v>
                </c:pt>
                <c:pt idx="2586" formatCode="0.00%">
                  <c:v>#N/A</c:v>
                </c:pt>
                <c:pt idx="2587" formatCode="0.00%">
                  <c:v>#N/A</c:v>
                </c:pt>
                <c:pt idx="2588" formatCode="0.00%">
                  <c:v>#N/A</c:v>
                </c:pt>
                <c:pt idx="2589" formatCode="0.00%">
                  <c:v>#N/A</c:v>
                </c:pt>
                <c:pt idx="2590" formatCode="0.00%">
                  <c:v>#N/A</c:v>
                </c:pt>
                <c:pt idx="2591" formatCode="0.00%">
                  <c:v>#N/A</c:v>
                </c:pt>
                <c:pt idx="2592" formatCode="0.00%">
                  <c:v>#N/A</c:v>
                </c:pt>
                <c:pt idx="2593" formatCode="0.00%">
                  <c:v>#N/A</c:v>
                </c:pt>
                <c:pt idx="2594" formatCode="0.00%">
                  <c:v>#N/A</c:v>
                </c:pt>
                <c:pt idx="2595" formatCode="0.00%">
                  <c:v>#N/A</c:v>
                </c:pt>
                <c:pt idx="2596" formatCode="0.00%">
                  <c:v>#N/A</c:v>
                </c:pt>
                <c:pt idx="2597" formatCode="0.00%">
                  <c:v>#N/A</c:v>
                </c:pt>
                <c:pt idx="2598" formatCode="0.00%">
                  <c:v>#N/A</c:v>
                </c:pt>
                <c:pt idx="2599" formatCode="0.00%">
                  <c:v>#N/A</c:v>
                </c:pt>
                <c:pt idx="2600" formatCode="0.00%">
                  <c:v>#N/A</c:v>
                </c:pt>
                <c:pt idx="2601" formatCode="0.00%">
                  <c:v>#N/A</c:v>
                </c:pt>
                <c:pt idx="2602" formatCode="0.00%">
                  <c:v>#N/A</c:v>
                </c:pt>
                <c:pt idx="2603" formatCode="0.00%">
                  <c:v>#N/A</c:v>
                </c:pt>
                <c:pt idx="2604" formatCode="0.00%">
                  <c:v>#N/A</c:v>
                </c:pt>
                <c:pt idx="2605" formatCode="0.00%">
                  <c:v>#N/A</c:v>
                </c:pt>
                <c:pt idx="2606" formatCode="0.00%">
                  <c:v>#N/A</c:v>
                </c:pt>
                <c:pt idx="2607" formatCode="0.00%">
                  <c:v>#N/A</c:v>
                </c:pt>
                <c:pt idx="2608" formatCode="0.00%">
                  <c:v>#N/A</c:v>
                </c:pt>
                <c:pt idx="2609" formatCode="0.00%">
                  <c:v>#N/A</c:v>
                </c:pt>
                <c:pt idx="2610" formatCode="0.00%">
                  <c:v>#N/A</c:v>
                </c:pt>
                <c:pt idx="2611" formatCode="0.00%">
                  <c:v>#N/A</c:v>
                </c:pt>
                <c:pt idx="2612" formatCode="0.00%">
                  <c:v>#N/A</c:v>
                </c:pt>
                <c:pt idx="2613" formatCode="0.00%">
                  <c:v>#N/A</c:v>
                </c:pt>
                <c:pt idx="2614" formatCode="0.00%">
                  <c:v>#N/A</c:v>
                </c:pt>
                <c:pt idx="2615" formatCode="0.00%">
                  <c:v>#N/A</c:v>
                </c:pt>
                <c:pt idx="2616" formatCode="0.00%">
                  <c:v>#N/A</c:v>
                </c:pt>
                <c:pt idx="2617" formatCode="0.00%">
                  <c:v>#N/A</c:v>
                </c:pt>
                <c:pt idx="2618" formatCode="0.00%">
                  <c:v>#N/A</c:v>
                </c:pt>
                <c:pt idx="2619" formatCode="0.00%">
                  <c:v>#N/A</c:v>
                </c:pt>
                <c:pt idx="2620" formatCode="0.00%">
                  <c:v>#N/A</c:v>
                </c:pt>
                <c:pt idx="2621" formatCode="0.00%">
                  <c:v>#N/A</c:v>
                </c:pt>
                <c:pt idx="2622" formatCode="0.00%">
                  <c:v>#N/A</c:v>
                </c:pt>
                <c:pt idx="2623" formatCode="0.00%">
                  <c:v>#N/A</c:v>
                </c:pt>
                <c:pt idx="2624" formatCode="0.00%">
                  <c:v>#N/A</c:v>
                </c:pt>
                <c:pt idx="2625" formatCode="0.00%">
                  <c:v>#N/A</c:v>
                </c:pt>
                <c:pt idx="2626" formatCode="0.00%">
                  <c:v>#N/A</c:v>
                </c:pt>
                <c:pt idx="2627" formatCode="0.00%">
                  <c:v>#N/A</c:v>
                </c:pt>
                <c:pt idx="2628" formatCode="0.00%">
                  <c:v>#N/A</c:v>
                </c:pt>
                <c:pt idx="2629" formatCode="0.00%">
                  <c:v>#N/A</c:v>
                </c:pt>
                <c:pt idx="2630" formatCode="0.00%">
                  <c:v>#N/A</c:v>
                </c:pt>
                <c:pt idx="2631" formatCode="0.00%">
                  <c:v>#N/A</c:v>
                </c:pt>
                <c:pt idx="2632" formatCode="0.00%">
                  <c:v>#N/A</c:v>
                </c:pt>
                <c:pt idx="2633" formatCode="0.00%">
                  <c:v>#N/A</c:v>
                </c:pt>
                <c:pt idx="2634" formatCode="0.00%">
                  <c:v>#N/A</c:v>
                </c:pt>
                <c:pt idx="2635" formatCode="0.00%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444-4A3F-9284-C1EE7582C5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57037632"/>
        <c:axId val="2057038616"/>
      </c:lineChart>
      <c:dateAx>
        <c:axId val="800478416"/>
        <c:scaling>
          <c:orientation val="minMax"/>
          <c:min val="37468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0482512"/>
        <c:crosses val="autoZero"/>
        <c:auto val="1"/>
        <c:lblOffset val="100"/>
        <c:baseTimeUnit val="months"/>
        <c:majorUnit val="3"/>
      </c:dateAx>
      <c:valAx>
        <c:axId val="800482512"/>
        <c:scaling>
          <c:orientation val="minMax"/>
          <c:max val="2700000000000"/>
          <c:min val="0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0478416"/>
        <c:crosses val="autoZero"/>
        <c:crossBetween val="between"/>
      </c:valAx>
      <c:valAx>
        <c:axId val="2057038616"/>
        <c:scaling>
          <c:orientation val="minMax"/>
        </c:scaling>
        <c:delete val="0"/>
        <c:axPos val="r"/>
        <c:numFmt formatCode="0%" sourceLinked="0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2057037632"/>
        <c:crosses val="max"/>
        <c:crossBetween val="between"/>
      </c:valAx>
      <c:dateAx>
        <c:axId val="2057037632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057038616"/>
        <c:crosses val="autoZero"/>
        <c:auto val="1"/>
        <c:lblOffset val="100"/>
        <c:baseTimeUnit val="months"/>
      </c:date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195759996127302E-2"/>
          <c:y val="4.4900308767562659E-2"/>
          <c:w val="0.9251840457071091"/>
          <c:h val="0.82983077622729118"/>
        </c:manualLayout>
      </c:layout>
      <c:lineChart>
        <c:grouping val="standard"/>
        <c:varyColors val="0"/>
        <c:ser>
          <c:idx val="1"/>
          <c:order val="0"/>
          <c:tx>
            <c:strRef>
              <c:f>'Desemprego Mundo'!$C$2</c:f>
              <c:strCache>
                <c:ptCount val="1"/>
                <c:pt idx="0">
                  <c:v>Estados Unidos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'Desemprego Mundo'!$A$3:$A$371</c:f>
              <c:numCache>
                <c:formatCode>m/d/yyyy</c:formatCode>
                <c:ptCount val="369"/>
                <c:pt idx="0">
                  <c:v>40939</c:v>
                </c:pt>
                <c:pt idx="1">
                  <c:v>40968</c:v>
                </c:pt>
                <c:pt idx="2">
                  <c:v>40999</c:v>
                </c:pt>
                <c:pt idx="3">
                  <c:v>41029</c:v>
                </c:pt>
                <c:pt idx="4">
                  <c:v>41060</c:v>
                </c:pt>
                <c:pt idx="5">
                  <c:v>41090</c:v>
                </c:pt>
                <c:pt idx="6">
                  <c:v>41121</c:v>
                </c:pt>
                <c:pt idx="7">
                  <c:v>41152</c:v>
                </c:pt>
                <c:pt idx="8">
                  <c:v>41182</c:v>
                </c:pt>
                <c:pt idx="9">
                  <c:v>41213</c:v>
                </c:pt>
                <c:pt idx="10">
                  <c:v>41243</c:v>
                </c:pt>
                <c:pt idx="11">
                  <c:v>41274</c:v>
                </c:pt>
                <c:pt idx="12">
                  <c:v>41305</c:v>
                </c:pt>
                <c:pt idx="13">
                  <c:v>41333</c:v>
                </c:pt>
                <c:pt idx="14">
                  <c:v>41364</c:v>
                </c:pt>
                <c:pt idx="15">
                  <c:v>41394</c:v>
                </c:pt>
                <c:pt idx="16">
                  <c:v>41425</c:v>
                </c:pt>
                <c:pt idx="17">
                  <c:v>41455</c:v>
                </c:pt>
                <c:pt idx="18">
                  <c:v>41486</c:v>
                </c:pt>
                <c:pt idx="19">
                  <c:v>41517</c:v>
                </c:pt>
                <c:pt idx="20">
                  <c:v>41547</c:v>
                </c:pt>
                <c:pt idx="21">
                  <c:v>41578</c:v>
                </c:pt>
                <c:pt idx="22">
                  <c:v>41608</c:v>
                </c:pt>
                <c:pt idx="23">
                  <c:v>41639</c:v>
                </c:pt>
                <c:pt idx="24">
                  <c:v>41670</c:v>
                </c:pt>
                <c:pt idx="25">
                  <c:v>41698</c:v>
                </c:pt>
                <c:pt idx="26">
                  <c:v>41729</c:v>
                </c:pt>
                <c:pt idx="27">
                  <c:v>41759</c:v>
                </c:pt>
                <c:pt idx="28">
                  <c:v>41790</c:v>
                </c:pt>
                <c:pt idx="29">
                  <c:v>41820</c:v>
                </c:pt>
                <c:pt idx="30">
                  <c:v>41851</c:v>
                </c:pt>
                <c:pt idx="31">
                  <c:v>41882</c:v>
                </c:pt>
                <c:pt idx="32">
                  <c:v>41912</c:v>
                </c:pt>
                <c:pt idx="33">
                  <c:v>41943</c:v>
                </c:pt>
                <c:pt idx="34">
                  <c:v>41973</c:v>
                </c:pt>
                <c:pt idx="35">
                  <c:v>42004</c:v>
                </c:pt>
                <c:pt idx="36">
                  <c:v>42035</c:v>
                </c:pt>
                <c:pt idx="37">
                  <c:v>42063</c:v>
                </c:pt>
                <c:pt idx="38">
                  <c:v>42094</c:v>
                </c:pt>
                <c:pt idx="39">
                  <c:v>42124</c:v>
                </c:pt>
                <c:pt idx="40">
                  <c:v>42155</c:v>
                </c:pt>
                <c:pt idx="41">
                  <c:v>42185</c:v>
                </c:pt>
                <c:pt idx="42">
                  <c:v>42216</c:v>
                </c:pt>
                <c:pt idx="43">
                  <c:v>42247</c:v>
                </c:pt>
                <c:pt idx="44">
                  <c:v>42277</c:v>
                </c:pt>
                <c:pt idx="45">
                  <c:v>42308</c:v>
                </c:pt>
                <c:pt idx="46">
                  <c:v>42338</c:v>
                </c:pt>
                <c:pt idx="47">
                  <c:v>42369</c:v>
                </c:pt>
                <c:pt idx="48">
                  <c:v>42400</c:v>
                </c:pt>
                <c:pt idx="49">
                  <c:v>42429</c:v>
                </c:pt>
                <c:pt idx="50">
                  <c:v>42460</c:v>
                </c:pt>
                <c:pt idx="51">
                  <c:v>42490</c:v>
                </c:pt>
                <c:pt idx="52">
                  <c:v>42521</c:v>
                </c:pt>
                <c:pt idx="53">
                  <c:v>42551</c:v>
                </c:pt>
                <c:pt idx="54">
                  <c:v>42582</c:v>
                </c:pt>
                <c:pt idx="55">
                  <c:v>42613</c:v>
                </c:pt>
                <c:pt idx="56">
                  <c:v>42643</c:v>
                </c:pt>
                <c:pt idx="57">
                  <c:v>42674</c:v>
                </c:pt>
                <c:pt idx="58">
                  <c:v>42704</c:v>
                </c:pt>
                <c:pt idx="59">
                  <c:v>42735</c:v>
                </c:pt>
                <c:pt idx="60">
                  <c:v>42766</c:v>
                </c:pt>
                <c:pt idx="61">
                  <c:v>42794</c:v>
                </c:pt>
                <c:pt idx="62">
                  <c:v>42825</c:v>
                </c:pt>
                <c:pt idx="63">
                  <c:v>42855</c:v>
                </c:pt>
                <c:pt idx="64">
                  <c:v>42886</c:v>
                </c:pt>
                <c:pt idx="65">
                  <c:v>42916</c:v>
                </c:pt>
                <c:pt idx="66">
                  <c:v>42947</c:v>
                </c:pt>
                <c:pt idx="67">
                  <c:v>42978</c:v>
                </c:pt>
                <c:pt idx="68">
                  <c:v>43008</c:v>
                </c:pt>
                <c:pt idx="69">
                  <c:v>43039</c:v>
                </c:pt>
                <c:pt idx="70">
                  <c:v>43069</c:v>
                </c:pt>
                <c:pt idx="71">
                  <c:v>43100</c:v>
                </c:pt>
                <c:pt idx="72">
                  <c:v>43131</c:v>
                </c:pt>
                <c:pt idx="73">
                  <c:v>43159</c:v>
                </c:pt>
                <c:pt idx="74">
                  <c:v>43190</c:v>
                </c:pt>
                <c:pt idx="75">
                  <c:v>43220</c:v>
                </c:pt>
                <c:pt idx="76">
                  <c:v>43251</c:v>
                </c:pt>
                <c:pt idx="77">
                  <c:v>43281</c:v>
                </c:pt>
                <c:pt idx="78">
                  <c:v>43312</c:v>
                </c:pt>
                <c:pt idx="79">
                  <c:v>43343</c:v>
                </c:pt>
                <c:pt idx="80">
                  <c:v>43373</c:v>
                </c:pt>
                <c:pt idx="81">
                  <c:v>43404</c:v>
                </c:pt>
                <c:pt idx="82">
                  <c:v>43434</c:v>
                </c:pt>
                <c:pt idx="83">
                  <c:v>43465</c:v>
                </c:pt>
                <c:pt idx="84">
                  <c:v>43496</c:v>
                </c:pt>
                <c:pt idx="85">
                  <c:v>43524</c:v>
                </c:pt>
                <c:pt idx="86">
                  <c:v>43555</c:v>
                </c:pt>
                <c:pt idx="87">
                  <c:v>43585</c:v>
                </c:pt>
                <c:pt idx="88">
                  <c:v>43616</c:v>
                </c:pt>
                <c:pt idx="89">
                  <c:v>43646</c:v>
                </c:pt>
                <c:pt idx="90">
                  <c:v>43677</c:v>
                </c:pt>
                <c:pt idx="91">
                  <c:v>43708</c:v>
                </c:pt>
                <c:pt idx="92">
                  <c:v>43738</c:v>
                </c:pt>
                <c:pt idx="93">
                  <c:v>43769</c:v>
                </c:pt>
                <c:pt idx="94">
                  <c:v>43799</c:v>
                </c:pt>
                <c:pt idx="95">
                  <c:v>43830</c:v>
                </c:pt>
                <c:pt idx="96">
                  <c:v>43861</c:v>
                </c:pt>
                <c:pt idx="97">
                  <c:v>43890</c:v>
                </c:pt>
                <c:pt idx="98">
                  <c:v>43921</c:v>
                </c:pt>
                <c:pt idx="99">
                  <c:v>43951</c:v>
                </c:pt>
                <c:pt idx="100">
                  <c:v>43982</c:v>
                </c:pt>
                <c:pt idx="101">
                  <c:v>44012</c:v>
                </c:pt>
                <c:pt idx="102">
                  <c:v>44043</c:v>
                </c:pt>
                <c:pt idx="103">
                  <c:v>44074</c:v>
                </c:pt>
                <c:pt idx="104">
                  <c:v>44104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</c:numCache>
            </c:numRef>
          </c:cat>
          <c:val>
            <c:numRef>
              <c:f>'Desemprego Mundo'!$C$3:$C$371</c:f>
              <c:numCache>
                <c:formatCode>0.00%</c:formatCode>
                <c:ptCount val="369"/>
                <c:pt idx="0">
                  <c:v>8.3000000000000004E-2</c:v>
                </c:pt>
                <c:pt idx="1">
                  <c:v>8.3000000000000004E-2</c:v>
                </c:pt>
                <c:pt idx="2">
                  <c:v>8.199999999999999E-2</c:v>
                </c:pt>
                <c:pt idx="3">
                  <c:v>8.199999999999999E-2</c:v>
                </c:pt>
                <c:pt idx="4">
                  <c:v>8.199999999999999E-2</c:v>
                </c:pt>
                <c:pt idx="5">
                  <c:v>8.199999999999999E-2</c:v>
                </c:pt>
                <c:pt idx="6">
                  <c:v>8.199999999999999E-2</c:v>
                </c:pt>
                <c:pt idx="7">
                  <c:v>8.1000000000000003E-2</c:v>
                </c:pt>
                <c:pt idx="8">
                  <c:v>7.8E-2</c:v>
                </c:pt>
                <c:pt idx="9">
                  <c:v>7.8E-2</c:v>
                </c:pt>
                <c:pt idx="10">
                  <c:v>7.6999999999999999E-2</c:v>
                </c:pt>
                <c:pt idx="11">
                  <c:v>7.9000000000000001E-2</c:v>
                </c:pt>
                <c:pt idx="12">
                  <c:v>0.08</c:v>
                </c:pt>
                <c:pt idx="13">
                  <c:v>7.6999999999999999E-2</c:v>
                </c:pt>
                <c:pt idx="14">
                  <c:v>7.4999999999999997E-2</c:v>
                </c:pt>
                <c:pt idx="15">
                  <c:v>7.5999999999999998E-2</c:v>
                </c:pt>
                <c:pt idx="16">
                  <c:v>7.4999999999999997E-2</c:v>
                </c:pt>
                <c:pt idx="17">
                  <c:v>7.4999999999999997E-2</c:v>
                </c:pt>
                <c:pt idx="18">
                  <c:v>7.2999999999999995E-2</c:v>
                </c:pt>
                <c:pt idx="19">
                  <c:v>7.2000000000000008E-2</c:v>
                </c:pt>
                <c:pt idx="20">
                  <c:v>7.2000000000000008E-2</c:v>
                </c:pt>
                <c:pt idx="21">
                  <c:v>7.2000000000000008E-2</c:v>
                </c:pt>
                <c:pt idx="22">
                  <c:v>6.9000000000000006E-2</c:v>
                </c:pt>
                <c:pt idx="23">
                  <c:v>6.7000000000000004E-2</c:v>
                </c:pt>
                <c:pt idx="24">
                  <c:v>6.6000000000000003E-2</c:v>
                </c:pt>
                <c:pt idx="25">
                  <c:v>6.7000000000000004E-2</c:v>
                </c:pt>
                <c:pt idx="26">
                  <c:v>6.7000000000000004E-2</c:v>
                </c:pt>
                <c:pt idx="27">
                  <c:v>6.2E-2</c:v>
                </c:pt>
                <c:pt idx="28">
                  <c:v>6.3E-2</c:v>
                </c:pt>
                <c:pt idx="29">
                  <c:v>6.0999999999999999E-2</c:v>
                </c:pt>
                <c:pt idx="30">
                  <c:v>6.2E-2</c:v>
                </c:pt>
                <c:pt idx="31">
                  <c:v>6.0999999999999999E-2</c:v>
                </c:pt>
                <c:pt idx="32">
                  <c:v>5.9000000000000004E-2</c:v>
                </c:pt>
                <c:pt idx="33">
                  <c:v>5.7000000000000002E-2</c:v>
                </c:pt>
                <c:pt idx="34">
                  <c:v>5.7999999999999996E-2</c:v>
                </c:pt>
                <c:pt idx="35">
                  <c:v>5.5999999999999994E-2</c:v>
                </c:pt>
                <c:pt idx="36">
                  <c:v>5.7000000000000002E-2</c:v>
                </c:pt>
                <c:pt idx="37">
                  <c:v>5.5E-2</c:v>
                </c:pt>
                <c:pt idx="38">
                  <c:v>5.4000000000000006E-2</c:v>
                </c:pt>
                <c:pt idx="39">
                  <c:v>5.4000000000000006E-2</c:v>
                </c:pt>
                <c:pt idx="40">
                  <c:v>5.5999999999999994E-2</c:v>
                </c:pt>
                <c:pt idx="41">
                  <c:v>5.2999999999999999E-2</c:v>
                </c:pt>
                <c:pt idx="42">
                  <c:v>5.2000000000000005E-2</c:v>
                </c:pt>
                <c:pt idx="43">
                  <c:v>5.0999999999999997E-2</c:v>
                </c:pt>
                <c:pt idx="44">
                  <c:v>0.05</c:v>
                </c:pt>
                <c:pt idx="45">
                  <c:v>0.05</c:v>
                </c:pt>
                <c:pt idx="46">
                  <c:v>5.0999999999999997E-2</c:v>
                </c:pt>
                <c:pt idx="47">
                  <c:v>0.05</c:v>
                </c:pt>
                <c:pt idx="48">
                  <c:v>4.9000000000000002E-2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0.05</c:v>
                </c:pt>
                <c:pt idx="52">
                  <c:v>4.8000000000000001E-2</c:v>
                </c:pt>
                <c:pt idx="53">
                  <c:v>4.9000000000000002E-2</c:v>
                </c:pt>
                <c:pt idx="54">
                  <c:v>4.8000000000000001E-2</c:v>
                </c:pt>
                <c:pt idx="55">
                  <c:v>4.9000000000000002E-2</c:v>
                </c:pt>
                <c:pt idx="56">
                  <c:v>0.05</c:v>
                </c:pt>
                <c:pt idx="57">
                  <c:v>4.9000000000000002E-2</c:v>
                </c:pt>
                <c:pt idx="58">
                  <c:v>4.7E-2</c:v>
                </c:pt>
                <c:pt idx="59">
                  <c:v>4.7E-2</c:v>
                </c:pt>
                <c:pt idx="60">
                  <c:v>4.7E-2</c:v>
                </c:pt>
                <c:pt idx="61">
                  <c:v>4.5999999999999999E-2</c:v>
                </c:pt>
                <c:pt idx="62">
                  <c:v>4.4000000000000004E-2</c:v>
                </c:pt>
                <c:pt idx="63">
                  <c:v>4.4000000000000004E-2</c:v>
                </c:pt>
                <c:pt idx="64">
                  <c:v>4.4000000000000004E-2</c:v>
                </c:pt>
                <c:pt idx="65">
                  <c:v>4.2999999999999997E-2</c:v>
                </c:pt>
                <c:pt idx="66">
                  <c:v>4.2999999999999997E-2</c:v>
                </c:pt>
                <c:pt idx="67">
                  <c:v>4.4000000000000004E-2</c:v>
                </c:pt>
                <c:pt idx="68">
                  <c:v>4.2000000000000003E-2</c:v>
                </c:pt>
                <c:pt idx="69">
                  <c:v>4.0999999999999995E-2</c:v>
                </c:pt>
                <c:pt idx="70">
                  <c:v>4.2000000000000003E-2</c:v>
                </c:pt>
                <c:pt idx="71">
                  <c:v>4.0999999999999995E-2</c:v>
                </c:pt>
                <c:pt idx="72">
                  <c:v>4.0999999999999995E-2</c:v>
                </c:pt>
                <c:pt idx="73">
                  <c:v>4.0999999999999995E-2</c:v>
                </c:pt>
                <c:pt idx="74">
                  <c:v>0.04</c:v>
                </c:pt>
                <c:pt idx="75">
                  <c:v>0.04</c:v>
                </c:pt>
                <c:pt idx="76">
                  <c:v>3.7999999999999999E-2</c:v>
                </c:pt>
                <c:pt idx="77">
                  <c:v>0.04</c:v>
                </c:pt>
                <c:pt idx="78">
                  <c:v>3.7999999999999999E-2</c:v>
                </c:pt>
                <c:pt idx="79">
                  <c:v>3.7999999999999999E-2</c:v>
                </c:pt>
                <c:pt idx="80">
                  <c:v>3.7000000000000005E-2</c:v>
                </c:pt>
                <c:pt idx="81">
                  <c:v>3.7999999999999999E-2</c:v>
                </c:pt>
                <c:pt idx="82">
                  <c:v>3.7000000000000005E-2</c:v>
                </c:pt>
                <c:pt idx="83">
                  <c:v>3.9E-2</c:v>
                </c:pt>
                <c:pt idx="84">
                  <c:v>0.04</c:v>
                </c:pt>
                <c:pt idx="85">
                  <c:v>3.7999999999999999E-2</c:v>
                </c:pt>
                <c:pt idx="86">
                  <c:v>3.7999999999999999E-2</c:v>
                </c:pt>
                <c:pt idx="87">
                  <c:v>3.6000000000000004E-2</c:v>
                </c:pt>
                <c:pt idx="88">
                  <c:v>3.6000000000000004E-2</c:v>
                </c:pt>
                <c:pt idx="89">
                  <c:v>3.7000000000000005E-2</c:v>
                </c:pt>
                <c:pt idx="90">
                  <c:v>3.7000000000000005E-2</c:v>
                </c:pt>
                <c:pt idx="91">
                  <c:v>3.7000000000000005E-2</c:v>
                </c:pt>
                <c:pt idx="92">
                  <c:v>3.5000000000000003E-2</c:v>
                </c:pt>
                <c:pt idx="93">
                  <c:v>3.6000000000000004E-2</c:v>
                </c:pt>
                <c:pt idx="94">
                  <c:v>3.5000000000000003E-2</c:v>
                </c:pt>
                <c:pt idx="95">
                  <c:v>3.5000000000000003E-2</c:v>
                </c:pt>
                <c:pt idx="96">
                  <c:v>3.6000000000000004E-2</c:v>
                </c:pt>
                <c:pt idx="97">
                  <c:v>3.5000000000000003E-2</c:v>
                </c:pt>
                <c:pt idx="98">
                  <c:v>4.4000000000000004E-2</c:v>
                </c:pt>
                <c:pt idx="99">
                  <c:v>0.14699999999999999</c:v>
                </c:pt>
                <c:pt idx="100">
                  <c:v>0.13300000000000001</c:v>
                </c:pt>
                <c:pt idx="101">
                  <c:v>0.111</c:v>
                </c:pt>
                <c:pt idx="102">
                  <c:v>0.10199999999999999</c:v>
                </c:pt>
                <c:pt idx="103">
                  <c:v>8.4000000000000005E-2</c:v>
                </c:pt>
                <c:pt idx="104">
                  <c:v>7.9000000000000001E-2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5EC-403A-AE28-218EB04AF6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825239024"/>
        <c:axId val="825243568"/>
        <c:extLst/>
      </c:lineChart>
      <c:dateAx>
        <c:axId val="825239024"/>
        <c:scaling>
          <c:orientation val="minMax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5243568"/>
        <c:crosses val="autoZero"/>
        <c:auto val="1"/>
        <c:lblOffset val="100"/>
        <c:baseTimeUnit val="months"/>
        <c:majorUnit val="3"/>
        <c:majorTimeUnit val="months"/>
        <c:minorUnit val="2"/>
        <c:minorTimeUnit val="months"/>
      </c:dateAx>
      <c:valAx>
        <c:axId val="825243568"/>
        <c:scaling>
          <c:orientation val="minMax"/>
          <c:max val="0.15000000000000002"/>
          <c:min val="3.0000000000000006E-2"/>
        </c:scaling>
        <c:delete val="0"/>
        <c:axPos val="l"/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5239024"/>
        <c:crosses val="autoZero"/>
        <c:crossBetween val="between"/>
        <c:majorUnit val="1.0000000000000002E-2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2951253042563005E-2"/>
          <c:y val="7.83381512788663E-2"/>
          <c:w val="0.90776086667442124"/>
          <c:h val="0.78290685865195564"/>
        </c:manualLayout>
      </c:layout>
      <c:lineChart>
        <c:grouping val="standard"/>
        <c:varyColors val="0"/>
        <c:ser>
          <c:idx val="2"/>
          <c:order val="0"/>
          <c:tx>
            <c:strRef>
              <c:f>'Inflação Mundo'!$C$2</c:f>
              <c:strCache>
                <c:ptCount val="1"/>
                <c:pt idx="0">
                  <c:v>Estados Unidos</c:v>
                </c:pt>
              </c:strCache>
            </c:strRef>
          </c:tx>
          <c:spPr>
            <a:ln w="2222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'Inflação Mundo'!$A$4:$A$261</c:f>
              <c:numCache>
                <c:formatCode>[$-416]mmm\-yy;@</c:formatCode>
                <c:ptCount val="258"/>
                <c:pt idx="0">
                  <c:v>41670</c:v>
                </c:pt>
                <c:pt idx="1">
                  <c:v>41698</c:v>
                </c:pt>
                <c:pt idx="2">
                  <c:v>41729</c:v>
                </c:pt>
                <c:pt idx="3">
                  <c:v>41759</c:v>
                </c:pt>
                <c:pt idx="4">
                  <c:v>41790</c:v>
                </c:pt>
                <c:pt idx="5">
                  <c:v>41820</c:v>
                </c:pt>
                <c:pt idx="6">
                  <c:v>41851</c:v>
                </c:pt>
                <c:pt idx="7">
                  <c:v>41882</c:v>
                </c:pt>
                <c:pt idx="8">
                  <c:v>41912</c:v>
                </c:pt>
                <c:pt idx="9">
                  <c:v>41943</c:v>
                </c:pt>
                <c:pt idx="10">
                  <c:v>41973</c:v>
                </c:pt>
                <c:pt idx="11">
                  <c:v>42004</c:v>
                </c:pt>
                <c:pt idx="12">
                  <c:v>42035</c:v>
                </c:pt>
                <c:pt idx="13">
                  <c:v>42063</c:v>
                </c:pt>
                <c:pt idx="14">
                  <c:v>42094</c:v>
                </c:pt>
                <c:pt idx="15">
                  <c:v>42124</c:v>
                </c:pt>
                <c:pt idx="16">
                  <c:v>42155</c:v>
                </c:pt>
                <c:pt idx="17">
                  <c:v>42185</c:v>
                </c:pt>
                <c:pt idx="18">
                  <c:v>42216</c:v>
                </c:pt>
                <c:pt idx="19">
                  <c:v>42247</c:v>
                </c:pt>
                <c:pt idx="20">
                  <c:v>42277</c:v>
                </c:pt>
                <c:pt idx="21">
                  <c:v>42308</c:v>
                </c:pt>
                <c:pt idx="22">
                  <c:v>42338</c:v>
                </c:pt>
                <c:pt idx="23">
                  <c:v>42369</c:v>
                </c:pt>
                <c:pt idx="24">
                  <c:v>42400</c:v>
                </c:pt>
                <c:pt idx="25">
                  <c:v>42429</c:v>
                </c:pt>
                <c:pt idx="26">
                  <c:v>42460</c:v>
                </c:pt>
                <c:pt idx="27">
                  <c:v>42490</c:v>
                </c:pt>
                <c:pt idx="28">
                  <c:v>42521</c:v>
                </c:pt>
                <c:pt idx="29">
                  <c:v>42551</c:v>
                </c:pt>
                <c:pt idx="30">
                  <c:v>42582</c:v>
                </c:pt>
                <c:pt idx="31">
                  <c:v>42613</c:v>
                </c:pt>
                <c:pt idx="32">
                  <c:v>42643</c:v>
                </c:pt>
                <c:pt idx="33">
                  <c:v>42674</c:v>
                </c:pt>
                <c:pt idx="34">
                  <c:v>42704</c:v>
                </c:pt>
                <c:pt idx="35">
                  <c:v>42735</c:v>
                </c:pt>
                <c:pt idx="36">
                  <c:v>42766</c:v>
                </c:pt>
                <c:pt idx="37">
                  <c:v>42794</c:v>
                </c:pt>
                <c:pt idx="38">
                  <c:v>42825</c:v>
                </c:pt>
                <c:pt idx="39">
                  <c:v>42855</c:v>
                </c:pt>
                <c:pt idx="40">
                  <c:v>42886</c:v>
                </c:pt>
                <c:pt idx="41">
                  <c:v>42916</c:v>
                </c:pt>
                <c:pt idx="42">
                  <c:v>42947</c:v>
                </c:pt>
                <c:pt idx="43">
                  <c:v>42978</c:v>
                </c:pt>
                <c:pt idx="44">
                  <c:v>43008</c:v>
                </c:pt>
                <c:pt idx="45">
                  <c:v>43039</c:v>
                </c:pt>
                <c:pt idx="46">
                  <c:v>43069</c:v>
                </c:pt>
                <c:pt idx="47">
                  <c:v>43100</c:v>
                </c:pt>
                <c:pt idx="48">
                  <c:v>43131</c:v>
                </c:pt>
                <c:pt idx="49">
                  <c:v>43159</c:v>
                </c:pt>
                <c:pt idx="50">
                  <c:v>43190</c:v>
                </c:pt>
                <c:pt idx="51">
                  <c:v>43220</c:v>
                </c:pt>
                <c:pt idx="52">
                  <c:v>43251</c:v>
                </c:pt>
                <c:pt idx="53">
                  <c:v>43281</c:v>
                </c:pt>
                <c:pt idx="54">
                  <c:v>43312</c:v>
                </c:pt>
                <c:pt idx="55">
                  <c:v>43343</c:v>
                </c:pt>
                <c:pt idx="56">
                  <c:v>43373</c:v>
                </c:pt>
                <c:pt idx="57">
                  <c:v>43404</c:v>
                </c:pt>
                <c:pt idx="58">
                  <c:v>43434</c:v>
                </c:pt>
                <c:pt idx="59">
                  <c:v>43465</c:v>
                </c:pt>
                <c:pt idx="60">
                  <c:v>43496</c:v>
                </c:pt>
                <c:pt idx="61">
                  <c:v>43524</c:v>
                </c:pt>
                <c:pt idx="62">
                  <c:v>43555</c:v>
                </c:pt>
                <c:pt idx="63">
                  <c:v>43585</c:v>
                </c:pt>
                <c:pt idx="64">
                  <c:v>43616</c:v>
                </c:pt>
                <c:pt idx="65">
                  <c:v>43646</c:v>
                </c:pt>
                <c:pt idx="66">
                  <c:v>43677</c:v>
                </c:pt>
                <c:pt idx="67">
                  <c:v>43708</c:v>
                </c:pt>
                <c:pt idx="68">
                  <c:v>43738</c:v>
                </c:pt>
                <c:pt idx="69">
                  <c:v>43769</c:v>
                </c:pt>
                <c:pt idx="70">
                  <c:v>43799</c:v>
                </c:pt>
                <c:pt idx="71">
                  <c:v>43830</c:v>
                </c:pt>
                <c:pt idx="72">
                  <c:v>43861</c:v>
                </c:pt>
                <c:pt idx="73">
                  <c:v>43890</c:v>
                </c:pt>
                <c:pt idx="74">
                  <c:v>43921</c:v>
                </c:pt>
                <c:pt idx="75">
                  <c:v>43951</c:v>
                </c:pt>
                <c:pt idx="76">
                  <c:v>43982</c:v>
                </c:pt>
                <c:pt idx="77">
                  <c:v>44012</c:v>
                </c:pt>
                <c:pt idx="78">
                  <c:v>44043</c:v>
                </c:pt>
                <c:pt idx="79">
                  <c:v>44074</c:v>
                </c:pt>
                <c:pt idx="80">
                  <c:v>44104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</c:numCache>
            </c:numRef>
          </c:cat>
          <c:val>
            <c:numRef>
              <c:f>'Inflação Mundo'!$C$4:$C$261</c:f>
              <c:numCache>
                <c:formatCode>0.0%</c:formatCode>
                <c:ptCount val="258"/>
                <c:pt idx="0">
                  <c:v>1.6E-2</c:v>
                </c:pt>
                <c:pt idx="1">
                  <c:v>1.1000000000000001E-2</c:v>
                </c:pt>
                <c:pt idx="2">
                  <c:v>1.4999999999999999E-2</c:v>
                </c:pt>
                <c:pt idx="3">
                  <c:v>0.02</c:v>
                </c:pt>
                <c:pt idx="4">
                  <c:v>2.1000000000000001E-2</c:v>
                </c:pt>
                <c:pt idx="5">
                  <c:v>2.1000000000000001E-2</c:v>
                </c:pt>
                <c:pt idx="6">
                  <c:v>0.02</c:v>
                </c:pt>
                <c:pt idx="7">
                  <c:v>1.7000000000000001E-2</c:v>
                </c:pt>
                <c:pt idx="8">
                  <c:v>1.7000000000000001E-2</c:v>
                </c:pt>
                <c:pt idx="9">
                  <c:v>1.7000000000000001E-2</c:v>
                </c:pt>
                <c:pt idx="10">
                  <c:v>1.3000000000000001E-2</c:v>
                </c:pt>
                <c:pt idx="11">
                  <c:v>8.0000000000000002E-3</c:v>
                </c:pt>
                <c:pt idx="12">
                  <c:v>-1E-3</c:v>
                </c:pt>
                <c:pt idx="13">
                  <c:v>0</c:v>
                </c:pt>
                <c:pt idx="14">
                  <c:v>-1E-3</c:v>
                </c:pt>
                <c:pt idx="15">
                  <c:v>-2E-3</c:v>
                </c:pt>
                <c:pt idx="16">
                  <c:v>0</c:v>
                </c:pt>
                <c:pt idx="17">
                  <c:v>1E-3</c:v>
                </c:pt>
                <c:pt idx="18">
                  <c:v>2E-3</c:v>
                </c:pt>
                <c:pt idx="19">
                  <c:v>2E-3</c:v>
                </c:pt>
                <c:pt idx="20">
                  <c:v>0</c:v>
                </c:pt>
                <c:pt idx="21">
                  <c:v>2E-3</c:v>
                </c:pt>
                <c:pt idx="22">
                  <c:v>5.0000000000000001E-3</c:v>
                </c:pt>
                <c:pt idx="23">
                  <c:v>6.9999999999999993E-3</c:v>
                </c:pt>
                <c:pt idx="24">
                  <c:v>1.3999999999999999E-2</c:v>
                </c:pt>
                <c:pt idx="25">
                  <c:v>0.01</c:v>
                </c:pt>
                <c:pt idx="26">
                  <c:v>9.0000000000000011E-3</c:v>
                </c:pt>
                <c:pt idx="27">
                  <c:v>1.1000000000000001E-2</c:v>
                </c:pt>
                <c:pt idx="28">
                  <c:v>0.01</c:v>
                </c:pt>
                <c:pt idx="29">
                  <c:v>0.01</c:v>
                </c:pt>
                <c:pt idx="30">
                  <c:v>8.0000000000000002E-3</c:v>
                </c:pt>
                <c:pt idx="31">
                  <c:v>1.1000000000000001E-2</c:v>
                </c:pt>
                <c:pt idx="32">
                  <c:v>1.4999999999999999E-2</c:v>
                </c:pt>
                <c:pt idx="33">
                  <c:v>1.6E-2</c:v>
                </c:pt>
                <c:pt idx="34">
                  <c:v>1.7000000000000001E-2</c:v>
                </c:pt>
                <c:pt idx="35">
                  <c:v>2.1000000000000001E-2</c:v>
                </c:pt>
                <c:pt idx="36">
                  <c:v>2.5000000000000001E-2</c:v>
                </c:pt>
                <c:pt idx="37">
                  <c:v>2.7000000000000003E-2</c:v>
                </c:pt>
                <c:pt idx="38">
                  <c:v>2.4E-2</c:v>
                </c:pt>
                <c:pt idx="39">
                  <c:v>2.2000000000000002E-2</c:v>
                </c:pt>
                <c:pt idx="40">
                  <c:v>1.9E-2</c:v>
                </c:pt>
                <c:pt idx="41">
                  <c:v>1.6E-2</c:v>
                </c:pt>
                <c:pt idx="42">
                  <c:v>1.7000000000000001E-2</c:v>
                </c:pt>
                <c:pt idx="43">
                  <c:v>1.9E-2</c:v>
                </c:pt>
                <c:pt idx="44">
                  <c:v>2.2000000000000002E-2</c:v>
                </c:pt>
                <c:pt idx="45">
                  <c:v>0.02</c:v>
                </c:pt>
                <c:pt idx="46">
                  <c:v>2.2000000000000002E-2</c:v>
                </c:pt>
                <c:pt idx="47">
                  <c:v>2.1000000000000001E-2</c:v>
                </c:pt>
                <c:pt idx="48">
                  <c:v>2.1000000000000001E-2</c:v>
                </c:pt>
                <c:pt idx="49">
                  <c:v>2.2000000000000002E-2</c:v>
                </c:pt>
                <c:pt idx="50">
                  <c:v>2.4E-2</c:v>
                </c:pt>
                <c:pt idx="51">
                  <c:v>2.5000000000000001E-2</c:v>
                </c:pt>
                <c:pt idx="52">
                  <c:v>2.7999999999999997E-2</c:v>
                </c:pt>
                <c:pt idx="53">
                  <c:v>2.8999999999999998E-2</c:v>
                </c:pt>
                <c:pt idx="54">
                  <c:v>2.8999999999999998E-2</c:v>
                </c:pt>
                <c:pt idx="55">
                  <c:v>2.7000000000000003E-2</c:v>
                </c:pt>
                <c:pt idx="56">
                  <c:v>2.3E-2</c:v>
                </c:pt>
                <c:pt idx="57">
                  <c:v>2.5000000000000001E-2</c:v>
                </c:pt>
                <c:pt idx="58">
                  <c:v>2.2000000000000002E-2</c:v>
                </c:pt>
                <c:pt idx="59">
                  <c:v>1.9E-2</c:v>
                </c:pt>
                <c:pt idx="60">
                  <c:v>1.6E-2</c:v>
                </c:pt>
                <c:pt idx="61">
                  <c:v>1.4999999999999999E-2</c:v>
                </c:pt>
                <c:pt idx="62">
                  <c:v>1.9E-2</c:v>
                </c:pt>
                <c:pt idx="63">
                  <c:v>0.02</c:v>
                </c:pt>
                <c:pt idx="64">
                  <c:v>1.8000000000000002E-2</c:v>
                </c:pt>
                <c:pt idx="65">
                  <c:v>1.6E-2</c:v>
                </c:pt>
                <c:pt idx="66">
                  <c:v>1.8000000000000002E-2</c:v>
                </c:pt>
                <c:pt idx="67">
                  <c:v>1.7000000000000001E-2</c:v>
                </c:pt>
                <c:pt idx="68">
                  <c:v>1.7000000000000001E-2</c:v>
                </c:pt>
                <c:pt idx="69">
                  <c:v>1.8000000000000002E-2</c:v>
                </c:pt>
                <c:pt idx="70">
                  <c:v>2.1000000000000001E-2</c:v>
                </c:pt>
                <c:pt idx="71">
                  <c:v>2.3E-2</c:v>
                </c:pt>
                <c:pt idx="72">
                  <c:v>2.5000000000000001E-2</c:v>
                </c:pt>
                <c:pt idx="73">
                  <c:v>2.3E-2</c:v>
                </c:pt>
                <c:pt idx="74">
                  <c:v>1.4999999999999999E-2</c:v>
                </c:pt>
                <c:pt idx="75">
                  <c:v>3.0000000000000001E-3</c:v>
                </c:pt>
                <c:pt idx="76">
                  <c:v>1E-3</c:v>
                </c:pt>
                <c:pt idx="77">
                  <c:v>6.0000000000000001E-3</c:v>
                </c:pt>
                <c:pt idx="78">
                  <c:v>0.01</c:v>
                </c:pt>
                <c:pt idx="79">
                  <c:v>1.3000000000000001E-2</c:v>
                </c:pt>
                <c:pt idx="80">
                  <c:v>1.3999999999999999E-2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D13-41E9-B54F-CD064AC393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823494128"/>
        <c:axId val="823498672"/>
        <c:extLst>
          <c:ext xmlns:c15="http://schemas.microsoft.com/office/drawing/2012/chart" uri="{02D57815-91ED-43cb-92C2-25804820EDAC}">
            <c15:filteredLineSeries>
              <c15:ser>
                <c:idx val="0"/>
                <c:order val="1"/>
                <c:tx>
                  <c:strRef>
                    <c:extLst>
                      <c:ext uri="{02D57815-91ED-43cb-92C2-25804820EDAC}">
                        <c15:formulaRef>
                          <c15:sqref>'Inflação Mundo'!$D$2</c15:sqref>
                        </c15:formulaRef>
                      </c:ext>
                    </c:extLst>
                    <c:strCache>
                      <c:ptCount val="1"/>
                      <c:pt idx="0">
                        <c:v>Reino Unido</c:v>
                      </c:pt>
                    </c:strCache>
                  </c:strRef>
                </c:tx>
                <c:spPr>
                  <a:ln w="22225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'Inflação Mundo'!$D$4:$D$261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1.6E-2</c:v>
                      </c:pt>
                      <c:pt idx="1">
                        <c:v>1.7000000000000001E-2</c:v>
                      </c:pt>
                      <c:pt idx="2">
                        <c:v>1.6E-2</c:v>
                      </c:pt>
                      <c:pt idx="3">
                        <c:v>0.02</c:v>
                      </c:pt>
                      <c:pt idx="4">
                        <c:v>1.6E-2</c:v>
                      </c:pt>
                      <c:pt idx="5">
                        <c:v>0.02</c:v>
                      </c:pt>
                      <c:pt idx="6">
                        <c:v>1.8000000000000002E-2</c:v>
                      </c:pt>
                      <c:pt idx="7">
                        <c:v>1.9E-2</c:v>
                      </c:pt>
                      <c:pt idx="8">
                        <c:v>1.4999999999999999E-2</c:v>
                      </c:pt>
                      <c:pt idx="9">
                        <c:v>1.4999999999999999E-2</c:v>
                      </c:pt>
                      <c:pt idx="10">
                        <c:v>1.2E-2</c:v>
                      </c:pt>
                      <c:pt idx="11">
                        <c:v>1.3000000000000001E-2</c:v>
                      </c:pt>
                      <c:pt idx="12">
                        <c:v>1.3999999999999999E-2</c:v>
                      </c:pt>
                      <c:pt idx="13">
                        <c:v>1.2E-2</c:v>
                      </c:pt>
                      <c:pt idx="14">
                        <c:v>0.01</c:v>
                      </c:pt>
                      <c:pt idx="15">
                        <c:v>8.0000000000000002E-3</c:v>
                      </c:pt>
                      <c:pt idx="16">
                        <c:v>9.0000000000000011E-3</c:v>
                      </c:pt>
                      <c:pt idx="17">
                        <c:v>8.0000000000000002E-3</c:v>
                      </c:pt>
                      <c:pt idx="18">
                        <c:v>1.2E-2</c:v>
                      </c:pt>
                      <c:pt idx="19">
                        <c:v>0.01</c:v>
                      </c:pt>
                      <c:pt idx="20">
                        <c:v>0.01</c:v>
                      </c:pt>
                      <c:pt idx="21">
                        <c:v>1.1000000000000001E-2</c:v>
                      </c:pt>
                      <c:pt idx="22">
                        <c:v>1.2E-2</c:v>
                      </c:pt>
                      <c:pt idx="23">
                        <c:v>1.3999999999999999E-2</c:v>
                      </c:pt>
                      <c:pt idx="24">
                        <c:v>1.2E-2</c:v>
                      </c:pt>
                      <c:pt idx="25">
                        <c:v>1.2E-2</c:v>
                      </c:pt>
                      <c:pt idx="26">
                        <c:v>1.4999999999999999E-2</c:v>
                      </c:pt>
                      <c:pt idx="27">
                        <c:v>1.2E-2</c:v>
                      </c:pt>
                      <c:pt idx="28">
                        <c:v>1.2E-2</c:v>
                      </c:pt>
                      <c:pt idx="29">
                        <c:v>1.3999999999999999E-2</c:v>
                      </c:pt>
                      <c:pt idx="30">
                        <c:v>1.3000000000000001E-2</c:v>
                      </c:pt>
                      <c:pt idx="31">
                        <c:v>1.3000000000000001E-2</c:v>
                      </c:pt>
                      <c:pt idx="32">
                        <c:v>1.4999999999999999E-2</c:v>
                      </c:pt>
                      <c:pt idx="33">
                        <c:v>1.2E-2</c:v>
                      </c:pt>
                      <c:pt idx="34">
                        <c:v>1.3999999999999999E-2</c:v>
                      </c:pt>
                      <c:pt idx="35">
                        <c:v>1.6E-2</c:v>
                      </c:pt>
                      <c:pt idx="36">
                        <c:v>1.6E-2</c:v>
                      </c:pt>
                      <c:pt idx="37">
                        <c:v>0.02</c:v>
                      </c:pt>
                      <c:pt idx="38">
                        <c:v>1.8000000000000002E-2</c:v>
                      </c:pt>
                      <c:pt idx="39">
                        <c:v>2.4E-2</c:v>
                      </c:pt>
                      <c:pt idx="40">
                        <c:v>2.6000000000000002E-2</c:v>
                      </c:pt>
                      <c:pt idx="41">
                        <c:v>2.4E-2</c:v>
                      </c:pt>
                      <c:pt idx="42">
                        <c:v>2.4E-2</c:v>
                      </c:pt>
                      <c:pt idx="43">
                        <c:v>2.7000000000000003E-2</c:v>
                      </c:pt>
                      <c:pt idx="44">
                        <c:v>2.7000000000000003E-2</c:v>
                      </c:pt>
                      <c:pt idx="45">
                        <c:v>2.7000000000000003E-2</c:v>
                      </c:pt>
                      <c:pt idx="46">
                        <c:v>2.7000000000000003E-2</c:v>
                      </c:pt>
                      <c:pt idx="47">
                        <c:v>2.5000000000000001E-2</c:v>
                      </c:pt>
                      <c:pt idx="48">
                        <c:v>2.7000000000000003E-2</c:v>
                      </c:pt>
                      <c:pt idx="49">
                        <c:v>2.4E-2</c:v>
                      </c:pt>
                      <c:pt idx="50">
                        <c:v>2.3E-2</c:v>
                      </c:pt>
                      <c:pt idx="51">
                        <c:v>2.1000000000000001E-2</c:v>
                      </c:pt>
                      <c:pt idx="52">
                        <c:v>2.1000000000000001E-2</c:v>
                      </c:pt>
                      <c:pt idx="53">
                        <c:v>1.9E-2</c:v>
                      </c:pt>
                      <c:pt idx="54">
                        <c:v>1.9E-2</c:v>
                      </c:pt>
                      <c:pt idx="55">
                        <c:v>2.1000000000000001E-2</c:v>
                      </c:pt>
                      <c:pt idx="56">
                        <c:v>1.9E-2</c:v>
                      </c:pt>
                      <c:pt idx="57">
                        <c:v>1.9E-2</c:v>
                      </c:pt>
                      <c:pt idx="58">
                        <c:v>1.8000000000000002E-2</c:v>
                      </c:pt>
                      <c:pt idx="59">
                        <c:v>1.9E-2</c:v>
                      </c:pt>
                      <c:pt idx="60">
                        <c:v>1.9E-2</c:v>
                      </c:pt>
                      <c:pt idx="61">
                        <c:v>1.8000000000000002E-2</c:v>
                      </c:pt>
                      <c:pt idx="62">
                        <c:v>1.8000000000000002E-2</c:v>
                      </c:pt>
                      <c:pt idx="63">
                        <c:v>1.8000000000000002E-2</c:v>
                      </c:pt>
                      <c:pt idx="64">
                        <c:v>1.7000000000000001E-2</c:v>
                      </c:pt>
                      <c:pt idx="65">
                        <c:v>1.8000000000000002E-2</c:v>
                      </c:pt>
                      <c:pt idx="66">
                        <c:v>1.9E-2</c:v>
                      </c:pt>
                      <c:pt idx="67">
                        <c:v>1.4999999999999999E-2</c:v>
                      </c:pt>
                      <c:pt idx="68">
                        <c:v>1.7000000000000001E-2</c:v>
                      </c:pt>
                      <c:pt idx="69">
                        <c:v>1.7000000000000001E-2</c:v>
                      </c:pt>
                      <c:pt idx="70">
                        <c:v>1.7000000000000001E-2</c:v>
                      </c:pt>
                      <c:pt idx="71">
                        <c:v>1.3999999999999999E-2</c:v>
                      </c:pt>
                      <c:pt idx="72">
                        <c:v>1.6E-2</c:v>
                      </c:pt>
                      <c:pt idx="73">
                        <c:v>1.7000000000000001E-2</c:v>
                      </c:pt>
                      <c:pt idx="74">
                        <c:v>1.6E-2</c:v>
                      </c:pt>
                      <c:pt idx="75">
                        <c:v>1.3999999999999999E-2</c:v>
                      </c:pt>
                      <c:pt idx="76">
                        <c:v>1.2E-2</c:v>
                      </c:pt>
                      <c:pt idx="77">
                        <c:v>1.3999999999999999E-2</c:v>
                      </c:pt>
                      <c:pt idx="78">
                        <c:v>1.8000000000000002E-2</c:v>
                      </c:pt>
                      <c:pt idx="79">
                        <c:v>9.0000000000000011E-3</c:v>
                      </c:pt>
                      <c:pt idx="80">
                        <c:v>#N/A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1-DD13-41E9-B54F-CD064AC393D1}"/>
                  </c:ext>
                </c:extLst>
              </c15:ser>
            </c15:filteredLineSeries>
            <c15:filteredLineSeries>
              <c15:ser>
                <c:idx val="3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Mundo'!$E$2</c15:sqref>
                        </c15:formulaRef>
                      </c:ext>
                    </c:extLst>
                    <c:strCache>
                      <c:ptCount val="1"/>
                      <c:pt idx="0">
                        <c:v>Japão</c:v>
                      </c:pt>
                    </c:strCache>
                  </c:strRef>
                </c:tx>
                <c:spPr>
                  <a:ln w="2222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Mundo'!$E$4:$E$261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6.9999999999999993E-3</c:v>
                      </c:pt>
                      <c:pt idx="1">
                        <c:v>9.0000000000000011E-3</c:v>
                      </c:pt>
                      <c:pt idx="2">
                        <c:v>0.01</c:v>
                      </c:pt>
                      <c:pt idx="3">
                        <c:v>2.7000000000000003E-2</c:v>
                      </c:pt>
                      <c:pt idx="4">
                        <c:v>2.7999999999999997E-2</c:v>
                      </c:pt>
                      <c:pt idx="5">
                        <c:v>2.7999999999999997E-2</c:v>
                      </c:pt>
                      <c:pt idx="6">
                        <c:v>2.7000000000000003E-2</c:v>
                      </c:pt>
                      <c:pt idx="7">
                        <c:v>2.7000000000000003E-2</c:v>
                      </c:pt>
                      <c:pt idx="8">
                        <c:v>2.6000000000000002E-2</c:v>
                      </c:pt>
                      <c:pt idx="9">
                        <c:v>2.6000000000000002E-2</c:v>
                      </c:pt>
                      <c:pt idx="10">
                        <c:v>2.4E-2</c:v>
                      </c:pt>
                      <c:pt idx="11">
                        <c:v>2.3E-2</c:v>
                      </c:pt>
                      <c:pt idx="12">
                        <c:v>2.2000000000000002E-2</c:v>
                      </c:pt>
                      <c:pt idx="13">
                        <c:v>2.2000000000000002E-2</c:v>
                      </c:pt>
                      <c:pt idx="14">
                        <c:v>2.2000000000000002E-2</c:v>
                      </c:pt>
                      <c:pt idx="15">
                        <c:v>4.0000000000000001E-3</c:v>
                      </c:pt>
                      <c:pt idx="16">
                        <c:v>2E-3</c:v>
                      </c:pt>
                      <c:pt idx="17">
                        <c:v>1E-3</c:v>
                      </c:pt>
                      <c:pt idx="18">
                        <c:v>-1E-3</c:v>
                      </c:pt>
                      <c:pt idx="19">
                        <c:v>-1E-3</c:v>
                      </c:pt>
                      <c:pt idx="20">
                        <c:v>-2E-3</c:v>
                      </c:pt>
                      <c:pt idx="21">
                        <c:v>-2E-3</c:v>
                      </c:pt>
                      <c:pt idx="22">
                        <c:v>0</c:v>
                      </c:pt>
                      <c:pt idx="23">
                        <c:v>1E-3</c:v>
                      </c:pt>
                      <c:pt idx="24">
                        <c:v>-1E-3</c:v>
                      </c:pt>
                      <c:pt idx="25">
                        <c:v>0</c:v>
                      </c:pt>
                      <c:pt idx="26">
                        <c:v>-1E-3</c:v>
                      </c:pt>
                      <c:pt idx="27">
                        <c:v>-3.0000000000000001E-3</c:v>
                      </c:pt>
                      <c:pt idx="28">
                        <c:v>-4.0000000000000001E-3</c:v>
                      </c:pt>
                      <c:pt idx="29">
                        <c:v>-3.0000000000000001E-3</c:v>
                      </c:pt>
                      <c:pt idx="30">
                        <c:v>-4.0000000000000001E-3</c:v>
                      </c:pt>
                      <c:pt idx="31">
                        <c:v>-4.0000000000000001E-3</c:v>
                      </c:pt>
                      <c:pt idx="32">
                        <c:v>-5.0000000000000001E-3</c:v>
                      </c:pt>
                      <c:pt idx="33">
                        <c:v>-4.0000000000000001E-3</c:v>
                      </c:pt>
                      <c:pt idx="34">
                        <c:v>-4.0000000000000001E-3</c:v>
                      </c:pt>
                      <c:pt idx="35">
                        <c:v>-6.0000000000000001E-3</c:v>
                      </c:pt>
                      <c:pt idx="36">
                        <c:v>-3.0000000000000001E-3</c:v>
                      </c:pt>
                      <c:pt idx="37">
                        <c:v>-3.0000000000000001E-3</c:v>
                      </c:pt>
                      <c:pt idx="38">
                        <c:v>-4.0000000000000001E-3</c:v>
                      </c:pt>
                      <c:pt idx="39">
                        <c:v>-1E-3</c:v>
                      </c:pt>
                      <c:pt idx="40">
                        <c:v>1E-3</c:v>
                      </c:pt>
                      <c:pt idx="41">
                        <c:v>0</c:v>
                      </c:pt>
                      <c:pt idx="42">
                        <c:v>2E-3</c:v>
                      </c:pt>
                      <c:pt idx="43">
                        <c:v>4.0000000000000001E-3</c:v>
                      </c:pt>
                      <c:pt idx="44">
                        <c:v>5.0000000000000001E-3</c:v>
                      </c:pt>
                      <c:pt idx="45">
                        <c:v>6.0000000000000001E-3</c:v>
                      </c:pt>
                      <c:pt idx="46">
                        <c:v>6.0000000000000001E-3</c:v>
                      </c:pt>
                      <c:pt idx="47">
                        <c:v>8.0000000000000002E-3</c:v>
                      </c:pt>
                      <c:pt idx="48">
                        <c:v>6.9999999999999993E-3</c:v>
                      </c:pt>
                      <c:pt idx="49">
                        <c:v>9.0000000000000011E-3</c:v>
                      </c:pt>
                      <c:pt idx="50">
                        <c:v>8.0000000000000002E-3</c:v>
                      </c:pt>
                      <c:pt idx="51">
                        <c:v>6.0000000000000001E-3</c:v>
                      </c:pt>
                      <c:pt idx="52">
                        <c:v>5.0000000000000001E-3</c:v>
                      </c:pt>
                      <c:pt idx="53">
                        <c:v>6.9999999999999993E-3</c:v>
                      </c:pt>
                      <c:pt idx="54">
                        <c:v>8.0000000000000002E-3</c:v>
                      </c:pt>
                      <c:pt idx="55">
                        <c:v>9.0000000000000011E-3</c:v>
                      </c:pt>
                      <c:pt idx="56">
                        <c:v>0.01</c:v>
                      </c:pt>
                      <c:pt idx="57">
                        <c:v>0.01</c:v>
                      </c:pt>
                      <c:pt idx="58">
                        <c:v>0.01</c:v>
                      </c:pt>
                      <c:pt idx="59">
                        <c:v>9.0000000000000011E-3</c:v>
                      </c:pt>
                      <c:pt idx="60">
                        <c:v>1.1000000000000001E-2</c:v>
                      </c:pt>
                      <c:pt idx="61">
                        <c:v>1.1000000000000001E-2</c:v>
                      </c:pt>
                      <c:pt idx="62">
                        <c:v>1.1000000000000001E-2</c:v>
                      </c:pt>
                      <c:pt idx="63">
                        <c:v>1.3000000000000001E-2</c:v>
                      </c:pt>
                      <c:pt idx="64">
                        <c:v>1.1000000000000001E-2</c:v>
                      </c:pt>
                      <c:pt idx="65">
                        <c:v>9.0000000000000011E-3</c:v>
                      </c:pt>
                      <c:pt idx="66">
                        <c:v>9.0000000000000011E-3</c:v>
                      </c:pt>
                      <c:pt idx="67">
                        <c:v>6.9999999999999993E-3</c:v>
                      </c:pt>
                      <c:pt idx="68">
                        <c:v>5.0000000000000001E-3</c:v>
                      </c:pt>
                      <c:pt idx="69">
                        <c:v>5.0000000000000001E-3</c:v>
                      </c:pt>
                      <c:pt idx="70">
                        <c:v>6.0000000000000001E-3</c:v>
                      </c:pt>
                      <c:pt idx="71">
                        <c:v>8.0000000000000002E-3</c:v>
                      </c:pt>
                      <c:pt idx="72">
                        <c:v>6.9999999999999993E-3</c:v>
                      </c:pt>
                      <c:pt idx="73">
                        <c:v>5.0000000000000001E-3</c:v>
                      </c:pt>
                      <c:pt idx="74">
                        <c:v>4.0000000000000001E-3</c:v>
                      </c:pt>
                      <c:pt idx="75">
                        <c:v>-1E-3</c:v>
                      </c:pt>
                      <c:pt idx="76">
                        <c:v>2E-3</c:v>
                      </c:pt>
                      <c:pt idx="77">
                        <c:v>2E-3</c:v>
                      </c:pt>
                      <c:pt idx="78">
                        <c:v>4.0000000000000001E-3</c:v>
                      </c:pt>
                      <c:pt idx="79">
                        <c:v>-3.0000000000000001E-3</c:v>
                      </c:pt>
                      <c:pt idx="80">
                        <c:v>-2E-3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DD13-41E9-B54F-CD064AC393D1}"/>
                  </c:ext>
                </c:extLst>
              </c15:ser>
            </c15:filteredLineSeries>
            <c15:filteredLineSeries>
              <c15:ser>
                <c:idx val="4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Mundo'!$F$2</c15:sqref>
                        </c15:formulaRef>
                      </c:ext>
                    </c:extLst>
                    <c:strCache>
                      <c:ptCount val="1"/>
                      <c:pt idx="0">
                        <c:v>Alemanha</c:v>
                      </c:pt>
                    </c:strCache>
                  </c:strRef>
                </c:tx>
                <c:spPr>
                  <a:ln w="22225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Mundo'!$F$4:$F$261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1.3000000000000001E-2</c:v>
                      </c:pt>
                      <c:pt idx="1">
                        <c:v>1.2E-2</c:v>
                      </c:pt>
                      <c:pt idx="2">
                        <c:v>0.01</c:v>
                      </c:pt>
                      <c:pt idx="3">
                        <c:v>1.3000000000000001E-2</c:v>
                      </c:pt>
                      <c:pt idx="4">
                        <c:v>9.0000000000000011E-3</c:v>
                      </c:pt>
                      <c:pt idx="5">
                        <c:v>0.01</c:v>
                      </c:pt>
                      <c:pt idx="6">
                        <c:v>8.0000000000000002E-3</c:v>
                      </c:pt>
                      <c:pt idx="7">
                        <c:v>8.0000000000000002E-3</c:v>
                      </c:pt>
                      <c:pt idx="8">
                        <c:v>8.0000000000000002E-3</c:v>
                      </c:pt>
                      <c:pt idx="9">
                        <c:v>8.0000000000000002E-3</c:v>
                      </c:pt>
                      <c:pt idx="10">
                        <c:v>6.0000000000000001E-3</c:v>
                      </c:pt>
                      <c:pt idx="11">
                        <c:v>2E-3</c:v>
                      </c:pt>
                      <c:pt idx="12">
                        <c:v>-3.0000000000000001E-3</c:v>
                      </c:pt>
                      <c:pt idx="13">
                        <c:v>1E-3</c:v>
                      </c:pt>
                      <c:pt idx="14">
                        <c:v>3.0000000000000001E-3</c:v>
                      </c:pt>
                      <c:pt idx="15">
                        <c:v>4.0000000000000001E-3</c:v>
                      </c:pt>
                      <c:pt idx="16">
                        <c:v>6.9999999999999993E-3</c:v>
                      </c:pt>
                      <c:pt idx="17">
                        <c:v>3.0000000000000001E-3</c:v>
                      </c:pt>
                      <c:pt idx="18">
                        <c:v>2E-3</c:v>
                      </c:pt>
                      <c:pt idx="19">
                        <c:v>2E-3</c:v>
                      </c:pt>
                      <c:pt idx="20">
                        <c:v>0</c:v>
                      </c:pt>
                      <c:pt idx="21">
                        <c:v>3.0000000000000001E-3</c:v>
                      </c:pt>
                      <c:pt idx="22">
                        <c:v>4.0000000000000001E-3</c:v>
                      </c:pt>
                      <c:pt idx="23">
                        <c:v>3.0000000000000001E-3</c:v>
                      </c:pt>
                      <c:pt idx="24">
                        <c:v>5.0000000000000001E-3</c:v>
                      </c:pt>
                      <c:pt idx="25">
                        <c:v>0</c:v>
                      </c:pt>
                      <c:pt idx="26">
                        <c:v>3.0000000000000001E-3</c:v>
                      </c:pt>
                      <c:pt idx="27">
                        <c:v>-1E-3</c:v>
                      </c:pt>
                      <c:pt idx="28">
                        <c:v>1E-3</c:v>
                      </c:pt>
                      <c:pt idx="29">
                        <c:v>3.0000000000000001E-3</c:v>
                      </c:pt>
                      <c:pt idx="30">
                        <c:v>4.0000000000000001E-3</c:v>
                      </c:pt>
                      <c:pt idx="31">
                        <c:v>4.0000000000000001E-3</c:v>
                      </c:pt>
                      <c:pt idx="32">
                        <c:v>6.9999999999999993E-3</c:v>
                      </c:pt>
                      <c:pt idx="33">
                        <c:v>8.0000000000000002E-3</c:v>
                      </c:pt>
                      <c:pt idx="34">
                        <c:v>8.0000000000000002E-3</c:v>
                      </c:pt>
                      <c:pt idx="35">
                        <c:v>1.7000000000000001E-2</c:v>
                      </c:pt>
                      <c:pt idx="36">
                        <c:v>1.9E-2</c:v>
                      </c:pt>
                      <c:pt idx="37">
                        <c:v>2.2000000000000002E-2</c:v>
                      </c:pt>
                      <c:pt idx="38">
                        <c:v>1.6E-2</c:v>
                      </c:pt>
                      <c:pt idx="39">
                        <c:v>0.02</c:v>
                      </c:pt>
                      <c:pt idx="40">
                        <c:v>1.4999999999999999E-2</c:v>
                      </c:pt>
                      <c:pt idx="41">
                        <c:v>1.6E-2</c:v>
                      </c:pt>
                      <c:pt idx="42">
                        <c:v>1.7000000000000001E-2</c:v>
                      </c:pt>
                      <c:pt idx="43">
                        <c:v>1.8000000000000002E-2</c:v>
                      </c:pt>
                      <c:pt idx="44">
                        <c:v>1.8000000000000002E-2</c:v>
                      </c:pt>
                      <c:pt idx="45">
                        <c:v>1.6E-2</c:v>
                      </c:pt>
                      <c:pt idx="46">
                        <c:v>1.8000000000000002E-2</c:v>
                      </c:pt>
                      <c:pt idx="47">
                        <c:v>1.7000000000000001E-2</c:v>
                      </c:pt>
                      <c:pt idx="48">
                        <c:v>1.6E-2</c:v>
                      </c:pt>
                      <c:pt idx="49">
                        <c:v>1.3999999999999999E-2</c:v>
                      </c:pt>
                      <c:pt idx="50">
                        <c:v>1.6E-2</c:v>
                      </c:pt>
                      <c:pt idx="51">
                        <c:v>1.6E-2</c:v>
                      </c:pt>
                      <c:pt idx="52">
                        <c:v>2.2000000000000002E-2</c:v>
                      </c:pt>
                      <c:pt idx="53">
                        <c:v>2.1000000000000001E-2</c:v>
                      </c:pt>
                      <c:pt idx="54">
                        <c:v>0.02</c:v>
                      </c:pt>
                      <c:pt idx="55">
                        <c:v>0.02</c:v>
                      </c:pt>
                      <c:pt idx="56">
                        <c:v>2.3E-2</c:v>
                      </c:pt>
                      <c:pt idx="57">
                        <c:v>2.5000000000000001E-2</c:v>
                      </c:pt>
                      <c:pt idx="58">
                        <c:v>2.3E-2</c:v>
                      </c:pt>
                      <c:pt idx="59">
                        <c:v>1.7000000000000001E-2</c:v>
                      </c:pt>
                      <c:pt idx="60">
                        <c:v>1.3999999999999999E-2</c:v>
                      </c:pt>
                      <c:pt idx="61">
                        <c:v>1.4999999999999999E-2</c:v>
                      </c:pt>
                      <c:pt idx="62">
                        <c:v>1.3000000000000001E-2</c:v>
                      </c:pt>
                      <c:pt idx="63">
                        <c:v>0.02</c:v>
                      </c:pt>
                      <c:pt idx="64">
                        <c:v>1.3999999999999999E-2</c:v>
                      </c:pt>
                      <c:pt idx="65">
                        <c:v>1.6E-2</c:v>
                      </c:pt>
                      <c:pt idx="66">
                        <c:v>1.7000000000000001E-2</c:v>
                      </c:pt>
                      <c:pt idx="67">
                        <c:v>1.3999999999999999E-2</c:v>
                      </c:pt>
                      <c:pt idx="68">
                        <c:v>1.2E-2</c:v>
                      </c:pt>
                      <c:pt idx="69">
                        <c:v>1.1000000000000001E-2</c:v>
                      </c:pt>
                      <c:pt idx="70">
                        <c:v>1.1000000000000001E-2</c:v>
                      </c:pt>
                      <c:pt idx="71">
                        <c:v>1.4999999999999999E-2</c:v>
                      </c:pt>
                      <c:pt idx="72">
                        <c:v>1.7000000000000001E-2</c:v>
                      </c:pt>
                      <c:pt idx="73">
                        <c:v>1.7000000000000001E-2</c:v>
                      </c:pt>
                      <c:pt idx="74">
                        <c:v>1.3999999999999999E-2</c:v>
                      </c:pt>
                      <c:pt idx="75">
                        <c:v>9.0000000000000011E-3</c:v>
                      </c:pt>
                      <c:pt idx="76">
                        <c:v>6.0000000000000001E-3</c:v>
                      </c:pt>
                      <c:pt idx="77">
                        <c:v>9.0000000000000011E-3</c:v>
                      </c:pt>
                      <c:pt idx="78">
                        <c:v>-1E-3</c:v>
                      </c:pt>
                      <c:pt idx="79">
                        <c:v>0</c:v>
                      </c:pt>
                      <c:pt idx="80">
                        <c:v>-2E-3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DD13-41E9-B54F-CD064AC393D1}"/>
                  </c:ext>
                </c:extLst>
              </c15:ser>
            </c15:filteredLineSeries>
            <c15:filteredLineSeries>
              <c15:ser>
                <c:idx val="5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Mundo'!$G$2</c15:sqref>
                        </c15:formulaRef>
                      </c:ext>
                    </c:extLst>
                    <c:strCache>
                      <c:ptCount val="1"/>
                      <c:pt idx="0">
                        <c:v>França</c:v>
                      </c:pt>
                    </c:strCache>
                  </c:strRef>
                </c:tx>
                <c:spPr>
                  <a:ln w="22225" cap="rnd">
                    <a:solidFill>
                      <a:schemeClr val="tx1">
                        <a:lumMod val="85000"/>
                        <a:lumOff val="1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Mundo'!$G$4:$G$261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8.0000000000000002E-3</c:v>
                      </c:pt>
                      <c:pt idx="1">
                        <c:v>1.1000000000000001E-2</c:v>
                      </c:pt>
                      <c:pt idx="2">
                        <c:v>8.0000000000000002E-3</c:v>
                      </c:pt>
                      <c:pt idx="3">
                        <c:v>8.0000000000000002E-3</c:v>
                      </c:pt>
                      <c:pt idx="4">
                        <c:v>8.0000000000000002E-3</c:v>
                      </c:pt>
                      <c:pt idx="5">
                        <c:v>6.0000000000000001E-3</c:v>
                      </c:pt>
                      <c:pt idx="6">
                        <c:v>6.0000000000000001E-3</c:v>
                      </c:pt>
                      <c:pt idx="7">
                        <c:v>5.0000000000000001E-3</c:v>
                      </c:pt>
                      <c:pt idx="8">
                        <c:v>4.0000000000000001E-3</c:v>
                      </c:pt>
                      <c:pt idx="9">
                        <c:v>5.0000000000000001E-3</c:v>
                      </c:pt>
                      <c:pt idx="10">
                        <c:v>4.0000000000000001E-3</c:v>
                      </c:pt>
                      <c:pt idx="11">
                        <c:v>1E-3</c:v>
                      </c:pt>
                      <c:pt idx="12">
                        <c:v>-4.0000000000000001E-3</c:v>
                      </c:pt>
                      <c:pt idx="13">
                        <c:v>-3.0000000000000001E-3</c:v>
                      </c:pt>
                      <c:pt idx="14">
                        <c:v>0</c:v>
                      </c:pt>
                      <c:pt idx="15">
                        <c:v>1E-3</c:v>
                      </c:pt>
                      <c:pt idx="16">
                        <c:v>3.0000000000000001E-3</c:v>
                      </c:pt>
                      <c:pt idx="17">
                        <c:v>3.0000000000000001E-3</c:v>
                      </c:pt>
                      <c:pt idx="18">
                        <c:v>2E-3</c:v>
                      </c:pt>
                      <c:pt idx="19">
                        <c:v>1E-3</c:v>
                      </c:pt>
                      <c:pt idx="20">
                        <c:v>1E-3</c:v>
                      </c:pt>
                      <c:pt idx="21">
                        <c:v>2E-3</c:v>
                      </c:pt>
                      <c:pt idx="22">
                        <c:v>1E-3</c:v>
                      </c:pt>
                      <c:pt idx="23">
                        <c:v>3.0000000000000001E-3</c:v>
                      </c:pt>
                      <c:pt idx="24">
                        <c:v>3.0000000000000001E-3</c:v>
                      </c:pt>
                      <c:pt idx="25">
                        <c:v>-1E-3</c:v>
                      </c:pt>
                      <c:pt idx="26">
                        <c:v>-1E-3</c:v>
                      </c:pt>
                      <c:pt idx="27">
                        <c:v>-1E-3</c:v>
                      </c:pt>
                      <c:pt idx="28">
                        <c:v>1E-3</c:v>
                      </c:pt>
                      <c:pt idx="29">
                        <c:v>3.0000000000000001E-3</c:v>
                      </c:pt>
                      <c:pt idx="30">
                        <c:v>4.0000000000000001E-3</c:v>
                      </c:pt>
                      <c:pt idx="31">
                        <c:v>4.0000000000000001E-3</c:v>
                      </c:pt>
                      <c:pt idx="32">
                        <c:v>5.0000000000000001E-3</c:v>
                      </c:pt>
                      <c:pt idx="33">
                        <c:v>5.0000000000000001E-3</c:v>
                      </c:pt>
                      <c:pt idx="34">
                        <c:v>6.9999999999999993E-3</c:v>
                      </c:pt>
                      <c:pt idx="35">
                        <c:v>8.0000000000000002E-3</c:v>
                      </c:pt>
                      <c:pt idx="36">
                        <c:v>1.6E-2</c:v>
                      </c:pt>
                      <c:pt idx="37">
                        <c:v>1.3999999999999999E-2</c:v>
                      </c:pt>
                      <c:pt idx="38">
                        <c:v>1.3999999999999999E-2</c:v>
                      </c:pt>
                      <c:pt idx="39">
                        <c:v>1.3999999999999999E-2</c:v>
                      </c:pt>
                      <c:pt idx="40">
                        <c:v>9.0000000000000011E-3</c:v>
                      </c:pt>
                      <c:pt idx="41">
                        <c:v>8.0000000000000002E-3</c:v>
                      </c:pt>
                      <c:pt idx="42">
                        <c:v>8.0000000000000002E-3</c:v>
                      </c:pt>
                      <c:pt idx="43">
                        <c:v>0.01</c:v>
                      </c:pt>
                      <c:pt idx="44">
                        <c:v>1.1000000000000001E-2</c:v>
                      </c:pt>
                      <c:pt idx="45">
                        <c:v>1.2E-2</c:v>
                      </c:pt>
                      <c:pt idx="46">
                        <c:v>1.2E-2</c:v>
                      </c:pt>
                      <c:pt idx="47">
                        <c:v>1.2E-2</c:v>
                      </c:pt>
                      <c:pt idx="48">
                        <c:v>1.4999999999999999E-2</c:v>
                      </c:pt>
                      <c:pt idx="49">
                        <c:v>1.3000000000000001E-2</c:v>
                      </c:pt>
                      <c:pt idx="50">
                        <c:v>1.7000000000000001E-2</c:v>
                      </c:pt>
                      <c:pt idx="51">
                        <c:v>1.8000000000000002E-2</c:v>
                      </c:pt>
                      <c:pt idx="52">
                        <c:v>2.3E-2</c:v>
                      </c:pt>
                      <c:pt idx="53">
                        <c:v>2.3E-2</c:v>
                      </c:pt>
                      <c:pt idx="54">
                        <c:v>2.6000000000000002E-2</c:v>
                      </c:pt>
                      <c:pt idx="55">
                        <c:v>2.6000000000000002E-2</c:v>
                      </c:pt>
                      <c:pt idx="56">
                        <c:v>2.5000000000000001E-2</c:v>
                      </c:pt>
                      <c:pt idx="57">
                        <c:v>2.5000000000000001E-2</c:v>
                      </c:pt>
                      <c:pt idx="58">
                        <c:v>2.2000000000000002E-2</c:v>
                      </c:pt>
                      <c:pt idx="59">
                        <c:v>1.9E-2</c:v>
                      </c:pt>
                      <c:pt idx="60">
                        <c:v>1.3999999999999999E-2</c:v>
                      </c:pt>
                      <c:pt idx="61">
                        <c:v>1.6E-2</c:v>
                      </c:pt>
                      <c:pt idx="62">
                        <c:v>1.3000000000000001E-2</c:v>
                      </c:pt>
                      <c:pt idx="63">
                        <c:v>1.4999999999999999E-2</c:v>
                      </c:pt>
                      <c:pt idx="64">
                        <c:v>1.1000000000000001E-2</c:v>
                      </c:pt>
                      <c:pt idx="65">
                        <c:v>1.3999999999999999E-2</c:v>
                      </c:pt>
                      <c:pt idx="66">
                        <c:v>1.3000000000000001E-2</c:v>
                      </c:pt>
                      <c:pt idx="67">
                        <c:v>1.3000000000000001E-2</c:v>
                      </c:pt>
                      <c:pt idx="68">
                        <c:v>1.1000000000000001E-2</c:v>
                      </c:pt>
                      <c:pt idx="69">
                        <c:v>9.0000000000000011E-3</c:v>
                      </c:pt>
                      <c:pt idx="70">
                        <c:v>1.2E-2</c:v>
                      </c:pt>
                      <c:pt idx="71">
                        <c:v>1.6E-2</c:v>
                      </c:pt>
                      <c:pt idx="72">
                        <c:v>1.7000000000000001E-2</c:v>
                      </c:pt>
                      <c:pt idx="73">
                        <c:v>1.6E-2</c:v>
                      </c:pt>
                      <c:pt idx="74">
                        <c:v>8.0000000000000002E-3</c:v>
                      </c:pt>
                      <c:pt idx="75">
                        <c:v>4.0000000000000001E-3</c:v>
                      </c:pt>
                      <c:pt idx="76">
                        <c:v>4.0000000000000001E-3</c:v>
                      </c:pt>
                      <c:pt idx="77">
                        <c:v>2E-3</c:v>
                      </c:pt>
                      <c:pt idx="78">
                        <c:v>9.0000000000000011E-3</c:v>
                      </c:pt>
                      <c:pt idx="79">
                        <c:v>2E-3</c:v>
                      </c:pt>
                      <c:pt idx="80">
                        <c:v>#N/A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DD13-41E9-B54F-CD064AC393D1}"/>
                  </c:ext>
                </c:extLst>
              </c15:ser>
            </c15:filteredLineSeries>
            <c15:filteredLineSeries>
              <c15:ser>
                <c:idx val="6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Mundo'!$H$2</c15:sqref>
                        </c15:formulaRef>
                      </c:ext>
                    </c:extLst>
                    <c:strCache>
                      <c:ptCount val="1"/>
                      <c:pt idx="0">
                        <c:v>Itália</c:v>
                      </c:pt>
                    </c:strCache>
                  </c:strRef>
                </c:tx>
                <c:spPr>
                  <a:ln w="22225" cap="rnd">
                    <a:solidFill>
                      <a:schemeClr val="accent1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Mundo'!$H$4:$H$261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6.0000000000000001E-3</c:v>
                      </c:pt>
                      <c:pt idx="1">
                        <c:v>4.0000000000000001E-3</c:v>
                      </c:pt>
                      <c:pt idx="2">
                        <c:v>3.0000000000000001E-3</c:v>
                      </c:pt>
                      <c:pt idx="3">
                        <c:v>5.0000000000000001E-3</c:v>
                      </c:pt>
                      <c:pt idx="4">
                        <c:v>4.0000000000000001E-3</c:v>
                      </c:pt>
                      <c:pt idx="5">
                        <c:v>3.0000000000000001E-3</c:v>
                      </c:pt>
                      <c:pt idx="6">
                        <c:v>0</c:v>
                      </c:pt>
                      <c:pt idx="7">
                        <c:v>-1E-3</c:v>
                      </c:pt>
                      <c:pt idx="8">
                        <c:v>-1E-3</c:v>
                      </c:pt>
                      <c:pt idx="9">
                        <c:v>2E-3</c:v>
                      </c:pt>
                      <c:pt idx="10">
                        <c:v>3.0000000000000001E-3</c:v>
                      </c:pt>
                      <c:pt idx="11">
                        <c:v>0</c:v>
                      </c:pt>
                      <c:pt idx="12">
                        <c:v>-5.0000000000000001E-3</c:v>
                      </c:pt>
                      <c:pt idx="13">
                        <c:v>1E-3</c:v>
                      </c:pt>
                      <c:pt idx="14">
                        <c:v>0</c:v>
                      </c:pt>
                      <c:pt idx="15">
                        <c:v>-1E-3</c:v>
                      </c:pt>
                      <c:pt idx="16">
                        <c:v>2E-3</c:v>
                      </c:pt>
                      <c:pt idx="17">
                        <c:v>2E-3</c:v>
                      </c:pt>
                      <c:pt idx="18">
                        <c:v>4.0000000000000001E-3</c:v>
                      </c:pt>
                      <c:pt idx="19">
                        <c:v>3.0000000000000001E-3</c:v>
                      </c:pt>
                      <c:pt idx="20">
                        <c:v>2E-3</c:v>
                      </c:pt>
                      <c:pt idx="21">
                        <c:v>3.0000000000000001E-3</c:v>
                      </c:pt>
                      <c:pt idx="22">
                        <c:v>1E-3</c:v>
                      </c:pt>
                      <c:pt idx="23">
                        <c:v>1E-3</c:v>
                      </c:pt>
                      <c:pt idx="24">
                        <c:v>4.0000000000000001E-3</c:v>
                      </c:pt>
                      <c:pt idx="25">
                        <c:v>-2E-3</c:v>
                      </c:pt>
                      <c:pt idx="26">
                        <c:v>-2E-3</c:v>
                      </c:pt>
                      <c:pt idx="27">
                        <c:v>-4.0000000000000001E-3</c:v>
                      </c:pt>
                      <c:pt idx="28">
                        <c:v>-3.0000000000000001E-3</c:v>
                      </c:pt>
                      <c:pt idx="29">
                        <c:v>-2E-3</c:v>
                      </c:pt>
                      <c:pt idx="30">
                        <c:v>-2E-3</c:v>
                      </c:pt>
                      <c:pt idx="31">
                        <c:v>-1E-3</c:v>
                      </c:pt>
                      <c:pt idx="32">
                        <c:v>1E-3</c:v>
                      </c:pt>
                      <c:pt idx="33">
                        <c:v>-1E-3</c:v>
                      </c:pt>
                      <c:pt idx="34">
                        <c:v>1E-3</c:v>
                      </c:pt>
                      <c:pt idx="35">
                        <c:v>5.0000000000000001E-3</c:v>
                      </c:pt>
                      <c:pt idx="36">
                        <c:v>0.01</c:v>
                      </c:pt>
                      <c:pt idx="37">
                        <c:v>1.6E-2</c:v>
                      </c:pt>
                      <c:pt idx="38">
                        <c:v>1.3999999999999999E-2</c:v>
                      </c:pt>
                      <c:pt idx="39">
                        <c:v>0.02</c:v>
                      </c:pt>
                      <c:pt idx="40">
                        <c:v>1.6E-2</c:v>
                      </c:pt>
                      <c:pt idx="41">
                        <c:v>1.2E-2</c:v>
                      </c:pt>
                      <c:pt idx="42">
                        <c:v>1.2E-2</c:v>
                      </c:pt>
                      <c:pt idx="43">
                        <c:v>1.3999999999999999E-2</c:v>
                      </c:pt>
                      <c:pt idx="44">
                        <c:v>1.3000000000000001E-2</c:v>
                      </c:pt>
                      <c:pt idx="45">
                        <c:v>1.1000000000000001E-2</c:v>
                      </c:pt>
                      <c:pt idx="46">
                        <c:v>1.1000000000000001E-2</c:v>
                      </c:pt>
                      <c:pt idx="47">
                        <c:v>0.01</c:v>
                      </c:pt>
                      <c:pt idx="48">
                        <c:v>1.2E-2</c:v>
                      </c:pt>
                      <c:pt idx="49">
                        <c:v>5.0000000000000001E-3</c:v>
                      </c:pt>
                      <c:pt idx="50">
                        <c:v>9.0000000000000011E-3</c:v>
                      </c:pt>
                      <c:pt idx="51">
                        <c:v>6.0000000000000001E-3</c:v>
                      </c:pt>
                      <c:pt idx="52">
                        <c:v>0.01</c:v>
                      </c:pt>
                      <c:pt idx="53">
                        <c:v>1.3999999999999999E-2</c:v>
                      </c:pt>
                      <c:pt idx="54">
                        <c:v>1.9E-2</c:v>
                      </c:pt>
                      <c:pt idx="55">
                        <c:v>1.6E-2</c:v>
                      </c:pt>
                      <c:pt idx="56">
                        <c:v>1.4999999999999999E-2</c:v>
                      </c:pt>
                      <c:pt idx="57">
                        <c:v>1.7000000000000001E-2</c:v>
                      </c:pt>
                      <c:pt idx="58">
                        <c:v>1.6E-2</c:v>
                      </c:pt>
                      <c:pt idx="59">
                        <c:v>1.2E-2</c:v>
                      </c:pt>
                      <c:pt idx="60">
                        <c:v>9.0000000000000011E-3</c:v>
                      </c:pt>
                      <c:pt idx="61">
                        <c:v>1.1000000000000001E-2</c:v>
                      </c:pt>
                      <c:pt idx="62">
                        <c:v>1.1000000000000001E-2</c:v>
                      </c:pt>
                      <c:pt idx="63">
                        <c:v>1.1000000000000001E-2</c:v>
                      </c:pt>
                      <c:pt idx="64">
                        <c:v>9.0000000000000011E-3</c:v>
                      </c:pt>
                      <c:pt idx="65">
                        <c:v>8.0000000000000002E-3</c:v>
                      </c:pt>
                      <c:pt idx="66">
                        <c:v>3.0000000000000001E-3</c:v>
                      </c:pt>
                      <c:pt idx="67">
                        <c:v>5.0000000000000001E-3</c:v>
                      </c:pt>
                      <c:pt idx="68">
                        <c:v>2E-3</c:v>
                      </c:pt>
                      <c:pt idx="69">
                        <c:v>2E-3</c:v>
                      </c:pt>
                      <c:pt idx="70">
                        <c:v>2E-3</c:v>
                      </c:pt>
                      <c:pt idx="71">
                        <c:v>5.0000000000000001E-3</c:v>
                      </c:pt>
                      <c:pt idx="72">
                        <c:v>4.0000000000000001E-3</c:v>
                      </c:pt>
                      <c:pt idx="73">
                        <c:v>2E-3</c:v>
                      </c:pt>
                      <c:pt idx="74">
                        <c:v>1E-3</c:v>
                      </c:pt>
                      <c:pt idx="75">
                        <c:v>1E-3</c:v>
                      </c:pt>
                      <c:pt idx="76">
                        <c:v>-3.0000000000000001E-3</c:v>
                      </c:pt>
                      <c:pt idx="77">
                        <c:v>-4.0000000000000001E-3</c:v>
                      </c:pt>
                      <c:pt idx="78">
                        <c:v>8.0000000000000002E-3</c:v>
                      </c:pt>
                      <c:pt idx="79">
                        <c:v>-5.0000000000000001E-3</c:v>
                      </c:pt>
                      <c:pt idx="80">
                        <c:v>#N/A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D13-41E9-B54F-CD064AC393D1}"/>
                  </c:ext>
                </c:extLst>
              </c15:ser>
            </c15:filteredLineSeries>
            <c15:filteredLineSeries>
              <c15:ser>
                <c:idx val="7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Mundo'!$B$2</c15:sqref>
                        </c15:formulaRef>
                      </c:ext>
                    </c:extLst>
                    <c:strCache>
                      <c:ptCount val="1"/>
                      <c:pt idx="0">
                        <c:v>Brasil</c:v>
                      </c:pt>
                    </c:strCache>
                  </c:strRef>
                </c:tx>
                <c:spPr>
                  <a:ln w="22225" cap="rnd">
                    <a:solidFill>
                      <a:srgbClr val="C00000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Mundo'!$A$4:$A$261</c15:sqref>
                        </c15:formulaRef>
                      </c:ext>
                    </c:extLst>
                    <c:numCache>
                      <c:formatCode>[$-416]mmm\-yy;@</c:formatCode>
                      <c:ptCount val="258"/>
                      <c:pt idx="0">
                        <c:v>41670</c:v>
                      </c:pt>
                      <c:pt idx="1">
                        <c:v>41698</c:v>
                      </c:pt>
                      <c:pt idx="2">
                        <c:v>41729</c:v>
                      </c:pt>
                      <c:pt idx="3">
                        <c:v>41759</c:v>
                      </c:pt>
                      <c:pt idx="4">
                        <c:v>41790</c:v>
                      </c:pt>
                      <c:pt idx="5">
                        <c:v>41820</c:v>
                      </c:pt>
                      <c:pt idx="6">
                        <c:v>41851</c:v>
                      </c:pt>
                      <c:pt idx="7">
                        <c:v>41882</c:v>
                      </c:pt>
                      <c:pt idx="8">
                        <c:v>41912</c:v>
                      </c:pt>
                      <c:pt idx="9">
                        <c:v>41943</c:v>
                      </c:pt>
                      <c:pt idx="10">
                        <c:v>41973</c:v>
                      </c:pt>
                      <c:pt idx="11">
                        <c:v>42004</c:v>
                      </c:pt>
                      <c:pt idx="12">
                        <c:v>42035</c:v>
                      </c:pt>
                      <c:pt idx="13">
                        <c:v>42063</c:v>
                      </c:pt>
                      <c:pt idx="14">
                        <c:v>42094</c:v>
                      </c:pt>
                      <c:pt idx="15">
                        <c:v>42124</c:v>
                      </c:pt>
                      <c:pt idx="16">
                        <c:v>42155</c:v>
                      </c:pt>
                      <c:pt idx="17">
                        <c:v>42185</c:v>
                      </c:pt>
                      <c:pt idx="18">
                        <c:v>42216</c:v>
                      </c:pt>
                      <c:pt idx="19">
                        <c:v>42247</c:v>
                      </c:pt>
                      <c:pt idx="20">
                        <c:v>42277</c:v>
                      </c:pt>
                      <c:pt idx="21">
                        <c:v>42308</c:v>
                      </c:pt>
                      <c:pt idx="22">
                        <c:v>42338</c:v>
                      </c:pt>
                      <c:pt idx="23">
                        <c:v>42369</c:v>
                      </c:pt>
                      <c:pt idx="24">
                        <c:v>42400</c:v>
                      </c:pt>
                      <c:pt idx="25">
                        <c:v>42429</c:v>
                      </c:pt>
                      <c:pt idx="26">
                        <c:v>42460</c:v>
                      </c:pt>
                      <c:pt idx="27">
                        <c:v>42490</c:v>
                      </c:pt>
                      <c:pt idx="28">
                        <c:v>42521</c:v>
                      </c:pt>
                      <c:pt idx="29">
                        <c:v>42551</c:v>
                      </c:pt>
                      <c:pt idx="30">
                        <c:v>42582</c:v>
                      </c:pt>
                      <c:pt idx="31">
                        <c:v>42613</c:v>
                      </c:pt>
                      <c:pt idx="32">
                        <c:v>42643</c:v>
                      </c:pt>
                      <c:pt idx="33">
                        <c:v>42674</c:v>
                      </c:pt>
                      <c:pt idx="34">
                        <c:v>42704</c:v>
                      </c:pt>
                      <c:pt idx="35">
                        <c:v>42735</c:v>
                      </c:pt>
                      <c:pt idx="36">
                        <c:v>42766</c:v>
                      </c:pt>
                      <c:pt idx="37">
                        <c:v>42794</c:v>
                      </c:pt>
                      <c:pt idx="38">
                        <c:v>42825</c:v>
                      </c:pt>
                      <c:pt idx="39">
                        <c:v>42855</c:v>
                      </c:pt>
                      <c:pt idx="40">
                        <c:v>42886</c:v>
                      </c:pt>
                      <c:pt idx="41">
                        <c:v>42916</c:v>
                      </c:pt>
                      <c:pt idx="42">
                        <c:v>42947</c:v>
                      </c:pt>
                      <c:pt idx="43">
                        <c:v>42978</c:v>
                      </c:pt>
                      <c:pt idx="44">
                        <c:v>43008</c:v>
                      </c:pt>
                      <c:pt idx="45">
                        <c:v>43039</c:v>
                      </c:pt>
                      <c:pt idx="46">
                        <c:v>43069</c:v>
                      </c:pt>
                      <c:pt idx="47">
                        <c:v>43100</c:v>
                      </c:pt>
                      <c:pt idx="48">
                        <c:v>43131</c:v>
                      </c:pt>
                      <c:pt idx="49">
                        <c:v>43159</c:v>
                      </c:pt>
                      <c:pt idx="50">
                        <c:v>43190</c:v>
                      </c:pt>
                      <c:pt idx="51">
                        <c:v>43220</c:v>
                      </c:pt>
                      <c:pt idx="52">
                        <c:v>43251</c:v>
                      </c:pt>
                      <c:pt idx="53">
                        <c:v>43281</c:v>
                      </c:pt>
                      <c:pt idx="54">
                        <c:v>43312</c:v>
                      </c:pt>
                      <c:pt idx="55">
                        <c:v>43343</c:v>
                      </c:pt>
                      <c:pt idx="56">
                        <c:v>43373</c:v>
                      </c:pt>
                      <c:pt idx="57">
                        <c:v>43404</c:v>
                      </c:pt>
                      <c:pt idx="58">
                        <c:v>43434</c:v>
                      </c:pt>
                      <c:pt idx="59">
                        <c:v>43465</c:v>
                      </c:pt>
                      <c:pt idx="60">
                        <c:v>43496</c:v>
                      </c:pt>
                      <c:pt idx="61">
                        <c:v>43524</c:v>
                      </c:pt>
                      <c:pt idx="62">
                        <c:v>43555</c:v>
                      </c:pt>
                      <c:pt idx="63">
                        <c:v>43585</c:v>
                      </c:pt>
                      <c:pt idx="64">
                        <c:v>43616</c:v>
                      </c:pt>
                      <c:pt idx="65">
                        <c:v>43646</c:v>
                      </c:pt>
                      <c:pt idx="66">
                        <c:v>43677</c:v>
                      </c:pt>
                      <c:pt idx="67">
                        <c:v>43708</c:v>
                      </c:pt>
                      <c:pt idx="68">
                        <c:v>43738</c:v>
                      </c:pt>
                      <c:pt idx="69">
                        <c:v>43769</c:v>
                      </c:pt>
                      <c:pt idx="70">
                        <c:v>43799</c:v>
                      </c:pt>
                      <c:pt idx="71">
                        <c:v>43830</c:v>
                      </c:pt>
                      <c:pt idx="72">
                        <c:v>43861</c:v>
                      </c:pt>
                      <c:pt idx="73">
                        <c:v>43890</c:v>
                      </c:pt>
                      <c:pt idx="74">
                        <c:v>43921</c:v>
                      </c:pt>
                      <c:pt idx="75">
                        <c:v>43951</c:v>
                      </c:pt>
                      <c:pt idx="76">
                        <c:v>43982</c:v>
                      </c:pt>
                      <c:pt idx="77">
                        <c:v>44012</c:v>
                      </c:pt>
                      <c:pt idx="78">
                        <c:v>44043</c:v>
                      </c:pt>
                      <c:pt idx="79">
                        <c:v>44074</c:v>
                      </c:pt>
                      <c:pt idx="80">
                        <c:v>44104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'Inflação Mundo'!$B$4:$B$261</c15:sqref>
                        </c15:formulaRef>
                      </c:ext>
                    </c:extLst>
                    <c:numCache>
                      <c:formatCode>0.0%</c:formatCode>
                      <c:ptCount val="258"/>
                      <c:pt idx="0">
                        <c:v>5.5899999999999998E-2</c:v>
                      </c:pt>
                      <c:pt idx="1">
                        <c:v>5.6799999999999996E-2</c:v>
                      </c:pt>
                      <c:pt idx="2">
                        <c:v>6.1500000000000006E-2</c:v>
                      </c:pt>
                      <c:pt idx="3">
                        <c:v>6.2800000000000009E-2</c:v>
                      </c:pt>
                      <c:pt idx="4">
                        <c:v>6.3700000000000007E-2</c:v>
                      </c:pt>
                      <c:pt idx="5">
                        <c:v>6.5199999999999994E-2</c:v>
                      </c:pt>
                      <c:pt idx="6">
                        <c:v>6.5000000000000002E-2</c:v>
                      </c:pt>
                      <c:pt idx="7">
                        <c:v>6.5099999999999991E-2</c:v>
                      </c:pt>
                      <c:pt idx="8">
                        <c:v>6.7500000000000004E-2</c:v>
                      </c:pt>
                      <c:pt idx="9">
                        <c:v>6.59E-2</c:v>
                      </c:pt>
                      <c:pt idx="10">
                        <c:v>6.5599999999999992E-2</c:v>
                      </c:pt>
                      <c:pt idx="11">
                        <c:v>6.4100000000000004E-2</c:v>
                      </c:pt>
                      <c:pt idx="12">
                        <c:v>7.1399999999999991E-2</c:v>
                      </c:pt>
                      <c:pt idx="13">
                        <c:v>7.6999999999999999E-2</c:v>
                      </c:pt>
                      <c:pt idx="14">
                        <c:v>8.1300000000000011E-2</c:v>
                      </c:pt>
                      <c:pt idx="15">
                        <c:v>8.1699999999999995E-2</c:v>
                      </c:pt>
                      <c:pt idx="16">
                        <c:v>8.4700000000000011E-2</c:v>
                      </c:pt>
                      <c:pt idx="17">
                        <c:v>8.8900000000000007E-2</c:v>
                      </c:pt>
                      <c:pt idx="18">
                        <c:v>9.5600000000000004E-2</c:v>
                      </c:pt>
                      <c:pt idx="19">
                        <c:v>9.5299999999999996E-2</c:v>
                      </c:pt>
                      <c:pt idx="20">
                        <c:v>9.4899999999999998E-2</c:v>
                      </c:pt>
                      <c:pt idx="21">
                        <c:v>9.9299999999999999E-2</c:v>
                      </c:pt>
                      <c:pt idx="22">
                        <c:v>0.1048</c:v>
                      </c:pt>
                      <c:pt idx="23">
                        <c:v>0.1067</c:v>
                      </c:pt>
                      <c:pt idx="24">
                        <c:v>0.10710000000000001</c:v>
                      </c:pt>
                      <c:pt idx="25">
                        <c:v>0.1036</c:v>
                      </c:pt>
                      <c:pt idx="26">
                        <c:v>9.3900000000000011E-2</c:v>
                      </c:pt>
                      <c:pt idx="27">
                        <c:v>9.2799999999999994E-2</c:v>
                      </c:pt>
                      <c:pt idx="28">
                        <c:v>9.3200000000000005E-2</c:v>
                      </c:pt>
                      <c:pt idx="29">
                        <c:v>8.8399999999999992E-2</c:v>
                      </c:pt>
                      <c:pt idx="30">
                        <c:v>8.7400000000000005E-2</c:v>
                      </c:pt>
                      <c:pt idx="31">
                        <c:v>8.9700000000000002E-2</c:v>
                      </c:pt>
                      <c:pt idx="32">
                        <c:v>8.48E-2</c:v>
                      </c:pt>
                      <c:pt idx="33">
                        <c:v>7.8700000000000006E-2</c:v>
                      </c:pt>
                      <c:pt idx="34">
                        <c:v>6.9900000000000004E-2</c:v>
                      </c:pt>
                      <c:pt idx="35">
                        <c:v>6.2899999999999998E-2</c:v>
                      </c:pt>
                      <c:pt idx="36">
                        <c:v>5.3499999999999999E-2</c:v>
                      </c:pt>
                      <c:pt idx="37">
                        <c:v>4.7599999999999996E-2</c:v>
                      </c:pt>
                      <c:pt idx="38">
                        <c:v>4.5700000000000005E-2</c:v>
                      </c:pt>
                      <c:pt idx="39">
                        <c:v>4.0800000000000003E-2</c:v>
                      </c:pt>
                      <c:pt idx="40">
                        <c:v>3.6000000000000004E-2</c:v>
                      </c:pt>
                      <c:pt idx="41">
                        <c:v>0.03</c:v>
                      </c:pt>
                      <c:pt idx="42">
                        <c:v>2.7099999999999999E-2</c:v>
                      </c:pt>
                      <c:pt idx="43">
                        <c:v>2.46E-2</c:v>
                      </c:pt>
                      <c:pt idx="44">
                        <c:v>2.5399999999999999E-2</c:v>
                      </c:pt>
                      <c:pt idx="45">
                        <c:v>2.7000000000000003E-2</c:v>
                      </c:pt>
                      <c:pt idx="46">
                        <c:v>2.7999999999999997E-2</c:v>
                      </c:pt>
                      <c:pt idx="47">
                        <c:v>2.9500000000000002E-2</c:v>
                      </c:pt>
                      <c:pt idx="48">
                        <c:v>2.86E-2</c:v>
                      </c:pt>
                      <c:pt idx="49">
                        <c:v>2.8399999999999998E-2</c:v>
                      </c:pt>
                      <c:pt idx="50">
                        <c:v>2.6800000000000001E-2</c:v>
                      </c:pt>
                      <c:pt idx="51">
                        <c:v>2.76E-2</c:v>
                      </c:pt>
                      <c:pt idx="52">
                        <c:v>2.86E-2</c:v>
                      </c:pt>
                      <c:pt idx="53">
                        <c:v>4.3899999999999995E-2</c:v>
                      </c:pt>
                      <c:pt idx="54">
                        <c:v>4.4800000000000006E-2</c:v>
                      </c:pt>
                      <c:pt idx="55">
                        <c:v>4.1900000000000007E-2</c:v>
                      </c:pt>
                      <c:pt idx="56">
                        <c:v>4.53E-2</c:v>
                      </c:pt>
                      <c:pt idx="57">
                        <c:v>4.5599999999999995E-2</c:v>
                      </c:pt>
                      <c:pt idx="58">
                        <c:v>4.0500000000000001E-2</c:v>
                      </c:pt>
                      <c:pt idx="59">
                        <c:v>3.7499999999999999E-2</c:v>
                      </c:pt>
                      <c:pt idx="60">
                        <c:v>3.78E-2</c:v>
                      </c:pt>
                      <c:pt idx="61">
                        <c:v>3.8900000000000004E-2</c:v>
                      </c:pt>
                      <c:pt idx="62">
                        <c:v>4.58E-2</c:v>
                      </c:pt>
                      <c:pt idx="63">
                        <c:v>4.9400000000000006E-2</c:v>
                      </c:pt>
                      <c:pt idx="64">
                        <c:v>4.6600000000000003E-2</c:v>
                      </c:pt>
                      <c:pt idx="65">
                        <c:v>3.3700000000000001E-2</c:v>
                      </c:pt>
                      <c:pt idx="66">
                        <c:v>3.2199999999999999E-2</c:v>
                      </c:pt>
                      <c:pt idx="67">
                        <c:v>3.4300000000000004E-2</c:v>
                      </c:pt>
                      <c:pt idx="68">
                        <c:v>2.8900000000000002E-2</c:v>
                      </c:pt>
                      <c:pt idx="69">
                        <c:v>2.5399999999999999E-2</c:v>
                      </c:pt>
                      <c:pt idx="70">
                        <c:v>3.27E-2</c:v>
                      </c:pt>
                      <c:pt idx="71">
                        <c:v>4.3099999999999999E-2</c:v>
                      </c:pt>
                      <c:pt idx="72">
                        <c:v>4.1900000000000007E-2</c:v>
                      </c:pt>
                      <c:pt idx="73">
                        <c:v>4.0099999999999997E-2</c:v>
                      </c:pt>
                      <c:pt idx="74">
                        <c:v>3.3000000000000002E-2</c:v>
                      </c:pt>
                      <c:pt idx="75">
                        <c:v>2.4E-2</c:v>
                      </c:pt>
                      <c:pt idx="76">
                        <c:v>1.8799999999999997E-2</c:v>
                      </c:pt>
                      <c:pt idx="77">
                        <c:v>2.1299999999999999E-2</c:v>
                      </c:pt>
                      <c:pt idx="78">
                        <c:v>2.3099999999999999E-2</c:v>
                      </c:pt>
                      <c:pt idx="79">
                        <c:v>2.4399999999999998E-2</c:v>
                      </c:pt>
                      <c:pt idx="80">
                        <c:v>3.1400000000000004E-2</c:v>
                      </c:pt>
                      <c:pt idx="81">
                        <c:v>#N/A</c:v>
                      </c:pt>
                      <c:pt idx="82">
                        <c:v>#N/A</c:v>
                      </c:pt>
                      <c:pt idx="83">
                        <c:v>#N/A</c:v>
                      </c:pt>
                      <c:pt idx="84">
                        <c:v>#N/A</c:v>
                      </c:pt>
                      <c:pt idx="85">
                        <c:v>#N/A</c:v>
                      </c:pt>
                      <c:pt idx="86">
                        <c:v>#N/A</c:v>
                      </c:pt>
                      <c:pt idx="87">
                        <c:v>#N/A</c:v>
                      </c:pt>
                      <c:pt idx="88">
                        <c:v>#N/A</c:v>
                      </c:pt>
                      <c:pt idx="89">
                        <c:v>#N/A</c:v>
                      </c:pt>
                      <c:pt idx="90">
                        <c:v>#N/A</c:v>
                      </c:pt>
                      <c:pt idx="91">
                        <c:v>#N/A</c:v>
                      </c:pt>
                      <c:pt idx="92">
                        <c:v>#N/A</c:v>
                      </c:pt>
                      <c:pt idx="93">
                        <c:v>#N/A</c:v>
                      </c:pt>
                      <c:pt idx="94">
                        <c:v>#N/A</c:v>
                      </c:pt>
                      <c:pt idx="95">
                        <c:v>#N/A</c:v>
                      </c:pt>
                      <c:pt idx="96">
                        <c:v>#N/A</c:v>
                      </c:pt>
                      <c:pt idx="97">
                        <c:v>#N/A</c:v>
                      </c:pt>
                      <c:pt idx="98">
                        <c:v>#N/A</c:v>
                      </c:pt>
                      <c:pt idx="99">
                        <c:v>#N/A</c:v>
                      </c:pt>
                      <c:pt idx="100">
                        <c:v>#N/A</c:v>
                      </c:pt>
                      <c:pt idx="101">
                        <c:v>#N/A</c:v>
                      </c:pt>
                      <c:pt idx="102">
                        <c:v>#N/A</c:v>
                      </c:pt>
                      <c:pt idx="103">
                        <c:v>#N/A</c:v>
                      </c:pt>
                      <c:pt idx="104">
                        <c:v>#N/A</c:v>
                      </c:pt>
                      <c:pt idx="105">
                        <c:v>#N/A</c:v>
                      </c:pt>
                      <c:pt idx="106">
                        <c:v>#N/A</c:v>
                      </c:pt>
                      <c:pt idx="107">
                        <c:v>#N/A</c:v>
                      </c:pt>
                      <c:pt idx="108">
                        <c:v>#N/A</c:v>
                      </c:pt>
                      <c:pt idx="109">
                        <c:v>#N/A</c:v>
                      </c:pt>
                      <c:pt idx="110">
                        <c:v>#N/A</c:v>
                      </c:pt>
                      <c:pt idx="111">
                        <c:v>#N/A</c:v>
                      </c:pt>
                      <c:pt idx="112">
                        <c:v>#N/A</c:v>
                      </c:pt>
                      <c:pt idx="113">
                        <c:v>#N/A</c:v>
                      </c:pt>
                      <c:pt idx="114">
                        <c:v>#N/A</c:v>
                      </c:pt>
                      <c:pt idx="115">
                        <c:v>#N/A</c:v>
                      </c:pt>
                      <c:pt idx="116">
                        <c:v>#N/A</c:v>
                      </c:pt>
                      <c:pt idx="117">
                        <c:v>#N/A</c:v>
                      </c:pt>
                      <c:pt idx="118">
                        <c:v>#N/A</c:v>
                      </c:pt>
                      <c:pt idx="119">
                        <c:v>#N/A</c:v>
                      </c:pt>
                      <c:pt idx="120">
                        <c:v>#N/A</c:v>
                      </c:pt>
                      <c:pt idx="121">
                        <c:v>#N/A</c:v>
                      </c:pt>
                      <c:pt idx="122">
                        <c:v>#N/A</c:v>
                      </c:pt>
                      <c:pt idx="123">
                        <c:v>#N/A</c:v>
                      </c:pt>
                      <c:pt idx="124">
                        <c:v>#N/A</c:v>
                      </c:pt>
                      <c:pt idx="125">
                        <c:v>#N/A</c:v>
                      </c:pt>
                      <c:pt idx="126">
                        <c:v>#N/A</c:v>
                      </c:pt>
                      <c:pt idx="127">
                        <c:v>#N/A</c:v>
                      </c:pt>
                      <c:pt idx="128">
                        <c:v>#N/A</c:v>
                      </c:pt>
                      <c:pt idx="129">
                        <c:v>#N/A</c:v>
                      </c:pt>
                      <c:pt idx="130">
                        <c:v>#N/A</c:v>
                      </c:pt>
                      <c:pt idx="131">
                        <c:v>#N/A</c:v>
                      </c:pt>
                      <c:pt idx="132">
                        <c:v>#N/A</c:v>
                      </c:pt>
                      <c:pt idx="133">
                        <c:v>#N/A</c:v>
                      </c:pt>
                      <c:pt idx="134">
                        <c:v>#N/A</c:v>
                      </c:pt>
                      <c:pt idx="135">
                        <c:v>#N/A</c:v>
                      </c:pt>
                      <c:pt idx="136">
                        <c:v>#N/A</c:v>
                      </c:pt>
                      <c:pt idx="137">
                        <c:v>#N/A</c:v>
                      </c:pt>
                      <c:pt idx="138">
                        <c:v>#N/A</c:v>
                      </c:pt>
                      <c:pt idx="139">
                        <c:v>#N/A</c:v>
                      </c:pt>
                      <c:pt idx="140">
                        <c:v>#N/A</c:v>
                      </c:pt>
                      <c:pt idx="141">
                        <c:v>#N/A</c:v>
                      </c:pt>
                      <c:pt idx="142">
                        <c:v>#N/A</c:v>
                      </c:pt>
                      <c:pt idx="143">
                        <c:v>#N/A</c:v>
                      </c:pt>
                      <c:pt idx="144">
                        <c:v>#N/A</c:v>
                      </c:pt>
                      <c:pt idx="145">
                        <c:v>#N/A</c:v>
                      </c:pt>
                      <c:pt idx="146">
                        <c:v>#N/A</c:v>
                      </c:pt>
                      <c:pt idx="147">
                        <c:v>#N/A</c:v>
                      </c:pt>
                      <c:pt idx="148">
                        <c:v>#N/A</c:v>
                      </c:pt>
                      <c:pt idx="149">
                        <c:v>#N/A</c:v>
                      </c:pt>
                      <c:pt idx="150">
                        <c:v>#N/A</c:v>
                      </c:pt>
                      <c:pt idx="151">
                        <c:v>#N/A</c:v>
                      </c:pt>
                      <c:pt idx="152">
                        <c:v>#N/A</c:v>
                      </c:pt>
                      <c:pt idx="153">
                        <c:v>#N/A</c:v>
                      </c:pt>
                      <c:pt idx="154">
                        <c:v>#N/A</c:v>
                      </c:pt>
                      <c:pt idx="155">
                        <c:v>#N/A</c:v>
                      </c:pt>
                      <c:pt idx="156">
                        <c:v>#N/A</c:v>
                      </c:pt>
                      <c:pt idx="157">
                        <c:v>#N/A</c:v>
                      </c:pt>
                      <c:pt idx="158">
                        <c:v>#N/A</c:v>
                      </c:pt>
                      <c:pt idx="159">
                        <c:v>#N/A</c:v>
                      </c:pt>
                      <c:pt idx="160">
                        <c:v>#N/A</c:v>
                      </c:pt>
                      <c:pt idx="161">
                        <c:v>#N/A</c:v>
                      </c:pt>
                      <c:pt idx="162">
                        <c:v>#N/A</c:v>
                      </c:pt>
                      <c:pt idx="163">
                        <c:v>#N/A</c:v>
                      </c:pt>
                      <c:pt idx="164">
                        <c:v>#N/A</c:v>
                      </c:pt>
                      <c:pt idx="165">
                        <c:v>#N/A</c:v>
                      </c:pt>
                      <c:pt idx="166">
                        <c:v>#N/A</c:v>
                      </c:pt>
                      <c:pt idx="167">
                        <c:v>#N/A</c:v>
                      </c:pt>
                      <c:pt idx="168">
                        <c:v>#N/A</c:v>
                      </c:pt>
                      <c:pt idx="169">
                        <c:v>#N/A</c:v>
                      </c:pt>
                      <c:pt idx="170">
                        <c:v>#N/A</c:v>
                      </c:pt>
                      <c:pt idx="171">
                        <c:v>#N/A</c:v>
                      </c:pt>
                      <c:pt idx="172">
                        <c:v>#N/A</c:v>
                      </c:pt>
                      <c:pt idx="173">
                        <c:v>#N/A</c:v>
                      </c:pt>
                      <c:pt idx="174">
                        <c:v>#N/A</c:v>
                      </c:pt>
                      <c:pt idx="175">
                        <c:v>#N/A</c:v>
                      </c:pt>
                      <c:pt idx="176">
                        <c:v>#N/A</c:v>
                      </c:pt>
                      <c:pt idx="177">
                        <c:v>#N/A</c:v>
                      </c:pt>
                      <c:pt idx="178">
                        <c:v>#N/A</c:v>
                      </c:pt>
                      <c:pt idx="179">
                        <c:v>#N/A</c:v>
                      </c:pt>
                      <c:pt idx="180">
                        <c:v>#N/A</c:v>
                      </c:pt>
                      <c:pt idx="181">
                        <c:v>#N/A</c:v>
                      </c:pt>
                      <c:pt idx="182">
                        <c:v>#N/A</c:v>
                      </c:pt>
                      <c:pt idx="183">
                        <c:v>#N/A</c:v>
                      </c:pt>
                      <c:pt idx="184">
                        <c:v>#N/A</c:v>
                      </c:pt>
                      <c:pt idx="185">
                        <c:v>#N/A</c:v>
                      </c:pt>
                      <c:pt idx="186">
                        <c:v>#N/A</c:v>
                      </c:pt>
                      <c:pt idx="187">
                        <c:v>#N/A</c:v>
                      </c:pt>
                      <c:pt idx="188">
                        <c:v>#N/A</c:v>
                      </c:pt>
                      <c:pt idx="189">
                        <c:v>#N/A</c:v>
                      </c:pt>
                      <c:pt idx="190">
                        <c:v>#N/A</c:v>
                      </c:pt>
                      <c:pt idx="191">
                        <c:v>#N/A</c:v>
                      </c:pt>
                      <c:pt idx="192">
                        <c:v>#N/A</c:v>
                      </c:pt>
                      <c:pt idx="193">
                        <c:v>#N/A</c:v>
                      </c:pt>
                      <c:pt idx="194">
                        <c:v>#N/A</c:v>
                      </c:pt>
                      <c:pt idx="195">
                        <c:v>#N/A</c:v>
                      </c:pt>
                      <c:pt idx="196">
                        <c:v>#N/A</c:v>
                      </c:pt>
                      <c:pt idx="197">
                        <c:v>#N/A</c:v>
                      </c:pt>
                      <c:pt idx="198">
                        <c:v>#N/A</c:v>
                      </c:pt>
                      <c:pt idx="199">
                        <c:v>#N/A</c:v>
                      </c:pt>
                      <c:pt idx="200">
                        <c:v>#N/A</c:v>
                      </c:pt>
                      <c:pt idx="201">
                        <c:v>#N/A</c:v>
                      </c:pt>
                      <c:pt idx="202">
                        <c:v>#N/A</c:v>
                      </c:pt>
                      <c:pt idx="203">
                        <c:v>#N/A</c:v>
                      </c:pt>
                      <c:pt idx="204">
                        <c:v>#N/A</c:v>
                      </c:pt>
                      <c:pt idx="205">
                        <c:v>#N/A</c:v>
                      </c:pt>
                      <c:pt idx="206">
                        <c:v>#N/A</c:v>
                      </c:pt>
                      <c:pt idx="207">
                        <c:v>#N/A</c:v>
                      </c:pt>
                      <c:pt idx="208">
                        <c:v>#N/A</c:v>
                      </c:pt>
                      <c:pt idx="209">
                        <c:v>#N/A</c:v>
                      </c:pt>
                      <c:pt idx="210">
                        <c:v>#N/A</c:v>
                      </c:pt>
                      <c:pt idx="211">
                        <c:v>#N/A</c:v>
                      </c:pt>
                      <c:pt idx="212">
                        <c:v>#N/A</c:v>
                      </c:pt>
                      <c:pt idx="213">
                        <c:v>#N/A</c:v>
                      </c:pt>
                      <c:pt idx="214">
                        <c:v>#N/A</c:v>
                      </c:pt>
                      <c:pt idx="215">
                        <c:v>#N/A</c:v>
                      </c:pt>
                      <c:pt idx="216">
                        <c:v>#N/A</c:v>
                      </c:pt>
                      <c:pt idx="217">
                        <c:v>#N/A</c:v>
                      </c:pt>
                      <c:pt idx="218">
                        <c:v>#N/A</c:v>
                      </c:pt>
                      <c:pt idx="219">
                        <c:v>#N/A</c:v>
                      </c:pt>
                      <c:pt idx="220">
                        <c:v>#N/A</c:v>
                      </c:pt>
                      <c:pt idx="221">
                        <c:v>#N/A</c:v>
                      </c:pt>
                      <c:pt idx="222">
                        <c:v>#N/A</c:v>
                      </c:pt>
                      <c:pt idx="223">
                        <c:v>#N/A</c:v>
                      </c:pt>
                      <c:pt idx="224">
                        <c:v>#N/A</c:v>
                      </c:pt>
                      <c:pt idx="225">
                        <c:v>#N/A</c:v>
                      </c:pt>
                      <c:pt idx="226">
                        <c:v>#N/A</c:v>
                      </c:pt>
                      <c:pt idx="227">
                        <c:v>#N/A</c:v>
                      </c:pt>
                      <c:pt idx="228">
                        <c:v>#N/A</c:v>
                      </c:pt>
                      <c:pt idx="229">
                        <c:v>#N/A</c:v>
                      </c:pt>
                      <c:pt idx="230">
                        <c:v>#N/A</c:v>
                      </c:pt>
                      <c:pt idx="231">
                        <c:v>#N/A</c:v>
                      </c:pt>
                      <c:pt idx="232">
                        <c:v>#N/A</c:v>
                      </c:pt>
                      <c:pt idx="233">
                        <c:v>#N/A</c:v>
                      </c:pt>
                      <c:pt idx="234">
                        <c:v>#N/A</c:v>
                      </c:pt>
                      <c:pt idx="235">
                        <c:v>#N/A</c:v>
                      </c:pt>
                      <c:pt idx="236">
                        <c:v>#N/A</c:v>
                      </c:pt>
                      <c:pt idx="237">
                        <c:v>#N/A</c:v>
                      </c:pt>
                      <c:pt idx="238">
                        <c:v>#N/A</c:v>
                      </c:pt>
                      <c:pt idx="239">
                        <c:v>#N/A</c:v>
                      </c:pt>
                      <c:pt idx="240">
                        <c:v>#N/A</c:v>
                      </c:pt>
                      <c:pt idx="241">
                        <c:v>#N/A</c:v>
                      </c:pt>
                      <c:pt idx="242">
                        <c:v>#N/A</c:v>
                      </c:pt>
                      <c:pt idx="243">
                        <c:v>#N/A</c:v>
                      </c:pt>
                      <c:pt idx="244">
                        <c:v>#N/A</c:v>
                      </c:pt>
                      <c:pt idx="245">
                        <c:v>#N/A</c:v>
                      </c:pt>
                      <c:pt idx="246">
                        <c:v>#N/A</c:v>
                      </c:pt>
                      <c:pt idx="247">
                        <c:v>#N/A</c:v>
                      </c:pt>
                      <c:pt idx="248">
                        <c:v>#N/A</c:v>
                      </c:pt>
                      <c:pt idx="249">
                        <c:v>#N/A</c:v>
                      </c:pt>
                      <c:pt idx="250">
                        <c:v>#N/A</c:v>
                      </c:pt>
                      <c:pt idx="251">
                        <c:v>#N/A</c:v>
                      </c:pt>
                      <c:pt idx="252">
                        <c:v>#N/A</c:v>
                      </c:pt>
                      <c:pt idx="253">
                        <c:v>#N/A</c:v>
                      </c:pt>
                      <c:pt idx="254">
                        <c:v>#N/A</c:v>
                      </c:pt>
                      <c:pt idx="255">
                        <c:v>#N/A</c:v>
                      </c:pt>
                      <c:pt idx="256">
                        <c:v>#N/A</c:v>
                      </c:pt>
                      <c:pt idx="257">
                        <c:v>#N/A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D13-41E9-B54F-CD064AC393D1}"/>
                  </c:ext>
                </c:extLst>
              </c15:ser>
            </c15:filteredLineSeries>
          </c:ext>
        </c:extLst>
      </c:lineChart>
      <c:dateAx>
        <c:axId val="823494128"/>
        <c:scaling>
          <c:orientation val="minMax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498672"/>
        <c:crosses val="autoZero"/>
        <c:auto val="1"/>
        <c:lblOffset val="100"/>
        <c:baseTimeUnit val="months"/>
      </c:dateAx>
      <c:valAx>
        <c:axId val="823498672"/>
        <c:scaling>
          <c:orientation val="minMax"/>
          <c:max val="3.0000000000000006E-2"/>
        </c:scaling>
        <c:delete val="0"/>
        <c:axPos val="l"/>
        <c:numFmt formatCode="0.0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23494128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95559651726668E-2"/>
          <c:y val="3.938889229651369E-2"/>
          <c:w val="0.93923932712423119"/>
          <c:h val="0.83931764672577069"/>
        </c:manualLayout>
      </c:layout>
      <c:lineChart>
        <c:grouping val="standard"/>
        <c:varyColors val="0"/>
        <c:ser>
          <c:idx val="4"/>
          <c:order val="0"/>
          <c:tx>
            <c:strRef>
              <c:f>'Índices Mundo'!$K$2</c:f>
              <c:strCache>
                <c:ptCount val="1"/>
                <c:pt idx="0">
                  <c:v>S&amp;P 500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'Índices Mundo'!$J$3:$J$5703</c:f>
              <c:numCache>
                <c:formatCode>m/d/yyyy</c:formatCode>
                <c:ptCount val="5701"/>
                <c:pt idx="0">
                  <c:v>38721</c:v>
                </c:pt>
                <c:pt idx="1">
                  <c:v>38722</c:v>
                </c:pt>
                <c:pt idx="2">
                  <c:v>38723</c:v>
                </c:pt>
                <c:pt idx="3">
                  <c:v>38726</c:v>
                </c:pt>
                <c:pt idx="4">
                  <c:v>38727</c:v>
                </c:pt>
                <c:pt idx="5">
                  <c:v>38728</c:v>
                </c:pt>
                <c:pt idx="6">
                  <c:v>38729</c:v>
                </c:pt>
                <c:pt idx="7">
                  <c:v>38730</c:v>
                </c:pt>
                <c:pt idx="8">
                  <c:v>38734</c:v>
                </c:pt>
                <c:pt idx="9">
                  <c:v>38735</c:v>
                </c:pt>
                <c:pt idx="10">
                  <c:v>38736</c:v>
                </c:pt>
                <c:pt idx="11">
                  <c:v>38737</c:v>
                </c:pt>
                <c:pt idx="12">
                  <c:v>38740</c:v>
                </c:pt>
                <c:pt idx="13">
                  <c:v>38741</c:v>
                </c:pt>
                <c:pt idx="14">
                  <c:v>38742</c:v>
                </c:pt>
                <c:pt idx="15">
                  <c:v>38743</c:v>
                </c:pt>
                <c:pt idx="16">
                  <c:v>38744</c:v>
                </c:pt>
                <c:pt idx="17">
                  <c:v>38747</c:v>
                </c:pt>
                <c:pt idx="18">
                  <c:v>38748</c:v>
                </c:pt>
                <c:pt idx="19">
                  <c:v>38749</c:v>
                </c:pt>
                <c:pt idx="20">
                  <c:v>38750</c:v>
                </c:pt>
                <c:pt idx="21">
                  <c:v>38751</c:v>
                </c:pt>
                <c:pt idx="22">
                  <c:v>38754</c:v>
                </c:pt>
                <c:pt idx="23">
                  <c:v>38755</c:v>
                </c:pt>
                <c:pt idx="24">
                  <c:v>38756</c:v>
                </c:pt>
                <c:pt idx="25">
                  <c:v>38757</c:v>
                </c:pt>
                <c:pt idx="26">
                  <c:v>38758</c:v>
                </c:pt>
                <c:pt idx="27">
                  <c:v>38761</c:v>
                </c:pt>
                <c:pt idx="28">
                  <c:v>38762</c:v>
                </c:pt>
                <c:pt idx="29">
                  <c:v>38763</c:v>
                </c:pt>
                <c:pt idx="30">
                  <c:v>38764</c:v>
                </c:pt>
                <c:pt idx="31">
                  <c:v>38765</c:v>
                </c:pt>
                <c:pt idx="32">
                  <c:v>38769</c:v>
                </c:pt>
                <c:pt idx="33">
                  <c:v>38770</c:v>
                </c:pt>
                <c:pt idx="34">
                  <c:v>38771</c:v>
                </c:pt>
                <c:pt idx="35">
                  <c:v>38772</c:v>
                </c:pt>
                <c:pt idx="36">
                  <c:v>38775</c:v>
                </c:pt>
                <c:pt idx="37">
                  <c:v>38776</c:v>
                </c:pt>
                <c:pt idx="38">
                  <c:v>38777</c:v>
                </c:pt>
                <c:pt idx="39">
                  <c:v>38778</c:v>
                </c:pt>
                <c:pt idx="40">
                  <c:v>38779</c:v>
                </c:pt>
                <c:pt idx="41">
                  <c:v>38782</c:v>
                </c:pt>
                <c:pt idx="42">
                  <c:v>38783</c:v>
                </c:pt>
                <c:pt idx="43">
                  <c:v>38784</c:v>
                </c:pt>
                <c:pt idx="44">
                  <c:v>38785</c:v>
                </c:pt>
                <c:pt idx="45">
                  <c:v>38786</c:v>
                </c:pt>
                <c:pt idx="46">
                  <c:v>38789</c:v>
                </c:pt>
                <c:pt idx="47">
                  <c:v>38790</c:v>
                </c:pt>
                <c:pt idx="48">
                  <c:v>38791</c:v>
                </c:pt>
                <c:pt idx="49">
                  <c:v>38792</c:v>
                </c:pt>
                <c:pt idx="50">
                  <c:v>38793</c:v>
                </c:pt>
                <c:pt idx="51">
                  <c:v>38796</c:v>
                </c:pt>
                <c:pt idx="52">
                  <c:v>38797</c:v>
                </c:pt>
                <c:pt idx="53">
                  <c:v>38798</c:v>
                </c:pt>
                <c:pt idx="54">
                  <c:v>38799</c:v>
                </c:pt>
                <c:pt idx="55">
                  <c:v>38800</c:v>
                </c:pt>
                <c:pt idx="56">
                  <c:v>38803</c:v>
                </c:pt>
                <c:pt idx="57">
                  <c:v>38804</c:v>
                </c:pt>
                <c:pt idx="58">
                  <c:v>38805</c:v>
                </c:pt>
                <c:pt idx="59">
                  <c:v>38806</c:v>
                </c:pt>
                <c:pt idx="60">
                  <c:v>38807</c:v>
                </c:pt>
                <c:pt idx="61">
                  <c:v>38810</c:v>
                </c:pt>
                <c:pt idx="62">
                  <c:v>38811</c:v>
                </c:pt>
                <c:pt idx="63">
                  <c:v>38812</c:v>
                </c:pt>
                <c:pt idx="64">
                  <c:v>38813</c:v>
                </c:pt>
                <c:pt idx="65">
                  <c:v>38814</c:v>
                </c:pt>
                <c:pt idx="66">
                  <c:v>38817</c:v>
                </c:pt>
                <c:pt idx="67">
                  <c:v>38818</c:v>
                </c:pt>
                <c:pt idx="68">
                  <c:v>38819</c:v>
                </c:pt>
                <c:pt idx="69">
                  <c:v>38820</c:v>
                </c:pt>
                <c:pt idx="70">
                  <c:v>38824</c:v>
                </c:pt>
                <c:pt idx="71">
                  <c:v>38825</c:v>
                </c:pt>
                <c:pt idx="72">
                  <c:v>38826</c:v>
                </c:pt>
                <c:pt idx="73">
                  <c:v>38827</c:v>
                </c:pt>
                <c:pt idx="74">
                  <c:v>38828</c:v>
                </c:pt>
                <c:pt idx="75">
                  <c:v>38831</c:v>
                </c:pt>
                <c:pt idx="76">
                  <c:v>38832</c:v>
                </c:pt>
                <c:pt idx="77">
                  <c:v>38833</c:v>
                </c:pt>
                <c:pt idx="78">
                  <c:v>38834</c:v>
                </c:pt>
                <c:pt idx="79">
                  <c:v>38835</c:v>
                </c:pt>
                <c:pt idx="80">
                  <c:v>38838</c:v>
                </c:pt>
                <c:pt idx="81">
                  <c:v>38839</c:v>
                </c:pt>
                <c:pt idx="82">
                  <c:v>38840</c:v>
                </c:pt>
                <c:pt idx="83">
                  <c:v>38841</c:v>
                </c:pt>
                <c:pt idx="84">
                  <c:v>38842</c:v>
                </c:pt>
                <c:pt idx="85">
                  <c:v>38845</c:v>
                </c:pt>
                <c:pt idx="86">
                  <c:v>38846</c:v>
                </c:pt>
                <c:pt idx="87">
                  <c:v>38847</c:v>
                </c:pt>
                <c:pt idx="88">
                  <c:v>38848</c:v>
                </c:pt>
                <c:pt idx="89">
                  <c:v>38849</c:v>
                </c:pt>
                <c:pt idx="90">
                  <c:v>38852</c:v>
                </c:pt>
                <c:pt idx="91">
                  <c:v>38853</c:v>
                </c:pt>
                <c:pt idx="92">
                  <c:v>38854</c:v>
                </c:pt>
                <c:pt idx="93">
                  <c:v>38855</c:v>
                </c:pt>
                <c:pt idx="94">
                  <c:v>38856</c:v>
                </c:pt>
                <c:pt idx="95">
                  <c:v>38859</c:v>
                </c:pt>
                <c:pt idx="96">
                  <c:v>38860</c:v>
                </c:pt>
                <c:pt idx="97">
                  <c:v>38861</c:v>
                </c:pt>
                <c:pt idx="98">
                  <c:v>38862</c:v>
                </c:pt>
                <c:pt idx="99">
                  <c:v>38863</c:v>
                </c:pt>
                <c:pt idx="100">
                  <c:v>38867</c:v>
                </c:pt>
                <c:pt idx="101">
                  <c:v>38868</c:v>
                </c:pt>
                <c:pt idx="102">
                  <c:v>38869</c:v>
                </c:pt>
                <c:pt idx="103">
                  <c:v>38870</c:v>
                </c:pt>
                <c:pt idx="104">
                  <c:v>38873</c:v>
                </c:pt>
                <c:pt idx="105">
                  <c:v>38874</c:v>
                </c:pt>
                <c:pt idx="106">
                  <c:v>38875</c:v>
                </c:pt>
                <c:pt idx="107">
                  <c:v>38876</c:v>
                </c:pt>
                <c:pt idx="108">
                  <c:v>38877</c:v>
                </c:pt>
                <c:pt idx="109">
                  <c:v>38880</c:v>
                </c:pt>
                <c:pt idx="110">
                  <c:v>38881</c:v>
                </c:pt>
                <c:pt idx="111">
                  <c:v>38882</c:v>
                </c:pt>
                <c:pt idx="112">
                  <c:v>38883</c:v>
                </c:pt>
                <c:pt idx="113">
                  <c:v>38884</c:v>
                </c:pt>
                <c:pt idx="114">
                  <c:v>38887</c:v>
                </c:pt>
                <c:pt idx="115">
                  <c:v>38888</c:v>
                </c:pt>
                <c:pt idx="116">
                  <c:v>38889</c:v>
                </c:pt>
                <c:pt idx="117">
                  <c:v>38890</c:v>
                </c:pt>
                <c:pt idx="118">
                  <c:v>38891</c:v>
                </c:pt>
                <c:pt idx="119">
                  <c:v>38894</c:v>
                </c:pt>
                <c:pt idx="120">
                  <c:v>38895</c:v>
                </c:pt>
                <c:pt idx="121">
                  <c:v>38896</c:v>
                </c:pt>
                <c:pt idx="122">
                  <c:v>38897</c:v>
                </c:pt>
                <c:pt idx="123">
                  <c:v>38898</c:v>
                </c:pt>
                <c:pt idx="124">
                  <c:v>38901</c:v>
                </c:pt>
                <c:pt idx="125">
                  <c:v>38903</c:v>
                </c:pt>
                <c:pt idx="126">
                  <c:v>38904</c:v>
                </c:pt>
                <c:pt idx="127">
                  <c:v>38905</c:v>
                </c:pt>
                <c:pt idx="128">
                  <c:v>38908</c:v>
                </c:pt>
                <c:pt idx="129">
                  <c:v>38909</c:v>
                </c:pt>
                <c:pt idx="130">
                  <c:v>38910</c:v>
                </c:pt>
                <c:pt idx="131">
                  <c:v>38911</c:v>
                </c:pt>
                <c:pt idx="132">
                  <c:v>38912</c:v>
                </c:pt>
                <c:pt idx="133">
                  <c:v>38915</c:v>
                </c:pt>
                <c:pt idx="134">
                  <c:v>38916</c:v>
                </c:pt>
                <c:pt idx="135">
                  <c:v>38917</c:v>
                </c:pt>
                <c:pt idx="136">
                  <c:v>38918</c:v>
                </c:pt>
                <c:pt idx="137">
                  <c:v>38919</c:v>
                </c:pt>
                <c:pt idx="138">
                  <c:v>38922</c:v>
                </c:pt>
                <c:pt idx="139">
                  <c:v>38923</c:v>
                </c:pt>
                <c:pt idx="140">
                  <c:v>38924</c:v>
                </c:pt>
                <c:pt idx="141">
                  <c:v>38925</c:v>
                </c:pt>
                <c:pt idx="142">
                  <c:v>38926</c:v>
                </c:pt>
                <c:pt idx="143">
                  <c:v>38929</c:v>
                </c:pt>
                <c:pt idx="144">
                  <c:v>38930</c:v>
                </c:pt>
                <c:pt idx="145">
                  <c:v>38931</c:v>
                </c:pt>
                <c:pt idx="146">
                  <c:v>38932</c:v>
                </c:pt>
                <c:pt idx="147">
                  <c:v>38933</c:v>
                </c:pt>
                <c:pt idx="148">
                  <c:v>38936</c:v>
                </c:pt>
                <c:pt idx="149">
                  <c:v>38937</c:v>
                </c:pt>
                <c:pt idx="150">
                  <c:v>38938</c:v>
                </c:pt>
                <c:pt idx="151">
                  <c:v>38939</c:v>
                </c:pt>
                <c:pt idx="152">
                  <c:v>38940</c:v>
                </c:pt>
                <c:pt idx="153">
                  <c:v>38943</c:v>
                </c:pt>
                <c:pt idx="154">
                  <c:v>38944</c:v>
                </c:pt>
                <c:pt idx="155">
                  <c:v>38945</c:v>
                </c:pt>
                <c:pt idx="156">
                  <c:v>38946</c:v>
                </c:pt>
                <c:pt idx="157">
                  <c:v>38947</c:v>
                </c:pt>
                <c:pt idx="158">
                  <c:v>38950</c:v>
                </c:pt>
                <c:pt idx="159">
                  <c:v>38951</c:v>
                </c:pt>
                <c:pt idx="160">
                  <c:v>38952</c:v>
                </c:pt>
                <c:pt idx="161">
                  <c:v>38953</c:v>
                </c:pt>
                <c:pt idx="162">
                  <c:v>38954</c:v>
                </c:pt>
                <c:pt idx="163">
                  <c:v>38957</c:v>
                </c:pt>
                <c:pt idx="164">
                  <c:v>38958</c:v>
                </c:pt>
                <c:pt idx="165">
                  <c:v>38959</c:v>
                </c:pt>
                <c:pt idx="166">
                  <c:v>38960</c:v>
                </c:pt>
                <c:pt idx="167">
                  <c:v>38961</c:v>
                </c:pt>
                <c:pt idx="168">
                  <c:v>38965</c:v>
                </c:pt>
                <c:pt idx="169">
                  <c:v>38966</c:v>
                </c:pt>
                <c:pt idx="170">
                  <c:v>38967</c:v>
                </c:pt>
                <c:pt idx="171">
                  <c:v>38968</c:v>
                </c:pt>
                <c:pt idx="172">
                  <c:v>38971</c:v>
                </c:pt>
                <c:pt idx="173">
                  <c:v>38972</c:v>
                </c:pt>
                <c:pt idx="174">
                  <c:v>38973</c:v>
                </c:pt>
                <c:pt idx="175">
                  <c:v>38974</c:v>
                </c:pt>
                <c:pt idx="176">
                  <c:v>38975</c:v>
                </c:pt>
                <c:pt idx="177">
                  <c:v>38978</c:v>
                </c:pt>
                <c:pt idx="178">
                  <c:v>38979</c:v>
                </c:pt>
                <c:pt idx="179">
                  <c:v>38980</c:v>
                </c:pt>
                <c:pt idx="180">
                  <c:v>38981</c:v>
                </c:pt>
                <c:pt idx="181">
                  <c:v>38982</c:v>
                </c:pt>
                <c:pt idx="182">
                  <c:v>38985</c:v>
                </c:pt>
                <c:pt idx="183">
                  <c:v>38986</c:v>
                </c:pt>
                <c:pt idx="184">
                  <c:v>38987</c:v>
                </c:pt>
                <c:pt idx="185">
                  <c:v>38988</c:v>
                </c:pt>
                <c:pt idx="186">
                  <c:v>38989</c:v>
                </c:pt>
                <c:pt idx="187">
                  <c:v>38992</c:v>
                </c:pt>
                <c:pt idx="188">
                  <c:v>38993</c:v>
                </c:pt>
                <c:pt idx="189">
                  <c:v>38994</c:v>
                </c:pt>
                <c:pt idx="190">
                  <c:v>38995</c:v>
                </c:pt>
                <c:pt idx="191">
                  <c:v>38996</c:v>
                </c:pt>
                <c:pt idx="192">
                  <c:v>38999</c:v>
                </c:pt>
                <c:pt idx="193">
                  <c:v>39000</c:v>
                </c:pt>
                <c:pt idx="194">
                  <c:v>39001</c:v>
                </c:pt>
                <c:pt idx="195">
                  <c:v>39002</c:v>
                </c:pt>
                <c:pt idx="196">
                  <c:v>39003</c:v>
                </c:pt>
                <c:pt idx="197">
                  <c:v>39006</c:v>
                </c:pt>
                <c:pt idx="198">
                  <c:v>39007</c:v>
                </c:pt>
                <c:pt idx="199">
                  <c:v>39008</c:v>
                </c:pt>
                <c:pt idx="200">
                  <c:v>39009</c:v>
                </c:pt>
                <c:pt idx="201">
                  <c:v>39010</c:v>
                </c:pt>
                <c:pt idx="202">
                  <c:v>39013</c:v>
                </c:pt>
                <c:pt idx="203">
                  <c:v>39014</c:v>
                </c:pt>
                <c:pt idx="204">
                  <c:v>39015</c:v>
                </c:pt>
                <c:pt idx="205">
                  <c:v>39016</c:v>
                </c:pt>
                <c:pt idx="206">
                  <c:v>39017</c:v>
                </c:pt>
                <c:pt idx="207">
                  <c:v>39020</c:v>
                </c:pt>
                <c:pt idx="208">
                  <c:v>39021</c:v>
                </c:pt>
                <c:pt idx="209">
                  <c:v>39022</c:v>
                </c:pt>
                <c:pt idx="210">
                  <c:v>39023</c:v>
                </c:pt>
                <c:pt idx="211">
                  <c:v>39024</c:v>
                </c:pt>
                <c:pt idx="212">
                  <c:v>39027</c:v>
                </c:pt>
                <c:pt idx="213">
                  <c:v>39028</c:v>
                </c:pt>
                <c:pt idx="214">
                  <c:v>39029</c:v>
                </c:pt>
                <c:pt idx="215">
                  <c:v>39030</c:v>
                </c:pt>
                <c:pt idx="216">
                  <c:v>39031</c:v>
                </c:pt>
                <c:pt idx="217">
                  <c:v>39034</c:v>
                </c:pt>
                <c:pt idx="218">
                  <c:v>39035</c:v>
                </c:pt>
                <c:pt idx="219">
                  <c:v>39036</c:v>
                </c:pt>
                <c:pt idx="220">
                  <c:v>39037</c:v>
                </c:pt>
                <c:pt idx="221">
                  <c:v>39038</c:v>
                </c:pt>
                <c:pt idx="222">
                  <c:v>39041</c:v>
                </c:pt>
                <c:pt idx="223">
                  <c:v>39042</c:v>
                </c:pt>
                <c:pt idx="224">
                  <c:v>39043</c:v>
                </c:pt>
                <c:pt idx="225">
                  <c:v>39045</c:v>
                </c:pt>
                <c:pt idx="226">
                  <c:v>39048</c:v>
                </c:pt>
                <c:pt idx="227">
                  <c:v>39049</c:v>
                </c:pt>
                <c:pt idx="228">
                  <c:v>39050</c:v>
                </c:pt>
                <c:pt idx="229">
                  <c:v>39051</c:v>
                </c:pt>
                <c:pt idx="230">
                  <c:v>39052</c:v>
                </c:pt>
                <c:pt idx="231">
                  <c:v>39055</c:v>
                </c:pt>
                <c:pt idx="232">
                  <c:v>39056</c:v>
                </c:pt>
                <c:pt idx="233">
                  <c:v>39057</c:v>
                </c:pt>
                <c:pt idx="234">
                  <c:v>39058</c:v>
                </c:pt>
                <c:pt idx="235">
                  <c:v>39059</c:v>
                </c:pt>
                <c:pt idx="236">
                  <c:v>39062</c:v>
                </c:pt>
                <c:pt idx="237">
                  <c:v>39063</c:v>
                </c:pt>
                <c:pt idx="238">
                  <c:v>39064</c:v>
                </c:pt>
                <c:pt idx="239">
                  <c:v>39065</c:v>
                </c:pt>
                <c:pt idx="240">
                  <c:v>39066</c:v>
                </c:pt>
                <c:pt idx="241">
                  <c:v>39069</c:v>
                </c:pt>
                <c:pt idx="242">
                  <c:v>39070</c:v>
                </c:pt>
                <c:pt idx="243">
                  <c:v>39071</c:v>
                </c:pt>
                <c:pt idx="244">
                  <c:v>39072</c:v>
                </c:pt>
                <c:pt idx="245">
                  <c:v>39073</c:v>
                </c:pt>
                <c:pt idx="246">
                  <c:v>39077</c:v>
                </c:pt>
                <c:pt idx="247">
                  <c:v>39078</c:v>
                </c:pt>
                <c:pt idx="248">
                  <c:v>39079</c:v>
                </c:pt>
                <c:pt idx="249">
                  <c:v>39080</c:v>
                </c:pt>
                <c:pt idx="250">
                  <c:v>39085</c:v>
                </c:pt>
                <c:pt idx="251">
                  <c:v>39086</c:v>
                </c:pt>
                <c:pt idx="252">
                  <c:v>39087</c:v>
                </c:pt>
                <c:pt idx="253">
                  <c:v>39090</c:v>
                </c:pt>
                <c:pt idx="254">
                  <c:v>39091</c:v>
                </c:pt>
                <c:pt idx="255">
                  <c:v>39092</c:v>
                </c:pt>
                <c:pt idx="256">
                  <c:v>39093</c:v>
                </c:pt>
                <c:pt idx="257">
                  <c:v>39094</c:v>
                </c:pt>
                <c:pt idx="258">
                  <c:v>39098</c:v>
                </c:pt>
                <c:pt idx="259">
                  <c:v>39099</c:v>
                </c:pt>
                <c:pt idx="260">
                  <c:v>39100</c:v>
                </c:pt>
                <c:pt idx="261">
                  <c:v>39101</c:v>
                </c:pt>
                <c:pt idx="262">
                  <c:v>39104</c:v>
                </c:pt>
                <c:pt idx="263">
                  <c:v>39105</c:v>
                </c:pt>
                <c:pt idx="264">
                  <c:v>39106</c:v>
                </c:pt>
                <c:pt idx="265">
                  <c:v>39107</c:v>
                </c:pt>
                <c:pt idx="266">
                  <c:v>39108</c:v>
                </c:pt>
                <c:pt idx="267">
                  <c:v>39111</c:v>
                </c:pt>
                <c:pt idx="268">
                  <c:v>39112</c:v>
                </c:pt>
                <c:pt idx="269">
                  <c:v>39113</c:v>
                </c:pt>
                <c:pt idx="270">
                  <c:v>39114</c:v>
                </c:pt>
                <c:pt idx="271">
                  <c:v>39115</c:v>
                </c:pt>
                <c:pt idx="272">
                  <c:v>39118</c:v>
                </c:pt>
                <c:pt idx="273">
                  <c:v>39119</c:v>
                </c:pt>
                <c:pt idx="274">
                  <c:v>39120</c:v>
                </c:pt>
                <c:pt idx="275">
                  <c:v>39121</c:v>
                </c:pt>
                <c:pt idx="276">
                  <c:v>39122</c:v>
                </c:pt>
                <c:pt idx="277">
                  <c:v>39125</c:v>
                </c:pt>
                <c:pt idx="278">
                  <c:v>39126</c:v>
                </c:pt>
                <c:pt idx="279">
                  <c:v>39127</c:v>
                </c:pt>
                <c:pt idx="280">
                  <c:v>39128</c:v>
                </c:pt>
                <c:pt idx="281">
                  <c:v>39129</c:v>
                </c:pt>
                <c:pt idx="282">
                  <c:v>39133</c:v>
                </c:pt>
                <c:pt idx="283">
                  <c:v>39134</c:v>
                </c:pt>
                <c:pt idx="284">
                  <c:v>39135</c:v>
                </c:pt>
                <c:pt idx="285">
                  <c:v>39136</c:v>
                </c:pt>
                <c:pt idx="286">
                  <c:v>39139</c:v>
                </c:pt>
                <c:pt idx="287">
                  <c:v>39140</c:v>
                </c:pt>
                <c:pt idx="288">
                  <c:v>39141</c:v>
                </c:pt>
                <c:pt idx="289">
                  <c:v>39142</c:v>
                </c:pt>
                <c:pt idx="290">
                  <c:v>39143</c:v>
                </c:pt>
                <c:pt idx="291">
                  <c:v>39146</c:v>
                </c:pt>
                <c:pt idx="292">
                  <c:v>39147</c:v>
                </c:pt>
                <c:pt idx="293">
                  <c:v>39148</c:v>
                </c:pt>
                <c:pt idx="294">
                  <c:v>39149</c:v>
                </c:pt>
                <c:pt idx="295">
                  <c:v>39150</c:v>
                </c:pt>
                <c:pt idx="296">
                  <c:v>39153</c:v>
                </c:pt>
                <c:pt idx="297">
                  <c:v>39154</c:v>
                </c:pt>
                <c:pt idx="298">
                  <c:v>39155</c:v>
                </c:pt>
                <c:pt idx="299">
                  <c:v>39156</c:v>
                </c:pt>
                <c:pt idx="300">
                  <c:v>39157</c:v>
                </c:pt>
                <c:pt idx="301">
                  <c:v>39160</c:v>
                </c:pt>
                <c:pt idx="302">
                  <c:v>39161</c:v>
                </c:pt>
                <c:pt idx="303">
                  <c:v>39162</c:v>
                </c:pt>
                <c:pt idx="304">
                  <c:v>39163</c:v>
                </c:pt>
                <c:pt idx="305">
                  <c:v>39164</c:v>
                </c:pt>
                <c:pt idx="306">
                  <c:v>39167</c:v>
                </c:pt>
                <c:pt idx="307">
                  <c:v>39168</c:v>
                </c:pt>
                <c:pt idx="308">
                  <c:v>39169</c:v>
                </c:pt>
                <c:pt idx="309">
                  <c:v>39170</c:v>
                </c:pt>
                <c:pt idx="310">
                  <c:v>39171</c:v>
                </c:pt>
                <c:pt idx="311">
                  <c:v>39174</c:v>
                </c:pt>
                <c:pt idx="312">
                  <c:v>39175</c:v>
                </c:pt>
                <c:pt idx="313">
                  <c:v>39176</c:v>
                </c:pt>
                <c:pt idx="314">
                  <c:v>39177</c:v>
                </c:pt>
                <c:pt idx="315">
                  <c:v>39181</c:v>
                </c:pt>
                <c:pt idx="316">
                  <c:v>39182</c:v>
                </c:pt>
                <c:pt idx="317">
                  <c:v>39183</c:v>
                </c:pt>
                <c:pt idx="318">
                  <c:v>39184</c:v>
                </c:pt>
                <c:pt idx="319">
                  <c:v>39185</c:v>
                </c:pt>
                <c:pt idx="320">
                  <c:v>39188</c:v>
                </c:pt>
                <c:pt idx="321">
                  <c:v>39189</c:v>
                </c:pt>
                <c:pt idx="322">
                  <c:v>39190</c:v>
                </c:pt>
                <c:pt idx="323">
                  <c:v>39191</c:v>
                </c:pt>
                <c:pt idx="324">
                  <c:v>39192</c:v>
                </c:pt>
                <c:pt idx="325">
                  <c:v>39195</c:v>
                </c:pt>
                <c:pt idx="326">
                  <c:v>39196</c:v>
                </c:pt>
                <c:pt idx="327">
                  <c:v>39197</c:v>
                </c:pt>
                <c:pt idx="328">
                  <c:v>39198</c:v>
                </c:pt>
                <c:pt idx="329">
                  <c:v>39199</c:v>
                </c:pt>
                <c:pt idx="330">
                  <c:v>39202</c:v>
                </c:pt>
                <c:pt idx="331">
                  <c:v>39203</c:v>
                </c:pt>
                <c:pt idx="332">
                  <c:v>39204</c:v>
                </c:pt>
                <c:pt idx="333">
                  <c:v>39205</c:v>
                </c:pt>
                <c:pt idx="334">
                  <c:v>39206</c:v>
                </c:pt>
                <c:pt idx="335">
                  <c:v>39209</c:v>
                </c:pt>
                <c:pt idx="336">
                  <c:v>39210</c:v>
                </c:pt>
                <c:pt idx="337">
                  <c:v>39211</c:v>
                </c:pt>
                <c:pt idx="338">
                  <c:v>39212</c:v>
                </c:pt>
                <c:pt idx="339">
                  <c:v>39213</c:v>
                </c:pt>
                <c:pt idx="340">
                  <c:v>39216</c:v>
                </c:pt>
                <c:pt idx="341">
                  <c:v>39217</c:v>
                </c:pt>
                <c:pt idx="342">
                  <c:v>39218</c:v>
                </c:pt>
                <c:pt idx="343">
                  <c:v>39219</c:v>
                </c:pt>
                <c:pt idx="344">
                  <c:v>39220</c:v>
                </c:pt>
                <c:pt idx="345">
                  <c:v>39223</c:v>
                </c:pt>
                <c:pt idx="346">
                  <c:v>39224</c:v>
                </c:pt>
                <c:pt idx="347">
                  <c:v>39225</c:v>
                </c:pt>
                <c:pt idx="348">
                  <c:v>39226</c:v>
                </c:pt>
                <c:pt idx="349">
                  <c:v>39227</c:v>
                </c:pt>
                <c:pt idx="350">
                  <c:v>39231</c:v>
                </c:pt>
                <c:pt idx="351">
                  <c:v>39232</c:v>
                </c:pt>
                <c:pt idx="352">
                  <c:v>39233</c:v>
                </c:pt>
                <c:pt idx="353">
                  <c:v>39234</c:v>
                </c:pt>
                <c:pt idx="354">
                  <c:v>39237</c:v>
                </c:pt>
                <c:pt idx="355">
                  <c:v>39238</c:v>
                </c:pt>
                <c:pt idx="356">
                  <c:v>39239</c:v>
                </c:pt>
                <c:pt idx="357">
                  <c:v>39240</c:v>
                </c:pt>
                <c:pt idx="358">
                  <c:v>39241</c:v>
                </c:pt>
                <c:pt idx="359">
                  <c:v>39244</c:v>
                </c:pt>
                <c:pt idx="360">
                  <c:v>39245</c:v>
                </c:pt>
                <c:pt idx="361">
                  <c:v>39246</c:v>
                </c:pt>
                <c:pt idx="362">
                  <c:v>39247</c:v>
                </c:pt>
                <c:pt idx="363">
                  <c:v>39248</c:v>
                </c:pt>
                <c:pt idx="364">
                  <c:v>39251</c:v>
                </c:pt>
                <c:pt idx="365">
                  <c:v>39252</c:v>
                </c:pt>
                <c:pt idx="366">
                  <c:v>39253</c:v>
                </c:pt>
                <c:pt idx="367">
                  <c:v>39254</c:v>
                </c:pt>
                <c:pt idx="368">
                  <c:v>39255</c:v>
                </c:pt>
                <c:pt idx="369">
                  <c:v>39258</c:v>
                </c:pt>
                <c:pt idx="370">
                  <c:v>39259</c:v>
                </c:pt>
                <c:pt idx="371">
                  <c:v>39260</c:v>
                </c:pt>
                <c:pt idx="372">
                  <c:v>39261</c:v>
                </c:pt>
                <c:pt idx="373">
                  <c:v>39262</c:v>
                </c:pt>
                <c:pt idx="374">
                  <c:v>39265</c:v>
                </c:pt>
                <c:pt idx="375">
                  <c:v>39266</c:v>
                </c:pt>
                <c:pt idx="376">
                  <c:v>39268</c:v>
                </c:pt>
                <c:pt idx="377">
                  <c:v>39269</c:v>
                </c:pt>
                <c:pt idx="378">
                  <c:v>39272</c:v>
                </c:pt>
                <c:pt idx="379">
                  <c:v>39273</c:v>
                </c:pt>
                <c:pt idx="380">
                  <c:v>39274</c:v>
                </c:pt>
                <c:pt idx="381">
                  <c:v>39275</c:v>
                </c:pt>
                <c:pt idx="382">
                  <c:v>39276</c:v>
                </c:pt>
                <c:pt idx="383">
                  <c:v>39279</c:v>
                </c:pt>
                <c:pt idx="384">
                  <c:v>39280</c:v>
                </c:pt>
                <c:pt idx="385">
                  <c:v>39281</c:v>
                </c:pt>
                <c:pt idx="386">
                  <c:v>39282</c:v>
                </c:pt>
                <c:pt idx="387">
                  <c:v>39283</c:v>
                </c:pt>
                <c:pt idx="388">
                  <c:v>39286</c:v>
                </c:pt>
                <c:pt idx="389">
                  <c:v>39287</c:v>
                </c:pt>
                <c:pt idx="390">
                  <c:v>39288</c:v>
                </c:pt>
                <c:pt idx="391">
                  <c:v>39289</c:v>
                </c:pt>
                <c:pt idx="392">
                  <c:v>39290</c:v>
                </c:pt>
                <c:pt idx="393">
                  <c:v>39293</c:v>
                </c:pt>
                <c:pt idx="394">
                  <c:v>39294</c:v>
                </c:pt>
                <c:pt idx="395">
                  <c:v>39295</c:v>
                </c:pt>
                <c:pt idx="396">
                  <c:v>39296</c:v>
                </c:pt>
                <c:pt idx="397">
                  <c:v>39297</c:v>
                </c:pt>
                <c:pt idx="398">
                  <c:v>39300</c:v>
                </c:pt>
                <c:pt idx="399">
                  <c:v>39301</c:v>
                </c:pt>
                <c:pt idx="400">
                  <c:v>39302</c:v>
                </c:pt>
                <c:pt idx="401">
                  <c:v>39303</c:v>
                </c:pt>
                <c:pt idx="402">
                  <c:v>39304</c:v>
                </c:pt>
                <c:pt idx="403">
                  <c:v>39307</c:v>
                </c:pt>
                <c:pt idx="404">
                  <c:v>39308</c:v>
                </c:pt>
                <c:pt idx="405">
                  <c:v>39309</c:v>
                </c:pt>
                <c:pt idx="406">
                  <c:v>39310</c:v>
                </c:pt>
                <c:pt idx="407">
                  <c:v>39311</c:v>
                </c:pt>
                <c:pt idx="408">
                  <c:v>39314</c:v>
                </c:pt>
                <c:pt idx="409">
                  <c:v>39315</c:v>
                </c:pt>
                <c:pt idx="410">
                  <c:v>39316</c:v>
                </c:pt>
                <c:pt idx="411">
                  <c:v>39317</c:v>
                </c:pt>
                <c:pt idx="412">
                  <c:v>39318</c:v>
                </c:pt>
                <c:pt idx="413">
                  <c:v>39321</c:v>
                </c:pt>
                <c:pt idx="414">
                  <c:v>39322</c:v>
                </c:pt>
                <c:pt idx="415">
                  <c:v>39323</c:v>
                </c:pt>
                <c:pt idx="416">
                  <c:v>39324</c:v>
                </c:pt>
                <c:pt idx="417">
                  <c:v>39325</c:v>
                </c:pt>
                <c:pt idx="418">
                  <c:v>39329</c:v>
                </c:pt>
                <c:pt idx="419">
                  <c:v>39330</c:v>
                </c:pt>
                <c:pt idx="420">
                  <c:v>39331</c:v>
                </c:pt>
                <c:pt idx="421">
                  <c:v>39332</c:v>
                </c:pt>
                <c:pt idx="422">
                  <c:v>39335</c:v>
                </c:pt>
                <c:pt idx="423">
                  <c:v>39336</c:v>
                </c:pt>
                <c:pt idx="424">
                  <c:v>39337</c:v>
                </c:pt>
                <c:pt idx="425">
                  <c:v>39338</c:v>
                </c:pt>
                <c:pt idx="426">
                  <c:v>39339</c:v>
                </c:pt>
                <c:pt idx="427">
                  <c:v>39342</c:v>
                </c:pt>
                <c:pt idx="428">
                  <c:v>39343</c:v>
                </c:pt>
                <c:pt idx="429">
                  <c:v>39344</c:v>
                </c:pt>
                <c:pt idx="430">
                  <c:v>39345</c:v>
                </c:pt>
                <c:pt idx="431">
                  <c:v>39346</c:v>
                </c:pt>
                <c:pt idx="432">
                  <c:v>39349</c:v>
                </c:pt>
                <c:pt idx="433">
                  <c:v>39350</c:v>
                </c:pt>
                <c:pt idx="434">
                  <c:v>39351</c:v>
                </c:pt>
                <c:pt idx="435">
                  <c:v>39352</c:v>
                </c:pt>
                <c:pt idx="436">
                  <c:v>39353</c:v>
                </c:pt>
                <c:pt idx="437">
                  <c:v>39356</c:v>
                </c:pt>
                <c:pt idx="438">
                  <c:v>39357</c:v>
                </c:pt>
                <c:pt idx="439">
                  <c:v>39358</c:v>
                </c:pt>
                <c:pt idx="440">
                  <c:v>39359</c:v>
                </c:pt>
                <c:pt idx="441">
                  <c:v>39360</c:v>
                </c:pt>
                <c:pt idx="442">
                  <c:v>39363</c:v>
                </c:pt>
                <c:pt idx="443">
                  <c:v>39364</c:v>
                </c:pt>
                <c:pt idx="444">
                  <c:v>39365</c:v>
                </c:pt>
                <c:pt idx="445">
                  <c:v>39366</c:v>
                </c:pt>
                <c:pt idx="446">
                  <c:v>39367</c:v>
                </c:pt>
                <c:pt idx="447">
                  <c:v>39370</c:v>
                </c:pt>
                <c:pt idx="448">
                  <c:v>39371</c:v>
                </c:pt>
                <c:pt idx="449">
                  <c:v>39372</c:v>
                </c:pt>
                <c:pt idx="450">
                  <c:v>39373</c:v>
                </c:pt>
                <c:pt idx="451">
                  <c:v>39374</c:v>
                </c:pt>
                <c:pt idx="452">
                  <c:v>39377</c:v>
                </c:pt>
                <c:pt idx="453">
                  <c:v>39378</c:v>
                </c:pt>
                <c:pt idx="454">
                  <c:v>39379</c:v>
                </c:pt>
                <c:pt idx="455">
                  <c:v>39380</c:v>
                </c:pt>
                <c:pt idx="456">
                  <c:v>39381</c:v>
                </c:pt>
                <c:pt idx="457">
                  <c:v>39384</c:v>
                </c:pt>
                <c:pt idx="458">
                  <c:v>39385</c:v>
                </c:pt>
                <c:pt idx="459">
                  <c:v>39386</c:v>
                </c:pt>
                <c:pt idx="460">
                  <c:v>39387</c:v>
                </c:pt>
                <c:pt idx="461">
                  <c:v>39388</c:v>
                </c:pt>
                <c:pt idx="462">
                  <c:v>39391</c:v>
                </c:pt>
                <c:pt idx="463">
                  <c:v>39392</c:v>
                </c:pt>
                <c:pt idx="464">
                  <c:v>39393</c:v>
                </c:pt>
                <c:pt idx="465">
                  <c:v>39394</c:v>
                </c:pt>
                <c:pt idx="466">
                  <c:v>39395</c:v>
                </c:pt>
                <c:pt idx="467">
                  <c:v>39398</c:v>
                </c:pt>
                <c:pt idx="468">
                  <c:v>39399</c:v>
                </c:pt>
                <c:pt idx="469">
                  <c:v>39400</c:v>
                </c:pt>
                <c:pt idx="470">
                  <c:v>39401</c:v>
                </c:pt>
                <c:pt idx="471">
                  <c:v>39402</c:v>
                </c:pt>
                <c:pt idx="472">
                  <c:v>39405</c:v>
                </c:pt>
                <c:pt idx="473">
                  <c:v>39406</c:v>
                </c:pt>
                <c:pt idx="474">
                  <c:v>39407</c:v>
                </c:pt>
                <c:pt idx="475">
                  <c:v>39409</c:v>
                </c:pt>
                <c:pt idx="476">
                  <c:v>39412</c:v>
                </c:pt>
                <c:pt idx="477">
                  <c:v>39413</c:v>
                </c:pt>
                <c:pt idx="478">
                  <c:v>39414</c:v>
                </c:pt>
                <c:pt idx="479">
                  <c:v>39415</c:v>
                </c:pt>
                <c:pt idx="480">
                  <c:v>39416</c:v>
                </c:pt>
                <c:pt idx="481">
                  <c:v>39419</c:v>
                </c:pt>
                <c:pt idx="482">
                  <c:v>39420</c:v>
                </c:pt>
                <c:pt idx="483">
                  <c:v>39421</c:v>
                </c:pt>
                <c:pt idx="484">
                  <c:v>39422</c:v>
                </c:pt>
                <c:pt idx="485">
                  <c:v>39423</c:v>
                </c:pt>
                <c:pt idx="486">
                  <c:v>39426</c:v>
                </c:pt>
                <c:pt idx="487">
                  <c:v>39427</c:v>
                </c:pt>
                <c:pt idx="488">
                  <c:v>39428</c:v>
                </c:pt>
                <c:pt idx="489">
                  <c:v>39429</c:v>
                </c:pt>
                <c:pt idx="490">
                  <c:v>39430</c:v>
                </c:pt>
                <c:pt idx="491">
                  <c:v>39433</c:v>
                </c:pt>
                <c:pt idx="492">
                  <c:v>39434</c:v>
                </c:pt>
                <c:pt idx="493">
                  <c:v>39435</c:v>
                </c:pt>
                <c:pt idx="494">
                  <c:v>39436</c:v>
                </c:pt>
                <c:pt idx="495">
                  <c:v>39437</c:v>
                </c:pt>
                <c:pt idx="496">
                  <c:v>39440</c:v>
                </c:pt>
                <c:pt idx="497">
                  <c:v>39442</c:v>
                </c:pt>
                <c:pt idx="498">
                  <c:v>39443</c:v>
                </c:pt>
                <c:pt idx="499">
                  <c:v>39444</c:v>
                </c:pt>
                <c:pt idx="500">
                  <c:v>39447</c:v>
                </c:pt>
                <c:pt idx="501">
                  <c:v>39449</c:v>
                </c:pt>
                <c:pt idx="502">
                  <c:v>39450</c:v>
                </c:pt>
                <c:pt idx="503">
                  <c:v>39451</c:v>
                </c:pt>
                <c:pt idx="504">
                  <c:v>39454</c:v>
                </c:pt>
                <c:pt idx="505">
                  <c:v>39455</c:v>
                </c:pt>
                <c:pt idx="506">
                  <c:v>39456</c:v>
                </c:pt>
                <c:pt idx="507">
                  <c:v>39457</c:v>
                </c:pt>
                <c:pt idx="508">
                  <c:v>39458</c:v>
                </c:pt>
                <c:pt idx="509">
                  <c:v>39461</c:v>
                </c:pt>
                <c:pt idx="510">
                  <c:v>39462</c:v>
                </c:pt>
                <c:pt idx="511">
                  <c:v>39463</c:v>
                </c:pt>
                <c:pt idx="512">
                  <c:v>39464</c:v>
                </c:pt>
                <c:pt idx="513">
                  <c:v>39465</c:v>
                </c:pt>
                <c:pt idx="514">
                  <c:v>39469</c:v>
                </c:pt>
                <c:pt idx="515">
                  <c:v>39470</c:v>
                </c:pt>
                <c:pt idx="516">
                  <c:v>39471</c:v>
                </c:pt>
                <c:pt idx="517">
                  <c:v>39472</c:v>
                </c:pt>
                <c:pt idx="518">
                  <c:v>39475</c:v>
                </c:pt>
                <c:pt idx="519">
                  <c:v>39476</c:v>
                </c:pt>
                <c:pt idx="520">
                  <c:v>39477</c:v>
                </c:pt>
                <c:pt idx="521">
                  <c:v>39478</c:v>
                </c:pt>
                <c:pt idx="522">
                  <c:v>39479</c:v>
                </c:pt>
                <c:pt idx="523">
                  <c:v>39482</c:v>
                </c:pt>
                <c:pt idx="524">
                  <c:v>39483</c:v>
                </c:pt>
                <c:pt idx="525">
                  <c:v>39484</c:v>
                </c:pt>
                <c:pt idx="526">
                  <c:v>39485</c:v>
                </c:pt>
                <c:pt idx="527">
                  <c:v>39486</c:v>
                </c:pt>
                <c:pt idx="528">
                  <c:v>39489</c:v>
                </c:pt>
                <c:pt idx="529">
                  <c:v>39490</c:v>
                </c:pt>
                <c:pt idx="530">
                  <c:v>39491</c:v>
                </c:pt>
                <c:pt idx="531">
                  <c:v>39492</c:v>
                </c:pt>
                <c:pt idx="532">
                  <c:v>39493</c:v>
                </c:pt>
                <c:pt idx="533">
                  <c:v>39497</c:v>
                </c:pt>
                <c:pt idx="534">
                  <c:v>39498</c:v>
                </c:pt>
                <c:pt idx="535">
                  <c:v>39499</c:v>
                </c:pt>
                <c:pt idx="536">
                  <c:v>39500</c:v>
                </c:pt>
                <c:pt idx="537">
                  <c:v>39503</c:v>
                </c:pt>
                <c:pt idx="538">
                  <c:v>39504</c:v>
                </c:pt>
                <c:pt idx="539">
                  <c:v>39505</c:v>
                </c:pt>
                <c:pt idx="540">
                  <c:v>39506</c:v>
                </c:pt>
                <c:pt idx="541">
                  <c:v>39507</c:v>
                </c:pt>
                <c:pt idx="542">
                  <c:v>39510</c:v>
                </c:pt>
                <c:pt idx="543">
                  <c:v>39511</c:v>
                </c:pt>
                <c:pt idx="544">
                  <c:v>39512</c:v>
                </c:pt>
                <c:pt idx="545">
                  <c:v>39513</c:v>
                </c:pt>
                <c:pt idx="546">
                  <c:v>39514</c:v>
                </c:pt>
                <c:pt idx="547">
                  <c:v>39517</c:v>
                </c:pt>
                <c:pt idx="548">
                  <c:v>39518</c:v>
                </c:pt>
                <c:pt idx="549">
                  <c:v>39519</c:v>
                </c:pt>
                <c:pt idx="550">
                  <c:v>39520</c:v>
                </c:pt>
                <c:pt idx="551">
                  <c:v>39521</c:v>
                </c:pt>
                <c:pt idx="552">
                  <c:v>39524</c:v>
                </c:pt>
                <c:pt idx="553">
                  <c:v>39525</c:v>
                </c:pt>
                <c:pt idx="554">
                  <c:v>39526</c:v>
                </c:pt>
                <c:pt idx="555">
                  <c:v>39527</c:v>
                </c:pt>
                <c:pt idx="556">
                  <c:v>39531</c:v>
                </c:pt>
                <c:pt idx="557">
                  <c:v>39532</c:v>
                </c:pt>
                <c:pt idx="558">
                  <c:v>39533</c:v>
                </c:pt>
                <c:pt idx="559">
                  <c:v>39534</c:v>
                </c:pt>
                <c:pt idx="560">
                  <c:v>39535</c:v>
                </c:pt>
                <c:pt idx="561">
                  <c:v>39538</c:v>
                </c:pt>
                <c:pt idx="562">
                  <c:v>39539</c:v>
                </c:pt>
                <c:pt idx="563">
                  <c:v>39540</c:v>
                </c:pt>
                <c:pt idx="564">
                  <c:v>39541</c:v>
                </c:pt>
                <c:pt idx="565">
                  <c:v>39542</c:v>
                </c:pt>
                <c:pt idx="566">
                  <c:v>39545</c:v>
                </c:pt>
                <c:pt idx="567">
                  <c:v>39546</c:v>
                </c:pt>
                <c:pt idx="568">
                  <c:v>39547</c:v>
                </c:pt>
                <c:pt idx="569">
                  <c:v>39548</c:v>
                </c:pt>
                <c:pt idx="570">
                  <c:v>39549</c:v>
                </c:pt>
                <c:pt idx="571">
                  <c:v>39552</c:v>
                </c:pt>
                <c:pt idx="572">
                  <c:v>39553</c:v>
                </c:pt>
                <c:pt idx="573">
                  <c:v>39554</c:v>
                </c:pt>
                <c:pt idx="574">
                  <c:v>39555</c:v>
                </c:pt>
                <c:pt idx="575">
                  <c:v>39556</c:v>
                </c:pt>
                <c:pt idx="576">
                  <c:v>39559</c:v>
                </c:pt>
                <c:pt idx="577">
                  <c:v>39560</c:v>
                </c:pt>
                <c:pt idx="578">
                  <c:v>39561</c:v>
                </c:pt>
                <c:pt idx="579">
                  <c:v>39562</c:v>
                </c:pt>
                <c:pt idx="580">
                  <c:v>39563</c:v>
                </c:pt>
                <c:pt idx="581">
                  <c:v>39566</c:v>
                </c:pt>
                <c:pt idx="582">
                  <c:v>39567</c:v>
                </c:pt>
                <c:pt idx="583">
                  <c:v>39568</c:v>
                </c:pt>
                <c:pt idx="584">
                  <c:v>39569</c:v>
                </c:pt>
                <c:pt idx="585">
                  <c:v>39570</c:v>
                </c:pt>
                <c:pt idx="586">
                  <c:v>39573</c:v>
                </c:pt>
                <c:pt idx="587">
                  <c:v>39574</c:v>
                </c:pt>
                <c:pt idx="588">
                  <c:v>39575</c:v>
                </c:pt>
                <c:pt idx="589">
                  <c:v>39576</c:v>
                </c:pt>
                <c:pt idx="590">
                  <c:v>39577</c:v>
                </c:pt>
                <c:pt idx="591">
                  <c:v>39580</c:v>
                </c:pt>
                <c:pt idx="592">
                  <c:v>39581</c:v>
                </c:pt>
                <c:pt idx="593">
                  <c:v>39582</c:v>
                </c:pt>
                <c:pt idx="594">
                  <c:v>39583</c:v>
                </c:pt>
                <c:pt idx="595">
                  <c:v>39584</c:v>
                </c:pt>
                <c:pt idx="596">
                  <c:v>39587</c:v>
                </c:pt>
                <c:pt idx="597">
                  <c:v>39588</c:v>
                </c:pt>
                <c:pt idx="598">
                  <c:v>39589</c:v>
                </c:pt>
                <c:pt idx="599">
                  <c:v>39590</c:v>
                </c:pt>
                <c:pt idx="600">
                  <c:v>39591</c:v>
                </c:pt>
                <c:pt idx="601">
                  <c:v>39595</c:v>
                </c:pt>
                <c:pt idx="602">
                  <c:v>39596</c:v>
                </c:pt>
                <c:pt idx="603">
                  <c:v>39597</c:v>
                </c:pt>
                <c:pt idx="604">
                  <c:v>39598</c:v>
                </c:pt>
                <c:pt idx="605">
                  <c:v>39601</c:v>
                </c:pt>
                <c:pt idx="606">
                  <c:v>39602</c:v>
                </c:pt>
                <c:pt idx="607">
                  <c:v>39603</c:v>
                </c:pt>
                <c:pt idx="608">
                  <c:v>39604</c:v>
                </c:pt>
                <c:pt idx="609">
                  <c:v>39605</c:v>
                </c:pt>
                <c:pt idx="610">
                  <c:v>39608</c:v>
                </c:pt>
                <c:pt idx="611">
                  <c:v>39609</c:v>
                </c:pt>
                <c:pt idx="612">
                  <c:v>39610</c:v>
                </c:pt>
                <c:pt idx="613">
                  <c:v>39611</c:v>
                </c:pt>
                <c:pt idx="614">
                  <c:v>39612</c:v>
                </c:pt>
                <c:pt idx="615">
                  <c:v>39615</c:v>
                </c:pt>
                <c:pt idx="616">
                  <c:v>39616</c:v>
                </c:pt>
                <c:pt idx="617">
                  <c:v>39617</c:v>
                </c:pt>
                <c:pt idx="618">
                  <c:v>39618</c:v>
                </c:pt>
                <c:pt idx="619">
                  <c:v>39619</c:v>
                </c:pt>
                <c:pt idx="620">
                  <c:v>39622</c:v>
                </c:pt>
                <c:pt idx="621">
                  <c:v>39623</c:v>
                </c:pt>
                <c:pt idx="622">
                  <c:v>39624</c:v>
                </c:pt>
                <c:pt idx="623">
                  <c:v>39625</c:v>
                </c:pt>
                <c:pt idx="624">
                  <c:v>39626</c:v>
                </c:pt>
                <c:pt idx="625">
                  <c:v>39629</c:v>
                </c:pt>
                <c:pt idx="626">
                  <c:v>39630</c:v>
                </c:pt>
                <c:pt idx="627">
                  <c:v>39631</c:v>
                </c:pt>
                <c:pt idx="628">
                  <c:v>39632</c:v>
                </c:pt>
                <c:pt idx="629">
                  <c:v>39636</c:v>
                </c:pt>
                <c:pt idx="630">
                  <c:v>39637</c:v>
                </c:pt>
                <c:pt idx="631">
                  <c:v>39638</c:v>
                </c:pt>
                <c:pt idx="632">
                  <c:v>39639</c:v>
                </c:pt>
                <c:pt idx="633">
                  <c:v>39640</c:v>
                </c:pt>
                <c:pt idx="634">
                  <c:v>39643</c:v>
                </c:pt>
                <c:pt idx="635">
                  <c:v>39644</c:v>
                </c:pt>
                <c:pt idx="636">
                  <c:v>39645</c:v>
                </c:pt>
                <c:pt idx="637">
                  <c:v>39646</c:v>
                </c:pt>
                <c:pt idx="638">
                  <c:v>39647</c:v>
                </c:pt>
                <c:pt idx="639">
                  <c:v>39650</c:v>
                </c:pt>
                <c:pt idx="640">
                  <c:v>39651</c:v>
                </c:pt>
                <c:pt idx="641">
                  <c:v>39652</c:v>
                </c:pt>
                <c:pt idx="642">
                  <c:v>39653</c:v>
                </c:pt>
                <c:pt idx="643">
                  <c:v>39654</c:v>
                </c:pt>
                <c:pt idx="644">
                  <c:v>39657</c:v>
                </c:pt>
                <c:pt idx="645">
                  <c:v>39658</c:v>
                </c:pt>
                <c:pt idx="646">
                  <c:v>39659</c:v>
                </c:pt>
                <c:pt idx="647">
                  <c:v>39660</c:v>
                </c:pt>
                <c:pt idx="648">
                  <c:v>39661</c:v>
                </c:pt>
                <c:pt idx="649">
                  <c:v>39664</c:v>
                </c:pt>
                <c:pt idx="650">
                  <c:v>39665</c:v>
                </c:pt>
                <c:pt idx="651">
                  <c:v>39666</c:v>
                </c:pt>
                <c:pt idx="652">
                  <c:v>39667</c:v>
                </c:pt>
                <c:pt idx="653">
                  <c:v>39668</c:v>
                </c:pt>
                <c:pt idx="654">
                  <c:v>39671</c:v>
                </c:pt>
                <c:pt idx="655">
                  <c:v>39672</c:v>
                </c:pt>
                <c:pt idx="656">
                  <c:v>39673</c:v>
                </c:pt>
                <c:pt idx="657">
                  <c:v>39674</c:v>
                </c:pt>
                <c:pt idx="658">
                  <c:v>39675</c:v>
                </c:pt>
                <c:pt idx="659">
                  <c:v>39678</c:v>
                </c:pt>
                <c:pt idx="660">
                  <c:v>39679</c:v>
                </c:pt>
                <c:pt idx="661">
                  <c:v>39680</c:v>
                </c:pt>
                <c:pt idx="662">
                  <c:v>39681</c:v>
                </c:pt>
                <c:pt idx="663">
                  <c:v>39682</c:v>
                </c:pt>
                <c:pt idx="664">
                  <c:v>39685</c:v>
                </c:pt>
                <c:pt idx="665">
                  <c:v>39686</c:v>
                </c:pt>
                <c:pt idx="666">
                  <c:v>39687</c:v>
                </c:pt>
                <c:pt idx="667">
                  <c:v>39688</c:v>
                </c:pt>
                <c:pt idx="668">
                  <c:v>39689</c:v>
                </c:pt>
                <c:pt idx="669">
                  <c:v>39693</c:v>
                </c:pt>
                <c:pt idx="670">
                  <c:v>39694</c:v>
                </c:pt>
                <c:pt idx="671">
                  <c:v>39695</c:v>
                </c:pt>
                <c:pt idx="672">
                  <c:v>39696</c:v>
                </c:pt>
                <c:pt idx="673">
                  <c:v>39699</c:v>
                </c:pt>
                <c:pt idx="674">
                  <c:v>39700</c:v>
                </c:pt>
                <c:pt idx="675">
                  <c:v>39701</c:v>
                </c:pt>
                <c:pt idx="676">
                  <c:v>39702</c:v>
                </c:pt>
                <c:pt idx="677">
                  <c:v>39703</c:v>
                </c:pt>
                <c:pt idx="678">
                  <c:v>39706</c:v>
                </c:pt>
                <c:pt idx="679">
                  <c:v>39707</c:v>
                </c:pt>
                <c:pt idx="680">
                  <c:v>39708</c:v>
                </c:pt>
                <c:pt idx="681">
                  <c:v>39709</c:v>
                </c:pt>
                <c:pt idx="682">
                  <c:v>39710</c:v>
                </c:pt>
                <c:pt idx="683">
                  <c:v>39713</c:v>
                </c:pt>
                <c:pt idx="684">
                  <c:v>39714</c:v>
                </c:pt>
                <c:pt idx="685">
                  <c:v>39715</c:v>
                </c:pt>
                <c:pt idx="686">
                  <c:v>39716</c:v>
                </c:pt>
                <c:pt idx="687">
                  <c:v>39717</c:v>
                </c:pt>
                <c:pt idx="688">
                  <c:v>39720</c:v>
                </c:pt>
                <c:pt idx="689">
                  <c:v>39721</c:v>
                </c:pt>
                <c:pt idx="690">
                  <c:v>39722</c:v>
                </c:pt>
                <c:pt idx="691">
                  <c:v>39723</c:v>
                </c:pt>
                <c:pt idx="692">
                  <c:v>39724</c:v>
                </c:pt>
                <c:pt idx="693">
                  <c:v>39727</c:v>
                </c:pt>
                <c:pt idx="694">
                  <c:v>39728</c:v>
                </c:pt>
                <c:pt idx="695">
                  <c:v>39729</c:v>
                </c:pt>
                <c:pt idx="696">
                  <c:v>39730</c:v>
                </c:pt>
                <c:pt idx="697">
                  <c:v>39731</c:v>
                </c:pt>
                <c:pt idx="698">
                  <c:v>39734</c:v>
                </c:pt>
                <c:pt idx="699">
                  <c:v>39735</c:v>
                </c:pt>
                <c:pt idx="700">
                  <c:v>39736</c:v>
                </c:pt>
                <c:pt idx="701">
                  <c:v>39737</c:v>
                </c:pt>
                <c:pt idx="702">
                  <c:v>39738</c:v>
                </c:pt>
                <c:pt idx="703">
                  <c:v>39741</c:v>
                </c:pt>
                <c:pt idx="704">
                  <c:v>39742</c:v>
                </c:pt>
                <c:pt idx="705">
                  <c:v>39743</c:v>
                </c:pt>
                <c:pt idx="706">
                  <c:v>39744</c:v>
                </c:pt>
                <c:pt idx="707">
                  <c:v>39745</c:v>
                </c:pt>
                <c:pt idx="708">
                  <c:v>39748</c:v>
                </c:pt>
                <c:pt idx="709">
                  <c:v>39749</c:v>
                </c:pt>
                <c:pt idx="710">
                  <c:v>39750</c:v>
                </c:pt>
                <c:pt idx="711">
                  <c:v>39751</c:v>
                </c:pt>
                <c:pt idx="712">
                  <c:v>39752</c:v>
                </c:pt>
                <c:pt idx="713">
                  <c:v>39755</c:v>
                </c:pt>
                <c:pt idx="714">
                  <c:v>39756</c:v>
                </c:pt>
                <c:pt idx="715">
                  <c:v>39757</c:v>
                </c:pt>
                <c:pt idx="716">
                  <c:v>39758</c:v>
                </c:pt>
                <c:pt idx="717">
                  <c:v>39759</c:v>
                </c:pt>
                <c:pt idx="718">
                  <c:v>39762</c:v>
                </c:pt>
                <c:pt idx="719">
                  <c:v>39763</c:v>
                </c:pt>
                <c:pt idx="720">
                  <c:v>39764</c:v>
                </c:pt>
                <c:pt idx="721">
                  <c:v>39765</c:v>
                </c:pt>
                <c:pt idx="722">
                  <c:v>39766</c:v>
                </c:pt>
                <c:pt idx="723">
                  <c:v>39769</c:v>
                </c:pt>
                <c:pt idx="724">
                  <c:v>39770</c:v>
                </c:pt>
                <c:pt idx="725">
                  <c:v>39771</c:v>
                </c:pt>
                <c:pt idx="726">
                  <c:v>39772</c:v>
                </c:pt>
                <c:pt idx="727">
                  <c:v>39773</c:v>
                </c:pt>
                <c:pt idx="728">
                  <c:v>39776</c:v>
                </c:pt>
                <c:pt idx="729">
                  <c:v>39777</c:v>
                </c:pt>
                <c:pt idx="730">
                  <c:v>39778</c:v>
                </c:pt>
                <c:pt idx="731">
                  <c:v>39780</c:v>
                </c:pt>
                <c:pt idx="732">
                  <c:v>39783</c:v>
                </c:pt>
                <c:pt idx="733">
                  <c:v>39784</c:v>
                </c:pt>
                <c:pt idx="734">
                  <c:v>39785</c:v>
                </c:pt>
                <c:pt idx="735">
                  <c:v>39786</c:v>
                </c:pt>
                <c:pt idx="736">
                  <c:v>39787</c:v>
                </c:pt>
                <c:pt idx="737">
                  <c:v>39790</c:v>
                </c:pt>
                <c:pt idx="738">
                  <c:v>39791</c:v>
                </c:pt>
                <c:pt idx="739">
                  <c:v>39792</c:v>
                </c:pt>
                <c:pt idx="740">
                  <c:v>39793</c:v>
                </c:pt>
                <c:pt idx="741">
                  <c:v>39794</c:v>
                </c:pt>
                <c:pt idx="742">
                  <c:v>39797</c:v>
                </c:pt>
                <c:pt idx="743">
                  <c:v>39798</c:v>
                </c:pt>
                <c:pt idx="744">
                  <c:v>39799</c:v>
                </c:pt>
                <c:pt idx="745">
                  <c:v>39800</c:v>
                </c:pt>
                <c:pt idx="746">
                  <c:v>39801</c:v>
                </c:pt>
                <c:pt idx="747">
                  <c:v>39804</c:v>
                </c:pt>
                <c:pt idx="748">
                  <c:v>39805</c:v>
                </c:pt>
                <c:pt idx="749">
                  <c:v>39806</c:v>
                </c:pt>
                <c:pt idx="750">
                  <c:v>39808</c:v>
                </c:pt>
                <c:pt idx="751">
                  <c:v>39811</c:v>
                </c:pt>
                <c:pt idx="752">
                  <c:v>39812</c:v>
                </c:pt>
                <c:pt idx="753">
                  <c:v>39813</c:v>
                </c:pt>
                <c:pt idx="754">
                  <c:v>39815</c:v>
                </c:pt>
                <c:pt idx="755">
                  <c:v>39818</c:v>
                </c:pt>
                <c:pt idx="756">
                  <c:v>39819</c:v>
                </c:pt>
                <c:pt idx="757">
                  <c:v>39820</c:v>
                </c:pt>
                <c:pt idx="758">
                  <c:v>39821</c:v>
                </c:pt>
                <c:pt idx="759">
                  <c:v>39822</c:v>
                </c:pt>
                <c:pt idx="760">
                  <c:v>39825</c:v>
                </c:pt>
                <c:pt idx="761">
                  <c:v>39826</c:v>
                </c:pt>
                <c:pt idx="762">
                  <c:v>39827</c:v>
                </c:pt>
                <c:pt idx="763">
                  <c:v>39828</c:v>
                </c:pt>
                <c:pt idx="764">
                  <c:v>39829</c:v>
                </c:pt>
                <c:pt idx="765">
                  <c:v>39833</c:v>
                </c:pt>
                <c:pt idx="766">
                  <c:v>39834</c:v>
                </c:pt>
                <c:pt idx="767">
                  <c:v>39835</c:v>
                </c:pt>
                <c:pt idx="768">
                  <c:v>39836</c:v>
                </c:pt>
                <c:pt idx="769">
                  <c:v>39839</c:v>
                </c:pt>
                <c:pt idx="770">
                  <c:v>39840</c:v>
                </c:pt>
                <c:pt idx="771">
                  <c:v>39841</c:v>
                </c:pt>
                <c:pt idx="772">
                  <c:v>39842</c:v>
                </c:pt>
                <c:pt idx="773">
                  <c:v>39843</c:v>
                </c:pt>
                <c:pt idx="774">
                  <c:v>39846</c:v>
                </c:pt>
                <c:pt idx="775">
                  <c:v>39847</c:v>
                </c:pt>
                <c:pt idx="776">
                  <c:v>39848</c:v>
                </c:pt>
                <c:pt idx="777">
                  <c:v>39849</c:v>
                </c:pt>
                <c:pt idx="778">
                  <c:v>39850</c:v>
                </c:pt>
                <c:pt idx="779">
                  <c:v>39853</c:v>
                </c:pt>
                <c:pt idx="780">
                  <c:v>39854</c:v>
                </c:pt>
                <c:pt idx="781">
                  <c:v>39855</c:v>
                </c:pt>
                <c:pt idx="782">
                  <c:v>39856</c:v>
                </c:pt>
                <c:pt idx="783">
                  <c:v>39857</c:v>
                </c:pt>
                <c:pt idx="784">
                  <c:v>39861</c:v>
                </c:pt>
                <c:pt idx="785">
                  <c:v>39862</c:v>
                </c:pt>
                <c:pt idx="786">
                  <c:v>39863</c:v>
                </c:pt>
                <c:pt idx="787">
                  <c:v>39864</c:v>
                </c:pt>
                <c:pt idx="788">
                  <c:v>39867</c:v>
                </c:pt>
                <c:pt idx="789">
                  <c:v>39868</c:v>
                </c:pt>
                <c:pt idx="790">
                  <c:v>39869</c:v>
                </c:pt>
                <c:pt idx="791">
                  <c:v>39870</c:v>
                </c:pt>
                <c:pt idx="792">
                  <c:v>39871</c:v>
                </c:pt>
                <c:pt idx="793">
                  <c:v>39874</c:v>
                </c:pt>
                <c:pt idx="794">
                  <c:v>39875</c:v>
                </c:pt>
                <c:pt idx="795">
                  <c:v>39876</c:v>
                </c:pt>
                <c:pt idx="796">
                  <c:v>39877</c:v>
                </c:pt>
                <c:pt idx="797">
                  <c:v>39878</c:v>
                </c:pt>
                <c:pt idx="798">
                  <c:v>39881</c:v>
                </c:pt>
                <c:pt idx="799">
                  <c:v>39882</c:v>
                </c:pt>
                <c:pt idx="800">
                  <c:v>39883</c:v>
                </c:pt>
                <c:pt idx="801">
                  <c:v>39884</c:v>
                </c:pt>
                <c:pt idx="802">
                  <c:v>39885</c:v>
                </c:pt>
                <c:pt idx="803">
                  <c:v>39888</c:v>
                </c:pt>
                <c:pt idx="804">
                  <c:v>39889</c:v>
                </c:pt>
                <c:pt idx="805">
                  <c:v>39890</c:v>
                </c:pt>
                <c:pt idx="806">
                  <c:v>39891</c:v>
                </c:pt>
                <c:pt idx="807">
                  <c:v>39892</c:v>
                </c:pt>
                <c:pt idx="808">
                  <c:v>39895</c:v>
                </c:pt>
                <c:pt idx="809">
                  <c:v>39896</c:v>
                </c:pt>
                <c:pt idx="810">
                  <c:v>39897</c:v>
                </c:pt>
                <c:pt idx="811">
                  <c:v>39898</c:v>
                </c:pt>
                <c:pt idx="812">
                  <c:v>39899</c:v>
                </c:pt>
                <c:pt idx="813">
                  <c:v>39902</c:v>
                </c:pt>
                <c:pt idx="814">
                  <c:v>39903</c:v>
                </c:pt>
                <c:pt idx="815">
                  <c:v>39904</c:v>
                </c:pt>
                <c:pt idx="816">
                  <c:v>39905</c:v>
                </c:pt>
                <c:pt idx="817">
                  <c:v>39906</c:v>
                </c:pt>
                <c:pt idx="818">
                  <c:v>39909</c:v>
                </c:pt>
                <c:pt idx="819">
                  <c:v>39910</c:v>
                </c:pt>
                <c:pt idx="820">
                  <c:v>39911</c:v>
                </c:pt>
                <c:pt idx="821">
                  <c:v>39912</c:v>
                </c:pt>
                <c:pt idx="822">
                  <c:v>39916</c:v>
                </c:pt>
                <c:pt idx="823">
                  <c:v>39917</c:v>
                </c:pt>
                <c:pt idx="824">
                  <c:v>39918</c:v>
                </c:pt>
                <c:pt idx="825">
                  <c:v>39919</c:v>
                </c:pt>
                <c:pt idx="826">
                  <c:v>39920</c:v>
                </c:pt>
                <c:pt idx="827">
                  <c:v>39923</c:v>
                </c:pt>
                <c:pt idx="828">
                  <c:v>39924</c:v>
                </c:pt>
                <c:pt idx="829">
                  <c:v>39925</c:v>
                </c:pt>
                <c:pt idx="830">
                  <c:v>39926</c:v>
                </c:pt>
                <c:pt idx="831">
                  <c:v>39927</c:v>
                </c:pt>
                <c:pt idx="832">
                  <c:v>39930</c:v>
                </c:pt>
                <c:pt idx="833">
                  <c:v>39931</c:v>
                </c:pt>
                <c:pt idx="834">
                  <c:v>39932</c:v>
                </c:pt>
                <c:pt idx="835">
                  <c:v>39933</c:v>
                </c:pt>
                <c:pt idx="836">
                  <c:v>39934</c:v>
                </c:pt>
                <c:pt idx="837">
                  <c:v>39937</c:v>
                </c:pt>
                <c:pt idx="838">
                  <c:v>39938</c:v>
                </c:pt>
                <c:pt idx="839">
                  <c:v>39939</c:v>
                </c:pt>
                <c:pt idx="840">
                  <c:v>39940</c:v>
                </c:pt>
                <c:pt idx="841">
                  <c:v>39941</c:v>
                </c:pt>
                <c:pt idx="842">
                  <c:v>39944</c:v>
                </c:pt>
                <c:pt idx="843">
                  <c:v>39945</c:v>
                </c:pt>
                <c:pt idx="844">
                  <c:v>39946</c:v>
                </c:pt>
                <c:pt idx="845">
                  <c:v>39947</c:v>
                </c:pt>
                <c:pt idx="846">
                  <c:v>39948</c:v>
                </c:pt>
                <c:pt idx="847">
                  <c:v>39951</c:v>
                </c:pt>
                <c:pt idx="848">
                  <c:v>39952</c:v>
                </c:pt>
                <c:pt idx="849">
                  <c:v>39953</c:v>
                </c:pt>
                <c:pt idx="850">
                  <c:v>39954</c:v>
                </c:pt>
                <c:pt idx="851">
                  <c:v>39955</c:v>
                </c:pt>
                <c:pt idx="852">
                  <c:v>39959</c:v>
                </c:pt>
                <c:pt idx="853">
                  <c:v>39960</c:v>
                </c:pt>
                <c:pt idx="854">
                  <c:v>39961</c:v>
                </c:pt>
                <c:pt idx="855">
                  <c:v>39962</c:v>
                </c:pt>
                <c:pt idx="856">
                  <c:v>39965</c:v>
                </c:pt>
                <c:pt idx="857">
                  <c:v>39966</c:v>
                </c:pt>
                <c:pt idx="858">
                  <c:v>39967</c:v>
                </c:pt>
                <c:pt idx="859">
                  <c:v>39968</c:v>
                </c:pt>
                <c:pt idx="860">
                  <c:v>39969</c:v>
                </c:pt>
                <c:pt idx="861">
                  <c:v>39972</c:v>
                </c:pt>
                <c:pt idx="862">
                  <c:v>39973</c:v>
                </c:pt>
                <c:pt idx="863">
                  <c:v>39974</c:v>
                </c:pt>
                <c:pt idx="864">
                  <c:v>39975</c:v>
                </c:pt>
                <c:pt idx="865">
                  <c:v>39976</c:v>
                </c:pt>
                <c:pt idx="866">
                  <c:v>39979</c:v>
                </c:pt>
                <c:pt idx="867">
                  <c:v>39980</c:v>
                </c:pt>
                <c:pt idx="868">
                  <c:v>39981</c:v>
                </c:pt>
                <c:pt idx="869">
                  <c:v>39982</c:v>
                </c:pt>
                <c:pt idx="870">
                  <c:v>39983</c:v>
                </c:pt>
                <c:pt idx="871">
                  <c:v>39986</c:v>
                </c:pt>
                <c:pt idx="872">
                  <c:v>39987</c:v>
                </c:pt>
                <c:pt idx="873">
                  <c:v>39988</c:v>
                </c:pt>
                <c:pt idx="874">
                  <c:v>39989</c:v>
                </c:pt>
                <c:pt idx="875">
                  <c:v>39990</c:v>
                </c:pt>
                <c:pt idx="876">
                  <c:v>39993</c:v>
                </c:pt>
                <c:pt idx="877">
                  <c:v>39994</c:v>
                </c:pt>
                <c:pt idx="878">
                  <c:v>39995</c:v>
                </c:pt>
                <c:pt idx="879">
                  <c:v>39996</c:v>
                </c:pt>
                <c:pt idx="880">
                  <c:v>40000</c:v>
                </c:pt>
                <c:pt idx="881">
                  <c:v>40001</c:v>
                </c:pt>
                <c:pt idx="882">
                  <c:v>40002</c:v>
                </c:pt>
                <c:pt idx="883">
                  <c:v>40003</c:v>
                </c:pt>
                <c:pt idx="884">
                  <c:v>40004</c:v>
                </c:pt>
                <c:pt idx="885">
                  <c:v>40007</c:v>
                </c:pt>
                <c:pt idx="886">
                  <c:v>40008</c:v>
                </c:pt>
                <c:pt idx="887">
                  <c:v>40009</c:v>
                </c:pt>
                <c:pt idx="888">
                  <c:v>40010</c:v>
                </c:pt>
                <c:pt idx="889">
                  <c:v>40011</c:v>
                </c:pt>
                <c:pt idx="890">
                  <c:v>40014</c:v>
                </c:pt>
                <c:pt idx="891">
                  <c:v>40015</c:v>
                </c:pt>
                <c:pt idx="892">
                  <c:v>40016</c:v>
                </c:pt>
                <c:pt idx="893">
                  <c:v>40017</c:v>
                </c:pt>
                <c:pt idx="894">
                  <c:v>40018</c:v>
                </c:pt>
                <c:pt idx="895">
                  <c:v>40021</c:v>
                </c:pt>
                <c:pt idx="896">
                  <c:v>40022</c:v>
                </c:pt>
                <c:pt idx="897">
                  <c:v>40023</c:v>
                </c:pt>
                <c:pt idx="898">
                  <c:v>40024</c:v>
                </c:pt>
                <c:pt idx="899">
                  <c:v>40025</c:v>
                </c:pt>
                <c:pt idx="900">
                  <c:v>40028</c:v>
                </c:pt>
                <c:pt idx="901">
                  <c:v>40029</c:v>
                </c:pt>
                <c:pt idx="902">
                  <c:v>40030</c:v>
                </c:pt>
                <c:pt idx="903">
                  <c:v>40031</c:v>
                </c:pt>
                <c:pt idx="904">
                  <c:v>40032</c:v>
                </c:pt>
                <c:pt idx="905">
                  <c:v>40035</c:v>
                </c:pt>
                <c:pt idx="906">
                  <c:v>40036</c:v>
                </c:pt>
                <c:pt idx="907">
                  <c:v>40037</c:v>
                </c:pt>
                <c:pt idx="908">
                  <c:v>40038</c:v>
                </c:pt>
                <c:pt idx="909">
                  <c:v>40039</c:v>
                </c:pt>
                <c:pt idx="910">
                  <c:v>40042</c:v>
                </c:pt>
                <c:pt idx="911">
                  <c:v>40043</c:v>
                </c:pt>
                <c:pt idx="912">
                  <c:v>40044</c:v>
                </c:pt>
                <c:pt idx="913">
                  <c:v>40045</c:v>
                </c:pt>
                <c:pt idx="914">
                  <c:v>40046</c:v>
                </c:pt>
                <c:pt idx="915">
                  <c:v>40049</c:v>
                </c:pt>
                <c:pt idx="916">
                  <c:v>40050</c:v>
                </c:pt>
                <c:pt idx="917">
                  <c:v>40051</c:v>
                </c:pt>
                <c:pt idx="918">
                  <c:v>40052</c:v>
                </c:pt>
                <c:pt idx="919">
                  <c:v>40053</c:v>
                </c:pt>
                <c:pt idx="920">
                  <c:v>40056</c:v>
                </c:pt>
                <c:pt idx="921">
                  <c:v>40057</c:v>
                </c:pt>
                <c:pt idx="922">
                  <c:v>40058</c:v>
                </c:pt>
                <c:pt idx="923">
                  <c:v>40059</c:v>
                </c:pt>
                <c:pt idx="924">
                  <c:v>40060</c:v>
                </c:pt>
                <c:pt idx="925">
                  <c:v>40064</c:v>
                </c:pt>
                <c:pt idx="926">
                  <c:v>40065</c:v>
                </c:pt>
                <c:pt idx="927">
                  <c:v>40066</c:v>
                </c:pt>
                <c:pt idx="928">
                  <c:v>40067</c:v>
                </c:pt>
                <c:pt idx="929">
                  <c:v>40070</c:v>
                </c:pt>
                <c:pt idx="930">
                  <c:v>40071</c:v>
                </c:pt>
                <c:pt idx="931">
                  <c:v>40072</c:v>
                </c:pt>
                <c:pt idx="932">
                  <c:v>40073</c:v>
                </c:pt>
                <c:pt idx="933">
                  <c:v>40074</c:v>
                </c:pt>
                <c:pt idx="934">
                  <c:v>40077</c:v>
                </c:pt>
                <c:pt idx="935">
                  <c:v>40078</c:v>
                </c:pt>
                <c:pt idx="936">
                  <c:v>40079</c:v>
                </c:pt>
                <c:pt idx="937">
                  <c:v>40080</c:v>
                </c:pt>
                <c:pt idx="938">
                  <c:v>40081</c:v>
                </c:pt>
                <c:pt idx="939">
                  <c:v>40084</c:v>
                </c:pt>
                <c:pt idx="940">
                  <c:v>40085</c:v>
                </c:pt>
                <c:pt idx="941">
                  <c:v>40086</c:v>
                </c:pt>
                <c:pt idx="942">
                  <c:v>40087</c:v>
                </c:pt>
                <c:pt idx="943">
                  <c:v>40088</c:v>
                </c:pt>
                <c:pt idx="944">
                  <c:v>40091</c:v>
                </c:pt>
                <c:pt idx="945">
                  <c:v>40092</c:v>
                </c:pt>
                <c:pt idx="946">
                  <c:v>40093</c:v>
                </c:pt>
                <c:pt idx="947">
                  <c:v>40094</c:v>
                </c:pt>
                <c:pt idx="948">
                  <c:v>40095</c:v>
                </c:pt>
                <c:pt idx="949">
                  <c:v>40098</c:v>
                </c:pt>
                <c:pt idx="950">
                  <c:v>40099</c:v>
                </c:pt>
                <c:pt idx="951">
                  <c:v>40100</c:v>
                </c:pt>
                <c:pt idx="952">
                  <c:v>40101</c:v>
                </c:pt>
                <c:pt idx="953">
                  <c:v>40102</c:v>
                </c:pt>
                <c:pt idx="954">
                  <c:v>40105</c:v>
                </c:pt>
                <c:pt idx="955">
                  <c:v>40106</c:v>
                </c:pt>
                <c:pt idx="956">
                  <c:v>40107</c:v>
                </c:pt>
                <c:pt idx="957">
                  <c:v>40108</c:v>
                </c:pt>
                <c:pt idx="958">
                  <c:v>40109</c:v>
                </c:pt>
                <c:pt idx="959">
                  <c:v>40112</c:v>
                </c:pt>
                <c:pt idx="960">
                  <c:v>40113</c:v>
                </c:pt>
                <c:pt idx="961">
                  <c:v>40114</c:v>
                </c:pt>
                <c:pt idx="962">
                  <c:v>40115</c:v>
                </c:pt>
                <c:pt idx="963">
                  <c:v>40116</c:v>
                </c:pt>
                <c:pt idx="964">
                  <c:v>40119</c:v>
                </c:pt>
                <c:pt idx="965">
                  <c:v>40120</c:v>
                </c:pt>
                <c:pt idx="966">
                  <c:v>40121</c:v>
                </c:pt>
                <c:pt idx="967">
                  <c:v>40122</c:v>
                </c:pt>
                <c:pt idx="968">
                  <c:v>40123</c:v>
                </c:pt>
                <c:pt idx="969">
                  <c:v>40126</c:v>
                </c:pt>
                <c:pt idx="970">
                  <c:v>40127</c:v>
                </c:pt>
                <c:pt idx="971">
                  <c:v>40128</c:v>
                </c:pt>
                <c:pt idx="972">
                  <c:v>40129</c:v>
                </c:pt>
                <c:pt idx="973">
                  <c:v>40130</c:v>
                </c:pt>
                <c:pt idx="974">
                  <c:v>40133</c:v>
                </c:pt>
                <c:pt idx="975">
                  <c:v>40134</c:v>
                </c:pt>
                <c:pt idx="976">
                  <c:v>40135</c:v>
                </c:pt>
                <c:pt idx="977">
                  <c:v>40136</c:v>
                </c:pt>
                <c:pt idx="978">
                  <c:v>40137</c:v>
                </c:pt>
                <c:pt idx="979">
                  <c:v>40140</c:v>
                </c:pt>
                <c:pt idx="980">
                  <c:v>40141</c:v>
                </c:pt>
                <c:pt idx="981">
                  <c:v>40142</c:v>
                </c:pt>
                <c:pt idx="982">
                  <c:v>40144</c:v>
                </c:pt>
                <c:pt idx="983">
                  <c:v>40147</c:v>
                </c:pt>
                <c:pt idx="984">
                  <c:v>40148</c:v>
                </c:pt>
                <c:pt idx="985">
                  <c:v>40149</c:v>
                </c:pt>
                <c:pt idx="986">
                  <c:v>40150</c:v>
                </c:pt>
                <c:pt idx="987">
                  <c:v>40151</c:v>
                </c:pt>
                <c:pt idx="988">
                  <c:v>40154</c:v>
                </c:pt>
                <c:pt idx="989">
                  <c:v>40155</c:v>
                </c:pt>
                <c:pt idx="990">
                  <c:v>40156</c:v>
                </c:pt>
                <c:pt idx="991">
                  <c:v>40157</c:v>
                </c:pt>
                <c:pt idx="992">
                  <c:v>40158</c:v>
                </c:pt>
                <c:pt idx="993">
                  <c:v>40161</c:v>
                </c:pt>
                <c:pt idx="994">
                  <c:v>40162</c:v>
                </c:pt>
                <c:pt idx="995">
                  <c:v>40163</c:v>
                </c:pt>
                <c:pt idx="996">
                  <c:v>40164</c:v>
                </c:pt>
                <c:pt idx="997">
                  <c:v>40165</c:v>
                </c:pt>
                <c:pt idx="998">
                  <c:v>40168</c:v>
                </c:pt>
                <c:pt idx="999">
                  <c:v>40169</c:v>
                </c:pt>
                <c:pt idx="1000">
                  <c:v>40170</c:v>
                </c:pt>
                <c:pt idx="1001">
                  <c:v>40171</c:v>
                </c:pt>
                <c:pt idx="1002">
                  <c:v>40175</c:v>
                </c:pt>
                <c:pt idx="1003">
                  <c:v>40176</c:v>
                </c:pt>
                <c:pt idx="1004">
                  <c:v>40177</c:v>
                </c:pt>
                <c:pt idx="1005">
                  <c:v>40178</c:v>
                </c:pt>
                <c:pt idx="1006">
                  <c:v>40182</c:v>
                </c:pt>
                <c:pt idx="1007">
                  <c:v>40183</c:v>
                </c:pt>
                <c:pt idx="1008">
                  <c:v>40184</c:v>
                </c:pt>
                <c:pt idx="1009">
                  <c:v>40185</c:v>
                </c:pt>
                <c:pt idx="1010">
                  <c:v>40186</c:v>
                </c:pt>
                <c:pt idx="1011">
                  <c:v>40189</c:v>
                </c:pt>
                <c:pt idx="1012">
                  <c:v>40190</c:v>
                </c:pt>
                <c:pt idx="1013">
                  <c:v>40191</c:v>
                </c:pt>
                <c:pt idx="1014">
                  <c:v>40192</c:v>
                </c:pt>
                <c:pt idx="1015">
                  <c:v>40193</c:v>
                </c:pt>
                <c:pt idx="1016">
                  <c:v>40197</c:v>
                </c:pt>
                <c:pt idx="1017">
                  <c:v>40198</c:v>
                </c:pt>
                <c:pt idx="1018">
                  <c:v>40199</c:v>
                </c:pt>
                <c:pt idx="1019">
                  <c:v>40200</c:v>
                </c:pt>
                <c:pt idx="1020">
                  <c:v>40203</c:v>
                </c:pt>
                <c:pt idx="1021">
                  <c:v>40204</c:v>
                </c:pt>
                <c:pt idx="1022">
                  <c:v>40205</c:v>
                </c:pt>
                <c:pt idx="1023">
                  <c:v>40206</c:v>
                </c:pt>
                <c:pt idx="1024">
                  <c:v>40207</c:v>
                </c:pt>
                <c:pt idx="1025">
                  <c:v>40210</c:v>
                </c:pt>
                <c:pt idx="1026">
                  <c:v>40211</c:v>
                </c:pt>
                <c:pt idx="1027">
                  <c:v>40212</c:v>
                </c:pt>
                <c:pt idx="1028">
                  <c:v>40213</c:v>
                </c:pt>
                <c:pt idx="1029">
                  <c:v>40214</c:v>
                </c:pt>
                <c:pt idx="1030">
                  <c:v>40217</c:v>
                </c:pt>
                <c:pt idx="1031">
                  <c:v>40218</c:v>
                </c:pt>
                <c:pt idx="1032">
                  <c:v>40219</c:v>
                </c:pt>
                <c:pt idx="1033">
                  <c:v>40220</c:v>
                </c:pt>
                <c:pt idx="1034">
                  <c:v>40221</c:v>
                </c:pt>
                <c:pt idx="1035">
                  <c:v>40225</c:v>
                </c:pt>
                <c:pt idx="1036">
                  <c:v>40226</c:v>
                </c:pt>
                <c:pt idx="1037">
                  <c:v>40227</c:v>
                </c:pt>
                <c:pt idx="1038">
                  <c:v>40228</c:v>
                </c:pt>
                <c:pt idx="1039">
                  <c:v>40231</c:v>
                </c:pt>
                <c:pt idx="1040">
                  <c:v>40232</c:v>
                </c:pt>
                <c:pt idx="1041">
                  <c:v>40233</c:v>
                </c:pt>
                <c:pt idx="1042">
                  <c:v>40234</c:v>
                </c:pt>
                <c:pt idx="1043">
                  <c:v>40235</c:v>
                </c:pt>
                <c:pt idx="1044">
                  <c:v>40238</c:v>
                </c:pt>
                <c:pt idx="1045">
                  <c:v>40239</c:v>
                </c:pt>
                <c:pt idx="1046">
                  <c:v>40240</c:v>
                </c:pt>
                <c:pt idx="1047">
                  <c:v>40241</c:v>
                </c:pt>
                <c:pt idx="1048">
                  <c:v>40242</c:v>
                </c:pt>
                <c:pt idx="1049">
                  <c:v>40245</c:v>
                </c:pt>
                <c:pt idx="1050">
                  <c:v>40246</c:v>
                </c:pt>
                <c:pt idx="1051">
                  <c:v>40247</c:v>
                </c:pt>
                <c:pt idx="1052">
                  <c:v>40248</c:v>
                </c:pt>
                <c:pt idx="1053">
                  <c:v>40249</c:v>
                </c:pt>
                <c:pt idx="1054">
                  <c:v>40252</c:v>
                </c:pt>
                <c:pt idx="1055">
                  <c:v>40253</c:v>
                </c:pt>
                <c:pt idx="1056">
                  <c:v>40254</c:v>
                </c:pt>
                <c:pt idx="1057">
                  <c:v>40255</c:v>
                </c:pt>
                <c:pt idx="1058">
                  <c:v>40256</c:v>
                </c:pt>
                <c:pt idx="1059">
                  <c:v>40259</c:v>
                </c:pt>
                <c:pt idx="1060">
                  <c:v>40260</c:v>
                </c:pt>
                <c:pt idx="1061">
                  <c:v>40261</c:v>
                </c:pt>
                <c:pt idx="1062">
                  <c:v>40262</c:v>
                </c:pt>
                <c:pt idx="1063">
                  <c:v>40263</c:v>
                </c:pt>
                <c:pt idx="1064">
                  <c:v>40266</c:v>
                </c:pt>
                <c:pt idx="1065">
                  <c:v>40267</c:v>
                </c:pt>
                <c:pt idx="1066">
                  <c:v>40268</c:v>
                </c:pt>
                <c:pt idx="1067">
                  <c:v>40269</c:v>
                </c:pt>
                <c:pt idx="1068">
                  <c:v>40273</c:v>
                </c:pt>
                <c:pt idx="1069">
                  <c:v>40274</c:v>
                </c:pt>
                <c:pt idx="1070">
                  <c:v>40275</c:v>
                </c:pt>
                <c:pt idx="1071">
                  <c:v>40276</c:v>
                </c:pt>
                <c:pt idx="1072">
                  <c:v>40277</c:v>
                </c:pt>
                <c:pt idx="1073">
                  <c:v>40280</c:v>
                </c:pt>
                <c:pt idx="1074">
                  <c:v>40281</c:v>
                </c:pt>
                <c:pt idx="1075">
                  <c:v>40282</c:v>
                </c:pt>
                <c:pt idx="1076">
                  <c:v>40283</c:v>
                </c:pt>
                <c:pt idx="1077">
                  <c:v>40284</c:v>
                </c:pt>
                <c:pt idx="1078">
                  <c:v>40287</c:v>
                </c:pt>
                <c:pt idx="1079">
                  <c:v>40288</c:v>
                </c:pt>
                <c:pt idx="1080">
                  <c:v>40289</c:v>
                </c:pt>
                <c:pt idx="1081">
                  <c:v>40290</c:v>
                </c:pt>
                <c:pt idx="1082">
                  <c:v>40291</c:v>
                </c:pt>
                <c:pt idx="1083">
                  <c:v>40294</c:v>
                </c:pt>
                <c:pt idx="1084">
                  <c:v>40295</c:v>
                </c:pt>
                <c:pt idx="1085">
                  <c:v>40296</c:v>
                </c:pt>
                <c:pt idx="1086">
                  <c:v>40297</c:v>
                </c:pt>
                <c:pt idx="1087">
                  <c:v>40298</c:v>
                </c:pt>
                <c:pt idx="1088">
                  <c:v>40301</c:v>
                </c:pt>
                <c:pt idx="1089">
                  <c:v>40302</c:v>
                </c:pt>
                <c:pt idx="1090">
                  <c:v>40303</c:v>
                </c:pt>
                <c:pt idx="1091">
                  <c:v>40304</c:v>
                </c:pt>
                <c:pt idx="1092">
                  <c:v>40305</c:v>
                </c:pt>
                <c:pt idx="1093">
                  <c:v>40308</c:v>
                </c:pt>
                <c:pt idx="1094">
                  <c:v>40309</c:v>
                </c:pt>
                <c:pt idx="1095">
                  <c:v>40310</c:v>
                </c:pt>
                <c:pt idx="1096">
                  <c:v>40311</c:v>
                </c:pt>
                <c:pt idx="1097">
                  <c:v>40312</c:v>
                </c:pt>
                <c:pt idx="1098">
                  <c:v>40315</c:v>
                </c:pt>
                <c:pt idx="1099">
                  <c:v>40316</c:v>
                </c:pt>
                <c:pt idx="1100">
                  <c:v>40317</c:v>
                </c:pt>
                <c:pt idx="1101">
                  <c:v>40318</c:v>
                </c:pt>
                <c:pt idx="1102">
                  <c:v>40319</c:v>
                </c:pt>
                <c:pt idx="1103">
                  <c:v>40322</c:v>
                </c:pt>
                <c:pt idx="1104">
                  <c:v>40323</c:v>
                </c:pt>
                <c:pt idx="1105">
                  <c:v>40324</c:v>
                </c:pt>
                <c:pt idx="1106">
                  <c:v>40325</c:v>
                </c:pt>
                <c:pt idx="1107">
                  <c:v>40326</c:v>
                </c:pt>
                <c:pt idx="1108">
                  <c:v>40330</c:v>
                </c:pt>
                <c:pt idx="1109">
                  <c:v>40331</c:v>
                </c:pt>
                <c:pt idx="1110">
                  <c:v>40332</c:v>
                </c:pt>
                <c:pt idx="1111">
                  <c:v>40333</c:v>
                </c:pt>
                <c:pt idx="1112">
                  <c:v>40336</c:v>
                </c:pt>
                <c:pt idx="1113">
                  <c:v>40337</c:v>
                </c:pt>
                <c:pt idx="1114">
                  <c:v>40338</c:v>
                </c:pt>
                <c:pt idx="1115">
                  <c:v>40339</c:v>
                </c:pt>
                <c:pt idx="1116">
                  <c:v>40340</c:v>
                </c:pt>
                <c:pt idx="1117">
                  <c:v>40343</c:v>
                </c:pt>
                <c:pt idx="1118">
                  <c:v>40344</c:v>
                </c:pt>
                <c:pt idx="1119">
                  <c:v>40345</c:v>
                </c:pt>
                <c:pt idx="1120">
                  <c:v>40346</c:v>
                </c:pt>
                <c:pt idx="1121">
                  <c:v>40347</c:v>
                </c:pt>
                <c:pt idx="1122">
                  <c:v>40350</c:v>
                </c:pt>
                <c:pt idx="1123">
                  <c:v>40351</c:v>
                </c:pt>
                <c:pt idx="1124">
                  <c:v>40352</c:v>
                </c:pt>
                <c:pt idx="1125">
                  <c:v>40353</c:v>
                </c:pt>
                <c:pt idx="1126">
                  <c:v>40354</c:v>
                </c:pt>
                <c:pt idx="1127">
                  <c:v>40357</c:v>
                </c:pt>
                <c:pt idx="1128">
                  <c:v>40358</c:v>
                </c:pt>
                <c:pt idx="1129">
                  <c:v>40359</c:v>
                </c:pt>
                <c:pt idx="1130">
                  <c:v>40360</c:v>
                </c:pt>
                <c:pt idx="1131">
                  <c:v>40361</c:v>
                </c:pt>
                <c:pt idx="1132">
                  <c:v>40365</c:v>
                </c:pt>
                <c:pt idx="1133">
                  <c:v>40366</c:v>
                </c:pt>
                <c:pt idx="1134">
                  <c:v>40367</c:v>
                </c:pt>
                <c:pt idx="1135">
                  <c:v>40368</c:v>
                </c:pt>
                <c:pt idx="1136">
                  <c:v>40371</c:v>
                </c:pt>
                <c:pt idx="1137">
                  <c:v>40372</c:v>
                </c:pt>
                <c:pt idx="1138">
                  <c:v>40373</c:v>
                </c:pt>
                <c:pt idx="1139">
                  <c:v>40374</c:v>
                </c:pt>
                <c:pt idx="1140">
                  <c:v>40375</c:v>
                </c:pt>
                <c:pt idx="1141">
                  <c:v>40378</c:v>
                </c:pt>
                <c:pt idx="1142">
                  <c:v>40379</c:v>
                </c:pt>
                <c:pt idx="1143">
                  <c:v>40380</c:v>
                </c:pt>
                <c:pt idx="1144">
                  <c:v>40381</c:v>
                </c:pt>
                <c:pt idx="1145">
                  <c:v>40382</c:v>
                </c:pt>
                <c:pt idx="1146">
                  <c:v>40385</c:v>
                </c:pt>
                <c:pt idx="1147">
                  <c:v>40386</c:v>
                </c:pt>
                <c:pt idx="1148">
                  <c:v>40387</c:v>
                </c:pt>
                <c:pt idx="1149">
                  <c:v>40388</c:v>
                </c:pt>
                <c:pt idx="1150">
                  <c:v>40389</c:v>
                </c:pt>
                <c:pt idx="1151">
                  <c:v>40392</c:v>
                </c:pt>
                <c:pt idx="1152">
                  <c:v>40393</c:v>
                </c:pt>
                <c:pt idx="1153">
                  <c:v>40394</c:v>
                </c:pt>
                <c:pt idx="1154">
                  <c:v>40395</c:v>
                </c:pt>
                <c:pt idx="1155">
                  <c:v>40396</c:v>
                </c:pt>
                <c:pt idx="1156">
                  <c:v>40399</c:v>
                </c:pt>
                <c:pt idx="1157">
                  <c:v>40400</c:v>
                </c:pt>
                <c:pt idx="1158">
                  <c:v>40401</c:v>
                </c:pt>
                <c:pt idx="1159">
                  <c:v>40402</c:v>
                </c:pt>
                <c:pt idx="1160">
                  <c:v>40403</c:v>
                </c:pt>
                <c:pt idx="1161">
                  <c:v>40406</c:v>
                </c:pt>
                <c:pt idx="1162">
                  <c:v>40407</c:v>
                </c:pt>
                <c:pt idx="1163">
                  <c:v>40408</c:v>
                </c:pt>
                <c:pt idx="1164">
                  <c:v>40409</c:v>
                </c:pt>
                <c:pt idx="1165">
                  <c:v>40410</c:v>
                </c:pt>
                <c:pt idx="1166">
                  <c:v>40413</c:v>
                </c:pt>
                <c:pt idx="1167">
                  <c:v>40414</c:v>
                </c:pt>
                <c:pt idx="1168">
                  <c:v>40415</c:v>
                </c:pt>
                <c:pt idx="1169">
                  <c:v>40416</c:v>
                </c:pt>
                <c:pt idx="1170">
                  <c:v>40417</c:v>
                </c:pt>
                <c:pt idx="1171">
                  <c:v>40420</c:v>
                </c:pt>
                <c:pt idx="1172">
                  <c:v>40421</c:v>
                </c:pt>
                <c:pt idx="1173">
                  <c:v>40422</c:v>
                </c:pt>
                <c:pt idx="1174">
                  <c:v>40423</c:v>
                </c:pt>
                <c:pt idx="1175">
                  <c:v>40424</c:v>
                </c:pt>
                <c:pt idx="1176">
                  <c:v>40428</c:v>
                </c:pt>
                <c:pt idx="1177">
                  <c:v>40429</c:v>
                </c:pt>
                <c:pt idx="1178">
                  <c:v>40430</c:v>
                </c:pt>
                <c:pt idx="1179">
                  <c:v>40431</c:v>
                </c:pt>
                <c:pt idx="1180">
                  <c:v>40434</c:v>
                </c:pt>
                <c:pt idx="1181">
                  <c:v>40435</c:v>
                </c:pt>
                <c:pt idx="1182">
                  <c:v>40436</c:v>
                </c:pt>
                <c:pt idx="1183">
                  <c:v>40437</c:v>
                </c:pt>
                <c:pt idx="1184">
                  <c:v>40438</c:v>
                </c:pt>
                <c:pt idx="1185">
                  <c:v>40441</c:v>
                </c:pt>
                <c:pt idx="1186">
                  <c:v>40442</c:v>
                </c:pt>
                <c:pt idx="1187">
                  <c:v>40443</c:v>
                </c:pt>
                <c:pt idx="1188">
                  <c:v>40444</c:v>
                </c:pt>
                <c:pt idx="1189">
                  <c:v>40445</c:v>
                </c:pt>
                <c:pt idx="1190">
                  <c:v>40448</c:v>
                </c:pt>
                <c:pt idx="1191">
                  <c:v>40449</c:v>
                </c:pt>
                <c:pt idx="1192">
                  <c:v>40450</c:v>
                </c:pt>
                <c:pt idx="1193">
                  <c:v>40451</c:v>
                </c:pt>
                <c:pt idx="1194">
                  <c:v>40452</c:v>
                </c:pt>
                <c:pt idx="1195">
                  <c:v>40455</c:v>
                </c:pt>
                <c:pt idx="1196">
                  <c:v>40456</c:v>
                </c:pt>
                <c:pt idx="1197">
                  <c:v>40457</c:v>
                </c:pt>
                <c:pt idx="1198">
                  <c:v>40458</c:v>
                </c:pt>
                <c:pt idx="1199">
                  <c:v>40459</c:v>
                </c:pt>
                <c:pt idx="1200">
                  <c:v>40462</c:v>
                </c:pt>
                <c:pt idx="1201">
                  <c:v>40463</c:v>
                </c:pt>
                <c:pt idx="1202">
                  <c:v>40464</c:v>
                </c:pt>
                <c:pt idx="1203">
                  <c:v>40465</c:v>
                </c:pt>
                <c:pt idx="1204">
                  <c:v>40466</c:v>
                </c:pt>
                <c:pt idx="1205">
                  <c:v>40469</c:v>
                </c:pt>
                <c:pt idx="1206">
                  <c:v>40470</c:v>
                </c:pt>
                <c:pt idx="1207">
                  <c:v>40471</c:v>
                </c:pt>
                <c:pt idx="1208">
                  <c:v>40472</c:v>
                </c:pt>
                <c:pt idx="1209">
                  <c:v>40473</c:v>
                </c:pt>
                <c:pt idx="1210">
                  <c:v>40476</c:v>
                </c:pt>
                <c:pt idx="1211">
                  <c:v>40477</c:v>
                </c:pt>
                <c:pt idx="1212">
                  <c:v>40478</c:v>
                </c:pt>
                <c:pt idx="1213">
                  <c:v>40479</c:v>
                </c:pt>
                <c:pt idx="1214">
                  <c:v>40480</c:v>
                </c:pt>
                <c:pt idx="1215">
                  <c:v>40483</c:v>
                </c:pt>
                <c:pt idx="1216">
                  <c:v>40484</c:v>
                </c:pt>
                <c:pt idx="1217">
                  <c:v>40485</c:v>
                </c:pt>
                <c:pt idx="1218">
                  <c:v>40486</c:v>
                </c:pt>
                <c:pt idx="1219">
                  <c:v>40487</c:v>
                </c:pt>
                <c:pt idx="1220">
                  <c:v>40490</c:v>
                </c:pt>
                <c:pt idx="1221">
                  <c:v>40491</c:v>
                </c:pt>
                <c:pt idx="1222">
                  <c:v>40492</c:v>
                </c:pt>
                <c:pt idx="1223">
                  <c:v>40493</c:v>
                </c:pt>
                <c:pt idx="1224">
                  <c:v>40494</c:v>
                </c:pt>
                <c:pt idx="1225">
                  <c:v>40497</c:v>
                </c:pt>
                <c:pt idx="1226">
                  <c:v>40498</c:v>
                </c:pt>
                <c:pt idx="1227">
                  <c:v>40499</c:v>
                </c:pt>
                <c:pt idx="1228">
                  <c:v>40500</c:v>
                </c:pt>
                <c:pt idx="1229">
                  <c:v>40501</c:v>
                </c:pt>
                <c:pt idx="1230">
                  <c:v>40504</c:v>
                </c:pt>
                <c:pt idx="1231">
                  <c:v>40505</c:v>
                </c:pt>
                <c:pt idx="1232">
                  <c:v>40506</c:v>
                </c:pt>
                <c:pt idx="1233">
                  <c:v>40508</c:v>
                </c:pt>
                <c:pt idx="1234">
                  <c:v>40511</c:v>
                </c:pt>
                <c:pt idx="1235">
                  <c:v>40512</c:v>
                </c:pt>
                <c:pt idx="1236">
                  <c:v>40513</c:v>
                </c:pt>
                <c:pt idx="1237">
                  <c:v>40514</c:v>
                </c:pt>
                <c:pt idx="1238">
                  <c:v>40515</c:v>
                </c:pt>
                <c:pt idx="1239">
                  <c:v>40518</c:v>
                </c:pt>
                <c:pt idx="1240">
                  <c:v>40519</c:v>
                </c:pt>
                <c:pt idx="1241">
                  <c:v>40520</c:v>
                </c:pt>
                <c:pt idx="1242">
                  <c:v>40521</c:v>
                </c:pt>
                <c:pt idx="1243">
                  <c:v>40522</c:v>
                </c:pt>
                <c:pt idx="1244">
                  <c:v>40525</c:v>
                </c:pt>
                <c:pt idx="1245">
                  <c:v>40526</c:v>
                </c:pt>
                <c:pt idx="1246">
                  <c:v>40527</c:v>
                </c:pt>
                <c:pt idx="1247">
                  <c:v>40528</c:v>
                </c:pt>
                <c:pt idx="1248">
                  <c:v>40529</c:v>
                </c:pt>
                <c:pt idx="1249">
                  <c:v>40532</c:v>
                </c:pt>
                <c:pt idx="1250">
                  <c:v>40533</c:v>
                </c:pt>
                <c:pt idx="1251">
                  <c:v>40534</c:v>
                </c:pt>
                <c:pt idx="1252">
                  <c:v>40535</c:v>
                </c:pt>
                <c:pt idx="1253">
                  <c:v>40539</c:v>
                </c:pt>
                <c:pt idx="1254">
                  <c:v>40540</c:v>
                </c:pt>
                <c:pt idx="1255">
                  <c:v>40541</c:v>
                </c:pt>
                <c:pt idx="1256">
                  <c:v>40542</c:v>
                </c:pt>
                <c:pt idx="1257">
                  <c:v>40543</c:v>
                </c:pt>
                <c:pt idx="1258">
                  <c:v>40546</c:v>
                </c:pt>
                <c:pt idx="1259">
                  <c:v>40547</c:v>
                </c:pt>
                <c:pt idx="1260">
                  <c:v>40548</c:v>
                </c:pt>
                <c:pt idx="1261">
                  <c:v>40549</c:v>
                </c:pt>
                <c:pt idx="1262">
                  <c:v>40550</c:v>
                </c:pt>
                <c:pt idx="1263">
                  <c:v>40553</c:v>
                </c:pt>
                <c:pt idx="1264">
                  <c:v>40554</c:v>
                </c:pt>
                <c:pt idx="1265">
                  <c:v>40555</c:v>
                </c:pt>
                <c:pt idx="1266">
                  <c:v>40556</c:v>
                </c:pt>
                <c:pt idx="1267">
                  <c:v>40557</c:v>
                </c:pt>
                <c:pt idx="1268">
                  <c:v>40561</c:v>
                </c:pt>
                <c:pt idx="1269">
                  <c:v>40562</c:v>
                </c:pt>
                <c:pt idx="1270">
                  <c:v>40563</c:v>
                </c:pt>
                <c:pt idx="1271">
                  <c:v>40564</c:v>
                </c:pt>
                <c:pt idx="1272">
                  <c:v>40567</c:v>
                </c:pt>
                <c:pt idx="1273">
                  <c:v>40568</c:v>
                </c:pt>
                <c:pt idx="1274">
                  <c:v>40569</c:v>
                </c:pt>
                <c:pt idx="1275">
                  <c:v>40570</c:v>
                </c:pt>
                <c:pt idx="1276">
                  <c:v>40571</c:v>
                </c:pt>
                <c:pt idx="1277">
                  <c:v>40574</c:v>
                </c:pt>
                <c:pt idx="1278">
                  <c:v>40575</c:v>
                </c:pt>
                <c:pt idx="1279">
                  <c:v>40576</c:v>
                </c:pt>
                <c:pt idx="1280">
                  <c:v>40577</c:v>
                </c:pt>
                <c:pt idx="1281">
                  <c:v>40578</c:v>
                </c:pt>
                <c:pt idx="1282">
                  <c:v>40581</c:v>
                </c:pt>
                <c:pt idx="1283">
                  <c:v>40582</c:v>
                </c:pt>
                <c:pt idx="1284">
                  <c:v>40583</c:v>
                </c:pt>
                <c:pt idx="1285">
                  <c:v>40584</c:v>
                </c:pt>
                <c:pt idx="1286">
                  <c:v>40585</c:v>
                </c:pt>
                <c:pt idx="1287">
                  <c:v>40588</c:v>
                </c:pt>
                <c:pt idx="1288">
                  <c:v>40589</c:v>
                </c:pt>
                <c:pt idx="1289">
                  <c:v>40590</c:v>
                </c:pt>
                <c:pt idx="1290">
                  <c:v>40591</c:v>
                </c:pt>
                <c:pt idx="1291">
                  <c:v>40592</c:v>
                </c:pt>
                <c:pt idx="1292">
                  <c:v>40596</c:v>
                </c:pt>
                <c:pt idx="1293">
                  <c:v>40597</c:v>
                </c:pt>
                <c:pt idx="1294">
                  <c:v>40598</c:v>
                </c:pt>
                <c:pt idx="1295">
                  <c:v>40599</c:v>
                </c:pt>
                <c:pt idx="1296">
                  <c:v>40602</c:v>
                </c:pt>
                <c:pt idx="1297">
                  <c:v>40603</c:v>
                </c:pt>
                <c:pt idx="1298">
                  <c:v>40604</c:v>
                </c:pt>
                <c:pt idx="1299">
                  <c:v>40605</c:v>
                </c:pt>
                <c:pt idx="1300">
                  <c:v>40606</c:v>
                </c:pt>
                <c:pt idx="1301">
                  <c:v>40609</c:v>
                </c:pt>
                <c:pt idx="1302">
                  <c:v>40610</c:v>
                </c:pt>
                <c:pt idx="1303">
                  <c:v>40611</c:v>
                </c:pt>
                <c:pt idx="1304">
                  <c:v>40612</c:v>
                </c:pt>
                <c:pt idx="1305">
                  <c:v>40613</c:v>
                </c:pt>
                <c:pt idx="1306">
                  <c:v>40616</c:v>
                </c:pt>
                <c:pt idx="1307">
                  <c:v>40617</c:v>
                </c:pt>
                <c:pt idx="1308">
                  <c:v>40618</c:v>
                </c:pt>
                <c:pt idx="1309">
                  <c:v>40619</c:v>
                </c:pt>
                <c:pt idx="1310">
                  <c:v>40620</c:v>
                </c:pt>
                <c:pt idx="1311">
                  <c:v>40623</c:v>
                </c:pt>
                <c:pt idx="1312">
                  <c:v>40624</c:v>
                </c:pt>
                <c:pt idx="1313">
                  <c:v>40625</c:v>
                </c:pt>
                <c:pt idx="1314">
                  <c:v>40626</c:v>
                </c:pt>
                <c:pt idx="1315">
                  <c:v>40627</c:v>
                </c:pt>
                <c:pt idx="1316">
                  <c:v>40630</c:v>
                </c:pt>
                <c:pt idx="1317">
                  <c:v>40631</c:v>
                </c:pt>
                <c:pt idx="1318">
                  <c:v>40632</c:v>
                </c:pt>
                <c:pt idx="1319">
                  <c:v>40633</c:v>
                </c:pt>
                <c:pt idx="1320">
                  <c:v>40634</c:v>
                </c:pt>
                <c:pt idx="1321">
                  <c:v>40637</c:v>
                </c:pt>
                <c:pt idx="1322">
                  <c:v>40638</c:v>
                </c:pt>
                <c:pt idx="1323">
                  <c:v>40639</c:v>
                </c:pt>
                <c:pt idx="1324">
                  <c:v>40640</c:v>
                </c:pt>
                <c:pt idx="1325">
                  <c:v>40641</c:v>
                </c:pt>
                <c:pt idx="1326">
                  <c:v>40644</c:v>
                </c:pt>
                <c:pt idx="1327">
                  <c:v>40645</c:v>
                </c:pt>
                <c:pt idx="1328">
                  <c:v>40646</c:v>
                </c:pt>
                <c:pt idx="1329">
                  <c:v>40647</c:v>
                </c:pt>
                <c:pt idx="1330">
                  <c:v>40648</c:v>
                </c:pt>
                <c:pt idx="1331">
                  <c:v>40651</c:v>
                </c:pt>
                <c:pt idx="1332">
                  <c:v>40652</c:v>
                </c:pt>
                <c:pt idx="1333">
                  <c:v>40653</c:v>
                </c:pt>
                <c:pt idx="1334">
                  <c:v>40654</c:v>
                </c:pt>
                <c:pt idx="1335">
                  <c:v>40658</c:v>
                </c:pt>
                <c:pt idx="1336">
                  <c:v>40659</c:v>
                </c:pt>
                <c:pt idx="1337">
                  <c:v>40660</c:v>
                </c:pt>
                <c:pt idx="1338">
                  <c:v>40661</c:v>
                </c:pt>
                <c:pt idx="1339">
                  <c:v>40662</c:v>
                </c:pt>
                <c:pt idx="1340">
                  <c:v>40665</c:v>
                </c:pt>
                <c:pt idx="1341">
                  <c:v>40666</c:v>
                </c:pt>
                <c:pt idx="1342">
                  <c:v>40667</c:v>
                </c:pt>
                <c:pt idx="1343">
                  <c:v>40668</c:v>
                </c:pt>
                <c:pt idx="1344">
                  <c:v>40669</c:v>
                </c:pt>
                <c:pt idx="1345">
                  <c:v>40672</c:v>
                </c:pt>
                <c:pt idx="1346">
                  <c:v>40673</c:v>
                </c:pt>
                <c:pt idx="1347">
                  <c:v>40674</c:v>
                </c:pt>
                <c:pt idx="1348">
                  <c:v>40675</c:v>
                </c:pt>
                <c:pt idx="1349">
                  <c:v>40676</c:v>
                </c:pt>
                <c:pt idx="1350">
                  <c:v>40679</c:v>
                </c:pt>
                <c:pt idx="1351">
                  <c:v>40680</c:v>
                </c:pt>
                <c:pt idx="1352">
                  <c:v>40681</c:v>
                </c:pt>
                <c:pt idx="1353">
                  <c:v>40682</c:v>
                </c:pt>
                <c:pt idx="1354">
                  <c:v>40683</c:v>
                </c:pt>
                <c:pt idx="1355">
                  <c:v>40686</c:v>
                </c:pt>
                <c:pt idx="1356">
                  <c:v>40687</c:v>
                </c:pt>
                <c:pt idx="1357">
                  <c:v>40688</c:v>
                </c:pt>
                <c:pt idx="1358">
                  <c:v>40689</c:v>
                </c:pt>
                <c:pt idx="1359">
                  <c:v>40690</c:v>
                </c:pt>
                <c:pt idx="1360">
                  <c:v>40694</c:v>
                </c:pt>
                <c:pt idx="1361">
                  <c:v>40695</c:v>
                </c:pt>
                <c:pt idx="1362">
                  <c:v>40696</c:v>
                </c:pt>
                <c:pt idx="1363">
                  <c:v>40697</c:v>
                </c:pt>
                <c:pt idx="1364">
                  <c:v>40700</c:v>
                </c:pt>
                <c:pt idx="1365">
                  <c:v>40701</c:v>
                </c:pt>
                <c:pt idx="1366">
                  <c:v>40702</c:v>
                </c:pt>
                <c:pt idx="1367">
                  <c:v>40703</c:v>
                </c:pt>
                <c:pt idx="1368">
                  <c:v>40704</c:v>
                </c:pt>
                <c:pt idx="1369">
                  <c:v>40707</c:v>
                </c:pt>
                <c:pt idx="1370">
                  <c:v>40708</c:v>
                </c:pt>
                <c:pt idx="1371">
                  <c:v>40709</c:v>
                </c:pt>
                <c:pt idx="1372">
                  <c:v>40710</c:v>
                </c:pt>
                <c:pt idx="1373">
                  <c:v>40711</c:v>
                </c:pt>
                <c:pt idx="1374">
                  <c:v>40714</c:v>
                </c:pt>
                <c:pt idx="1375">
                  <c:v>40715</c:v>
                </c:pt>
                <c:pt idx="1376">
                  <c:v>40716</c:v>
                </c:pt>
                <c:pt idx="1377">
                  <c:v>40717</c:v>
                </c:pt>
                <c:pt idx="1378">
                  <c:v>40718</c:v>
                </c:pt>
                <c:pt idx="1379">
                  <c:v>40721</c:v>
                </c:pt>
                <c:pt idx="1380">
                  <c:v>40722</c:v>
                </c:pt>
                <c:pt idx="1381">
                  <c:v>40723</c:v>
                </c:pt>
                <c:pt idx="1382">
                  <c:v>40724</c:v>
                </c:pt>
                <c:pt idx="1383">
                  <c:v>40725</c:v>
                </c:pt>
                <c:pt idx="1384">
                  <c:v>40729</c:v>
                </c:pt>
                <c:pt idx="1385">
                  <c:v>40730</c:v>
                </c:pt>
                <c:pt idx="1386">
                  <c:v>40731</c:v>
                </c:pt>
                <c:pt idx="1387">
                  <c:v>40732</c:v>
                </c:pt>
                <c:pt idx="1388">
                  <c:v>40735</c:v>
                </c:pt>
                <c:pt idx="1389">
                  <c:v>40736</c:v>
                </c:pt>
                <c:pt idx="1390">
                  <c:v>40737</c:v>
                </c:pt>
                <c:pt idx="1391">
                  <c:v>40738</c:v>
                </c:pt>
                <c:pt idx="1392">
                  <c:v>40739</c:v>
                </c:pt>
                <c:pt idx="1393">
                  <c:v>40742</c:v>
                </c:pt>
                <c:pt idx="1394">
                  <c:v>40743</c:v>
                </c:pt>
                <c:pt idx="1395">
                  <c:v>40744</c:v>
                </c:pt>
                <c:pt idx="1396">
                  <c:v>40745</c:v>
                </c:pt>
                <c:pt idx="1397">
                  <c:v>40746</c:v>
                </c:pt>
                <c:pt idx="1398">
                  <c:v>40749</c:v>
                </c:pt>
                <c:pt idx="1399">
                  <c:v>40750</c:v>
                </c:pt>
                <c:pt idx="1400">
                  <c:v>40751</c:v>
                </c:pt>
                <c:pt idx="1401">
                  <c:v>40752</c:v>
                </c:pt>
                <c:pt idx="1402">
                  <c:v>40753</c:v>
                </c:pt>
                <c:pt idx="1403">
                  <c:v>40756</c:v>
                </c:pt>
                <c:pt idx="1404">
                  <c:v>40757</c:v>
                </c:pt>
                <c:pt idx="1405">
                  <c:v>40758</c:v>
                </c:pt>
                <c:pt idx="1406">
                  <c:v>40759</c:v>
                </c:pt>
                <c:pt idx="1407">
                  <c:v>40760</c:v>
                </c:pt>
                <c:pt idx="1408">
                  <c:v>40763</c:v>
                </c:pt>
                <c:pt idx="1409">
                  <c:v>40764</c:v>
                </c:pt>
                <c:pt idx="1410">
                  <c:v>40765</c:v>
                </c:pt>
                <c:pt idx="1411">
                  <c:v>40766</c:v>
                </c:pt>
                <c:pt idx="1412">
                  <c:v>40767</c:v>
                </c:pt>
                <c:pt idx="1413">
                  <c:v>40770</c:v>
                </c:pt>
                <c:pt idx="1414">
                  <c:v>40771</c:v>
                </c:pt>
                <c:pt idx="1415">
                  <c:v>40772</c:v>
                </c:pt>
                <c:pt idx="1416">
                  <c:v>40773</c:v>
                </c:pt>
                <c:pt idx="1417">
                  <c:v>40774</c:v>
                </c:pt>
                <c:pt idx="1418">
                  <c:v>40777</c:v>
                </c:pt>
                <c:pt idx="1419">
                  <c:v>40778</c:v>
                </c:pt>
                <c:pt idx="1420">
                  <c:v>40779</c:v>
                </c:pt>
                <c:pt idx="1421">
                  <c:v>40780</c:v>
                </c:pt>
                <c:pt idx="1422">
                  <c:v>40781</c:v>
                </c:pt>
                <c:pt idx="1423">
                  <c:v>40784</c:v>
                </c:pt>
                <c:pt idx="1424">
                  <c:v>40785</c:v>
                </c:pt>
                <c:pt idx="1425">
                  <c:v>40786</c:v>
                </c:pt>
                <c:pt idx="1426">
                  <c:v>40787</c:v>
                </c:pt>
                <c:pt idx="1427">
                  <c:v>40788</c:v>
                </c:pt>
                <c:pt idx="1428">
                  <c:v>40792</c:v>
                </c:pt>
                <c:pt idx="1429">
                  <c:v>40793</c:v>
                </c:pt>
                <c:pt idx="1430">
                  <c:v>40794</c:v>
                </c:pt>
                <c:pt idx="1431">
                  <c:v>40795</c:v>
                </c:pt>
                <c:pt idx="1432">
                  <c:v>40798</c:v>
                </c:pt>
                <c:pt idx="1433">
                  <c:v>40799</c:v>
                </c:pt>
                <c:pt idx="1434">
                  <c:v>40800</c:v>
                </c:pt>
                <c:pt idx="1435">
                  <c:v>40801</c:v>
                </c:pt>
                <c:pt idx="1436">
                  <c:v>40802</c:v>
                </c:pt>
                <c:pt idx="1437">
                  <c:v>40805</c:v>
                </c:pt>
                <c:pt idx="1438">
                  <c:v>40806</c:v>
                </c:pt>
                <c:pt idx="1439">
                  <c:v>40807</c:v>
                </c:pt>
                <c:pt idx="1440">
                  <c:v>40808</c:v>
                </c:pt>
                <c:pt idx="1441">
                  <c:v>40809</c:v>
                </c:pt>
                <c:pt idx="1442">
                  <c:v>40812</c:v>
                </c:pt>
                <c:pt idx="1443">
                  <c:v>40813</c:v>
                </c:pt>
                <c:pt idx="1444">
                  <c:v>40814</c:v>
                </c:pt>
                <c:pt idx="1445">
                  <c:v>40815</c:v>
                </c:pt>
                <c:pt idx="1446">
                  <c:v>40816</c:v>
                </c:pt>
                <c:pt idx="1447">
                  <c:v>40819</c:v>
                </c:pt>
                <c:pt idx="1448">
                  <c:v>40820</c:v>
                </c:pt>
                <c:pt idx="1449">
                  <c:v>40821</c:v>
                </c:pt>
                <c:pt idx="1450">
                  <c:v>40822</c:v>
                </c:pt>
                <c:pt idx="1451">
                  <c:v>40823</c:v>
                </c:pt>
                <c:pt idx="1452">
                  <c:v>40826</c:v>
                </c:pt>
                <c:pt idx="1453">
                  <c:v>40827</c:v>
                </c:pt>
                <c:pt idx="1454">
                  <c:v>40828</c:v>
                </c:pt>
                <c:pt idx="1455">
                  <c:v>40829</c:v>
                </c:pt>
                <c:pt idx="1456">
                  <c:v>40830</c:v>
                </c:pt>
                <c:pt idx="1457">
                  <c:v>40833</c:v>
                </c:pt>
                <c:pt idx="1458">
                  <c:v>40834</c:v>
                </c:pt>
                <c:pt idx="1459">
                  <c:v>40835</c:v>
                </c:pt>
                <c:pt idx="1460">
                  <c:v>40836</c:v>
                </c:pt>
                <c:pt idx="1461">
                  <c:v>40837</c:v>
                </c:pt>
                <c:pt idx="1462">
                  <c:v>40840</c:v>
                </c:pt>
                <c:pt idx="1463">
                  <c:v>40841</c:v>
                </c:pt>
                <c:pt idx="1464">
                  <c:v>40842</c:v>
                </c:pt>
                <c:pt idx="1465">
                  <c:v>40843</c:v>
                </c:pt>
                <c:pt idx="1466">
                  <c:v>40844</c:v>
                </c:pt>
                <c:pt idx="1467">
                  <c:v>40847</c:v>
                </c:pt>
                <c:pt idx="1468">
                  <c:v>40848</c:v>
                </c:pt>
                <c:pt idx="1469">
                  <c:v>40849</c:v>
                </c:pt>
                <c:pt idx="1470">
                  <c:v>40850</c:v>
                </c:pt>
                <c:pt idx="1471">
                  <c:v>40851</c:v>
                </c:pt>
                <c:pt idx="1472">
                  <c:v>40854</c:v>
                </c:pt>
                <c:pt idx="1473">
                  <c:v>40855</c:v>
                </c:pt>
                <c:pt idx="1474">
                  <c:v>40856</c:v>
                </c:pt>
                <c:pt idx="1475">
                  <c:v>40857</c:v>
                </c:pt>
                <c:pt idx="1476">
                  <c:v>40858</c:v>
                </c:pt>
                <c:pt idx="1477">
                  <c:v>40861</c:v>
                </c:pt>
                <c:pt idx="1478">
                  <c:v>40862</c:v>
                </c:pt>
                <c:pt idx="1479">
                  <c:v>40863</c:v>
                </c:pt>
                <c:pt idx="1480">
                  <c:v>40864</c:v>
                </c:pt>
                <c:pt idx="1481">
                  <c:v>40865</c:v>
                </c:pt>
                <c:pt idx="1482">
                  <c:v>40868</c:v>
                </c:pt>
                <c:pt idx="1483">
                  <c:v>40869</c:v>
                </c:pt>
                <c:pt idx="1484">
                  <c:v>40870</c:v>
                </c:pt>
                <c:pt idx="1485">
                  <c:v>40872</c:v>
                </c:pt>
                <c:pt idx="1486">
                  <c:v>40875</c:v>
                </c:pt>
                <c:pt idx="1487">
                  <c:v>40876</c:v>
                </c:pt>
                <c:pt idx="1488">
                  <c:v>40877</c:v>
                </c:pt>
                <c:pt idx="1489">
                  <c:v>40878</c:v>
                </c:pt>
                <c:pt idx="1490">
                  <c:v>40879</c:v>
                </c:pt>
                <c:pt idx="1491">
                  <c:v>40882</c:v>
                </c:pt>
                <c:pt idx="1492">
                  <c:v>40883</c:v>
                </c:pt>
                <c:pt idx="1493">
                  <c:v>40884</c:v>
                </c:pt>
                <c:pt idx="1494">
                  <c:v>40885</c:v>
                </c:pt>
                <c:pt idx="1495">
                  <c:v>40886</c:v>
                </c:pt>
                <c:pt idx="1496">
                  <c:v>40889</c:v>
                </c:pt>
                <c:pt idx="1497">
                  <c:v>40890</c:v>
                </c:pt>
                <c:pt idx="1498">
                  <c:v>40891</c:v>
                </c:pt>
                <c:pt idx="1499">
                  <c:v>40892</c:v>
                </c:pt>
                <c:pt idx="1500">
                  <c:v>40893</c:v>
                </c:pt>
                <c:pt idx="1501">
                  <c:v>40896</c:v>
                </c:pt>
                <c:pt idx="1502">
                  <c:v>40897</c:v>
                </c:pt>
                <c:pt idx="1503">
                  <c:v>40898</c:v>
                </c:pt>
                <c:pt idx="1504">
                  <c:v>40899</c:v>
                </c:pt>
                <c:pt idx="1505">
                  <c:v>40900</c:v>
                </c:pt>
                <c:pt idx="1506">
                  <c:v>40904</c:v>
                </c:pt>
                <c:pt idx="1507">
                  <c:v>40905</c:v>
                </c:pt>
                <c:pt idx="1508">
                  <c:v>40906</c:v>
                </c:pt>
                <c:pt idx="1509">
                  <c:v>40907</c:v>
                </c:pt>
                <c:pt idx="1510">
                  <c:v>40911</c:v>
                </c:pt>
                <c:pt idx="1511">
                  <c:v>40912</c:v>
                </c:pt>
                <c:pt idx="1512">
                  <c:v>40913</c:v>
                </c:pt>
                <c:pt idx="1513">
                  <c:v>40914</c:v>
                </c:pt>
                <c:pt idx="1514">
                  <c:v>40917</c:v>
                </c:pt>
                <c:pt idx="1515">
                  <c:v>40918</c:v>
                </c:pt>
                <c:pt idx="1516">
                  <c:v>40919</c:v>
                </c:pt>
                <c:pt idx="1517">
                  <c:v>40920</c:v>
                </c:pt>
                <c:pt idx="1518">
                  <c:v>40921</c:v>
                </c:pt>
                <c:pt idx="1519">
                  <c:v>40925</c:v>
                </c:pt>
                <c:pt idx="1520">
                  <c:v>40926</c:v>
                </c:pt>
                <c:pt idx="1521">
                  <c:v>40927</c:v>
                </c:pt>
                <c:pt idx="1522">
                  <c:v>40928</c:v>
                </c:pt>
                <c:pt idx="1523">
                  <c:v>40931</c:v>
                </c:pt>
                <c:pt idx="1524">
                  <c:v>40932</c:v>
                </c:pt>
                <c:pt idx="1525">
                  <c:v>40933</c:v>
                </c:pt>
                <c:pt idx="1526">
                  <c:v>40934</c:v>
                </c:pt>
                <c:pt idx="1527">
                  <c:v>40935</c:v>
                </c:pt>
                <c:pt idx="1528">
                  <c:v>40938</c:v>
                </c:pt>
                <c:pt idx="1529">
                  <c:v>40939</c:v>
                </c:pt>
                <c:pt idx="1530">
                  <c:v>40940</c:v>
                </c:pt>
                <c:pt idx="1531">
                  <c:v>40941</c:v>
                </c:pt>
                <c:pt idx="1532">
                  <c:v>40942</c:v>
                </c:pt>
                <c:pt idx="1533">
                  <c:v>40945</c:v>
                </c:pt>
                <c:pt idx="1534">
                  <c:v>40946</c:v>
                </c:pt>
                <c:pt idx="1535">
                  <c:v>40947</c:v>
                </c:pt>
                <c:pt idx="1536">
                  <c:v>40948</c:v>
                </c:pt>
                <c:pt idx="1537">
                  <c:v>40949</c:v>
                </c:pt>
                <c:pt idx="1538">
                  <c:v>40952</c:v>
                </c:pt>
                <c:pt idx="1539">
                  <c:v>40953</c:v>
                </c:pt>
                <c:pt idx="1540">
                  <c:v>40954</c:v>
                </c:pt>
                <c:pt idx="1541">
                  <c:v>40955</c:v>
                </c:pt>
                <c:pt idx="1542">
                  <c:v>40956</c:v>
                </c:pt>
                <c:pt idx="1543">
                  <c:v>40960</c:v>
                </c:pt>
                <c:pt idx="1544">
                  <c:v>40961</c:v>
                </c:pt>
                <c:pt idx="1545">
                  <c:v>40962</c:v>
                </c:pt>
                <c:pt idx="1546">
                  <c:v>40963</c:v>
                </c:pt>
                <c:pt idx="1547">
                  <c:v>40966</c:v>
                </c:pt>
                <c:pt idx="1548">
                  <c:v>40967</c:v>
                </c:pt>
                <c:pt idx="1549">
                  <c:v>40968</c:v>
                </c:pt>
                <c:pt idx="1550">
                  <c:v>40969</c:v>
                </c:pt>
                <c:pt idx="1551">
                  <c:v>40970</c:v>
                </c:pt>
                <c:pt idx="1552">
                  <c:v>40973</c:v>
                </c:pt>
                <c:pt idx="1553">
                  <c:v>40974</c:v>
                </c:pt>
                <c:pt idx="1554">
                  <c:v>40975</c:v>
                </c:pt>
                <c:pt idx="1555">
                  <c:v>40976</c:v>
                </c:pt>
                <c:pt idx="1556">
                  <c:v>40977</c:v>
                </c:pt>
                <c:pt idx="1557">
                  <c:v>40980</c:v>
                </c:pt>
                <c:pt idx="1558">
                  <c:v>40981</c:v>
                </c:pt>
                <c:pt idx="1559">
                  <c:v>40982</c:v>
                </c:pt>
                <c:pt idx="1560">
                  <c:v>40983</c:v>
                </c:pt>
                <c:pt idx="1561">
                  <c:v>40984</c:v>
                </c:pt>
                <c:pt idx="1562">
                  <c:v>40987</c:v>
                </c:pt>
                <c:pt idx="1563">
                  <c:v>40988</c:v>
                </c:pt>
                <c:pt idx="1564">
                  <c:v>40989</c:v>
                </c:pt>
                <c:pt idx="1565">
                  <c:v>40990</c:v>
                </c:pt>
                <c:pt idx="1566">
                  <c:v>40991</c:v>
                </c:pt>
                <c:pt idx="1567">
                  <c:v>40994</c:v>
                </c:pt>
                <c:pt idx="1568">
                  <c:v>40995</c:v>
                </c:pt>
                <c:pt idx="1569">
                  <c:v>40996</c:v>
                </c:pt>
                <c:pt idx="1570">
                  <c:v>40997</c:v>
                </c:pt>
                <c:pt idx="1571">
                  <c:v>40998</c:v>
                </c:pt>
                <c:pt idx="1572">
                  <c:v>41001</c:v>
                </c:pt>
                <c:pt idx="1573">
                  <c:v>41002</c:v>
                </c:pt>
                <c:pt idx="1574">
                  <c:v>41003</c:v>
                </c:pt>
                <c:pt idx="1575">
                  <c:v>41004</c:v>
                </c:pt>
                <c:pt idx="1576">
                  <c:v>41008</c:v>
                </c:pt>
                <c:pt idx="1577">
                  <c:v>41009</c:v>
                </c:pt>
                <c:pt idx="1578">
                  <c:v>41010</c:v>
                </c:pt>
                <c:pt idx="1579">
                  <c:v>41011</c:v>
                </c:pt>
                <c:pt idx="1580">
                  <c:v>41012</c:v>
                </c:pt>
                <c:pt idx="1581">
                  <c:v>41015</c:v>
                </c:pt>
                <c:pt idx="1582">
                  <c:v>41016</c:v>
                </c:pt>
                <c:pt idx="1583">
                  <c:v>41017</c:v>
                </c:pt>
                <c:pt idx="1584">
                  <c:v>41018</c:v>
                </c:pt>
                <c:pt idx="1585">
                  <c:v>41019</c:v>
                </c:pt>
                <c:pt idx="1586">
                  <c:v>41022</c:v>
                </c:pt>
                <c:pt idx="1587">
                  <c:v>41023</c:v>
                </c:pt>
                <c:pt idx="1588">
                  <c:v>41024</c:v>
                </c:pt>
                <c:pt idx="1589">
                  <c:v>41025</c:v>
                </c:pt>
                <c:pt idx="1590">
                  <c:v>41026</c:v>
                </c:pt>
                <c:pt idx="1591">
                  <c:v>41029</c:v>
                </c:pt>
                <c:pt idx="1592">
                  <c:v>41030</c:v>
                </c:pt>
                <c:pt idx="1593">
                  <c:v>41031</c:v>
                </c:pt>
                <c:pt idx="1594">
                  <c:v>41032</c:v>
                </c:pt>
                <c:pt idx="1595">
                  <c:v>41033</c:v>
                </c:pt>
                <c:pt idx="1596">
                  <c:v>41036</c:v>
                </c:pt>
                <c:pt idx="1597">
                  <c:v>41037</c:v>
                </c:pt>
                <c:pt idx="1598">
                  <c:v>41038</c:v>
                </c:pt>
                <c:pt idx="1599">
                  <c:v>41039</c:v>
                </c:pt>
                <c:pt idx="1600">
                  <c:v>41040</c:v>
                </c:pt>
                <c:pt idx="1601">
                  <c:v>41043</c:v>
                </c:pt>
                <c:pt idx="1602">
                  <c:v>41044</c:v>
                </c:pt>
                <c:pt idx="1603">
                  <c:v>41045</c:v>
                </c:pt>
                <c:pt idx="1604">
                  <c:v>41046</c:v>
                </c:pt>
                <c:pt idx="1605">
                  <c:v>41047</c:v>
                </c:pt>
                <c:pt idx="1606">
                  <c:v>41050</c:v>
                </c:pt>
                <c:pt idx="1607">
                  <c:v>41051</c:v>
                </c:pt>
                <c:pt idx="1608">
                  <c:v>41052</c:v>
                </c:pt>
                <c:pt idx="1609">
                  <c:v>41053</c:v>
                </c:pt>
                <c:pt idx="1610">
                  <c:v>41054</c:v>
                </c:pt>
                <c:pt idx="1611">
                  <c:v>41058</c:v>
                </c:pt>
                <c:pt idx="1612">
                  <c:v>41059</c:v>
                </c:pt>
                <c:pt idx="1613">
                  <c:v>41060</c:v>
                </c:pt>
                <c:pt idx="1614">
                  <c:v>41061</c:v>
                </c:pt>
                <c:pt idx="1615">
                  <c:v>41064</c:v>
                </c:pt>
                <c:pt idx="1616">
                  <c:v>41065</c:v>
                </c:pt>
                <c:pt idx="1617">
                  <c:v>41066</c:v>
                </c:pt>
                <c:pt idx="1618">
                  <c:v>41067</c:v>
                </c:pt>
                <c:pt idx="1619">
                  <c:v>41068</c:v>
                </c:pt>
                <c:pt idx="1620">
                  <c:v>41071</c:v>
                </c:pt>
                <c:pt idx="1621">
                  <c:v>41072</c:v>
                </c:pt>
                <c:pt idx="1622">
                  <c:v>41073</c:v>
                </c:pt>
                <c:pt idx="1623">
                  <c:v>41074</c:v>
                </c:pt>
                <c:pt idx="1624">
                  <c:v>41075</c:v>
                </c:pt>
                <c:pt idx="1625">
                  <c:v>41078</c:v>
                </c:pt>
                <c:pt idx="1626">
                  <c:v>41079</c:v>
                </c:pt>
                <c:pt idx="1627">
                  <c:v>41080</c:v>
                </c:pt>
                <c:pt idx="1628">
                  <c:v>41081</c:v>
                </c:pt>
                <c:pt idx="1629">
                  <c:v>41082</c:v>
                </c:pt>
                <c:pt idx="1630">
                  <c:v>41085</c:v>
                </c:pt>
                <c:pt idx="1631">
                  <c:v>41086</c:v>
                </c:pt>
                <c:pt idx="1632">
                  <c:v>41087</c:v>
                </c:pt>
                <c:pt idx="1633">
                  <c:v>41088</c:v>
                </c:pt>
                <c:pt idx="1634">
                  <c:v>41089</c:v>
                </c:pt>
                <c:pt idx="1635">
                  <c:v>41092</c:v>
                </c:pt>
                <c:pt idx="1636">
                  <c:v>41093</c:v>
                </c:pt>
                <c:pt idx="1637">
                  <c:v>41095</c:v>
                </c:pt>
                <c:pt idx="1638">
                  <c:v>41096</c:v>
                </c:pt>
                <c:pt idx="1639">
                  <c:v>41099</c:v>
                </c:pt>
                <c:pt idx="1640">
                  <c:v>41100</c:v>
                </c:pt>
                <c:pt idx="1641">
                  <c:v>41101</c:v>
                </c:pt>
                <c:pt idx="1642">
                  <c:v>41102</c:v>
                </c:pt>
                <c:pt idx="1643">
                  <c:v>41103</c:v>
                </c:pt>
                <c:pt idx="1644">
                  <c:v>41106</c:v>
                </c:pt>
                <c:pt idx="1645">
                  <c:v>41107</c:v>
                </c:pt>
                <c:pt idx="1646">
                  <c:v>41108</c:v>
                </c:pt>
                <c:pt idx="1647">
                  <c:v>41109</c:v>
                </c:pt>
                <c:pt idx="1648">
                  <c:v>41110</c:v>
                </c:pt>
                <c:pt idx="1649">
                  <c:v>41113</c:v>
                </c:pt>
                <c:pt idx="1650">
                  <c:v>41114</c:v>
                </c:pt>
                <c:pt idx="1651">
                  <c:v>41115</c:v>
                </c:pt>
                <c:pt idx="1652">
                  <c:v>41116</c:v>
                </c:pt>
                <c:pt idx="1653">
                  <c:v>41117</c:v>
                </c:pt>
                <c:pt idx="1654">
                  <c:v>41120</c:v>
                </c:pt>
                <c:pt idx="1655">
                  <c:v>41121</c:v>
                </c:pt>
                <c:pt idx="1656">
                  <c:v>41122</c:v>
                </c:pt>
                <c:pt idx="1657">
                  <c:v>41123</c:v>
                </c:pt>
                <c:pt idx="1658">
                  <c:v>41124</c:v>
                </c:pt>
                <c:pt idx="1659">
                  <c:v>41127</c:v>
                </c:pt>
                <c:pt idx="1660">
                  <c:v>41128</c:v>
                </c:pt>
                <c:pt idx="1661">
                  <c:v>41129</c:v>
                </c:pt>
                <c:pt idx="1662">
                  <c:v>41130</c:v>
                </c:pt>
                <c:pt idx="1663">
                  <c:v>41131</c:v>
                </c:pt>
                <c:pt idx="1664">
                  <c:v>41134</c:v>
                </c:pt>
                <c:pt idx="1665">
                  <c:v>41135</c:v>
                </c:pt>
                <c:pt idx="1666">
                  <c:v>41136</c:v>
                </c:pt>
                <c:pt idx="1667">
                  <c:v>41137</c:v>
                </c:pt>
                <c:pt idx="1668">
                  <c:v>41138</c:v>
                </c:pt>
                <c:pt idx="1669">
                  <c:v>41141</c:v>
                </c:pt>
                <c:pt idx="1670">
                  <c:v>41142</c:v>
                </c:pt>
                <c:pt idx="1671">
                  <c:v>41143</c:v>
                </c:pt>
                <c:pt idx="1672">
                  <c:v>41144</c:v>
                </c:pt>
                <c:pt idx="1673">
                  <c:v>41145</c:v>
                </c:pt>
                <c:pt idx="1674">
                  <c:v>41148</c:v>
                </c:pt>
                <c:pt idx="1675">
                  <c:v>41149</c:v>
                </c:pt>
                <c:pt idx="1676">
                  <c:v>41150</c:v>
                </c:pt>
                <c:pt idx="1677">
                  <c:v>41151</c:v>
                </c:pt>
                <c:pt idx="1678">
                  <c:v>41152</c:v>
                </c:pt>
                <c:pt idx="1679">
                  <c:v>41156</c:v>
                </c:pt>
                <c:pt idx="1680">
                  <c:v>41157</c:v>
                </c:pt>
                <c:pt idx="1681">
                  <c:v>41158</c:v>
                </c:pt>
                <c:pt idx="1682">
                  <c:v>41159</c:v>
                </c:pt>
                <c:pt idx="1683">
                  <c:v>41162</c:v>
                </c:pt>
                <c:pt idx="1684">
                  <c:v>41163</c:v>
                </c:pt>
                <c:pt idx="1685">
                  <c:v>41164</c:v>
                </c:pt>
                <c:pt idx="1686">
                  <c:v>41165</c:v>
                </c:pt>
                <c:pt idx="1687">
                  <c:v>41166</c:v>
                </c:pt>
                <c:pt idx="1688">
                  <c:v>41169</c:v>
                </c:pt>
                <c:pt idx="1689">
                  <c:v>41170</c:v>
                </c:pt>
                <c:pt idx="1690">
                  <c:v>41171</c:v>
                </c:pt>
                <c:pt idx="1691">
                  <c:v>41172</c:v>
                </c:pt>
                <c:pt idx="1692">
                  <c:v>41173</c:v>
                </c:pt>
                <c:pt idx="1693">
                  <c:v>41176</c:v>
                </c:pt>
                <c:pt idx="1694">
                  <c:v>41177</c:v>
                </c:pt>
                <c:pt idx="1695">
                  <c:v>41178</c:v>
                </c:pt>
                <c:pt idx="1696">
                  <c:v>41179</c:v>
                </c:pt>
                <c:pt idx="1697">
                  <c:v>41180</c:v>
                </c:pt>
                <c:pt idx="1698">
                  <c:v>41183</c:v>
                </c:pt>
                <c:pt idx="1699">
                  <c:v>41184</c:v>
                </c:pt>
                <c:pt idx="1700">
                  <c:v>41185</c:v>
                </c:pt>
                <c:pt idx="1701">
                  <c:v>41186</c:v>
                </c:pt>
                <c:pt idx="1702">
                  <c:v>41187</c:v>
                </c:pt>
                <c:pt idx="1703">
                  <c:v>41190</c:v>
                </c:pt>
                <c:pt idx="1704">
                  <c:v>41191</c:v>
                </c:pt>
                <c:pt idx="1705">
                  <c:v>41192</c:v>
                </c:pt>
                <c:pt idx="1706">
                  <c:v>41193</c:v>
                </c:pt>
                <c:pt idx="1707">
                  <c:v>41194</c:v>
                </c:pt>
                <c:pt idx="1708">
                  <c:v>41197</c:v>
                </c:pt>
                <c:pt idx="1709">
                  <c:v>41198</c:v>
                </c:pt>
                <c:pt idx="1710">
                  <c:v>41199</c:v>
                </c:pt>
                <c:pt idx="1711">
                  <c:v>41200</c:v>
                </c:pt>
                <c:pt idx="1712">
                  <c:v>41201</c:v>
                </c:pt>
                <c:pt idx="1713">
                  <c:v>41204</c:v>
                </c:pt>
                <c:pt idx="1714">
                  <c:v>41205</c:v>
                </c:pt>
                <c:pt idx="1715">
                  <c:v>41206</c:v>
                </c:pt>
                <c:pt idx="1716">
                  <c:v>41207</c:v>
                </c:pt>
                <c:pt idx="1717">
                  <c:v>41208</c:v>
                </c:pt>
                <c:pt idx="1718">
                  <c:v>41213</c:v>
                </c:pt>
                <c:pt idx="1719">
                  <c:v>41214</c:v>
                </c:pt>
                <c:pt idx="1720">
                  <c:v>41215</c:v>
                </c:pt>
                <c:pt idx="1721">
                  <c:v>41218</c:v>
                </c:pt>
                <c:pt idx="1722">
                  <c:v>41219</c:v>
                </c:pt>
                <c:pt idx="1723">
                  <c:v>41220</c:v>
                </c:pt>
                <c:pt idx="1724">
                  <c:v>41221</c:v>
                </c:pt>
                <c:pt idx="1725">
                  <c:v>41222</c:v>
                </c:pt>
                <c:pt idx="1726">
                  <c:v>41225</c:v>
                </c:pt>
                <c:pt idx="1727">
                  <c:v>41226</c:v>
                </c:pt>
                <c:pt idx="1728">
                  <c:v>41227</c:v>
                </c:pt>
                <c:pt idx="1729">
                  <c:v>41228</c:v>
                </c:pt>
                <c:pt idx="1730">
                  <c:v>41229</c:v>
                </c:pt>
                <c:pt idx="1731">
                  <c:v>41232</c:v>
                </c:pt>
                <c:pt idx="1732">
                  <c:v>41233</c:v>
                </c:pt>
                <c:pt idx="1733">
                  <c:v>41234</c:v>
                </c:pt>
                <c:pt idx="1734">
                  <c:v>41236</c:v>
                </c:pt>
                <c:pt idx="1735">
                  <c:v>41239</c:v>
                </c:pt>
                <c:pt idx="1736">
                  <c:v>41240</c:v>
                </c:pt>
                <c:pt idx="1737">
                  <c:v>41241</c:v>
                </c:pt>
                <c:pt idx="1738">
                  <c:v>41242</c:v>
                </c:pt>
                <c:pt idx="1739">
                  <c:v>41243</c:v>
                </c:pt>
                <c:pt idx="1740">
                  <c:v>41246</c:v>
                </c:pt>
                <c:pt idx="1741">
                  <c:v>41247</c:v>
                </c:pt>
                <c:pt idx="1742">
                  <c:v>41248</c:v>
                </c:pt>
                <c:pt idx="1743">
                  <c:v>41249</c:v>
                </c:pt>
                <c:pt idx="1744">
                  <c:v>41250</c:v>
                </c:pt>
                <c:pt idx="1745">
                  <c:v>41253</c:v>
                </c:pt>
                <c:pt idx="1746">
                  <c:v>41254</c:v>
                </c:pt>
                <c:pt idx="1747">
                  <c:v>41255</c:v>
                </c:pt>
                <c:pt idx="1748">
                  <c:v>41256</c:v>
                </c:pt>
                <c:pt idx="1749">
                  <c:v>41257</c:v>
                </c:pt>
                <c:pt idx="1750">
                  <c:v>41260</c:v>
                </c:pt>
                <c:pt idx="1751">
                  <c:v>41261</c:v>
                </c:pt>
                <c:pt idx="1752">
                  <c:v>41262</c:v>
                </c:pt>
                <c:pt idx="1753">
                  <c:v>41263</c:v>
                </c:pt>
                <c:pt idx="1754">
                  <c:v>41264</c:v>
                </c:pt>
                <c:pt idx="1755">
                  <c:v>41267</c:v>
                </c:pt>
                <c:pt idx="1756">
                  <c:v>41269</c:v>
                </c:pt>
                <c:pt idx="1757">
                  <c:v>41270</c:v>
                </c:pt>
                <c:pt idx="1758">
                  <c:v>41271</c:v>
                </c:pt>
                <c:pt idx="1759">
                  <c:v>41274</c:v>
                </c:pt>
                <c:pt idx="1760">
                  <c:v>41276</c:v>
                </c:pt>
                <c:pt idx="1761">
                  <c:v>41277</c:v>
                </c:pt>
                <c:pt idx="1762">
                  <c:v>41278</c:v>
                </c:pt>
                <c:pt idx="1763">
                  <c:v>41281</c:v>
                </c:pt>
                <c:pt idx="1764">
                  <c:v>41282</c:v>
                </c:pt>
                <c:pt idx="1765">
                  <c:v>41283</c:v>
                </c:pt>
                <c:pt idx="1766">
                  <c:v>41284</c:v>
                </c:pt>
                <c:pt idx="1767">
                  <c:v>41285</c:v>
                </c:pt>
                <c:pt idx="1768">
                  <c:v>41288</c:v>
                </c:pt>
                <c:pt idx="1769">
                  <c:v>41289</c:v>
                </c:pt>
                <c:pt idx="1770">
                  <c:v>41290</c:v>
                </c:pt>
                <c:pt idx="1771">
                  <c:v>41291</c:v>
                </c:pt>
                <c:pt idx="1772">
                  <c:v>41292</c:v>
                </c:pt>
                <c:pt idx="1773">
                  <c:v>41296</c:v>
                </c:pt>
                <c:pt idx="1774">
                  <c:v>41297</c:v>
                </c:pt>
                <c:pt idx="1775">
                  <c:v>41298</c:v>
                </c:pt>
                <c:pt idx="1776">
                  <c:v>41299</c:v>
                </c:pt>
                <c:pt idx="1777">
                  <c:v>41302</c:v>
                </c:pt>
                <c:pt idx="1778">
                  <c:v>41303</c:v>
                </c:pt>
                <c:pt idx="1779">
                  <c:v>41304</c:v>
                </c:pt>
                <c:pt idx="1780">
                  <c:v>41305</c:v>
                </c:pt>
                <c:pt idx="1781">
                  <c:v>41306</c:v>
                </c:pt>
                <c:pt idx="1782">
                  <c:v>41309</c:v>
                </c:pt>
                <c:pt idx="1783">
                  <c:v>41310</c:v>
                </c:pt>
                <c:pt idx="1784">
                  <c:v>41311</c:v>
                </c:pt>
                <c:pt idx="1785">
                  <c:v>41312</c:v>
                </c:pt>
                <c:pt idx="1786">
                  <c:v>41313</c:v>
                </c:pt>
                <c:pt idx="1787">
                  <c:v>41316</c:v>
                </c:pt>
                <c:pt idx="1788">
                  <c:v>41317</c:v>
                </c:pt>
                <c:pt idx="1789">
                  <c:v>41318</c:v>
                </c:pt>
                <c:pt idx="1790">
                  <c:v>41319</c:v>
                </c:pt>
                <c:pt idx="1791">
                  <c:v>41320</c:v>
                </c:pt>
                <c:pt idx="1792">
                  <c:v>41324</c:v>
                </c:pt>
                <c:pt idx="1793">
                  <c:v>41325</c:v>
                </c:pt>
                <c:pt idx="1794">
                  <c:v>41326</c:v>
                </c:pt>
                <c:pt idx="1795">
                  <c:v>41327</c:v>
                </c:pt>
                <c:pt idx="1796">
                  <c:v>41330</c:v>
                </c:pt>
                <c:pt idx="1797">
                  <c:v>41331</c:v>
                </c:pt>
                <c:pt idx="1798">
                  <c:v>41332</c:v>
                </c:pt>
                <c:pt idx="1799">
                  <c:v>41333</c:v>
                </c:pt>
                <c:pt idx="1800">
                  <c:v>41334</c:v>
                </c:pt>
                <c:pt idx="1801">
                  <c:v>41337</c:v>
                </c:pt>
                <c:pt idx="1802">
                  <c:v>41338</c:v>
                </c:pt>
                <c:pt idx="1803">
                  <c:v>41339</c:v>
                </c:pt>
                <c:pt idx="1804">
                  <c:v>41340</c:v>
                </c:pt>
                <c:pt idx="1805">
                  <c:v>41341</c:v>
                </c:pt>
                <c:pt idx="1806">
                  <c:v>41344</c:v>
                </c:pt>
                <c:pt idx="1807">
                  <c:v>41345</c:v>
                </c:pt>
                <c:pt idx="1808">
                  <c:v>41346</c:v>
                </c:pt>
                <c:pt idx="1809">
                  <c:v>41347</c:v>
                </c:pt>
                <c:pt idx="1810">
                  <c:v>41348</c:v>
                </c:pt>
                <c:pt idx="1811">
                  <c:v>41351</c:v>
                </c:pt>
                <c:pt idx="1812">
                  <c:v>41352</c:v>
                </c:pt>
                <c:pt idx="1813">
                  <c:v>41353</c:v>
                </c:pt>
                <c:pt idx="1814">
                  <c:v>41354</c:v>
                </c:pt>
                <c:pt idx="1815">
                  <c:v>41355</c:v>
                </c:pt>
                <c:pt idx="1816">
                  <c:v>41358</c:v>
                </c:pt>
                <c:pt idx="1817">
                  <c:v>41359</c:v>
                </c:pt>
                <c:pt idx="1818">
                  <c:v>41360</c:v>
                </c:pt>
                <c:pt idx="1819">
                  <c:v>41361</c:v>
                </c:pt>
                <c:pt idx="1820">
                  <c:v>41365</c:v>
                </c:pt>
                <c:pt idx="1821">
                  <c:v>41366</c:v>
                </c:pt>
                <c:pt idx="1822">
                  <c:v>41367</c:v>
                </c:pt>
                <c:pt idx="1823">
                  <c:v>41368</c:v>
                </c:pt>
                <c:pt idx="1824">
                  <c:v>41369</c:v>
                </c:pt>
                <c:pt idx="1825">
                  <c:v>41372</c:v>
                </c:pt>
                <c:pt idx="1826">
                  <c:v>41373</c:v>
                </c:pt>
                <c:pt idx="1827">
                  <c:v>41374</c:v>
                </c:pt>
                <c:pt idx="1828">
                  <c:v>41375</c:v>
                </c:pt>
                <c:pt idx="1829">
                  <c:v>41376</c:v>
                </c:pt>
                <c:pt idx="1830">
                  <c:v>41379</c:v>
                </c:pt>
                <c:pt idx="1831">
                  <c:v>41380</c:v>
                </c:pt>
                <c:pt idx="1832">
                  <c:v>41381</c:v>
                </c:pt>
                <c:pt idx="1833">
                  <c:v>41382</c:v>
                </c:pt>
                <c:pt idx="1834">
                  <c:v>41383</c:v>
                </c:pt>
                <c:pt idx="1835">
                  <c:v>41386</c:v>
                </c:pt>
                <c:pt idx="1836">
                  <c:v>41387</c:v>
                </c:pt>
                <c:pt idx="1837">
                  <c:v>41388</c:v>
                </c:pt>
                <c:pt idx="1838">
                  <c:v>41389</c:v>
                </c:pt>
                <c:pt idx="1839">
                  <c:v>41390</c:v>
                </c:pt>
                <c:pt idx="1840">
                  <c:v>41393</c:v>
                </c:pt>
                <c:pt idx="1841">
                  <c:v>41394</c:v>
                </c:pt>
                <c:pt idx="1842">
                  <c:v>41395</c:v>
                </c:pt>
                <c:pt idx="1843">
                  <c:v>41396</c:v>
                </c:pt>
                <c:pt idx="1844">
                  <c:v>41397</c:v>
                </c:pt>
                <c:pt idx="1845">
                  <c:v>41400</c:v>
                </c:pt>
                <c:pt idx="1846">
                  <c:v>41401</c:v>
                </c:pt>
                <c:pt idx="1847">
                  <c:v>41402</c:v>
                </c:pt>
                <c:pt idx="1848">
                  <c:v>41403</c:v>
                </c:pt>
                <c:pt idx="1849">
                  <c:v>41404</c:v>
                </c:pt>
                <c:pt idx="1850">
                  <c:v>41407</c:v>
                </c:pt>
                <c:pt idx="1851">
                  <c:v>41408</c:v>
                </c:pt>
                <c:pt idx="1852">
                  <c:v>41409</c:v>
                </c:pt>
                <c:pt idx="1853">
                  <c:v>41410</c:v>
                </c:pt>
                <c:pt idx="1854">
                  <c:v>41411</c:v>
                </c:pt>
                <c:pt idx="1855">
                  <c:v>41414</c:v>
                </c:pt>
                <c:pt idx="1856">
                  <c:v>41415</c:v>
                </c:pt>
                <c:pt idx="1857">
                  <c:v>41416</c:v>
                </c:pt>
                <c:pt idx="1858">
                  <c:v>41417</c:v>
                </c:pt>
                <c:pt idx="1859">
                  <c:v>41418</c:v>
                </c:pt>
                <c:pt idx="1860">
                  <c:v>41422</c:v>
                </c:pt>
                <c:pt idx="1861">
                  <c:v>41423</c:v>
                </c:pt>
                <c:pt idx="1862">
                  <c:v>41424</c:v>
                </c:pt>
                <c:pt idx="1863">
                  <c:v>41425</c:v>
                </c:pt>
                <c:pt idx="1864">
                  <c:v>41428</c:v>
                </c:pt>
                <c:pt idx="1865">
                  <c:v>41429</c:v>
                </c:pt>
                <c:pt idx="1866">
                  <c:v>41430</c:v>
                </c:pt>
                <c:pt idx="1867">
                  <c:v>41431</c:v>
                </c:pt>
                <c:pt idx="1868">
                  <c:v>41432</c:v>
                </c:pt>
                <c:pt idx="1869">
                  <c:v>41435</c:v>
                </c:pt>
                <c:pt idx="1870">
                  <c:v>41436</c:v>
                </c:pt>
                <c:pt idx="1871">
                  <c:v>41437</c:v>
                </c:pt>
                <c:pt idx="1872">
                  <c:v>41438</c:v>
                </c:pt>
                <c:pt idx="1873">
                  <c:v>41439</c:v>
                </c:pt>
                <c:pt idx="1874">
                  <c:v>41442</c:v>
                </c:pt>
                <c:pt idx="1875">
                  <c:v>41443</c:v>
                </c:pt>
                <c:pt idx="1876">
                  <c:v>41444</c:v>
                </c:pt>
                <c:pt idx="1877">
                  <c:v>41445</c:v>
                </c:pt>
                <c:pt idx="1878">
                  <c:v>41446</c:v>
                </c:pt>
                <c:pt idx="1879">
                  <c:v>41449</c:v>
                </c:pt>
                <c:pt idx="1880">
                  <c:v>41450</c:v>
                </c:pt>
                <c:pt idx="1881">
                  <c:v>41451</c:v>
                </c:pt>
                <c:pt idx="1882">
                  <c:v>41452</c:v>
                </c:pt>
                <c:pt idx="1883">
                  <c:v>41453</c:v>
                </c:pt>
                <c:pt idx="1884">
                  <c:v>41456</c:v>
                </c:pt>
                <c:pt idx="1885">
                  <c:v>41457</c:v>
                </c:pt>
                <c:pt idx="1886">
                  <c:v>41458</c:v>
                </c:pt>
                <c:pt idx="1887">
                  <c:v>41460</c:v>
                </c:pt>
                <c:pt idx="1888">
                  <c:v>41463</c:v>
                </c:pt>
                <c:pt idx="1889">
                  <c:v>41464</c:v>
                </c:pt>
                <c:pt idx="1890">
                  <c:v>41465</c:v>
                </c:pt>
                <c:pt idx="1891">
                  <c:v>41466</c:v>
                </c:pt>
                <c:pt idx="1892">
                  <c:v>41467</c:v>
                </c:pt>
                <c:pt idx="1893">
                  <c:v>41470</c:v>
                </c:pt>
                <c:pt idx="1894">
                  <c:v>41471</c:v>
                </c:pt>
                <c:pt idx="1895">
                  <c:v>41472</c:v>
                </c:pt>
                <c:pt idx="1896">
                  <c:v>41473</c:v>
                </c:pt>
                <c:pt idx="1897">
                  <c:v>41474</c:v>
                </c:pt>
                <c:pt idx="1898">
                  <c:v>41477</c:v>
                </c:pt>
                <c:pt idx="1899">
                  <c:v>41478</c:v>
                </c:pt>
                <c:pt idx="1900">
                  <c:v>41479</c:v>
                </c:pt>
                <c:pt idx="1901">
                  <c:v>41480</c:v>
                </c:pt>
                <c:pt idx="1902">
                  <c:v>41481</c:v>
                </c:pt>
                <c:pt idx="1903">
                  <c:v>41484</c:v>
                </c:pt>
                <c:pt idx="1904">
                  <c:v>41485</c:v>
                </c:pt>
                <c:pt idx="1905">
                  <c:v>41486</c:v>
                </c:pt>
                <c:pt idx="1906">
                  <c:v>41487</c:v>
                </c:pt>
                <c:pt idx="1907">
                  <c:v>41488</c:v>
                </c:pt>
                <c:pt idx="1908">
                  <c:v>41491</c:v>
                </c:pt>
                <c:pt idx="1909">
                  <c:v>41492</c:v>
                </c:pt>
                <c:pt idx="1910">
                  <c:v>41493</c:v>
                </c:pt>
                <c:pt idx="1911">
                  <c:v>41494</c:v>
                </c:pt>
                <c:pt idx="1912">
                  <c:v>41495</c:v>
                </c:pt>
                <c:pt idx="1913">
                  <c:v>41498</c:v>
                </c:pt>
                <c:pt idx="1914">
                  <c:v>41499</c:v>
                </c:pt>
                <c:pt idx="1915">
                  <c:v>41500</c:v>
                </c:pt>
                <c:pt idx="1916">
                  <c:v>41501</c:v>
                </c:pt>
                <c:pt idx="1917">
                  <c:v>41502</c:v>
                </c:pt>
                <c:pt idx="1918">
                  <c:v>41505</c:v>
                </c:pt>
                <c:pt idx="1919">
                  <c:v>41506</c:v>
                </c:pt>
                <c:pt idx="1920">
                  <c:v>41507</c:v>
                </c:pt>
                <c:pt idx="1921">
                  <c:v>41508</c:v>
                </c:pt>
                <c:pt idx="1922">
                  <c:v>41509</c:v>
                </c:pt>
                <c:pt idx="1923">
                  <c:v>41512</c:v>
                </c:pt>
                <c:pt idx="1924">
                  <c:v>41513</c:v>
                </c:pt>
                <c:pt idx="1925">
                  <c:v>41514</c:v>
                </c:pt>
                <c:pt idx="1926">
                  <c:v>41515</c:v>
                </c:pt>
                <c:pt idx="1927">
                  <c:v>41516</c:v>
                </c:pt>
                <c:pt idx="1928">
                  <c:v>41520</c:v>
                </c:pt>
                <c:pt idx="1929">
                  <c:v>41521</c:v>
                </c:pt>
                <c:pt idx="1930">
                  <c:v>41522</c:v>
                </c:pt>
                <c:pt idx="1931">
                  <c:v>41523</c:v>
                </c:pt>
                <c:pt idx="1932">
                  <c:v>41526</c:v>
                </c:pt>
                <c:pt idx="1933">
                  <c:v>41527</c:v>
                </c:pt>
                <c:pt idx="1934">
                  <c:v>41528</c:v>
                </c:pt>
                <c:pt idx="1935">
                  <c:v>41529</c:v>
                </c:pt>
                <c:pt idx="1936">
                  <c:v>41530</c:v>
                </c:pt>
                <c:pt idx="1937">
                  <c:v>41533</c:v>
                </c:pt>
                <c:pt idx="1938">
                  <c:v>41534</c:v>
                </c:pt>
                <c:pt idx="1939">
                  <c:v>41535</c:v>
                </c:pt>
                <c:pt idx="1940">
                  <c:v>41536</c:v>
                </c:pt>
                <c:pt idx="1941">
                  <c:v>41537</c:v>
                </c:pt>
                <c:pt idx="1942">
                  <c:v>41540</c:v>
                </c:pt>
                <c:pt idx="1943">
                  <c:v>41541</c:v>
                </c:pt>
                <c:pt idx="1944">
                  <c:v>41542</c:v>
                </c:pt>
                <c:pt idx="1945">
                  <c:v>41543</c:v>
                </c:pt>
                <c:pt idx="1946">
                  <c:v>41544</c:v>
                </c:pt>
                <c:pt idx="1947">
                  <c:v>41547</c:v>
                </c:pt>
                <c:pt idx="1948">
                  <c:v>41548</c:v>
                </c:pt>
                <c:pt idx="1949">
                  <c:v>41549</c:v>
                </c:pt>
                <c:pt idx="1950">
                  <c:v>41550</c:v>
                </c:pt>
                <c:pt idx="1951">
                  <c:v>41551</c:v>
                </c:pt>
                <c:pt idx="1952">
                  <c:v>41554</c:v>
                </c:pt>
                <c:pt idx="1953">
                  <c:v>41555</c:v>
                </c:pt>
                <c:pt idx="1954">
                  <c:v>41556</c:v>
                </c:pt>
                <c:pt idx="1955">
                  <c:v>41557</c:v>
                </c:pt>
                <c:pt idx="1956">
                  <c:v>41558</c:v>
                </c:pt>
                <c:pt idx="1957">
                  <c:v>41561</c:v>
                </c:pt>
                <c:pt idx="1958">
                  <c:v>41562</c:v>
                </c:pt>
                <c:pt idx="1959">
                  <c:v>41563</c:v>
                </c:pt>
                <c:pt idx="1960">
                  <c:v>41564</c:v>
                </c:pt>
                <c:pt idx="1961">
                  <c:v>41565</c:v>
                </c:pt>
                <c:pt idx="1962">
                  <c:v>41568</c:v>
                </c:pt>
                <c:pt idx="1963">
                  <c:v>41569</c:v>
                </c:pt>
                <c:pt idx="1964">
                  <c:v>41570</c:v>
                </c:pt>
                <c:pt idx="1965">
                  <c:v>41571</c:v>
                </c:pt>
                <c:pt idx="1966">
                  <c:v>41572</c:v>
                </c:pt>
                <c:pt idx="1967">
                  <c:v>41575</c:v>
                </c:pt>
                <c:pt idx="1968">
                  <c:v>41576</c:v>
                </c:pt>
                <c:pt idx="1969">
                  <c:v>41577</c:v>
                </c:pt>
                <c:pt idx="1970">
                  <c:v>41578</c:v>
                </c:pt>
                <c:pt idx="1971">
                  <c:v>41579</c:v>
                </c:pt>
                <c:pt idx="1972">
                  <c:v>41582</c:v>
                </c:pt>
                <c:pt idx="1973">
                  <c:v>41583</c:v>
                </c:pt>
                <c:pt idx="1974">
                  <c:v>41584</c:v>
                </c:pt>
                <c:pt idx="1975">
                  <c:v>41585</c:v>
                </c:pt>
                <c:pt idx="1976">
                  <c:v>41586</c:v>
                </c:pt>
                <c:pt idx="1977">
                  <c:v>41589</c:v>
                </c:pt>
                <c:pt idx="1978">
                  <c:v>41590</c:v>
                </c:pt>
                <c:pt idx="1979">
                  <c:v>41591</c:v>
                </c:pt>
                <c:pt idx="1980">
                  <c:v>41592</c:v>
                </c:pt>
                <c:pt idx="1981">
                  <c:v>41593</c:v>
                </c:pt>
                <c:pt idx="1982">
                  <c:v>41596</c:v>
                </c:pt>
                <c:pt idx="1983">
                  <c:v>41597</c:v>
                </c:pt>
                <c:pt idx="1984">
                  <c:v>41598</c:v>
                </c:pt>
                <c:pt idx="1985">
                  <c:v>41599</c:v>
                </c:pt>
                <c:pt idx="1986">
                  <c:v>41600</c:v>
                </c:pt>
                <c:pt idx="1987">
                  <c:v>41603</c:v>
                </c:pt>
                <c:pt idx="1988">
                  <c:v>41604</c:v>
                </c:pt>
                <c:pt idx="1989">
                  <c:v>41605</c:v>
                </c:pt>
                <c:pt idx="1990">
                  <c:v>41607</c:v>
                </c:pt>
                <c:pt idx="1991">
                  <c:v>41610</c:v>
                </c:pt>
                <c:pt idx="1992">
                  <c:v>41611</c:v>
                </c:pt>
                <c:pt idx="1993">
                  <c:v>41612</c:v>
                </c:pt>
                <c:pt idx="1994">
                  <c:v>41613</c:v>
                </c:pt>
                <c:pt idx="1995">
                  <c:v>41614</c:v>
                </c:pt>
                <c:pt idx="1996">
                  <c:v>41617</c:v>
                </c:pt>
                <c:pt idx="1997">
                  <c:v>41618</c:v>
                </c:pt>
                <c:pt idx="1998">
                  <c:v>41619</c:v>
                </c:pt>
                <c:pt idx="1999">
                  <c:v>41620</c:v>
                </c:pt>
                <c:pt idx="2000">
                  <c:v>41621</c:v>
                </c:pt>
                <c:pt idx="2001">
                  <c:v>41624</c:v>
                </c:pt>
                <c:pt idx="2002">
                  <c:v>41625</c:v>
                </c:pt>
                <c:pt idx="2003">
                  <c:v>41626</c:v>
                </c:pt>
                <c:pt idx="2004">
                  <c:v>41627</c:v>
                </c:pt>
                <c:pt idx="2005">
                  <c:v>41628</c:v>
                </c:pt>
                <c:pt idx="2006">
                  <c:v>41631</c:v>
                </c:pt>
                <c:pt idx="2007">
                  <c:v>41632</c:v>
                </c:pt>
                <c:pt idx="2008">
                  <c:v>41634</c:v>
                </c:pt>
                <c:pt idx="2009">
                  <c:v>41635</c:v>
                </c:pt>
                <c:pt idx="2010">
                  <c:v>41638</c:v>
                </c:pt>
                <c:pt idx="2011">
                  <c:v>41639</c:v>
                </c:pt>
                <c:pt idx="2012">
                  <c:v>41641</c:v>
                </c:pt>
                <c:pt idx="2013">
                  <c:v>41642</c:v>
                </c:pt>
                <c:pt idx="2014">
                  <c:v>41645</c:v>
                </c:pt>
                <c:pt idx="2015">
                  <c:v>41646</c:v>
                </c:pt>
                <c:pt idx="2016">
                  <c:v>41647</c:v>
                </c:pt>
                <c:pt idx="2017">
                  <c:v>41648</c:v>
                </c:pt>
                <c:pt idx="2018">
                  <c:v>41649</c:v>
                </c:pt>
                <c:pt idx="2019">
                  <c:v>41652</c:v>
                </c:pt>
                <c:pt idx="2020">
                  <c:v>41653</c:v>
                </c:pt>
                <c:pt idx="2021">
                  <c:v>41654</c:v>
                </c:pt>
                <c:pt idx="2022">
                  <c:v>41655</c:v>
                </c:pt>
                <c:pt idx="2023">
                  <c:v>41656</c:v>
                </c:pt>
                <c:pt idx="2024">
                  <c:v>41660</c:v>
                </c:pt>
                <c:pt idx="2025">
                  <c:v>41661</c:v>
                </c:pt>
                <c:pt idx="2026">
                  <c:v>41662</c:v>
                </c:pt>
                <c:pt idx="2027">
                  <c:v>41663</c:v>
                </c:pt>
                <c:pt idx="2028">
                  <c:v>41666</c:v>
                </c:pt>
                <c:pt idx="2029">
                  <c:v>41667</c:v>
                </c:pt>
                <c:pt idx="2030">
                  <c:v>41668</c:v>
                </c:pt>
                <c:pt idx="2031">
                  <c:v>41669</c:v>
                </c:pt>
                <c:pt idx="2032">
                  <c:v>41670</c:v>
                </c:pt>
                <c:pt idx="2033">
                  <c:v>41673</c:v>
                </c:pt>
                <c:pt idx="2034">
                  <c:v>41674</c:v>
                </c:pt>
                <c:pt idx="2035">
                  <c:v>41675</c:v>
                </c:pt>
                <c:pt idx="2036">
                  <c:v>41676</c:v>
                </c:pt>
                <c:pt idx="2037">
                  <c:v>41677</c:v>
                </c:pt>
                <c:pt idx="2038">
                  <c:v>41680</c:v>
                </c:pt>
                <c:pt idx="2039">
                  <c:v>41681</c:v>
                </c:pt>
                <c:pt idx="2040">
                  <c:v>41682</c:v>
                </c:pt>
                <c:pt idx="2041">
                  <c:v>41683</c:v>
                </c:pt>
                <c:pt idx="2042">
                  <c:v>41684</c:v>
                </c:pt>
                <c:pt idx="2043">
                  <c:v>41688</c:v>
                </c:pt>
                <c:pt idx="2044">
                  <c:v>41689</c:v>
                </c:pt>
                <c:pt idx="2045">
                  <c:v>41690</c:v>
                </c:pt>
                <c:pt idx="2046">
                  <c:v>41691</c:v>
                </c:pt>
                <c:pt idx="2047">
                  <c:v>41694</c:v>
                </c:pt>
                <c:pt idx="2048">
                  <c:v>41695</c:v>
                </c:pt>
                <c:pt idx="2049">
                  <c:v>41696</c:v>
                </c:pt>
                <c:pt idx="2050">
                  <c:v>41697</c:v>
                </c:pt>
                <c:pt idx="2051">
                  <c:v>41698</c:v>
                </c:pt>
                <c:pt idx="2052">
                  <c:v>41701</c:v>
                </c:pt>
                <c:pt idx="2053">
                  <c:v>41702</c:v>
                </c:pt>
                <c:pt idx="2054">
                  <c:v>41703</c:v>
                </c:pt>
                <c:pt idx="2055">
                  <c:v>41704</c:v>
                </c:pt>
                <c:pt idx="2056">
                  <c:v>41705</c:v>
                </c:pt>
                <c:pt idx="2057">
                  <c:v>41708</c:v>
                </c:pt>
                <c:pt idx="2058">
                  <c:v>41709</c:v>
                </c:pt>
                <c:pt idx="2059">
                  <c:v>41710</c:v>
                </c:pt>
                <c:pt idx="2060">
                  <c:v>41711</c:v>
                </c:pt>
                <c:pt idx="2061">
                  <c:v>41712</c:v>
                </c:pt>
                <c:pt idx="2062">
                  <c:v>41715</c:v>
                </c:pt>
                <c:pt idx="2063">
                  <c:v>41716</c:v>
                </c:pt>
                <c:pt idx="2064">
                  <c:v>41717</c:v>
                </c:pt>
                <c:pt idx="2065">
                  <c:v>41718</c:v>
                </c:pt>
                <c:pt idx="2066">
                  <c:v>41719</c:v>
                </c:pt>
                <c:pt idx="2067">
                  <c:v>41722</c:v>
                </c:pt>
                <c:pt idx="2068">
                  <c:v>41723</c:v>
                </c:pt>
                <c:pt idx="2069">
                  <c:v>41724</c:v>
                </c:pt>
                <c:pt idx="2070">
                  <c:v>41725</c:v>
                </c:pt>
                <c:pt idx="2071">
                  <c:v>41726</c:v>
                </c:pt>
                <c:pt idx="2072">
                  <c:v>41729</c:v>
                </c:pt>
                <c:pt idx="2073">
                  <c:v>41730</c:v>
                </c:pt>
                <c:pt idx="2074">
                  <c:v>41731</c:v>
                </c:pt>
                <c:pt idx="2075">
                  <c:v>41732</c:v>
                </c:pt>
                <c:pt idx="2076">
                  <c:v>41733</c:v>
                </c:pt>
                <c:pt idx="2077">
                  <c:v>41736</c:v>
                </c:pt>
                <c:pt idx="2078">
                  <c:v>41737</c:v>
                </c:pt>
                <c:pt idx="2079">
                  <c:v>41738</c:v>
                </c:pt>
                <c:pt idx="2080">
                  <c:v>41739</c:v>
                </c:pt>
                <c:pt idx="2081">
                  <c:v>41740</c:v>
                </c:pt>
                <c:pt idx="2082">
                  <c:v>41743</c:v>
                </c:pt>
                <c:pt idx="2083">
                  <c:v>41744</c:v>
                </c:pt>
                <c:pt idx="2084">
                  <c:v>41745</c:v>
                </c:pt>
                <c:pt idx="2085">
                  <c:v>41746</c:v>
                </c:pt>
                <c:pt idx="2086">
                  <c:v>41750</c:v>
                </c:pt>
                <c:pt idx="2087">
                  <c:v>41751</c:v>
                </c:pt>
                <c:pt idx="2088">
                  <c:v>41752</c:v>
                </c:pt>
                <c:pt idx="2089">
                  <c:v>41753</c:v>
                </c:pt>
                <c:pt idx="2090">
                  <c:v>41754</c:v>
                </c:pt>
                <c:pt idx="2091">
                  <c:v>41757</c:v>
                </c:pt>
                <c:pt idx="2092">
                  <c:v>41758</c:v>
                </c:pt>
                <c:pt idx="2093">
                  <c:v>41759</c:v>
                </c:pt>
                <c:pt idx="2094">
                  <c:v>41760</c:v>
                </c:pt>
                <c:pt idx="2095">
                  <c:v>41761</c:v>
                </c:pt>
                <c:pt idx="2096">
                  <c:v>41764</c:v>
                </c:pt>
                <c:pt idx="2097">
                  <c:v>41765</c:v>
                </c:pt>
                <c:pt idx="2098">
                  <c:v>41766</c:v>
                </c:pt>
                <c:pt idx="2099">
                  <c:v>41767</c:v>
                </c:pt>
                <c:pt idx="2100">
                  <c:v>41768</c:v>
                </c:pt>
                <c:pt idx="2101">
                  <c:v>41771</c:v>
                </c:pt>
                <c:pt idx="2102">
                  <c:v>41772</c:v>
                </c:pt>
                <c:pt idx="2103">
                  <c:v>41773</c:v>
                </c:pt>
                <c:pt idx="2104">
                  <c:v>41774</c:v>
                </c:pt>
                <c:pt idx="2105">
                  <c:v>41775</c:v>
                </c:pt>
                <c:pt idx="2106">
                  <c:v>41778</c:v>
                </c:pt>
                <c:pt idx="2107">
                  <c:v>41779</c:v>
                </c:pt>
                <c:pt idx="2108">
                  <c:v>41780</c:v>
                </c:pt>
                <c:pt idx="2109">
                  <c:v>41781</c:v>
                </c:pt>
                <c:pt idx="2110">
                  <c:v>41782</c:v>
                </c:pt>
                <c:pt idx="2111">
                  <c:v>41786</c:v>
                </c:pt>
                <c:pt idx="2112">
                  <c:v>41787</c:v>
                </c:pt>
                <c:pt idx="2113">
                  <c:v>41788</c:v>
                </c:pt>
                <c:pt idx="2114">
                  <c:v>41789</c:v>
                </c:pt>
                <c:pt idx="2115">
                  <c:v>41792</c:v>
                </c:pt>
                <c:pt idx="2116">
                  <c:v>41793</c:v>
                </c:pt>
                <c:pt idx="2117">
                  <c:v>41794</c:v>
                </c:pt>
                <c:pt idx="2118">
                  <c:v>41795</c:v>
                </c:pt>
                <c:pt idx="2119">
                  <c:v>41796</c:v>
                </c:pt>
                <c:pt idx="2120">
                  <c:v>41799</c:v>
                </c:pt>
                <c:pt idx="2121">
                  <c:v>41800</c:v>
                </c:pt>
                <c:pt idx="2122">
                  <c:v>41801</c:v>
                </c:pt>
                <c:pt idx="2123">
                  <c:v>41802</c:v>
                </c:pt>
                <c:pt idx="2124">
                  <c:v>41803</c:v>
                </c:pt>
                <c:pt idx="2125">
                  <c:v>41806</c:v>
                </c:pt>
                <c:pt idx="2126">
                  <c:v>41807</c:v>
                </c:pt>
                <c:pt idx="2127">
                  <c:v>41808</c:v>
                </c:pt>
                <c:pt idx="2128">
                  <c:v>41809</c:v>
                </c:pt>
                <c:pt idx="2129">
                  <c:v>41810</c:v>
                </c:pt>
                <c:pt idx="2130">
                  <c:v>41813</c:v>
                </c:pt>
                <c:pt idx="2131">
                  <c:v>41814</c:v>
                </c:pt>
                <c:pt idx="2132">
                  <c:v>41815</c:v>
                </c:pt>
                <c:pt idx="2133">
                  <c:v>41816</c:v>
                </c:pt>
                <c:pt idx="2134">
                  <c:v>41817</c:v>
                </c:pt>
                <c:pt idx="2135">
                  <c:v>41820</c:v>
                </c:pt>
                <c:pt idx="2136">
                  <c:v>41821</c:v>
                </c:pt>
                <c:pt idx="2137">
                  <c:v>41822</c:v>
                </c:pt>
                <c:pt idx="2138">
                  <c:v>41823</c:v>
                </c:pt>
                <c:pt idx="2139">
                  <c:v>41827</c:v>
                </c:pt>
                <c:pt idx="2140">
                  <c:v>41828</c:v>
                </c:pt>
                <c:pt idx="2141">
                  <c:v>41829</c:v>
                </c:pt>
                <c:pt idx="2142">
                  <c:v>41830</c:v>
                </c:pt>
                <c:pt idx="2143">
                  <c:v>41831</c:v>
                </c:pt>
                <c:pt idx="2144">
                  <c:v>41834</c:v>
                </c:pt>
                <c:pt idx="2145">
                  <c:v>41835</c:v>
                </c:pt>
                <c:pt idx="2146">
                  <c:v>41836</c:v>
                </c:pt>
                <c:pt idx="2147">
                  <c:v>41837</c:v>
                </c:pt>
                <c:pt idx="2148">
                  <c:v>41838</c:v>
                </c:pt>
                <c:pt idx="2149">
                  <c:v>41841</c:v>
                </c:pt>
                <c:pt idx="2150">
                  <c:v>41842</c:v>
                </c:pt>
                <c:pt idx="2151">
                  <c:v>41843</c:v>
                </c:pt>
                <c:pt idx="2152">
                  <c:v>41844</c:v>
                </c:pt>
                <c:pt idx="2153">
                  <c:v>41845</c:v>
                </c:pt>
                <c:pt idx="2154">
                  <c:v>41848</c:v>
                </c:pt>
                <c:pt idx="2155">
                  <c:v>41849</c:v>
                </c:pt>
                <c:pt idx="2156">
                  <c:v>41850</c:v>
                </c:pt>
                <c:pt idx="2157">
                  <c:v>41851</c:v>
                </c:pt>
                <c:pt idx="2158">
                  <c:v>41852</c:v>
                </c:pt>
                <c:pt idx="2159">
                  <c:v>41855</c:v>
                </c:pt>
                <c:pt idx="2160">
                  <c:v>41856</c:v>
                </c:pt>
                <c:pt idx="2161">
                  <c:v>41857</c:v>
                </c:pt>
                <c:pt idx="2162">
                  <c:v>41858</c:v>
                </c:pt>
                <c:pt idx="2163">
                  <c:v>41859</c:v>
                </c:pt>
                <c:pt idx="2164">
                  <c:v>41862</c:v>
                </c:pt>
                <c:pt idx="2165">
                  <c:v>41863</c:v>
                </c:pt>
                <c:pt idx="2166">
                  <c:v>41864</c:v>
                </c:pt>
                <c:pt idx="2167">
                  <c:v>41865</c:v>
                </c:pt>
                <c:pt idx="2168">
                  <c:v>41866</c:v>
                </c:pt>
                <c:pt idx="2169">
                  <c:v>41869</c:v>
                </c:pt>
                <c:pt idx="2170">
                  <c:v>41870</c:v>
                </c:pt>
                <c:pt idx="2171">
                  <c:v>41871</c:v>
                </c:pt>
                <c:pt idx="2172">
                  <c:v>41872</c:v>
                </c:pt>
                <c:pt idx="2173">
                  <c:v>41873</c:v>
                </c:pt>
                <c:pt idx="2174">
                  <c:v>41876</c:v>
                </c:pt>
                <c:pt idx="2175">
                  <c:v>41877</c:v>
                </c:pt>
                <c:pt idx="2176">
                  <c:v>41878</c:v>
                </c:pt>
                <c:pt idx="2177">
                  <c:v>41879</c:v>
                </c:pt>
                <c:pt idx="2178">
                  <c:v>41880</c:v>
                </c:pt>
                <c:pt idx="2179">
                  <c:v>41884</c:v>
                </c:pt>
                <c:pt idx="2180">
                  <c:v>41885</c:v>
                </c:pt>
                <c:pt idx="2181">
                  <c:v>41886</c:v>
                </c:pt>
                <c:pt idx="2182">
                  <c:v>41887</c:v>
                </c:pt>
                <c:pt idx="2183">
                  <c:v>41890</c:v>
                </c:pt>
                <c:pt idx="2184">
                  <c:v>41891</c:v>
                </c:pt>
                <c:pt idx="2185">
                  <c:v>41892</c:v>
                </c:pt>
                <c:pt idx="2186">
                  <c:v>41893</c:v>
                </c:pt>
                <c:pt idx="2187">
                  <c:v>41894</c:v>
                </c:pt>
                <c:pt idx="2188">
                  <c:v>41897</c:v>
                </c:pt>
                <c:pt idx="2189">
                  <c:v>41898</c:v>
                </c:pt>
                <c:pt idx="2190">
                  <c:v>41899</c:v>
                </c:pt>
                <c:pt idx="2191">
                  <c:v>41900</c:v>
                </c:pt>
                <c:pt idx="2192">
                  <c:v>41901</c:v>
                </c:pt>
                <c:pt idx="2193">
                  <c:v>41904</c:v>
                </c:pt>
                <c:pt idx="2194">
                  <c:v>41905</c:v>
                </c:pt>
                <c:pt idx="2195">
                  <c:v>41906</c:v>
                </c:pt>
                <c:pt idx="2196">
                  <c:v>41907</c:v>
                </c:pt>
                <c:pt idx="2197">
                  <c:v>41908</c:v>
                </c:pt>
                <c:pt idx="2198">
                  <c:v>41911</c:v>
                </c:pt>
                <c:pt idx="2199">
                  <c:v>41912</c:v>
                </c:pt>
                <c:pt idx="2200">
                  <c:v>41913</c:v>
                </c:pt>
                <c:pt idx="2201">
                  <c:v>41914</c:v>
                </c:pt>
                <c:pt idx="2202">
                  <c:v>41915</c:v>
                </c:pt>
                <c:pt idx="2203">
                  <c:v>41918</c:v>
                </c:pt>
                <c:pt idx="2204">
                  <c:v>41919</c:v>
                </c:pt>
                <c:pt idx="2205">
                  <c:v>41920</c:v>
                </c:pt>
                <c:pt idx="2206">
                  <c:v>41921</c:v>
                </c:pt>
                <c:pt idx="2207">
                  <c:v>41922</c:v>
                </c:pt>
                <c:pt idx="2208">
                  <c:v>41925</c:v>
                </c:pt>
                <c:pt idx="2209">
                  <c:v>41926</c:v>
                </c:pt>
                <c:pt idx="2210">
                  <c:v>41927</c:v>
                </c:pt>
                <c:pt idx="2211">
                  <c:v>41928</c:v>
                </c:pt>
                <c:pt idx="2212">
                  <c:v>41929</c:v>
                </c:pt>
                <c:pt idx="2213">
                  <c:v>41932</c:v>
                </c:pt>
                <c:pt idx="2214">
                  <c:v>41933</c:v>
                </c:pt>
                <c:pt idx="2215">
                  <c:v>41934</c:v>
                </c:pt>
                <c:pt idx="2216">
                  <c:v>41935</c:v>
                </c:pt>
                <c:pt idx="2217">
                  <c:v>41936</c:v>
                </c:pt>
                <c:pt idx="2218">
                  <c:v>41939</c:v>
                </c:pt>
                <c:pt idx="2219">
                  <c:v>41940</c:v>
                </c:pt>
                <c:pt idx="2220">
                  <c:v>41941</c:v>
                </c:pt>
                <c:pt idx="2221">
                  <c:v>41942</c:v>
                </c:pt>
                <c:pt idx="2222">
                  <c:v>41943</c:v>
                </c:pt>
                <c:pt idx="2223">
                  <c:v>41946</c:v>
                </c:pt>
                <c:pt idx="2224">
                  <c:v>41947</c:v>
                </c:pt>
                <c:pt idx="2225">
                  <c:v>41948</c:v>
                </c:pt>
                <c:pt idx="2226">
                  <c:v>41949</c:v>
                </c:pt>
                <c:pt idx="2227">
                  <c:v>41950</c:v>
                </c:pt>
                <c:pt idx="2228">
                  <c:v>41953</c:v>
                </c:pt>
                <c:pt idx="2229">
                  <c:v>41954</c:v>
                </c:pt>
                <c:pt idx="2230">
                  <c:v>41955</c:v>
                </c:pt>
                <c:pt idx="2231">
                  <c:v>41956</c:v>
                </c:pt>
                <c:pt idx="2232">
                  <c:v>41957</c:v>
                </c:pt>
                <c:pt idx="2233">
                  <c:v>41960</c:v>
                </c:pt>
                <c:pt idx="2234">
                  <c:v>41961</c:v>
                </c:pt>
                <c:pt idx="2235">
                  <c:v>41962</c:v>
                </c:pt>
                <c:pt idx="2236">
                  <c:v>41963</c:v>
                </c:pt>
                <c:pt idx="2237">
                  <c:v>41964</c:v>
                </c:pt>
                <c:pt idx="2238">
                  <c:v>41967</c:v>
                </c:pt>
                <c:pt idx="2239">
                  <c:v>41968</c:v>
                </c:pt>
                <c:pt idx="2240">
                  <c:v>41969</c:v>
                </c:pt>
                <c:pt idx="2241">
                  <c:v>41971</c:v>
                </c:pt>
                <c:pt idx="2242">
                  <c:v>41974</c:v>
                </c:pt>
                <c:pt idx="2243">
                  <c:v>41975</c:v>
                </c:pt>
                <c:pt idx="2244">
                  <c:v>41976</c:v>
                </c:pt>
                <c:pt idx="2245">
                  <c:v>41977</c:v>
                </c:pt>
                <c:pt idx="2246">
                  <c:v>41978</c:v>
                </c:pt>
                <c:pt idx="2247">
                  <c:v>41981</c:v>
                </c:pt>
                <c:pt idx="2248">
                  <c:v>41982</c:v>
                </c:pt>
                <c:pt idx="2249">
                  <c:v>41983</c:v>
                </c:pt>
                <c:pt idx="2250">
                  <c:v>41984</c:v>
                </c:pt>
                <c:pt idx="2251">
                  <c:v>41985</c:v>
                </c:pt>
                <c:pt idx="2252">
                  <c:v>41988</c:v>
                </c:pt>
                <c:pt idx="2253">
                  <c:v>41989</c:v>
                </c:pt>
                <c:pt idx="2254">
                  <c:v>41990</c:v>
                </c:pt>
                <c:pt idx="2255">
                  <c:v>41991</c:v>
                </c:pt>
                <c:pt idx="2256">
                  <c:v>41992</c:v>
                </c:pt>
                <c:pt idx="2257">
                  <c:v>41995</c:v>
                </c:pt>
                <c:pt idx="2258">
                  <c:v>41996</c:v>
                </c:pt>
                <c:pt idx="2259">
                  <c:v>41997</c:v>
                </c:pt>
                <c:pt idx="2260">
                  <c:v>41999</c:v>
                </c:pt>
                <c:pt idx="2261">
                  <c:v>42002</c:v>
                </c:pt>
                <c:pt idx="2262">
                  <c:v>42003</c:v>
                </c:pt>
                <c:pt idx="2263">
                  <c:v>42004</c:v>
                </c:pt>
                <c:pt idx="2264">
                  <c:v>42006</c:v>
                </c:pt>
                <c:pt idx="2265">
                  <c:v>42009</c:v>
                </c:pt>
                <c:pt idx="2266">
                  <c:v>42010</c:v>
                </c:pt>
                <c:pt idx="2267">
                  <c:v>42011</c:v>
                </c:pt>
                <c:pt idx="2268">
                  <c:v>42012</c:v>
                </c:pt>
                <c:pt idx="2269">
                  <c:v>42013</c:v>
                </c:pt>
                <c:pt idx="2270">
                  <c:v>42016</c:v>
                </c:pt>
                <c:pt idx="2271">
                  <c:v>42017</c:v>
                </c:pt>
                <c:pt idx="2272">
                  <c:v>42018</c:v>
                </c:pt>
                <c:pt idx="2273">
                  <c:v>42019</c:v>
                </c:pt>
                <c:pt idx="2274">
                  <c:v>42020</c:v>
                </c:pt>
                <c:pt idx="2275">
                  <c:v>42024</c:v>
                </c:pt>
                <c:pt idx="2276">
                  <c:v>42025</c:v>
                </c:pt>
                <c:pt idx="2277">
                  <c:v>42026</c:v>
                </c:pt>
                <c:pt idx="2278">
                  <c:v>42027</c:v>
                </c:pt>
                <c:pt idx="2279">
                  <c:v>42030</c:v>
                </c:pt>
                <c:pt idx="2280">
                  <c:v>42031</c:v>
                </c:pt>
                <c:pt idx="2281">
                  <c:v>42032</c:v>
                </c:pt>
                <c:pt idx="2282">
                  <c:v>42033</c:v>
                </c:pt>
                <c:pt idx="2283">
                  <c:v>42034</c:v>
                </c:pt>
                <c:pt idx="2284">
                  <c:v>42037</c:v>
                </c:pt>
                <c:pt idx="2285">
                  <c:v>42038</c:v>
                </c:pt>
                <c:pt idx="2286">
                  <c:v>42039</c:v>
                </c:pt>
                <c:pt idx="2287">
                  <c:v>42040</c:v>
                </c:pt>
                <c:pt idx="2288">
                  <c:v>42041</c:v>
                </c:pt>
                <c:pt idx="2289">
                  <c:v>42044</c:v>
                </c:pt>
                <c:pt idx="2290">
                  <c:v>42045</c:v>
                </c:pt>
                <c:pt idx="2291">
                  <c:v>42046</c:v>
                </c:pt>
                <c:pt idx="2292">
                  <c:v>42047</c:v>
                </c:pt>
                <c:pt idx="2293">
                  <c:v>42048</c:v>
                </c:pt>
                <c:pt idx="2294">
                  <c:v>42052</c:v>
                </c:pt>
                <c:pt idx="2295">
                  <c:v>42053</c:v>
                </c:pt>
                <c:pt idx="2296">
                  <c:v>42054</c:v>
                </c:pt>
                <c:pt idx="2297">
                  <c:v>42055</c:v>
                </c:pt>
                <c:pt idx="2298">
                  <c:v>42058</c:v>
                </c:pt>
                <c:pt idx="2299">
                  <c:v>42059</c:v>
                </c:pt>
                <c:pt idx="2300">
                  <c:v>42060</c:v>
                </c:pt>
                <c:pt idx="2301">
                  <c:v>42061</c:v>
                </c:pt>
                <c:pt idx="2302">
                  <c:v>42062</c:v>
                </c:pt>
                <c:pt idx="2303">
                  <c:v>42065</c:v>
                </c:pt>
                <c:pt idx="2304">
                  <c:v>42066</c:v>
                </c:pt>
                <c:pt idx="2305">
                  <c:v>42067</c:v>
                </c:pt>
                <c:pt idx="2306">
                  <c:v>42068</c:v>
                </c:pt>
                <c:pt idx="2307">
                  <c:v>42069</c:v>
                </c:pt>
                <c:pt idx="2308">
                  <c:v>42072</c:v>
                </c:pt>
                <c:pt idx="2309">
                  <c:v>42073</c:v>
                </c:pt>
                <c:pt idx="2310">
                  <c:v>42074</c:v>
                </c:pt>
                <c:pt idx="2311">
                  <c:v>42075</c:v>
                </c:pt>
                <c:pt idx="2312">
                  <c:v>42076</c:v>
                </c:pt>
                <c:pt idx="2313">
                  <c:v>42079</c:v>
                </c:pt>
                <c:pt idx="2314">
                  <c:v>42080</c:v>
                </c:pt>
                <c:pt idx="2315">
                  <c:v>42081</c:v>
                </c:pt>
                <c:pt idx="2316">
                  <c:v>42082</c:v>
                </c:pt>
                <c:pt idx="2317">
                  <c:v>42083</c:v>
                </c:pt>
                <c:pt idx="2318">
                  <c:v>42086</c:v>
                </c:pt>
                <c:pt idx="2319">
                  <c:v>42087</c:v>
                </c:pt>
                <c:pt idx="2320">
                  <c:v>42088</c:v>
                </c:pt>
                <c:pt idx="2321">
                  <c:v>42089</c:v>
                </c:pt>
                <c:pt idx="2322">
                  <c:v>42090</c:v>
                </c:pt>
                <c:pt idx="2323">
                  <c:v>42093</c:v>
                </c:pt>
                <c:pt idx="2324">
                  <c:v>42094</c:v>
                </c:pt>
                <c:pt idx="2325">
                  <c:v>42095</c:v>
                </c:pt>
                <c:pt idx="2326">
                  <c:v>42096</c:v>
                </c:pt>
                <c:pt idx="2327">
                  <c:v>42100</c:v>
                </c:pt>
                <c:pt idx="2328">
                  <c:v>42101</c:v>
                </c:pt>
                <c:pt idx="2329">
                  <c:v>42102</c:v>
                </c:pt>
                <c:pt idx="2330">
                  <c:v>42103</c:v>
                </c:pt>
                <c:pt idx="2331">
                  <c:v>42104</c:v>
                </c:pt>
                <c:pt idx="2332">
                  <c:v>42107</c:v>
                </c:pt>
                <c:pt idx="2333">
                  <c:v>42108</c:v>
                </c:pt>
                <c:pt idx="2334">
                  <c:v>42109</c:v>
                </c:pt>
                <c:pt idx="2335">
                  <c:v>42110</c:v>
                </c:pt>
                <c:pt idx="2336">
                  <c:v>42111</c:v>
                </c:pt>
                <c:pt idx="2337">
                  <c:v>42114</c:v>
                </c:pt>
                <c:pt idx="2338">
                  <c:v>42115</c:v>
                </c:pt>
                <c:pt idx="2339">
                  <c:v>42116</c:v>
                </c:pt>
                <c:pt idx="2340">
                  <c:v>42117</c:v>
                </c:pt>
                <c:pt idx="2341">
                  <c:v>42118</c:v>
                </c:pt>
                <c:pt idx="2342">
                  <c:v>42121</c:v>
                </c:pt>
                <c:pt idx="2343">
                  <c:v>42122</c:v>
                </c:pt>
                <c:pt idx="2344">
                  <c:v>42123</c:v>
                </c:pt>
                <c:pt idx="2345">
                  <c:v>42124</c:v>
                </c:pt>
                <c:pt idx="2346">
                  <c:v>42125</c:v>
                </c:pt>
                <c:pt idx="2347">
                  <c:v>42128</c:v>
                </c:pt>
                <c:pt idx="2348">
                  <c:v>42129</c:v>
                </c:pt>
                <c:pt idx="2349">
                  <c:v>42130</c:v>
                </c:pt>
                <c:pt idx="2350">
                  <c:v>42131</c:v>
                </c:pt>
                <c:pt idx="2351">
                  <c:v>42132</c:v>
                </c:pt>
                <c:pt idx="2352">
                  <c:v>42135</c:v>
                </c:pt>
                <c:pt idx="2353">
                  <c:v>42136</c:v>
                </c:pt>
                <c:pt idx="2354">
                  <c:v>42137</c:v>
                </c:pt>
                <c:pt idx="2355">
                  <c:v>42138</c:v>
                </c:pt>
                <c:pt idx="2356">
                  <c:v>42139</c:v>
                </c:pt>
                <c:pt idx="2357">
                  <c:v>42142</c:v>
                </c:pt>
                <c:pt idx="2358">
                  <c:v>42143</c:v>
                </c:pt>
                <c:pt idx="2359">
                  <c:v>42144</c:v>
                </c:pt>
                <c:pt idx="2360">
                  <c:v>42145</c:v>
                </c:pt>
                <c:pt idx="2361">
                  <c:v>42146</c:v>
                </c:pt>
                <c:pt idx="2362">
                  <c:v>42150</c:v>
                </c:pt>
                <c:pt idx="2363">
                  <c:v>42151</c:v>
                </c:pt>
                <c:pt idx="2364">
                  <c:v>42152</c:v>
                </c:pt>
                <c:pt idx="2365">
                  <c:v>42153</c:v>
                </c:pt>
                <c:pt idx="2366">
                  <c:v>42156</c:v>
                </c:pt>
                <c:pt idx="2367">
                  <c:v>42157</c:v>
                </c:pt>
                <c:pt idx="2368">
                  <c:v>42158</c:v>
                </c:pt>
                <c:pt idx="2369">
                  <c:v>42159</c:v>
                </c:pt>
                <c:pt idx="2370">
                  <c:v>42160</c:v>
                </c:pt>
                <c:pt idx="2371">
                  <c:v>42163</c:v>
                </c:pt>
                <c:pt idx="2372">
                  <c:v>42164</c:v>
                </c:pt>
                <c:pt idx="2373">
                  <c:v>42165</c:v>
                </c:pt>
                <c:pt idx="2374">
                  <c:v>42166</c:v>
                </c:pt>
                <c:pt idx="2375">
                  <c:v>42167</c:v>
                </c:pt>
                <c:pt idx="2376">
                  <c:v>42170</c:v>
                </c:pt>
                <c:pt idx="2377">
                  <c:v>42171</c:v>
                </c:pt>
                <c:pt idx="2378">
                  <c:v>42172</c:v>
                </c:pt>
                <c:pt idx="2379">
                  <c:v>42173</c:v>
                </c:pt>
                <c:pt idx="2380">
                  <c:v>42174</c:v>
                </c:pt>
                <c:pt idx="2381">
                  <c:v>42177</c:v>
                </c:pt>
                <c:pt idx="2382">
                  <c:v>42178</c:v>
                </c:pt>
                <c:pt idx="2383">
                  <c:v>42179</c:v>
                </c:pt>
                <c:pt idx="2384">
                  <c:v>42180</c:v>
                </c:pt>
                <c:pt idx="2385">
                  <c:v>42181</c:v>
                </c:pt>
                <c:pt idx="2386">
                  <c:v>42184</c:v>
                </c:pt>
                <c:pt idx="2387">
                  <c:v>42185</c:v>
                </c:pt>
                <c:pt idx="2388">
                  <c:v>42186</c:v>
                </c:pt>
                <c:pt idx="2389">
                  <c:v>42187</c:v>
                </c:pt>
                <c:pt idx="2390">
                  <c:v>42191</c:v>
                </c:pt>
                <c:pt idx="2391">
                  <c:v>42192</c:v>
                </c:pt>
                <c:pt idx="2392">
                  <c:v>42193</c:v>
                </c:pt>
                <c:pt idx="2393">
                  <c:v>42194</c:v>
                </c:pt>
                <c:pt idx="2394">
                  <c:v>42195</c:v>
                </c:pt>
                <c:pt idx="2395">
                  <c:v>42198</c:v>
                </c:pt>
                <c:pt idx="2396">
                  <c:v>42199</c:v>
                </c:pt>
                <c:pt idx="2397">
                  <c:v>42200</c:v>
                </c:pt>
                <c:pt idx="2398">
                  <c:v>42201</c:v>
                </c:pt>
                <c:pt idx="2399">
                  <c:v>42202</c:v>
                </c:pt>
                <c:pt idx="2400">
                  <c:v>42205</c:v>
                </c:pt>
                <c:pt idx="2401">
                  <c:v>42206</c:v>
                </c:pt>
                <c:pt idx="2402">
                  <c:v>42207</c:v>
                </c:pt>
                <c:pt idx="2403">
                  <c:v>42208</c:v>
                </c:pt>
                <c:pt idx="2404">
                  <c:v>42209</c:v>
                </c:pt>
                <c:pt idx="2405">
                  <c:v>42212</c:v>
                </c:pt>
                <c:pt idx="2406">
                  <c:v>42213</c:v>
                </c:pt>
                <c:pt idx="2407">
                  <c:v>42214</c:v>
                </c:pt>
                <c:pt idx="2408">
                  <c:v>42215</c:v>
                </c:pt>
                <c:pt idx="2409">
                  <c:v>42216</c:v>
                </c:pt>
                <c:pt idx="2410">
                  <c:v>42219</c:v>
                </c:pt>
                <c:pt idx="2411">
                  <c:v>42220</c:v>
                </c:pt>
                <c:pt idx="2412">
                  <c:v>42221</c:v>
                </c:pt>
                <c:pt idx="2413">
                  <c:v>42222</c:v>
                </c:pt>
                <c:pt idx="2414">
                  <c:v>42223</c:v>
                </c:pt>
                <c:pt idx="2415">
                  <c:v>42226</c:v>
                </c:pt>
                <c:pt idx="2416">
                  <c:v>42227</c:v>
                </c:pt>
                <c:pt idx="2417">
                  <c:v>42228</c:v>
                </c:pt>
                <c:pt idx="2418">
                  <c:v>42229</c:v>
                </c:pt>
                <c:pt idx="2419">
                  <c:v>42230</c:v>
                </c:pt>
                <c:pt idx="2420">
                  <c:v>42233</c:v>
                </c:pt>
                <c:pt idx="2421">
                  <c:v>42234</c:v>
                </c:pt>
                <c:pt idx="2422">
                  <c:v>42235</c:v>
                </c:pt>
                <c:pt idx="2423">
                  <c:v>42236</c:v>
                </c:pt>
                <c:pt idx="2424">
                  <c:v>42237</c:v>
                </c:pt>
                <c:pt idx="2425">
                  <c:v>42240</c:v>
                </c:pt>
                <c:pt idx="2426">
                  <c:v>42241</c:v>
                </c:pt>
                <c:pt idx="2427">
                  <c:v>42242</c:v>
                </c:pt>
                <c:pt idx="2428">
                  <c:v>42243</c:v>
                </c:pt>
                <c:pt idx="2429">
                  <c:v>42244</c:v>
                </c:pt>
                <c:pt idx="2430">
                  <c:v>42247</c:v>
                </c:pt>
                <c:pt idx="2431">
                  <c:v>42248</c:v>
                </c:pt>
                <c:pt idx="2432">
                  <c:v>42249</c:v>
                </c:pt>
                <c:pt idx="2433">
                  <c:v>42250</c:v>
                </c:pt>
                <c:pt idx="2434">
                  <c:v>42251</c:v>
                </c:pt>
                <c:pt idx="2435">
                  <c:v>42255</c:v>
                </c:pt>
                <c:pt idx="2436">
                  <c:v>42256</c:v>
                </c:pt>
                <c:pt idx="2437">
                  <c:v>42257</c:v>
                </c:pt>
                <c:pt idx="2438">
                  <c:v>42258</c:v>
                </c:pt>
                <c:pt idx="2439">
                  <c:v>42261</c:v>
                </c:pt>
                <c:pt idx="2440">
                  <c:v>42262</c:v>
                </c:pt>
                <c:pt idx="2441">
                  <c:v>42263</c:v>
                </c:pt>
                <c:pt idx="2442">
                  <c:v>42264</c:v>
                </c:pt>
                <c:pt idx="2443">
                  <c:v>42265</c:v>
                </c:pt>
                <c:pt idx="2444">
                  <c:v>42268</c:v>
                </c:pt>
                <c:pt idx="2445">
                  <c:v>42269</c:v>
                </c:pt>
                <c:pt idx="2446">
                  <c:v>42270</c:v>
                </c:pt>
                <c:pt idx="2447">
                  <c:v>42271</c:v>
                </c:pt>
                <c:pt idx="2448">
                  <c:v>42272</c:v>
                </c:pt>
                <c:pt idx="2449">
                  <c:v>42275</c:v>
                </c:pt>
                <c:pt idx="2450">
                  <c:v>42276</c:v>
                </c:pt>
                <c:pt idx="2451">
                  <c:v>42277</c:v>
                </c:pt>
                <c:pt idx="2452">
                  <c:v>42278</c:v>
                </c:pt>
                <c:pt idx="2453">
                  <c:v>42279</c:v>
                </c:pt>
                <c:pt idx="2454">
                  <c:v>42282</c:v>
                </c:pt>
                <c:pt idx="2455">
                  <c:v>42283</c:v>
                </c:pt>
                <c:pt idx="2456">
                  <c:v>42284</c:v>
                </c:pt>
                <c:pt idx="2457">
                  <c:v>42285</c:v>
                </c:pt>
                <c:pt idx="2458">
                  <c:v>42286</c:v>
                </c:pt>
                <c:pt idx="2459">
                  <c:v>42289</c:v>
                </c:pt>
                <c:pt idx="2460">
                  <c:v>42290</c:v>
                </c:pt>
                <c:pt idx="2461">
                  <c:v>42291</c:v>
                </c:pt>
                <c:pt idx="2462">
                  <c:v>42292</c:v>
                </c:pt>
                <c:pt idx="2463">
                  <c:v>42293</c:v>
                </c:pt>
                <c:pt idx="2464">
                  <c:v>42296</c:v>
                </c:pt>
                <c:pt idx="2465">
                  <c:v>42297</c:v>
                </c:pt>
                <c:pt idx="2466">
                  <c:v>42298</c:v>
                </c:pt>
                <c:pt idx="2467">
                  <c:v>42299</c:v>
                </c:pt>
                <c:pt idx="2468">
                  <c:v>42300</c:v>
                </c:pt>
                <c:pt idx="2469">
                  <c:v>42303</c:v>
                </c:pt>
                <c:pt idx="2470">
                  <c:v>42304</c:v>
                </c:pt>
                <c:pt idx="2471">
                  <c:v>42305</c:v>
                </c:pt>
                <c:pt idx="2472">
                  <c:v>42306</c:v>
                </c:pt>
                <c:pt idx="2473">
                  <c:v>42307</c:v>
                </c:pt>
                <c:pt idx="2474">
                  <c:v>42310</c:v>
                </c:pt>
                <c:pt idx="2475">
                  <c:v>42311</c:v>
                </c:pt>
                <c:pt idx="2476">
                  <c:v>42312</c:v>
                </c:pt>
                <c:pt idx="2477">
                  <c:v>42313</c:v>
                </c:pt>
                <c:pt idx="2478">
                  <c:v>42314</c:v>
                </c:pt>
                <c:pt idx="2479">
                  <c:v>42317</c:v>
                </c:pt>
                <c:pt idx="2480">
                  <c:v>42318</c:v>
                </c:pt>
                <c:pt idx="2481">
                  <c:v>42319</c:v>
                </c:pt>
                <c:pt idx="2482">
                  <c:v>42320</c:v>
                </c:pt>
                <c:pt idx="2483">
                  <c:v>42321</c:v>
                </c:pt>
                <c:pt idx="2484">
                  <c:v>42324</c:v>
                </c:pt>
                <c:pt idx="2485">
                  <c:v>42325</c:v>
                </c:pt>
                <c:pt idx="2486">
                  <c:v>42326</c:v>
                </c:pt>
                <c:pt idx="2487">
                  <c:v>42327</c:v>
                </c:pt>
                <c:pt idx="2488">
                  <c:v>42328</c:v>
                </c:pt>
                <c:pt idx="2489">
                  <c:v>42331</c:v>
                </c:pt>
                <c:pt idx="2490">
                  <c:v>42332</c:v>
                </c:pt>
                <c:pt idx="2491">
                  <c:v>42333</c:v>
                </c:pt>
                <c:pt idx="2492">
                  <c:v>42335</c:v>
                </c:pt>
                <c:pt idx="2493">
                  <c:v>42338</c:v>
                </c:pt>
                <c:pt idx="2494">
                  <c:v>42339</c:v>
                </c:pt>
                <c:pt idx="2495">
                  <c:v>42340</c:v>
                </c:pt>
                <c:pt idx="2496">
                  <c:v>42341</c:v>
                </c:pt>
                <c:pt idx="2497">
                  <c:v>42342</c:v>
                </c:pt>
                <c:pt idx="2498">
                  <c:v>42345</c:v>
                </c:pt>
                <c:pt idx="2499">
                  <c:v>42346</c:v>
                </c:pt>
                <c:pt idx="2500">
                  <c:v>42347</c:v>
                </c:pt>
                <c:pt idx="2501">
                  <c:v>42348</c:v>
                </c:pt>
                <c:pt idx="2502">
                  <c:v>42349</c:v>
                </c:pt>
                <c:pt idx="2503">
                  <c:v>42352</c:v>
                </c:pt>
                <c:pt idx="2504">
                  <c:v>42353</c:v>
                </c:pt>
                <c:pt idx="2505">
                  <c:v>42354</c:v>
                </c:pt>
                <c:pt idx="2506">
                  <c:v>42355</c:v>
                </c:pt>
                <c:pt idx="2507">
                  <c:v>42356</c:v>
                </c:pt>
                <c:pt idx="2508">
                  <c:v>42359</c:v>
                </c:pt>
                <c:pt idx="2509">
                  <c:v>42360</c:v>
                </c:pt>
                <c:pt idx="2510">
                  <c:v>42361</c:v>
                </c:pt>
                <c:pt idx="2511">
                  <c:v>42362</c:v>
                </c:pt>
                <c:pt idx="2512">
                  <c:v>42366</c:v>
                </c:pt>
                <c:pt idx="2513">
                  <c:v>42367</c:v>
                </c:pt>
                <c:pt idx="2514">
                  <c:v>42368</c:v>
                </c:pt>
                <c:pt idx="2515">
                  <c:v>42369</c:v>
                </c:pt>
                <c:pt idx="2516">
                  <c:v>42373</c:v>
                </c:pt>
                <c:pt idx="2517">
                  <c:v>42374</c:v>
                </c:pt>
                <c:pt idx="2518">
                  <c:v>42375</c:v>
                </c:pt>
                <c:pt idx="2519">
                  <c:v>42376</c:v>
                </c:pt>
                <c:pt idx="2520">
                  <c:v>42377</c:v>
                </c:pt>
                <c:pt idx="2521">
                  <c:v>42380</c:v>
                </c:pt>
                <c:pt idx="2522">
                  <c:v>42381</c:v>
                </c:pt>
                <c:pt idx="2523">
                  <c:v>42382</c:v>
                </c:pt>
                <c:pt idx="2524">
                  <c:v>42383</c:v>
                </c:pt>
                <c:pt idx="2525">
                  <c:v>42384</c:v>
                </c:pt>
                <c:pt idx="2526">
                  <c:v>42388</c:v>
                </c:pt>
                <c:pt idx="2527">
                  <c:v>42389</c:v>
                </c:pt>
                <c:pt idx="2528">
                  <c:v>42390</c:v>
                </c:pt>
                <c:pt idx="2529">
                  <c:v>42391</c:v>
                </c:pt>
                <c:pt idx="2530">
                  <c:v>42394</c:v>
                </c:pt>
                <c:pt idx="2531">
                  <c:v>42395</c:v>
                </c:pt>
                <c:pt idx="2532">
                  <c:v>42396</c:v>
                </c:pt>
                <c:pt idx="2533">
                  <c:v>42397</c:v>
                </c:pt>
                <c:pt idx="2534">
                  <c:v>42398</c:v>
                </c:pt>
                <c:pt idx="2535">
                  <c:v>42401</c:v>
                </c:pt>
                <c:pt idx="2536">
                  <c:v>42402</c:v>
                </c:pt>
                <c:pt idx="2537">
                  <c:v>42403</c:v>
                </c:pt>
                <c:pt idx="2538">
                  <c:v>42404</c:v>
                </c:pt>
                <c:pt idx="2539">
                  <c:v>42405</c:v>
                </c:pt>
                <c:pt idx="2540">
                  <c:v>42408</c:v>
                </c:pt>
                <c:pt idx="2541">
                  <c:v>42409</c:v>
                </c:pt>
                <c:pt idx="2542">
                  <c:v>42410</c:v>
                </c:pt>
                <c:pt idx="2543">
                  <c:v>42411</c:v>
                </c:pt>
                <c:pt idx="2544">
                  <c:v>42412</c:v>
                </c:pt>
                <c:pt idx="2545">
                  <c:v>42416</c:v>
                </c:pt>
                <c:pt idx="2546">
                  <c:v>42417</c:v>
                </c:pt>
                <c:pt idx="2547">
                  <c:v>42418</c:v>
                </c:pt>
                <c:pt idx="2548">
                  <c:v>42419</c:v>
                </c:pt>
                <c:pt idx="2549">
                  <c:v>42422</c:v>
                </c:pt>
                <c:pt idx="2550">
                  <c:v>42423</c:v>
                </c:pt>
                <c:pt idx="2551">
                  <c:v>42424</c:v>
                </c:pt>
                <c:pt idx="2552">
                  <c:v>42425</c:v>
                </c:pt>
                <c:pt idx="2553">
                  <c:v>42426</c:v>
                </c:pt>
                <c:pt idx="2554">
                  <c:v>42429</c:v>
                </c:pt>
                <c:pt idx="2555">
                  <c:v>42430</c:v>
                </c:pt>
                <c:pt idx="2556">
                  <c:v>42431</c:v>
                </c:pt>
                <c:pt idx="2557">
                  <c:v>42432</c:v>
                </c:pt>
                <c:pt idx="2558">
                  <c:v>42433</c:v>
                </c:pt>
                <c:pt idx="2559">
                  <c:v>42436</c:v>
                </c:pt>
                <c:pt idx="2560">
                  <c:v>42437</c:v>
                </c:pt>
                <c:pt idx="2561">
                  <c:v>42438</c:v>
                </c:pt>
                <c:pt idx="2562">
                  <c:v>42439</c:v>
                </c:pt>
                <c:pt idx="2563">
                  <c:v>42440</c:v>
                </c:pt>
                <c:pt idx="2564">
                  <c:v>42443</c:v>
                </c:pt>
                <c:pt idx="2565">
                  <c:v>42444</c:v>
                </c:pt>
                <c:pt idx="2566">
                  <c:v>42445</c:v>
                </c:pt>
                <c:pt idx="2567">
                  <c:v>42446</c:v>
                </c:pt>
                <c:pt idx="2568">
                  <c:v>42447</c:v>
                </c:pt>
                <c:pt idx="2569">
                  <c:v>42450</c:v>
                </c:pt>
                <c:pt idx="2570">
                  <c:v>42451</c:v>
                </c:pt>
                <c:pt idx="2571">
                  <c:v>42452</c:v>
                </c:pt>
                <c:pt idx="2572">
                  <c:v>42453</c:v>
                </c:pt>
                <c:pt idx="2573">
                  <c:v>42457</c:v>
                </c:pt>
                <c:pt idx="2574">
                  <c:v>42458</c:v>
                </c:pt>
                <c:pt idx="2575">
                  <c:v>42459</c:v>
                </c:pt>
                <c:pt idx="2576">
                  <c:v>42460</c:v>
                </c:pt>
                <c:pt idx="2577">
                  <c:v>42461</c:v>
                </c:pt>
                <c:pt idx="2578">
                  <c:v>42464</c:v>
                </c:pt>
                <c:pt idx="2579">
                  <c:v>42465</c:v>
                </c:pt>
                <c:pt idx="2580">
                  <c:v>42466</c:v>
                </c:pt>
                <c:pt idx="2581">
                  <c:v>42467</c:v>
                </c:pt>
                <c:pt idx="2582">
                  <c:v>42468</c:v>
                </c:pt>
                <c:pt idx="2583">
                  <c:v>42471</c:v>
                </c:pt>
                <c:pt idx="2584">
                  <c:v>42472</c:v>
                </c:pt>
                <c:pt idx="2585">
                  <c:v>42473</c:v>
                </c:pt>
                <c:pt idx="2586">
                  <c:v>42474</c:v>
                </c:pt>
                <c:pt idx="2587">
                  <c:v>42475</c:v>
                </c:pt>
                <c:pt idx="2588">
                  <c:v>42478</c:v>
                </c:pt>
                <c:pt idx="2589">
                  <c:v>42479</c:v>
                </c:pt>
                <c:pt idx="2590">
                  <c:v>42480</c:v>
                </c:pt>
                <c:pt idx="2591">
                  <c:v>42481</c:v>
                </c:pt>
                <c:pt idx="2592">
                  <c:v>42482</c:v>
                </c:pt>
                <c:pt idx="2593">
                  <c:v>42485</c:v>
                </c:pt>
                <c:pt idx="2594">
                  <c:v>42486</c:v>
                </c:pt>
                <c:pt idx="2595">
                  <c:v>42487</c:v>
                </c:pt>
                <c:pt idx="2596">
                  <c:v>42488</c:v>
                </c:pt>
                <c:pt idx="2597">
                  <c:v>42489</c:v>
                </c:pt>
                <c:pt idx="2598">
                  <c:v>42492</c:v>
                </c:pt>
                <c:pt idx="2599">
                  <c:v>42493</c:v>
                </c:pt>
                <c:pt idx="2600">
                  <c:v>42494</c:v>
                </c:pt>
                <c:pt idx="2601">
                  <c:v>42495</c:v>
                </c:pt>
                <c:pt idx="2602">
                  <c:v>42496</c:v>
                </c:pt>
                <c:pt idx="2603">
                  <c:v>42499</c:v>
                </c:pt>
                <c:pt idx="2604">
                  <c:v>42500</c:v>
                </c:pt>
                <c:pt idx="2605">
                  <c:v>42501</c:v>
                </c:pt>
                <c:pt idx="2606">
                  <c:v>42502</c:v>
                </c:pt>
                <c:pt idx="2607">
                  <c:v>42503</c:v>
                </c:pt>
                <c:pt idx="2608">
                  <c:v>42506</c:v>
                </c:pt>
                <c:pt idx="2609">
                  <c:v>42507</c:v>
                </c:pt>
                <c:pt idx="2610">
                  <c:v>42508</c:v>
                </c:pt>
                <c:pt idx="2611">
                  <c:v>42509</c:v>
                </c:pt>
                <c:pt idx="2612">
                  <c:v>42510</c:v>
                </c:pt>
                <c:pt idx="2613">
                  <c:v>42513</c:v>
                </c:pt>
                <c:pt idx="2614">
                  <c:v>42514</c:v>
                </c:pt>
                <c:pt idx="2615">
                  <c:v>42515</c:v>
                </c:pt>
                <c:pt idx="2616">
                  <c:v>42516</c:v>
                </c:pt>
                <c:pt idx="2617">
                  <c:v>42517</c:v>
                </c:pt>
                <c:pt idx="2618">
                  <c:v>42521</c:v>
                </c:pt>
                <c:pt idx="2619">
                  <c:v>42522</c:v>
                </c:pt>
                <c:pt idx="2620">
                  <c:v>42523</c:v>
                </c:pt>
                <c:pt idx="2621">
                  <c:v>42524</c:v>
                </c:pt>
                <c:pt idx="2622">
                  <c:v>42527</c:v>
                </c:pt>
                <c:pt idx="2623">
                  <c:v>42528</c:v>
                </c:pt>
                <c:pt idx="2624">
                  <c:v>42529</c:v>
                </c:pt>
                <c:pt idx="2625">
                  <c:v>42530</c:v>
                </c:pt>
                <c:pt idx="2626">
                  <c:v>42531</c:v>
                </c:pt>
                <c:pt idx="2627">
                  <c:v>42534</c:v>
                </c:pt>
                <c:pt idx="2628">
                  <c:v>42535</c:v>
                </c:pt>
                <c:pt idx="2629">
                  <c:v>42536</c:v>
                </c:pt>
                <c:pt idx="2630">
                  <c:v>42537</c:v>
                </c:pt>
                <c:pt idx="2631">
                  <c:v>42538</c:v>
                </c:pt>
                <c:pt idx="2632">
                  <c:v>42541</c:v>
                </c:pt>
                <c:pt idx="2633">
                  <c:v>42542</c:v>
                </c:pt>
                <c:pt idx="2634">
                  <c:v>42543</c:v>
                </c:pt>
                <c:pt idx="2635">
                  <c:v>42544</c:v>
                </c:pt>
                <c:pt idx="2636">
                  <c:v>42545</c:v>
                </c:pt>
                <c:pt idx="2637">
                  <c:v>42548</c:v>
                </c:pt>
                <c:pt idx="2638">
                  <c:v>42549</c:v>
                </c:pt>
                <c:pt idx="2639">
                  <c:v>42550</c:v>
                </c:pt>
                <c:pt idx="2640">
                  <c:v>42551</c:v>
                </c:pt>
                <c:pt idx="2641">
                  <c:v>42552</c:v>
                </c:pt>
                <c:pt idx="2642">
                  <c:v>42556</c:v>
                </c:pt>
                <c:pt idx="2643">
                  <c:v>42557</c:v>
                </c:pt>
                <c:pt idx="2644">
                  <c:v>42558</c:v>
                </c:pt>
                <c:pt idx="2645">
                  <c:v>42559</c:v>
                </c:pt>
                <c:pt idx="2646">
                  <c:v>42562</c:v>
                </c:pt>
                <c:pt idx="2647">
                  <c:v>42563</c:v>
                </c:pt>
                <c:pt idx="2648">
                  <c:v>42564</c:v>
                </c:pt>
                <c:pt idx="2649">
                  <c:v>42565</c:v>
                </c:pt>
                <c:pt idx="2650">
                  <c:v>42566</c:v>
                </c:pt>
                <c:pt idx="2651">
                  <c:v>42569</c:v>
                </c:pt>
                <c:pt idx="2652">
                  <c:v>42570</c:v>
                </c:pt>
                <c:pt idx="2653">
                  <c:v>42571</c:v>
                </c:pt>
                <c:pt idx="2654">
                  <c:v>42572</c:v>
                </c:pt>
                <c:pt idx="2655">
                  <c:v>42573</c:v>
                </c:pt>
                <c:pt idx="2656">
                  <c:v>42576</c:v>
                </c:pt>
                <c:pt idx="2657">
                  <c:v>42577</c:v>
                </c:pt>
                <c:pt idx="2658">
                  <c:v>42578</c:v>
                </c:pt>
                <c:pt idx="2659">
                  <c:v>42579</c:v>
                </c:pt>
                <c:pt idx="2660">
                  <c:v>42580</c:v>
                </c:pt>
                <c:pt idx="2661">
                  <c:v>42583</c:v>
                </c:pt>
                <c:pt idx="2662">
                  <c:v>42584</c:v>
                </c:pt>
                <c:pt idx="2663">
                  <c:v>42585</c:v>
                </c:pt>
                <c:pt idx="2664">
                  <c:v>42586</c:v>
                </c:pt>
                <c:pt idx="2665">
                  <c:v>42587</c:v>
                </c:pt>
                <c:pt idx="2666">
                  <c:v>42590</c:v>
                </c:pt>
                <c:pt idx="2667">
                  <c:v>42591</c:v>
                </c:pt>
                <c:pt idx="2668">
                  <c:v>42592</c:v>
                </c:pt>
                <c:pt idx="2669">
                  <c:v>42593</c:v>
                </c:pt>
                <c:pt idx="2670">
                  <c:v>42594</c:v>
                </c:pt>
                <c:pt idx="2671">
                  <c:v>42597</c:v>
                </c:pt>
                <c:pt idx="2672">
                  <c:v>42598</c:v>
                </c:pt>
                <c:pt idx="2673">
                  <c:v>42599</c:v>
                </c:pt>
                <c:pt idx="2674">
                  <c:v>42600</c:v>
                </c:pt>
                <c:pt idx="2675">
                  <c:v>42601</c:v>
                </c:pt>
                <c:pt idx="2676">
                  <c:v>42604</c:v>
                </c:pt>
                <c:pt idx="2677">
                  <c:v>42605</c:v>
                </c:pt>
                <c:pt idx="2678">
                  <c:v>42606</c:v>
                </c:pt>
                <c:pt idx="2679">
                  <c:v>42607</c:v>
                </c:pt>
                <c:pt idx="2680">
                  <c:v>42608</c:v>
                </c:pt>
                <c:pt idx="2681">
                  <c:v>42611</c:v>
                </c:pt>
                <c:pt idx="2682">
                  <c:v>42612</c:v>
                </c:pt>
                <c:pt idx="2683">
                  <c:v>42613</c:v>
                </c:pt>
                <c:pt idx="2684">
                  <c:v>42614</c:v>
                </c:pt>
                <c:pt idx="2685">
                  <c:v>42615</c:v>
                </c:pt>
                <c:pt idx="2686">
                  <c:v>42619</c:v>
                </c:pt>
                <c:pt idx="2687">
                  <c:v>42620</c:v>
                </c:pt>
                <c:pt idx="2688">
                  <c:v>42621</c:v>
                </c:pt>
                <c:pt idx="2689">
                  <c:v>42622</c:v>
                </c:pt>
                <c:pt idx="2690">
                  <c:v>42625</c:v>
                </c:pt>
                <c:pt idx="2691">
                  <c:v>42626</c:v>
                </c:pt>
                <c:pt idx="2692">
                  <c:v>42627</c:v>
                </c:pt>
                <c:pt idx="2693">
                  <c:v>42628</c:v>
                </c:pt>
                <c:pt idx="2694">
                  <c:v>42629</c:v>
                </c:pt>
                <c:pt idx="2695">
                  <c:v>42632</c:v>
                </c:pt>
                <c:pt idx="2696">
                  <c:v>42633</c:v>
                </c:pt>
                <c:pt idx="2697">
                  <c:v>42634</c:v>
                </c:pt>
                <c:pt idx="2698">
                  <c:v>42635</c:v>
                </c:pt>
                <c:pt idx="2699">
                  <c:v>42636</c:v>
                </c:pt>
                <c:pt idx="2700">
                  <c:v>42639</c:v>
                </c:pt>
                <c:pt idx="2701">
                  <c:v>42640</c:v>
                </c:pt>
                <c:pt idx="2702">
                  <c:v>42641</c:v>
                </c:pt>
                <c:pt idx="2703">
                  <c:v>42642</c:v>
                </c:pt>
                <c:pt idx="2704">
                  <c:v>42643</c:v>
                </c:pt>
                <c:pt idx="2705">
                  <c:v>42646</c:v>
                </c:pt>
                <c:pt idx="2706">
                  <c:v>42647</c:v>
                </c:pt>
                <c:pt idx="2707">
                  <c:v>42648</c:v>
                </c:pt>
                <c:pt idx="2708">
                  <c:v>42649</c:v>
                </c:pt>
                <c:pt idx="2709">
                  <c:v>42650</c:v>
                </c:pt>
                <c:pt idx="2710">
                  <c:v>42653</c:v>
                </c:pt>
                <c:pt idx="2711">
                  <c:v>42654</c:v>
                </c:pt>
                <c:pt idx="2712">
                  <c:v>42655</c:v>
                </c:pt>
                <c:pt idx="2713">
                  <c:v>42656</c:v>
                </c:pt>
                <c:pt idx="2714">
                  <c:v>42657</c:v>
                </c:pt>
                <c:pt idx="2715">
                  <c:v>42660</c:v>
                </c:pt>
                <c:pt idx="2716">
                  <c:v>42661</c:v>
                </c:pt>
                <c:pt idx="2717">
                  <c:v>42662</c:v>
                </c:pt>
                <c:pt idx="2718">
                  <c:v>42663</c:v>
                </c:pt>
                <c:pt idx="2719">
                  <c:v>42664</c:v>
                </c:pt>
                <c:pt idx="2720">
                  <c:v>42667</c:v>
                </c:pt>
                <c:pt idx="2721">
                  <c:v>42668</c:v>
                </c:pt>
                <c:pt idx="2722">
                  <c:v>42669</c:v>
                </c:pt>
                <c:pt idx="2723">
                  <c:v>42670</c:v>
                </c:pt>
                <c:pt idx="2724">
                  <c:v>42671</c:v>
                </c:pt>
                <c:pt idx="2725">
                  <c:v>42674</c:v>
                </c:pt>
                <c:pt idx="2726">
                  <c:v>42675</c:v>
                </c:pt>
                <c:pt idx="2727">
                  <c:v>42676</c:v>
                </c:pt>
                <c:pt idx="2728">
                  <c:v>42677</c:v>
                </c:pt>
                <c:pt idx="2729">
                  <c:v>42678</c:v>
                </c:pt>
                <c:pt idx="2730">
                  <c:v>42681</c:v>
                </c:pt>
                <c:pt idx="2731">
                  <c:v>42682</c:v>
                </c:pt>
                <c:pt idx="2732">
                  <c:v>42683</c:v>
                </c:pt>
                <c:pt idx="2733">
                  <c:v>42684</c:v>
                </c:pt>
                <c:pt idx="2734">
                  <c:v>42685</c:v>
                </c:pt>
                <c:pt idx="2735">
                  <c:v>42688</c:v>
                </c:pt>
                <c:pt idx="2736">
                  <c:v>42689</c:v>
                </c:pt>
                <c:pt idx="2737">
                  <c:v>42690</c:v>
                </c:pt>
                <c:pt idx="2738">
                  <c:v>42691</c:v>
                </c:pt>
                <c:pt idx="2739">
                  <c:v>42692</c:v>
                </c:pt>
                <c:pt idx="2740">
                  <c:v>42695</c:v>
                </c:pt>
                <c:pt idx="2741">
                  <c:v>42696</c:v>
                </c:pt>
                <c:pt idx="2742">
                  <c:v>42697</c:v>
                </c:pt>
                <c:pt idx="2743">
                  <c:v>42699</c:v>
                </c:pt>
                <c:pt idx="2744">
                  <c:v>42702</c:v>
                </c:pt>
                <c:pt idx="2745">
                  <c:v>42703</c:v>
                </c:pt>
                <c:pt idx="2746">
                  <c:v>42704</c:v>
                </c:pt>
                <c:pt idx="2747">
                  <c:v>42705</c:v>
                </c:pt>
                <c:pt idx="2748">
                  <c:v>42706</c:v>
                </c:pt>
                <c:pt idx="2749">
                  <c:v>42709</c:v>
                </c:pt>
                <c:pt idx="2750">
                  <c:v>42710</c:v>
                </c:pt>
                <c:pt idx="2751">
                  <c:v>42711</c:v>
                </c:pt>
                <c:pt idx="2752">
                  <c:v>42712</c:v>
                </c:pt>
                <c:pt idx="2753">
                  <c:v>42713</c:v>
                </c:pt>
                <c:pt idx="2754">
                  <c:v>42716</c:v>
                </c:pt>
                <c:pt idx="2755">
                  <c:v>42717</c:v>
                </c:pt>
                <c:pt idx="2756">
                  <c:v>42718</c:v>
                </c:pt>
                <c:pt idx="2757">
                  <c:v>42719</c:v>
                </c:pt>
                <c:pt idx="2758">
                  <c:v>42720</c:v>
                </c:pt>
                <c:pt idx="2759">
                  <c:v>42723</c:v>
                </c:pt>
                <c:pt idx="2760">
                  <c:v>42724</c:v>
                </c:pt>
                <c:pt idx="2761">
                  <c:v>42725</c:v>
                </c:pt>
                <c:pt idx="2762">
                  <c:v>42726</c:v>
                </c:pt>
                <c:pt idx="2763">
                  <c:v>42727</c:v>
                </c:pt>
                <c:pt idx="2764">
                  <c:v>42731</c:v>
                </c:pt>
                <c:pt idx="2765">
                  <c:v>42732</c:v>
                </c:pt>
                <c:pt idx="2766">
                  <c:v>42733</c:v>
                </c:pt>
                <c:pt idx="2767">
                  <c:v>42734</c:v>
                </c:pt>
                <c:pt idx="2768">
                  <c:v>42738</c:v>
                </c:pt>
                <c:pt idx="2769">
                  <c:v>42739</c:v>
                </c:pt>
                <c:pt idx="2770">
                  <c:v>42740</c:v>
                </c:pt>
                <c:pt idx="2771">
                  <c:v>42741</c:v>
                </c:pt>
                <c:pt idx="2772">
                  <c:v>42744</c:v>
                </c:pt>
                <c:pt idx="2773">
                  <c:v>42745</c:v>
                </c:pt>
                <c:pt idx="2774">
                  <c:v>42746</c:v>
                </c:pt>
                <c:pt idx="2775">
                  <c:v>42747</c:v>
                </c:pt>
                <c:pt idx="2776">
                  <c:v>42748</c:v>
                </c:pt>
                <c:pt idx="2777">
                  <c:v>42752</c:v>
                </c:pt>
                <c:pt idx="2778">
                  <c:v>42753</c:v>
                </c:pt>
                <c:pt idx="2779">
                  <c:v>42754</c:v>
                </c:pt>
                <c:pt idx="2780">
                  <c:v>42755</c:v>
                </c:pt>
                <c:pt idx="2781">
                  <c:v>42758</c:v>
                </c:pt>
                <c:pt idx="2782">
                  <c:v>42759</c:v>
                </c:pt>
                <c:pt idx="2783">
                  <c:v>42760</c:v>
                </c:pt>
                <c:pt idx="2784">
                  <c:v>42761</c:v>
                </c:pt>
                <c:pt idx="2785">
                  <c:v>42762</c:v>
                </c:pt>
                <c:pt idx="2786">
                  <c:v>42765</c:v>
                </c:pt>
                <c:pt idx="2787">
                  <c:v>42766</c:v>
                </c:pt>
                <c:pt idx="2788">
                  <c:v>42767</c:v>
                </c:pt>
                <c:pt idx="2789">
                  <c:v>42768</c:v>
                </c:pt>
                <c:pt idx="2790">
                  <c:v>42769</c:v>
                </c:pt>
                <c:pt idx="2791">
                  <c:v>42772</c:v>
                </c:pt>
                <c:pt idx="2792">
                  <c:v>42773</c:v>
                </c:pt>
                <c:pt idx="2793">
                  <c:v>42774</c:v>
                </c:pt>
                <c:pt idx="2794">
                  <c:v>42775</c:v>
                </c:pt>
                <c:pt idx="2795">
                  <c:v>42776</c:v>
                </c:pt>
                <c:pt idx="2796">
                  <c:v>42779</c:v>
                </c:pt>
                <c:pt idx="2797">
                  <c:v>42780</c:v>
                </c:pt>
                <c:pt idx="2798">
                  <c:v>42781</c:v>
                </c:pt>
                <c:pt idx="2799">
                  <c:v>42782</c:v>
                </c:pt>
                <c:pt idx="2800">
                  <c:v>42783</c:v>
                </c:pt>
                <c:pt idx="2801">
                  <c:v>42787</c:v>
                </c:pt>
                <c:pt idx="2802">
                  <c:v>42788</c:v>
                </c:pt>
                <c:pt idx="2803">
                  <c:v>42789</c:v>
                </c:pt>
                <c:pt idx="2804">
                  <c:v>42790</c:v>
                </c:pt>
                <c:pt idx="2805">
                  <c:v>42793</c:v>
                </c:pt>
                <c:pt idx="2806">
                  <c:v>42794</c:v>
                </c:pt>
                <c:pt idx="2807">
                  <c:v>42795</c:v>
                </c:pt>
                <c:pt idx="2808">
                  <c:v>42796</c:v>
                </c:pt>
                <c:pt idx="2809">
                  <c:v>42797</c:v>
                </c:pt>
                <c:pt idx="2810">
                  <c:v>42800</c:v>
                </c:pt>
                <c:pt idx="2811">
                  <c:v>42801</c:v>
                </c:pt>
                <c:pt idx="2812">
                  <c:v>42802</c:v>
                </c:pt>
                <c:pt idx="2813">
                  <c:v>42803</c:v>
                </c:pt>
                <c:pt idx="2814">
                  <c:v>42804</c:v>
                </c:pt>
                <c:pt idx="2815">
                  <c:v>42807</c:v>
                </c:pt>
                <c:pt idx="2816">
                  <c:v>42808</c:v>
                </c:pt>
                <c:pt idx="2817">
                  <c:v>42809</c:v>
                </c:pt>
                <c:pt idx="2818">
                  <c:v>42810</c:v>
                </c:pt>
                <c:pt idx="2819">
                  <c:v>42811</c:v>
                </c:pt>
                <c:pt idx="2820">
                  <c:v>42814</c:v>
                </c:pt>
                <c:pt idx="2821">
                  <c:v>42815</c:v>
                </c:pt>
                <c:pt idx="2822">
                  <c:v>42816</c:v>
                </c:pt>
                <c:pt idx="2823">
                  <c:v>42817</c:v>
                </c:pt>
                <c:pt idx="2824">
                  <c:v>42818</c:v>
                </c:pt>
                <c:pt idx="2825">
                  <c:v>42821</c:v>
                </c:pt>
                <c:pt idx="2826">
                  <c:v>42822</c:v>
                </c:pt>
                <c:pt idx="2827">
                  <c:v>42823</c:v>
                </c:pt>
                <c:pt idx="2828">
                  <c:v>42824</c:v>
                </c:pt>
                <c:pt idx="2829">
                  <c:v>42825</c:v>
                </c:pt>
                <c:pt idx="2830">
                  <c:v>42828</c:v>
                </c:pt>
                <c:pt idx="2831">
                  <c:v>42829</c:v>
                </c:pt>
                <c:pt idx="2832">
                  <c:v>42830</c:v>
                </c:pt>
                <c:pt idx="2833">
                  <c:v>42831</c:v>
                </c:pt>
                <c:pt idx="2834">
                  <c:v>42832</c:v>
                </c:pt>
                <c:pt idx="2835">
                  <c:v>42835</c:v>
                </c:pt>
                <c:pt idx="2836">
                  <c:v>42836</c:v>
                </c:pt>
                <c:pt idx="2837">
                  <c:v>42837</c:v>
                </c:pt>
                <c:pt idx="2838">
                  <c:v>42838</c:v>
                </c:pt>
                <c:pt idx="2839">
                  <c:v>42842</c:v>
                </c:pt>
                <c:pt idx="2840">
                  <c:v>42843</c:v>
                </c:pt>
                <c:pt idx="2841">
                  <c:v>42844</c:v>
                </c:pt>
                <c:pt idx="2842">
                  <c:v>42845</c:v>
                </c:pt>
                <c:pt idx="2843">
                  <c:v>42846</c:v>
                </c:pt>
                <c:pt idx="2844">
                  <c:v>42849</c:v>
                </c:pt>
                <c:pt idx="2845">
                  <c:v>42850</c:v>
                </c:pt>
                <c:pt idx="2846">
                  <c:v>42851</c:v>
                </c:pt>
                <c:pt idx="2847">
                  <c:v>42852</c:v>
                </c:pt>
                <c:pt idx="2848">
                  <c:v>42853</c:v>
                </c:pt>
                <c:pt idx="2849">
                  <c:v>42856</c:v>
                </c:pt>
                <c:pt idx="2850">
                  <c:v>42857</c:v>
                </c:pt>
                <c:pt idx="2851">
                  <c:v>42858</c:v>
                </c:pt>
                <c:pt idx="2852">
                  <c:v>42859</c:v>
                </c:pt>
                <c:pt idx="2853">
                  <c:v>42860</c:v>
                </c:pt>
                <c:pt idx="2854">
                  <c:v>42863</c:v>
                </c:pt>
                <c:pt idx="2855">
                  <c:v>42864</c:v>
                </c:pt>
                <c:pt idx="2856">
                  <c:v>42865</c:v>
                </c:pt>
                <c:pt idx="2857">
                  <c:v>42866</c:v>
                </c:pt>
                <c:pt idx="2858">
                  <c:v>42867</c:v>
                </c:pt>
                <c:pt idx="2859">
                  <c:v>42870</c:v>
                </c:pt>
                <c:pt idx="2860">
                  <c:v>42871</c:v>
                </c:pt>
                <c:pt idx="2861">
                  <c:v>42872</c:v>
                </c:pt>
                <c:pt idx="2862">
                  <c:v>42873</c:v>
                </c:pt>
                <c:pt idx="2863">
                  <c:v>42874</c:v>
                </c:pt>
                <c:pt idx="2864">
                  <c:v>42877</c:v>
                </c:pt>
                <c:pt idx="2865">
                  <c:v>42878</c:v>
                </c:pt>
                <c:pt idx="2866">
                  <c:v>42879</c:v>
                </c:pt>
                <c:pt idx="2867">
                  <c:v>42880</c:v>
                </c:pt>
                <c:pt idx="2868">
                  <c:v>42881</c:v>
                </c:pt>
                <c:pt idx="2869">
                  <c:v>42885</c:v>
                </c:pt>
                <c:pt idx="2870">
                  <c:v>42886</c:v>
                </c:pt>
                <c:pt idx="2871">
                  <c:v>42887</c:v>
                </c:pt>
                <c:pt idx="2872">
                  <c:v>42888</c:v>
                </c:pt>
                <c:pt idx="2873">
                  <c:v>42891</c:v>
                </c:pt>
                <c:pt idx="2874">
                  <c:v>42892</c:v>
                </c:pt>
                <c:pt idx="2875">
                  <c:v>42893</c:v>
                </c:pt>
                <c:pt idx="2876">
                  <c:v>42894</c:v>
                </c:pt>
                <c:pt idx="2877">
                  <c:v>42895</c:v>
                </c:pt>
                <c:pt idx="2878">
                  <c:v>42898</c:v>
                </c:pt>
                <c:pt idx="2879">
                  <c:v>42899</c:v>
                </c:pt>
                <c:pt idx="2880">
                  <c:v>42900</c:v>
                </c:pt>
                <c:pt idx="2881">
                  <c:v>42901</c:v>
                </c:pt>
                <c:pt idx="2882">
                  <c:v>42902</c:v>
                </c:pt>
                <c:pt idx="2883">
                  <c:v>42905</c:v>
                </c:pt>
                <c:pt idx="2884">
                  <c:v>42906</c:v>
                </c:pt>
                <c:pt idx="2885">
                  <c:v>42907</c:v>
                </c:pt>
                <c:pt idx="2886">
                  <c:v>42908</c:v>
                </c:pt>
                <c:pt idx="2887">
                  <c:v>42909</c:v>
                </c:pt>
                <c:pt idx="2888">
                  <c:v>42912</c:v>
                </c:pt>
                <c:pt idx="2889">
                  <c:v>42913</c:v>
                </c:pt>
                <c:pt idx="2890">
                  <c:v>42914</c:v>
                </c:pt>
                <c:pt idx="2891">
                  <c:v>42915</c:v>
                </c:pt>
                <c:pt idx="2892">
                  <c:v>42916</c:v>
                </c:pt>
                <c:pt idx="2893">
                  <c:v>42919</c:v>
                </c:pt>
                <c:pt idx="2894">
                  <c:v>42921</c:v>
                </c:pt>
                <c:pt idx="2895">
                  <c:v>42922</c:v>
                </c:pt>
                <c:pt idx="2896">
                  <c:v>42923</c:v>
                </c:pt>
                <c:pt idx="2897">
                  <c:v>42926</c:v>
                </c:pt>
                <c:pt idx="2898">
                  <c:v>42927</c:v>
                </c:pt>
                <c:pt idx="2899">
                  <c:v>42928</c:v>
                </c:pt>
                <c:pt idx="2900">
                  <c:v>42929</c:v>
                </c:pt>
                <c:pt idx="2901">
                  <c:v>42930</c:v>
                </c:pt>
                <c:pt idx="2902">
                  <c:v>42933</c:v>
                </c:pt>
                <c:pt idx="2903">
                  <c:v>42934</c:v>
                </c:pt>
                <c:pt idx="2904">
                  <c:v>42935</c:v>
                </c:pt>
                <c:pt idx="2905">
                  <c:v>42936</c:v>
                </c:pt>
                <c:pt idx="2906">
                  <c:v>42937</c:v>
                </c:pt>
                <c:pt idx="2907">
                  <c:v>42940</c:v>
                </c:pt>
                <c:pt idx="2908">
                  <c:v>42941</c:v>
                </c:pt>
                <c:pt idx="2909">
                  <c:v>42942</c:v>
                </c:pt>
                <c:pt idx="2910">
                  <c:v>42943</c:v>
                </c:pt>
                <c:pt idx="2911">
                  <c:v>42944</c:v>
                </c:pt>
                <c:pt idx="2912">
                  <c:v>42947</c:v>
                </c:pt>
                <c:pt idx="2913">
                  <c:v>42948</c:v>
                </c:pt>
                <c:pt idx="2914">
                  <c:v>42949</c:v>
                </c:pt>
                <c:pt idx="2915">
                  <c:v>42950</c:v>
                </c:pt>
                <c:pt idx="2916">
                  <c:v>42951</c:v>
                </c:pt>
                <c:pt idx="2917">
                  <c:v>42954</c:v>
                </c:pt>
                <c:pt idx="2918">
                  <c:v>42955</c:v>
                </c:pt>
                <c:pt idx="2919">
                  <c:v>42956</c:v>
                </c:pt>
                <c:pt idx="2920">
                  <c:v>42957</c:v>
                </c:pt>
                <c:pt idx="2921">
                  <c:v>42958</c:v>
                </c:pt>
                <c:pt idx="2922">
                  <c:v>42961</c:v>
                </c:pt>
                <c:pt idx="2923">
                  <c:v>42962</c:v>
                </c:pt>
                <c:pt idx="2924">
                  <c:v>42963</c:v>
                </c:pt>
                <c:pt idx="2925">
                  <c:v>42964</c:v>
                </c:pt>
                <c:pt idx="2926">
                  <c:v>42965</c:v>
                </c:pt>
                <c:pt idx="2927">
                  <c:v>42968</c:v>
                </c:pt>
                <c:pt idx="2928">
                  <c:v>42969</c:v>
                </c:pt>
                <c:pt idx="2929">
                  <c:v>42970</c:v>
                </c:pt>
                <c:pt idx="2930">
                  <c:v>42971</c:v>
                </c:pt>
                <c:pt idx="2931">
                  <c:v>42972</c:v>
                </c:pt>
                <c:pt idx="2932">
                  <c:v>42975</c:v>
                </c:pt>
                <c:pt idx="2933">
                  <c:v>42976</c:v>
                </c:pt>
                <c:pt idx="2934">
                  <c:v>42977</c:v>
                </c:pt>
                <c:pt idx="2935">
                  <c:v>42978</c:v>
                </c:pt>
                <c:pt idx="2936">
                  <c:v>42979</c:v>
                </c:pt>
                <c:pt idx="2937">
                  <c:v>42983</c:v>
                </c:pt>
                <c:pt idx="2938">
                  <c:v>42984</c:v>
                </c:pt>
                <c:pt idx="2939">
                  <c:v>42985</c:v>
                </c:pt>
                <c:pt idx="2940">
                  <c:v>42986</c:v>
                </c:pt>
                <c:pt idx="2941">
                  <c:v>42989</c:v>
                </c:pt>
                <c:pt idx="2942">
                  <c:v>42990</c:v>
                </c:pt>
                <c:pt idx="2943">
                  <c:v>42991</c:v>
                </c:pt>
                <c:pt idx="2944">
                  <c:v>42992</c:v>
                </c:pt>
                <c:pt idx="2945">
                  <c:v>42993</c:v>
                </c:pt>
                <c:pt idx="2946">
                  <c:v>42996</c:v>
                </c:pt>
                <c:pt idx="2947">
                  <c:v>42997</c:v>
                </c:pt>
                <c:pt idx="2948">
                  <c:v>42998</c:v>
                </c:pt>
                <c:pt idx="2949">
                  <c:v>42999</c:v>
                </c:pt>
                <c:pt idx="2950">
                  <c:v>43000</c:v>
                </c:pt>
                <c:pt idx="2951">
                  <c:v>43003</c:v>
                </c:pt>
                <c:pt idx="2952">
                  <c:v>43004</c:v>
                </c:pt>
                <c:pt idx="2953">
                  <c:v>43005</c:v>
                </c:pt>
                <c:pt idx="2954">
                  <c:v>43006</c:v>
                </c:pt>
                <c:pt idx="2955">
                  <c:v>43007</c:v>
                </c:pt>
                <c:pt idx="2956">
                  <c:v>43010</c:v>
                </c:pt>
                <c:pt idx="2957">
                  <c:v>43011</c:v>
                </c:pt>
                <c:pt idx="2958">
                  <c:v>43012</c:v>
                </c:pt>
                <c:pt idx="2959">
                  <c:v>43013</c:v>
                </c:pt>
                <c:pt idx="2960">
                  <c:v>43014</c:v>
                </c:pt>
                <c:pt idx="2961">
                  <c:v>43017</c:v>
                </c:pt>
                <c:pt idx="2962">
                  <c:v>43018</c:v>
                </c:pt>
                <c:pt idx="2963">
                  <c:v>43019</c:v>
                </c:pt>
                <c:pt idx="2964">
                  <c:v>43020</c:v>
                </c:pt>
                <c:pt idx="2965">
                  <c:v>43021</c:v>
                </c:pt>
                <c:pt idx="2966">
                  <c:v>43024</c:v>
                </c:pt>
                <c:pt idx="2967">
                  <c:v>43025</c:v>
                </c:pt>
                <c:pt idx="2968">
                  <c:v>43026</c:v>
                </c:pt>
                <c:pt idx="2969">
                  <c:v>43027</c:v>
                </c:pt>
                <c:pt idx="2970">
                  <c:v>43028</c:v>
                </c:pt>
                <c:pt idx="2971">
                  <c:v>43031</c:v>
                </c:pt>
                <c:pt idx="2972">
                  <c:v>43032</c:v>
                </c:pt>
                <c:pt idx="2973">
                  <c:v>43033</c:v>
                </c:pt>
                <c:pt idx="2974">
                  <c:v>43034</c:v>
                </c:pt>
                <c:pt idx="2975">
                  <c:v>43035</c:v>
                </c:pt>
                <c:pt idx="2976">
                  <c:v>43038</c:v>
                </c:pt>
                <c:pt idx="2977">
                  <c:v>43039</c:v>
                </c:pt>
                <c:pt idx="2978">
                  <c:v>43040</c:v>
                </c:pt>
                <c:pt idx="2979">
                  <c:v>43041</c:v>
                </c:pt>
                <c:pt idx="2980">
                  <c:v>43042</c:v>
                </c:pt>
                <c:pt idx="2981">
                  <c:v>43045</c:v>
                </c:pt>
                <c:pt idx="2982">
                  <c:v>43046</c:v>
                </c:pt>
                <c:pt idx="2983">
                  <c:v>43047</c:v>
                </c:pt>
                <c:pt idx="2984">
                  <c:v>43048</c:v>
                </c:pt>
                <c:pt idx="2985">
                  <c:v>43049</c:v>
                </c:pt>
                <c:pt idx="2986">
                  <c:v>43052</c:v>
                </c:pt>
                <c:pt idx="2987">
                  <c:v>43053</c:v>
                </c:pt>
                <c:pt idx="2988">
                  <c:v>43054</c:v>
                </c:pt>
                <c:pt idx="2989">
                  <c:v>43055</c:v>
                </c:pt>
                <c:pt idx="2990">
                  <c:v>43056</c:v>
                </c:pt>
                <c:pt idx="2991">
                  <c:v>43059</c:v>
                </c:pt>
                <c:pt idx="2992">
                  <c:v>43060</c:v>
                </c:pt>
                <c:pt idx="2993">
                  <c:v>43061</c:v>
                </c:pt>
                <c:pt idx="2994">
                  <c:v>43063</c:v>
                </c:pt>
                <c:pt idx="2995">
                  <c:v>43066</c:v>
                </c:pt>
                <c:pt idx="2996">
                  <c:v>43067</c:v>
                </c:pt>
                <c:pt idx="2997">
                  <c:v>43068</c:v>
                </c:pt>
                <c:pt idx="2998">
                  <c:v>43069</c:v>
                </c:pt>
                <c:pt idx="2999">
                  <c:v>43070</c:v>
                </c:pt>
                <c:pt idx="3000">
                  <c:v>43073</c:v>
                </c:pt>
                <c:pt idx="3001">
                  <c:v>43074</c:v>
                </c:pt>
                <c:pt idx="3002">
                  <c:v>43075</c:v>
                </c:pt>
                <c:pt idx="3003">
                  <c:v>43076</c:v>
                </c:pt>
                <c:pt idx="3004">
                  <c:v>43077</c:v>
                </c:pt>
                <c:pt idx="3005">
                  <c:v>43080</c:v>
                </c:pt>
                <c:pt idx="3006">
                  <c:v>43081</c:v>
                </c:pt>
                <c:pt idx="3007">
                  <c:v>43082</c:v>
                </c:pt>
                <c:pt idx="3008">
                  <c:v>43083</c:v>
                </c:pt>
                <c:pt idx="3009">
                  <c:v>43084</c:v>
                </c:pt>
                <c:pt idx="3010">
                  <c:v>43087</c:v>
                </c:pt>
                <c:pt idx="3011">
                  <c:v>43088</c:v>
                </c:pt>
                <c:pt idx="3012">
                  <c:v>43089</c:v>
                </c:pt>
                <c:pt idx="3013">
                  <c:v>43090</c:v>
                </c:pt>
                <c:pt idx="3014">
                  <c:v>43091</c:v>
                </c:pt>
                <c:pt idx="3015">
                  <c:v>43095</c:v>
                </c:pt>
                <c:pt idx="3016">
                  <c:v>43096</c:v>
                </c:pt>
                <c:pt idx="3017">
                  <c:v>43097</c:v>
                </c:pt>
                <c:pt idx="3018">
                  <c:v>43098</c:v>
                </c:pt>
                <c:pt idx="3019">
                  <c:v>43102</c:v>
                </c:pt>
                <c:pt idx="3020">
                  <c:v>43103</c:v>
                </c:pt>
                <c:pt idx="3021">
                  <c:v>43104</c:v>
                </c:pt>
                <c:pt idx="3022">
                  <c:v>43105</c:v>
                </c:pt>
                <c:pt idx="3023">
                  <c:v>43108</c:v>
                </c:pt>
                <c:pt idx="3024">
                  <c:v>43109</c:v>
                </c:pt>
                <c:pt idx="3025">
                  <c:v>43110</c:v>
                </c:pt>
                <c:pt idx="3026">
                  <c:v>43111</c:v>
                </c:pt>
                <c:pt idx="3027">
                  <c:v>43112</c:v>
                </c:pt>
                <c:pt idx="3028">
                  <c:v>43116</c:v>
                </c:pt>
                <c:pt idx="3029">
                  <c:v>43117</c:v>
                </c:pt>
                <c:pt idx="3030">
                  <c:v>43118</c:v>
                </c:pt>
                <c:pt idx="3031">
                  <c:v>43119</c:v>
                </c:pt>
                <c:pt idx="3032">
                  <c:v>43122</c:v>
                </c:pt>
                <c:pt idx="3033">
                  <c:v>43123</c:v>
                </c:pt>
                <c:pt idx="3034">
                  <c:v>43124</c:v>
                </c:pt>
                <c:pt idx="3035">
                  <c:v>43125</c:v>
                </c:pt>
                <c:pt idx="3036">
                  <c:v>43126</c:v>
                </c:pt>
                <c:pt idx="3037">
                  <c:v>43129</c:v>
                </c:pt>
                <c:pt idx="3038">
                  <c:v>43130</c:v>
                </c:pt>
                <c:pt idx="3039">
                  <c:v>43131</c:v>
                </c:pt>
                <c:pt idx="3040">
                  <c:v>43132</c:v>
                </c:pt>
                <c:pt idx="3041">
                  <c:v>43133</c:v>
                </c:pt>
                <c:pt idx="3042">
                  <c:v>43136</c:v>
                </c:pt>
                <c:pt idx="3043">
                  <c:v>43137</c:v>
                </c:pt>
                <c:pt idx="3044">
                  <c:v>43138</c:v>
                </c:pt>
                <c:pt idx="3045">
                  <c:v>43139</c:v>
                </c:pt>
                <c:pt idx="3046">
                  <c:v>43140</c:v>
                </c:pt>
                <c:pt idx="3047">
                  <c:v>43143</c:v>
                </c:pt>
                <c:pt idx="3048">
                  <c:v>43144</c:v>
                </c:pt>
                <c:pt idx="3049">
                  <c:v>43145</c:v>
                </c:pt>
                <c:pt idx="3050">
                  <c:v>43146</c:v>
                </c:pt>
                <c:pt idx="3051">
                  <c:v>43147</c:v>
                </c:pt>
                <c:pt idx="3052">
                  <c:v>43151</c:v>
                </c:pt>
                <c:pt idx="3053">
                  <c:v>43152</c:v>
                </c:pt>
                <c:pt idx="3054">
                  <c:v>43153</c:v>
                </c:pt>
                <c:pt idx="3055">
                  <c:v>43154</c:v>
                </c:pt>
                <c:pt idx="3056">
                  <c:v>43157</c:v>
                </c:pt>
                <c:pt idx="3057">
                  <c:v>43158</c:v>
                </c:pt>
                <c:pt idx="3058">
                  <c:v>43159</c:v>
                </c:pt>
                <c:pt idx="3059">
                  <c:v>43160</c:v>
                </c:pt>
                <c:pt idx="3060">
                  <c:v>43161</c:v>
                </c:pt>
                <c:pt idx="3061">
                  <c:v>43164</c:v>
                </c:pt>
                <c:pt idx="3062">
                  <c:v>43165</c:v>
                </c:pt>
                <c:pt idx="3063">
                  <c:v>43166</c:v>
                </c:pt>
                <c:pt idx="3064">
                  <c:v>43167</c:v>
                </c:pt>
                <c:pt idx="3065">
                  <c:v>43168</c:v>
                </c:pt>
                <c:pt idx="3066">
                  <c:v>43171</c:v>
                </c:pt>
                <c:pt idx="3067">
                  <c:v>43172</c:v>
                </c:pt>
                <c:pt idx="3068">
                  <c:v>43173</c:v>
                </c:pt>
                <c:pt idx="3069">
                  <c:v>43174</c:v>
                </c:pt>
                <c:pt idx="3070">
                  <c:v>43175</c:v>
                </c:pt>
                <c:pt idx="3071">
                  <c:v>43178</c:v>
                </c:pt>
                <c:pt idx="3072">
                  <c:v>43179</c:v>
                </c:pt>
                <c:pt idx="3073">
                  <c:v>43180</c:v>
                </c:pt>
                <c:pt idx="3074">
                  <c:v>43181</c:v>
                </c:pt>
                <c:pt idx="3075">
                  <c:v>43182</c:v>
                </c:pt>
                <c:pt idx="3076">
                  <c:v>43185</c:v>
                </c:pt>
                <c:pt idx="3077">
                  <c:v>43186</c:v>
                </c:pt>
                <c:pt idx="3078">
                  <c:v>43187</c:v>
                </c:pt>
                <c:pt idx="3079">
                  <c:v>43188</c:v>
                </c:pt>
                <c:pt idx="3080">
                  <c:v>43192</c:v>
                </c:pt>
                <c:pt idx="3081">
                  <c:v>43193</c:v>
                </c:pt>
                <c:pt idx="3082">
                  <c:v>43194</c:v>
                </c:pt>
                <c:pt idx="3083">
                  <c:v>43195</c:v>
                </c:pt>
                <c:pt idx="3084">
                  <c:v>43196</c:v>
                </c:pt>
                <c:pt idx="3085">
                  <c:v>43199</c:v>
                </c:pt>
                <c:pt idx="3086">
                  <c:v>43200</c:v>
                </c:pt>
                <c:pt idx="3087">
                  <c:v>43201</c:v>
                </c:pt>
                <c:pt idx="3088">
                  <c:v>43202</c:v>
                </c:pt>
                <c:pt idx="3089">
                  <c:v>43203</c:v>
                </c:pt>
                <c:pt idx="3090">
                  <c:v>43206</c:v>
                </c:pt>
                <c:pt idx="3091">
                  <c:v>43207</c:v>
                </c:pt>
                <c:pt idx="3092">
                  <c:v>43208</c:v>
                </c:pt>
                <c:pt idx="3093">
                  <c:v>43209</c:v>
                </c:pt>
                <c:pt idx="3094">
                  <c:v>43210</c:v>
                </c:pt>
                <c:pt idx="3095">
                  <c:v>43213</c:v>
                </c:pt>
                <c:pt idx="3096">
                  <c:v>43214</c:v>
                </c:pt>
                <c:pt idx="3097">
                  <c:v>43215</c:v>
                </c:pt>
                <c:pt idx="3098">
                  <c:v>43216</c:v>
                </c:pt>
                <c:pt idx="3099">
                  <c:v>43217</c:v>
                </c:pt>
                <c:pt idx="3100">
                  <c:v>43220</c:v>
                </c:pt>
                <c:pt idx="3101">
                  <c:v>43221</c:v>
                </c:pt>
                <c:pt idx="3102">
                  <c:v>43222</c:v>
                </c:pt>
                <c:pt idx="3103">
                  <c:v>43223</c:v>
                </c:pt>
                <c:pt idx="3104">
                  <c:v>43224</c:v>
                </c:pt>
                <c:pt idx="3105">
                  <c:v>43227</c:v>
                </c:pt>
                <c:pt idx="3106">
                  <c:v>43228</c:v>
                </c:pt>
                <c:pt idx="3107">
                  <c:v>43229</c:v>
                </c:pt>
                <c:pt idx="3108">
                  <c:v>43230</c:v>
                </c:pt>
                <c:pt idx="3109">
                  <c:v>43231</c:v>
                </c:pt>
                <c:pt idx="3110">
                  <c:v>43234</c:v>
                </c:pt>
                <c:pt idx="3111">
                  <c:v>43235</c:v>
                </c:pt>
                <c:pt idx="3112">
                  <c:v>43236</c:v>
                </c:pt>
                <c:pt idx="3113">
                  <c:v>43237</c:v>
                </c:pt>
                <c:pt idx="3114">
                  <c:v>43238</c:v>
                </c:pt>
                <c:pt idx="3115">
                  <c:v>43241</c:v>
                </c:pt>
                <c:pt idx="3116">
                  <c:v>43242</c:v>
                </c:pt>
                <c:pt idx="3117">
                  <c:v>43243</c:v>
                </c:pt>
                <c:pt idx="3118">
                  <c:v>43244</c:v>
                </c:pt>
                <c:pt idx="3119">
                  <c:v>43245</c:v>
                </c:pt>
                <c:pt idx="3120">
                  <c:v>43249</c:v>
                </c:pt>
                <c:pt idx="3121">
                  <c:v>43250</c:v>
                </c:pt>
                <c:pt idx="3122">
                  <c:v>43251</c:v>
                </c:pt>
                <c:pt idx="3123">
                  <c:v>43252</c:v>
                </c:pt>
                <c:pt idx="3124">
                  <c:v>43255</c:v>
                </c:pt>
                <c:pt idx="3125">
                  <c:v>43256</c:v>
                </c:pt>
                <c:pt idx="3126">
                  <c:v>43257</c:v>
                </c:pt>
                <c:pt idx="3127">
                  <c:v>43258</c:v>
                </c:pt>
                <c:pt idx="3128">
                  <c:v>43259</c:v>
                </c:pt>
                <c:pt idx="3129">
                  <c:v>43262</c:v>
                </c:pt>
                <c:pt idx="3130">
                  <c:v>43263</c:v>
                </c:pt>
                <c:pt idx="3131">
                  <c:v>43264</c:v>
                </c:pt>
                <c:pt idx="3132">
                  <c:v>43265</c:v>
                </c:pt>
                <c:pt idx="3133">
                  <c:v>43266</c:v>
                </c:pt>
                <c:pt idx="3134">
                  <c:v>43269</c:v>
                </c:pt>
                <c:pt idx="3135">
                  <c:v>43270</c:v>
                </c:pt>
                <c:pt idx="3136">
                  <c:v>43271</c:v>
                </c:pt>
                <c:pt idx="3137">
                  <c:v>43272</c:v>
                </c:pt>
                <c:pt idx="3138">
                  <c:v>43273</c:v>
                </c:pt>
                <c:pt idx="3139">
                  <c:v>43276</c:v>
                </c:pt>
                <c:pt idx="3140">
                  <c:v>43277</c:v>
                </c:pt>
                <c:pt idx="3141">
                  <c:v>43278</c:v>
                </c:pt>
                <c:pt idx="3142">
                  <c:v>43279</c:v>
                </c:pt>
                <c:pt idx="3143">
                  <c:v>43280</c:v>
                </c:pt>
                <c:pt idx="3144">
                  <c:v>43283</c:v>
                </c:pt>
                <c:pt idx="3145">
                  <c:v>43284</c:v>
                </c:pt>
                <c:pt idx="3146">
                  <c:v>43286</c:v>
                </c:pt>
                <c:pt idx="3147">
                  <c:v>43287</c:v>
                </c:pt>
                <c:pt idx="3148">
                  <c:v>43290</c:v>
                </c:pt>
                <c:pt idx="3149">
                  <c:v>43291</c:v>
                </c:pt>
                <c:pt idx="3150">
                  <c:v>43292</c:v>
                </c:pt>
                <c:pt idx="3151">
                  <c:v>43293</c:v>
                </c:pt>
                <c:pt idx="3152">
                  <c:v>43294</c:v>
                </c:pt>
                <c:pt idx="3153">
                  <c:v>43297</c:v>
                </c:pt>
                <c:pt idx="3154">
                  <c:v>43298</c:v>
                </c:pt>
                <c:pt idx="3155">
                  <c:v>43299</c:v>
                </c:pt>
                <c:pt idx="3156">
                  <c:v>43300</c:v>
                </c:pt>
                <c:pt idx="3157">
                  <c:v>43301</c:v>
                </c:pt>
                <c:pt idx="3158">
                  <c:v>43304</c:v>
                </c:pt>
                <c:pt idx="3159">
                  <c:v>43305</c:v>
                </c:pt>
                <c:pt idx="3160">
                  <c:v>43306</c:v>
                </c:pt>
                <c:pt idx="3161">
                  <c:v>43307</c:v>
                </c:pt>
                <c:pt idx="3162">
                  <c:v>43308</c:v>
                </c:pt>
                <c:pt idx="3163">
                  <c:v>43311</c:v>
                </c:pt>
                <c:pt idx="3164">
                  <c:v>43312</c:v>
                </c:pt>
                <c:pt idx="3165">
                  <c:v>43313</c:v>
                </c:pt>
                <c:pt idx="3166">
                  <c:v>43314</c:v>
                </c:pt>
                <c:pt idx="3167">
                  <c:v>43315</c:v>
                </c:pt>
                <c:pt idx="3168">
                  <c:v>43318</c:v>
                </c:pt>
                <c:pt idx="3169">
                  <c:v>43319</c:v>
                </c:pt>
                <c:pt idx="3170">
                  <c:v>43320</c:v>
                </c:pt>
                <c:pt idx="3171">
                  <c:v>43321</c:v>
                </c:pt>
                <c:pt idx="3172">
                  <c:v>43322</c:v>
                </c:pt>
                <c:pt idx="3173">
                  <c:v>43325</c:v>
                </c:pt>
                <c:pt idx="3174">
                  <c:v>43326</c:v>
                </c:pt>
                <c:pt idx="3175">
                  <c:v>43327</c:v>
                </c:pt>
                <c:pt idx="3176">
                  <c:v>43328</c:v>
                </c:pt>
                <c:pt idx="3177">
                  <c:v>43329</c:v>
                </c:pt>
                <c:pt idx="3178">
                  <c:v>43332</c:v>
                </c:pt>
                <c:pt idx="3179">
                  <c:v>43333</c:v>
                </c:pt>
                <c:pt idx="3180">
                  <c:v>43334</c:v>
                </c:pt>
                <c:pt idx="3181">
                  <c:v>43335</c:v>
                </c:pt>
                <c:pt idx="3182">
                  <c:v>43336</c:v>
                </c:pt>
                <c:pt idx="3183">
                  <c:v>43339</c:v>
                </c:pt>
                <c:pt idx="3184">
                  <c:v>43340</c:v>
                </c:pt>
                <c:pt idx="3185">
                  <c:v>43341</c:v>
                </c:pt>
                <c:pt idx="3186">
                  <c:v>43342</c:v>
                </c:pt>
                <c:pt idx="3187">
                  <c:v>43343</c:v>
                </c:pt>
                <c:pt idx="3188">
                  <c:v>43347</c:v>
                </c:pt>
                <c:pt idx="3189">
                  <c:v>43348</c:v>
                </c:pt>
                <c:pt idx="3190">
                  <c:v>43349</c:v>
                </c:pt>
                <c:pt idx="3191">
                  <c:v>43350</c:v>
                </c:pt>
                <c:pt idx="3192">
                  <c:v>43353</c:v>
                </c:pt>
                <c:pt idx="3193">
                  <c:v>43354</c:v>
                </c:pt>
                <c:pt idx="3194">
                  <c:v>43355</c:v>
                </c:pt>
                <c:pt idx="3195">
                  <c:v>43356</c:v>
                </c:pt>
                <c:pt idx="3196">
                  <c:v>43357</c:v>
                </c:pt>
                <c:pt idx="3197">
                  <c:v>43360</c:v>
                </c:pt>
                <c:pt idx="3198">
                  <c:v>43361</c:v>
                </c:pt>
                <c:pt idx="3199">
                  <c:v>43362</c:v>
                </c:pt>
                <c:pt idx="3200">
                  <c:v>43363</c:v>
                </c:pt>
                <c:pt idx="3201">
                  <c:v>43364</c:v>
                </c:pt>
                <c:pt idx="3202">
                  <c:v>43367</c:v>
                </c:pt>
                <c:pt idx="3203">
                  <c:v>43368</c:v>
                </c:pt>
                <c:pt idx="3204">
                  <c:v>43369</c:v>
                </c:pt>
                <c:pt idx="3205">
                  <c:v>43370</c:v>
                </c:pt>
                <c:pt idx="3206">
                  <c:v>43371</c:v>
                </c:pt>
                <c:pt idx="3207">
                  <c:v>43374</c:v>
                </c:pt>
                <c:pt idx="3208">
                  <c:v>43375</c:v>
                </c:pt>
                <c:pt idx="3209">
                  <c:v>43376</c:v>
                </c:pt>
                <c:pt idx="3210">
                  <c:v>43377</c:v>
                </c:pt>
                <c:pt idx="3211">
                  <c:v>43378</c:v>
                </c:pt>
                <c:pt idx="3212">
                  <c:v>43381</c:v>
                </c:pt>
                <c:pt idx="3213">
                  <c:v>43382</c:v>
                </c:pt>
                <c:pt idx="3214">
                  <c:v>43383</c:v>
                </c:pt>
                <c:pt idx="3215">
                  <c:v>43384</c:v>
                </c:pt>
                <c:pt idx="3216">
                  <c:v>43385</c:v>
                </c:pt>
                <c:pt idx="3217">
                  <c:v>43388</c:v>
                </c:pt>
                <c:pt idx="3218">
                  <c:v>43389</c:v>
                </c:pt>
                <c:pt idx="3219">
                  <c:v>43390</c:v>
                </c:pt>
                <c:pt idx="3220">
                  <c:v>43391</c:v>
                </c:pt>
                <c:pt idx="3221">
                  <c:v>43392</c:v>
                </c:pt>
                <c:pt idx="3222">
                  <c:v>43395</c:v>
                </c:pt>
                <c:pt idx="3223">
                  <c:v>43396</c:v>
                </c:pt>
                <c:pt idx="3224">
                  <c:v>43397</c:v>
                </c:pt>
                <c:pt idx="3225">
                  <c:v>43398</c:v>
                </c:pt>
                <c:pt idx="3226">
                  <c:v>43399</c:v>
                </c:pt>
                <c:pt idx="3227">
                  <c:v>43402</c:v>
                </c:pt>
                <c:pt idx="3228">
                  <c:v>43403</c:v>
                </c:pt>
                <c:pt idx="3229">
                  <c:v>43404</c:v>
                </c:pt>
                <c:pt idx="3230">
                  <c:v>43405</c:v>
                </c:pt>
                <c:pt idx="3231">
                  <c:v>43406</c:v>
                </c:pt>
                <c:pt idx="3232">
                  <c:v>43409</c:v>
                </c:pt>
                <c:pt idx="3233">
                  <c:v>43410</c:v>
                </c:pt>
                <c:pt idx="3234">
                  <c:v>43411</c:v>
                </c:pt>
                <c:pt idx="3235">
                  <c:v>43412</c:v>
                </c:pt>
                <c:pt idx="3236">
                  <c:v>43413</c:v>
                </c:pt>
                <c:pt idx="3237">
                  <c:v>43416</c:v>
                </c:pt>
                <c:pt idx="3238">
                  <c:v>43417</c:v>
                </c:pt>
                <c:pt idx="3239">
                  <c:v>43418</c:v>
                </c:pt>
                <c:pt idx="3240">
                  <c:v>43419</c:v>
                </c:pt>
                <c:pt idx="3241">
                  <c:v>43420</c:v>
                </c:pt>
                <c:pt idx="3242">
                  <c:v>43423</c:v>
                </c:pt>
                <c:pt idx="3243">
                  <c:v>43424</c:v>
                </c:pt>
                <c:pt idx="3244">
                  <c:v>43425</c:v>
                </c:pt>
                <c:pt idx="3245">
                  <c:v>43427</c:v>
                </c:pt>
                <c:pt idx="3246">
                  <c:v>43430</c:v>
                </c:pt>
                <c:pt idx="3247">
                  <c:v>43431</c:v>
                </c:pt>
                <c:pt idx="3248">
                  <c:v>43432</c:v>
                </c:pt>
                <c:pt idx="3249">
                  <c:v>43433</c:v>
                </c:pt>
                <c:pt idx="3250">
                  <c:v>43434</c:v>
                </c:pt>
                <c:pt idx="3251">
                  <c:v>43437</c:v>
                </c:pt>
                <c:pt idx="3252">
                  <c:v>43438</c:v>
                </c:pt>
                <c:pt idx="3253">
                  <c:v>43440</c:v>
                </c:pt>
                <c:pt idx="3254">
                  <c:v>43441</c:v>
                </c:pt>
                <c:pt idx="3255">
                  <c:v>43444</c:v>
                </c:pt>
                <c:pt idx="3256">
                  <c:v>43445</c:v>
                </c:pt>
                <c:pt idx="3257">
                  <c:v>43446</c:v>
                </c:pt>
                <c:pt idx="3258">
                  <c:v>43447</c:v>
                </c:pt>
                <c:pt idx="3259">
                  <c:v>43448</c:v>
                </c:pt>
                <c:pt idx="3260">
                  <c:v>43451</c:v>
                </c:pt>
                <c:pt idx="3261">
                  <c:v>43452</c:v>
                </c:pt>
                <c:pt idx="3262">
                  <c:v>43453</c:v>
                </c:pt>
                <c:pt idx="3263">
                  <c:v>43454</c:v>
                </c:pt>
                <c:pt idx="3264">
                  <c:v>43455</c:v>
                </c:pt>
                <c:pt idx="3265">
                  <c:v>43458</c:v>
                </c:pt>
                <c:pt idx="3266">
                  <c:v>43460</c:v>
                </c:pt>
                <c:pt idx="3267">
                  <c:v>43461</c:v>
                </c:pt>
                <c:pt idx="3268">
                  <c:v>43462</c:v>
                </c:pt>
                <c:pt idx="3269">
                  <c:v>43465</c:v>
                </c:pt>
                <c:pt idx="3270">
                  <c:v>43467</c:v>
                </c:pt>
                <c:pt idx="3271">
                  <c:v>43468</c:v>
                </c:pt>
                <c:pt idx="3272">
                  <c:v>43469</c:v>
                </c:pt>
                <c:pt idx="3273">
                  <c:v>43472</c:v>
                </c:pt>
                <c:pt idx="3274">
                  <c:v>43473</c:v>
                </c:pt>
                <c:pt idx="3275">
                  <c:v>43474</c:v>
                </c:pt>
                <c:pt idx="3276">
                  <c:v>43475</c:v>
                </c:pt>
                <c:pt idx="3277">
                  <c:v>43476</c:v>
                </c:pt>
                <c:pt idx="3278">
                  <c:v>43479</c:v>
                </c:pt>
                <c:pt idx="3279">
                  <c:v>43480</c:v>
                </c:pt>
                <c:pt idx="3280">
                  <c:v>43481</c:v>
                </c:pt>
                <c:pt idx="3281">
                  <c:v>43482</c:v>
                </c:pt>
                <c:pt idx="3282">
                  <c:v>43483</c:v>
                </c:pt>
                <c:pt idx="3283">
                  <c:v>43487</c:v>
                </c:pt>
                <c:pt idx="3284">
                  <c:v>43488</c:v>
                </c:pt>
                <c:pt idx="3285">
                  <c:v>43489</c:v>
                </c:pt>
                <c:pt idx="3286">
                  <c:v>43490</c:v>
                </c:pt>
                <c:pt idx="3287">
                  <c:v>43493</c:v>
                </c:pt>
                <c:pt idx="3288">
                  <c:v>43494</c:v>
                </c:pt>
                <c:pt idx="3289">
                  <c:v>43495</c:v>
                </c:pt>
                <c:pt idx="3290">
                  <c:v>43496</c:v>
                </c:pt>
                <c:pt idx="3291">
                  <c:v>43497</c:v>
                </c:pt>
                <c:pt idx="3292">
                  <c:v>43500</c:v>
                </c:pt>
                <c:pt idx="3293">
                  <c:v>43501</c:v>
                </c:pt>
                <c:pt idx="3294">
                  <c:v>43502</c:v>
                </c:pt>
                <c:pt idx="3295">
                  <c:v>43503</c:v>
                </c:pt>
                <c:pt idx="3296">
                  <c:v>43504</c:v>
                </c:pt>
                <c:pt idx="3297">
                  <c:v>43507</c:v>
                </c:pt>
                <c:pt idx="3298">
                  <c:v>43508</c:v>
                </c:pt>
                <c:pt idx="3299">
                  <c:v>43509</c:v>
                </c:pt>
                <c:pt idx="3300">
                  <c:v>43510</c:v>
                </c:pt>
                <c:pt idx="3301">
                  <c:v>43511</c:v>
                </c:pt>
                <c:pt idx="3302">
                  <c:v>43515</c:v>
                </c:pt>
                <c:pt idx="3303">
                  <c:v>43516</c:v>
                </c:pt>
                <c:pt idx="3304">
                  <c:v>43517</c:v>
                </c:pt>
                <c:pt idx="3305">
                  <c:v>43518</c:v>
                </c:pt>
                <c:pt idx="3306">
                  <c:v>43521</c:v>
                </c:pt>
                <c:pt idx="3307">
                  <c:v>43522</c:v>
                </c:pt>
                <c:pt idx="3308">
                  <c:v>43523</c:v>
                </c:pt>
                <c:pt idx="3309">
                  <c:v>43524</c:v>
                </c:pt>
                <c:pt idx="3310">
                  <c:v>43525</c:v>
                </c:pt>
                <c:pt idx="3311">
                  <c:v>43528</c:v>
                </c:pt>
                <c:pt idx="3312">
                  <c:v>43529</c:v>
                </c:pt>
                <c:pt idx="3313">
                  <c:v>43530</c:v>
                </c:pt>
                <c:pt idx="3314">
                  <c:v>43531</c:v>
                </c:pt>
                <c:pt idx="3315">
                  <c:v>43532</c:v>
                </c:pt>
                <c:pt idx="3316">
                  <c:v>43535</c:v>
                </c:pt>
                <c:pt idx="3317">
                  <c:v>43536</c:v>
                </c:pt>
                <c:pt idx="3318">
                  <c:v>43537</c:v>
                </c:pt>
                <c:pt idx="3319">
                  <c:v>43538</c:v>
                </c:pt>
                <c:pt idx="3320">
                  <c:v>43539</c:v>
                </c:pt>
                <c:pt idx="3321">
                  <c:v>43542</c:v>
                </c:pt>
                <c:pt idx="3322">
                  <c:v>43543</c:v>
                </c:pt>
                <c:pt idx="3323">
                  <c:v>43544</c:v>
                </c:pt>
                <c:pt idx="3324">
                  <c:v>43545</c:v>
                </c:pt>
                <c:pt idx="3325">
                  <c:v>43546</c:v>
                </c:pt>
                <c:pt idx="3326">
                  <c:v>43549</c:v>
                </c:pt>
                <c:pt idx="3327">
                  <c:v>43550</c:v>
                </c:pt>
                <c:pt idx="3328">
                  <c:v>43551</c:v>
                </c:pt>
                <c:pt idx="3329">
                  <c:v>43552</c:v>
                </c:pt>
                <c:pt idx="3330">
                  <c:v>43553</c:v>
                </c:pt>
                <c:pt idx="3331">
                  <c:v>43556</c:v>
                </c:pt>
                <c:pt idx="3332">
                  <c:v>43557</c:v>
                </c:pt>
                <c:pt idx="3333">
                  <c:v>43558</c:v>
                </c:pt>
                <c:pt idx="3334">
                  <c:v>43559</c:v>
                </c:pt>
                <c:pt idx="3335">
                  <c:v>43560</c:v>
                </c:pt>
                <c:pt idx="3336">
                  <c:v>43563</c:v>
                </c:pt>
                <c:pt idx="3337">
                  <c:v>43564</c:v>
                </c:pt>
                <c:pt idx="3338">
                  <c:v>43565</c:v>
                </c:pt>
                <c:pt idx="3339">
                  <c:v>43566</c:v>
                </c:pt>
                <c:pt idx="3340">
                  <c:v>43567</c:v>
                </c:pt>
                <c:pt idx="3341">
                  <c:v>43570</c:v>
                </c:pt>
                <c:pt idx="3342">
                  <c:v>43571</c:v>
                </c:pt>
                <c:pt idx="3343">
                  <c:v>43572</c:v>
                </c:pt>
                <c:pt idx="3344">
                  <c:v>43573</c:v>
                </c:pt>
                <c:pt idx="3345">
                  <c:v>43577</c:v>
                </c:pt>
                <c:pt idx="3346">
                  <c:v>43578</c:v>
                </c:pt>
                <c:pt idx="3347">
                  <c:v>43579</c:v>
                </c:pt>
                <c:pt idx="3348">
                  <c:v>43580</c:v>
                </c:pt>
                <c:pt idx="3349">
                  <c:v>43581</c:v>
                </c:pt>
                <c:pt idx="3350">
                  <c:v>43584</c:v>
                </c:pt>
                <c:pt idx="3351">
                  <c:v>43585</c:v>
                </c:pt>
                <c:pt idx="3352">
                  <c:v>43586</c:v>
                </c:pt>
                <c:pt idx="3353">
                  <c:v>43587</c:v>
                </c:pt>
                <c:pt idx="3354">
                  <c:v>43588</c:v>
                </c:pt>
                <c:pt idx="3355">
                  <c:v>43591</c:v>
                </c:pt>
                <c:pt idx="3356">
                  <c:v>43592</c:v>
                </c:pt>
                <c:pt idx="3357">
                  <c:v>43593</c:v>
                </c:pt>
                <c:pt idx="3358">
                  <c:v>43594</c:v>
                </c:pt>
                <c:pt idx="3359">
                  <c:v>43595</c:v>
                </c:pt>
                <c:pt idx="3360">
                  <c:v>43598</c:v>
                </c:pt>
                <c:pt idx="3361">
                  <c:v>43599</c:v>
                </c:pt>
                <c:pt idx="3362">
                  <c:v>43600</c:v>
                </c:pt>
                <c:pt idx="3363">
                  <c:v>43601</c:v>
                </c:pt>
                <c:pt idx="3364">
                  <c:v>43602</c:v>
                </c:pt>
                <c:pt idx="3365">
                  <c:v>43605</c:v>
                </c:pt>
                <c:pt idx="3366">
                  <c:v>43606</c:v>
                </c:pt>
                <c:pt idx="3367">
                  <c:v>43607</c:v>
                </c:pt>
                <c:pt idx="3368">
                  <c:v>43608</c:v>
                </c:pt>
                <c:pt idx="3369">
                  <c:v>43609</c:v>
                </c:pt>
                <c:pt idx="3370">
                  <c:v>43613</c:v>
                </c:pt>
                <c:pt idx="3371">
                  <c:v>43614</c:v>
                </c:pt>
                <c:pt idx="3372">
                  <c:v>43615</c:v>
                </c:pt>
                <c:pt idx="3373">
                  <c:v>43616</c:v>
                </c:pt>
                <c:pt idx="3374">
                  <c:v>43619</c:v>
                </c:pt>
                <c:pt idx="3375">
                  <c:v>43620</c:v>
                </c:pt>
                <c:pt idx="3376">
                  <c:v>43621</c:v>
                </c:pt>
                <c:pt idx="3377">
                  <c:v>43622</c:v>
                </c:pt>
                <c:pt idx="3378">
                  <c:v>43623</c:v>
                </c:pt>
                <c:pt idx="3379">
                  <c:v>43626</c:v>
                </c:pt>
                <c:pt idx="3380">
                  <c:v>43627</c:v>
                </c:pt>
                <c:pt idx="3381">
                  <c:v>43628</c:v>
                </c:pt>
                <c:pt idx="3382">
                  <c:v>43629</c:v>
                </c:pt>
                <c:pt idx="3383">
                  <c:v>43630</c:v>
                </c:pt>
                <c:pt idx="3384">
                  <c:v>43633</c:v>
                </c:pt>
                <c:pt idx="3385">
                  <c:v>43634</c:v>
                </c:pt>
                <c:pt idx="3386">
                  <c:v>43635</c:v>
                </c:pt>
                <c:pt idx="3387">
                  <c:v>43636</c:v>
                </c:pt>
                <c:pt idx="3388">
                  <c:v>43637</c:v>
                </c:pt>
                <c:pt idx="3389">
                  <c:v>43640</c:v>
                </c:pt>
                <c:pt idx="3390">
                  <c:v>43641</c:v>
                </c:pt>
                <c:pt idx="3391">
                  <c:v>43642</c:v>
                </c:pt>
                <c:pt idx="3392">
                  <c:v>43643</c:v>
                </c:pt>
                <c:pt idx="3393">
                  <c:v>43644</c:v>
                </c:pt>
                <c:pt idx="3394">
                  <c:v>43647</c:v>
                </c:pt>
                <c:pt idx="3395">
                  <c:v>43648</c:v>
                </c:pt>
                <c:pt idx="3396">
                  <c:v>43649</c:v>
                </c:pt>
                <c:pt idx="3397">
                  <c:v>43651</c:v>
                </c:pt>
                <c:pt idx="3398">
                  <c:v>43654</c:v>
                </c:pt>
                <c:pt idx="3399">
                  <c:v>43655</c:v>
                </c:pt>
                <c:pt idx="3400">
                  <c:v>43656</c:v>
                </c:pt>
                <c:pt idx="3401">
                  <c:v>43657</c:v>
                </c:pt>
                <c:pt idx="3402">
                  <c:v>43658</c:v>
                </c:pt>
                <c:pt idx="3403">
                  <c:v>43661</c:v>
                </c:pt>
                <c:pt idx="3404">
                  <c:v>43662</c:v>
                </c:pt>
                <c:pt idx="3405">
                  <c:v>43663</c:v>
                </c:pt>
                <c:pt idx="3406">
                  <c:v>43664</c:v>
                </c:pt>
                <c:pt idx="3407">
                  <c:v>43665</c:v>
                </c:pt>
                <c:pt idx="3408">
                  <c:v>43668</c:v>
                </c:pt>
                <c:pt idx="3409">
                  <c:v>43669</c:v>
                </c:pt>
                <c:pt idx="3410">
                  <c:v>43670</c:v>
                </c:pt>
                <c:pt idx="3411">
                  <c:v>43671</c:v>
                </c:pt>
                <c:pt idx="3412">
                  <c:v>43672</c:v>
                </c:pt>
                <c:pt idx="3413">
                  <c:v>43675</c:v>
                </c:pt>
                <c:pt idx="3414">
                  <c:v>43676</c:v>
                </c:pt>
                <c:pt idx="3415">
                  <c:v>43677</c:v>
                </c:pt>
                <c:pt idx="3416">
                  <c:v>43678</c:v>
                </c:pt>
                <c:pt idx="3417">
                  <c:v>43679</c:v>
                </c:pt>
                <c:pt idx="3418">
                  <c:v>43682</c:v>
                </c:pt>
                <c:pt idx="3419">
                  <c:v>43683</c:v>
                </c:pt>
                <c:pt idx="3420">
                  <c:v>43684</c:v>
                </c:pt>
                <c:pt idx="3421">
                  <c:v>43685</c:v>
                </c:pt>
                <c:pt idx="3422">
                  <c:v>43686</c:v>
                </c:pt>
                <c:pt idx="3423">
                  <c:v>43689</c:v>
                </c:pt>
                <c:pt idx="3424">
                  <c:v>43690</c:v>
                </c:pt>
                <c:pt idx="3425">
                  <c:v>43691</c:v>
                </c:pt>
                <c:pt idx="3426">
                  <c:v>43692</c:v>
                </c:pt>
                <c:pt idx="3427">
                  <c:v>43693</c:v>
                </c:pt>
                <c:pt idx="3428">
                  <c:v>43696</c:v>
                </c:pt>
                <c:pt idx="3429">
                  <c:v>43697</c:v>
                </c:pt>
                <c:pt idx="3430">
                  <c:v>43698</c:v>
                </c:pt>
                <c:pt idx="3431">
                  <c:v>43699</c:v>
                </c:pt>
                <c:pt idx="3432">
                  <c:v>43700</c:v>
                </c:pt>
                <c:pt idx="3433">
                  <c:v>43703</c:v>
                </c:pt>
                <c:pt idx="3434">
                  <c:v>43704</c:v>
                </c:pt>
                <c:pt idx="3435">
                  <c:v>43705</c:v>
                </c:pt>
                <c:pt idx="3436">
                  <c:v>43706</c:v>
                </c:pt>
                <c:pt idx="3437">
                  <c:v>43707</c:v>
                </c:pt>
                <c:pt idx="3438">
                  <c:v>43711</c:v>
                </c:pt>
                <c:pt idx="3439">
                  <c:v>43712</c:v>
                </c:pt>
                <c:pt idx="3440">
                  <c:v>43713</c:v>
                </c:pt>
                <c:pt idx="3441">
                  <c:v>43714</c:v>
                </c:pt>
                <c:pt idx="3442">
                  <c:v>43717</c:v>
                </c:pt>
                <c:pt idx="3443">
                  <c:v>43718</c:v>
                </c:pt>
                <c:pt idx="3444">
                  <c:v>43719</c:v>
                </c:pt>
                <c:pt idx="3445">
                  <c:v>43720</c:v>
                </c:pt>
                <c:pt idx="3446">
                  <c:v>43721</c:v>
                </c:pt>
                <c:pt idx="3447">
                  <c:v>43724</c:v>
                </c:pt>
                <c:pt idx="3448">
                  <c:v>43725</c:v>
                </c:pt>
                <c:pt idx="3449">
                  <c:v>43726</c:v>
                </c:pt>
                <c:pt idx="3450">
                  <c:v>43727</c:v>
                </c:pt>
                <c:pt idx="3451">
                  <c:v>43728</c:v>
                </c:pt>
                <c:pt idx="3452">
                  <c:v>43731</c:v>
                </c:pt>
                <c:pt idx="3453">
                  <c:v>43732</c:v>
                </c:pt>
                <c:pt idx="3454">
                  <c:v>43733</c:v>
                </c:pt>
                <c:pt idx="3455">
                  <c:v>43734</c:v>
                </c:pt>
                <c:pt idx="3456">
                  <c:v>43735</c:v>
                </c:pt>
                <c:pt idx="3457">
                  <c:v>43738</c:v>
                </c:pt>
                <c:pt idx="3458">
                  <c:v>43739</c:v>
                </c:pt>
                <c:pt idx="3459">
                  <c:v>43740</c:v>
                </c:pt>
                <c:pt idx="3460">
                  <c:v>43741</c:v>
                </c:pt>
                <c:pt idx="3461">
                  <c:v>43742</c:v>
                </c:pt>
                <c:pt idx="3462">
                  <c:v>43745</c:v>
                </c:pt>
                <c:pt idx="3463">
                  <c:v>43746</c:v>
                </c:pt>
                <c:pt idx="3464">
                  <c:v>43747</c:v>
                </c:pt>
                <c:pt idx="3465">
                  <c:v>43748</c:v>
                </c:pt>
                <c:pt idx="3466">
                  <c:v>43749</c:v>
                </c:pt>
                <c:pt idx="3467">
                  <c:v>43752</c:v>
                </c:pt>
                <c:pt idx="3468">
                  <c:v>43753</c:v>
                </c:pt>
                <c:pt idx="3469">
                  <c:v>43754</c:v>
                </c:pt>
                <c:pt idx="3470">
                  <c:v>43755</c:v>
                </c:pt>
                <c:pt idx="3471">
                  <c:v>43756</c:v>
                </c:pt>
                <c:pt idx="3472">
                  <c:v>43759</c:v>
                </c:pt>
                <c:pt idx="3473">
                  <c:v>43760</c:v>
                </c:pt>
                <c:pt idx="3474">
                  <c:v>43761</c:v>
                </c:pt>
                <c:pt idx="3475">
                  <c:v>43762</c:v>
                </c:pt>
                <c:pt idx="3476">
                  <c:v>43763</c:v>
                </c:pt>
                <c:pt idx="3477">
                  <c:v>43766</c:v>
                </c:pt>
                <c:pt idx="3478">
                  <c:v>43767</c:v>
                </c:pt>
                <c:pt idx="3479">
                  <c:v>43768</c:v>
                </c:pt>
                <c:pt idx="3480">
                  <c:v>43769</c:v>
                </c:pt>
                <c:pt idx="3481">
                  <c:v>43770</c:v>
                </c:pt>
                <c:pt idx="3482">
                  <c:v>43773</c:v>
                </c:pt>
                <c:pt idx="3483">
                  <c:v>43774</c:v>
                </c:pt>
                <c:pt idx="3484">
                  <c:v>43775</c:v>
                </c:pt>
                <c:pt idx="3485">
                  <c:v>43776</c:v>
                </c:pt>
                <c:pt idx="3486">
                  <c:v>43777</c:v>
                </c:pt>
                <c:pt idx="3487">
                  <c:v>43780</c:v>
                </c:pt>
                <c:pt idx="3488">
                  <c:v>43781</c:v>
                </c:pt>
                <c:pt idx="3489">
                  <c:v>43782</c:v>
                </c:pt>
                <c:pt idx="3490">
                  <c:v>43783</c:v>
                </c:pt>
                <c:pt idx="3491">
                  <c:v>43784</c:v>
                </c:pt>
                <c:pt idx="3492">
                  <c:v>43787</c:v>
                </c:pt>
                <c:pt idx="3493">
                  <c:v>43788</c:v>
                </c:pt>
                <c:pt idx="3494">
                  <c:v>43789</c:v>
                </c:pt>
                <c:pt idx="3495">
                  <c:v>43790</c:v>
                </c:pt>
                <c:pt idx="3496">
                  <c:v>43791</c:v>
                </c:pt>
                <c:pt idx="3497">
                  <c:v>43794</c:v>
                </c:pt>
                <c:pt idx="3498">
                  <c:v>43795</c:v>
                </c:pt>
                <c:pt idx="3499">
                  <c:v>43796</c:v>
                </c:pt>
                <c:pt idx="3500">
                  <c:v>43798</c:v>
                </c:pt>
                <c:pt idx="3501">
                  <c:v>43801</c:v>
                </c:pt>
                <c:pt idx="3502">
                  <c:v>43802</c:v>
                </c:pt>
                <c:pt idx="3503">
                  <c:v>43803</c:v>
                </c:pt>
                <c:pt idx="3504">
                  <c:v>43804</c:v>
                </c:pt>
                <c:pt idx="3505">
                  <c:v>43805</c:v>
                </c:pt>
                <c:pt idx="3506">
                  <c:v>43808</c:v>
                </c:pt>
                <c:pt idx="3507">
                  <c:v>43809</c:v>
                </c:pt>
                <c:pt idx="3508">
                  <c:v>43810</c:v>
                </c:pt>
                <c:pt idx="3509">
                  <c:v>43811</c:v>
                </c:pt>
                <c:pt idx="3510">
                  <c:v>43812</c:v>
                </c:pt>
                <c:pt idx="3511">
                  <c:v>43815</c:v>
                </c:pt>
                <c:pt idx="3512">
                  <c:v>43816</c:v>
                </c:pt>
                <c:pt idx="3513">
                  <c:v>43817</c:v>
                </c:pt>
                <c:pt idx="3514">
                  <c:v>43818</c:v>
                </c:pt>
                <c:pt idx="3515">
                  <c:v>43819</c:v>
                </c:pt>
                <c:pt idx="3516">
                  <c:v>43822</c:v>
                </c:pt>
                <c:pt idx="3517">
                  <c:v>43823</c:v>
                </c:pt>
                <c:pt idx="3518">
                  <c:v>43825</c:v>
                </c:pt>
                <c:pt idx="3519">
                  <c:v>43826</c:v>
                </c:pt>
                <c:pt idx="3520">
                  <c:v>43829</c:v>
                </c:pt>
                <c:pt idx="3521">
                  <c:v>43830</c:v>
                </c:pt>
                <c:pt idx="3522">
                  <c:v>43832</c:v>
                </c:pt>
                <c:pt idx="3523">
                  <c:v>43833</c:v>
                </c:pt>
                <c:pt idx="3524">
                  <c:v>43836</c:v>
                </c:pt>
                <c:pt idx="3525">
                  <c:v>43837</c:v>
                </c:pt>
                <c:pt idx="3526">
                  <c:v>43838</c:v>
                </c:pt>
                <c:pt idx="3527">
                  <c:v>43839</c:v>
                </c:pt>
                <c:pt idx="3528">
                  <c:v>43840</c:v>
                </c:pt>
                <c:pt idx="3529">
                  <c:v>43843</c:v>
                </c:pt>
                <c:pt idx="3530">
                  <c:v>43844</c:v>
                </c:pt>
                <c:pt idx="3531">
                  <c:v>43845</c:v>
                </c:pt>
                <c:pt idx="3532">
                  <c:v>43846</c:v>
                </c:pt>
                <c:pt idx="3533">
                  <c:v>43847</c:v>
                </c:pt>
                <c:pt idx="3534">
                  <c:v>43851</c:v>
                </c:pt>
                <c:pt idx="3535">
                  <c:v>43852</c:v>
                </c:pt>
                <c:pt idx="3536">
                  <c:v>43853</c:v>
                </c:pt>
                <c:pt idx="3537">
                  <c:v>43854</c:v>
                </c:pt>
                <c:pt idx="3538">
                  <c:v>43857</c:v>
                </c:pt>
                <c:pt idx="3539">
                  <c:v>43858</c:v>
                </c:pt>
                <c:pt idx="3540">
                  <c:v>43859</c:v>
                </c:pt>
                <c:pt idx="3541">
                  <c:v>43860</c:v>
                </c:pt>
                <c:pt idx="3542">
                  <c:v>43861</c:v>
                </c:pt>
                <c:pt idx="3543">
                  <c:v>43864</c:v>
                </c:pt>
                <c:pt idx="3544">
                  <c:v>43865</c:v>
                </c:pt>
                <c:pt idx="3545">
                  <c:v>43866</c:v>
                </c:pt>
                <c:pt idx="3546">
                  <c:v>43867</c:v>
                </c:pt>
                <c:pt idx="3547">
                  <c:v>43868</c:v>
                </c:pt>
                <c:pt idx="3548">
                  <c:v>43871</c:v>
                </c:pt>
                <c:pt idx="3549">
                  <c:v>43872</c:v>
                </c:pt>
                <c:pt idx="3550">
                  <c:v>43873</c:v>
                </c:pt>
                <c:pt idx="3551">
                  <c:v>43874</c:v>
                </c:pt>
                <c:pt idx="3552">
                  <c:v>43875</c:v>
                </c:pt>
                <c:pt idx="3553">
                  <c:v>43879</c:v>
                </c:pt>
                <c:pt idx="3554">
                  <c:v>43880</c:v>
                </c:pt>
                <c:pt idx="3555">
                  <c:v>43881</c:v>
                </c:pt>
                <c:pt idx="3556">
                  <c:v>43882</c:v>
                </c:pt>
                <c:pt idx="3557">
                  <c:v>43885</c:v>
                </c:pt>
                <c:pt idx="3558">
                  <c:v>43886</c:v>
                </c:pt>
                <c:pt idx="3559">
                  <c:v>43887</c:v>
                </c:pt>
                <c:pt idx="3560">
                  <c:v>43888</c:v>
                </c:pt>
                <c:pt idx="3561">
                  <c:v>43889</c:v>
                </c:pt>
                <c:pt idx="3562">
                  <c:v>43892</c:v>
                </c:pt>
                <c:pt idx="3563">
                  <c:v>43893</c:v>
                </c:pt>
                <c:pt idx="3564">
                  <c:v>43894</c:v>
                </c:pt>
                <c:pt idx="3565">
                  <c:v>43895</c:v>
                </c:pt>
                <c:pt idx="3566">
                  <c:v>43896</c:v>
                </c:pt>
                <c:pt idx="3567">
                  <c:v>43899</c:v>
                </c:pt>
                <c:pt idx="3568">
                  <c:v>43900</c:v>
                </c:pt>
                <c:pt idx="3569">
                  <c:v>43901</c:v>
                </c:pt>
                <c:pt idx="3570">
                  <c:v>43902</c:v>
                </c:pt>
                <c:pt idx="3571">
                  <c:v>43903</c:v>
                </c:pt>
                <c:pt idx="3572">
                  <c:v>43906</c:v>
                </c:pt>
                <c:pt idx="3573">
                  <c:v>43907</c:v>
                </c:pt>
                <c:pt idx="3574">
                  <c:v>43908</c:v>
                </c:pt>
                <c:pt idx="3575">
                  <c:v>43909</c:v>
                </c:pt>
                <c:pt idx="3576">
                  <c:v>43910</c:v>
                </c:pt>
                <c:pt idx="3577">
                  <c:v>43913</c:v>
                </c:pt>
                <c:pt idx="3578">
                  <c:v>43914</c:v>
                </c:pt>
                <c:pt idx="3579">
                  <c:v>43915</c:v>
                </c:pt>
                <c:pt idx="3580">
                  <c:v>43916</c:v>
                </c:pt>
                <c:pt idx="3581">
                  <c:v>43917</c:v>
                </c:pt>
                <c:pt idx="3582">
                  <c:v>43920</c:v>
                </c:pt>
                <c:pt idx="3583">
                  <c:v>43921</c:v>
                </c:pt>
                <c:pt idx="3584">
                  <c:v>43922</c:v>
                </c:pt>
                <c:pt idx="3585">
                  <c:v>43923</c:v>
                </c:pt>
                <c:pt idx="3586">
                  <c:v>43924</c:v>
                </c:pt>
                <c:pt idx="3587">
                  <c:v>43927</c:v>
                </c:pt>
                <c:pt idx="3588">
                  <c:v>43928</c:v>
                </c:pt>
                <c:pt idx="3589">
                  <c:v>43929</c:v>
                </c:pt>
                <c:pt idx="3590">
                  <c:v>43930</c:v>
                </c:pt>
                <c:pt idx="3591">
                  <c:v>43934</c:v>
                </c:pt>
                <c:pt idx="3592">
                  <c:v>43935</c:v>
                </c:pt>
                <c:pt idx="3593">
                  <c:v>43936</c:v>
                </c:pt>
                <c:pt idx="3594">
                  <c:v>43937</c:v>
                </c:pt>
                <c:pt idx="3595">
                  <c:v>43938</c:v>
                </c:pt>
                <c:pt idx="3596">
                  <c:v>43941</c:v>
                </c:pt>
                <c:pt idx="3597">
                  <c:v>43942</c:v>
                </c:pt>
                <c:pt idx="3598">
                  <c:v>43943</c:v>
                </c:pt>
                <c:pt idx="3599">
                  <c:v>43944</c:v>
                </c:pt>
                <c:pt idx="3600">
                  <c:v>43945</c:v>
                </c:pt>
                <c:pt idx="3601">
                  <c:v>43948</c:v>
                </c:pt>
                <c:pt idx="3602">
                  <c:v>43949</c:v>
                </c:pt>
                <c:pt idx="3603">
                  <c:v>43950</c:v>
                </c:pt>
                <c:pt idx="3604">
                  <c:v>43951</c:v>
                </c:pt>
                <c:pt idx="3605">
                  <c:v>43952</c:v>
                </c:pt>
                <c:pt idx="3606">
                  <c:v>43955</c:v>
                </c:pt>
                <c:pt idx="3607">
                  <c:v>43956</c:v>
                </c:pt>
                <c:pt idx="3608">
                  <c:v>43957</c:v>
                </c:pt>
                <c:pt idx="3609">
                  <c:v>43958</c:v>
                </c:pt>
                <c:pt idx="3610">
                  <c:v>43959</c:v>
                </c:pt>
                <c:pt idx="3611">
                  <c:v>43962</c:v>
                </c:pt>
                <c:pt idx="3612">
                  <c:v>43963</c:v>
                </c:pt>
                <c:pt idx="3613">
                  <c:v>43964</c:v>
                </c:pt>
                <c:pt idx="3614">
                  <c:v>43965</c:v>
                </c:pt>
                <c:pt idx="3615">
                  <c:v>43966</c:v>
                </c:pt>
                <c:pt idx="3616">
                  <c:v>43969</c:v>
                </c:pt>
                <c:pt idx="3617">
                  <c:v>43970</c:v>
                </c:pt>
                <c:pt idx="3618">
                  <c:v>43971</c:v>
                </c:pt>
                <c:pt idx="3619">
                  <c:v>43972</c:v>
                </c:pt>
                <c:pt idx="3620">
                  <c:v>43973</c:v>
                </c:pt>
                <c:pt idx="3621">
                  <c:v>43977</c:v>
                </c:pt>
                <c:pt idx="3622">
                  <c:v>43978</c:v>
                </c:pt>
                <c:pt idx="3623">
                  <c:v>43979</c:v>
                </c:pt>
                <c:pt idx="3624">
                  <c:v>43980</c:v>
                </c:pt>
                <c:pt idx="3625">
                  <c:v>43983</c:v>
                </c:pt>
                <c:pt idx="3626">
                  <c:v>43984</c:v>
                </c:pt>
                <c:pt idx="3627">
                  <c:v>43985</c:v>
                </c:pt>
                <c:pt idx="3628">
                  <c:v>43986</c:v>
                </c:pt>
                <c:pt idx="3629">
                  <c:v>43987</c:v>
                </c:pt>
                <c:pt idx="3630">
                  <c:v>43990</c:v>
                </c:pt>
                <c:pt idx="3631">
                  <c:v>43991</c:v>
                </c:pt>
                <c:pt idx="3632">
                  <c:v>43992</c:v>
                </c:pt>
                <c:pt idx="3633">
                  <c:v>43993</c:v>
                </c:pt>
                <c:pt idx="3634">
                  <c:v>43994</c:v>
                </c:pt>
                <c:pt idx="3635">
                  <c:v>43997</c:v>
                </c:pt>
                <c:pt idx="3636">
                  <c:v>43998</c:v>
                </c:pt>
                <c:pt idx="3637">
                  <c:v>43999</c:v>
                </c:pt>
                <c:pt idx="3638">
                  <c:v>44000</c:v>
                </c:pt>
                <c:pt idx="3639">
                  <c:v>44001</c:v>
                </c:pt>
                <c:pt idx="3640">
                  <c:v>44004</c:v>
                </c:pt>
                <c:pt idx="3641">
                  <c:v>44005</c:v>
                </c:pt>
                <c:pt idx="3642">
                  <c:v>44006</c:v>
                </c:pt>
                <c:pt idx="3643">
                  <c:v>44007</c:v>
                </c:pt>
                <c:pt idx="3644">
                  <c:v>44008</c:v>
                </c:pt>
                <c:pt idx="3645">
                  <c:v>44011</c:v>
                </c:pt>
                <c:pt idx="3646">
                  <c:v>44012</c:v>
                </c:pt>
                <c:pt idx="3647">
                  <c:v>44013</c:v>
                </c:pt>
                <c:pt idx="3648">
                  <c:v>44014</c:v>
                </c:pt>
                <c:pt idx="3649">
                  <c:v>44018</c:v>
                </c:pt>
                <c:pt idx="3650">
                  <c:v>44019</c:v>
                </c:pt>
                <c:pt idx="3651">
                  <c:v>44020</c:v>
                </c:pt>
                <c:pt idx="3652">
                  <c:v>44021</c:v>
                </c:pt>
                <c:pt idx="3653">
                  <c:v>44022</c:v>
                </c:pt>
                <c:pt idx="3654">
                  <c:v>44025</c:v>
                </c:pt>
                <c:pt idx="3655">
                  <c:v>44026</c:v>
                </c:pt>
                <c:pt idx="3656">
                  <c:v>44027</c:v>
                </c:pt>
                <c:pt idx="3657">
                  <c:v>44028</c:v>
                </c:pt>
                <c:pt idx="3658">
                  <c:v>44029</c:v>
                </c:pt>
                <c:pt idx="3659">
                  <c:v>44032</c:v>
                </c:pt>
                <c:pt idx="3660">
                  <c:v>44033</c:v>
                </c:pt>
                <c:pt idx="3661">
                  <c:v>44034</c:v>
                </c:pt>
                <c:pt idx="3662">
                  <c:v>44035</c:v>
                </c:pt>
                <c:pt idx="3663">
                  <c:v>44036</c:v>
                </c:pt>
                <c:pt idx="3664">
                  <c:v>44039</c:v>
                </c:pt>
                <c:pt idx="3665">
                  <c:v>44040</c:v>
                </c:pt>
                <c:pt idx="3666">
                  <c:v>44041</c:v>
                </c:pt>
                <c:pt idx="3667">
                  <c:v>44042</c:v>
                </c:pt>
                <c:pt idx="3668">
                  <c:v>44043</c:v>
                </c:pt>
                <c:pt idx="3669">
                  <c:v>44046</c:v>
                </c:pt>
                <c:pt idx="3670">
                  <c:v>44047</c:v>
                </c:pt>
                <c:pt idx="3671">
                  <c:v>44048</c:v>
                </c:pt>
                <c:pt idx="3672">
                  <c:v>44049</c:v>
                </c:pt>
                <c:pt idx="3673">
                  <c:v>44050</c:v>
                </c:pt>
                <c:pt idx="3674">
                  <c:v>44053</c:v>
                </c:pt>
                <c:pt idx="3675">
                  <c:v>44054</c:v>
                </c:pt>
                <c:pt idx="3676">
                  <c:v>44055</c:v>
                </c:pt>
                <c:pt idx="3677">
                  <c:v>44056</c:v>
                </c:pt>
                <c:pt idx="3678">
                  <c:v>44057</c:v>
                </c:pt>
                <c:pt idx="3679">
                  <c:v>44060</c:v>
                </c:pt>
                <c:pt idx="3680">
                  <c:v>44061</c:v>
                </c:pt>
                <c:pt idx="3681">
                  <c:v>44062</c:v>
                </c:pt>
                <c:pt idx="3682">
                  <c:v>44063</c:v>
                </c:pt>
                <c:pt idx="3683">
                  <c:v>44064</c:v>
                </c:pt>
                <c:pt idx="3684">
                  <c:v>44067</c:v>
                </c:pt>
                <c:pt idx="3685">
                  <c:v>44068</c:v>
                </c:pt>
                <c:pt idx="3686">
                  <c:v>44069</c:v>
                </c:pt>
                <c:pt idx="3687">
                  <c:v>44070</c:v>
                </c:pt>
                <c:pt idx="3688">
                  <c:v>44071</c:v>
                </c:pt>
                <c:pt idx="3689">
                  <c:v>44074</c:v>
                </c:pt>
                <c:pt idx="3690">
                  <c:v>44075</c:v>
                </c:pt>
                <c:pt idx="3691">
                  <c:v>44076</c:v>
                </c:pt>
                <c:pt idx="3692">
                  <c:v>44077</c:v>
                </c:pt>
                <c:pt idx="3693">
                  <c:v>44078</c:v>
                </c:pt>
                <c:pt idx="3694">
                  <c:v>44082</c:v>
                </c:pt>
                <c:pt idx="3695">
                  <c:v>44083</c:v>
                </c:pt>
                <c:pt idx="3696">
                  <c:v>44084</c:v>
                </c:pt>
                <c:pt idx="3697">
                  <c:v>44085</c:v>
                </c:pt>
                <c:pt idx="3698">
                  <c:v>44088</c:v>
                </c:pt>
                <c:pt idx="3699">
                  <c:v>44089</c:v>
                </c:pt>
                <c:pt idx="3700">
                  <c:v>44090</c:v>
                </c:pt>
                <c:pt idx="3701">
                  <c:v>44091</c:v>
                </c:pt>
                <c:pt idx="3702">
                  <c:v>44092</c:v>
                </c:pt>
                <c:pt idx="3703">
                  <c:v>44095</c:v>
                </c:pt>
                <c:pt idx="3704">
                  <c:v>44096</c:v>
                </c:pt>
                <c:pt idx="3705">
                  <c:v>44097</c:v>
                </c:pt>
                <c:pt idx="3706">
                  <c:v>44098</c:v>
                </c:pt>
                <c:pt idx="3707">
                  <c:v>44099</c:v>
                </c:pt>
                <c:pt idx="3708">
                  <c:v>44102</c:v>
                </c:pt>
                <c:pt idx="3709">
                  <c:v>44103</c:v>
                </c:pt>
                <c:pt idx="3710">
                  <c:v>44104</c:v>
                </c:pt>
                <c:pt idx="3711">
                  <c:v>44105</c:v>
                </c:pt>
                <c:pt idx="3712">
                  <c:v>44106</c:v>
                </c:pt>
                <c:pt idx="3713">
                  <c:v>44109</c:v>
                </c:pt>
                <c:pt idx="3714">
                  <c:v>44110</c:v>
                </c:pt>
                <c:pt idx="3715">
                  <c:v>44111</c:v>
                </c:pt>
                <c:pt idx="3716">
                  <c:v>44112</c:v>
                </c:pt>
                <c:pt idx="3717">
                  <c:v>44113</c:v>
                </c:pt>
                <c:pt idx="3718">
                  <c:v>44116</c:v>
                </c:pt>
                <c:pt idx="3719">
                  <c:v>44117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</c:numCache>
            </c:numRef>
          </c:cat>
          <c:val>
            <c:numRef>
              <c:f>'Índices Mundo'!$K$2:$K$5703</c:f>
              <c:numCache>
                <c:formatCode>_(* #,##0.00_);_(* \(#,##0.00\);_(* "-"??_);_(@_)</c:formatCode>
                <c:ptCount val="5702"/>
                <c:pt idx="0" formatCode="General">
                  <c:v>0</c:v>
                </c:pt>
                <c:pt idx="1">
                  <c:v>1273.46</c:v>
                </c:pt>
                <c:pt idx="2">
                  <c:v>1273.48</c:v>
                </c:pt>
                <c:pt idx="3">
                  <c:v>1285.45</c:v>
                </c:pt>
                <c:pt idx="4">
                  <c:v>1290.1500000000001</c:v>
                </c:pt>
                <c:pt idx="5">
                  <c:v>1289.69</c:v>
                </c:pt>
                <c:pt idx="6">
                  <c:v>1294.18</c:v>
                </c:pt>
                <c:pt idx="7">
                  <c:v>1286.06</c:v>
                </c:pt>
                <c:pt idx="8">
                  <c:v>1287.6099999999999</c:v>
                </c:pt>
                <c:pt idx="9">
                  <c:v>1282.93</c:v>
                </c:pt>
                <c:pt idx="10">
                  <c:v>1277.93</c:v>
                </c:pt>
                <c:pt idx="11">
                  <c:v>1285.04</c:v>
                </c:pt>
                <c:pt idx="12">
                  <c:v>1261.49</c:v>
                </c:pt>
                <c:pt idx="13">
                  <c:v>1263.82</c:v>
                </c:pt>
                <c:pt idx="14">
                  <c:v>1266.8599999999999</c:v>
                </c:pt>
                <c:pt idx="15">
                  <c:v>1264.68</c:v>
                </c:pt>
                <c:pt idx="16">
                  <c:v>1273.83</c:v>
                </c:pt>
                <c:pt idx="17">
                  <c:v>1283.72</c:v>
                </c:pt>
                <c:pt idx="18">
                  <c:v>1285.2</c:v>
                </c:pt>
                <c:pt idx="19">
                  <c:v>1280.08</c:v>
                </c:pt>
                <c:pt idx="20">
                  <c:v>1282.46</c:v>
                </c:pt>
                <c:pt idx="21">
                  <c:v>1270.8399999999999</c:v>
                </c:pt>
                <c:pt idx="22">
                  <c:v>1264.03</c:v>
                </c:pt>
                <c:pt idx="23">
                  <c:v>1265.02</c:v>
                </c:pt>
                <c:pt idx="24">
                  <c:v>1254.78</c:v>
                </c:pt>
                <c:pt idx="25">
                  <c:v>1265.6500000000001</c:v>
                </c:pt>
                <c:pt idx="26">
                  <c:v>1263.78</c:v>
                </c:pt>
                <c:pt idx="27">
                  <c:v>1266.99</c:v>
                </c:pt>
                <c:pt idx="28">
                  <c:v>1262.8599999999999</c:v>
                </c:pt>
                <c:pt idx="29">
                  <c:v>1275.53</c:v>
                </c:pt>
                <c:pt idx="30">
                  <c:v>1280</c:v>
                </c:pt>
                <c:pt idx="31">
                  <c:v>1289.3800000000001</c:v>
                </c:pt>
                <c:pt idx="32">
                  <c:v>1287.24</c:v>
                </c:pt>
                <c:pt idx="33">
                  <c:v>1283.03</c:v>
                </c:pt>
                <c:pt idx="34">
                  <c:v>1292.67</c:v>
                </c:pt>
                <c:pt idx="35">
                  <c:v>1287.79</c:v>
                </c:pt>
                <c:pt idx="36">
                  <c:v>1289.43</c:v>
                </c:pt>
                <c:pt idx="37">
                  <c:v>1294.1199999999999</c:v>
                </c:pt>
                <c:pt idx="38">
                  <c:v>1280.6600000000001</c:v>
                </c:pt>
                <c:pt idx="39">
                  <c:v>1291.24</c:v>
                </c:pt>
                <c:pt idx="40">
                  <c:v>1289.1400000000001</c:v>
                </c:pt>
                <c:pt idx="41">
                  <c:v>1287.23</c:v>
                </c:pt>
                <c:pt idx="42">
                  <c:v>1278.26</c:v>
                </c:pt>
                <c:pt idx="43">
                  <c:v>1275.8800000000001</c:v>
                </c:pt>
                <c:pt idx="44">
                  <c:v>1278.47</c:v>
                </c:pt>
                <c:pt idx="45">
                  <c:v>1272.23</c:v>
                </c:pt>
                <c:pt idx="46">
                  <c:v>1281.58</c:v>
                </c:pt>
                <c:pt idx="47">
                  <c:v>1284.1300000000001</c:v>
                </c:pt>
                <c:pt idx="48">
                  <c:v>1297.48</c:v>
                </c:pt>
                <c:pt idx="49">
                  <c:v>1303.02</c:v>
                </c:pt>
                <c:pt idx="50">
                  <c:v>1305.33</c:v>
                </c:pt>
                <c:pt idx="51">
                  <c:v>1307.25</c:v>
                </c:pt>
                <c:pt idx="52">
                  <c:v>1305.08</c:v>
                </c:pt>
                <c:pt idx="53">
                  <c:v>1297.23</c:v>
                </c:pt>
                <c:pt idx="54">
                  <c:v>1305.04</c:v>
                </c:pt>
                <c:pt idx="55">
                  <c:v>1301.67</c:v>
                </c:pt>
                <c:pt idx="56">
                  <c:v>1302.95</c:v>
                </c:pt>
                <c:pt idx="57">
                  <c:v>1301.6099999999999</c:v>
                </c:pt>
                <c:pt idx="58">
                  <c:v>1293.23</c:v>
                </c:pt>
                <c:pt idx="59">
                  <c:v>1302.8900000000001</c:v>
                </c:pt>
                <c:pt idx="60">
                  <c:v>1300.25</c:v>
                </c:pt>
                <c:pt idx="61">
                  <c:v>1294.83</c:v>
                </c:pt>
                <c:pt idx="62">
                  <c:v>1297.81</c:v>
                </c:pt>
                <c:pt idx="63">
                  <c:v>1305.93</c:v>
                </c:pt>
                <c:pt idx="64">
                  <c:v>1311.56</c:v>
                </c:pt>
                <c:pt idx="65">
                  <c:v>1309.04</c:v>
                </c:pt>
                <c:pt idx="66">
                  <c:v>1295.5</c:v>
                </c:pt>
                <c:pt idx="67">
                  <c:v>1296.5999999999999</c:v>
                </c:pt>
                <c:pt idx="68">
                  <c:v>1286.57</c:v>
                </c:pt>
                <c:pt idx="69">
                  <c:v>1288.1199999999999</c:v>
                </c:pt>
                <c:pt idx="70">
                  <c:v>1289.1199999999999</c:v>
                </c:pt>
                <c:pt idx="71">
                  <c:v>1285.33</c:v>
                </c:pt>
                <c:pt idx="72">
                  <c:v>1307.6500000000001</c:v>
                </c:pt>
                <c:pt idx="73">
                  <c:v>1309.93</c:v>
                </c:pt>
                <c:pt idx="74">
                  <c:v>1311.46</c:v>
                </c:pt>
                <c:pt idx="75">
                  <c:v>1311.28</c:v>
                </c:pt>
                <c:pt idx="76">
                  <c:v>1308.1099999999999</c:v>
                </c:pt>
                <c:pt idx="77">
                  <c:v>1301.74</c:v>
                </c:pt>
                <c:pt idx="78">
                  <c:v>1305.4100000000001</c:v>
                </c:pt>
                <c:pt idx="79">
                  <c:v>1309.72</c:v>
                </c:pt>
                <c:pt idx="80">
                  <c:v>1310.6099999999999</c:v>
                </c:pt>
                <c:pt idx="81">
                  <c:v>1305.19</c:v>
                </c:pt>
                <c:pt idx="82">
                  <c:v>1313.21</c:v>
                </c:pt>
                <c:pt idx="83">
                  <c:v>1307.8499999999999</c:v>
                </c:pt>
                <c:pt idx="84">
                  <c:v>1312.25</c:v>
                </c:pt>
                <c:pt idx="85">
                  <c:v>1325.76</c:v>
                </c:pt>
                <c:pt idx="86">
                  <c:v>1324.66</c:v>
                </c:pt>
                <c:pt idx="87">
                  <c:v>1325.14</c:v>
                </c:pt>
                <c:pt idx="88">
                  <c:v>1322.85</c:v>
                </c:pt>
                <c:pt idx="89">
                  <c:v>1305.92</c:v>
                </c:pt>
                <c:pt idx="90">
                  <c:v>1291.24</c:v>
                </c:pt>
                <c:pt idx="91">
                  <c:v>1294.5</c:v>
                </c:pt>
                <c:pt idx="92">
                  <c:v>1292.08</c:v>
                </c:pt>
                <c:pt idx="93">
                  <c:v>1270.32</c:v>
                </c:pt>
                <c:pt idx="94">
                  <c:v>1261.81</c:v>
                </c:pt>
                <c:pt idx="95">
                  <c:v>1267.03</c:v>
                </c:pt>
                <c:pt idx="96">
                  <c:v>1262.07</c:v>
                </c:pt>
                <c:pt idx="97">
                  <c:v>1256.58</c:v>
                </c:pt>
                <c:pt idx="98">
                  <c:v>1258.57</c:v>
                </c:pt>
                <c:pt idx="99">
                  <c:v>1272.8800000000001</c:v>
                </c:pt>
                <c:pt idx="100">
                  <c:v>1280.1600000000001</c:v>
                </c:pt>
                <c:pt idx="101">
                  <c:v>1259.8399999999999</c:v>
                </c:pt>
                <c:pt idx="102">
                  <c:v>1270.0899999999999</c:v>
                </c:pt>
                <c:pt idx="103">
                  <c:v>1285.71</c:v>
                </c:pt>
                <c:pt idx="104">
                  <c:v>1288.22</c:v>
                </c:pt>
                <c:pt idx="105">
                  <c:v>1265.29</c:v>
                </c:pt>
                <c:pt idx="106">
                  <c:v>1263.8499999999999</c:v>
                </c:pt>
                <c:pt idx="107">
                  <c:v>1256.1500000000001</c:v>
                </c:pt>
                <c:pt idx="108">
                  <c:v>1257.93</c:v>
                </c:pt>
                <c:pt idx="109">
                  <c:v>1252.3</c:v>
                </c:pt>
                <c:pt idx="110">
                  <c:v>1236.4000000000001</c:v>
                </c:pt>
                <c:pt idx="111">
                  <c:v>1223.69</c:v>
                </c:pt>
                <c:pt idx="112">
                  <c:v>1230.04</c:v>
                </c:pt>
                <c:pt idx="113">
                  <c:v>1256.1600000000001</c:v>
                </c:pt>
                <c:pt idx="114">
                  <c:v>1251.54</c:v>
                </c:pt>
                <c:pt idx="115">
                  <c:v>1240.1400000000001</c:v>
                </c:pt>
                <c:pt idx="116">
                  <c:v>1240.1199999999999</c:v>
                </c:pt>
                <c:pt idx="117">
                  <c:v>1252.2</c:v>
                </c:pt>
                <c:pt idx="118">
                  <c:v>1245.5999999999999</c:v>
                </c:pt>
                <c:pt idx="119">
                  <c:v>1244.5</c:v>
                </c:pt>
                <c:pt idx="120">
                  <c:v>1250.56</c:v>
                </c:pt>
                <c:pt idx="121">
                  <c:v>1239.2</c:v>
                </c:pt>
                <c:pt idx="122">
                  <c:v>1246</c:v>
                </c:pt>
                <c:pt idx="123">
                  <c:v>1272.8699999999999</c:v>
                </c:pt>
                <c:pt idx="124">
                  <c:v>1270.2</c:v>
                </c:pt>
                <c:pt idx="125">
                  <c:v>1280.19</c:v>
                </c:pt>
                <c:pt idx="126">
                  <c:v>1270.9100000000001</c:v>
                </c:pt>
                <c:pt idx="127">
                  <c:v>1274.08</c:v>
                </c:pt>
                <c:pt idx="128">
                  <c:v>1265.48</c:v>
                </c:pt>
                <c:pt idx="129">
                  <c:v>1267.3399999999999</c:v>
                </c:pt>
                <c:pt idx="130">
                  <c:v>1272.52</c:v>
                </c:pt>
                <c:pt idx="131">
                  <c:v>1258.5999999999999</c:v>
                </c:pt>
                <c:pt idx="132">
                  <c:v>1242.29</c:v>
                </c:pt>
                <c:pt idx="133">
                  <c:v>1236.2</c:v>
                </c:pt>
                <c:pt idx="134">
                  <c:v>1234.49</c:v>
                </c:pt>
                <c:pt idx="135">
                  <c:v>1236.8599999999999</c:v>
                </c:pt>
                <c:pt idx="136">
                  <c:v>1259.81</c:v>
                </c:pt>
                <c:pt idx="137">
                  <c:v>1249.1300000000001</c:v>
                </c:pt>
                <c:pt idx="138">
                  <c:v>1240.29</c:v>
                </c:pt>
                <c:pt idx="139">
                  <c:v>1260.9100000000001</c:v>
                </c:pt>
                <c:pt idx="140">
                  <c:v>1268.8800000000001</c:v>
                </c:pt>
                <c:pt idx="141">
                  <c:v>1268.4000000000001</c:v>
                </c:pt>
                <c:pt idx="142">
                  <c:v>1263.2</c:v>
                </c:pt>
                <c:pt idx="143">
                  <c:v>1278.55</c:v>
                </c:pt>
                <c:pt idx="144">
                  <c:v>1276.6600000000001</c:v>
                </c:pt>
                <c:pt idx="145">
                  <c:v>1270.92</c:v>
                </c:pt>
                <c:pt idx="146">
                  <c:v>1278.55</c:v>
                </c:pt>
                <c:pt idx="147">
                  <c:v>1280.27</c:v>
                </c:pt>
                <c:pt idx="148">
                  <c:v>1279.3599999999999</c:v>
                </c:pt>
                <c:pt idx="149">
                  <c:v>1275.77</c:v>
                </c:pt>
                <c:pt idx="150">
                  <c:v>1271.48</c:v>
                </c:pt>
                <c:pt idx="151">
                  <c:v>1265.95</c:v>
                </c:pt>
                <c:pt idx="152">
                  <c:v>1271.81</c:v>
                </c:pt>
                <c:pt idx="153">
                  <c:v>1266.74</c:v>
                </c:pt>
                <c:pt idx="154">
                  <c:v>1268.21</c:v>
                </c:pt>
                <c:pt idx="155">
                  <c:v>1285.58</c:v>
                </c:pt>
                <c:pt idx="156">
                  <c:v>1295.43</c:v>
                </c:pt>
                <c:pt idx="157">
                  <c:v>1297.48</c:v>
                </c:pt>
                <c:pt idx="158">
                  <c:v>1302.3</c:v>
                </c:pt>
                <c:pt idx="159">
                  <c:v>1297.52</c:v>
                </c:pt>
                <c:pt idx="160">
                  <c:v>1298.82</c:v>
                </c:pt>
                <c:pt idx="161">
                  <c:v>1292.99</c:v>
                </c:pt>
                <c:pt idx="162">
                  <c:v>1296.06</c:v>
                </c:pt>
                <c:pt idx="163">
                  <c:v>1295.0899999999999</c:v>
                </c:pt>
                <c:pt idx="164">
                  <c:v>1301.78</c:v>
                </c:pt>
                <c:pt idx="165">
                  <c:v>1304.28</c:v>
                </c:pt>
                <c:pt idx="166">
                  <c:v>1304.27</c:v>
                </c:pt>
                <c:pt idx="167">
                  <c:v>1303.82</c:v>
                </c:pt>
                <c:pt idx="168">
                  <c:v>1311.01</c:v>
                </c:pt>
                <c:pt idx="169">
                  <c:v>1313.25</c:v>
                </c:pt>
                <c:pt idx="170">
                  <c:v>1300.26</c:v>
                </c:pt>
                <c:pt idx="171">
                  <c:v>1294.02</c:v>
                </c:pt>
                <c:pt idx="172">
                  <c:v>1298.92</c:v>
                </c:pt>
                <c:pt idx="173">
                  <c:v>1299.54</c:v>
                </c:pt>
                <c:pt idx="174">
                  <c:v>1313.11</c:v>
                </c:pt>
                <c:pt idx="175">
                  <c:v>1318.07</c:v>
                </c:pt>
                <c:pt idx="176">
                  <c:v>1316.28</c:v>
                </c:pt>
                <c:pt idx="177">
                  <c:v>1319.87</c:v>
                </c:pt>
                <c:pt idx="178">
                  <c:v>1321.18</c:v>
                </c:pt>
                <c:pt idx="179">
                  <c:v>1318.31</c:v>
                </c:pt>
                <c:pt idx="180">
                  <c:v>1325.18</c:v>
                </c:pt>
                <c:pt idx="181">
                  <c:v>1318.03</c:v>
                </c:pt>
                <c:pt idx="182">
                  <c:v>1314.78</c:v>
                </c:pt>
                <c:pt idx="183">
                  <c:v>1326.37</c:v>
                </c:pt>
                <c:pt idx="184">
                  <c:v>1336.34</c:v>
                </c:pt>
                <c:pt idx="185">
                  <c:v>1336.59</c:v>
                </c:pt>
                <c:pt idx="186">
                  <c:v>1339.15</c:v>
                </c:pt>
                <c:pt idx="187">
                  <c:v>1335.85</c:v>
                </c:pt>
                <c:pt idx="188">
                  <c:v>1331.32</c:v>
                </c:pt>
                <c:pt idx="189">
                  <c:v>1334.11</c:v>
                </c:pt>
                <c:pt idx="190">
                  <c:v>1350.22</c:v>
                </c:pt>
                <c:pt idx="191">
                  <c:v>1353.22</c:v>
                </c:pt>
                <c:pt idx="192">
                  <c:v>1349.58</c:v>
                </c:pt>
                <c:pt idx="193">
                  <c:v>1350.66</c:v>
                </c:pt>
                <c:pt idx="194">
                  <c:v>1353.42</c:v>
                </c:pt>
                <c:pt idx="195">
                  <c:v>1349.95</c:v>
                </c:pt>
                <c:pt idx="196">
                  <c:v>1362.83</c:v>
                </c:pt>
                <c:pt idx="197">
                  <c:v>1365.62</c:v>
                </c:pt>
                <c:pt idx="198">
                  <c:v>1369.05</c:v>
                </c:pt>
                <c:pt idx="199">
                  <c:v>1364.05</c:v>
                </c:pt>
                <c:pt idx="200">
                  <c:v>1365.96</c:v>
                </c:pt>
                <c:pt idx="201">
                  <c:v>1366.96</c:v>
                </c:pt>
                <c:pt idx="202">
                  <c:v>1368.6</c:v>
                </c:pt>
                <c:pt idx="203">
                  <c:v>1377.02</c:v>
                </c:pt>
                <c:pt idx="204">
                  <c:v>1377.38</c:v>
                </c:pt>
                <c:pt idx="205">
                  <c:v>1382.22</c:v>
                </c:pt>
                <c:pt idx="206">
                  <c:v>1389.08</c:v>
                </c:pt>
                <c:pt idx="207">
                  <c:v>1377.34</c:v>
                </c:pt>
                <c:pt idx="208">
                  <c:v>1377.93</c:v>
                </c:pt>
                <c:pt idx="209">
                  <c:v>1377.94</c:v>
                </c:pt>
                <c:pt idx="210">
                  <c:v>1367.81</c:v>
                </c:pt>
                <c:pt idx="211">
                  <c:v>1367.34</c:v>
                </c:pt>
                <c:pt idx="212">
                  <c:v>1364.3</c:v>
                </c:pt>
                <c:pt idx="213">
                  <c:v>1379.78</c:v>
                </c:pt>
                <c:pt idx="214">
                  <c:v>1382.84</c:v>
                </c:pt>
                <c:pt idx="215">
                  <c:v>1385.72</c:v>
                </c:pt>
                <c:pt idx="216">
                  <c:v>1378.33</c:v>
                </c:pt>
                <c:pt idx="217">
                  <c:v>1380.9</c:v>
                </c:pt>
                <c:pt idx="218">
                  <c:v>1384.42</c:v>
                </c:pt>
                <c:pt idx="219">
                  <c:v>1393.22</c:v>
                </c:pt>
                <c:pt idx="220">
                  <c:v>1396.57</c:v>
                </c:pt>
                <c:pt idx="221">
                  <c:v>1399.76</c:v>
                </c:pt>
                <c:pt idx="222">
                  <c:v>1401.2</c:v>
                </c:pt>
                <c:pt idx="223">
                  <c:v>1400.5</c:v>
                </c:pt>
                <c:pt idx="224">
                  <c:v>1402.81</c:v>
                </c:pt>
                <c:pt idx="225">
                  <c:v>1406.09</c:v>
                </c:pt>
                <c:pt idx="226">
                  <c:v>1400.95</c:v>
                </c:pt>
                <c:pt idx="227">
                  <c:v>1381.9</c:v>
                </c:pt>
                <c:pt idx="228">
                  <c:v>1386.72</c:v>
                </c:pt>
                <c:pt idx="229">
                  <c:v>1399.48</c:v>
                </c:pt>
                <c:pt idx="230">
                  <c:v>1400.63</c:v>
                </c:pt>
                <c:pt idx="231">
                  <c:v>1396.71</c:v>
                </c:pt>
                <c:pt idx="232">
                  <c:v>1409.12</c:v>
                </c:pt>
                <c:pt idx="233">
                  <c:v>1414.76</c:v>
                </c:pt>
                <c:pt idx="234">
                  <c:v>1412.9</c:v>
                </c:pt>
                <c:pt idx="235">
                  <c:v>1407.29</c:v>
                </c:pt>
                <c:pt idx="236">
                  <c:v>1409.84</c:v>
                </c:pt>
                <c:pt idx="237">
                  <c:v>1413.04</c:v>
                </c:pt>
                <c:pt idx="238">
                  <c:v>1411.56</c:v>
                </c:pt>
                <c:pt idx="239">
                  <c:v>1413.21</c:v>
                </c:pt>
                <c:pt idx="240">
                  <c:v>1425.49</c:v>
                </c:pt>
                <c:pt idx="241">
                  <c:v>1427.09</c:v>
                </c:pt>
                <c:pt idx="242">
                  <c:v>1422.48</c:v>
                </c:pt>
                <c:pt idx="243">
                  <c:v>1425.55</c:v>
                </c:pt>
                <c:pt idx="244">
                  <c:v>1423.53</c:v>
                </c:pt>
                <c:pt idx="245">
                  <c:v>1418.3</c:v>
                </c:pt>
                <c:pt idx="246">
                  <c:v>1410.76</c:v>
                </c:pt>
                <c:pt idx="247">
                  <c:v>1416.9</c:v>
                </c:pt>
                <c:pt idx="248">
                  <c:v>1426.84</c:v>
                </c:pt>
                <c:pt idx="249">
                  <c:v>1424.73</c:v>
                </c:pt>
                <c:pt idx="250">
                  <c:v>1418.3</c:v>
                </c:pt>
                <c:pt idx="251">
                  <c:v>1416.6</c:v>
                </c:pt>
                <c:pt idx="252">
                  <c:v>1418.34</c:v>
                </c:pt>
                <c:pt idx="253">
                  <c:v>1409.71</c:v>
                </c:pt>
                <c:pt idx="254">
                  <c:v>1412.84</c:v>
                </c:pt>
                <c:pt idx="255">
                  <c:v>1412.11</c:v>
                </c:pt>
                <c:pt idx="256">
                  <c:v>1414.85</c:v>
                </c:pt>
                <c:pt idx="257">
                  <c:v>1423.82</c:v>
                </c:pt>
                <c:pt idx="258">
                  <c:v>1430.73</c:v>
                </c:pt>
                <c:pt idx="259">
                  <c:v>1431.9</c:v>
                </c:pt>
                <c:pt idx="260">
                  <c:v>1430.62</c:v>
                </c:pt>
                <c:pt idx="261">
                  <c:v>1426.37</c:v>
                </c:pt>
                <c:pt idx="262">
                  <c:v>1430.5</c:v>
                </c:pt>
                <c:pt idx="263">
                  <c:v>1422.95</c:v>
                </c:pt>
                <c:pt idx="264">
                  <c:v>1427.99</c:v>
                </c:pt>
                <c:pt idx="265">
                  <c:v>1440.13</c:v>
                </c:pt>
                <c:pt idx="266">
                  <c:v>1423.9</c:v>
                </c:pt>
                <c:pt idx="267">
                  <c:v>1422.18</c:v>
                </c:pt>
                <c:pt idx="268">
                  <c:v>1420.62</c:v>
                </c:pt>
                <c:pt idx="269">
                  <c:v>1428.82</c:v>
                </c:pt>
                <c:pt idx="270">
                  <c:v>1438.24</c:v>
                </c:pt>
                <c:pt idx="271">
                  <c:v>1445.94</c:v>
                </c:pt>
                <c:pt idx="272">
                  <c:v>1448.39</c:v>
                </c:pt>
                <c:pt idx="273">
                  <c:v>1446.99</c:v>
                </c:pt>
                <c:pt idx="274">
                  <c:v>1448</c:v>
                </c:pt>
                <c:pt idx="275">
                  <c:v>1450.02</c:v>
                </c:pt>
                <c:pt idx="276">
                  <c:v>1448.31</c:v>
                </c:pt>
                <c:pt idx="277">
                  <c:v>1438.06</c:v>
                </c:pt>
                <c:pt idx="278">
                  <c:v>1433.37</c:v>
                </c:pt>
                <c:pt idx="279">
                  <c:v>1444.26</c:v>
                </c:pt>
                <c:pt idx="280">
                  <c:v>1455.3</c:v>
                </c:pt>
                <c:pt idx="281">
                  <c:v>1456.81</c:v>
                </c:pt>
                <c:pt idx="282">
                  <c:v>1455.54</c:v>
                </c:pt>
                <c:pt idx="283">
                  <c:v>1459.68</c:v>
                </c:pt>
                <c:pt idx="284">
                  <c:v>1457.63</c:v>
                </c:pt>
                <c:pt idx="285">
                  <c:v>1456.38</c:v>
                </c:pt>
                <c:pt idx="286">
                  <c:v>1451.19</c:v>
                </c:pt>
                <c:pt idx="287">
                  <c:v>1449.37</c:v>
                </c:pt>
                <c:pt idx="288">
                  <c:v>1399.04</c:v>
                </c:pt>
                <c:pt idx="289">
                  <c:v>1406.82</c:v>
                </c:pt>
                <c:pt idx="290">
                  <c:v>1403.17</c:v>
                </c:pt>
                <c:pt idx="291">
                  <c:v>1387.17</c:v>
                </c:pt>
                <c:pt idx="292">
                  <c:v>1374.12</c:v>
                </c:pt>
                <c:pt idx="293">
                  <c:v>1395.41</c:v>
                </c:pt>
                <c:pt idx="294">
                  <c:v>1391.97</c:v>
                </c:pt>
                <c:pt idx="295">
                  <c:v>1401.89</c:v>
                </c:pt>
                <c:pt idx="296">
                  <c:v>1402.85</c:v>
                </c:pt>
                <c:pt idx="297">
                  <c:v>1406.6</c:v>
                </c:pt>
                <c:pt idx="298">
                  <c:v>1377.95</c:v>
                </c:pt>
                <c:pt idx="299">
                  <c:v>1387.17</c:v>
                </c:pt>
                <c:pt idx="300">
                  <c:v>1392.28</c:v>
                </c:pt>
                <c:pt idx="301">
                  <c:v>1386.95</c:v>
                </c:pt>
                <c:pt idx="302">
                  <c:v>1402.06</c:v>
                </c:pt>
                <c:pt idx="303">
                  <c:v>1410.94</c:v>
                </c:pt>
                <c:pt idx="304">
                  <c:v>1435.04</c:v>
                </c:pt>
                <c:pt idx="305">
                  <c:v>1434.54</c:v>
                </c:pt>
                <c:pt idx="306">
                  <c:v>1436.11</c:v>
                </c:pt>
                <c:pt idx="307">
                  <c:v>1437.5</c:v>
                </c:pt>
                <c:pt idx="308">
                  <c:v>1428.61</c:v>
                </c:pt>
                <c:pt idx="309">
                  <c:v>1417.23</c:v>
                </c:pt>
                <c:pt idx="310">
                  <c:v>1422.53</c:v>
                </c:pt>
                <c:pt idx="311">
                  <c:v>1420.86</c:v>
                </c:pt>
                <c:pt idx="312">
                  <c:v>1424.55</c:v>
                </c:pt>
                <c:pt idx="313">
                  <c:v>1437.77</c:v>
                </c:pt>
                <c:pt idx="314">
                  <c:v>1439.37</c:v>
                </c:pt>
                <c:pt idx="315">
                  <c:v>1443.76</c:v>
                </c:pt>
                <c:pt idx="316">
                  <c:v>1444.61</c:v>
                </c:pt>
                <c:pt idx="317">
                  <c:v>1448.39</c:v>
                </c:pt>
                <c:pt idx="318">
                  <c:v>1438.87</c:v>
                </c:pt>
                <c:pt idx="319">
                  <c:v>1447.8</c:v>
                </c:pt>
                <c:pt idx="320">
                  <c:v>1452.85</c:v>
                </c:pt>
                <c:pt idx="321">
                  <c:v>1468.47</c:v>
                </c:pt>
                <c:pt idx="322">
                  <c:v>1471.48</c:v>
                </c:pt>
                <c:pt idx="323">
                  <c:v>1472.5</c:v>
                </c:pt>
                <c:pt idx="324">
                  <c:v>1470.73</c:v>
                </c:pt>
                <c:pt idx="325">
                  <c:v>1484.35</c:v>
                </c:pt>
                <c:pt idx="326">
                  <c:v>1480.93</c:v>
                </c:pt>
                <c:pt idx="327">
                  <c:v>1480.41</c:v>
                </c:pt>
                <c:pt idx="328">
                  <c:v>1495.42</c:v>
                </c:pt>
                <c:pt idx="329">
                  <c:v>1494.25</c:v>
                </c:pt>
                <c:pt idx="330">
                  <c:v>1494.07</c:v>
                </c:pt>
                <c:pt idx="331">
                  <c:v>1482.37</c:v>
                </c:pt>
                <c:pt idx="332">
                  <c:v>1486.3</c:v>
                </c:pt>
                <c:pt idx="333">
                  <c:v>1495.92</c:v>
                </c:pt>
                <c:pt idx="334">
                  <c:v>1502.39</c:v>
                </c:pt>
                <c:pt idx="335">
                  <c:v>1505.62</c:v>
                </c:pt>
                <c:pt idx="336">
                  <c:v>1509.48</c:v>
                </c:pt>
                <c:pt idx="337">
                  <c:v>1507.72</c:v>
                </c:pt>
                <c:pt idx="338">
                  <c:v>1512.58</c:v>
                </c:pt>
                <c:pt idx="339">
                  <c:v>1491.47</c:v>
                </c:pt>
                <c:pt idx="340">
                  <c:v>1505.85</c:v>
                </c:pt>
                <c:pt idx="341">
                  <c:v>1503.15</c:v>
                </c:pt>
                <c:pt idx="342">
                  <c:v>1501.19</c:v>
                </c:pt>
                <c:pt idx="343">
                  <c:v>1514.14</c:v>
                </c:pt>
                <c:pt idx="344">
                  <c:v>1512.75</c:v>
                </c:pt>
                <c:pt idx="345">
                  <c:v>1522.75</c:v>
                </c:pt>
                <c:pt idx="346">
                  <c:v>1525.1</c:v>
                </c:pt>
                <c:pt idx="347">
                  <c:v>1524.12</c:v>
                </c:pt>
                <c:pt idx="348">
                  <c:v>1522.28</c:v>
                </c:pt>
                <c:pt idx="349">
                  <c:v>1507.51</c:v>
                </c:pt>
                <c:pt idx="350">
                  <c:v>1515.73</c:v>
                </c:pt>
                <c:pt idx="351">
                  <c:v>1518.11</c:v>
                </c:pt>
                <c:pt idx="352">
                  <c:v>1530.23</c:v>
                </c:pt>
                <c:pt idx="353">
                  <c:v>1530.62</c:v>
                </c:pt>
                <c:pt idx="354">
                  <c:v>1536.34</c:v>
                </c:pt>
                <c:pt idx="355">
                  <c:v>1539.18</c:v>
                </c:pt>
                <c:pt idx="356">
                  <c:v>1530.95</c:v>
                </c:pt>
                <c:pt idx="357">
                  <c:v>1517.38</c:v>
                </c:pt>
                <c:pt idx="358">
                  <c:v>1490.72</c:v>
                </c:pt>
                <c:pt idx="359">
                  <c:v>1507.67</c:v>
                </c:pt>
                <c:pt idx="360">
                  <c:v>1509.12</c:v>
                </c:pt>
                <c:pt idx="361">
                  <c:v>1493</c:v>
                </c:pt>
                <c:pt idx="362">
                  <c:v>1515.67</c:v>
                </c:pt>
                <c:pt idx="363">
                  <c:v>1522.97</c:v>
                </c:pt>
                <c:pt idx="364">
                  <c:v>1532.91</c:v>
                </c:pt>
                <c:pt idx="365">
                  <c:v>1531.05</c:v>
                </c:pt>
                <c:pt idx="366">
                  <c:v>1533.7</c:v>
                </c:pt>
                <c:pt idx="367">
                  <c:v>1512.84</c:v>
                </c:pt>
                <c:pt idx="368">
                  <c:v>1522.19</c:v>
                </c:pt>
                <c:pt idx="369">
                  <c:v>1502.56</c:v>
                </c:pt>
                <c:pt idx="370">
                  <c:v>1497.74</c:v>
                </c:pt>
                <c:pt idx="371">
                  <c:v>1492.89</c:v>
                </c:pt>
                <c:pt idx="372">
                  <c:v>1506.34</c:v>
                </c:pt>
                <c:pt idx="373">
                  <c:v>1505.71</c:v>
                </c:pt>
                <c:pt idx="374">
                  <c:v>1503.35</c:v>
                </c:pt>
                <c:pt idx="375">
                  <c:v>1519.43</c:v>
                </c:pt>
                <c:pt idx="376">
                  <c:v>1524.87</c:v>
                </c:pt>
                <c:pt idx="377">
                  <c:v>1525.4</c:v>
                </c:pt>
                <c:pt idx="378">
                  <c:v>1530.44</c:v>
                </c:pt>
                <c:pt idx="379">
                  <c:v>1531.85</c:v>
                </c:pt>
                <c:pt idx="380">
                  <c:v>1510.12</c:v>
                </c:pt>
                <c:pt idx="381">
                  <c:v>1518.76</c:v>
                </c:pt>
                <c:pt idx="382">
                  <c:v>1547.7</c:v>
                </c:pt>
                <c:pt idx="383">
                  <c:v>1552.5</c:v>
                </c:pt>
                <c:pt idx="384">
                  <c:v>1549.52</c:v>
                </c:pt>
                <c:pt idx="385">
                  <c:v>1549.37</c:v>
                </c:pt>
                <c:pt idx="386">
                  <c:v>1546.17</c:v>
                </c:pt>
                <c:pt idx="387">
                  <c:v>1553.08</c:v>
                </c:pt>
                <c:pt idx="388">
                  <c:v>1534.1</c:v>
                </c:pt>
                <c:pt idx="389">
                  <c:v>1541.57</c:v>
                </c:pt>
                <c:pt idx="390">
                  <c:v>1511.04</c:v>
                </c:pt>
                <c:pt idx="391">
                  <c:v>1518.09</c:v>
                </c:pt>
                <c:pt idx="392">
                  <c:v>1482.66</c:v>
                </c:pt>
                <c:pt idx="393">
                  <c:v>1458.95</c:v>
                </c:pt>
                <c:pt idx="394">
                  <c:v>1473.91</c:v>
                </c:pt>
                <c:pt idx="395">
                  <c:v>1455.27</c:v>
                </c:pt>
                <c:pt idx="396">
                  <c:v>1465.81</c:v>
                </c:pt>
                <c:pt idx="397">
                  <c:v>1472.2</c:v>
                </c:pt>
                <c:pt idx="398">
                  <c:v>1433.06</c:v>
                </c:pt>
                <c:pt idx="399">
                  <c:v>1467.67</c:v>
                </c:pt>
                <c:pt idx="400">
                  <c:v>1476.71</c:v>
                </c:pt>
                <c:pt idx="401">
                  <c:v>1497.49</c:v>
                </c:pt>
                <c:pt idx="402">
                  <c:v>1453.09</c:v>
                </c:pt>
                <c:pt idx="403">
                  <c:v>1453.64</c:v>
                </c:pt>
                <c:pt idx="404">
                  <c:v>1452.92</c:v>
                </c:pt>
                <c:pt idx="405">
                  <c:v>1426.54</c:v>
                </c:pt>
                <c:pt idx="406">
                  <c:v>1406.7</c:v>
                </c:pt>
                <c:pt idx="407">
                  <c:v>1411.27</c:v>
                </c:pt>
                <c:pt idx="408">
                  <c:v>1445.94</c:v>
                </c:pt>
                <c:pt idx="409">
                  <c:v>1445.55</c:v>
                </c:pt>
                <c:pt idx="410">
                  <c:v>1447.12</c:v>
                </c:pt>
                <c:pt idx="411">
                  <c:v>1464.07</c:v>
                </c:pt>
                <c:pt idx="412">
                  <c:v>1462.5</c:v>
                </c:pt>
                <c:pt idx="413">
                  <c:v>1479.37</c:v>
                </c:pt>
                <c:pt idx="414">
                  <c:v>1466.79</c:v>
                </c:pt>
                <c:pt idx="415">
                  <c:v>1432.36</c:v>
                </c:pt>
                <c:pt idx="416">
                  <c:v>1463.76</c:v>
                </c:pt>
                <c:pt idx="417">
                  <c:v>1457.64</c:v>
                </c:pt>
                <c:pt idx="418">
                  <c:v>1473.99</c:v>
                </c:pt>
                <c:pt idx="419">
                  <c:v>1489.42</c:v>
                </c:pt>
                <c:pt idx="420">
                  <c:v>1472.29</c:v>
                </c:pt>
                <c:pt idx="421">
                  <c:v>1478.55</c:v>
                </c:pt>
                <c:pt idx="422">
                  <c:v>1453.55</c:v>
                </c:pt>
                <c:pt idx="423">
                  <c:v>1451.7</c:v>
                </c:pt>
                <c:pt idx="424">
                  <c:v>1471.49</c:v>
                </c:pt>
                <c:pt idx="425">
                  <c:v>1471.56</c:v>
                </c:pt>
                <c:pt idx="426">
                  <c:v>1483.95</c:v>
                </c:pt>
                <c:pt idx="427">
                  <c:v>1484.25</c:v>
                </c:pt>
                <c:pt idx="428">
                  <c:v>1476.65</c:v>
                </c:pt>
                <c:pt idx="429">
                  <c:v>1519.78</c:v>
                </c:pt>
                <c:pt idx="430">
                  <c:v>1529.03</c:v>
                </c:pt>
                <c:pt idx="431">
                  <c:v>1518.75</c:v>
                </c:pt>
                <c:pt idx="432">
                  <c:v>1525.75</c:v>
                </c:pt>
                <c:pt idx="433">
                  <c:v>1517.73</c:v>
                </c:pt>
                <c:pt idx="434">
                  <c:v>1517.21</c:v>
                </c:pt>
                <c:pt idx="435">
                  <c:v>1525.42</c:v>
                </c:pt>
                <c:pt idx="436">
                  <c:v>1531.38</c:v>
                </c:pt>
                <c:pt idx="437">
                  <c:v>1526.75</c:v>
                </c:pt>
                <c:pt idx="438">
                  <c:v>1547.04</c:v>
                </c:pt>
                <c:pt idx="439">
                  <c:v>1546.63</c:v>
                </c:pt>
                <c:pt idx="440">
                  <c:v>1539.59</c:v>
                </c:pt>
                <c:pt idx="441">
                  <c:v>1542.84</c:v>
                </c:pt>
                <c:pt idx="442">
                  <c:v>1557.59</c:v>
                </c:pt>
                <c:pt idx="443">
                  <c:v>1552.58</c:v>
                </c:pt>
                <c:pt idx="444">
                  <c:v>1565.15</c:v>
                </c:pt>
                <c:pt idx="445">
                  <c:v>1562.47</c:v>
                </c:pt>
                <c:pt idx="446">
                  <c:v>1554.41</c:v>
                </c:pt>
                <c:pt idx="447">
                  <c:v>1561.8</c:v>
                </c:pt>
                <c:pt idx="448">
                  <c:v>1548.71</c:v>
                </c:pt>
                <c:pt idx="449">
                  <c:v>1538.53</c:v>
                </c:pt>
                <c:pt idx="450">
                  <c:v>1541.24</c:v>
                </c:pt>
                <c:pt idx="451">
                  <c:v>1540.08</c:v>
                </c:pt>
                <c:pt idx="452">
                  <c:v>1500.63</c:v>
                </c:pt>
                <c:pt idx="453">
                  <c:v>1506.33</c:v>
                </c:pt>
                <c:pt idx="454">
                  <c:v>1519.59</c:v>
                </c:pt>
                <c:pt idx="455">
                  <c:v>1515.88</c:v>
                </c:pt>
                <c:pt idx="456">
                  <c:v>1514.4</c:v>
                </c:pt>
                <c:pt idx="457">
                  <c:v>1535.28</c:v>
                </c:pt>
                <c:pt idx="458">
                  <c:v>1540.98</c:v>
                </c:pt>
                <c:pt idx="459">
                  <c:v>1531.02</c:v>
                </c:pt>
                <c:pt idx="460">
                  <c:v>1549.38</c:v>
                </c:pt>
                <c:pt idx="461">
                  <c:v>1508.44</c:v>
                </c:pt>
                <c:pt idx="462">
                  <c:v>1509.65</c:v>
                </c:pt>
                <c:pt idx="463">
                  <c:v>1502.17</c:v>
                </c:pt>
                <c:pt idx="464">
                  <c:v>1520.27</c:v>
                </c:pt>
                <c:pt idx="465">
                  <c:v>1475.62</c:v>
                </c:pt>
                <c:pt idx="466">
                  <c:v>1474.77</c:v>
                </c:pt>
                <c:pt idx="467">
                  <c:v>1453.7</c:v>
                </c:pt>
                <c:pt idx="468">
                  <c:v>1439.18</c:v>
                </c:pt>
                <c:pt idx="469">
                  <c:v>1481.05</c:v>
                </c:pt>
                <c:pt idx="470">
                  <c:v>1470.58</c:v>
                </c:pt>
                <c:pt idx="471">
                  <c:v>1451.15</c:v>
                </c:pt>
                <c:pt idx="472">
                  <c:v>1458.74</c:v>
                </c:pt>
                <c:pt idx="473">
                  <c:v>1433.27</c:v>
                </c:pt>
                <c:pt idx="474">
                  <c:v>1439.7</c:v>
                </c:pt>
                <c:pt idx="475">
                  <c:v>1416.77</c:v>
                </c:pt>
                <c:pt idx="476">
                  <c:v>1440.7</c:v>
                </c:pt>
                <c:pt idx="477">
                  <c:v>1407.22</c:v>
                </c:pt>
                <c:pt idx="478">
                  <c:v>1428.23</c:v>
                </c:pt>
                <c:pt idx="479">
                  <c:v>1469.02</c:v>
                </c:pt>
                <c:pt idx="480">
                  <c:v>1469.72</c:v>
                </c:pt>
                <c:pt idx="481">
                  <c:v>1481.14</c:v>
                </c:pt>
                <c:pt idx="482">
                  <c:v>1472.42</c:v>
                </c:pt>
                <c:pt idx="483">
                  <c:v>1462.79</c:v>
                </c:pt>
                <c:pt idx="484">
                  <c:v>1485.01</c:v>
                </c:pt>
                <c:pt idx="485">
                  <c:v>1507.34</c:v>
                </c:pt>
                <c:pt idx="486">
                  <c:v>1504.66</c:v>
                </c:pt>
                <c:pt idx="487">
                  <c:v>1515.96</c:v>
                </c:pt>
                <c:pt idx="488">
                  <c:v>1477.65</c:v>
                </c:pt>
                <c:pt idx="489">
                  <c:v>1486.59</c:v>
                </c:pt>
                <c:pt idx="490">
                  <c:v>1488.41</c:v>
                </c:pt>
                <c:pt idx="491">
                  <c:v>1467.95</c:v>
                </c:pt>
                <c:pt idx="492">
                  <c:v>1445.9</c:v>
                </c:pt>
                <c:pt idx="493">
                  <c:v>1454.98</c:v>
                </c:pt>
                <c:pt idx="494">
                  <c:v>1453</c:v>
                </c:pt>
                <c:pt idx="495">
                  <c:v>1460.12</c:v>
                </c:pt>
                <c:pt idx="496">
                  <c:v>1484.46</c:v>
                </c:pt>
                <c:pt idx="497">
                  <c:v>1496.45</c:v>
                </c:pt>
                <c:pt idx="498">
                  <c:v>1497.66</c:v>
                </c:pt>
                <c:pt idx="499">
                  <c:v>1476.37</c:v>
                </c:pt>
                <c:pt idx="500">
                  <c:v>1478.49</c:v>
                </c:pt>
                <c:pt idx="501">
                  <c:v>1468.36</c:v>
                </c:pt>
                <c:pt idx="502">
                  <c:v>1447.16</c:v>
                </c:pt>
                <c:pt idx="503">
                  <c:v>1447.16</c:v>
                </c:pt>
                <c:pt idx="504">
                  <c:v>1411.63</c:v>
                </c:pt>
                <c:pt idx="505">
                  <c:v>1416.18</c:v>
                </c:pt>
                <c:pt idx="506">
                  <c:v>1390.19</c:v>
                </c:pt>
                <c:pt idx="507">
                  <c:v>1409.13</c:v>
                </c:pt>
                <c:pt idx="508">
                  <c:v>1420.33</c:v>
                </c:pt>
                <c:pt idx="509">
                  <c:v>1401.02</c:v>
                </c:pt>
                <c:pt idx="510">
                  <c:v>1416.25</c:v>
                </c:pt>
                <c:pt idx="511">
                  <c:v>1380.95</c:v>
                </c:pt>
                <c:pt idx="512">
                  <c:v>1373.2</c:v>
                </c:pt>
                <c:pt idx="513">
                  <c:v>1333.25</c:v>
                </c:pt>
                <c:pt idx="514">
                  <c:v>1325.19</c:v>
                </c:pt>
                <c:pt idx="515">
                  <c:v>1310.5</c:v>
                </c:pt>
                <c:pt idx="516">
                  <c:v>1338.6</c:v>
                </c:pt>
                <c:pt idx="517">
                  <c:v>1352.07</c:v>
                </c:pt>
                <c:pt idx="518">
                  <c:v>1330.61</c:v>
                </c:pt>
                <c:pt idx="519">
                  <c:v>1353.97</c:v>
                </c:pt>
                <c:pt idx="520">
                  <c:v>1362.3</c:v>
                </c:pt>
                <c:pt idx="521">
                  <c:v>1355.81</c:v>
                </c:pt>
                <c:pt idx="522">
                  <c:v>1378.55</c:v>
                </c:pt>
                <c:pt idx="523">
                  <c:v>1395.42</c:v>
                </c:pt>
                <c:pt idx="524">
                  <c:v>1380.82</c:v>
                </c:pt>
                <c:pt idx="525">
                  <c:v>1336.64</c:v>
                </c:pt>
                <c:pt idx="526">
                  <c:v>1326.45</c:v>
                </c:pt>
                <c:pt idx="527">
                  <c:v>1336.91</c:v>
                </c:pt>
                <c:pt idx="528">
                  <c:v>1331.29</c:v>
                </c:pt>
                <c:pt idx="529">
                  <c:v>1339.13</c:v>
                </c:pt>
                <c:pt idx="530">
                  <c:v>1348.86</c:v>
                </c:pt>
                <c:pt idx="531">
                  <c:v>1367.21</c:v>
                </c:pt>
                <c:pt idx="532">
                  <c:v>1348.86</c:v>
                </c:pt>
                <c:pt idx="533">
                  <c:v>1349.99</c:v>
                </c:pt>
                <c:pt idx="534">
                  <c:v>1348.78</c:v>
                </c:pt>
                <c:pt idx="535">
                  <c:v>1360.03</c:v>
                </c:pt>
                <c:pt idx="536">
                  <c:v>1342.53</c:v>
                </c:pt>
                <c:pt idx="537">
                  <c:v>1353.11</c:v>
                </c:pt>
                <c:pt idx="538">
                  <c:v>1371.8</c:v>
                </c:pt>
                <c:pt idx="539">
                  <c:v>1381.29</c:v>
                </c:pt>
                <c:pt idx="540">
                  <c:v>1380.02</c:v>
                </c:pt>
                <c:pt idx="541">
                  <c:v>1367.68</c:v>
                </c:pt>
                <c:pt idx="542">
                  <c:v>1330.63</c:v>
                </c:pt>
                <c:pt idx="543">
                  <c:v>1331.34</c:v>
                </c:pt>
                <c:pt idx="544">
                  <c:v>1326.75</c:v>
                </c:pt>
                <c:pt idx="545">
                  <c:v>1333.7</c:v>
                </c:pt>
                <c:pt idx="546">
                  <c:v>1304.3399999999999</c:v>
                </c:pt>
                <c:pt idx="547">
                  <c:v>1293.3699999999999</c:v>
                </c:pt>
                <c:pt idx="548">
                  <c:v>1273.3699999999999</c:v>
                </c:pt>
                <c:pt idx="549">
                  <c:v>1320.65</c:v>
                </c:pt>
                <c:pt idx="550">
                  <c:v>1308.77</c:v>
                </c:pt>
                <c:pt idx="551">
                  <c:v>1315.48</c:v>
                </c:pt>
                <c:pt idx="552">
                  <c:v>1288.1400000000001</c:v>
                </c:pt>
                <c:pt idx="553">
                  <c:v>1276.5999999999999</c:v>
                </c:pt>
                <c:pt idx="554">
                  <c:v>1330.74</c:v>
                </c:pt>
                <c:pt idx="555">
                  <c:v>1298.42</c:v>
                </c:pt>
                <c:pt idx="556">
                  <c:v>1329.51</c:v>
                </c:pt>
                <c:pt idx="557">
                  <c:v>1349.88</c:v>
                </c:pt>
                <c:pt idx="558">
                  <c:v>1352.99</c:v>
                </c:pt>
                <c:pt idx="559">
                  <c:v>1341.13</c:v>
                </c:pt>
                <c:pt idx="560">
                  <c:v>1325.76</c:v>
                </c:pt>
                <c:pt idx="561">
                  <c:v>1315.22</c:v>
                </c:pt>
                <c:pt idx="562">
                  <c:v>1322.7</c:v>
                </c:pt>
                <c:pt idx="563">
                  <c:v>1370.18</c:v>
                </c:pt>
                <c:pt idx="564">
                  <c:v>1367.53</c:v>
                </c:pt>
                <c:pt idx="565">
                  <c:v>1369.31</c:v>
                </c:pt>
                <c:pt idx="566">
                  <c:v>1370.4</c:v>
                </c:pt>
                <c:pt idx="567">
                  <c:v>1372.54</c:v>
                </c:pt>
                <c:pt idx="568">
                  <c:v>1365.54</c:v>
                </c:pt>
                <c:pt idx="569">
                  <c:v>1354.49</c:v>
                </c:pt>
                <c:pt idx="570">
                  <c:v>1360.55</c:v>
                </c:pt>
                <c:pt idx="571">
                  <c:v>1332.83</c:v>
                </c:pt>
                <c:pt idx="572">
                  <c:v>1328.32</c:v>
                </c:pt>
                <c:pt idx="573">
                  <c:v>1334.43</c:v>
                </c:pt>
                <c:pt idx="574">
                  <c:v>1364.71</c:v>
                </c:pt>
                <c:pt idx="575">
                  <c:v>1365.56</c:v>
                </c:pt>
                <c:pt idx="576">
                  <c:v>1390.33</c:v>
                </c:pt>
                <c:pt idx="577">
                  <c:v>1388.17</c:v>
                </c:pt>
                <c:pt idx="578">
                  <c:v>1375.94</c:v>
                </c:pt>
                <c:pt idx="579">
                  <c:v>1379.93</c:v>
                </c:pt>
                <c:pt idx="580">
                  <c:v>1388.82</c:v>
                </c:pt>
                <c:pt idx="581">
                  <c:v>1397.84</c:v>
                </c:pt>
                <c:pt idx="582">
                  <c:v>1396.37</c:v>
                </c:pt>
                <c:pt idx="583">
                  <c:v>1390.94</c:v>
                </c:pt>
                <c:pt idx="584">
                  <c:v>1385.59</c:v>
                </c:pt>
                <c:pt idx="585">
                  <c:v>1409.34</c:v>
                </c:pt>
                <c:pt idx="586">
                  <c:v>1413.9</c:v>
                </c:pt>
                <c:pt idx="587">
                  <c:v>1407.49</c:v>
                </c:pt>
                <c:pt idx="588">
                  <c:v>1418.26</c:v>
                </c:pt>
                <c:pt idx="589">
                  <c:v>1392.57</c:v>
                </c:pt>
                <c:pt idx="590">
                  <c:v>1397.68</c:v>
                </c:pt>
                <c:pt idx="591">
                  <c:v>1388.28</c:v>
                </c:pt>
                <c:pt idx="592">
                  <c:v>1403.58</c:v>
                </c:pt>
                <c:pt idx="593">
                  <c:v>1403.04</c:v>
                </c:pt>
                <c:pt idx="594">
                  <c:v>1408.66</c:v>
                </c:pt>
                <c:pt idx="595">
                  <c:v>1423.57</c:v>
                </c:pt>
                <c:pt idx="596">
                  <c:v>1425.35</c:v>
                </c:pt>
                <c:pt idx="597">
                  <c:v>1426.63</c:v>
                </c:pt>
                <c:pt idx="598">
                  <c:v>1413.4</c:v>
                </c:pt>
                <c:pt idx="599">
                  <c:v>1390.71</c:v>
                </c:pt>
                <c:pt idx="600">
                  <c:v>1394.35</c:v>
                </c:pt>
                <c:pt idx="601">
                  <c:v>1375.93</c:v>
                </c:pt>
                <c:pt idx="602">
                  <c:v>1385.35</c:v>
                </c:pt>
                <c:pt idx="603">
                  <c:v>1390.84</c:v>
                </c:pt>
                <c:pt idx="604">
                  <c:v>1398.26</c:v>
                </c:pt>
                <c:pt idx="605">
                  <c:v>1400.38</c:v>
                </c:pt>
                <c:pt idx="606">
                  <c:v>1385.67</c:v>
                </c:pt>
                <c:pt idx="607">
                  <c:v>1377.65</c:v>
                </c:pt>
                <c:pt idx="608">
                  <c:v>1377.2</c:v>
                </c:pt>
                <c:pt idx="609">
                  <c:v>1404.05</c:v>
                </c:pt>
                <c:pt idx="610">
                  <c:v>1360.68</c:v>
                </c:pt>
                <c:pt idx="611">
                  <c:v>1361.76</c:v>
                </c:pt>
                <c:pt idx="612">
                  <c:v>1358.44</c:v>
                </c:pt>
                <c:pt idx="613">
                  <c:v>1335.49</c:v>
                </c:pt>
                <c:pt idx="614">
                  <c:v>1339.87</c:v>
                </c:pt>
                <c:pt idx="615">
                  <c:v>1360.03</c:v>
                </c:pt>
                <c:pt idx="616">
                  <c:v>1360.14</c:v>
                </c:pt>
                <c:pt idx="617">
                  <c:v>1350.93</c:v>
                </c:pt>
                <c:pt idx="618">
                  <c:v>1337.81</c:v>
                </c:pt>
                <c:pt idx="619">
                  <c:v>1342.83</c:v>
                </c:pt>
                <c:pt idx="620">
                  <c:v>1317.93</c:v>
                </c:pt>
                <c:pt idx="621">
                  <c:v>1318</c:v>
                </c:pt>
                <c:pt idx="622">
                  <c:v>1314.29</c:v>
                </c:pt>
                <c:pt idx="623">
                  <c:v>1321.97</c:v>
                </c:pt>
                <c:pt idx="624">
                  <c:v>1283.1500000000001</c:v>
                </c:pt>
                <c:pt idx="625">
                  <c:v>1278.3800000000001</c:v>
                </c:pt>
                <c:pt idx="626">
                  <c:v>1280</c:v>
                </c:pt>
                <c:pt idx="627">
                  <c:v>1284.9100000000001</c:v>
                </c:pt>
                <c:pt idx="628">
                  <c:v>1261.52</c:v>
                </c:pt>
                <c:pt idx="629">
                  <c:v>1262.9000000000001</c:v>
                </c:pt>
                <c:pt idx="630">
                  <c:v>1252.31</c:v>
                </c:pt>
                <c:pt idx="631">
                  <c:v>1273.7</c:v>
                </c:pt>
                <c:pt idx="632">
                  <c:v>1244.69</c:v>
                </c:pt>
                <c:pt idx="633">
                  <c:v>1253.3900000000001</c:v>
                </c:pt>
                <c:pt idx="634">
                  <c:v>1239.49</c:v>
                </c:pt>
                <c:pt idx="635">
                  <c:v>1228.3</c:v>
                </c:pt>
                <c:pt idx="636">
                  <c:v>1214.9100000000001</c:v>
                </c:pt>
                <c:pt idx="637">
                  <c:v>1245.3599999999999</c:v>
                </c:pt>
                <c:pt idx="638">
                  <c:v>1260.32</c:v>
                </c:pt>
                <c:pt idx="639">
                  <c:v>1260.68</c:v>
                </c:pt>
                <c:pt idx="640">
                  <c:v>1260</c:v>
                </c:pt>
                <c:pt idx="641">
                  <c:v>1277</c:v>
                </c:pt>
                <c:pt idx="642">
                  <c:v>1282.19</c:v>
                </c:pt>
                <c:pt idx="643">
                  <c:v>1252.54</c:v>
                </c:pt>
                <c:pt idx="644">
                  <c:v>1257.76</c:v>
                </c:pt>
                <c:pt idx="645">
                  <c:v>1234.3699999999999</c:v>
                </c:pt>
                <c:pt idx="646">
                  <c:v>1263.2</c:v>
                </c:pt>
                <c:pt idx="647">
                  <c:v>1284.26</c:v>
                </c:pt>
                <c:pt idx="648">
                  <c:v>1267.3800000000001</c:v>
                </c:pt>
                <c:pt idx="649">
                  <c:v>1260.31</c:v>
                </c:pt>
                <c:pt idx="650">
                  <c:v>1249.01</c:v>
                </c:pt>
                <c:pt idx="651">
                  <c:v>1284.8800000000001</c:v>
                </c:pt>
                <c:pt idx="652">
                  <c:v>1289.19</c:v>
                </c:pt>
                <c:pt idx="653">
                  <c:v>1266.07</c:v>
                </c:pt>
                <c:pt idx="654">
                  <c:v>1296.32</c:v>
                </c:pt>
                <c:pt idx="655">
                  <c:v>1305.32</c:v>
                </c:pt>
                <c:pt idx="656">
                  <c:v>1289.5899999999999</c:v>
                </c:pt>
                <c:pt idx="657">
                  <c:v>1285.83</c:v>
                </c:pt>
                <c:pt idx="658">
                  <c:v>1292.93</c:v>
                </c:pt>
                <c:pt idx="659">
                  <c:v>1298.2</c:v>
                </c:pt>
                <c:pt idx="660">
                  <c:v>1278.5999999999999</c:v>
                </c:pt>
                <c:pt idx="661">
                  <c:v>1266.69</c:v>
                </c:pt>
                <c:pt idx="662">
                  <c:v>1274.54</c:v>
                </c:pt>
                <c:pt idx="663">
                  <c:v>1277.72</c:v>
                </c:pt>
                <c:pt idx="664">
                  <c:v>1292.2</c:v>
                </c:pt>
                <c:pt idx="665">
                  <c:v>1266.8399999999999</c:v>
                </c:pt>
                <c:pt idx="666">
                  <c:v>1271.51</c:v>
                </c:pt>
                <c:pt idx="667">
                  <c:v>1281.6600000000001</c:v>
                </c:pt>
                <c:pt idx="668">
                  <c:v>1300.68</c:v>
                </c:pt>
                <c:pt idx="669">
                  <c:v>1282.83</c:v>
                </c:pt>
                <c:pt idx="670">
                  <c:v>1277.58</c:v>
                </c:pt>
                <c:pt idx="671">
                  <c:v>1274.98</c:v>
                </c:pt>
                <c:pt idx="672">
                  <c:v>1236.83</c:v>
                </c:pt>
                <c:pt idx="673">
                  <c:v>1242.31</c:v>
                </c:pt>
                <c:pt idx="674">
                  <c:v>1267.79</c:v>
                </c:pt>
                <c:pt idx="675">
                  <c:v>1224.51</c:v>
                </c:pt>
                <c:pt idx="676">
                  <c:v>1232.04</c:v>
                </c:pt>
                <c:pt idx="677">
                  <c:v>1249.05</c:v>
                </c:pt>
                <c:pt idx="678">
                  <c:v>1251.7</c:v>
                </c:pt>
                <c:pt idx="679">
                  <c:v>1192.7</c:v>
                </c:pt>
                <c:pt idx="680">
                  <c:v>1213.5899999999999</c:v>
                </c:pt>
                <c:pt idx="681">
                  <c:v>1156.3900000000001</c:v>
                </c:pt>
                <c:pt idx="682">
                  <c:v>1206.51</c:v>
                </c:pt>
                <c:pt idx="683">
                  <c:v>1255.08</c:v>
                </c:pt>
                <c:pt idx="684">
                  <c:v>1207.0899999999999</c:v>
                </c:pt>
                <c:pt idx="685">
                  <c:v>1188.22</c:v>
                </c:pt>
                <c:pt idx="686">
                  <c:v>1185.8699999999999</c:v>
                </c:pt>
                <c:pt idx="687">
                  <c:v>1209.18</c:v>
                </c:pt>
                <c:pt idx="688">
                  <c:v>1213.01</c:v>
                </c:pt>
                <c:pt idx="689">
                  <c:v>1106.3900000000001</c:v>
                </c:pt>
                <c:pt idx="690">
                  <c:v>1166.3599999999999</c:v>
                </c:pt>
                <c:pt idx="691">
                  <c:v>1161.06</c:v>
                </c:pt>
                <c:pt idx="692">
                  <c:v>1114.28</c:v>
                </c:pt>
                <c:pt idx="693">
                  <c:v>1099.23</c:v>
                </c:pt>
                <c:pt idx="694">
                  <c:v>1056.8900000000001</c:v>
                </c:pt>
                <c:pt idx="695">
                  <c:v>996.23</c:v>
                </c:pt>
                <c:pt idx="696">
                  <c:v>984.94</c:v>
                </c:pt>
                <c:pt idx="697">
                  <c:v>909.92</c:v>
                </c:pt>
                <c:pt idx="698">
                  <c:v>899.22</c:v>
                </c:pt>
                <c:pt idx="699">
                  <c:v>1003.35</c:v>
                </c:pt>
                <c:pt idx="700">
                  <c:v>998.01</c:v>
                </c:pt>
                <c:pt idx="701">
                  <c:v>907.84</c:v>
                </c:pt>
                <c:pt idx="702">
                  <c:v>946.43</c:v>
                </c:pt>
                <c:pt idx="703">
                  <c:v>940.55</c:v>
                </c:pt>
                <c:pt idx="704">
                  <c:v>985.4</c:v>
                </c:pt>
                <c:pt idx="705">
                  <c:v>955.05</c:v>
                </c:pt>
                <c:pt idx="706">
                  <c:v>896.78</c:v>
                </c:pt>
                <c:pt idx="707">
                  <c:v>908.11</c:v>
                </c:pt>
                <c:pt idx="708">
                  <c:v>876.77</c:v>
                </c:pt>
                <c:pt idx="709">
                  <c:v>848.92</c:v>
                </c:pt>
                <c:pt idx="710">
                  <c:v>940.51</c:v>
                </c:pt>
                <c:pt idx="711">
                  <c:v>930.09</c:v>
                </c:pt>
                <c:pt idx="712">
                  <c:v>954.09</c:v>
                </c:pt>
                <c:pt idx="713">
                  <c:v>968.75</c:v>
                </c:pt>
                <c:pt idx="714">
                  <c:v>966.3</c:v>
                </c:pt>
                <c:pt idx="715">
                  <c:v>1005.75</c:v>
                </c:pt>
                <c:pt idx="716">
                  <c:v>952.77</c:v>
                </c:pt>
                <c:pt idx="717">
                  <c:v>904.88</c:v>
                </c:pt>
                <c:pt idx="718">
                  <c:v>930.99</c:v>
                </c:pt>
                <c:pt idx="719">
                  <c:v>919.21</c:v>
                </c:pt>
                <c:pt idx="720">
                  <c:v>898.95</c:v>
                </c:pt>
                <c:pt idx="721">
                  <c:v>852.3</c:v>
                </c:pt>
                <c:pt idx="722">
                  <c:v>911.29</c:v>
                </c:pt>
                <c:pt idx="723">
                  <c:v>873.29</c:v>
                </c:pt>
                <c:pt idx="724">
                  <c:v>850.75</c:v>
                </c:pt>
                <c:pt idx="725">
                  <c:v>859.12</c:v>
                </c:pt>
                <c:pt idx="726">
                  <c:v>806.58</c:v>
                </c:pt>
                <c:pt idx="727">
                  <c:v>752.44</c:v>
                </c:pt>
                <c:pt idx="728">
                  <c:v>800.03</c:v>
                </c:pt>
                <c:pt idx="729">
                  <c:v>851.81</c:v>
                </c:pt>
                <c:pt idx="730">
                  <c:v>857.39</c:v>
                </c:pt>
                <c:pt idx="731">
                  <c:v>887.68</c:v>
                </c:pt>
                <c:pt idx="732">
                  <c:v>896.24</c:v>
                </c:pt>
                <c:pt idx="733">
                  <c:v>816.21</c:v>
                </c:pt>
                <c:pt idx="734">
                  <c:v>848.81</c:v>
                </c:pt>
                <c:pt idx="735">
                  <c:v>870.74</c:v>
                </c:pt>
                <c:pt idx="736">
                  <c:v>845.22</c:v>
                </c:pt>
                <c:pt idx="737">
                  <c:v>876.07</c:v>
                </c:pt>
                <c:pt idx="738">
                  <c:v>909.7</c:v>
                </c:pt>
                <c:pt idx="739">
                  <c:v>888.67</c:v>
                </c:pt>
                <c:pt idx="740">
                  <c:v>899.24</c:v>
                </c:pt>
                <c:pt idx="741">
                  <c:v>873.59</c:v>
                </c:pt>
                <c:pt idx="742">
                  <c:v>879.73</c:v>
                </c:pt>
                <c:pt idx="743">
                  <c:v>868.57</c:v>
                </c:pt>
                <c:pt idx="744">
                  <c:v>913.18</c:v>
                </c:pt>
                <c:pt idx="745">
                  <c:v>904.42</c:v>
                </c:pt>
                <c:pt idx="746">
                  <c:v>885.28</c:v>
                </c:pt>
                <c:pt idx="747">
                  <c:v>887.88</c:v>
                </c:pt>
                <c:pt idx="748">
                  <c:v>871.63</c:v>
                </c:pt>
                <c:pt idx="749">
                  <c:v>863.16</c:v>
                </c:pt>
                <c:pt idx="750">
                  <c:v>868.15</c:v>
                </c:pt>
                <c:pt idx="751">
                  <c:v>872.8</c:v>
                </c:pt>
                <c:pt idx="752">
                  <c:v>869.42</c:v>
                </c:pt>
                <c:pt idx="753">
                  <c:v>890.64</c:v>
                </c:pt>
                <c:pt idx="754">
                  <c:v>903.25</c:v>
                </c:pt>
                <c:pt idx="755">
                  <c:v>931.8</c:v>
                </c:pt>
                <c:pt idx="756">
                  <c:v>927.45</c:v>
                </c:pt>
                <c:pt idx="757">
                  <c:v>934.7</c:v>
                </c:pt>
                <c:pt idx="758">
                  <c:v>906.65</c:v>
                </c:pt>
                <c:pt idx="759">
                  <c:v>909.73</c:v>
                </c:pt>
                <c:pt idx="760">
                  <c:v>890.35</c:v>
                </c:pt>
                <c:pt idx="761">
                  <c:v>870.26</c:v>
                </c:pt>
                <c:pt idx="762">
                  <c:v>871.79</c:v>
                </c:pt>
                <c:pt idx="763">
                  <c:v>842.62</c:v>
                </c:pt>
                <c:pt idx="764">
                  <c:v>843.74</c:v>
                </c:pt>
                <c:pt idx="765">
                  <c:v>850.12</c:v>
                </c:pt>
                <c:pt idx="766">
                  <c:v>805.22</c:v>
                </c:pt>
                <c:pt idx="767">
                  <c:v>840.24</c:v>
                </c:pt>
                <c:pt idx="768">
                  <c:v>827.5</c:v>
                </c:pt>
                <c:pt idx="769">
                  <c:v>831.95</c:v>
                </c:pt>
                <c:pt idx="770">
                  <c:v>836.57</c:v>
                </c:pt>
                <c:pt idx="771">
                  <c:v>845.71</c:v>
                </c:pt>
                <c:pt idx="772">
                  <c:v>874.09</c:v>
                </c:pt>
                <c:pt idx="773">
                  <c:v>845.14</c:v>
                </c:pt>
                <c:pt idx="774">
                  <c:v>825.88</c:v>
                </c:pt>
                <c:pt idx="775">
                  <c:v>825.44</c:v>
                </c:pt>
                <c:pt idx="776">
                  <c:v>838.51</c:v>
                </c:pt>
                <c:pt idx="777">
                  <c:v>832.23</c:v>
                </c:pt>
                <c:pt idx="778">
                  <c:v>845.85</c:v>
                </c:pt>
                <c:pt idx="779">
                  <c:v>868.6</c:v>
                </c:pt>
                <c:pt idx="780">
                  <c:v>869.89</c:v>
                </c:pt>
                <c:pt idx="781">
                  <c:v>827.16</c:v>
                </c:pt>
                <c:pt idx="782">
                  <c:v>833.74</c:v>
                </c:pt>
                <c:pt idx="783">
                  <c:v>835.19</c:v>
                </c:pt>
                <c:pt idx="784">
                  <c:v>826.84</c:v>
                </c:pt>
                <c:pt idx="785">
                  <c:v>789.17</c:v>
                </c:pt>
                <c:pt idx="786">
                  <c:v>788.42</c:v>
                </c:pt>
                <c:pt idx="787">
                  <c:v>778.94</c:v>
                </c:pt>
                <c:pt idx="788">
                  <c:v>770.05</c:v>
                </c:pt>
                <c:pt idx="789">
                  <c:v>743.33</c:v>
                </c:pt>
                <c:pt idx="790">
                  <c:v>773.14</c:v>
                </c:pt>
                <c:pt idx="791">
                  <c:v>764.9</c:v>
                </c:pt>
                <c:pt idx="792">
                  <c:v>752.83</c:v>
                </c:pt>
                <c:pt idx="793">
                  <c:v>735.09</c:v>
                </c:pt>
                <c:pt idx="794">
                  <c:v>700.82</c:v>
                </c:pt>
                <c:pt idx="795">
                  <c:v>696.33</c:v>
                </c:pt>
                <c:pt idx="796">
                  <c:v>712.87</c:v>
                </c:pt>
                <c:pt idx="797">
                  <c:v>682.55</c:v>
                </c:pt>
                <c:pt idx="798">
                  <c:v>683.38</c:v>
                </c:pt>
                <c:pt idx="799">
                  <c:v>676.53</c:v>
                </c:pt>
                <c:pt idx="800">
                  <c:v>719.6</c:v>
                </c:pt>
                <c:pt idx="801">
                  <c:v>721.36</c:v>
                </c:pt>
                <c:pt idx="802">
                  <c:v>750.74</c:v>
                </c:pt>
                <c:pt idx="803">
                  <c:v>756.55</c:v>
                </c:pt>
                <c:pt idx="804">
                  <c:v>753.89</c:v>
                </c:pt>
                <c:pt idx="805">
                  <c:v>778.12</c:v>
                </c:pt>
                <c:pt idx="806">
                  <c:v>794.35</c:v>
                </c:pt>
                <c:pt idx="807">
                  <c:v>784.04</c:v>
                </c:pt>
                <c:pt idx="808">
                  <c:v>768.54</c:v>
                </c:pt>
                <c:pt idx="809">
                  <c:v>822.92</c:v>
                </c:pt>
                <c:pt idx="810">
                  <c:v>806.12</c:v>
                </c:pt>
                <c:pt idx="811">
                  <c:v>813.88</c:v>
                </c:pt>
                <c:pt idx="812">
                  <c:v>832.86</c:v>
                </c:pt>
                <c:pt idx="813">
                  <c:v>815.94</c:v>
                </c:pt>
                <c:pt idx="814">
                  <c:v>787.53</c:v>
                </c:pt>
                <c:pt idx="815">
                  <c:v>797.87</c:v>
                </c:pt>
                <c:pt idx="816">
                  <c:v>811.08</c:v>
                </c:pt>
                <c:pt idx="817">
                  <c:v>834.38</c:v>
                </c:pt>
                <c:pt idx="818">
                  <c:v>842.5</c:v>
                </c:pt>
                <c:pt idx="819">
                  <c:v>835.48</c:v>
                </c:pt>
                <c:pt idx="820">
                  <c:v>815.55</c:v>
                </c:pt>
                <c:pt idx="821">
                  <c:v>825.16</c:v>
                </c:pt>
                <c:pt idx="822">
                  <c:v>856.56</c:v>
                </c:pt>
                <c:pt idx="823">
                  <c:v>858.73</c:v>
                </c:pt>
                <c:pt idx="824">
                  <c:v>841.5</c:v>
                </c:pt>
                <c:pt idx="825">
                  <c:v>852.06</c:v>
                </c:pt>
                <c:pt idx="826">
                  <c:v>865.3</c:v>
                </c:pt>
                <c:pt idx="827">
                  <c:v>869.6</c:v>
                </c:pt>
                <c:pt idx="828">
                  <c:v>832.39</c:v>
                </c:pt>
                <c:pt idx="829">
                  <c:v>850.08</c:v>
                </c:pt>
                <c:pt idx="830">
                  <c:v>843.55</c:v>
                </c:pt>
                <c:pt idx="831">
                  <c:v>851.92</c:v>
                </c:pt>
                <c:pt idx="832">
                  <c:v>866.23</c:v>
                </c:pt>
                <c:pt idx="833">
                  <c:v>857.51</c:v>
                </c:pt>
                <c:pt idx="834">
                  <c:v>855.16</c:v>
                </c:pt>
                <c:pt idx="835">
                  <c:v>873.64</c:v>
                </c:pt>
                <c:pt idx="836">
                  <c:v>872.81</c:v>
                </c:pt>
                <c:pt idx="837">
                  <c:v>877.52</c:v>
                </c:pt>
                <c:pt idx="838">
                  <c:v>907.24</c:v>
                </c:pt>
                <c:pt idx="839">
                  <c:v>903.8</c:v>
                </c:pt>
                <c:pt idx="840">
                  <c:v>919.53</c:v>
                </c:pt>
                <c:pt idx="841">
                  <c:v>907.39</c:v>
                </c:pt>
                <c:pt idx="842">
                  <c:v>929.23</c:v>
                </c:pt>
                <c:pt idx="843">
                  <c:v>909.24</c:v>
                </c:pt>
                <c:pt idx="844">
                  <c:v>908.35</c:v>
                </c:pt>
                <c:pt idx="845">
                  <c:v>883.92</c:v>
                </c:pt>
                <c:pt idx="846">
                  <c:v>893.07</c:v>
                </c:pt>
                <c:pt idx="847">
                  <c:v>882.88</c:v>
                </c:pt>
                <c:pt idx="848">
                  <c:v>909.71</c:v>
                </c:pt>
                <c:pt idx="849">
                  <c:v>908.13</c:v>
                </c:pt>
                <c:pt idx="850">
                  <c:v>903.47</c:v>
                </c:pt>
                <c:pt idx="851">
                  <c:v>888.33</c:v>
                </c:pt>
                <c:pt idx="852">
                  <c:v>887</c:v>
                </c:pt>
                <c:pt idx="853">
                  <c:v>910.33</c:v>
                </c:pt>
                <c:pt idx="854">
                  <c:v>893.06</c:v>
                </c:pt>
                <c:pt idx="855">
                  <c:v>906.83</c:v>
                </c:pt>
                <c:pt idx="856">
                  <c:v>919.14</c:v>
                </c:pt>
                <c:pt idx="857">
                  <c:v>942.87</c:v>
                </c:pt>
                <c:pt idx="858">
                  <c:v>944.74</c:v>
                </c:pt>
                <c:pt idx="859">
                  <c:v>931.76</c:v>
                </c:pt>
                <c:pt idx="860">
                  <c:v>942.46</c:v>
                </c:pt>
                <c:pt idx="861">
                  <c:v>940.09</c:v>
                </c:pt>
                <c:pt idx="862">
                  <c:v>939.14</c:v>
                </c:pt>
                <c:pt idx="863">
                  <c:v>942.43</c:v>
                </c:pt>
                <c:pt idx="864">
                  <c:v>939.15</c:v>
                </c:pt>
                <c:pt idx="865">
                  <c:v>944.89</c:v>
                </c:pt>
                <c:pt idx="866">
                  <c:v>946.21</c:v>
                </c:pt>
                <c:pt idx="867">
                  <c:v>923.72</c:v>
                </c:pt>
                <c:pt idx="868">
                  <c:v>911.97</c:v>
                </c:pt>
                <c:pt idx="869">
                  <c:v>910.71</c:v>
                </c:pt>
                <c:pt idx="870">
                  <c:v>918.37</c:v>
                </c:pt>
                <c:pt idx="871">
                  <c:v>921.23</c:v>
                </c:pt>
                <c:pt idx="872">
                  <c:v>893.04</c:v>
                </c:pt>
                <c:pt idx="873">
                  <c:v>895.1</c:v>
                </c:pt>
                <c:pt idx="874">
                  <c:v>900.94</c:v>
                </c:pt>
                <c:pt idx="875">
                  <c:v>920.26</c:v>
                </c:pt>
                <c:pt idx="876">
                  <c:v>918.9</c:v>
                </c:pt>
                <c:pt idx="877">
                  <c:v>927.23</c:v>
                </c:pt>
                <c:pt idx="878">
                  <c:v>919.32</c:v>
                </c:pt>
                <c:pt idx="879">
                  <c:v>923.33</c:v>
                </c:pt>
                <c:pt idx="880">
                  <c:v>896.42</c:v>
                </c:pt>
                <c:pt idx="881">
                  <c:v>898.72</c:v>
                </c:pt>
                <c:pt idx="882">
                  <c:v>881.03</c:v>
                </c:pt>
                <c:pt idx="883">
                  <c:v>879.56</c:v>
                </c:pt>
                <c:pt idx="884">
                  <c:v>882.68</c:v>
                </c:pt>
                <c:pt idx="885">
                  <c:v>879.13</c:v>
                </c:pt>
                <c:pt idx="886">
                  <c:v>901.05</c:v>
                </c:pt>
                <c:pt idx="887">
                  <c:v>905.84</c:v>
                </c:pt>
                <c:pt idx="888">
                  <c:v>932.68</c:v>
                </c:pt>
                <c:pt idx="889">
                  <c:v>940.74</c:v>
                </c:pt>
                <c:pt idx="890">
                  <c:v>940.38</c:v>
                </c:pt>
                <c:pt idx="891">
                  <c:v>951.13</c:v>
                </c:pt>
                <c:pt idx="892">
                  <c:v>954.58</c:v>
                </c:pt>
                <c:pt idx="893">
                  <c:v>954.07</c:v>
                </c:pt>
                <c:pt idx="894">
                  <c:v>976.29</c:v>
                </c:pt>
                <c:pt idx="895">
                  <c:v>979.26</c:v>
                </c:pt>
                <c:pt idx="896">
                  <c:v>982.18</c:v>
                </c:pt>
                <c:pt idx="897">
                  <c:v>979.62</c:v>
                </c:pt>
                <c:pt idx="898">
                  <c:v>975.15</c:v>
                </c:pt>
                <c:pt idx="899">
                  <c:v>986.75</c:v>
                </c:pt>
                <c:pt idx="900">
                  <c:v>987.48</c:v>
                </c:pt>
                <c:pt idx="901">
                  <c:v>1002.63</c:v>
                </c:pt>
                <c:pt idx="902">
                  <c:v>1005.65</c:v>
                </c:pt>
                <c:pt idx="903">
                  <c:v>1002.72</c:v>
                </c:pt>
                <c:pt idx="904">
                  <c:v>997.08</c:v>
                </c:pt>
                <c:pt idx="905">
                  <c:v>1010.48</c:v>
                </c:pt>
                <c:pt idx="906">
                  <c:v>1007.1</c:v>
                </c:pt>
                <c:pt idx="907">
                  <c:v>994.35</c:v>
                </c:pt>
                <c:pt idx="908">
                  <c:v>1005.81</c:v>
                </c:pt>
                <c:pt idx="909">
                  <c:v>1012.73</c:v>
                </c:pt>
                <c:pt idx="910">
                  <c:v>1004.09</c:v>
                </c:pt>
                <c:pt idx="911">
                  <c:v>979.73</c:v>
                </c:pt>
                <c:pt idx="912">
                  <c:v>989.67</c:v>
                </c:pt>
                <c:pt idx="913">
                  <c:v>996.46</c:v>
                </c:pt>
                <c:pt idx="914">
                  <c:v>1007.37</c:v>
                </c:pt>
                <c:pt idx="915">
                  <c:v>1026.1300000000001</c:v>
                </c:pt>
                <c:pt idx="916">
                  <c:v>1025.57</c:v>
                </c:pt>
                <c:pt idx="917">
                  <c:v>1028</c:v>
                </c:pt>
                <c:pt idx="918">
                  <c:v>1028.1199999999999</c:v>
                </c:pt>
                <c:pt idx="919">
                  <c:v>1030.98</c:v>
                </c:pt>
                <c:pt idx="920">
                  <c:v>1028.93</c:v>
                </c:pt>
                <c:pt idx="921">
                  <c:v>1020.62</c:v>
                </c:pt>
                <c:pt idx="922">
                  <c:v>998.04</c:v>
                </c:pt>
                <c:pt idx="923">
                  <c:v>994.75</c:v>
                </c:pt>
                <c:pt idx="924">
                  <c:v>1003.24</c:v>
                </c:pt>
                <c:pt idx="925">
                  <c:v>1016.4</c:v>
                </c:pt>
                <c:pt idx="926">
                  <c:v>1025.3900000000001</c:v>
                </c:pt>
                <c:pt idx="927">
                  <c:v>1033.3699999999999</c:v>
                </c:pt>
                <c:pt idx="928">
                  <c:v>1044.1400000000001</c:v>
                </c:pt>
                <c:pt idx="929">
                  <c:v>1042.73</c:v>
                </c:pt>
                <c:pt idx="930">
                  <c:v>1049.3399999999999</c:v>
                </c:pt>
                <c:pt idx="931">
                  <c:v>1052.6300000000001</c:v>
                </c:pt>
                <c:pt idx="932">
                  <c:v>1068.76</c:v>
                </c:pt>
                <c:pt idx="933">
                  <c:v>1065.49</c:v>
                </c:pt>
                <c:pt idx="934">
                  <c:v>1068.3</c:v>
                </c:pt>
                <c:pt idx="935">
                  <c:v>1064.6600000000001</c:v>
                </c:pt>
                <c:pt idx="936">
                  <c:v>1071.6600000000001</c:v>
                </c:pt>
                <c:pt idx="937">
                  <c:v>1060.8699999999999</c:v>
                </c:pt>
                <c:pt idx="938">
                  <c:v>1050.78</c:v>
                </c:pt>
                <c:pt idx="939">
                  <c:v>1044.3800000000001</c:v>
                </c:pt>
                <c:pt idx="940">
                  <c:v>1062.98</c:v>
                </c:pt>
                <c:pt idx="941">
                  <c:v>1060.6099999999999</c:v>
                </c:pt>
                <c:pt idx="942">
                  <c:v>1057.08</c:v>
                </c:pt>
                <c:pt idx="943">
                  <c:v>1029.8499999999999</c:v>
                </c:pt>
                <c:pt idx="944">
                  <c:v>1025.21</c:v>
                </c:pt>
                <c:pt idx="945">
                  <c:v>1040.46</c:v>
                </c:pt>
                <c:pt idx="946">
                  <c:v>1054.72</c:v>
                </c:pt>
                <c:pt idx="947">
                  <c:v>1057.58</c:v>
                </c:pt>
                <c:pt idx="948">
                  <c:v>1065.48</c:v>
                </c:pt>
                <c:pt idx="949">
                  <c:v>1071.49</c:v>
                </c:pt>
                <c:pt idx="950">
                  <c:v>1076.19</c:v>
                </c:pt>
                <c:pt idx="951">
                  <c:v>1073.19</c:v>
                </c:pt>
                <c:pt idx="952">
                  <c:v>1092.02</c:v>
                </c:pt>
                <c:pt idx="953">
                  <c:v>1096.56</c:v>
                </c:pt>
                <c:pt idx="954">
                  <c:v>1087.68</c:v>
                </c:pt>
                <c:pt idx="955">
                  <c:v>1097.9100000000001</c:v>
                </c:pt>
                <c:pt idx="956">
                  <c:v>1091.06</c:v>
                </c:pt>
                <c:pt idx="957">
                  <c:v>1081.4000000000001</c:v>
                </c:pt>
                <c:pt idx="958">
                  <c:v>1092.9100000000001</c:v>
                </c:pt>
                <c:pt idx="959">
                  <c:v>1079.5999999999999</c:v>
                </c:pt>
                <c:pt idx="960">
                  <c:v>1066.95</c:v>
                </c:pt>
                <c:pt idx="961">
                  <c:v>1063.4100000000001</c:v>
                </c:pt>
                <c:pt idx="962">
                  <c:v>1042.6300000000001</c:v>
                </c:pt>
                <c:pt idx="963">
                  <c:v>1066.1099999999999</c:v>
                </c:pt>
                <c:pt idx="964">
                  <c:v>1036.19</c:v>
                </c:pt>
                <c:pt idx="965">
                  <c:v>1042.8800000000001</c:v>
                </c:pt>
                <c:pt idx="966">
                  <c:v>1045.4100000000001</c:v>
                </c:pt>
                <c:pt idx="967">
                  <c:v>1046.5</c:v>
                </c:pt>
                <c:pt idx="968">
                  <c:v>1066.6300000000001</c:v>
                </c:pt>
                <c:pt idx="969">
                  <c:v>1069.3</c:v>
                </c:pt>
                <c:pt idx="970">
                  <c:v>1093.08</c:v>
                </c:pt>
                <c:pt idx="971">
                  <c:v>1093.01</c:v>
                </c:pt>
                <c:pt idx="972">
                  <c:v>1098.51</c:v>
                </c:pt>
                <c:pt idx="973">
                  <c:v>1087.24</c:v>
                </c:pt>
                <c:pt idx="974">
                  <c:v>1093.48</c:v>
                </c:pt>
                <c:pt idx="975">
                  <c:v>1109.3</c:v>
                </c:pt>
                <c:pt idx="976">
                  <c:v>1110.32</c:v>
                </c:pt>
                <c:pt idx="977">
                  <c:v>1109.8</c:v>
                </c:pt>
                <c:pt idx="978">
                  <c:v>1094.9000000000001</c:v>
                </c:pt>
                <c:pt idx="979">
                  <c:v>1091.3800000000001</c:v>
                </c:pt>
                <c:pt idx="980">
                  <c:v>1106.24</c:v>
                </c:pt>
                <c:pt idx="981">
                  <c:v>1105.6500000000001</c:v>
                </c:pt>
                <c:pt idx="982">
                  <c:v>1110.6300000000001</c:v>
                </c:pt>
                <c:pt idx="983">
                  <c:v>1091.49</c:v>
                </c:pt>
                <c:pt idx="984">
                  <c:v>1095.6300000000001</c:v>
                </c:pt>
                <c:pt idx="985">
                  <c:v>1108.8599999999999</c:v>
                </c:pt>
                <c:pt idx="986">
                  <c:v>1109.24</c:v>
                </c:pt>
                <c:pt idx="987">
                  <c:v>1099.92</c:v>
                </c:pt>
                <c:pt idx="988">
                  <c:v>1105.98</c:v>
                </c:pt>
                <c:pt idx="989">
                  <c:v>1103.25</c:v>
                </c:pt>
                <c:pt idx="990">
                  <c:v>1091.94</c:v>
                </c:pt>
                <c:pt idx="991">
                  <c:v>1095.95</c:v>
                </c:pt>
                <c:pt idx="992">
                  <c:v>1102.3499999999999</c:v>
                </c:pt>
                <c:pt idx="993">
                  <c:v>1106.4100000000001</c:v>
                </c:pt>
                <c:pt idx="994">
                  <c:v>1114.1099999999999</c:v>
                </c:pt>
                <c:pt idx="995">
                  <c:v>1107.93</c:v>
                </c:pt>
                <c:pt idx="996">
                  <c:v>1109.18</c:v>
                </c:pt>
                <c:pt idx="997">
                  <c:v>1096.08</c:v>
                </c:pt>
                <c:pt idx="998">
                  <c:v>1102.47</c:v>
                </c:pt>
                <c:pt idx="999">
                  <c:v>1114.05</c:v>
                </c:pt>
                <c:pt idx="1000">
                  <c:v>1118.02</c:v>
                </c:pt>
                <c:pt idx="1001">
                  <c:v>1120.5899999999999</c:v>
                </c:pt>
                <c:pt idx="1002">
                  <c:v>1126.48</c:v>
                </c:pt>
                <c:pt idx="1003">
                  <c:v>1127.78</c:v>
                </c:pt>
                <c:pt idx="1004">
                  <c:v>1126.2</c:v>
                </c:pt>
                <c:pt idx="1005">
                  <c:v>1126.42</c:v>
                </c:pt>
                <c:pt idx="1006">
                  <c:v>1115.0999999999999</c:v>
                </c:pt>
                <c:pt idx="1007">
                  <c:v>1132.99</c:v>
                </c:pt>
                <c:pt idx="1008">
                  <c:v>1136.52</c:v>
                </c:pt>
                <c:pt idx="1009">
                  <c:v>1137.1400000000001</c:v>
                </c:pt>
                <c:pt idx="1010">
                  <c:v>1141.69</c:v>
                </c:pt>
                <c:pt idx="1011">
                  <c:v>1144.98</c:v>
                </c:pt>
                <c:pt idx="1012">
                  <c:v>1146.98</c:v>
                </c:pt>
                <c:pt idx="1013">
                  <c:v>1136.22</c:v>
                </c:pt>
                <c:pt idx="1014">
                  <c:v>1145.68</c:v>
                </c:pt>
                <c:pt idx="1015">
                  <c:v>1148.46</c:v>
                </c:pt>
                <c:pt idx="1016">
                  <c:v>1136.03</c:v>
                </c:pt>
                <c:pt idx="1017">
                  <c:v>1150.23</c:v>
                </c:pt>
                <c:pt idx="1018">
                  <c:v>1138.04</c:v>
                </c:pt>
                <c:pt idx="1019">
                  <c:v>1116.48</c:v>
                </c:pt>
                <c:pt idx="1020">
                  <c:v>1091.76</c:v>
                </c:pt>
                <c:pt idx="1021">
                  <c:v>1096.78</c:v>
                </c:pt>
                <c:pt idx="1022">
                  <c:v>1092.17</c:v>
                </c:pt>
                <c:pt idx="1023">
                  <c:v>1097.5</c:v>
                </c:pt>
                <c:pt idx="1024">
                  <c:v>1084.53</c:v>
                </c:pt>
                <c:pt idx="1025">
                  <c:v>1073.8699999999999</c:v>
                </c:pt>
                <c:pt idx="1026">
                  <c:v>1089.19</c:v>
                </c:pt>
                <c:pt idx="1027">
                  <c:v>1103.32</c:v>
                </c:pt>
                <c:pt idx="1028">
                  <c:v>1097.28</c:v>
                </c:pt>
                <c:pt idx="1029">
                  <c:v>1063.1099999999999</c:v>
                </c:pt>
                <c:pt idx="1030">
                  <c:v>1066.19</c:v>
                </c:pt>
                <c:pt idx="1031">
                  <c:v>1056.74</c:v>
                </c:pt>
                <c:pt idx="1032">
                  <c:v>1070.52</c:v>
                </c:pt>
                <c:pt idx="1033">
                  <c:v>1068.1300000000001</c:v>
                </c:pt>
                <c:pt idx="1034">
                  <c:v>1078.47</c:v>
                </c:pt>
                <c:pt idx="1035">
                  <c:v>1075.51</c:v>
                </c:pt>
                <c:pt idx="1036">
                  <c:v>1094.8699999999999</c:v>
                </c:pt>
                <c:pt idx="1037">
                  <c:v>1099.51</c:v>
                </c:pt>
                <c:pt idx="1038">
                  <c:v>1106.75</c:v>
                </c:pt>
                <c:pt idx="1039">
                  <c:v>1109.17</c:v>
                </c:pt>
                <c:pt idx="1040">
                  <c:v>1108.01</c:v>
                </c:pt>
                <c:pt idx="1041">
                  <c:v>1094.5999999999999</c:v>
                </c:pt>
                <c:pt idx="1042">
                  <c:v>1105.24</c:v>
                </c:pt>
                <c:pt idx="1043">
                  <c:v>1102.94</c:v>
                </c:pt>
                <c:pt idx="1044">
                  <c:v>1104.49</c:v>
                </c:pt>
                <c:pt idx="1045">
                  <c:v>1115.71</c:v>
                </c:pt>
                <c:pt idx="1046">
                  <c:v>1118.31</c:v>
                </c:pt>
                <c:pt idx="1047">
                  <c:v>1118.79</c:v>
                </c:pt>
                <c:pt idx="1048">
                  <c:v>1122.97</c:v>
                </c:pt>
                <c:pt idx="1049">
                  <c:v>1138.7</c:v>
                </c:pt>
                <c:pt idx="1050">
                  <c:v>1138.5</c:v>
                </c:pt>
                <c:pt idx="1051">
                  <c:v>1140.45</c:v>
                </c:pt>
                <c:pt idx="1052">
                  <c:v>1145.6099999999999</c:v>
                </c:pt>
                <c:pt idx="1053">
                  <c:v>1150.24</c:v>
                </c:pt>
                <c:pt idx="1054">
                  <c:v>1149.99</c:v>
                </c:pt>
                <c:pt idx="1055">
                  <c:v>1150.51</c:v>
                </c:pt>
                <c:pt idx="1056">
                  <c:v>1159.46</c:v>
                </c:pt>
                <c:pt idx="1057">
                  <c:v>1166.21</c:v>
                </c:pt>
                <c:pt idx="1058">
                  <c:v>1165.83</c:v>
                </c:pt>
                <c:pt idx="1059">
                  <c:v>1159.9000000000001</c:v>
                </c:pt>
                <c:pt idx="1060">
                  <c:v>1165.81</c:v>
                </c:pt>
                <c:pt idx="1061">
                  <c:v>1174.17</c:v>
                </c:pt>
                <c:pt idx="1062">
                  <c:v>1167.72</c:v>
                </c:pt>
                <c:pt idx="1063">
                  <c:v>1165.73</c:v>
                </c:pt>
                <c:pt idx="1064">
                  <c:v>1166.5899999999999</c:v>
                </c:pt>
                <c:pt idx="1065">
                  <c:v>1173.22</c:v>
                </c:pt>
                <c:pt idx="1066">
                  <c:v>1173.27</c:v>
                </c:pt>
                <c:pt idx="1067">
                  <c:v>1169.43</c:v>
                </c:pt>
                <c:pt idx="1068">
                  <c:v>1178.0999999999999</c:v>
                </c:pt>
                <c:pt idx="1069">
                  <c:v>1187.44</c:v>
                </c:pt>
                <c:pt idx="1070">
                  <c:v>1189.44</c:v>
                </c:pt>
                <c:pt idx="1071">
                  <c:v>1182.45</c:v>
                </c:pt>
                <c:pt idx="1072">
                  <c:v>1186.44</c:v>
                </c:pt>
                <c:pt idx="1073">
                  <c:v>1194.3699999999999</c:v>
                </c:pt>
                <c:pt idx="1074">
                  <c:v>1196.48</c:v>
                </c:pt>
                <c:pt idx="1075">
                  <c:v>1197.3</c:v>
                </c:pt>
                <c:pt idx="1076">
                  <c:v>1210.6500000000001</c:v>
                </c:pt>
                <c:pt idx="1077">
                  <c:v>1211.67</c:v>
                </c:pt>
                <c:pt idx="1078">
                  <c:v>1192.1300000000001</c:v>
                </c:pt>
                <c:pt idx="1079">
                  <c:v>1197.52</c:v>
                </c:pt>
                <c:pt idx="1080">
                  <c:v>1207.17</c:v>
                </c:pt>
                <c:pt idx="1081">
                  <c:v>1205.94</c:v>
                </c:pt>
                <c:pt idx="1082">
                  <c:v>1208.67</c:v>
                </c:pt>
                <c:pt idx="1083">
                  <c:v>1217.28</c:v>
                </c:pt>
                <c:pt idx="1084">
                  <c:v>1212.05</c:v>
                </c:pt>
                <c:pt idx="1085">
                  <c:v>1183.71</c:v>
                </c:pt>
                <c:pt idx="1086">
                  <c:v>1191.3599999999999</c:v>
                </c:pt>
                <c:pt idx="1087">
                  <c:v>1206.78</c:v>
                </c:pt>
                <c:pt idx="1088">
                  <c:v>1186.69</c:v>
                </c:pt>
                <c:pt idx="1089">
                  <c:v>1202.26</c:v>
                </c:pt>
                <c:pt idx="1090">
                  <c:v>1173.5999999999999</c:v>
                </c:pt>
                <c:pt idx="1091">
                  <c:v>1165.9000000000001</c:v>
                </c:pt>
                <c:pt idx="1092">
                  <c:v>1128.1500000000001</c:v>
                </c:pt>
                <c:pt idx="1093">
                  <c:v>1110.8800000000001</c:v>
                </c:pt>
                <c:pt idx="1094">
                  <c:v>1159.73</c:v>
                </c:pt>
                <c:pt idx="1095">
                  <c:v>1155.79</c:v>
                </c:pt>
                <c:pt idx="1096">
                  <c:v>1171.67</c:v>
                </c:pt>
                <c:pt idx="1097">
                  <c:v>1157.44</c:v>
                </c:pt>
                <c:pt idx="1098">
                  <c:v>1135.68</c:v>
                </c:pt>
                <c:pt idx="1099">
                  <c:v>1136.94</c:v>
                </c:pt>
                <c:pt idx="1100">
                  <c:v>1120.8</c:v>
                </c:pt>
                <c:pt idx="1101">
                  <c:v>1115.05</c:v>
                </c:pt>
                <c:pt idx="1102">
                  <c:v>1071.5899999999999</c:v>
                </c:pt>
                <c:pt idx="1103">
                  <c:v>1087.69</c:v>
                </c:pt>
                <c:pt idx="1104">
                  <c:v>1073.6500000000001</c:v>
                </c:pt>
                <c:pt idx="1105">
                  <c:v>1074.03</c:v>
                </c:pt>
                <c:pt idx="1106">
                  <c:v>1067.95</c:v>
                </c:pt>
                <c:pt idx="1107">
                  <c:v>1103.06</c:v>
                </c:pt>
                <c:pt idx="1108">
                  <c:v>1089.4100000000001</c:v>
                </c:pt>
                <c:pt idx="1109">
                  <c:v>1070.71</c:v>
                </c:pt>
                <c:pt idx="1110">
                  <c:v>1098.3800000000001</c:v>
                </c:pt>
                <c:pt idx="1111">
                  <c:v>1102.83</c:v>
                </c:pt>
                <c:pt idx="1112">
                  <c:v>1064.8800000000001</c:v>
                </c:pt>
                <c:pt idx="1113">
                  <c:v>1050.47</c:v>
                </c:pt>
                <c:pt idx="1114">
                  <c:v>1062</c:v>
                </c:pt>
                <c:pt idx="1115">
                  <c:v>1055.69</c:v>
                </c:pt>
                <c:pt idx="1116">
                  <c:v>1086.8399999999999</c:v>
                </c:pt>
                <c:pt idx="1117">
                  <c:v>1091.5999999999999</c:v>
                </c:pt>
                <c:pt idx="1118">
                  <c:v>1089.6300000000001</c:v>
                </c:pt>
                <c:pt idx="1119">
                  <c:v>1115.23</c:v>
                </c:pt>
                <c:pt idx="1120">
                  <c:v>1114.6099999999999</c:v>
                </c:pt>
                <c:pt idx="1121">
                  <c:v>1116.04</c:v>
                </c:pt>
                <c:pt idx="1122">
                  <c:v>1117.51</c:v>
                </c:pt>
                <c:pt idx="1123">
                  <c:v>1113.2</c:v>
                </c:pt>
                <c:pt idx="1124">
                  <c:v>1095.31</c:v>
                </c:pt>
                <c:pt idx="1125">
                  <c:v>1092.04</c:v>
                </c:pt>
                <c:pt idx="1126">
                  <c:v>1073.69</c:v>
                </c:pt>
                <c:pt idx="1127">
                  <c:v>1076.76</c:v>
                </c:pt>
                <c:pt idx="1128">
                  <c:v>1074.57</c:v>
                </c:pt>
                <c:pt idx="1129">
                  <c:v>1041.24</c:v>
                </c:pt>
                <c:pt idx="1130">
                  <c:v>1030.71</c:v>
                </c:pt>
                <c:pt idx="1131">
                  <c:v>1027.3699999999999</c:v>
                </c:pt>
                <c:pt idx="1132">
                  <c:v>1022.58</c:v>
                </c:pt>
                <c:pt idx="1133">
                  <c:v>1028.06</c:v>
                </c:pt>
                <c:pt idx="1134">
                  <c:v>1060.27</c:v>
                </c:pt>
                <c:pt idx="1135">
                  <c:v>1070.25</c:v>
                </c:pt>
                <c:pt idx="1136">
                  <c:v>1077.96</c:v>
                </c:pt>
                <c:pt idx="1137">
                  <c:v>1078.75</c:v>
                </c:pt>
                <c:pt idx="1138">
                  <c:v>1095.3399999999999</c:v>
                </c:pt>
                <c:pt idx="1139">
                  <c:v>1095.17</c:v>
                </c:pt>
                <c:pt idx="1140">
                  <c:v>1096.48</c:v>
                </c:pt>
                <c:pt idx="1141">
                  <c:v>1064.8800000000001</c:v>
                </c:pt>
                <c:pt idx="1142">
                  <c:v>1071.25</c:v>
                </c:pt>
                <c:pt idx="1143">
                  <c:v>1083.48</c:v>
                </c:pt>
                <c:pt idx="1144">
                  <c:v>1069.5899999999999</c:v>
                </c:pt>
                <c:pt idx="1145">
                  <c:v>1093.67</c:v>
                </c:pt>
                <c:pt idx="1146">
                  <c:v>1102.6600000000001</c:v>
                </c:pt>
                <c:pt idx="1147">
                  <c:v>1115.01</c:v>
                </c:pt>
                <c:pt idx="1148">
                  <c:v>1113.8399999999999</c:v>
                </c:pt>
                <c:pt idx="1149">
                  <c:v>1106.1300000000001</c:v>
                </c:pt>
                <c:pt idx="1150">
                  <c:v>1101.53</c:v>
                </c:pt>
                <c:pt idx="1151">
                  <c:v>1101.5999999999999</c:v>
                </c:pt>
                <c:pt idx="1152">
                  <c:v>1125.8599999999999</c:v>
                </c:pt>
                <c:pt idx="1153">
                  <c:v>1120.46</c:v>
                </c:pt>
                <c:pt idx="1154">
                  <c:v>1127.24</c:v>
                </c:pt>
                <c:pt idx="1155">
                  <c:v>1125.81</c:v>
                </c:pt>
                <c:pt idx="1156">
                  <c:v>1121.6400000000001</c:v>
                </c:pt>
                <c:pt idx="1157">
                  <c:v>1127.79</c:v>
                </c:pt>
                <c:pt idx="1158">
                  <c:v>1121.06</c:v>
                </c:pt>
                <c:pt idx="1159">
                  <c:v>1089.47</c:v>
                </c:pt>
                <c:pt idx="1160">
                  <c:v>1083.6099999999999</c:v>
                </c:pt>
                <c:pt idx="1161">
                  <c:v>1079.25</c:v>
                </c:pt>
                <c:pt idx="1162">
                  <c:v>1079.3800000000001</c:v>
                </c:pt>
                <c:pt idx="1163">
                  <c:v>1092.54</c:v>
                </c:pt>
                <c:pt idx="1164">
                  <c:v>1094.1600000000001</c:v>
                </c:pt>
                <c:pt idx="1165">
                  <c:v>1075.6300000000001</c:v>
                </c:pt>
                <c:pt idx="1166">
                  <c:v>1071.69</c:v>
                </c:pt>
                <c:pt idx="1167">
                  <c:v>1067.3599999999999</c:v>
                </c:pt>
                <c:pt idx="1168">
                  <c:v>1051.8699999999999</c:v>
                </c:pt>
                <c:pt idx="1169">
                  <c:v>1055.33</c:v>
                </c:pt>
                <c:pt idx="1170">
                  <c:v>1047.22</c:v>
                </c:pt>
                <c:pt idx="1171">
                  <c:v>1064.5899999999999</c:v>
                </c:pt>
                <c:pt idx="1172">
                  <c:v>1048.92</c:v>
                </c:pt>
                <c:pt idx="1173">
                  <c:v>1049.33</c:v>
                </c:pt>
                <c:pt idx="1174">
                  <c:v>1080.29</c:v>
                </c:pt>
                <c:pt idx="1175">
                  <c:v>1090.0999999999999</c:v>
                </c:pt>
                <c:pt idx="1176">
                  <c:v>1104.51</c:v>
                </c:pt>
                <c:pt idx="1177">
                  <c:v>1091.8399999999999</c:v>
                </c:pt>
                <c:pt idx="1178">
                  <c:v>1098.8699999999999</c:v>
                </c:pt>
                <c:pt idx="1179">
                  <c:v>1104.18</c:v>
                </c:pt>
                <c:pt idx="1180">
                  <c:v>1109.55</c:v>
                </c:pt>
                <c:pt idx="1181">
                  <c:v>1121.9000000000001</c:v>
                </c:pt>
                <c:pt idx="1182">
                  <c:v>1121.0999999999999</c:v>
                </c:pt>
                <c:pt idx="1183">
                  <c:v>1125.07</c:v>
                </c:pt>
                <c:pt idx="1184">
                  <c:v>1124.6600000000001</c:v>
                </c:pt>
                <c:pt idx="1185">
                  <c:v>1125.5899999999999</c:v>
                </c:pt>
                <c:pt idx="1186">
                  <c:v>1142.71</c:v>
                </c:pt>
                <c:pt idx="1187">
                  <c:v>1139.78</c:v>
                </c:pt>
                <c:pt idx="1188">
                  <c:v>1134.28</c:v>
                </c:pt>
                <c:pt idx="1189">
                  <c:v>1124.83</c:v>
                </c:pt>
                <c:pt idx="1190">
                  <c:v>1148.67</c:v>
                </c:pt>
                <c:pt idx="1191">
                  <c:v>1142.1600000000001</c:v>
                </c:pt>
                <c:pt idx="1192">
                  <c:v>1147.7</c:v>
                </c:pt>
                <c:pt idx="1193">
                  <c:v>1144.73</c:v>
                </c:pt>
                <c:pt idx="1194">
                  <c:v>1141.2</c:v>
                </c:pt>
                <c:pt idx="1195">
                  <c:v>1146.24</c:v>
                </c:pt>
                <c:pt idx="1196">
                  <c:v>1137.03</c:v>
                </c:pt>
                <c:pt idx="1197">
                  <c:v>1160.75</c:v>
                </c:pt>
                <c:pt idx="1198">
                  <c:v>1159.97</c:v>
                </c:pt>
                <c:pt idx="1199">
                  <c:v>1158.06</c:v>
                </c:pt>
                <c:pt idx="1200">
                  <c:v>1165.1500000000001</c:v>
                </c:pt>
                <c:pt idx="1201">
                  <c:v>1165.32</c:v>
                </c:pt>
                <c:pt idx="1202">
                  <c:v>1169.77</c:v>
                </c:pt>
                <c:pt idx="1203">
                  <c:v>1178.0999999999999</c:v>
                </c:pt>
                <c:pt idx="1204">
                  <c:v>1173.81</c:v>
                </c:pt>
                <c:pt idx="1205">
                  <c:v>1176.19</c:v>
                </c:pt>
                <c:pt idx="1206">
                  <c:v>1184.71</c:v>
                </c:pt>
                <c:pt idx="1207">
                  <c:v>1165.9000000000001</c:v>
                </c:pt>
                <c:pt idx="1208">
                  <c:v>1178.17</c:v>
                </c:pt>
                <c:pt idx="1209">
                  <c:v>1180.26</c:v>
                </c:pt>
                <c:pt idx="1210">
                  <c:v>1183.08</c:v>
                </c:pt>
                <c:pt idx="1211">
                  <c:v>1185.6199999999999</c:v>
                </c:pt>
                <c:pt idx="1212">
                  <c:v>1185.6400000000001</c:v>
                </c:pt>
                <c:pt idx="1213">
                  <c:v>1182.45</c:v>
                </c:pt>
                <c:pt idx="1214">
                  <c:v>1183.78</c:v>
                </c:pt>
                <c:pt idx="1215">
                  <c:v>1183.26</c:v>
                </c:pt>
                <c:pt idx="1216">
                  <c:v>1184.3800000000001</c:v>
                </c:pt>
                <c:pt idx="1217">
                  <c:v>1193.57</c:v>
                </c:pt>
                <c:pt idx="1218">
                  <c:v>1197.96</c:v>
                </c:pt>
                <c:pt idx="1219">
                  <c:v>1221.06</c:v>
                </c:pt>
                <c:pt idx="1220">
                  <c:v>1225.8499999999999</c:v>
                </c:pt>
                <c:pt idx="1221">
                  <c:v>1223.25</c:v>
                </c:pt>
                <c:pt idx="1222">
                  <c:v>1213.4000000000001</c:v>
                </c:pt>
                <c:pt idx="1223">
                  <c:v>1218.71</c:v>
                </c:pt>
                <c:pt idx="1224">
                  <c:v>1213.54</c:v>
                </c:pt>
                <c:pt idx="1225">
                  <c:v>1199.21</c:v>
                </c:pt>
                <c:pt idx="1226">
                  <c:v>1197.75</c:v>
                </c:pt>
                <c:pt idx="1227">
                  <c:v>1178.3399999999999</c:v>
                </c:pt>
                <c:pt idx="1228">
                  <c:v>1178.5899999999999</c:v>
                </c:pt>
                <c:pt idx="1229">
                  <c:v>1196.69</c:v>
                </c:pt>
                <c:pt idx="1230">
                  <c:v>1199.73</c:v>
                </c:pt>
                <c:pt idx="1231">
                  <c:v>1197.8399999999999</c:v>
                </c:pt>
                <c:pt idx="1232">
                  <c:v>1180.73</c:v>
                </c:pt>
                <c:pt idx="1233">
                  <c:v>1198.3499999999999</c:v>
                </c:pt>
                <c:pt idx="1234">
                  <c:v>1189.4000000000001</c:v>
                </c:pt>
                <c:pt idx="1235">
                  <c:v>1187.76</c:v>
                </c:pt>
                <c:pt idx="1236">
                  <c:v>1180.55</c:v>
                </c:pt>
                <c:pt idx="1237">
                  <c:v>1206.07</c:v>
                </c:pt>
                <c:pt idx="1238">
                  <c:v>1221.53</c:v>
                </c:pt>
                <c:pt idx="1239">
                  <c:v>1224.71</c:v>
                </c:pt>
                <c:pt idx="1240">
                  <c:v>1223.1199999999999</c:v>
                </c:pt>
                <c:pt idx="1241">
                  <c:v>1223.75</c:v>
                </c:pt>
                <c:pt idx="1242">
                  <c:v>1228.28</c:v>
                </c:pt>
                <c:pt idx="1243">
                  <c:v>1233</c:v>
                </c:pt>
                <c:pt idx="1244">
                  <c:v>1240.4000000000001</c:v>
                </c:pt>
                <c:pt idx="1245">
                  <c:v>1240.46</c:v>
                </c:pt>
                <c:pt idx="1246">
                  <c:v>1241.5899999999999</c:v>
                </c:pt>
                <c:pt idx="1247">
                  <c:v>1235.23</c:v>
                </c:pt>
                <c:pt idx="1248">
                  <c:v>1242.8699999999999</c:v>
                </c:pt>
                <c:pt idx="1249">
                  <c:v>1243.9100000000001</c:v>
                </c:pt>
                <c:pt idx="1250">
                  <c:v>1247.08</c:v>
                </c:pt>
                <c:pt idx="1251">
                  <c:v>1254.5999999999999</c:v>
                </c:pt>
                <c:pt idx="1252">
                  <c:v>1258.8399999999999</c:v>
                </c:pt>
                <c:pt idx="1253">
                  <c:v>1256.77</c:v>
                </c:pt>
                <c:pt idx="1254">
                  <c:v>1257.54</c:v>
                </c:pt>
                <c:pt idx="1255">
                  <c:v>1258.51</c:v>
                </c:pt>
                <c:pt idx="1256">
                  <c:v>1259.78</c:v>
                </c:pt>
                <c:pt idx="1257">
                  <c:v>1257.8800000000001</c:v>
                </c:pt>
                <c:pt idx="1258">
                  <c:v>1257.6400000000001</c:v>
                </c:pt>
                <c:pt idx="1259">
                  <c:v>1271.8699999999999</c:v>
                </c:pt>
                <c:pt idx="1260">
                  <c:v>1270.2</c:v>
                </c:pt>
                <c:pt idx="1261">
                  <c:v>1276.56</c:v>
                </c:pt>
                <c:pt idx="1262">
                  <c:v>1273.8499999999999</c:v>
                </c:pt>
                <c:pt idx="1263">
                  <c:v>1271.5</c:v>
                </c:pt>
                <c:pt idx="1264">
                  <c:v>1269.75</c:v>
                </c:pt>
                <c:pt idx="1265">
                  <c:v>1274.48</c:v>
                </c:pt>
                <c:pt idx="1266">
                  <c:v>1285.96</c:v>
                </c:pt>
                <c:pt idx="1267">
                  <c:v>1283.76</c:v>
                </c:pt>
                <c:pt idx="1268">
                  <c:v>1293.24</c:v>
                </c:pt>
                <c:pt idx="1269">
                  <c:v>1295.02</c:v>
                </c:pt>
                <c:pt idx="1270">
                  <c:v>1281.92</c:v>
                </c:pt>
                <c:pt idx="1271">
                  <c:v>1280.26</c:v>
                </c:pt>
                <c:pt idx="1272">
                  <c:v>1283.3499999999999</c:v>
                </c:pt>
                <c:pt idx="1273">
                  <c:v>1290.8399999999999</c:v>
                </c:pt>
                <c:pt idx="1274">
                  <c:v>1291.18</c:v>
                </c:pt>
                <c:pt idx="1275">
                  <c:v>1296.6300000000001</c:v>
                </c:pt>
                <c:pt idx="1276">
                  <c:v>1299.54</c:v>
                </c:pt>
                <c:pt idx="1277">
                  <c:v>1276.3399999999999</c:v>
                </c:pt>
                <c:pt idx="1278">
                  <c:v>1286.1199999999999</c:v>
                </c:pt>
                <c:pt idx="1279">
                  <c:v>1307.5899999999999</c:v>
                </c:pt>
                <c:pt idx="1280">
                  <c:v>1304.03</c:v>
                </c:pt>
                <c:pt idx="1281">
                  <c:v>1307.0999999999999</c:v>
                </c:pt>
                <c:pt idx="1282">
                  <c:v>1310.87</c:v>
                </c:pt>
                <c:pt idx="1283">
                  <c:v>1319.05</c:v>
                </c:pt>
                <c:pt idx="1284">
                  <c:v>1324.57</c:v>
                </c:pt>
                <c:pt idx="1285">
                  <c:v>1320.88</c:v>
                </c:pt>
                <c:pt idx="1286">
                  <c:v>1321.87</c:v>
                </c:pt>
                <c:pt idx="1287">
                  <c:v>1329.15</c:v>
                </c:pt>
                <c:pt idx="1288">
                  <c:v>1332.32</c:v>
                </c:pt>
                <c:pt idx="1289">
                  <c:v>1328.01</c:v>
                </c:pt>
                <c:pt idx="1290">
                  <c:v>1336.32</c:v>
                </c:pt>
                <c:pt idx="1291">
                  <c:v>1340.43</c:v>
                </c:pt>
                <c:pt idx="1292">
                  <c:v>1343.01</c:v>
                </c:pt>
                <c:pt idx="1293">
                  <c:v>1315.44</c:v>
                </c:pt>
                <c:pt idx="1294">
                  <c:v>1307.4000000000001</c:v>
                </c:pt>
                <c:pt idx="1295">
                  <c:v>1306.0999999999999</c:v>
                </c:pt>
                <c:pt idx="1296">
                  <c:v>1319.88</c:v>
                </c:pt>
                <c:pt idx="1297">
                  <c:v>1327.22</c:v>
                </c:pt>
                <c:pt idx="1298">
                  <c:v>1306.33</c:v>
                </c:pt>
                <c:pt idx="1299">
                  <c:v>1308.44</c:v>
                </c:pt>
                <c:pt idx="1300">
                  <c:v>1330.97</c:v>
                </c:pt>
                <c:pt idx="1301">
                  <c:v>1321.15</c:v>
                </c:pt>
                <c:pt idx="1302">
                  <c:v>1310.1300000000001</c:v>
                </c:pt>
                <c:pt idx="1303">
                  <c:v>1321.82</c:v>
                </c:pt>
                <c:pt idx="1304">
                  <c:v>1320.02</c:v>
                </c:pt>
                <c:pt idx="1305">
                  <c:v>1295.1099999999999</c:v>
                </c:pt>
                <c:pt idx="1306">
                  <c:v>1304.28</c:v>
                </c:pt>
                <c:pt idx="1307">
                  <c:v>1296.3900000000001</c:v>
                </c:pt>
                <c:pt idx="1308">
                  <c:v>1281.8699999999999</c:v>
                </c:pt>
                <c:pt idx="1309">
                  <c:v>1256.8800000000001</c:v>
                </c:pt>
                <c:pt idx="1310">
                  <c:v>1273.72</c:v>
                </c:pt>
                <c:pt idx="1311">
                  <c:v>1279.2</c:v>
                </c:pt>
                <c:pt idx="1312">
                  <c:v>1298.3800000000001</c:v>
                </c:pt>
                <c:pt idx="1313">
                  <c:v>1293.77</c:v>
                </c:pt>
                <c:pt idx="1314">
                  <c:v>1297.54</c:v>
                </c:pt>
                <c:pt idx="1315">
                  <c:v>1309.6600000000001</c:v>
                </c:pt>
                <c:pt idx="1316">
                  <c:v>1313.8</c:v>
                </c:pt>
                <c:pt idx="1317">
                  <c:v>1310.19</c:v>
                </c:pt>
                <c:pt idx="1318">
                  <c:v>1319.44</c:v>
                </c:pt>
                <c:pt idx="1319">
                  <c:v>1328.26</c:v>
                </c:pt>
                <c:pt idx="1320">
                  <c:v>1325.83</c:v>
                </c:pt>
                <c:pt idx="1321">
                  <c:v>1332.41</c:v>
                </c:pt>
                <c:pt idx="1322">
                  <c:v>1332.87</c:v>
                </c:pt>
                <c:pt idx="1323">
                  <c:v>1332.63</c:v>
                </c:pt>
                <c:pt idx="1324">
                  <c:v>1335.54</c:v>
                </c:pt>
                <c:pt idx="1325">
                  <c:v>1333.51</c:v>
                </c:pt>
                <c:pt idx="1326">
                  <c:v>1328.17</c:v>
                </c:pt>
                <c:pt idx="1327">
                  <c:v>1324.46</c:v>
                </c:pt>
                <c:pt idx="1328">
                  <c:v>1314.16</c:v>
                </c:pt>
                <c:pt idx="1329">
                  <c:v>1314.41</c:v>
                </c:pt>
                <c:pt idx="1330">
                  <c:v>1314.52</c:v>
                </c:pt>
                <c:pt idx="1331">
                  <c:v>1319.68</c:v>
                </c:pt>
                <c:pt idx="1332">
                  <c:v>1305.1400000000001</c:v>
                </c:pt>
                <c:pt idx="1333">
                  <c:v>1312.62</c:v>
                </c:pt>
                <c:pt idx="1334">
                  <c:v>1330.36</c:v>
                </c:pt>
                <c:pt idx="1335">
                  <c:v>1337.38</c:v>
                </c:pt>
                <c:pt idx="1336">
                  <c:v>1335.25</c:v>
                </c:pt>
                <c:pt idx="1337">
                  <c:v>1347.24</c:v>
                </c:pt>
                <c:pt idx="1338">
                  <c:v>1355.66</c:v>
                </c:pt>
                <c:pt idx="1339">
                  <c:v>1360.48</c:v>
                </c:pt>
                <c:pt idx="1340">
                  <c:v>1363.61</c:v>
                </c:pt>
                <c:pt idx="1341">
                  <c:v>1361.22</c:v>
                </c:pt>
                <c:pt idx="1342">
                  <c:v>1356.62</c:v>
                </c:pt>
                <c:pt idx="1343">
                  <c:v>1347.32</c:v>
                </c:pt>
                <c:pt idx="1344">
                  <c:v>1335.1</c:v>
                </c:pt>
                <c:pt idx="1345">
                  <c:v>1340.2</c:v>
                </c:pt>
                <c:pt idx="1346">
                  <c:v>1346.29</c:v>
                </c:pt>
                <c:pt idx="1347">
                  <c:v>1357.16</c:v>
                </c:pt>
                <c:pt idx="1348">
                  <c:v>1342.08</c:v>
                </c:pt>
                <c:pt idx="1349">
                  <c:v>1348.65</c:v>
                </c:pt>
                <c:pt idx="1350">
                  <c:v>1337.77</c:v>
                </c:pt>
                <c:pt idx="1351">
                  <c:v>1329.47</c:v>
                </c:pt>
                <c:pt idx="1352">
                  <c:v>1328.98</c:v>
                </c:pt>
                <c:pt idx="1353">
                  <c:v>1340.68</c:v>
                </c:pt>
                <c:pt idx="1354">
                  <c:v>1343.6</c:v>
                </c:pt>
                <c:pt idx="1355">
                  <c:v>1333.27</c:v>
                </c:pt>
                <c:pt idx="1356">
                  <c:v>1317.37</c:v>
                </c:pt>
                <c:pt idx="1357">
                  <c:v>1316.28</c:v>
                </c:pt>
                <c:pt idx="1358">
                  <c:v>1320.47</c:v>
                </c:pt>
                <c:pt idx="1359">
                  <c:v>1325.69</c:v>
                </c:pt>
                <c:pt idx="1360">
                  <c:v>1331.1</c:v>
                </c:pt>
                <c:pt idx="1361">
                  <c:v>1345.2</c:v>
                </c:pt>
                <c:pt idx="1362">
                  <c:v>1314.55</c:v>
                </c:pt>
                <c:pt idx="1363">
                  <c:v>1312.94</c:v>
                </c:pt>
                <c:pt idx="1364">
                  <c:v>1300.1600000000001</c:v>
                </c:pt>
                <c:pt idx="1365">
                  <c:v>1286.17</c:v>
                </c:pt>
                <c:pt idx="1366">
                  <c:v>1284.94</c:v>
                </c:pt>
                <c:pt idx="1367">
                  <c:v>1279.56</c:v>
                </c:pt>
                <c:pt idx="1368">
                  <c:v>1289</c:v>
                </c:pt>
                <c:pt idx="1369">
                  <c:v>1270.98</c:v>
                </c:pt>
                <c:pt idx="1370">
                  <c:v>1271.83</c:v>
                </c:pt>
                <c:pt idx="1371">
                  <c:v>1287.8699999999999</c:v>
                </c:pt>
                <c:pt idx="1372">
                  <c:v>1265.42</c:v>
                </c:pt>
                <c:pt idx="1373">
                  <c:v>1267.6400000000001</c:v>
                </c:pt>
                <c:pt idx="1374">
                  <c:v>1271.5</c:v>
                </c:pt>
                <c:pt idx="1375">
                  <c:v>1278.3599999999999</c:v>
                </c:pt>
                <c:pt idx="1376">
                  <c:v>1295.52</c:v>
                </c:pt>
                <c:pt idx="1377">
                  <c:v>1287.1400000000001</c:v>
                </c:pt>
                <c:pt idx="1378">
                  <c:v>1283.5</c:v>
                </c:pt>
                <c:pt idx="1379">
                  <c:v>1268.45</c:v>
                </c:pt>
                <c:pt idx="1380">
                  <c:v>1280.0999999999999</c:v>
                </c:pt>
                <c:pt idx="1381">
                  <c:v>1296.67</c:v>
                </c:pt>
                <c:pt idx="1382">
                  <c:v>1307.4100000000001</c:v>
                </c:pt>
                <c:pt idx="1383">
                  <c:v>1320.64</c:v>
                </c:pt>
                <c:pt idx="1384">
                  <c:v>1339.67</c:v>
                </c:pt>
                <c:pt idx="1385">
                  <c:v>1337.88</c:v>
                </c:pt>
                <c:pt idx="1386">
                  <c:v>1339.22</c:v>
                </c:pt>
                <c:pt idx="1387">
                  <c:v>1353.22</c:v>
                </c:pt>
                <c:pt idx="1388">
                  <c:v>1343.8</c:v>
                </c:pt>
                <c:pt idx="1389">
                  <c:v>1319.49</c:v>
                </c:pt>
                <c:pt idx="1390">
                  <c:v>1313.64</c:v>
                </c:pt>
                <c:pt idx="1391">
                  <c:v>1317.72</c:v>
                </c:pt>
                <c:pt idx="1392">
                  <c:v>1308.8699999999999</c:v>
                </c:pt>
                <c:pt idx="1393">
                  <c:v>1316.14</c:v>
                </c:pt>
                <c:pt idx="1394">
                  <c:v>1305.44</c:v>
                </c:pt>
                <c:pt idx="1395">
                  <c:v>1326.73</c:v>
                </c:pt>
                <c:pt idx="1396">
                  <c:v>1325.84</c:v>
                </c:pt>
                <c:pt idx="1397">
                  <c:v>1343.8</c:v>
                </c:pt>
                <c:pt idx="1398">
                  <c:v>1345.02</c:v>
                </c:pt>
                <c:pt idx="1399">
                  <c:v>1337.43</c:v>
                </c:pt>
                <c:pt idx="1400">
                  <c:v>1331.94</c:v>
                </c:pt>
                <c:pt idx="1401">
                  <c:v>1304.8900000000001</c:v>
                </c:pt>
                <c:pt idx="1402">
                  <c:v>1300.67</c:v>
                </c:pt>
                <c:pt idx="1403">
                  <c:v>1292.28</c:v>
                </c:pt>
                <c:pt idx="1404">
                  <c:v>1286.94</c:v>
                </c:pt>
                <c:pt idx="1405">
                  <c:v>1254.05</c:v>
                </c:pt>
                <c:pt idx="1406">
                  <c:v>1260.3399999999999</c:v>
                </c:pt>
                <c:pt idx="1407">
                  <c:v>1200.07</c:v>
                </c:pt>
                <c:pt idx="1408">
                  <c:v>1199.3800000000001</c:v>
                </c:pt>
                <c:pt idx="1409">
                  <c:v>1119.46</c:v>
                </c:pt>
                <c:pt idx="1410">
                  <c:v>1172.53</c:v>
                </c:pt>
                <c:pt idx="1411">
                  <c:v>1120.76</c:v>
                </c:pt>
                <c:pt idx="1412">
                  <c:v>1172.6400000000001</c:v>
                </c:pt>
                <c:pt idx="1413">
                  <c:v>1178.81</c:v>
                </c:pt>
                <c:pt idx="1414">
                  <c:v>1204.49</c:v>
                </c:pt>
                <c:pt idx="1415">
                  <c:v>1192.76</c:v>
                </c:pt>
                <c:pt idx="1416">
                  <c:v>1193.8900000000001</c:v>
                </c:pt>
                <c:pt idx="1417">
                  <c:v>1140.6500000000001</c:v>
                </c:pt>
                <c:pt idx="1418">
                  <c:v>1123.53</c:v>
                </c:pt>
                <c:pt idx="1419">
                  <c:v>1123.82</c:v>
                </c:pt>
                <c:pt idx="1420">
                  <c:v>1162.3499999999999</c:v>
                </c:pt>
                <c:pt idx="1421">
                  <c:v>1177.5999999999999</c:v>
                </c:pt>
                <c:pt idx="1422">
                  <c:v>1159.27</c:v>
                </c:pt>
                <c:pt idx="1423">
                  <c:v>1176.8</c:v>
                </c:pt>
                <c:pt idx="1424">
                  <c:v>1210.08</c:v>
                </c:pt>
                <c:pt idx="1425">
                  <c:v>1212.92</c:v>
                </c:pt>
                <c:pt idx="1426">
                  <c:v>1218.8900000000001</c:v>
                </c:pt>
                <c:pt idx="1427">
                  <c:v>1204.42</c:v>
                </c:pt>
                <c:pt idx="1428">
                  <c:v>1173.97</c:v>
                </c:pt>
                <c:pt idx="1429">
                  <c:v>1165.24</c:v>
                </c:pt>
                <c:pt idx="1430">
                  <c:v>1198.6199999999999</c:v>
                </c:pt>
                <c:pt idx="1431">
                  <c:v>1185.9000000000001</c:v>
                </c:pt>
                <c:pt idx="1432">
                  <c:v>1154.23</c:v>
                </c:pt>
                <c:pt idx="1433">
                  <c:v>1162.27</c:v>
                </c:pt>
                <c:pt idx="1434">
                  <c:v>1172.8699999999999</c:v>
                </c:pt>
                <c:pt idx="1435">
                  <c:v>1188.68</c:v>
                </c:pt>
                <c:pt idx="1436">
                  <c:v>1209.1099999999999</c:v>
                </c:pt>
                <c:pt idx="1437">
                  <c:v>1216.01</c:v>
                </c:pt>
                <c:pt idx="1438">
                  <c:v>1204.0899999999999</c:v>
                </c:pt>
                <c:pt idx="1439">
                  <c:v>1202.0899999999999</c:v>
                </c:pt>
                <c:pt idx="1440">
                  <c:v>1166.76</c:v>
                </c:pt>
                <c:pt idx="1441">
                  <c:v>1129.56</c:v>
                </c:pt>
                <c:pt idx="1442">
                  <c:v>1136.43</c:v>
                </c:pt>
                <c:pt idx="1443">
                  <c:v>1162.95</c:v>
                </c:pt>
                <c:pt idx="1444">
                  <c:v>1175.3800000000001</c:v>
                </c:pt>
                <c:pt idx="1445">
                  <c:v>1151.06</c:v>
                </c:pt>
                <c:pt idx="1446">
                  <c:v>1160.4000000000001</c:v>
                </c:pt>
                <c:pt idx="1447">
                  <c:v>1131.42</c:v>
                </c:pt>
                <c:pt idx="1448">
                  <c:v>1099.23</c:v>
                </c:pt>
                <c:pt idx="1449">
                  <c:v>1123.95</c:v>
                </c:pt>
                <c:pt idx="1450">
                  <c:v>1144.03</c:v>
                </c:pt>
                <c:pt idx="1451">
                  <c:v>1164.97</c:v>
                </c:pt>
                <c:pt idx="1452">
                  <c:v>1155.46</c:v>
                </c:pt>
                <c:pt idx="1453">
                  <c:v>1194.8900000000001</c:v>
                </c:pt>
                <c:pt idx="1454">
                  <c:v>1195.54</c:v>
                </c:pt>
                <c:pt idx="1455">
                  <c:v>1207.25</c:v>
                </c:pt>
                <c:pt idx="1456">
                  <c:v>1203.6600000000001</c:v>
                </c:pt>
                <c:pt idx="1457">
                  <c:v>1224.58</c:v>
                </c:pt>
                <c:pt idx="1458">
                  <c:v>1200.8599999999999</c:v>
                </c:pt>
                <c:pt idx="1459">
                  <c:v>1225.3800000000001</c:v>
                </c:pt>
                <c:pt idx="1460">
                  <c:v>1209.8800000000001</c:v>
                </c:pt>
                <c:pt idx="1461">
                  <c:v>1215.3900000000001</c:v>
                </c:pt>
                <c:pt idx="1462">
                  <c:v>1238.25</c:v>
                </c:pt>
                <c:pt idx="1463">
                  <c:v>1254.19</c:v>
                </c:pt>
                <c:pt idx="1464">
                  <c:v>1229.05</c:v>
                </c:pt>
                <c:pt idx="1465">
                  <c:v>1242</c:v>
                </c:pt>
                <c:pt idx="1466">
                  <c:v>1284.5899999999999</c:v>
                </c:pt>
                <c:pt idx="1467">
                  <c:v>1285.0899999999999</c:v>
                </c:pt>
                <c:pt idx="1468">
                  <c:v>1253.3</c:v>
                </c:pt>
                <c:pt idx="1469">
                  <c:v>1218.28</c:v>
                </c:pt>
                <c:pt idx="1470">
                  <c:v>1237.9000000000001</c:v>
                </c:pt>
                <c:pt idx="1471">
                  <c:v>1261.1500000000001</c:v>
                </c:pt>
                <c:pt idx="1472">
                  <c:v>1253.23</c:v>
                </c:pt>
                <c:pt idx="1473">
                  <c:v>1261.1199999999999</c:v>
                </c:pt>
                <c:pt idx="1474">
                  <c:v>1275.92</c:v>
                </c:pt>
                <c:pt idx="1475">
                  <c:v>1229.0999999999999</c:v>
                </c:pt>
                <c:pt idx="1476">
                  <c:v>1239.69</c:v>
                </c:pt>
                <c:pt idx="1477">
                  <c:v>1263.8499999999999</c:v>
                </c:pt>
                <c:pt idx="1478">
                  <c:v>1251.78</c:v>
                </c:pt>
                <c:pt idx="1479">
                  <c:v>1257.81</c:v>
                </c:pt>
                <c:pt idx="1480">
                  <c:v>1236.9100000000001</c:v>
                </c:pt>
                <c:pt idx="1481">
                  <c:v>1216.1300000000001</c:v>
                </c:pt>
                <c:pt idx="1482">
                  <c:v>1215.6500000000001</c:v>
                </c:pt>
                <c:pt idx="1483">
                  <c:v>1192.98</c:v>
                </c:pt>
                <c:pt idx="1484">
                  <c:v>1188.04</c:v>
                </c:pt>
                <c:pt idx="1485">
                  <c:v>1161.79</c:v>
                </c:pt>
                <c:pt idx="1486">
                  <c:v>1158.67</c:v>
                </c:pt>
                <c:pt idx="1487">
                  <c:v>1192.55</c:v>
                </c:pt>
                <c:pt idx="1488">
                  <c:v>1195.19</c:v>
                </c:pt>
                <c:pt idx="1489">
                  <c:v>1246.96</c:v>
                </c:pt>
                <c:pt idx="1490">
                  <c:v>1244.58</c:v>
                </c:pt>
                <c:pt idx="1491">
                  <c:v>1244.28</c:v>
                </c:pt>
                <c:pt idx="1492">
                  <c:v>1257.08</c:v>
                </c:pt>
                <c:pt idx="1493">
                  <c:v>1258.47</c:v>
                </c:pt>
                <c:pt idx="1494">
                  <c:v>1261.01</c:v>
                </c:pt>
                <c:pt idx="1495">
                  <c:v>1234.3499999999999</c:v>
                </c:pt>
                <c:pt idx="1496">
                  <c:v>1255.19</c:v>
                </c:pt>
                <c:pt idx="1497">
                  <c:v>1236.47</c:v>
                </c:pt>
                <c:pt idx="1498">
                  <c:v>1225.73</c:v>
                </c:pt>
                <c:pt idx="1499">
                  <c:v>1211.82</c:v>
                </c:pt>
                <c:pt idx="1500">
                  <c:v>1215.75</c:v>
                </c:pt>
                <c:pt idx="1501">
                  <c:v>1219.6600000000001</c:v>
                </c:pt>
                <c:pt idx="1502">
                  <c:v>1205.3499999999999</c:v>
                </c:pt>
                <c:pt idx="1503">
                  <c:v>1241.3</c:v>
                </c:pt>
                <c:pt idx="1504">
                  <c:v>1243.72</c:v>
                </c:pt>
                <c:pt idx="1505">
                  <c:v>1254</c:v>
                </c:pt>
                <c:pt idx="1506">
                  <c:v>1265.33</c:v>
                </c:pt>
                <c:pt idx="1507">
                  <c:v>1265.43</c:v>
                </c:pt>
                <c:pt idx="1508">
                  <c:v>1249.6400000000001</c:v>
                </c:pt>
                <c:pt idx="1509">
                  <c:v>1263.02</c:v>
                </c:pt>
                <c:pt idx="1510">
                  <c:v>1257.5999999999999</c:v>
                </c:pt>
                <c:pt idx="1511">
                  <c:v>1277.06</c:v>
                </c:pt>
                <c:pt idx="1512">
                  <c:v>1277.3</c:v>
                </c:pt>
                <c:pt idx="1513">
                  <c:v>1281.06</c:v>
                </c:pt>
                <c:pt idx="1514">
                  <c:v>1277.81</c:v>
                </c:pt>
                <c:pt idx="1515">
                  <c:v>1280.7</c:v>
                </c:pt>
                <c:pt idx="1516">
                  <c:v>1292.08</c:v>
                </c:pt>
                <c:pt idx="1517">
                  <c:v>1292.48</c:v>
                </c:pt>
                <c:pt idx="1518">
                  <c:v>1295.5</c:v>
                </c:pt>
                <c:pt idx="1519">
                  <c:v>1289.0899999999999</c:v>
                </c:pt>
                <c:pt idx="1520">
                  <c:v>1293.67</c:v>
                </c:pt>
                <c:pt idx="1521">
                  <c:v>1308.04</c:v>
                </c:pt>
                <c:pt idx="1522">
                  <c:v>1314.5</c:v>
                </c:pt>
                <c:pt idx="1523">
                  <c:v>1315.38</c:v>
                </c:pt>
                <c:pt idx="1524">
                  <c:v>1316</c:v>
                </c:pt>
                <c:pt idx="1525">
                  <c:v>1314.65</c:v>
                </c:pt>
                <c:pt idx="1526">
                  <c:v>1326.05</c:v>
                </c:pt>
                <c:pt idx="1527">
                  <c:v>1318.43</c:v>
                </c:pt>
                <c:pt idx="1528">
                  <c:v>1316.33</c:v>
                </c:pt>
                <c:pt idx="1529">
                  <c:v>1313.01</c:v>
                </c:pt>
                <c:pt idx="1530">
                  <c:v>1312.41</c:v>
                </c:pt>
                <c:pt idx="1531">
                  <c:v>1324.09</c:v>
                </c:pt>
                <c:pt idx="1532">
                  <c:v>1325.54</c:v>
                </c:pt>
                <c:pt idx="1533">
                  <c:v>1344.9</c:v>
                </c:pt>
                <c:pt idx="1534">
                  <c:v>1344.33</c:v>
                </c:pt>
                <c:pt idx="1535">
                  <c:v>1347.05</c:v>
                </c:pt>
                <c:pt idx="1536">
                  <c:v>1349.96</c:v>
                </c:pt>
                <c:pt idx="1537">
                  <c:v>1351.95</c:v>
                </c:pt>
                <c:pt idx="1538">
                  <c:v>1342.64</c:v>
                </c:pt>
                <c:pt idx="1539">
                  <c:v>1351.77</c:v>
                </c:pt>
                <c:pt idx="1540">
                  <c:v>1350.5</c:v>
                </c:pt>
                <c:pt idx="1541">
                  <c:v>1343.23</c:v>
                </c:pt>
                <c:pt idx="1542">
                  <c:v>1358.04</c:v>
                </c:pt>
                <c:pt idx="1543">
                  <c:v>1361.23</c:v>
                </c:pt>
                <c:pt idx="1544">
                  <c:v>1362.21</c:v>
                </c:pt>
                <c:pt idx="1545">
                  <c:v>1357.66</c:v>
                </c:pt>
                <c:pt idx="1546">
                  <c:v>1363.46</c:v>
                </c:pt>
                <c:pt idx="1547">
                  <c:v>1365.74</c:v>
                </c:pt>
                <c:pt idx="1548">
                  <c:v>1367.59</c:v>
                </c:pt>
                <c:pt idx="1549">
                  <c:v>1372.18</c:v>
                </c:pt>
                <c:pt idx="1550">
                  <c:v>1365.68</c:v>
                </c:pt>
                <c:pt idx="1551">
                  <c:v>1374.09</c:v>
                </c:pt>
                <c:pt idx="1552">
                  <c:v>1369.63</c:v>
                </c:pt>
                <c:pt idx="1553">
                  <c:v>1364.33</c:v>
                </c:pt>
                <c:pt idx="1554">
                  <c:v>1343.36</c:v>
                </c:pt>
                <c:pt idx="1555">
                  <c:v>1352.63</c:v>
                </c:pt>
                <c:pt idx="1556">
                  <c:v>1365.91</c:v>
                </c:pt>
                <c:pt idx="1557">
                  <c:v>1370.87</c:v>
                </c:pt>
                <c:pt idx="1558">
                  <c:v>1371.09</c:v>
                </c:pt>
                <c:pt idx="1559">
                  <c:v>1395.95</c:v>
                </c:pt>
                <c:pt idx="1560">
                  <c:v>1394.28</c:v>
                </c:pt>
                <c:pt idx="1561">
                  <c:v>1402.6</c:v>
                </c:pt>
                <c:pt idx="1562">
                  <c:v>1404.17</c:v>
                </c:pt>
                <c:pt idx="1563">
                  <c:v>1409.75</c:v>
                </c:pt>
                <c:pt idx="1564">
                  <c:v>1405.52</c:v>
                </c:pt>
                <c:pt idx="1565">
                  <c:v>1402.89</c:v>
                </c:pt>
                <c:pt idx="1566">
                  <c:v>1392.78</c:v>
                </c:pt>
                <c:pt idx="1567">
                  <c:v>1397.11</c:v>
                </c:pt>
                <c:pt idx="1568">
                  <c:v>1416.51</c:v>
                </c:pt>
                <c:pt idx="1569">
                  <c:v>1412.52</c:v>
                </c:pt>
                <c:pt idx="1570">
                  <c:v>1405.54</c:v>
                </c:pt>
                <c:pt idx="1571">
                  <c:v>1403.28</c:v>
                </c:pt>
                <c:pt idx="1572">
                  <c:v>1408.47</c:v>
                </c:pt>
                <c:pt idx="1573">
                  <c:v>1419.04</c:v>
                </c:pt>
                <c:pt idx="1574">
                  <c:v>1413.38</c:v>
                </c:pt>
                <c:pt idx="1575">
                  <c:v>1398.96</c:v>
                </c:pt>
                <c:pt idx="1576">
                  <c:v>1398.08</c:v>
                </c:pt>
                <c:pt idx="1577">
                  <c:v>1382.2</c:v>
                </c:pt>
                <c:pt idx="1578">
                  <c:v>1358.59</c:v>
                </c:pt>
                <c:pt idx="1579">
                  <c:v>1368.71</c:v>
                </c:pt>
                <c:pt idx="1580">
                  <c:v>1387.57</c:v>
                </c:pt>
                <c:pt idx="1581">
                  <c:v>1370.26</c:v>
                </c:pt>
                <c:pt idx="1582">
                  <c:v>1369.57</c:v>
                </c:pt>
                <c:pt idx="1583">
                  <c:v>1390.78</c:v>
                </c:pt>
                <c:pt idx="1584">
                  <c:v>1385.14</c:v>
                </c:pt>
                <c:pt idx="1585">
                  <c:v>1376.92</c:v>
                </c:pt>
                <c:pt idx="1586">
                  <c:v>1378.53</c:v>
                </c:pt>
                <c:pt idx="1587">
                  <c:v>1366.94</c:v>
                </c:pt>
                <c:pt idx="1588">
                  <c:v>1371.97</c:v>
                </c:pt>
                <c:pt idx="1589">
                  <c:v>1390.69</c:v>
                </c:pt>
                <c:pt idx="1590">
                  <c:v>1399.98</c:v>
                </c:pt>
                <c:pt idx="1591">
                  <c:v>1403.36</c:v>
                </c:pt>
                <c:pt idx="1592">
                  <c:v>1397.91</c:v>
                </c:pt>
                <c:pt idx="1593">
                  <c:v>1405.82</c:v>
                </c:pt>
                <c:pt idx="1594">
                  <c:v>1402.31</c:v>
                </c:pt>
                <c:pt idx="1595">
                  <c:v>1391.57</c:v>
                </c:pt>
                <c:pt idx="1596">
                  <c:v>1369.1</c:v>
                </c:pt>
                <c:pt idx="1597">
                  <c:v>1369.58</c:v>
                </c:pt>
                <c:pt idx="1598">
                  <c:v>1363.72</c:v>
                </c:pt>
                <c:pt idx="1599">
                  <c:v>1354.58</c:v>
                </c:pt>
                <c:pt idx="1600">
                  <c:v>1357.99</c:v>
                </c:pt>
                <c:pt idx="1601">
                  <c:v>1353.39</c:v>
                </c:pt>
                <c:pt idx="1602">
                  <c:v>1338.35</c:v>
                </c:pt>
                <c:pt idx="1603">
                  <c:v>1330.66</c:v>
                </c:pt>
                <c:pt idx="1604">
                  <c:v>1324.8</c:v>
                </c:pt>
                <c:pt idx="1605">
                  <c:v>1304.8599999999999</c:v>
                </c:pt>
                <c:pt idx="1606">
                  <c:v>1295.22</c:v>
                </c:pt>
                <c:pt idx="1607">
                  <c:v>1315.99</c:v>
                </c:pt>
                <c:pt idx="1608">
                  <c:v>1316.63</c:v>
                </c:pt>
                <c:pt idx="1609">
                  <c:v>1318.86</c:v>
                </c:pt>
                <c:pt idx="1610">
                  <c:v>1320.68</c:v>
                </c:pt>
                <c:pt idx="1611">
                  <c:v>1317.82</c:v>
                </c:pt>
                <c:pt idx="1612">
                  <c:v>1332.42</c:v>
                </c:pt>
                <c:pt idx="1613">
                  <c:v>1313.32</c:v>
                </c:pt>
                <c:pt idx="1614">
                  <c:v>1310.33</c:v>
                </c:pt>
                <c:pt idx="1615">
                  <c:v>1278.04</c:v>
                </c:pt>
                <c:pt idx="1616">
                  <c:v>1278.18</c:v>
                </c:pt>
                <c:pt idx="1617">
                  <c:v>1285.5</c:v>
                </c:pt>
                <c:pt idx="1618">
                  <c:v>1315.13</c:v>
                </c:pt>
                <c:pt idx="1619">
                  <c:v>1314.99</c:v>
                </c:pt>
                <c:pt idx="1620">
                  <c:v>1325.66</c:v>
                </c:pt>
                <c:pt idx="1621">
                  <c:v>1308.93</c:v>
                </c:pt>
                <c:pt idx="1622">
                  <c:v>1324.18</c:v>
                </c:pt>
                <c:pt idx="1623">
                  <c:v>1314.88</c:v>
                </c:pt>
                <c:pt idx="1624">
                  <c:v>1329.1</c:v>
                </c:pt>
                <c:pt idx="1625">
                  <c:v>1342.84</c:v>
                </c:pt>
                <c:pt idx="1626">
                  <c:v>1344.78</c:v>
                </c:pt>
                <c:pt idx="1627">
                  <c:v>1357.98</c:v>
                </c:pt>
                <c:pt idx="1628">
                  <c:v>1355.69</c:v>
                </c:pt>
                <c:pt idx="1629">
                  <c:v>1325.51</c:v>
                </c:pt>
                <c:pt idx="1630">
                  <c:v>1335.02</c:v>
                </c:pt>
                <c:pt idx="1631">
                  <c:v>1313.72</c:v>
                </c:pt>
                <c:pt idx="1632">
                  <c:v>1319.99</c:v>
                </c:pt>
                <c:pt idx="1633">
                  <c:v>1331.85</c:v>
                </c:pt>
                <c:pt idx="1634">
                  <c:v>1329.04</c:v>
                </c:pt>
                <c:pt idx="1635">
                  <c:v>1362.16</c:v>
                </c:pt>
                <c:pt idx="1636">
                  <c:v>1365.51</c:v>
                </c:pt>
                <c:pt idx="1637">
                  <c:v>1374.02</c:v>
                </c:pt>
                <c:pt idx="1638">
                  <c:v>1367.58</c:v>
                </c:pt>
                <c:pt idx="1639">
                  <c:v>1354.68</c:v>
                </c:pt>
                <c:pt idx="1640">
                  <c:v>1352.46</c:v>
                </c:pt>
                <c:pt idx="1641">
                  <c:v>1341.47</c:v>
                </c:pt>
                <c:pt idx="1642">
                  <c:v>1341.45</c:v>
                </c:pt>
                <c:pt idx="1643">
                  <c:v>1334.76</c:v>
                </c:pt>
                <c:pt idx="1644">
                  <c:v>1356.78</c:v>
                </c:pt>
                <c:pt idx="1645">
                  <c:v>1353.64</c:v>
                </c:pt>
                <c:pt idx="1646">
                  <c:v>1363.67</c:v>
                </c:pt>
                <c:pt idx="1647">
                  <c:v>1372.78</c:v>
                </c:pt>
                <c:pt idx="1648">
                  <c:v>1376.51</c:v>
                </c:pt>
                <c:pt idx="1649">
                  <c:v>1362.66</c:v>
                </c:pt>
                <c:pt idx="1650">
                  <c:v>1350.52</c:v>
                </c:pt>
                <c:pt idx="1651">
                  <c:v>1338.31</c:v>
                </c:pt>
                <c:pt idx="1652">
                  <c:v>1337.89</c:v>
                </c:pt>
                <c:pt idx="1653">
                  <c:v>1360.02</c:v>
                </c:pt>
                <c:pt idx="1654">
                  <c:v>1385.97</c:v>
                </c:pt>
                <c:pt idx="1655">
                  <c:v>1385.3</c:v>
                </c:pt>
                <c:pt idx="1656">
                  <c:v>1379.32</c:v>
                </c:pt>
                <c:pt idx="1657">
                  <c:v>1375.14</c:v>
                </c:pt>
                <c:pt idx="1658">
                  <c:v>1365</c:v>
                </c:pt>
                <c:pt idx="1659">
                  <c:v>1390.99</c:v>
                </c:pt>
                <c:pt idx="1660">
                  <c:v>1394.23</c:v>
                </c:pt>
                <c:pt idx="1661">
                  <c:v>1401.35</c:v>
                </c:pt>
                <c:pt idx="1662">
                  <c:v>1402.22</c:v>
                </c:pt>
                <c:pt idx="1663">
                  <c:v>1402.8</c:v>
                </c:pt>
                <c:pt idx="1664">
                  <c:v>1405.87</c:v>
                </c:pt>
                <c:pt idx="1665">
                  <c:v>1404.11</c:v>
                </c:pt>
                <c:pt idx="1666">
                  <c:v>1403.93</c:v>
                </c:pt>
                <c:pt idx="1667">
                  <c:v>1405.53</c:v>
                </c:pt>
                <c:pt idx="1668">
                  <c:v>1415.51</c:v>
                </c:pt>
                <c:pt idx="1669">
                  <c:v>1418.16</c:v>
                </c:pt>
                <c:pt idx="1670">
                  <c:v>1418.13</c:v>
                </c:pt>
                <c:pt idx="1671">
                  <c:v>1413.17</c:v>
                </c:pt>
                <c:pt idx="1672">
                  <c:v>1413.49</c:v>
                </c:pt>
                <c:pt idx="1673">
                  <c:v>1402.08</c:v>
                </c:pt>
                <c:pt idx="1674">
                  <c:v>1411.13</c:v>
                </c:pt>
                <c:pt idx="1675">
                  <c:v>1410.44</c:v>
                </c:pt>
                <c:pt idx="1676">
                  <c:v>1409.3</c:v>
                </c:pt>
                <c:pt idx="1677">
                  <c:v>1410.49</c:v>
                </c:pt>
                <c:pt idx="1678">
                  <c:v>1399.48</c:v>
                </c:pt>
                <c:pt idx="1679">
                  <c:v>1406.58</c:v>
                </c:pt>
                <c:pt idx="1680">
                  <c:v>1404.94</c:v>
                </c:pt>
                <c:pt idx="1681">
                  <c:v>1403.44</c:v>
                </c:pt>
                <c:pt idx="1682">
                  <c:v>1432.12</c:v>
                </c:pt>
                <c:pt idx="1683">
                  <c:v>1437.92</c:v>
                </c:pt>
                <c:pt idx="1684">
                  <c:v>1429.08</c:v>
                </c:pt>
                <c:pt idx="1685">
                  <c:v>1433.56</c:v>
                </c:pt>
                <c:pt idx="1686">
                  <c:v>1436.56</c:v>
                </c:pt>
                <c:pt idx="1687">
                  <c:v>1459.99</c:v>
                </c:pt>
                <c:pt idx="1688">
                  <c:v>1465.77</c:v>
                </c:pt>
                <c:pt idx="1689">
                  <c:v>1461.19</c:v>
                </c:pt>
                <c:pt idx="1690">
                  <c:v>1459.32</c:v>
                </c:pt>
                <c:pt idx="1691">
                  <c:v>1461.05</c:v>
                </c:pt>
                <c:pt idx="1692">
                  <c:v>1460.26</c:v>
                </c:pt>
                <c:pt idx="1693">
                  <c:v>1460.15</c:v>
                </c:pt>
                <c:pt idx="1694">
                  <c:v>1456.89</c:v>
                </c:pt>
                <c:pt idx="1695">
                  <c:v>1441.59</c:v>
                </c:pt>
                <c:pt idx="1696">
                  <c:v>1433.32</c:v>
                </c:pt>
                <c:pt idx="1697">
                  <c:v>1447.15</c:v>
                </c:pt>
                <c:pt idx="1698">
                  <c:v>1440.67</c:v>
                </c:pt>
                <c:pt idx="1699">
                  <c:v>1444.49</c:v>
                </c:pt>
                <c:pt idx="1700">
                  <c:v>1445.75</c:v>
                </c:pt>
                <c:pt idx="1701">
                  <c:v>1450.99</c:v>
                </c:pt>
                <c:pt idx="1702">
                  <c:v>1461.4</c:v>
                </c:pt>
                <c:pt idx="1703">
                  <c:v>1460.93</c:v>
                </c:pt>
                <c:pt idx="1704">
                  <c:v>1455.88</c:v>
                </c:pt>
                <c:pt idx="1705">
                  <c:v>1441.48</c:v>
                </c:pt>
                <c:pt idx="1706">
                  <c:v>1432.56</c:v>
                </c:pt>
                <c:pt idx="1707">
                  <c:v>1432.84</c:v>
                </c:pt>
                <c:pt idx="1708">
                  <c:v>1428.59</c:v>
                </c:pt>
                <c:pt idx="1709">
                  <c:v>1440.13</c:v>
                </c:pt>
                <c:pt idx="1710">
                  <c:v>1454.92</c:v>
                </c:pt>
                <c:pt idx="1711">
                  <c:v>1460.91</c:v>
                </c:pt>
                <c:pt idx="1712">
                  <c:v>1457.34</c:v>
                </c:pt>
                <c:pt idx="1713">
                  <c:v>1433.19</c:v>
                </c:pt>
                <c:pt idx="1714">
                  <c:v>1433.82</c:v>
                </c:pt>
                <c:pt idx="1715">
                  <c:v>1413.11</c:v>
                </c:pt>
                <c:pt idx="1716">
                  <c:v>1408.75</c:v>
                </c:pt>
                <c:pt idx="1717">
                  <c:v>1412.97</c:v>
                </c:pt>
                <c:pt idx="1718">
                  <c:v>1411.94</c:v>
                </c:pt>
                <c:pt idx="1719">
                  <c:v>1412.16</c:v>
                </c:pt>
                <c:pt idx="1720">
                  <c:v>1427.59</c:v>
                </c:pt>
                <c:pt idx="1721">
                  <c:v>1414.2</c:v>
                </c:pt>
                <c:pt idx="1722">
                  <c:v>1417.26</c:v>
                </c:pt>
                <c:pt idx="1723">
                  <c:v>1428.39</c:v>
                </c:pt>
                <c:pt idx="1724">
                  <c:v>1394.53</c:v>
                </c:pt>
                <c:pt idx="1725">
                  <c:v>1377.51</c:v>
                </c:pt>
                <c:pt idx="1726">
                  <c:v>1379.85</c:v>
                </c:pt>
                <c:pt idx="1727">
                  <c:v>1380.03</c:v>
                </c:pt>
                <c:pt idx="1728">
                  <c:v>1374.53</c:v>
                </c:pt>
                <c:pt idx="1729">
                  <c:v>1355.49</c:v>
                </c:pt>
                <c:pt idx="1730">
                  <c:v>1353.33</c:v>
                </c:pt>
                <c:pt idx="1731">
                  <c:v>1359.88</c:v>
                </c:pt>
                <c:pt idx="1732">
                  <c:v>1386.89</c:v>
                </c:pt>
                <c:pt idx="1733">
                  <c:v>1387.81</c:v>
                </c:pt>
                <c:pt idx="1734">
                  <c:v>1391.03</c:v>
                </c:pt>
                <c:pt idx="1735">
                  <c:v>1409.15</c:v>
                </c:pt>
                <c:pt idx="1736">
                  <c:v>1406.29</c:v>
                </c:pt>
                <c:pt idx="1737">
                  <c:v>1398.94</c:v>
                </c:pt>
                <c:pt idx="1738">
                  <c:v>1409.93</c:v>
                </c:pt>
                <c:pt idx="1739">
                  <c:v>1415.95</c:v>
                </c:pt>
                <c:pt idx="1740">
                  <c:v>1416.18</c:v>
                </c:pt>
                <c:pt idx="1741">
                  <c:v>1409.46</c:v>
                </c:pt>
                <c:pt idx="1742">
                  <c:v>1407.05</c:v>
                </c:pt>
                <c:pt idx="1743">
                  <c:v>1409.28</c:v>
                </c:pt>
                <c:pt idx="1744">
                  <c:v>1413.94</c:v>
                </c:pt>
                <c:pt idx="1745">
                  <c:v>1418.07</c:v>
                </c:pt>
                <c:pt idx="1746">
                  <c:v>1418.55</c:v>
                </c:pt>
                <c:pt idx="1747">
                  <c:v>1427.84</c:v>
                </c:pt>
                <c:pt idx="1748">
                  <c:v>1428.48</c:v>
                </c:pt>
                <c:pt idx="1749">
                  <c:v>1419.45</c:v>
                </c:pt>
                <c:pt idx="1750">
                  <c:v>1413.58</c:v>
                </c:pt>
                <c:pt idx="1751">
                  <c:v>1430.36</c:v>
                </c:pt>
                <c:pt idx="1752">
                  <c:v>1446.79</c:v>
                </c:pt>
                <c:pt idx="1753">
                  <c:v>1435.81</c:v>
                </c:pt>
                <c:pt idx="1754">
                  <c:v>1443.69</c:v>
                </c:pt>
                <c:pt idx="1755">
                  <c:v>1430.15</c:v>
                </c:pt>
                <c:pt idx="1756">
                  <c:v>1426.66</c:v>
                </c:pt>
                <c:pt idx="1757">
                  <c:v>1419.83</c:v>
                </c:pt>
                <c:pt idx="1758">
                  <c:v>1418.1</c:v>
                </c:pt>
                <c:pt idx="1759">
                  <c:v>1402.43</c:v>
                </c:pt>
                <c:pt idx="1760">
                  <c:v>1426.19</c:v>
                </c:pt>
                <c:pt idx="1761">
                  <c:v>1462.42</c:v>
                </c:pt>
                <c:pt idx="1762">
                  <c:v>1459.37</c:v>
                </c:pt>
                <c:pt idx="1763">
                  <c:v>1466.47</c:v>
                </c:pt>
                <c:pt idx="1764">
                  <c:v>1461.89</c:v>
                </c:pt>
                <c:pt idx="1765">
                  <c:v>1457.15</c:v>
                </c:pt>
                <c:pt idx="1766">
                  <c:v>1461.02</c:v>
                </c:pt>
                <c:pt idx="1767">
                  <c:v>1472.12</c:v>
                </c:pt>
                <c:pt idx="1768">
                  <c:v>1472.05</c:v>
                </c:pt>
                <c:pt idx="1769">
                  <c:v>1470.68</c:v>
                </c:pt>
                <c:pt idx="1770">
                  <c:v>1472.34</c:v>
                </c:pt>
                <c:pt idx="1771">
                  <c:v>1472.63</c:v>
                </c:pt>
                <c:pt idx="1772">
                  <c:v>1480.94</c:v>
                </c:pt>
                <c:pt idx="1773">
                  <c:v>1485.98</c:v>
                </c:pt>
                <c:pt idx="1774">
                  <c:v>1492.56</c:v>
                </c:pt>
                <c:pt idx="1775">
                  <c:v>1494.81</c:v>
                </c:pt>
                <c:pt idx="1776">
                  <c:v>1494.82</c:v>
                </c:pt>
                <c:pt idx="1777">
                  <c:v>1502.96</c:v>
                </c:pt>
                <c:pt idx="1778">
                  <c:v>1500.18</c:v>
                </c:pt>
                <c:pt idx="1779">
                  <c:v>1507.84</c:v>
                </c:pt>
                <c:pt idx="1780">
                  <c:v>1501.96</c:v>
                </c:pt>
                <c:pt idx="1781">
                  <c:v>1498.11</c:v>
                </c:pt>
                <c:pt idx="1782">
                  <c:v>1513.17</c:v>
                </c:pt>
                <c:pt idx="1783">
                  <c:v>1495.71</c:v>
                </c:pt>
                <c:pt idx="1784">
                  <c:v>1511.29</c:v>
                </c:pt>
                <c:pt idx="1785">
                  <c:v>1512.12</c:v>
                </c:pt>
                <c:pt idx="1786">
                  <c:v>1509.39</c:v>
                </c:pt>
                <c:pt idx="1787">
                  <c:v>1517.93</c:v>
                </c:pt>
                <c:pt idx="1788">
                  <c:v>1517.01</c:v>
                </c:pt>
                <c:pt idx="1789">
                  <c:v>1519.43</c:v>
                </c:pt>
                <c:pt idx="1790">
                  <c:v>1520.33</c:v>
                </c:pt>
                <c:pt idx="1791">
                  <c:v>1521.38</c:v>
                </c:pt>
                <c:pt idx="1792">
                  <c:v>1519.79</c:v>
                </c:pt>
                <c:pt idx="1793">
                  <c:v>1530.94</c:v>
                </c:pt>
                <c:pt idx="1794">
                  <c:v>1511.95</c:v>
                </c:pt>
                <c:pt idx="1795">
                  <c:v>1502.42</c:v>
                </c:pt>
                <c:pt idx="1796">
                  <c:v>1515.6</c:v>
                </c:pt>
                <c:pt idx="1797">
                  <c:v>1487.85</c:v>
                </c:pt>
                <c:pt idx="1798">
                  <c:v>1496.94</c:v>
                </c:pt>
                <c:pt idx="1799">
                  <c:v>1515.99</c:v>
                </c:pt>
                <c:pt idx="1800">
                  <c:v>1514.68</c:v>
                </c:pt>
                <c:pt idx="1801">
                  <c:v>1518.2</c:v>
                </c:pt>
                <c:pt idx="1802">
                  <c:v>1525.2</c:v>
                </c:pt>
                <c:pt idx="1803">
                  <c:v>1539.79</c:v>
                </c:pt>
                <c:pt idx="1804">
                  <c:v>1541.46</c:v>
                </c:pt>
                <c:pt idx="1805">
                  <c:v>1544.26</c:v>
                </c:pt>
                <c:pt idx="1806">
                  <c:v>1551.18</c:v>
                </c:pt>
                <c:pt idx="1807">
                  <c:v>1556.22</c:v>
                </c:pt>
                <c:pt idx="1808">
                  <c:v>1552.48</c:v>
                </c:pt>
                <c:pt idx="1809">
                  <c:v>1554.52</c:v>
                </c:pt>
                <c:pt idx="1810">
                  <c:v>1563.23</c:v>
                </c:pt>
                <c:pt idx="1811">
                  <c:v>1560.7</c:v>
                </c:pt>
                <c:pt idx="1812">
                  <c:v>1552.1</c:v>
                </c:pt>
                <c:pt idx="1813">
                  <c:v>1548.34</c:v>
                </c:pt>
                <c:pt idx="1814">
                  <c:v>1558.71</c:v>
                </c:pt>
                <c:pt idx="1815">
                  <c:v>1545.8</c:v>
                </c:pt>
                <c:pt idx="1816">
                  <c:v>1556.89</c:v>
                </c:pt>
                <c:pt idx="1817">
                  <c:v>1551.69</c:v>
                </c:pt>
                <c:pt idx="1818">
                  <c:v>1563.77</c:v>
                </c:pt>
                <c:pt idx="1819">
                  <c:v>1562.85</c:v>
                </c:pt>
                <c:pt idx="1820">
                  <c:v>1569.19</c:v>
                </c:pt>
                <c:pt idx="1821">
                  <c:v>1562.17</c:v>
                </c:pt>
                <c:pt idx="1822">
                  <c:v>1570.25</c:v>
                </c:pt>
                <c:pt idx="1823">
                  <c:v>1553.69</c:v>
                </c:pt>
                <c:pt idx="1824">
                  <c:v>1559.98</c:v>
                </c:pt>
                <c:pt idx="1825">
                  <c:v>1553.28</c:v>
                </c:pt>
                <c:pt idx="1826">
                  <c:v>1563.07</c:v>
                </c:pt>
                <c:pt idx="1827">
                  <c:v>1568.61</c:v>
                </c:pt>
                <c:pt idx="1828">
                  <c:v>1587.73</c:v>
                </c:pt>
                <c:pt idx="1829">
                  <c:v>1593.37</c:v>
                </c:pt>
                <c:pt idx="1830">
                  <c:v>1588.85</c:v>
                </c:pt>
                <c:pt idx="1831">
                  <c:v>1552.36</c:v>
                </c:pt>
                <c:pt idx="1832">
                  <c:v>1574.57</c:v>
                </c:pt>
                <c:pt idx="1833">
                  <c:v>1552.01</c:v>
                </c:pt>
                <c:pt idx="1834">
                  <c:v>1541.61</c:v>
                </c:pt>
                <c:pt idx="1835">
                  <c:v>1555.25</c:v>
                </c:pt>
                <c:pt idx="1836">
                  <c:v>1562.5</c:v>
                </c:pt>
                <c:pt idx="1837">
                  <c:v>1578.78</c:v>
                </c:pt>
                <c:pt idx="1838">
                  <c:v>1578.79</c:v>
                </c:pt>
                <c:pt idx="1839">
                  <c:v>1585.16</c:v>
                </c:pt>
                <c:pt idx="1840">
                  <c:v>1582.24</c:v>
                </c:pt>
                <c:pt idx="1841">
                  <c:v>1593.61</c:v>
                </c:pt>
                <c:pt idx="1842">
                  <c:v>1597.57</c:v>
                </c:pt>
                <c:pt idx="1843">
                  <c:v>1582.7</c:v>
                </c:pt>
                <c:pt idx="1844">
                  <c:v>1597.59</c:v>
                </c:pt>
                <c:pt idx="1845">
                  <c:v>1614.42</c:v>
                </c:pt>
                <c:pt idx="1846">
                  <c:v>1617.5</c:v>
                </c:pt>
                <c:pt idx="1847">
                  <c:v>1625.96</c:v>
                </c:pt>
                <c:pt idx="1848">
                  <c:v>1632.69</c:v>
                </c:pt>
                <c:pt idx="1849">
                  <c:v>1626.67</c:v>
                </c:pt>
                <c:pt idx="1850">
                  <c:v>1633.7</c:v>
                </c:pt>
                <c:pt idx="1851">
                  <c:v>1633.77</c:v>
                </c:pt>
                <c:pt idx="1852">
                  <c:v>1650.34</c:v>
                </c:pt>
                <c:pt idx="1853">
                  <c:v>1658.78</c:v>
                </c:pt>
                <c:pt idx="1854">
                  <c:v>1650.47</c:v>
                </c:pt>
                <c:pt idx="1855">
                  <c:v>1667.47</c:v>
                </c:pt>
                <c:pt idx="1856">
                  <c:v>1666.29</c:v>
                </c:pt>
                <c:pt idx="1857">
                  <c:v>1669.16</c:v>
                </c:pt>
                <c:pt idx="1858">
                  <c:v>1655.35</c:v>
                </c:pt>
                <c:pt idx="1859">
                  <c:v>1650.51</c:v>
                </c:pt>
                <c:pt idx="1860">
                  <c:v>1649.6</c:v>
                </c:pt>
                <c:pt idx="1861">
                  <c:v>1660.06</c:v>
                </c:pt>
                <c:pt idx="1862">
                  <c:v>1648.36</c:v>
                </c:pt>
                <c:pt idx="1863">
                  <c:v>1654.41</c:v>
                </c:pt>
                <c:pt idx="1864">
                  <c:v>1630.74</c:v>
                </c:pt>
                <c:pt idx="1865">
                  <c:v>1640.42</c:v>
                </c:pt>
                <c:pt idx="1866">
                  <c:v>1631.38</c:v>
                </c:pt>
                <c:pt idx="1867">
                  <c:v>1608.9</c:v>
                </c:pt>
                <c:pt idx="1868">
                  <c:v>1622.56</c:v>
                </c:pt>
                <c:pt idx="1869">
                  <c:v>1643.38</c:v>
                </c:pt>
                <c:pt idx="1870">
                  <c:v>1642.81</c:v>
                </c:pt>
                <c:pt idx="1871">
                  <c:v>1626.13</c:v>
                </c:pt>
                <c:pt idx="1872">
                  <c:v>1612.52</c:v>
                </c:pt>
                <c:pt idx="1873">
                  <c:v>1636.36</c:v>
                </c:pt>
                <c:pt idx="1874">
                  <c:v>1626.73</c:v>
                </c:pt>
                <c:pt idx="1875">
                  <c:v>1639.04</c:v>
                </c:pt>
                <c:pt idx="1876">
                  <c:v>1651.81</c:v>
                </c:pt>
                <c:pt idx="1877">
                  <c:v>1628.93</c:v>
                </c:pt>
                <c:pt idx="1878">
                  <c:v>1588.19</c:v>
                </c:pt>
                <c:pt idx="1879">
                  <c:v>1592.43</c:v>
                </c:pt>
                <c:pt idx="1880">
                  <c:v>1573.09</c:v>
                </c:pt>
                <c:pt idx="1881">
                  <c:v>1588.03</c:v>
                </c:pt>
                <c:pt idx="1882">
                  <c:v>1603.26</c:v>
                </c:pt>
                <c:pt idx="1883">
                  <c:v>1613.2</c:v>
                </c:pt>
                <c:pt idx="1884">
                  <c:v>1606.28</c:v>
                </c:pt>
                <c:pt idx="1885">
                  <c:v>1614.96</c:v>
                </c:pt>
                <c:pt idx="1886">
                  <c:v>1614.08</c:v>
                </c:pt>
                <c:pt idx="1887">
                  <c:v>1615.41</c:v>
                </c:pt>
                <c:pt idx="1888">
                  <c:v>1631.89</c:v>
                </c:pt>
                <c:pt idx="1889">
                  <c:v>1640.46</c:v>
                </c:pt>
                <c:pt idx="1890">
                  <c:v>1652.32</c:v>
                </c:pt>
                <c:pt idx="1891">
                  <c:v>1652.62</c:v>
                </c:pt>
                <c:pt idx="1892">
                  <c:v>1675.02</c:v>
                </c:pt>
                <c:pt idx="1893">
                  <c:v>1680.19</c:v>
                </c:pt>
                <c:pt idx="1894">
                  <c:v>1682.5</c:v>
                </c:pt>
                <c:pt idx="1895">
                  <c:v>1676.26</c:v>
                </c:pt>
                <c:pt idx="1896">
                  <c:v>1680.91</c:v>
                </c:pt>
                <c:pt idx="1897">
                  <c:v>1689.37</c:v>
                </c:pt>
                <c:pt idx="1898">
                  <c:v>1692.09</c:v>
                </c:pt>
                <c:pt idx="1899">
                  <c:v>1695.53</c:v>
                </c:pt>
                <c:pt idx="1900">
                  <c:v>1692.39</c:v>
                </c:pt>
                <c:pt idx="1901">
                  <c:v>1685.94</c:v>
                </c:pt>
                <c:pt idx="1902">
                  <c:v>1690.25</c:v>
                </c:pt>
                <c:pt idx="1903">
                  <c:v>1691.65</c:v>
                </c:pt>
                <c:pt idx="1904">
                  <c:v>1685.33</c:v>
                </c:pt>
                <c:pt idx="1905">
                  <c:v>1685.96</c:v>
                </c:pt>
                <c:pt idx="1906">
                  <c:v>1685.73</c:v>
                </c:pt>
                <c:pt idx="1907">
                  <c:v>1706.87</c:v>
                </c:pt>
                <c:pt idx="1908">
                  <c:v>1709.67</c:v>
                </c:pt>
                <c:pt idx="1909">
                  <c:v>1707.14</c:v>
                </c:pt>
                <c:pt idx="1910">
                  <c:v>1697.37</c:v>
                </c:pt>
                <c:pt idx="1911">
                  <c:v>1690.91</c:v>
                </c:pt>
                <c:pt idx="1912">
                  <c:v>1697.48</c:v>
                </c:pt>
                <c:pt idx="1913">
                  <c:v>1691.42</c:v>
                </c:pt>
                <c:pt idx="1914">
                  <c:v>1689.47</c:v>
                </c:pt>
                <c:pt idx="1915">
                  <c:v>1694.16</c:v>
                </c:pt>
                <c:pt idx="1916">
                  <c:v>1685.39</c:v>
                </c:pt>
                <c:pt idx="1917">
                  <c:v>1661.32</c:v>
                </c:pt>
                <c:pt idx="1918">
                  <c:v>1655.83</c:v>
                </c:pt>
                <c:pt idx="1919">
                  <c:v>1646.06</c:v>
                </c:pt>
                <c:pt idx="1920">
                  <c:v>1652.35</c:v>
                </c:pt>
                <c:pt idx="1921">
                  <c:v>1642.8</c:v>
                </c:pt>
                <c:pt idx="1922">
                  <c:v>1656.96</c:v>
                </c:pt>
                <c:pt idx="1923">
                  <c:v>1663.5</c:v>
                </c:pt>
                <c:pt idx="1924">
                  <c:v>1656.78</c:v>
                </c:pt>
                <c:pt idx="1925">
                  <c:v>1630.48</c:v>
                </c:pt>
                <c:pt idx="1926">
                  <c:v>1634.96</c:v>
                </c:pt>
                <c:pt idx="1927">
                  <c:v>1638.17</c:v>
                </c:pt>
                <c:pt idx="1928">
                  <c:v>1632.97</c:v>
                </c:pt>
                <c:pt idx="1929">
                  <c:v>1639.77</c:v>
                </c:pt>
                <c:pt idx="1930">
                  <c:v>1653.08</c:v>
                </c:pt>
                <c:pt idx="1931">
                  <c:v>1655.08</c:v>
                </c:pt>
                <c:pt idx="1932">
                  <c:v>1655.17</c:v>
                </c:pt>
                <c:pt idx="1933">
                  <c:v>1671.71</c:v>
                </c:pt>
                <c:pt idx="1934">
                  <c:v>1683.99</c:v>
                </c:pt>
                <c:pt idx="1935">
                  <c:v>1689.13</c:v>
                </c:pt>
                <c:pt idx="1936">
                  <c:v>1683.42</c:v>
                </c:pt>
                <c:pt idx="1937">
                  <c:v>1687.99</c:v>
                </c:pt>
                <c:pt idx="1938">
                  <c:v>1697.6</c:v>
                </c:pt>
                <c:pt idx="1939">
                  <c:v>1704.76</c:v>
                </c:pt>
                <c:pt idx="1940">
                  <c:v>1725.52</c:v>
                </c:pt>
                <c:pt idx="1941">
                  <c:v>1722.34</c:v>
                </c:pt>
                <c:pt idx="1942">
                  <c:v>1709.91</c:v>
                </c:pt>
                <c:pt idx="1943">
                  <c:v>1701.84</c:v>
                </c:pt>
                <c:pt idx="1944">
                  <c:v>1697.42</c:v>
                </c:pt>
                <c:pt idx="1945">
                  <c:v>1692.77</c:v>
                </c:pt>
                <c:pt idx="1946">
                  <c:v>1698.67</c:v>
                </c:pt>
                <c:pt idx="1947">
                  <c:v>1691.75</c:v>
                </c:pt>
                <c:pt idx="1948">
                  <c:v>1681.55</c:v>
                </c:pt>
                <c:pt idx="1949">
                  <c:v>1695</c:v>
                </c:pt>
                <c:pt idx="1950">
                  <c:v>1693.87</c:v>
                </c:pt>
                <c:pt idx="1951">
                  <c:v>1678.66</c:v>
                </c:pt>
                <c:pt idx="1952">
                  <c:v>1690.5</c:v>
                </c:pt>
                <c:pt idx="1953">
                  <c:v>1676.12</c:v>
                </c:pt>
                <c:pt idx="1954">
                  <c:v>1655.45</c:v>
                </c:pt>
                <c:pt idx="1955">
                  <c:v>1656.4</c:v>
                </c:pt>
                <c:pt idx="1956">
                  <c:v>1692.56</c:v>
                </c:pt>
                <c:pt idx="1957">
                  <c:v>1703.2</c:v>
                </c:pt>
                <c:pt idx="1958">
                  <c:v>1710.14</c:v>
                </c:pt>
                <c:pt idx="1959">
                  <c:v>1698.06</c:v>
                </c:pt>
                <c:pt idx="1960">
                  <c:v>1721.54</c:v>
                </c:pt>
                <c:pt idx="1961">
                  <c:v>1733.15</c:v>
                </c:pt>
                <c:pt idx="1962">
                  <c:v>1744.5</c:v>
                </c:pt>
                <c:pt idx="1963">
                  <c:v>1744.66</c:v>
                </c:pt>
                <c:pt idx="1964">
                  <c:v>1754.67</c:v>
                </c:pt>
                <c:pt idx="1965">
                  <c:v>1746.38</c:v>
                </c:pt>
                <c:pt idx="1966">
                  <c:v>1752.07</c:v>
                </c:pt>
                <c:pt idx="1967">
                  <c:v>1759.77</c:v>
                </c:pt>
                <c:pt idx="1968">
                  <c:v>1762.11</c:v>
                </c:pt>
                <c:pt idx="1969">
                  <c:v>1771.95</c:v>
                </c:pt>
                <c:pt idx="1970">
                  <c:v>1763.31</c:v>
                </c:pt>
                <c:pt idx="1971">
                  <c:v>1756.54</c:v>
                </c:pt>
                <c:pt idx="1972">
                  <c:v>1761.64</c:v>
                </c:pt>
                <c:pt idx="1973">
                  <c:v>1767.93</c:v>
                </c:pt>
                <c:pt idx="1974">
                  <c:v>1762.97</c:v>
                </c:pt>
                <c:pt idx="1975">
                  <c:v>1770.49</c:v>
                </c:pt>
                <c:pt idx="1976">
                  <c:v>1747.15</c:v>
                </c:pt>
                <c:pt idx="1977">
                  <c:v>1770.61</c:v>
                </c:pt>
                <c:pt idx="1978">
                  <c:v>1771.89</c:v>
                </c:pt>
                <c:pt idx="1979">
                  <c:v>1767.69</c:v>
                </c:pt>
                <c:pt idx="1980">
                  <c:v>1782</c:v>
                </c:pt>
                <c:pt idx="1981">
                  <c:v>1790.62</c:v>
                </c:pt>
                <c:pt idx="1982">
                  <c:v>1798.18</c:v>
                </c:pt>
                <c:pt idx="1983">
                  <c:v>1791.53</c:v>
                </c:pt>
                <c:pt idx="1984">
                  <c:v>1787.87</c:v>
                </c:pt>
                <c:pt idx="1985">
                  <c:v>1781.37</c:v>
                </c:pt>
                <c:pt idx="1986">
                  <c:v>1795.85</c:v>
                </c:pt>
                <c:pt idx="1987">
                  <c:v>1804.76</c:v>
                </c:pt>
                <c:pt idx="1988">
                  <c:v>1802.48</c:v>
                </c:pt>
                <c:pt idx="1989">
                  <c:v>1802.75</c:v>
                </c:pt>
                <c:pt idx="1990">
                  <c:v>1807.23</c:v>
                </c:pt>
                <c:pt idx="1991">
                  <c:v>1805.81</c:v>
                </c:pt>
                <c:pt idx="1992">
                  <c:v>1800.9</c:v>
                </c:pt>
                <c:pt idx="1993">
                  <c:v>1795.15</c:v>
                </c:pt>
                <c:pt idx="1994">
                  <c:v>1792.81</c:v>
                </c:pt>
                <c:pt idx="1995">
                  <c:v>1785.03</c:v>
                </c:pt>
                <c:pt idx="1996">
                  <c:v>1805.09</c:v>
                </c:pt>
                <c:pt idx="1997">
                  <c:v>1808.37</c:v>
                </c:pt>
                <c:pt idx="1998">
                  <c:v>1802.62</c:v>
                </c:pt>
                <c:pt idx="1999">
                  <c:v>1782.22</c:v>
                </c:pt>
                <c:pt idx="2000">
                  <c:v>1775.5</c:v>
                </c:pt>
                <c:pt idx="2001">
                  <c:v>1775.32</c:v>
                </c:pt>
                <c:pt idx="2002">
                  <c:v>1786.54</c:v>
                </c:pt>
                <c:pt idx="2003">
                  <c:v>1781</c:v>
                </c:pt>
                <c:pt idx="2004">
                  <c:v>1810.65</c:v>
                </c:pt>
                <c:pt idx="2005">
                  <c:v>1809.6</c:v>
                </c:pt>
                <c:pt idx="2006">
                  <c:v>1818.32</c:v>
                </c:pt>
                <c:pt idx="2007">
                  <c:v>1827.99</c:v>
                </c:pt>
                <c:pt idx="2008">
                  <c:v>1833.32</c:v>
                </c:pt>
                <c:pt idx="2009">
                  <c:v>1842.02</c:v>
                </c:pt>
                <c:pt idx="2010">
                  <c:v>1841.4</c:v>
                </c:pt>
                <c:pt idx="2011">
                  <c:v>1841.07</c:v>
                </c:pt>
                <c:pt idx="2012">
                  <c:v>1848.36</c:v>
                </c:pt>
                <c:pt idx="2013">
                  <c:v>1831.98</c:v>
                </c:pt>
                <c:pt idx="2014">
                  <c:v>1831.37</c:v>
                </c:pt>
                <c:pt idx="2015">
                  <c:v>1826.77</c:v>
                </c:pt>
                <c:pt idx="2016">
                  <c:v>1837.88</c:v>
                </c:pt>
                <c:pt idx="2017">
                  <c:v>1837.49</c:v>
                </c:pt>
                <c:pt idx="2018">
                  <c:v>1838.13</c:v>
                </c:pt>
                <c:pt idx="2019">
                  <c:v>1842.37</c:v>
                </c:pt>
                <c:pt idx="2020">
                  <c:v>1819.2</c:v>
                </c:pt>
                <c:pt idx="2021">
                  <c:v>1838.88</c:v>
                </c:pt>
                <c:pt idx="2022">
                  <c:v>1848.38</c:v>
                </c:pt>
                <c:pt idx="2023">
                  <c:v>1845.89</c:v>
                </c:pt>
                <c:pt idx="2024">
                  <c:v>1838.7</c:v>
                </c:pt>
                <c:pt idx="2025">
                  <c:v>1843.8</c:v>
                </c:pt>
                <c:pt idx="2026">
                  <c:v>1844.86</c:v>
                </c:pt>
                <c:pt idx="2027">
                  <c:v>1828.46</c:v>
                </c:pt>
                <c:pt idx="2028">
                  <c:v>1790.29</c:v>
                </c:pt>
                <c:pt idx="2029">
                  <c:v>1781.56</c:v>
                </c:pt>
                <c:pt idx="2030">
                  <c:v>1792.5</c:v>
                </c:pt>
                <c:pt idx="2031">
                  <c:v>1774.2</c:v>
                </c:pt>
                <c:pt idx="2032">
                  <c:v>1794.19</c:v>
                </c:pt>
                <c:pt idx="2033">
                  <c:v>1782.59</c:v>
                </c:pt>
                <c:pt idx="2034">
                  <c:v>1741.89</c:v>
                </c:pt>
                <c:pt idx="2035">
                  <c:v>1755.2</c:v>
                </c:pt>
                <c:pt idx="2036">
                  <c:v>1751.64</c:v>
                </c:pt>
                <c:pt idx="2037">
                  <c:v>1773.43</c:v>
                </c:pt>
                <c:pt idx="2038">
                  <c:v>1797.02</c:v>
                </c:pt>
                <c:pt idx="2039">
                  <c:v>1799.84</c:v>
                </c:pt>
                <c:pt idx="2040">
                  <c:v>1819.75</c:v>
                </c:pt>
                <c:pt idx="2041">
                  <c:v>1819.26</c:v>
                </c:pt>
                <c:pt idx="2042">
                  <c:v>1829.83</c:v>
                </c:pt>
                <c:pt idx="2043">
                  <c:v>1838.63</c:v>
                </c:pt>
                <c:pt idx="2044">
                  <c:v>1840.76</c:v>
                </c:pt>
                <c:pt idx="2045">
                  <c:v>1828.75</c:v>
                </c:pt>
                <c:pt idx="2046">
                  <c:v>1839.78</c:v>
                </c:pt>
                <c:pt idx="2047">
                  <c:v>1836.25</c:v>
                </c:pt>
                <c:pt idx="2048">
                  <c:v>1847.61</c:v>
                </c:pt>
                <c:pt idx="2049">
                  <c:v>1845.12</c:v>
                </c:pt>
                <c:pt idx="2050">
                  <c:v>1845.16</c:v>
                </c:pt>
                <c:pt idx="2051">
                  <c:v>1854.29</c:v>
                </c:pt>
                <c:pt idx="2052">
                  <c:v>1859.45</c:v>
                </c:pt>
                <c:pt idx="2053">
                  <c:v>1845.73</c:v>
                </c:pt>
                <c:pt idx="2054">
                  <c:v>1873.91</c:v>
                </c:pt>
                <c:pt idx="2055">
                  <c:v>1873.81</c:v>
                </c:pt>
                <c:pt idx="2056">
                  <c:v>1877.03</c:v>
                </c:pt>
                <c:pt idx="2057">
                  <c:v>1878.04</c:v>
                </c:pt>
                <c:pt idx="2058">
                  <c:v>1877.17</c:v>
                </c:pt>
                <c:pt idx="2059">
                  <c:v>1867.63</c:v>
                </c:pt>
                <c:pt idx="2060">
                  <c:v>1868.2</c:v>
                </c:pt>
                <c:pt idx="2061">
                  <c:v>1846.34</c:v>
                </c:pt>
                <c:pt idx="2062">
                  <c:v>1841.13</c:v>
                </c:pt>
                <c:pt idx="2063">
                  <c:v>1858.83</c:v>
                </c:pt>
                <c:pt idx="2064">
                  <c:v>1872.25</c:v>
                </c:pt>
                <c:pt idx="2065">
                  <c:v>1860.77</c:v>
                </c:pt>
                <c:pt idx="2066">
                  <c:v>1872.01</c:v>
                </c:pt>
                <c:pt idx="2067">
                  <c:v>1866.52</c:v>
                </c:pt>
                <c:pt idx="2068">
                  <c:v>1857.44</c:v>
                </c:pt>
                <c:pt idx="2069">
                  <c:v>1865.62</c:v>
                </c:pt>
                <c:pt idx="2070">
                  <c:v>1852.56</c:v>
                </c:pt>
                <c:pt idx="2071">
                  <c:v>1849.04</c:v>
                </c:pt>
                <c:pt idx="2072">
                  <c:v>1857.62</c:v>
                </c:pt>
                <c:pt idx="2073">
                  <c:v>1872.34</c:v>
                </c:pt>
                <c:pt idx="2074">
                  <c:v>1885.52</c:v>
                </c:pt>
                <c:pt idx="2075">
                  <c:v>1890.9</c:v>
                </c:pt>
                <c:pt idx="2076">
                  <c:v>1888.77</c:v>
                </c:pt>
                <c:pt idx="2077">
                  <c:v>1865.09</c:v>
                </c:pt>
                <c:pt idx="2078">
                  <c:v>1845.04</c:v>
                </c:pt>
                <c:pt idx="2079">
                  <c:v>1851.96</c:v>
                </c:pt>
                <c:pt idx="2080">
                  <c:v>1872.18</c:v>
                </c:pt>
                <c:pt idx="2081">
                  <c:v>1833.08</c:v>
                </c:pt>
                <c:pt idx="2082">
                  <c:v>1815.69</c:v>
                </c:pt>
                <c:pt idx="2083">
                  <c:v>1830.61</c:v>
                </c:pt>
                <c:pt idx="2084">
                  <c:v>1842.98</c:v>
                </c:pt>
                <c:pt idx="2085">
                  <c:v>1862.31</c:v>
                </c:pt>
                <c:pt idx="2086">
                  <c:v>1864.85</c:v>
                </c:pt>
                <c:pt idx="2087">
                  <c:v>1871.89</c:v>
                </c:pt>
                <c:pt idx="2088">
                  <c:v>1879.55</c:v>
                </c:pt>
                <c:pt idx="2089">
                  <c:v>1875.39</c:v>
                </c:pt>
                <c:pt idx="2090">
                  <c:v>1878.61</c:v>
                </c:pt>
                <c:pt idx="2091">
                  <c:v>1863.4</c:v>
                </c:pt>
                <c:pt idx="2092">
                  <c:v>1869.43</c:v>
                </c:pt>
                <c:pt idx="2093">
                  <c:v>1878.33</c:v>
                </c:pt>
                <c:pt idx="2094">
                  <c:v>1883.95</c:v>
                </c:pt>
                <c:pt idx="2095">
                  <c:v>1883.68</c:v>
                </c:pt>
                <c:pt idx="2096">
                  <c:v>1881.14</c:v>
                </c:pt>
                <c:pt idx="2097">
                  <c:v>1884.66</c:v>
                </c:pt>
                <c:pt idx="2098">
                  <c:v>1867.72</c:v>
                </c:pt>
                <c:pt idx="2099">
                  <c:v>1878.21</c:v>
                </c:pt>
                <c:pt idx="2100">
                  <c:v>1875.63</c:v>
                </c:pt>
                <c:pt idx="2101">
                  <c:v>1878.48</c:v>
                </c:pt>
                <c:pt idx="2102">
                  <c:v>1896.65</c:v>
                </c:pt>
                <c:pt idx="2103">
                  <c:v>1897.45</c:v>
                </c:pt>
                <c:pt idx="2104">
                  <c:v>1888.53</c:v>
                </c:pt>
                <c:pt idx="2105">
                  <c:v>1870.85</c:v>
                </c:pt>
                <c:pt idx="2106">
                  <c:v>1877.86</c:v>
                </c:pt>
                <c:pt idx="2107">
                  <c:v>1885.08</c:v>
                </c:pt>
                <c:pt idx="2108">
                  <c:v>1872.83</c:v>
                </c:pt>
                <c:pt idx="2109">
                  <c:v>1888.03</c:v>
                </c:pt>
                <c:pt idx="2110">
                  <c:v>1892.49</c:v>
                </c:pt>
                <c:pt idx="2111">
                  <c:v>1900.53</c:v>
                </c:pt>
                <c:pt idx="2112">
                  <c:v>1911.91</c:v>
                </c:pt>
                <c:pt idx="2113">
                  <c:v>1909.78</c:v>
                </c:pt>
                <c:pt idx="2114">
                  <c:v>1920.03</c:v>
                </c:pt>
                <c:pt idx="2115">
                  <c:v>1923.57</c:v>
                </c:pt>
                <c:pt idx="2116">
                  <c:v>1924.97</c:v>
                </c:pt>
                <c:pt idx="2117">
                  <c:v>1924.24</c:v>
                </c:pt>
                <c:pt idx="2118">
                  <c:v>1927.88</c:v>
                </c:pt>
                <c:pt idx="2119">
                  <c:v>1940.46</c:v>
                </c:pt>
                <c:pt idx="2120">
                  <c:v>1949.44</c:v>
                </c:pt>
                <c:pt idx="2121">
                  <c:v>1951.27</c:v>
                </c:pt>
                <c:pt idx="2122">
                  <c:v>1950.79</c:v>
                </c:pt>
                <c:pt idx="2123">
                  <c:v>1943.89</c:v>
                </c:pt>
                <c:pt idx="2124">
                  <c:v>1930.11</c:v>
                </c:pt>
                <c:pt idx="2125">
                  <c:v>1936.16</c:v>
                </c:pt>
                <c:pt idx="2126">
                  <c:v>1937.78</c:v>
                </c:pt>
                <c:pt idx="2127">
                  <c:v>1941.99</c:v>
                </c:pt>
                <c:pt idx="2128">
                  <c:v>1956.98</c:v>
                </c:pt>
                <c:pt idx="2129">
                  <c:v>1959.48</c:v>
                </c:pt>
                <c:pt idx="2130">
                  <c:v>1962.87</c:v>
                </c:pt>
                <c:pt idx="2131">
                  <c:v>1962.61</c:v>
                </c:pt>
                <c:pt idx="2132">
                  <c:v>1949.98</c:v>
                </c:pt>
                <c:pt idx="2133">
                  <c:v>1959.53</c:v>
                </c:pt>
                <c:pt idx="2134">
                  <c:v>1957.22</c:v>
                </c:pt>
                <c:pt idx="2135">
                  <c:v>1960.96</c:v>
                </c:pt>
                <c:pt idx="2136">
                  <c:v>1960.23</c:v>
                </c:pt>
                <c:pt idx="2137">
                  <c:v>1973.32</c:v>
                </c:pt>
                <c:pt idx="2138">
                  <c:v>1974.62</c:v>
                </c:pt>
                <c:pt idx="2139">
                  <c:v>1985.44</c:v>
                </c:pt>
                <c:pt idx="2140">
                  <c:v>1977.65</c:v>
                </c:pt>
                <c:pt idx="2141">
                  <c:v>1963.71</c:v>
                </c:pt>
                <c:pt idx="2142">
                  <c:v>1972.83</c:v>
                </c:pt>
                <c:pt idx="2143">
                  <c:v>1964.68</c:v>
                </c:pt>
                <c:pt idx="2144">
                  <c:v>1967.57</c:v>
                </c:pt>
                <c:pt idx="2145">
                  <c:v>1977.1</c:v>
                </c:pt>
                <c:pt idx="2146">
                  <c:v>1973.28</c:v>
                </c:pt>
                <c:pt idx="2147">
                  <c:v>1981.57</c:v>
                </c:pt>
                <c:pt idx="2148">
                  <c:v>1958.12</c:v>
                </c:pt>
                <c:pt idx="2149">
                  <c:v>1978.22</c:v>
                </c:pt>
                <c:pt idx="2150">
                  <c:v>1973.63</c:v>
                </c:pt>
                <c:pt idx="2151">
                  <c:v>1983.53</c:v>
                </c:pt>
                <c:pt idx="2152">
                  <c:v>1987.01</c:v>
                </c:pt>
                <c:pt idx="2153">
                  <c:v>1987.98</c:v>
                </c:pt>
                <c:pt idx="2154">
                  <c:v>1978.34</c:v>
                </c:pt>
                <c:pt idx="2155">
                  <c:v>1978.91</c:v>
                </c:pt>
                <c:pt idx="2156">
                  <c:v>1969.95</c:v>
                </c:pt>
                <c:pt idx="2157">
                  <c:v>1970.07</c:v>
                </c:pt>
                <c:pt idx="2158">
                  <c:v>1930.67</c:v>
                </c:pt>
                <c:pt idx="2159">
                  <c:v>1925.15</c:v>
                </c:pt>
                <c:pt idx="2160">
                  <c:v>1938.99</c:v>
                </c:pt>
                <c:pt idx="2161">
                  <c:v>1920.21</c:v>
                </c:pt>
                <c:pt idx="2162">
                  <c:v>1920.24</c:v>
                </c:pt>
                <c:pt idx="2163">
                  <c:v>1909.57</c:v>
                </c:pt>
                <c:pt idx="2164">
                  <c:v>1931.59</c:v>
                </c:pt>
                <c:pt idx="2165">
                  <c:v>1936.92</c:v>
                </c:pt>
                <c:pt idx="2166">
                  <c:v>1933.75</c:v>
                </c:pt>
                <c:pt idx="2167">
                  <c:v>1946.72</c:v>
                </c:pt>
                <c:pt idx="2168">
                  <c:v>1955.18</c:v>
                </c:pt>
                <c:pt idx="2169">
                  <c:v>1955.06</c:v>
                </c:pt>
                <c:pt idx="2170">
                  <c:v>1971.74</c:v>
                </c:pt>
                <c:pt idx="2171">
                  <c:v>1981.6</c:v>
                </c:pt>
                <c:pt idx="2172">
                  <c:v>1986.51</c:v>
                </c:pt>
                <c:pt idx="2173">
                  <c:v>1992.37</c:v>
                </c:pt>
                <c:pt idx="2174">
                  <c:v>1988.4</c:v>
                </c:pt>
                <c:pt idx="2175">
                  <c:v>1997.92</c:v>
                </c:pt>
                <c:pt idx="2176">
                  <c:v>2000.02</c:v>
                </c:pt>
                <c:pt idx="2177">
                  <c:v>2000.12</c:v>
                </c:pt>
                <c:pt idx="2178">
                  <c:v>1996.74</c:v>
                </c:pt>
                <c:pt idx="2179">
                  <c:v>2003.37</c:v>
                </c:pt>
                <c:pt idx="2180">
                  <c:v>2002.28</c:v>
                </c:pt>
                <c:pt idx="2181">
                  <c:v>2000.72</c:v>
                </c:pt>
                <c:pt idx="2182">
                  <c:v>1997.65</c:v>
                </c:pt>
                <c:pt idx="2183">
                  <c:v>2007.71</c:v>
                </c:pt>
                <c:pt idx="2184">
                  <c:v>2001.54</c:v>
                </c:pt>
                <c:pt idx="2185">
                  <c:v>1988.44</c:v>
                </c:pt>
                <c:pt idx="2186">
                  <c:v>1995.69</c:v>
                </c:pt>
                <c:pt idx="2187">
                  <c:v>1997.45</c:v>
                </c:pt>
                <c:pt idx="2188">
                  <c:v>1985.54</c:v>
                </c:pt>
                <c:pt idx="2189">
                  <c:v>1984.13</c:v>
                </c:pt>
                <c:pt idx="2190">
                  <c:v>1998.98</c:v>
                </c:pt>
                <c:pt idx="2191">
                  <c:v>2001.57</c:v>
                </c:pt>
                <c:pt idx="2192">
                  <c:v>2011.36</c:v>
                </c:pt>
                <c:pt idx="2193">
                  <c:v>2010.4</c:v>
                </c:pt>
                <c:pt idx="2194">
                  <c:v>1994.29</c:v>
                </c:pt>
                <c:pt idx="2195">
                  <c:v>1982.77</c:v>
                </c:pt>
                <c:pt idx="2196">
                  <c:v>1998.3</c:v>
                </c:pt>
                <c:pt idx="2197">
                  <c:v>1965.99</c:v>
                </c:pt>
                <c:pt idx="2198">
                  <c:v>1982.85</c:v>
                </c:pt>
                <c:pt idx="2199">
                  <c:v>1977.8</c:v>
                </c:pt>
                <c:pt idx="2200">
                  <c:v>1972.29</c:v>
                </c:pt>
                <c:pt idx="2201">
                  <c:v>1946.16</c:v>
                </c:pt>
                <c:pt idx="2202">
                  <c:v>1946.17</c:v>
                </c:pt>
                <c:pt idx="2203">
                  <c:v>1967.9</c:v>
                </c:pt>
                <c:pt idx="2204">
                  <c:v>1964.82</c:v>
                </c:pt>
                <c:pt idx="2205">
                  <c:v>1935.1</c:v>
                </c:pt>
                <c:pt idx="2206">
                  <c:v>1968.89</c:v>
                </c:pt>
                <c:pt idx="2207">
                  <c:v>1928.21</c:v>
                </c:pt>
                <c:pt idx="2208">
                  <c:v>1906.13</c:v>
                </c:pt>
                <c:pt idx="2209">
                  <c:v>1874.74</c:v>
                </c:pt>
                <c:pt idx="2210">
                  <c:v>1877.7</c:v>
                </c:pt>
                <c:pt idx="2211">
                  <c:v>1862.49</c:v>
                </c:pt>
                <c:pt idx="2212">
                  <c:v>1862.76</c:v>
                </c:pt>
                <c:pt idx="2213">
                  <c:v>1886.76</c:v>
                </c:pt>
                <c:pt idx="2214">
                  <c:v>1904.01</c:v>
                </c:pt>
                <c:pt idx="2215">
                  <c:v>1941.28</c:v>
                </c:pt>
                <c:pt idx="2216">
                  <c:v>1927.11</c:v>
                </c:pt>
                <c:pt idx="2217">
                  <c:v>1950.82</c:v>
                </c:pt>
                <c:pt idx="2218">
                  <c:v>1964.58</c:v>
                </c:pt>
                <c:pt idx="2219">
                  <c:v>1961.63</c:v>
                </c:pt>
                <c:pt idx="2220">
                  <c:v>1985.05</c:v>
                </c:pt>
                <c:pt idx="2221">
                  <c:v>1982.3</c:v>
                </c:pt>
                <c:pt idx="2222">
                  <c:v>1994.65</c:v>
                </c:pt>
                <c:pt idx="2223">
                  <c:v>2018.05</c:v>
                </c:pt>
                <c:pt idx="2224">
                  <c:v>2017.81</c:v>
                </c:pt>
                <c:pt idx="2225">
                  <c:v>2012.1</c:v>
                </c:pt>
                <c:pt idx="2226">
                  <c:v>2023.57</c:v>
                </c:pt>
                <c:pt idx="2227">
                  <c:v>2031.21</c:v>
                </c:pt>
                <c:pt idx="2228">
                  <c:v>2031.92</c:v>
                </c:pt>
                <c:pt idx="2229">
                  <c:v>2038.26</c:v>
                </c:pt>
                <c:pt idx="2230">
                  <c:v>2039.68</c:v>
                </c:pt>
                <c:pt idx="2231">
                  <c:v>2038.25</c:v>
                </c:pt>
                <c:pt idx="2232">
                  <c:v>2039.33</c:v>
                </c:pt>
                <c:pt idx="2233">
                  <c:v>2039.82</c:v>
                </c:pt>
                <c:pt idx="2234">
                  <c:v>2041.32</c:v>
                </c:pt>
                <c:pt idx="2235">
                  <c:v>2051.8000000000002</c:v>
                </c:pt>
                <c:pt idx="2236">
                  <c:v>2048.7199999999998</c:v>
                </c:pt>
                <c:pt idx="2237">
                  <c:v>2052.75</c:v>
                </c:pt>
                <c:pt idx="2238">
                  <c:v>2063.5</c:v>
                </c:pt>
                <c:pt idx="2239">
                  <c:v>2069.41</c:v>
                </c:pt>
                <c:pt idx="2240">
                  <c:v>2067.0300000000002</c:v>
                </c:pt>
                <c:pt idx="2241">
                  <c:v>2072.83</c:v>
                </c:pt>
                <c:pt idx="2242">
                  <c:v>2067.56</c:v>
                </c:pt>
                <c:pt idx="2243">
                  <c:v>2053.44</c:v>
                </c:pt>
                <c:pt idx="2244">
                  <c:v>2066.5500000000002</c:v>
                </c:pt>
                <c:pt idx="2245">
                  <c:v>2074.33</c:v>
                </c:pt>
                <c:pt idx="2246">
                  <c:v>2071.92</c:v>
                </c:pt>
                <c:pt idx="2247">
                  <c:v>2075.37</c:v>
                </c:pt>
                <c:pt idx="2248">
                  <c:v>2060.31</c:v>
                </c:pt>
                <c:pt idx="2249">
                  <c:v>2059.8200000000002</c:v>
                </c:pt>
                <c:pt idx="2250">
                  <c:v>2026.14</c:v>
                </c:pt>
                <c:pt idx="2251">
                  <c:v>2035.33</c:v>
                </c:pt>
                <c:pt idx="2252">
                  <c:v>2002.33</c:v>
                </c:pt>
                <c:pt idx="2253">
                  <c:v>1989.63</c:v>
                </c:pt>
                <c:pt idx="2254">
                  <c:v>1972.74</c:v>
                </c:pt>
                <c:pt idx="2255">
                  <c:v>2012.89</c:v>
                </c:pt>
                <c:pt idx="2256">
                  <c:v>2061.23</c:v>
                </c:pt>
                <c:pt idx="2257">
                  <c:v>2070.65</c:v>
                </c:pt>
                <c:pt idx="2258">
                  <c:v>2078.54</c:v>
                </c:pt>
                <c:pt idx="2259">
                  <c:v>2082.17</c:v>
                </c:pt>
                <c:pt idx="2260">
                  <c:v>2081.88</c:v>
                </c:pt>
                <c:pt idx="2261">
                  <c:v>2088.77</c:v>
                </c:pt>
                <c:pt idx="2262">
                  <c:v>2090.5700000000002</c:v>
                </c:pt>
                <c:pt idx="2263">
                  <c:v>2080.35</c:v>
                </c:pt>
                <c:pt idx="2264">
                  <c:v>2058.9</c:v>
                </c:pt>
                <c:pt idx="2265">
                  <c:v>2058.1999999999998</c:v>
                </c:pt>
                <c:pt idx="2266">
                  <c:v>2020.58</c:v>
                </c:pt>
                <c:pt idx="2267">
                  <c:v>2002.61</c:v>
                </c:pt>
                <c:pt idx="2268">
                  <c:v>2025.9</c:v>
                </c:pt>
                <c:pt idx="2269">
                  <c:v>2062.14</c:v>
                </c:pt>
                <c:pt idx="2270">
                  <c:v>2044.81</c:v>
                </c:pt>
                <c:pt idx="2271">
                  <c:v>2028.26</c:v>
                </c:pt>
                <c:pt idx="2272">
                  <c:v>2023.03</c:v>
                </c:pt>
                <c:pt idx="2273">
                  <c:v>2011.27</c:v>
                </c:pt>
                <c:pt idx="2274">
                  <c:v>1992.67</c:v>
                </c:pt>
                <c:pt idx="2275">
                  <c:v>2019.42</c:v>
                </c:pt>
                <c:pt idx="2276">
                  <c:v>2022.55</c:v>
                </c:pt>
                <c:pt idx="2277">
                  <c:v>2032.12</c:v>
                </c:pt>
                <c:pt idx="2278">
                  <c:v>2063.15</c:v>
                </c:pt>
                <c:pt idx="2279">
                  <c:v>2051.8200000000002</c:v>
                </c:pt>
                <c:pt idx="2280">
                  <c:v>2057.09</c:v>
                </c:pt>
                <c:pt idx="2281">
                  <c:v>2029.55</c:v>
                </c:pt>
                <c:pt idx="2282">
                  <c:v>2002.16</c:v>
                </c:pt>
                <c:pt idx="2283">
                  <c:v>2021.25</c:v>
                </c:pt>
                <c:pt idx="2284">
                  <c:v>1994.99</c:v>
                </c:pt>
                <c:pt idx="2285">
                  <c:v>2020.85</c:v>
                </c:pt>
                <c:pt idx="2286">
                  <c:v>2050.0300000000002</c:v>
                </c:pt>
                <c:pt idx="2287">
                  <c:v>2041.51</c:v>
                </c:pt>
                <c:pt idx="2288">
                  <c:v>2062.52</c:v>
                </c:pt>
                <c:pt idx="2289">
                  <c:v>2055.4699999999998</c:v>
                </c:pt>
                <c:pt idx="2290">
                  <c:v>2046.74</c:v>
                </c:pt>
                <c:pt idx="2291">
                  <c:v>2068.59</c:v>
                </c:pt>
                <c:pt idx="2292">
                  <c:v>2068.5300000000002</c:v>
                </c:pt>
                <c:pt idx="2293">
                  <c:v>2088.48</c:v>
                </c:pt>
                <c:pt idx="2294">
                  <c:v>2096.9899999999998</c:v>
                </c:pt>
                <c:pt idx="2295">
                  <c:v>2100.34</c:v>
                </c:pt>
                <c:pt idx="2296">
                  <c:v>2099.6799999999998</c:v>
                </c:pt>
                <c:pt idx="2297">
                  <c:v>2097.4499999999998</c:v>
                </c:pt>
                <c:pt idx="2298">
                  <c:v>2110.3000000000002</c:v>
                </c:pt>
                <c:pt idx="2299">
                  <c:v>2109.66</c:v>
                </c:pt>
                <c:pt idx="2300">
                  <c:v>2115.48</c:v>
                </c:pt>
                <c:pt idx="2301">
                  <c:v>2113.86</c:v>
                </c:pt>
                <c:pt idx="2302">
                  <c:v>2110.7399999999998</c:v>
                </c:pt>
                <c:pt idx="2303">
                  <c:v>2104.5</c:v>
                </c:pt>
                <c:pt idx="2304">
                  <c:v>2117.39</c:v>
                </c:pt>
                <c:pt idx="2305">
                  <c:v>2107.7800000000002</c:v>
                </c:pt>
                <c:pt idx="2306">
                  <c:v>2098.5300000000002</c:v>
                </c:pt>
                <c:pt idx="2307">
                  <c:v>2101.04</c:v>
                </c:pt>
                <c:pt idx="2308">
                  <c:v>2071.2600000000002</c:v>
                </c:pt>
                <c:pt idx="2309">
                  <c:v>2079.4299999999998</c:v>
                </c:pt>
                <c:pt idx="2310">
                  <c:v>2044.16</c:v>
                </c:pt>
                <c:pt idx="2311">
                  <c:v>2040.24</c:v>
                </c:pt>
                <c:pt idx="2312">
                  <c:v>2065.9499999999998</c:v>
                </c:pt>
                <c:pt idx="2313">
                  <c:v>2053.4</c:v>
                </c:pt>
                <c:pt idx="2314">
                  <c:v>2081.19</c:v>
                </c:pt>
                <c:pt idx="2315">
                  <c:v>2074.2800000000002</c:v>
                </c:pt>
                <c:pt idx="2316">
                  <c:v>2099.5</c:v>
                </c:pt>
                <c:pt idx="2317">
                  <c:v>2089.27</c:v>
                </c:pt>
                <c:pt idx="2318">
                  <c:v>2108.1</c:v>
                </c:pt>
                <c:pt idx="2319">
                  <c:v>2104.42</c:v>
                </c:pt>
                <c:pt idx="2320">
                  <c:v>2091.5</c:v>
                </c:pt>
                <c:pt idx="2321">
                  <c:v>2061.0500000000002</c:v>
                </c:pt>
                <c:pt idx="2322">
                  <c:v>2056.15</c:v>
                </c:pt>
                <c:pt idx="2323">
                  <c:v>2061.02</c:v>
                </c:pt>
                <c:pt idx="2324">
                  <c:v>2086.2399999999998</c:v>
                </c:pt>
                <c:pt idx="2325">
                  <c:v>2067.89</c:v>
                </c:pt>
                <c:pt idx="2326">
                  <c:v>2059.69</c:v>
                </c:pt>
                <c:pt idx="2327">
                  <c:v>2066.96</c:v>
                </c:pt>
                <c:pt idx="2328">
                  <c:v>2080.62</c:v>
                </c:pt>
                <c:pt idx="2329">
                  <c:v>2076.33</c:v>
                </c:pt>
                <c:pt idx="2330">
                  <c:v>2081.9</c:v>
                </c:pt>
                <c:pt idx="2331">
                  <c:v>2091.1799999999998</c:v>
                </c:pt>
                <c:pt idx="2332">
                  <c:v>2102.06</c:v>
                </c:pt>
                <c:pt idx="2333">
                  <c:v>2092.4299999999998</c:v>
                </c:pt>
                <c:pt idx="2334">
                  <c:v>2095.84</c:v>
                </c:pt>
                <c:pt idx="2335">
                  <c:v>2106.63</c:v>
                </c:pt>
                <c:pt idx="2336">
                  <c:v>2104.9899999999998</c:v>
                </c:pt>
                <c:pt idx="2337">
                  <c:v>2081.1799999999998</c:v>
                </c:pt>
                <c:pt idx="2338">
                  <c:v>2100.4</c:v>
                </c:pt>
                <c:pt idx="2339">
                  <c:v>2097.29</c:v>
                </c:pt>
                <c:pt idx="2340">
                  <c:v>2107.96</c:v>
                </c:pt>
                <c:pt idx="2341">
                  <c:v>2112.9299999999998</c:v>
                </c:pt>
                <c:pt idx="2342">
                  <c:v>2117.69</c:v>
                </c:pt>
                <c:pt idx="2343">
                  <c:v>2108.92</c:v>
                </c:pt>
                <c:pt idx="2344">
                  <c:v>2114.7600000000002</c:v>
                </c:pt>
                <c:pt idx="2345">
                  <c:v>2106.85</c:v>
                </c:pt>
                <c:pt idx="2346">
                  <c:v>2085.5100000000002</c:v>
                </c:pt>
                <c:pt idx="2347">
                  <c:v>2108.29</c:v>
                </c:pt>
                <c:pt idx="2348">
                  <c:v>2114.4899999999998</c:v>
                </c:pt>
                <c:pt idx="2349">
                  <c:v>2089.46</c:v>
                </c:pt>
                <c:pt idx="2350">
                  <c:v>2080.15</c:v>
                </c:pt>
                <c:pt idx="2351">
                  <c:v>2088</c:v>
                </c:pt>
                <c:pt idx="2352">
                  <c:v>2116.1</c:v>
                </c:pt>
                <c:pt idx="2353">
                  <c:v>2105.33</c:v>
                </c:pt>
                <c:pt idx="2354">
                  <c:v>2099.12</c:v>
                </c:pt>
                <c:pt idx="2355">
                  <c:v>2098.48</c:v>
                </c:pt>
                <c:pt idx="2356">
                  <c:v>2121.1</c:v>
                </c:pt>
                <c:pt idx="2357">
                  <c:v>2122.73</c:v>
                </c:pt>
                <c:pt idx="2358">
                  <c:v>2129.1999999999998</c:v>
                </c:pt>
                <c:pt idx="2359">
                  <c:v>2127.83</c:v>
                </c:pt>
                <c:pt idx="2360">
                  <c:v>2125.85</c:v>
                </c:pt>
                <c:pt idx="2361">
                  <c:v>2130.8200000000002</c:v>
                </c:pt>
                <c:pt idx="2362">
                  <c:v>2126.06</c:v>
                </c:pt>
                <c:pt idx="2363">
                  <c:v>2104.1999999999998</c:v>
                </c:pt>
                <c:pt idx="2364">
                  <c:v>2123.48</c:v>
                </c:pt>
                <c:pt idx="2365">
                  <c:v>2120.79</c:v>
                </c:pt>
                <c:pt idx="2366">
                  <c:v>2107.39</c:v>
                </c:pt>
                <c:pt idx="2367">
                  <c:v>2111.73</c:v>
                </c:pt>
                <c:pt idx="2368">
                  <c:v>2109.6</c:v>
                </c:pt>
                <c:pt idx="2369">
                  <c:v>2114.0700000000002</c:v>
                </c:pt>
                <c:pt idx="2370">
                  <c:v>2095.84</c:v>
                </c:pt>
                <c:pt idx="2371">
                  <c:v>2092.83</c:v>
                </c:pt>
                <c:pt idx="2372">
                  <c:v>2079.2800000000002</c:v>
                </c:pt>
                <c:pt idx="2373">
                  <c:v>2080.15</c:v>
                </c:pt>
                <c:pt idx="2374">
                  <c:v>2105.1999999999998</c:v>
                </c:pt>
                <c:pt idx="2375">
                  <c:v>2108.86</c:v>
                </c:pt>
                <c:pt idx="2376">
                  <c:v>2094.11</c:v>
                </c:pt>
                <c:pt idx="2377">
                  <c:v>2084.4299999999998</c:v>
                </c:pt>
                <c:pt idx="2378">
                  <c:v>2096.29</c:v>
                </c:pt>
                <c:pt idx="2379">
                  <c:v>2100.44</c:v>
                </c:pt>
                <c:pt idx="2380">
                  <c:v>2121.2399999999998</c:v>
                </c:pt>
                <c:pt idx="2381">
                  <c:v>2109.9899999999998</c:v>
                </c:pt>
                <c:pt idx="2382">
                  <c:v>2122.85</c:v>
                </c:pt>
                <c:pt idx="2383">
                  <c:v>2124.1999999999998</c:v>
                </c:pt>
                <c:pt idx="2384">
                  <c:v>2108.58</c:v>
                </c:pt>
                <c:pt idx="2385">
                  <c:v>2102.31</c:v>
                </c:pt>
                <c:pt idx="2386">
                  <c:v>2101.4899999999998</c:v>
                </c:pt>
                <c:pt idx="2387">
                  <c:v>2057.64</c:v>
                </c:pt>
                <c:pt idx="2388">
                  <c:v>2063.11</c:v>
                </c:pt>
                <c:pt idx="2389">
                  <c:v>2077.42</c:v>
                </c:pt>
                <c:pt idx="2390">
                  <c:v>2076.7800000000002</c:v>
                </c:pt>
                <c:pt idx="2391">
                  <c:v>2068.7600000000002</c:v>
                </c:pt>
                <c:pt idx="2392">
                  <c:v>2081.34</c:v>
                </c:pt>
                <c:pt idx="2393">
                  <c:v>2046.68</c:v>
                </c:pt>
                <c:pt idx="2394">
                  <c:v>2051.31</c:v>
                </c:pt>
                <c:pt idx="2395">
                  <c:v>2076.62</c:v>
                </c:pt>
                <c:pt idx="2396">
                  <c:v>2099.6</c:v>
                </c:pt>
                <c:pt idx="2397">
                  <c:v>2108.9499999999998</c:v>
                </c:pt>
                <c:pt idx="2398">
                  <c:v>2107.4</c:v>
                </c:pt>
                <c:pt idx="2399">
                  <c:v>2124.29</c:v>
                </c:pt>
                <c:pt idx="2400">
                  <c:v>2126.64</c:v>
                </c:pt>
                <c:pt idx="2401">
                  <c:v>2128.2800000000002</c:v>
                </c:pt>
                <c:pt idx="2402">
                  <c:v>2119.21</c:v>
                </c:pt>
                <c:pt idx="2403">
                  <c:v>2114.15</c:v>
                </c:pt>
                <c:pt idx="2404">
                  <c:v>2102.15</c:v>
                </c:pt>
                <c:pt idx="2405">
                  <c:v>2079.65</c:v>
                </c:pt>
                <c:pt idx="2406">
                  <c:v>2067.64</c:v>
                </c:pt>
                <c:pt idx="2407">
                  <c:v>2093.25</c:v>
                </c:pt>
                <c:pt idx="2408">
                  <c:v>2108.5700000000002</c:v>
                </c:pt>
                <c:pt idx="2409">
                  <c:v>2108.63</c:v>
                </c:pt>
                <c:pt idx="2410">
                  <c:v>2103.84</c:v>
                </c:pt>
                <c:pt idx="2411">
                  <c:v>2098.04</c:v>
                </c:pt>
                <c:pt idx="2412">
                  <c:v>2093.3200000000002</c:v>
                </c:pt>
                <c:pt idx="2413">
                  <c:v>2099.84</c:v>
                </c:pt>
                <c:pt idx="2414">
                  <c:v>2083.56</c:v>
                </c:pt>
                <c:pt idx="2415">
                  <c:v>2077.5700000000002</c:v>
                </c:pt>
                <c:pt idx="2416">
                  <c:v>2104.1799999999998</c:v>
                </c:pt>
                <c:pt idx="2417">
                  <c:v>2084.0700000000002</c:v>
                </c:pt>
                <c:pt idx="2418">
                  <c:v>2086.0500000000002</c:v>
                </c:pt>
                <c:pt idx="2419">
                  <c:v>2083.39</c:v>
                </c:pt>
                <c:pt idx="2420">
                  <c:v>2091.54</c:v>
                </c:pt>
                <c:pt idx="2421">
                  <c:v>2102.44</c:v>
                </c:pt>
                <c:pt idx="2422">
                  <c:v>2096.92</c:v>
                </c:pt>
                <c:pt idx="2423">
                  <c:v>2079.61</c:v>
                </c:pt>
                <c:pt idx="2424">
                  <c:v>2035.73</c:v>
                </c:pt>
                <c:pt idx="2425">
                  <c:v>1970.89</c:v>
                </c:pt>
                <c:pt idx="2426">
                  <c:v>1893.21</c:v>
                </c:pt>
                <c:pt idx="2427">
                  <c:v>1867.61</c:v>
                </c:pt>
                <c:pt idx="2428">
                  <c:v>1940.51</c:v>
                </c:pt>
                <c:pt idx="2429">
                  <c:v>1987.66</c:v>
                </c:pt>
                <c:pt idx="2430">
                  <c:v>1988.87</c:v>
                </c:pt>
                <c:pt idx="2431">
                  <c:v>1972.18</c:v>
                </c:pt>
                <c:pt idx="2432">
                  <c:v>1913.85</c:v>
                </c:pt>
                <c:pt idx="2433">
                  <c:v>1948.86</c:v>
                </c:pt>
                <c:pt idx="2434">
                  <c:v>1951.13</c:v>
                </c:pt>
                <c:pt idx="2435">
                  <c:v>1921.22</c:v>
                </c:pt>
                <c:pt idx="2436">
                  <c:v>1969.41</c:v>
                </c:pt>
                <c:pt idx="2437">
                  <c:v>1942.04</c:v>
                </c:pt>
                <c:pt idx="2438">
                  <c:v>1952.29</c:v>
                </c:pt>
                <c:pt idx="2439">
                  <c:v>1961.05</c:v>
                </c:pt>
                <c:pt idx="2440">
                  <c:v>1953.03</c:v>
                </c:pt>
                <c:pt idx="2441">
                  <c:v>1978.09</c:v>
                </c:pt>
                <c:pt idx="2442">
                  <c:v>1995.31</c:v>
                </c:pt>
                <c:pt idx="2443">
                  <c:v>1990.2</c:v>
                </c:pt>
                <c:pt idx="2444">
                  <c:v>1958.03</c:v>
                </c:pt>
                <c:pt idx="2445">
                  <c:v>1966.97</c:v>
                </c:pt>
                <c:pt idx="2446">
                  <c:v>1942.74</c:v>
                </c:pt>
                <c:pt idx="2447">
                  <c:v>1938.76</c:v>
                </c:pt>
                <c:pt idx="2448">
                  <c:v>1932.24</c:v>
                </c:pt>
                <c:pt idx="2449">
                  <c:v>1931.34</c:v>
                </c:pt>
                <c:pt idx="2450">
                  <c:v>1881.77</c:v>
                </c:pt>
                <c:pt idx="2451">
                  <c:v>1884.09</c:v>
                </c:pt>
                <c:pt idx="2452">
                  <c:v>1920.03</c:v>
                </c:pt>
                <c:pt idx="2453">
                  <c:v>1923.82</c:v>
                </c:pt>
                <c:pt idx="2454">
                  <c:v>1951.36</c:v>
                </c:pt>
                <c:pt idx="2455">
                  <c:v>1987.05</c:v>
                </c:pt>
                <c:pt idx="2456">
                  <c:v>1979.92</c:v>
                </c:pt>
                <c:pt idx="2457">
                  <c:v>1995.83</c:v>
                </c:pt>
                <c:pt idx="2458">
                  <c:v>2013.43</c:v>
                </c:pt>
                <c:pt idx="2459">
                  <c:v>2014.89</c:v>
                </c:pt>
                <c:pt idx="2460">
                  <c:v>2017.46</c:v>
                </c:pt>
                <c:pt idx="2461">
                  <c:v>2003.69</c:v>
                </c:pt>
                <c:pt idx="2462">
                  <c:v>1994.24</c:v>
                </c:pt>
                <c:pt idx="2463">
                  <c:v>2023.86</c:v>
                </c:pt>
                <c:pt idx="2464">
                  <c:v>2033.11</c:v>
                </c:pt>
                <c:pt idx="2465">
                  <c:v>2033.66</c:v>
                </c:pt>
                <c:pt idx="2466">
                  <c:v>2030.77</c:v>
                </c:pt>
                <c:pt idx="2467">
                  <c:v>2018.94</c:v>
                </c:pt>
                <c:pt idx="2468">
                  <c:v>2052.5100000000002</c:v>
                </c:pt>
                <c:pt idx="2469">
                  <c:v>2075.15</c:v>
                </c:pt>
                <c:pt idx="2470">
                  <c:v>2071.1799999999998</c:v>
                </c:pt>
                <c:pt idx="2471">
                  <c:v>2065.89</c:v>
                </c:pt>
                <c:pt idx="2472">
                  <c:v>2090.35</c:v>
                </c:pt>
                <c:pt idx="2473">
                  <c:v>2089.41</c:v>
                </c:pt>
                <c:pt idx="2474">
                  <c:v>2079.36</c:v>
                </c:pt>
                <c:pt idx="2475">
                  <c:v>2104.0500000000002</c:v>
                </c:pt>
                <c:pt idx="2476">
                  <c:v>2109.79</c:v>
                </c:pt>
                <c:pt idx="2477">
                  <c:v>2102.31</c:v>
                </c:pt>
                <c:pt idx="2478">
                  <c:v>2099.9299999999998</c:v>
                </c:pt>
                <c:pt idx="2479">
                  <c:v>2099.1999999999998</c:v>
                </c:pt>
                <c:pt idx="2480">
                  <c:v>2078.58</c:v>
                </c:pt>
                <c:pt idx="2481">
                  <c:v>2081.7199999999998</c:v>
                </c:pt>
                <c:pt idx="2482">
                  <c:v>2075</c:v>
                </c:pt>
                <c:pt idx="2483">
                  <c:v>2045.97</c:v>
                </c:pt>
                <c:pt idx="2484">
                  <c:v>2023.04</c:v>
                </c:pt>
                <c:pt idx="2485">
                  <c:v>2053.19</c:v>
                </c:pt>
                <c:pt idx="2486">
                  <c:v>2050.44</c:v>
                </c:pt>
                <c:pt idx="2487">
                  <c:v>2083.58</c:v>
                </c:pt>
                <c:pt idx="2488">
                  <c:v>2081.2399999999998</c:v>
                </c:pt>
                <c:pt idx="2489">
                  <c:v>2089.17</c:v>
                </c:pt>
                <c:pt idx="2490">
                  <c:v>2086.59</c:v>
                </c:pt>
                <c:pt idx="2491">
                  <c:v>2089.14</c:v>
                </c:pt>
                <c:pt idx="2492">
                  <c:v>2088.87</c:v>
                </c:pt>
                <c:pt idx="2493">
                  <c:v>2090.11</c:v>
                </c:pt>
                <c:pt idx="2494">
                  <c:v>2080.41</c:v>
                </c:pt>
                <c:pt idx="2495">
                  <c:v>2102.63</c:v>
                </c:pt>
                <c:pt idx="2496">
                  <c:v>2079.5100000000002</c:v>
                </c:pt>
                <c:pt idx="2497">
                  <c:v>2049.62</c:v>
                </c:pt>
                <c:pt idx="2498">
                  <c:v>2091.69</c:v>
                </c:pt>
                <c:pt idx="2499">
                  <c:v>2077.0700000000002</c:v>
                </c:pt>
                <c:pt idx="2500">
                  <c:v>2063.59</c:v>
                </c:pt>
                <c:pt idx="2501">
                  <c:v>2047.62</c:v>
                </c:pt>
                <c:pt idx="2502">
                  <c:v>2052.23</c:v>
                </c:pt>
                <c:pt idx="2503">
                  <c:v>2012.37</c:v>
                </c:pt>
                <c:pt idx="2504">
                  <c:v>2021.94</c:v>
                </c:pt>
                <c:pt idx="2505">
                  <c:v>2043.41</c:v>
                </c:pt>
                <c:pt idx="2506">
                  <c:v>2073.0700000000002</c:v>
                </c:pt>
                <c:pt idx="2507">
                  <c:v>2041.89</c:v>
                </c:pt>
                <c:pt idx="2508">
                  <c:v>2005.55</c:v>
                </c:pt>
                <c:pt idx="2509">
                  <c:v>2021.15</c:v>
                </c:pt>
                <c:pt idx="2510">
                  <c:v>2038.97</c:v>
                </c:pt>
                <c:pt idx="2511">
                  <c:v>2064.29</c:v>
                </c:pt>
                <c:pt idx="2512">
                  <c:v>2060.9899999999998</c:v>
                </c:pt>
                <c:pt idx="2513">
                  <c:v>2056.5</c:v>
                </c:pt>
                <c:pt idx="2514">
                  <c:v>2078.36</c:v>
                </c:pt>
                <c:pt idx="2515">
                  <c:v>2063.36</c:v>
                </c:pt>
                <c:pt idx="2516">
                  <c:v>2043.94</c:v>
                </c:pt>
                <c:pt idx="2517">
                  <c:v>2012.66</c:v>
                </c:pt>
                <c:pt idx="2518">
                  <c:v>2016.71</c:v>
                </c:pt>
                <c:pt idx="2519">
                  <c:v>1990.26</c:v>
                </c:pt>
                <c:pt idx="2520">
                  <c:v>1943.09</c:v>
                </c:pt>
                <c:pt idx="2521">
                  <c:v>1922.03</c:v>
                </c:pt>
                <c:pt idx="2522">
                  <c:v>1923.67</c:v>
                </c:pt>
                <c:pt idx="2523">
                  <c:v>1938.68</c:v>
                </c:pt>
                <c:pt idx="2524">
                  <c:v>1890.28</c:v>
                </c:pt>
                <c:pt idx="2525">
                  <c:v>1921.84</c:v>
                </c:pt>
                <c:pt idx="2526">
                  <c:v>1880.33</c:v>
                </c:pt>
                <c:pt idx="2527">
                  <c:v>1881.33</c:v>
                </c:pt>
                <c:pt idx="2528">
                  <c:v>1859.33</c:v>
                </c:pt>
                <c:pt idx="2529">
                  <c:v>1868.99</c:v>
                </c:pt>
                <c:pt idx="2530">
                  <c:v>1906.9</c:v>
                </c:pt>
                <c:pt idx="2531">
                  <c:v>1877.08</c:v>
                </c:pt>
                <c:pt idx="2532">
                  <c:v>1903.63</c:v>
                </c:pt>
                <c:pt idx="2533">
                  <c:v>1882.95</c:v>
                </c:pt>
                <c:pt idx="2534">
                  <c:v>1893.36</c:v>
                </c:pt>
                <c:pt idx="2535">
                  <c:v>1940.24</c:v>
                </c:pt>
                <c:pt idx="2536">
                  <c:v>1939.38</c:v>
                </c:pt>
                <c:pt idx="2537">
                  <c:v>1903.03</c:v>
                </c:pt>
                <c:pt idx="2538">
                  <c:v>1912.53</c:v>
                </c:pt>
                <c:pt idx="2539">
                  <c:v>1915.45</c:v>
                </c:pt>
                <c:pt idx="2540">
                  <c:v>1880.05</c:v>
                </c:pt>
                <c:pt idx="2541">
                  <c:v>1853.44</c:v>
                </c:pt>
                <c:pt idx="2542">
                  <c:v>1852.21</c:v>
                </c:pt>
                <c:pt idx="2543">
                  <c:v>1851.86</c:v>
                </c:pt>
                <c:pt idx="2544">
                  <c:v>1829.08</c:v>
                </c:pt>
                <c:pt idx="2545">
                  <c:v>1864.78</c:v>
                </c:pt>
                <c:pt idx="2546">
                  <c:v>1895.58</c:v>
                </c:pt>
                <c:pt idx="2547">
                  <c:v>1926.82</c:v>
                </c:pt>
                <c:pt idx="2548">
                  <c:v>1917.83</c:v>
                </c:pt>
                <c:pt idx="2549">
                  <c:v>1917.78</c:v>
                </c:pt>
                <c:pt idx="2550">
                  <c:v>1945.5</c:v>
                </c:pt>
                <c:pt idx="2551">
                  <c:v>1921.27</c:v>
                </c:pt>
                <c:pt idx="2552">
                  <c:v>1929.8</c:v>
                </c:pt>
                <c:pt idx="2553">
                  <c:v>1951.7</c:v>
                </c:pt>
                <c:pt idx="2554">
                  <c:v>1948.05</c:v>
                </c:pt>
                <c:pt idx="2555">
                  <c:v>1932.23</c:v>
                </c:pt>
                <c:pt idx="2556">
                  <c:v>1978.35</c:v>
                </c:pt>
                <c:pt idx="2557">
                  <c:v>1986.45</c:v>
                </c:pt>
                <c:pt idx="2558">
                  <c:v>1993.4</c:v>
                </c:pt>
                <c:pt idx="2559">
                  <c:v>1999.99</c:v>
                </c:pt>
                <c:pt idx="2560">
                  <c:v>2001.76</c:v>
                </c:pt>
                <c:pt idx="2561">
                  <c:v>1979.26</c:v>
                </c:pt>
                <c:pt idx="2562">
                  <c:v>1989.26</c:v>
                </c:pt>
                <c:pt idx="2563">
                  <c:v>1989.57</c:v>
                </c:pt>
                <c:pt idx="2564">
                  <c:v>2022.19</c:v>
                </c:pt>
                <c:pt idx="2565">
                  <c:v>2019.64</c:v>
                </c:pt>
                <c:pt idx="2566">
                  <c:v>2015.93</c:v>
                </c:pt>
                <c:pt idx="2567">
                  <c:v>2027.22</c:v>
                </c:pt>
                <c:pt idx="2568">
                  <c:v>2040.59</c:v>
                </c:pt>
                <c:pt idx="2569">
                  <c:v>2049.58</c:v>
                </c:pt>
                <c:pt idx="2570">
                  <c:v>2051.6</c:v>
                </c:pt>
                <c:pt idx="2571">
                  <c:v>2049.8000000000002</c:v>
                </c:pt>
                <c:pt idx="2572">
                  <c:v>2036.71</c:v>
                </c:pt>
                <c:pt idx="2573">
                  <c:v>2035.94</c:v>
                </c:pt>
                <c:pt idx="2574">
                  <c:v>2037.05</c:v>
                </c:pt>
                <c:pt idx="2575">
                  <c:v>2055.0100000000002</c:v>
                </c:pt>
                <c:pt idx="2576">
                  <c:v>2063.9499999999998</c:v>
                </c:pt>
                <c:pt idx="2577">
                  <c:v>2059.7399999999998</c:v>
                </c:pt>
                <c:pt idx="2578">
                  <c:v>2072.7800000000002</c:v>
                </c:pt>
                <c:pt idx="2579">
                  <c:v>2066.13</c:v>
                </c:pt>
                <c:pt idx="2580">
                  <c:v>2045.17</c:v>
                </c:pt>
                <c:pt idx="2581">
                  <c:v>2066.66</c:v>
                </c:pt>
                <c:pt idx="2582">
                  <c:v>2041.91</c:v>
                </c:pt>
                <c:pt idx="2583">
                  <c:v>2047.6</c:v>
                </c:pt>
                <c:pt idx="2584">
                  <c:v>2041.99</c:v>
                </c:pt>
                <c:pt idx="2585">
                  <c:v>2061.7199999999998</c:v>
                </c:pt>
                <c:pt idx="2586">
                  <c:v>2082.42</c:v>
                </c:pt>
                <c:pt idx="2587">
                  <c:v>2082.7800000000002</c:v>
                </c:pt>
                <c:pt idx="2588">
                  <c:v>2080.73</c:v>
                </c:pt>
                <c:pt idx="2589">
                  <c:v>2094.34</c:v>
                </c:pt>
                <c:pt idx="2590">
                  <c:v>2100.8000000000002</c:v>
                </c:pt>
                <c:pt idx="2591">
                  <c:v>2102.4</c:v>
                </c:pt>
                <c:pt idx="2592">
                  <c:v>2091.48</c:v>
                </c:pt>
                <c:pt idx="2593">
                  <c:v>2091.58</c:v>
                </c:pt>
                <c:pt idx="2594">
                  <c:v>2087.79</c:v>
                </c:pt>
                <c:pt idx="2595">
                  <c:v>2091.6999999999998</c:v>
                </c:pt>
                <c:pt idx="2596">
                  <c:v>2095.15</c:v>
                </c:pt>
                <c:pt idx="2597">
                  <c:v>2075.81</c:v>
                </c:pt>
                <c:pt idx="2598">
                  <c:v>2065.3000000000002</c:v>
                </c:pt>
                <c:pt idx="2599">
                  <c:v>2081.4299999999998</c:v>
                </c:pt>
                <c:pt idx="2600">
                  <c:v>2063.37</c:v>
                </c:pt>
                <c:pt idx="2601">
                  <c:v>2051.12</c:v>
                </c:pt>
                <c:pt idx="2602">
                  <c:v>2050.63</c:v>
                </c:pt>
                <c:pt idx="2603">
                  <c:v>2057.14</c:v>
                </c:pt>
                <c:pt idx="2604">
                  <c:v>2058.69</c:v>
                </c:pt>
                <c:pt idx="2605">
                  <c:v>2084.39</c:v>
                </c:pt>
                <c:pt idx="2606">
                  <c:v>2064.46</c:v>
                </c:pt>
                <c:pt idx="2607">
                  <c:v>2064.11</c:v>
                </c:pt>
                <c:pt idx="2608">
                  <c:v>2046.61</c:v>
                </c:pt>
                <c:pt idx="2609">
                  <c:v>2066.66</c:v>
                </c:pt>
                <c:pt idx="2610">
                  <c:v>2047.21</c:v>
                </c:pt>
                <c:pt idx="2611">
                  <c:v>2047.63</c:v>
                </c:pt>
                <c:pt idx="2612">
                  <c:v>2040.04</c:v>
                </c:pt>
                <c:pt idx="2613">
                  <c:v>2052.3200000000002</c:v>
                </c:pt>
                <c:pt idx="2614">
                  <c:v>2048.04</c:v>
                </c:pt>
                <c:pt idx="2615">
                  <c:v>2076.06</c:v>
                </c:pt>
                <c:pt idx="2616">
                  <c:v>2090.54</c:v>
                </c:pt>
                <c:pt idx="2617">
                  <c:v>2090.1</c:v>
                </c:pt>
                <c:pt idx="2618">
                  <c:v>2099.06</c:v>
                </c:pt>
                <c:pt idx="2619">
                  <c:v>2096.96</c:v>
                </c:pt>
                <c:pt idx="2620">
                  <c:v>2099.33</c:v>
                </c:pt>
                <c:pt idx="2621">
                  <c:v>2105.2600000000002</c:v>
                </c:pt>
                <c:pt idx="2622">
                  <c:v>2099.13</c:v>
                </c:pt>
                <c:pt idx="2623">
                  <c:v>2109.41</c:v>
                </c:pt>
                <c:pt idx="2624">
                  <c:v>2112.13</c:v>
                </c:pt>
                <c:pt idx="2625">
                  <c:v>2119.12</c:v>
                </c:pt>
                <c:pt idx="2626">
                  <c:v>2115.48</c:v>
                </c:pt>
                <c:pt idx="2627">
                  <c:v>2096.0700000000002</c:v>
                </c:pt>
                <c:pt idx="2628">
                  <c:v>2079.06</c:v>
                </c:pt>
                <c:pt idx="2629">
                  <c:v>2075.3200000000002</c:v>
                </c:pt>
                <c:pt idx="2630">
                  <c:v>2071.5</c:v>
                </c:pt>
                <c:pt idx="2631">
                  <c:v>2077.9899999999998</c:v>
                </c:pt>
                <c:pt idx="2632">
                  <c:v>2071.2199999999998</c:v>
                </c:pt>
                <c:pt idx="2633">
                  <c:v>2083.25</c:v>
                </c:pt>
                <c:pt idx="2634">
                  <c:v>2088.9</c:v>
                </c:pt>
                <c:pt idx="2635">
                  <c:v>2085.4499999999998</c:v>
                </c:pt>
                <c:pt idx="2636">
                  <c:v>2113.3200000000002</c:v>
                </c:pt>
                <c:pt idx="2637">
                  <c:v>2037.41</c:v>
                </c:pt>
                <c:pt idx="2638">
                  <c:v>2000.54</c:v>
                </c:pt>
                <c:pt idx="2639">
                  <c:v>2036.09</c:v>
                </c:pt>
                <c:pt idx="2640">
                  <c:v>2070.77</c:v>
                </c:pt>
                <c:pt idx="2641">
                  <c:v>2098.86</c:v>
                </c:pt>
                <c:pt idx="2642">
                  <c:v>2102.9499999999998</c:v>
                </c:pt>
                <c:pt idx="2643">
                  <c:v>2088.5500000000002</c:v>
                </c:pt>
                <c:pt idx="2644">
                  <c:v>2099.73</c:v>
                </c:pt>
                <c:pt idx="2645">
                  <c:v>2097.9</c:v>
                </c:pt>
                <c:pt idx="2646">
                  <c:v>2129.9</c:v>
                </c:pt>
                <c:pt idx="2647">
                  <c:v>2137.16</c:v>
                </c:pt>
                <c:pt idx="2648">
                  <c:v>2152.14</c:v>
                </c:pt>
                <c:pt idx="2649">
                  <c:v>2152.4299999999998</c:v>
                </c:pt>
                <c:pt idx="2650">
                  <c:v>2163.75</c:v>
                </c:pt>
                <c:pt idx="2651">
                  <c:v>2161.7399999999998</c:v>
                </c:pt>
                <c:pt idx="2652">
                  <c:v>2166.89</c:v>
                </c:pt>
                <c:pt idx="2653">
                  <c:v>2163.7800000000002</c:v>
                </c:pt>
                <c:pt idx="2654">
                  <c:v>2173.02</c:v>
                </c:pt>
                <c:pt idx="2655">
                  <c:v>2165.17</c:v>
                </c:pt>
                <c:pt idx="2656">
                  <c:v>2175.0300000000002</c:v>
                </c:pt>
                <c:pt idx="2657">
                  <c:v>2168.48</c:v>
                </c:pt>
                <c:pt idx="2658">
                  <c:v>2169.1799999999998</c:v>
                </c:pt>
                <c:pt idx="2659">
                  <c:v>2166.58</c:v>
                </c:pt>
                <c:pt idx="2660">
                  <c:v>2170.06</c:v>
                </c:pt>
                <c:pt idx="2661">
                  <c:v>2173.6</c:v>
                </c:pt>
                <c:pt idx="2662">
                  <c:v>2170.84</c:v>
                </c:pt>
                <c:pt idx="2663">
                  <c:v>2157.0300000000002</c:v>
                </c:pt>
                <c:pt idx="2664">
                  <c:v>2163.79</c:v>
                </c:pt>
                <c:pt idx="2665">
                  <c:v>2164.25</c:v>
                </c:pt>
                <c:pt idx="2666">
                  <c:v>2182.87</c:v>
                </c:pt>
                <c:pt idx="2667">
                  <c:v>2180.89</c:v>
                </c:pt>
                <c:pt idx="2668">
                  <c:v>2181.7399999999998</c:v>
                </c:pt>
                <c:pt idx="2669">
                  <c:v>2175.4899999999998</c:v>
                </c:pt>
                <c:pt idx="2670">
                  <c:v>2185.79</c:v>
                </c:pt>
                <c:pt idx="2671">
                  <c:v>2184.0500000000002</c:v>
                </c:pt>
                <c:pt idx="2672">
                  <c:v>2190.15</c:v>
                </c:pt>
                <c:pt idx="2673">
                  <c:v>2178.15</c:v>
                </c:pt>
                <c:pt idx="2674">
                  <c:v>2182.2199999999998</c:v>
                </c:pt>
                <c:pt idx="2675">
                  <c:v>2187.02</c:v>
                </c:pt>
                <c:pt idx="2676">
                  <c:v>2183.87</c:v>
                </c:pt>
                <c:pt idx="2677">
                  <c:v>2182.64</c:v>
                </c:pt>
                <c:pt idx="2678">
                  <c:v>2186.9</c:v>
                </c:pt>
                <c:pt idx="2679">
                  <c:v>2175.44</c:v>
                </c:pt>
                <c:pt idx="2680">
                  <c:v>2172.4699999999998</c:v>
                </c:pt>
                <c:pt idx="2681">
                  <c:v>2169.04</c:v>
                </c:pt>
                <c:pt idx="2682">
                  <c:v>2180.38</c:v>
                </c:pt>
                <c:pt idx="2683">
                  <c:v>2176.12</c:v>
                </c:pt>
                <c:pt idx="2684">
                  <c:v>2170.9499999999998</c:v>
                </c:pt>
                <c:pt idx="2685">
                  <c:v>2170.86</c:v>
                </c:pt>
                <c:pt idx="2686">
                  <c:v>2179.98</c:v>
                </c:pt>
                <c:pt idx="2687">
                  <c:v>2186.48</c:v>
                </c:pt>
                <c:pt idx="2688">
                  <c:v>2186.16</c:v>
                </c:pt>
                <c:pt idx="2689">
                  <c:v>2181.3000000000002</c:v>
                </c:pt>
                <c:pt idx="2690">
                  <c:v>2127.81</c:v>
                </c:pt>
                <c:pt idx="2691">
                  <c:v>2159.04</c:v>
                </c:pt>
                <c:pt idx="2692">
                  <c:v>2127.02</c:v>
                </c:pt>
                <c:pt idx="2693">
                  <c:v>2125.77</c:v>
                </c:pt>
                <c:pt idx="2694">
                  <c:v>2147.2600000000002</c:v>
                </c:pt>
                <c:pt idx="2695">
                  <c:v>2139.16</c:v>
                </c:pt>
                <c:pt idx="2696">
                  <c:v>2139.12</c:v>
                </c:pt>
                <c:pt idx="2697">
                  <c:v>2139.7600000000002</c:v>
                </c:pt>
                <c:pt idx="2698">
                  <c:v>2163.12</c:v>
                </c:pt>
                <c:pt idx="2699">
                  <c:v>2177.1799999999998</c:v>
                </c:pt>
                <c:pt idx="2700">
                  <c:v>2164.69</c:v>
                </c:pt>
                <c:pt idx="2701">
                  <c:v>2146.1</c:v>
                </c:pt>
                <c:pt idx="2702">
                  <c:v>2159.9299999999998</c:v>
                </c:pt>
                <c:pt idx="2703">
                  <c:v>2171.37</c:v>
                </c:pt>
                <c:pt idx="2704">
                  <c:v>2151.13</c:v>
                </c:pt>
                <c:pt idx="2705">
                  <c:v>2168.27</c:v>
                </c:pt>
                <c:pt idx="2706">
                  <c:v>2161.1999999999998</c:v>
                </c:pt>
                <c:pt idx="2707">
                  <c:v>2150.4899999999998</c:v>
                </c:pt>
                <c:pt idx="2708">
                  <c:v>2159.73</c:v>
                </c:pt>
                <c:pt idx="2709">
                  <c:v>2160.77</c:v>
                </c:pt>
                <c:pt idx="2710">
                  <c:v>2153.7399999999998</c:v>
                </c:pt>
                <c:pt idx="2711">
                  <c:v>2163.66</c:v>
                </c:pt>
                <c:pt idx="2712">
                  <c:v>2136.73</c:v>
                </c:pt>
                <c:pt idx="2713">
                  <c:v>2139.1799999999998</c:v>
                </c:pt>
                <c:pt idx="2714">
                  <c:v>2132.5500000000002</c:v>
                </c:pt>
                <c:pt idx="2715">
                  <c:v>2132.98</c:v>
                </c:pt>
                <c:pt idx="2716">
                  <c:v>2126.5</c:v>
                </c:pt>
                <c:pt idx="2717">
                  <c:v>2139.6</c:v>
                </c:pt>
                <c:pt idx="2718">
                  <c:v>2144.29</c:v>
                </c:pt>
                <c:pt idx="2719">
                  <c:v>2141.34</c:v>
                </c:pt>
                <c:pt idx="2720">
                  <c:v>2141.16</c:v>
                </c:pt>
                <c:pt idx="2721">
                  <c:v>2151.33</c:v>
                </c:pt>
                <c:pt idx="2722">
                  <c:v>2143.16</c:v>
                </c:pt>
                <c:pt idx="2723">
                  <c:v>2139.4299999999998</c:v>
                </c:pt>
                <c:pt idx="2724">
                  <c:v>2133.04</c:v>
                </c:pt>
                <c:pt idx="2725">
                  <c:v>2126.41</c:v>
                </c:pt>
                <c:pt idx="2726">
                  <c:v>2126.15</c:v>
                </c:pt>
                <c:pt idx="2727">
                  <c:v>2111.7199999999998</c:v>
                </c:pt>
                <c:pt idx="2728">
                  <c:v>2097.94</c:v>
                </c:pt>
                <c:pt idx="2729">
                  <c:v>2088.66</c:v>
                </c:pt>
                <c:pt idx="2730">
                  <c:v>2085.1799999999998</c:v>
                </c:pt>
                <c:pt idx="2731">
                  <c:v>2131.52</c:v>
                </c:pt>
                <c:pt idx="2732">
                  <c:v>2139.56</c:v>
                </c:pt>
                <c:pt idx="2733">
                  <c:v>2163.2600000000002</c:v>
                </c:pt>
                <c:pt idx="2734">
                  <c:v>2167.48</c:v>
                </c:pt>
                <c:pt idx="2735">
                  <c:v>2164.4499999999998</c:v>
                </c:pt>
                <c:pt idx="2736">
                  <c:v>2164.1999999999998</c:v>
                </c:pt>
                <c:pt idx="2737">
                  <c:v>2180.39</c:v>
                </c:pt>
                <c:pt idx="2738">
                  <c:v>2176.94</c:v>
                </c:pt>
                <c:pt idx="2739">
                  <c:v>2187.12</c:v>
                </c:pt>
                <c:pt idx="2740">
                  <c:v>2181.9</c:v>
                </c:pt>
                <c:pt idx="2741">
                  <c:v>2198.1799999999998</c:v>
                </c:pt>
                <c:pt idx="2742">
                  <c:v>2202.94</c:v>
                </c:pt>
                <c:pt idx="2743">
                  <c:v>2204.7199999999998</c:v>
                </c:pt>
                <c:pt idx="2744">
                  <c:v>2213.35</c:v>
                </c:pt>
                <c:pt idx="2745">
                  <c:v>2201.7199999999998</c:v>
                </c:pt>
                <c:pt idx="2746">
                  <c:v>2204.66</c:v>
                </c:pt>
                <c:pt idx="2747">
                  <c:v>2198.81</c:v>
                </c:pt>
                <c:pt idx="2748">
                  <c:v>2191.08</c:v>
                </c:pt>
                <c:pt idx="2749">
                  <c:v>2191.9499999999998</c:v>
                </c:pt>
                <c:pt idx="2750">
                  <c:v>2204.71</c:v>
                </c:pt>
                <c:pt idx="2751">
                  <c:v>2212.23</c:v>
                </c:pt>
                <c:pt idx="2752">
                  <c:v>2241.35</c:v>
                </c:pt>
                <c:pt idx="2753">
                  <c:v>2246.19</c:v>
                </c:pt>
                <c:pt idx="2754">
                  <c:v>2259.5300000000002</c:v>
                </c:pt>
                <c:pt idx="2755">
                  <c:v>2256.96</c:v>
                </c:pt>
                <c:pt idx="2756">
                  <c:v>2271.7199999999998</c:v>
                </c:pt>
                <c:pt idx="2757">
                  <c:v>2253.2800000000002</c:v>
                </c:pt>
                <c:pt idx="2758">
                  <c:v>2262.0300000000002</c:v>
                </c:pt>
                <c:pt idx="2759">
                  <c:v>2258.0700000000002</c:v>
                </c:pt>
                <c:pt idx="2760">
                  <c:v>2262.5300000000002</c:v>
                </c:pt>
                <c:pt idx="2761">
                  <c:v>2270.7600000000002</c:v>
                </c:pt>
                <c:pt idx="2762">
                  <c:v>2265.1799999999998</c:v>
                </c:pt>
                <c:pt idx="2763">
                  <c:v>2260.96</c:v>
                </c:pt>
                <c:pt idx="2764">
                  <c:v>2263.79</c:v>
                </c:pt>
                <c:pt idx="2765">
                  <c:v>2268.88</c:v>
                </c:pt>
                <c:pt idx="2766">
                  <c:v>2249.92</c:v>
                </c:pt>
                <c:pt idx="2767">
                  <c:v>2249.2600000000002</c:v>
                </c:pt>
                <c:pt idx="2768">
                  <c:v>2238.83</c:v>
                </c:pt>
                <c:pt idx="2769">
                  <c:v>2257.83</c:v>
                </c:pt>
                <c:pt idx="2770">
                  <c:v>2270.75</c:v>
                </c:pt>
                <c:pt idx="2771">
                  <c:v>2269</c:v>
                </c:pt>
                <c:pt idx="2772">
                  <c:v>2276.98</c:v>
                </c:pt>
                <c:pt idx="2773">
                  <c:v>2268.9</c:v>
                </c:pt>
                <c:pt idx="2774">
                  <c:v>2268.9</c:v>
                </c:pt>
                <c:pt idx="2775">
                  <c:v>2275.3200000000002</c:v>
                </c:pt>
                <c:pt idx="2776">
                  <c:v>2270.44</c:v>
                </c:pt>
                <c:pt idx="2777">
                  <c:v>2274.64</c:v>
                </c:pt>
                <c:pt idx="2778">
                  <c:v>2267.89</c:v>
                </c:pt>
                <c:pt idx="2779">
                  <c:v>2271.89</c:v>
                </c:pt>
                <c:pt idx="2780">
                  <c:v>2263.69</c:v>
                </c:pt>
                <c:pt idx="2781">
                  <c:v>2271.31</c:v>
                </c:pt>
                <c:pt idx="2782">
                  <c:v>2265.1999999999998</c:v>
                </c:pt>
                <c:pt idx="2783">
                  <c:v>2280.0700000000002</c:v>
                </c:pt>
                <c:pt idx="2784">
                  <c:v>2298.37</c:v>
                </c:pt>
                <c:pt idx="2785">
                  <c:v>2296.6799999999998</c:v>
                </c:pt>
                <c:pt idx="2786">
                  <c:v>2294.69</c:v>
                </c:pt>
                <c:pt idx="2787">
                  <c:v>2280.9</c:v>
                </c:pt>
                <c:pt idx="2788">
                  <c:v>2278.87</c:v>
                </c:pt>
                <c:pt idx="2789">
                  <c:v>2279.5500000000002</c:v>
                </c:pt>
                <c:pt idx="2790">
                  <c:v>2280.85</c:v>
                </c:pt>
                <c:pt idx="2791">
                  <c:v>2297.42</c:v>
                </c:pt>
                <c:pt idx="2792">
                  <c:v>2292.56</c:v>
                </c:pt>
                <c:pt idx="2793">
                  <c:v>2293.08</c:v>
                </c:pt>
                <c:pt idx="2794">
                  <c:v>2294.67</c:v>
                </c:pt>
                <c:pt idx="2795">
                  <c:v>2307.87</c:v>
                </c:pt>
                <c:pt idx="2796">
                  <c:v>2316.1</c:v>
                </c:pt>
                <c:pt idx="2797">
                  <c:v>2328.25</c:v>
                </c:pt>
                <c:pt idx="2798">
                  <c:v>2337.58</c:v>
                </c:pt>
                <c:pt idx="2799">
                  <c:v>2349.25</c:v>
                </c:pt>
                <c:pt idx="2800">
                  <c:v>2347.2199999999998</c:v>
                </c:pt>
                <c:pt idx="2801">
                  <c:v>2351.16</c:v>
                </c:pt>
                <c:pt idx="2802">
                  <c:v>2365.38</c:v>
                </c:pt>
                <c:pt idx="2803">
                  <c:v>2362.8200000000002</c:v>
                </c:pt>
                <c:pt idx="2804">
                  <c:v>2363.81</c:v>
                </c:pt>
                <c:pt idx="2805">
                  <c:v>2367.34</c:v>
                </c:pt>
                <c:pt idx="2806">
                  <c:v>2369.75</c:v>
                </c:pt>
                <c:pt idx="2807">
                  <c:v>2363.64</c:v>
                </c:pt>
                <c:pt idx="2808">
                  <c:v>2395.96</c:v>
                </c:pt>
                <c:pt idx="2809">
                  <c:v>2381.92</c:v>
                </c:pt>
                <c:pt idx="2810">
                  <c:v>2383.12</c:v>
                </c:pt>
                <c:pt idx="2811">
                  <c:v>2375.31</c:v>
                </c:pt>
                <c:pt idx="2812">
                  <c:v>2368.39</c:v>
                </c:pt>
                <c:pt idx="2813">
                  <c:v>2362.98</c:v>
                </c:pt>
                <c:pt idx="2814">
                  <c:v>2364.87</c:v>
                </c:pt>
                <c:pt idx="2815">
                  <c:v>2372.6</c:v>
                </c:pt>
                <c:pt idx="2816">
                  <c:v>2373.4699999999998</c:v>
                </c:pt>
                <c:pt idx="2817">
                  <c:v>2365.4499999999998</c:v>
                </c:pt>
                <c:pt idx="2818">
                  <c:v>2385.2600000000002</c:v>
                </c:pt>
                <c:pt idx="2819">
                  <c:v>2381.38</c:v>
                </c:pt>
                <c:pt idx="2820">
                  <c:v>2378.25</c:v>
                </c:pt>
                <c:pt idx="2821">
                  <c:v>2373.4699999999998</c:v>
                </c:pt>
                <c:pt idx="2822">
                  <c:v>2344.02</c:v>
                </c:pt>
                <c:pt idx="2823">
                  <c:v>2348.4499999999998</c:v>
                </c:pt>
                <c:pt idx="2824">
                  <c:v>2345.96</c:v>
                </c:pt>
                <c:pt idx="2825">
                  <c:v>2343.98</c:v>
                </c:pt>
                <c:pt idx="2826">
                  <c:v>2341.59</c:v>
                </c:pt>
                <c:pt idx="2827">
                  <c:v>2358.5700000000002</c:v>
                </c:pt>
                <c:pt idx="2828">
                  <c:v>2361.13</c:v>
                </c:pt>
                <c:pt idx="2829">
                  <c:v>2368.06</c:v>
                </c:pt>
                <c:pt idx="2830">
                  <c:v>2362.7199999999998</c:v>
                </c:pt>
                <c:pt idx="2831">
                  <c:v>2358.84</c:v>
                </c:pt>
                <c:pt idx="2832">
                  <c:v>2360.16</c:v>
                </c:pt>
                <c:pt idx="2833">
                  <c:v>2352.9499999999998</c:v>
                </c:pt>
                <c:pt idx="2834">
                  <c:v>2357.4899999999998</c:v>
                </c:pt>
                <c:pt idx="2835">
                  <c:v>2355.54</c:v>
                </c:pt>
                <c:pt idx="2836">
                  <c:v>2357.16</c:v>
                </c:pt>
                <c:pt idx="2837">
                  <c:v>2353.7800000000002</c:v>
                </c:pt>
                <c:pt idx="2838">
                  <c:v>2344.9299999999998</c:v>
                </c:pt>
                <c:pt idx="2839">
                  <c:v>2328.9499999999998</c:v>
                </c:pt>
                <c:pt idx="2840">
                  <c:v>2349.0100000000002</c:v>
                </c:pt>
                <c:pt idx="2841">
                  <c:v>2342.19</c:v>
                </c:pt>
                <c:pt idx="2842">
                  <c:v>2338.17</c:v>
                </c:pt>
                <c:pt idx="2843">
                  <c:v>2355.84</c:v>
                </c:pt>
                <c:pt idx="2844">
                  <c:v>2348.69</c:v>
                </c:pt>
                <c:pt idx="2845">
                  <c:v>2374.15</c:v>
                </c:pt>
                <c:pt idx="2846">
                  <c:v>2388.61</c:v>
                </c:pt>
                <c:pt idx="2847">
                  <c:v>2387.4499999999998</c:v>
                </c:pt>
                <c:pt idx="2848">
                  <c:v>2388.77</c:v>
                </c:pt>
                <c:pt idx="2849">
                  <c:v>2384.1999999999998</c:v>
                </c:pt>
                <c:pt idx="2850">
                  <c:v>2388.33</c:v>
                </c:pt>
                <c:pt idx="2851">
                  <c:v>2391.17</c:v>
                </c:pt>
                <c:pt idx="2852">
                  <c:v>2388.13</c:v>
                </c:pt>
                <c:pt idx="2853">
                  <c:v>2389.52</c:v>
                </c:pt>
                <c:pt idx="2854">
                  <c:v>2399.29</c:v>
                </c:pt>
                <c:pt idx="2855">
                  <c:v>2399.38</c:v>
                </c:pt>
                <c:pt idx="2856">
                  <c:v>2396.92</c:v>
                </c:pt>
                <c:pt idx="2857">
                  <c:v>2399.63</c:v>
                </c:pt>
                <c:pt idx="2858">
                  <c:v>2394.44</c:v>
                </c:pt>
                <c:pt idx="2859">
                  <c:v>2390.9</c:v>
                </c:pt>
                <c:pt idx="2860">
                  <c:v>2402.3200000000002</c:v>
                </c:pt>
                <c:pt idx="2861">
                  <c:v>2400.67</c:v>
                </c:pt>
                <c:pt idx="2862">
                  <c:v>2357.0300000000002</c:v>
                </c:pt>
                <c:pt idx="2863">
                  <c:v>2365.7199999999998</c:v>
                </c:pt>
                <c:pt idx="2864">
                  <c:v>2381.73</c:v>
                </c:pt>
                <c:pt idx="2865">
                  <c:v>2394.02</c:v>
                </c:pt>
                <c:pt idx="2866">
                  <c:v>2398.42</c:v>
                </c:pt>
                <c:pt idx="2867">
                  <c:v>2404.39</c:v>
                </c:pt>
                <c:pt idx="2868">
                  <c:v>2415.0700000000002</c:v>
                </c:pt>
                <c:pt idx="2869">
                  <c:v>2415.8200000000002</c:v>
                </c:pt>
                <c:pt idx="2870">
                  <c:v>2412.91</c:v>
                </c:pt>
                <c:pt idx="2871">
                  <c:v>2411.8000000000002</c:v>
                </c:pt>
                <c:pt idx="2872">
                  <c:v>2430.06</c:v>
                </c:pt>
                <c:pt idx="2873">
                  <c:v>2439.0700000000002</c:v>
                </c:pt>
                <c:pt idx="2874">
                  <c:v>2436.1</c:v>
                </c:pt>
                <c:pt idx="2875">
                  <c:v>2429.33</c:v>
                </c:pt>
                <c:pt idx="2876">
                  <c:v>2433.14</c:v>
                </c:pt>
                <c:pt idx="2877">
                  <c:v>2433.79</c:v>
                </c:pt>
                <c:pt idx="2878">
                  <c:v>2431.77</c:v>
                </c:pt>
                <c:pt idx="2879">
                  <c:v>2429.39</c:v>
                </c:pt>
                <c:pt idx="2880">
                  <c:v>2440.35</c:v>
                </c:pt>
                <c:pt idx="2881">
                  <c:v>2437.92</c:v>
                </c:pt>
                <c:pt idx="2882">
                  <c:v>2432.46</c:v>
                </c:pt>
                <c:pt idx="2883">
                  <c:v>2433.15</c:v>
                </c:pt>
                <c:pt idx="2884">
                  <c:v>2453.46</c:v>
                </c:pt>
                <c:pt idx="2885">
                  <c:v>2437.0300000000002</c:v>
                </c:pt>
                <c:pt idx="2886">
                  <c:v>2435.61</c:v>
                </c:pt>
                <c:pt idx="2887">
                  <c:v>2434.5</c:v>
                </c:pt>
                <c:pt idx="2888">
                  <c:v>2438.3000000000002</c:v>
                </c:pt>
                <c:pt idx="2889">
                  <c:v>2439.0700000000002</c:v>
                </c:pt>
                <c:pt idx="2890">
                  <c:v>2419.38</c:v>
                </c:pt>
                <c:pt idx="2891">
                  <c:v>2440.69</c:v>
                </c:pt>
                <c:pt idx="2892">
                  <c:v>2419.6999999999998</c:v>
                </c:pt>
                <c:pt idx="2893">
                  <c:v>2423.41</c:v>
                </c:pt>
                <c:pt idx="2894">
                  <c:v>2429.0100000000002</c:v>
                </c:pt>
                <c:pt idx="2895">
                  <c:v>2432.54</c:v>
                </c:pt>
                <c:pt idx="2896">
                  <c:v>2409.75</c:v>
                </c:pt>
                <c:pt idx="2897">
                  <c:v>2425.1799999999998</c:v>
                </c:pt>
                <c:pt idx="2898">
                  <c:v>2427.4299999999998</c:v>
                </c:pt>
                <c:pt idx="2899">
                  <c:v>2425.5300000000002</c:v>
                </c:pt>
                <c:pt idx="2900">
                  <c:v>2443.25</c:v>
                </c:pt>
                <c:pt idx="2901">
                  <c:v>2447.83</c:v>
                </c:pt>
                <c:pt idx="2902">
                  <c:v>2459.27</c:v>
                </c:pt>
                <c:pt idx="2903">
                  <c:v>2459.14</c:v>
                </c:pt>
                <c:pt idx="2904">
                  <c:v>2460.61</c:v>
                </c:pt>
                <c:pt idx="2905">
                  <c:v>2473.83</c:v>
                </c:pt>
                <c:pt idx="2906">
                  <c:v>2473.4499999999998</c:v>
                </c:pt>
                <c:pt idx="2907">
                  <c:v>2472.54</c:v>
                </c:pt>
                <c:pt idx="2908">
                  <c:v>2469.91</c:v>
                </c:pt>
                <c:pt idx="2909">
                  <c:v>2477.13</c:v>
                </c:pt>
                <c:pt idx="2910">
                  <c:v>2477.83</c:v>
                </c:pt>
                <c:pt idx="2911">
                  <c:v>2475.42</c:v>
                </c:pt>
                <c:pt idx="2912">
                  <c:v>2472.1</c:v>
                </c:pt>
                <c:pt idx="2913">
                  <c:v>2470.3000000000002</c:v>
                </c:pt>
                <c:pt idx="2914">
                  <c:v>2476.35</c:v>
                </c:pt>
                <c:pt idx="2915">
                  <c:v>2477.5700000000002</c:v>
                </c:pt>
                <c:pt idx="2916">
                  <c:v>2472.16</c:v>
                </c:pt>
                <c:pt idx="2917">
                  <c:v>2476.83</c:v>
                </c:pt>
                <c:pt idx="2918">
                  <c:v>2480.91</c:v>
                </c:pt>
                <c:pt idx="2919">
                  <c:v>2474.92</c:v>
                </c:pt>
                <c:pt idx="2920">
                  <c:v>2474.02</c:v>
                </c:pt>
                <c:pt idx="2921">
                  <c:v>2438.21</c:v>
                </c:pt>
                <c:pt idx="2922">
                  <c:v>2441.3200000000002</c:v>
                </c:pt>
                <c:pt idx="2923">
                  <c:v>2465.84</c:v>
                </c:pt>
                <c:pt idx="2924">
                  <c:v>2464.61</c:v>
                </c:pt>
                <c:pt idx="2925">
                  <c:v>2468.11</c:v>
                </c:pt>
                <c:pt idx="2926">
                  <c:v>2430.0100000000002</c:v>
                </c:pt>
                <c:pt idx="2927">
                  <c:v>2425.5500000000002</c:v>
                </c:pt>
                <c:pt idx="2928">
                  <c:v>2428.37</c:v>
                </c:pt>
                <c:pt idx="2929">
                  <c:v>2452.5100000000002</c:v>
                </c:pt>
                <c:pt idx="2930">
                  <c:v>2444.04</c:v>
                </c:pt>
                <c:pt idx="2931">
                  <c:v>2438.9699999999998</c:v>
                </c:pt>
                <c:pt idx="2932">
                  <c:v>2443.0500000000002</c:v>
                </c:pt>
                <c:pt idx="2933">
                  <c:v>2444.2399999999998</c:v>
                </c:pt>
                <c:pt idx="2934">
                  <c:v>2446.3000000000002</c:v>
                </c:pt>
                <c:pt idx="2935">
                  <c:v>2457.59</c:v>
                </c:pt>
                <c:pt idx="2936">
                  <c:v>2471.65</c:v>
                </c:pt>
                <c:pt idx="2937">
                  <c:v>2476.5500000000002</c:v>
                </c:pt>
                <c:pt idx="2938">
                  <c:v>2457.85</c:v>
                </c:pt>
                <c:pt idx="2939">
                  <c:v>2465.54</c:v>
                </c:pt>
                <c:pt idx="2940">
                  <c:v>2465.1</c:v>
                </c:pt>
                <c:pt idx="2941">
                  <c:v>2461.4299999999998</c:v>
                </c:pt>
                <c:pt idx="2942">
                  <c:v>2488.11</c:v>
                </c:pt>
                <c:pt idx="2943">
                  <c:v>2496.48</c:v>
                </c:pt>
                <c:pt idx="2944">
                  <c:v>2498.37</c:v>
                </c:pt>
                <c:pt idx="2945">
                  <c:v>2495.62</c:v>
                </c:pt>
                <c:pt idx="2946">
                  <c:v>2500.23</c:v>
                </c:pt>
                <c:pt idx="2947">
                  <c:v>2503.87</c:v>
                </c:pt>
                <c:pt idx="2948">
                  <c:v>2506.65</c:v>
                </c:pt>
                <c:pt idx="2949">
                  <c:v>2508.2399999999998</c:v>
                </c:pt>
                <c:pt idx="2950">
                  <c:v>2500.6</c:v>
                </c:pt>
                <c:pt idx="2951">
                  <c:v>2502.2199999999998</c:v>
                </c:pt>
                <c:pt idx="2952">
                  <c:v>2496.66</c:v>
                </c:pt>
                <c:pt idx="2953">
                  <c:v>2496.84</c:v>
                </c:pt>
                <c:pt idx="2954">
                  <c:v>2507.04</c:v>
                </c:pt>
                <c:pt idx="2955">
                  <c:v>2510.06</c:v>
                </c:pt>
                <c:pt idx="2956">
                  <c:v>2519.36</c:v>
                </c:pt>
                <c:pt idx="2957">
                  <c:v>2529.12</c:v>
                </c:pt>
                <c:pt idx="2958">
                  <c:v>2534.58</c:v>
                </c:pt>
                <c:pt idx="2959">
                  <c:v>2537.7399999999998</c:v>
                </c:pt>
                <c:pt idx="2960">
                  <c:v>2552.0700000000002</c:v>
                </c:pt>
                <c:pt idx="2961">
                  <c:v>2549.33</c:v>
                </c:pt>
                <c:pt idx="2962">
                  <c:v>2544.73</c:v>
                </c:pt>
                <c:pt idx="2963">
                  <c:v>2550.64</c:v>
                </c:pt>
                <c:pt idx="2964">
                  <c:v>2555.2399999999998</c:v>
                </c:pt>
                <c:pt idx="2965">
                  <c:v>2550.9299999999998</c:v>
                </c:pt>
                <c:pt idx="2966">
                  <c:v>2553.17</c:v>
                </c:pt>
                <c:pt idx="2967">
                  <c:v>2557.64</c:v>
                </c:pt>
                <c:pt idx="2968">
                  <c:v>2559.36</c:v>
                </c:pt>
                <c:pt idx="2969">
                  <c:v>2561.2600000000002</c:v>
                </c:pt>
                <c:pt idx="2970">
                  <c:v>2562.1</c:v>
                </c:pt>
                <c:pt idx="2971">
                  <c:v>2575.21</c:v>
                </c:pt>
                <c:pt idx="2972">
                  <c:v>2564.98</c:v>
                </c:pt>
                <c:pt idx="2973">
                  <c:v>2569.13</c:v>
                </c:pt>
                <c:pt idx="2974">
                  <c:v>2557.15</c:v>
                </c:pt>
                <c:pt idx="2975">
                  <c:v>2560.4</c:v>
                </c:pt>
                <c:pt idx="2976">
                  <c:v>2581.0700000000002</c:v>
                </c:pt>
                <c:pt idx="2977">
                  <c:v>2572.83</c:v>
                </c:pt>
                <c:pt idx="2978">
                  <c:v>2575.2600000000002</c:v>
                </c:pt>
                <c:pt idx="2979">
                  <c:v>2579.36</c:v>
                </c:pt>
                <c:pt idx="2980">
                  <c:v>2579.85</c:v>
                </c:pt>
                <c:pt idx="2981">
                  <c:v>2587.84</c:v>
                </c:pt>
                <c:pt idx="2982">
                  <c:v>2591.13</c:v>
                </c:pt>
                <c:pt idx="2983">
                  <c:v>2590.64</c:v>
                </c:pt>
                <c:pt idx="2984">
                  <c:v>2594.38</c:v>
                </c:pt>
                <c:pt idx="2985">
                  <c:v>2584.62</c:v>
                </c:pt>
                <c:pt idx="2986">
                  <c:v>2582.3000000000002</c:v>
                </c:pt>
                <c:pt idx="2987">
                  <c:v>2584.84</c:v>
                </c:pt>
                <c:pt idx="2988">
                  <c:v>2578.87</c:v>
                </c:pt>
                <c:pt idx="2989">
                  <c:v>2564.62</c:v>
                </c:pt>
                <c:pt idx="2990">
                  <c:v>2585.64</c:v>
                </c:pt>
                <c:pt idx="2991">
                  <c:v>2578.85</c:v>
                </c:pt>
                <c:pt idx="2992">
                  <c:v>2582.14</c:v>
                </c:pt>
                <c:pt idx="2993">
                  <c:v>2599.0300000000002</c:v>
                </c:pt>
                <c:pt idx="2994">
                  <c:v>2597.08</c:v>
                </c:pt>
                <c:pt idx="2995">
                  <c:v>2602.42</c:v>
                </c:pt>
                <c:pt idx="2996">
                  <c:v>2601.42</c:v>
                </c:pt>
                <c:pt idx="2997">
                  <c:v>2627.04</c:v>
                </c:pt>
                <c:pt idx="2998">
                  <c:v>2626.07</c:v>
                </c:pt>
                <c:pt idx="2999">
                  <c:v>2647.58</c:v>
                </c:pt>
                <c:pt idx="3000">
                  <c:v>2642.22</c:v>
                </c:pt>
                <c:pt idx="3001">
                  <c:v>2639.44</c:v>
                </c:pt>
                <c:pt idx="3002">
                  <c:v>2629.57</c:v>
                </c:pt>
                <c:pt idx="3003">
                  <c:v>2629.27</c:v>
                </c:pt>
                <c:pt idx="3004">
                  <c:v>2636.98</c:v>
                </c:pt>
                <c:pt idx="3005">
                  <c:v>2651.5</c:v>
                </c:pt>
                <c:pt idx="3006">
                  <c:v>2659.99</c:v>
                </c:pt>
                <c:pt idx="3007">
                  <c:v>2664.11</c:v>
                </c:pt>
                <c:pt idx="3008">
                  <c:v>2662.85</c:v>
                </c:pt>
                <c:pt idx="3009">
                  <c:v>2652.01</c:v>
                </c:pt>
                <c:pt idx="3010">
                  <c:v>2675.81</c:v>
                </c:pt>
                <c:pt idx="3011">
                  <c:v>2690.16</c:v>
                </c:pt>
                <c:pt idx="3012">
                  <c:v>2681.47</c:v>
                </c:pt>
                <c:pt idx="3013">
                  <c:v>2679.25</c:v>
                </c:pt>
                <c:pt idx="3014">
                  <c:v>2684.57</c:v>
                </c:pt>
                <c:pt idx="3015">
                  <c:v>2683.34</c:v>
                </c:pt>
                <c:pt idx="3016">
                  <c:v>2680.5</c:v>
                </c:pt>
                <c:pt idx="3017">
                  <c:v>2682.62</c:v>
                </c:pt>
                <c:pt idx="3018">
                  <c:v>2687.54</c:v>
                </c:pt>
                <c:pt idx="3019">
                  <c:v>2673.61</c:v>
                </c:pt>
                <c:pt idx="3020">
                  <c:v>2695.81</c:v>
                </c:pt>
                <c:pt idx="3021">
                  <c:v>2713.06</c:v>
                </c:pt>
                <c:pt idx="3022">
                  <c:v>2723.99</c:v>
                </c:pt>
                <c:pt idx="3023">
                  <c:v>2743.15</c:v>
                </c:pt>
                <c:pt idx="3024">
                  <c:v>2747.71</c:v>
                </c:pt>
                <c:pt idx="3025">
                  <c:v>2751.29</c:v>
                </c:pt>
                <c:pt idx="3026">
                  <c:v>2748.23</c:v>
                </c:pt>
                <c:pt idx="3027">
                  <c:v>2767.56</c:v>
                </c:pt>
                <c:pt idx="3028">
                  <c:v>2786.24</c:v>
                </c:pt>
                <c:pt idx="3029">
                  <c:v>2776.42</c:v>
                </c:pt>
                <c:pt idx="3030">
                  <c:v>2802.56</c:v>
                </c:pt>
                <c:pt idx="3031">
                  <c:v>2798.03</c:v>
                </c:pt>
                <c:pt idx="3032">
                  <c:v>2810.3</c:v>
                </c:pt>
                <c:pt idx="3033">
                  <c:v>2832.97</c:v>
                </c:pt>
                <c:pt idx="3034">
                  <c:v>2839.13</c:v>
                </c:pt>
                <c:pt idx="3035">
                  <c:v>2837.54</c:v>
                </c:pt>
                <c:pt idx="3036">
                  <c:v>2839.25</c:v>
                </c:pt>
                <c:pt idx="3037">
                  <c:v>2872.87</c:v>
                </c:pt>
                <c:pt idx="3038">
                  <c:v>2853.53</c:v>
                </c:pt>
                <c:pt idx="3039">
                  <c:v>2822.43</c:v>
                </c:pt>
                <c:pt idx="3040">
                  <c:v>2823.81</c:v>
                </c:pt>
                <c:pt idx="3041">
                  <c:v>2821.98</c:v>
                </c:pt>
                <c:pt idx="3042">
                  <c:v>2762.13</c:v>
                </c:pt>
                <c:pt idx="3043">
                  <c:v>2648.94</c:v>
                </c:pt>
                <c:pt idx="3044">
                  <c:v>2695.14</c:v>
                </c:pt>
                <c:pt idx="3045">
                  <c:v>2681.66</c:v>
                </c:pt>
                <c:pt idx="3046">
                  <c:v>2581</c:v>
                </c:pt>
                <c:pt idx="3047">
                  <c:v>2619.5500000000002</c:v>
                </c:pt>
                <c:pt idx="3048">
                  <c:v>2656</c:v>
                </c:pt>
                <c:pt idx="3049">
                  <c:v>2662.94</c:v>
                </c:pt>
                <c:pt idx="3050">
                  <c:v>2698.63</c:v>
                </c:pt>
                <c:pt idx="3051">
                  <c:v>2731.2</c:v>
                </c:pt>
                <c:pt idx="3052">
                  <c:v>2732.22</c:v>
                </c:pt>
                <c:pt idx="3053">
                  <c:v>2716.26</c:v>
                </c:pt>
                <c:pt idx="3054">
                  <c:v>2701.33</c:v>
                </c:pt>
                <c:pt idx="3055">
                  <c:v>2703.96</c:v>
                </c:pt>
                <c:pt idx="3056">
                  <c:v>2747.3</c:v>
                </c:pt>
                <c:pt idx="3057">
                  <c:v>2779.6</c:v>
                </c:pt>
                <c:pt idx="3058">
                  <c:v>2744.28</c:v>
                </c:pt>
                <c:pt idx="3059">
                  <c:v>2713.83</c:v>
                </c:pt>
                <c:pt idx="3060">
                  <c:v>2677.67</c:v>
                </c:pt>
                <c:pt idx="3061">
                  <c:v>2691.25</c:v>
                </c:pt>
                <c:pt idx="3062">
                  <c:v>2720.94</c:v>
                </c:pt>
                <c:pt idx="3063">
                  <c:v>2728.12</c:v>
                </c:pt>
                <c:pt idx="3064">
                  <c:v>2726.8</c:v>
                </c:pt>
                <c:pt idx="3065">
                  <c:v>2738.97</c:v>
                </c:pt>
                <c:pt idx="3066">
                  <c:v>2786.57</c:v>
                </c:pt>
                <c:pt idx="3067">
                  <c:v>2783.02</c:v>
                </c:pt>
                <c:pt idx="3068">
                  <c:v>2765.31</c:v>
                </c:pt>
                <c:pt idx="3069">
                  <c:v>2749.48</c:v>
                </c:pt>
                <c:pt idx="3070">
                  <c:v>2747.33</c:v>
                </c:pt>
                <c:pt idx="3071">
                  <c:v>2752.01</c:v>
                </c:pt>
                <c:pt idx="3072">
                  <c:v>2712.92</c:v>
                </c:pt>
                <c:pt idx="3073">
                  <c:v>2716.94</c:v>
                </c:pt>
                <c:pt idx="3074">
                  <c:v>2711.93</c:v>
                </c:pt>
                <c:pt idx="3075">
                  <c:v>2643.69</c:v>
                </c:pt>
                <c:pt idx="3076">
                  <c:v>2588.2600000000002</c:v>
                </c:pt>
                <c:pt idx="3077">
                  <c:v>2658.55</c:v>
                </c:pt>
                <c:pt idx="3078">
                  <c:v>2612.62</c:v>
                </c:pt>
                <c:pt idx="3079">
                  <c:v>2605</c:v>
                </c:pt>
                <c:pt idx="3080">
                  <c:v>2640.87</c:v>
                </c:pt>
                <c:pt idx="3081">
                  <c:v>2581.88</c:v>
                </c:pt>
                <c:pt idx="3082">
                  <c:v>2614.4499999999998</c:v>
                </c:pt>
                <c:pt idx="3083">
                  <c:v>2644.69</c:v>
                </c:pt>
                <c:pt idx="3084">
                  <c:v>2662.84</c:v>
                </c:pt>
                <c:pt idx="3085">
                  <c:v>2604.4699999999998</c:v>
                </c:pt>
                <c:pt idx="3086">
                  <c:v>2613.16</c:v>
                </c:pt>
                <c:pt idx="3087">
                  <c:v>2656.87</c:v>
                </c:pt>
                <c:pt idx="3088">
                  <c:v>2642.19</c:v>
                </c:pt>
                <c:pt idx="3089">
                  <c:v>2663.99</c:v>
                </c:pt>
                <c:pt idx="3090">
                  <c:v>2656.3</c:v>
                </c:pt>
                <c:pt idx="3091">
                  <c:v>2677.84</c:v>
                </c:pt>
                <c:pt idx="3092">
                  <c:v>2706.39</c:v>
                </c:pt>
                <c:pt idx="3093">
                  <c:v>2708.64</c:v>
                </c:pt>
                <c:pt idx="3094">
                  <c:v>2693.13</c:v>
                </c:pt>
                <c:pt idx="3095">
                  <c:v>2670.14</c:v>
                </c:pt>
                <c:pt idx="3096">
                  <c:v>2670.29</c:v>
                </c:pt>
                <c:pt idx="3097">
                  <c:v>2634.56</c:v>
                </c:pt>
                <c:pt idx="3098">
                  <c:v>2639.4</c:v>
                </c:pt>
                <c:pt idx="3099">
                  <c:v>2666.94</c:v>
                </c:pt>
                <c:pt idx="3100">
                  <c:v>2669.91</c:v>
                </c:pt>
                <c:pt idx="3101">
                  <c:v>2648.05</c:v>
                </c:pt>
                <c:pt idx="3102">
                  <c:v>2654.8</c:v>
                </c:pt>
                <c:pt idx="3103">
                  <c:v>2635.67</c:v>
                </c:pt>
                <c:pt idx="3104">
                  <c:v>2629.73</c:v>
                </c:pt>
                <c:pt idx="3105">
                  <c:v>2663.42</c:v>
                </c:pt>
                <c:pt idx="3106">
                  <c:v>2672.63</c:v>
                </c:pt>
                <c:pt idx="3107">
                  <c:v>2671.92</c:v>
                </c:pt>
                <c:pt idx="3108">
                  <c:v>2697.79</c:v>
                </c:pt>
                <c:pt idx="3109">
                  <c:v>2723.07</c:v>
                </c:pt>
                <c:pt idx="3110">
                  <c:v>2727.72</c:v>
                </c:pt>
                <c:pt idx="3111">
                  <c:v>2730.13</c:v>
                </c:pt>
                <c:pt idx="3112">
                  <c:v>2711.45</c:v>
                </c:pt>
                <c:pt idx="3113">
                  <c:v>2722.46</c:v>
                </c:pt>
                <c:pt idx="3114">
                  <c:v>2720.13</c:v>
                </c:pt>
                <c:pt idx="3115">
                  <c:v>2712.97</c:v>
                </c:pt>
                <c:pt idx="3116">
                  <c:v>2733.01</c:v>
                </c:pt>
                <c:pt idx="3117">
                  <c:v>2724.44</c:v>
                </c:pt>
                <c:pt idx="3118">
                  <c:v>2733.29</c:v>
                </c:pt>
                <c:pt idx="3119">
                  <c:v>2727.76</c:v>
                </c:pt>
                <c:pt idx="3120">
                  <c:v>2721.33</c:v>
                </c:pt>
                <c:pt idx="3121">
                  <c:v>2689.86</c:v>
                </c:pt>
                <c:pt idx="3122">
                  <c:v>2724.01</c:v>
                </c:pt>
                <c:pt idx="3123">
                  <c:v>2705.27</c:v>
                </c:pt>
                <c:pt idx="3124">
                  <c:v>2734.62</c:v>
                </c:pt>
                <c:pt idx="3125">
                  <c:v>2746.87</c:v>
                </c:pt>
                <c:pt idx="3126">
                  <c:v>2748.8</c:v>
                </c:pt>
                <c:pt idx="3127">
                  <c:v>2772.35</c:v>
                </c:pt>
                <c:pt idx="3128">
                  <c:v>2770.37</c:v>
                </c:pt>
                <c:pt idx="3129">
                  <c:v>2779.03</c:v>
                </c:pt>
                <c:pt idx="3130">
                  <c:v>2782</c:v>
                </c:pt>
                <c:pt idx="3131">
                  <c:v>2786.85</c:v>
                </c:pt>
                <c:pt idx="3132">
                  <c:v>2775.63</c:v>
                </c:pt>
                <c:pt idx="3133">
                  <c:v>2782.49</c:v>
                </c:pt>
                <c:pt idx="3134">
                  <c:v>2779.66</c:v>
                </c:pt>
                <c:pt idx="3135">
                  <c:v>2773.75</c:v>
                </c:pt>
                <c:pt idx="3136">
                  <c:v>2762.59</c:v>
                </c:pt>
                <c:pt idx="3137">
                  <c:v>2767.32</c:v>
                </c:pt>
                <c:pt idx="3138">
                  <c:v>2749.76</c:v>
                </c:pt>
                <c:pt idx="3139">
                  <c:v>2754.88</c:v>
                </c:pt>
                <c:pt idx="3140">
                  <c:v>2717.07</c:v>
                </c:pt>
                <c:pt idx="3141">
                  <c:v>2723.06</c:v>
                </c:pt>
                <c:pt idx="3142">
                  <c:v>2699.63</c:v>
                </c:pt>
                <c:pt idx="3143">
                  <c:v>2716.31</c:v>
                </c:pt>
                <c:pt idx="3144">
                  <c:v>2718.37</c:v>
                </c:pt>
                <c:pt idx="3145">
                  <c:v>2726.71</c:v>
                </c:pt>
                <c:pt idx="3146">
                  <c:v>2713.22</c:v>
                </c:pt>
                <c:pt idx="3147">
                  <c:v>2736.61</c:v>
                </c:pt>
                <c:pt idx="3148">
                  <c:v>2759.82</c:v>
                </c:pt>
                <c:pt idx="3149">
                  <c:v>2784.17</c:v>
                </c:pt>
                <c:pt idx="3150">
                  <c:v>2793.84</c:v>
                </c:pt>
                <c:pt idx="3151">
                  <c:v>2774.02</c:v>
                </c:pt>
                <c:pt idx="3152">
                  <c:v>2798.29</c:v>
                </c:pt>
                <c:pt idx="3153">
                  <c:v>2801.31</c:v>
                </c:pt>
                <c:pt idx="3154">
                  <c:v>2798.43</c:v>
                </c:pt>
                <c:pt idx="3155">
                  <c:v>2809.55</c:v>
                </c:pt>
                <c:pt idx="3156">
                  <c:v>2815.62</c:v>
                </c:pt>
                <c:pt idx="3157">
                  <c:v>2804.49</c:v>
                </c:pt>
                <c:pt idx="3158">
                  <c:v>2801.83</c:v>
                </c:pt>
                <c:pt idx="3159">
                  <c:v>2806.98</c:v>
                </c:pt>
                <c:pt idx="3160">
                  <c:v>2820.4</c:v>
                </c:pt>
                <c:pt idx="3161">
                  <c:v>2846.07</c:v>
                </c:pt>
                <c:pt idx="3162">
                  <c:v>2837.44</c:v>
                </c:pt>
                <c:pt idx="3163">
                  <c:v>2818.82</c:v>
                </c:pt>
                <c:pt idx="3164">
                  <c:v>2802.6</c:v>
                </c:pt>
                <c:pt idx="3165">
                  <c:v>2816.29</c:v>
                </c:pt>
                <c:pt idx="3166">
                  <c:v>2813.36</c:v>
                </c:pt>
                <c:pt idx="3167">
                  <c:v>2827.22</c:v>
                </c:pt>
                <c:pt idx="3168">
                  <c:v>2840.35</c:v>
                </c:pt>
                <c:pt idx="3169">
                  <c:v>2850.4</c:v>
                </c:pt>
                <c:pt idx="3170">
                  <c:v>2858.45</c:v>
                </c:pt>
                <c:pt idx="3171">
                  <c:v>2857.7</c:v>
                </c:pt>
                <c:pt idx="3172">
                  <c:v>2853.58</c:v>
                </c:pt>
                <c:pt idx="3173">
                  <c:v>2833.28</c:v>
                </c:pt>
                <c:pt idx="3174">
                  <c:v>2821.93</c:v>
                </c:pt>
                <c:pt idx="3175">
                  <c:v>2839.96</c:v>
                </c:pt>
                <c:pt idx="3176">
                  <c:v>2818.37</c:v>
                </c:pt>
                <c:pt idx="3177">
                  <c:v>2840.69</c:v>
                </c:pt>
                <c:pt idx="3178">
                  <c:v>2850.13</c:v>
                </c:pt>
                <c:pt idx="3179">
                  <c:v>2857.05</c:v>
                </c:pt>
                <c:pt idx="3180">
                  <c:v>2862.96</c:v>
                </c:pt>
                <c:pt idx="3181">
                  <c:v>2861.82</c:v>
                </c:pt>
                <c:pt idx="3182">
                  <c:v>2856.98</c:v>
                </c:pt>
                <c:pt idx="3183">
                  <c:v>2874.69</c:v>
                </c:pt>
                <c:pt idx="3184">
                  <c:v>2896.74</c:v>
                </c:pt>
                <c:pt idx="3185">
                  <c:v>2897.52</c:v>
                </c:pt>
                <c:pt idx="3186">
                  <c:v>2914.04</c:v>
                </c:pt>
                <c:pt idx="3187">
                  <c:v>2901.13</c:v>
                </c:pt>
                <c:pt idx="3188">
                  <c:v>2901.52</c:v>
                </c:pt>
                <c:pt idx="3189">
                  <c:v>2896.72</c:v>
                </c:pt>
                <c:pt idx="3190">
                  <c:v>2888.6</c:v>
                </c:pt>
                <c:pt idx="3191">
                  <c:v>2878.05</c:v>
                </c:pt>
                <c:pt idx="3192">
                  <c:v>2871.68</c:v>
                </c:pt>
                <c:pt idx="3193">
                  <c:v>2877.13</c:v>
                </c:pt>
                <c:pt idx="3194">
                  <c:v>2887.89</c:v>
                </c:pt>
                <c:pt idx="3195">
                  <c:v>2888.92</c:v>
                </c:pt>
                <c:pt idx="3196">
                  <c:v>2904.18</c:v>
                </c:pt>
                <c:pt idx="3197">
                  <c:v>2904.98</c:v>
                </c:pt>
                <c:pt idx="3198">
                  <c:v>2888.8</c:v>
                </c:pt>
                <c:pt idx="3199">
                  <c:v>2904.31</c:v>
                </c:pt>
                <c:pt idx="3200">
                  <c:v>2907.95</c:v>
                </c:pt>
                <c:pt idx="3201">
                  <c:v>2930.75</c:v>
                </c:pt>
                <c:pt idx="3202">
                  <c:v>2929.67</c:v>
                </c:pt>
                <c:pt idx="3203">
                  <c:v>2919.37</c:v>
                </c:pt>
                <c:pt idx="3204">
                  <c:v>2915.56</c:v>
                </c:pt>
                <c:pt idx="3205">
                  <c:v>2905.97</c:v>
                </c:pt>
                <c:pt idx="3206">
                  <c:v>2914</c:v>
                </c:pt>
                <c:pt idx="3207">
                  <c:v>2913.98</c:v>
                </c:pt>
                <c:pt idx="3208">
                  <c:v>2924.59</c:v>
                </c:pt>
                <c:pt idx="3209">
                  <c:v>2923.43</c:v>
                </c:pt>
                <c:pt idx="3210">
                  <c:v>2925.51</c:v>
                </c:pt>
                <c:pt idx="3211">
                  <c:v>2901.61</c:v>
                </c:pt>
                <c:pt idx="3212">
                  <c:v>2885.57</c:v>
                </c:pt>
                <c:pt idx="3213">
                  <c:v>2884.43</c:v>
                </c:pt>
                <c:pt idx="3214">
                  <c:v>2880.34</c:v>
                </c:pt>
                <c:pt idx="3215">
                  <c:v>2785.68</c:v>
                </c:pt>
                <c:pt idx="3216">
                  <c:v>2728.37</c:v>
                </c:pt>
                <c:pt idx="3217">
                  <c:v>2767.13</c:v>
                </c:pt>
                <c:pt idx="3218">
                  <c:v>2750.79</c:v>
                </c:pt>
                <c:pt idx="3219">
                  <c:v>2809.92</c:v>
                </c:pt>
                <c:pt idx="3220">
                  <c:v>2809.21</c:v>
                </c:pt>
                <c:pt idx="3221">
                  <c:v>2768.78</c:v>
                </c:pt>
                <c:pt idx="3222">
                  <c:v>2767.78</c:v>
                </c:pt>
                <c:pt idx="3223">
                  <c:v>2755.88</c:v>
                </c:pt>
                <c:pt idx="3224">
                  <c:v>2740.69</c:v>
                </c:pt>
                <c:pt idx="3225">
                  <c:v>2656.1</c:v>
                </c:pt>
                <c:pt idx="3226">
                  <c:v>2705.57</c:v>
                </c:pt>
                <c:pt idx="3227">
                  <c:v>2658.69</c:v>
                </c:pt>
                <c:pt idx="3228">
                  <c:v>2641.25</c:v>
                </c:pt>
                <c:pt idx="3229">
                  <c:v>2682.63</c:v>
                </c:pt>
                <c:pt idx="3230">
                  <c:v>2711.74</c:v>
                </c:pt>
                <c:pt idx="3231">
                  <c:v>2740.37</c:v>
                </c:pt>
                <c:pt idx="3232">
                  <c:v>2723.06</c:v>
                </c:pt>
                <c:pt idx="3233">
                  <c:v>2738.31</c:v>
                </c:pt>
                <c:pt idx="3234">
                  <c:v>2755.45</c:v>
                </c:pt>
                <c:pt idx="3235">
                  <c:v>2813.89</c:v>
                </c:pt>
                <c:pt idx="3236">
                  <c:v>2806.83</c:v>
                </c:pt>
                <c:pt idx="3237">
                  <c:v>2781.01</c:v>
                </c:pt>
                <c:pt idx="3238">
                  <c:v>2726.22</c:v>
                </c:pt>
                <c:pt idx="3239">
                  <c:v>2722.18</c:v>
                </c:pt>
                <c:pt idx="3240">
                  <c:v>2701.58</c:v>
                </c:pt>
                <c:pt idx="3241">
                  <c:v>2730.2</c:v>
                </c:pt>
                <c:pt idx="3242">
                  <c:v>2736.27</c:v>
                </c:pt>
                <c:pt idx="3243">
                  <c:v>2690.73</c:v>
                </c:pt>
                <c:pt idx="3244">
                  <c:v>2641.89</c:v>
                </c:pt>
                <c:pt idx="3245">
                  <c:v>2649.93</c:v>
                </c:pt>
                <c:pt idx="3246">
                  <c:v>2632.56</c:v>
                </c:pt>
                <c:pt idx="3247">
                  <c:v>2673.45</c:v>
                </c:pt>
                <c:pt idx="3248">
                  <c:v>2682.17</c:v>
                </c:pt>
                <c:pt idx="3249">
                  <c:v>2743.79</c:v>
                </c:pt>
                <c:pt idx="3250">
                  <c:v>2737.76</c:v>
                </c:pt>
                <c:pt idx="3251">
                  <c:v>2760.17</c:v>
                </c:pt>
                <c:pt idx="3252">
                  <c:v>2790.37</c:v>
                </c:pt>
                <c:pt idx="3253">
                  <c:v>2700.06</c:v>
                </c:pt>
                <c:pt idx="3254">
                  <c:v>2695.95</c:v>
                </c:pt>
                <c:pt idx="3255">
                  <c:v>2633.08</c:v>
                </c:pt>
                <c:pt idx="3256">
                  <c:v>2637.72</c:v>
                </c:pt>
                <c:pt idx="3257">
                  <c:v>2636.78</c:v>
                </c:pt>
                <c:pt idx="3258">
                  <c:v>2651.07</c:v>
                </c:pt>
                <c:pt idx="3259">
                  <c:v>2650.54</c:v>
                </c:pt>
                <c:pt idx="3260">
                  <c:v>2599.9499999999998</c:v>
                </c:pt>
                <c:pt idx="3261">
                  <c:v>2545.94</c:v>
                </c:pt>
                <c:pt idx="3262">
                  <c:v>2546.16</c:v>
                </c:pt>
                <c:pt idx="3263">
                  <c:v>2506.96</c:v>
                </c:pt>
                <c:pt idx="3264">
                  <c:v>2467.42</c:v>
                </c:pt>
                <c:pt idx="3265">
                  <c:v>2416.62</c:v>
                </c:pt>
                <c:pt idx="3266">
                  <c:v>2351.1</c:v>
                </c:pt>
                <c:pt idx="3267">
                  <c:v>2467.6999999999998</c:v>
                </c:pt>
                <c:pt idx="3268">
                  <c:v>2488.83</c:v>
                </c:pt>
                <c:pt idx="3269">
                  <c:v>2485.7399999999998</c:v>
                </c:pt>
                <c:pt idx="3270">
                  <c:v>2506.85</c:v>
                </c:pt>
                <c:pt idx="3271">
                  <c:v>2510.0300000000002</c:v>
                </c:pt>
                <c:pt idx="3272">
                  <c:v>2447.89</c:v>
                </c:pt>
                <c:pt idx="3273">
                  <c:v>2531.94</c:v>
                </c:pt>
                <c:pt idx="3274">
                  <c:v>2549.69</c:v>
                </c:pt>
                <c:pt idx="3275">
                  <c:v>2574.41</c:v>
                </c:pt>
                <c:pt idx="3276">
                  <c:v>2584.96</c:v>
                </c:pt>
                <c:pt idx="3277">
                  <c:v>2596.64</c:v>
                </c:pt>
                <c:pt idx="3278">
                  <c:v>2596.2600000000002</c:v>
                </c:pt>
                <c:pt idx="3279">
                  <c:v>2582.61</c:v>
                </c:pt>
                <c:pt idx="3280">
                  <c:v>2610.3000000000002</c:v>
                </c:pt>
                <c:pt idx="3281">
                  <c:v>2616.1</c:v>
                </c:pt>
                <c:pt idx="3282">
                  <c:v>2635.96</c:v>
                </c:pt>
                <c:pt idx="3283">
                  <c:v>2670.71</c:v>
                </c:pt>
                <c:pt idx="3284">
                  <c:v>2632.9</c:v>
                </c:pt>
                <c:pt idx="3285">
                  <c:v>2638.7</c:v>
                </c:pt>
                <c:pt idx="3286">
                  <c:v>2642.33</c:v>
                </c:pt>
                <c:pt idx="3287">
                  <c:v>2664.76</c:v>
                </c:pt>
                <c:pt idx="3288">
                  <c:v>2643.85</c:v>
                </c:pt>
                <c:pt idx="3289">
                  <c:v>2640</c:v>
                </c:pt>
                <c:pt idx="3290">
                  <c:v>2681.05</c:v>
                </c:pt>
                <c:pt idx="3291">
                  <c:v>2704.1</c:v>
                </c:pt>
                <c:pt idx="3292">
                  <c:v>2706.53</c:v>
                </c:pt>
                <c:pt idx="3293">
                  <c:v>2724.87</c:v>
                </c:pt>
                <c:pt idx="3294">
                  <c:v>2737.7</c:v>
                </c:pt>
                <c:pt idx="3295">
                  <c:v>2731.61</c:v>
                </c:pt>
                <c:pt idx="3296">
                  <c:v>2706.05</c:v>
                </c:pt>
                <c:pt idx="3297">
                  <c:v>2707.88</c:v>
                </c:pt>
                <c:pt idx="3298">
                  <c:v>2709.8</c:v>
                </c:pt>
                <c:pt idx="3299">
                  <c:v>2744.73</c:v>
                </c:pt>
                <c:pt idx="3300">
                  <c:v>2753.03</c:v>
                </c:pt>
                <c:pt idx="3301">
                  <c:v>2745.73</c:v>
                </c:pt>
                <c:pt idx="3302">
                  <c:v>2775.6</c:v>
                </c:pt>
                <c:pt idx="3303">
                  <c:v>2779.76</c:v>
                </c:pt>
                <c:pt idx="3304">
                  <c:v>2784.7</c:v>
                </c:pt>
                <c:pt idx="3305">
                  <c:v>2774.88</c:v>
                </c:pt>
                <c:pt idx="3306">
                  <c:v>2792.67</c:v>
                </c:pt>
                <c:pt idx="3307">
                  <c:v>2796.11</c:v>
                </c:pt>
                <c:pt idx="3308">
                  <c:v>2793.9</c:v>
                </c:pt>
                <c:pt idx="3309">
                  <c:v>2792.38</c:v>
                </c:pt>
                <c:pt idx="3310">
                  <c:v>2784.49</c:v>
                </c:pt>
                <c:pt idx="3311">
                  <c:v>2803.69</c:v>
                </c:pt>
                <c:pt idx="3312">
                  <c:v>2792.81</c:v>
                </c:pt>
                <c:pt idx="3313">
                  <c:v>2789.65</c:v>
                </c:pt>
                <c:pt idx="3314">
                  <c:v>2771.45</c:v>
                </c:pt>
                <c:pt idx="3315">
                  <c:v>2748.93</c:v>
                </c:pt>
                <c:pt idx="3316">
                  <c:v>2743.07</c:v>
                </c:pt>
                <c:pt idx="3317">
                  <c:v>2783.3</c:v>
                </c:pt>
                <c:pt idx="3318">
                  <c:v>2791.52</c:v>
                </c:pt>
                <c:pt idx="3319">
                  <c:v>2810.92</c:v>
                </c:pt>
                <c:pt idx="3320">
                  <c:v>2808.48</c:v>
                </c:pt>
                <c:pt idx="3321">
                  <c:v>2822.48</c:v>
                </c:pt>
                <c:pt idx="3322">
                  <c:v>2832.94</c:v>
                </c:pt>
                <c:pt idx="3323">
                  <c:v>2832.57</c:v>
                </c:pt>
                <c:pt idx="3324">
                  <c:v>2824.23</c:v>
                </c:pt>
                <c:pt idx="3325">
                  <c:v>2854.88</c:v>
                </c:pt>
                <c:pt idx="3326">
                  <c:v>2800.71</c:v>
                </c:pt>
                <c:pt idx="3327">
                  <c:v>2798.36</c:v>
                </c:pt>
                <c:pt idx="3328">
                  <c:v>2818.46</c:v>
                </c:pt>
                <c:pt idx="3329">
                  <c:v>2805.37</c:v>
                </c:pt>
                <c:pt idx="3330">
                  <c:v>2815.44</c:v>
                </c:pt>
                <c:pt idx="3331">
                  <c:v>2834.4</c:v>
                </c:pt>
                <c:pt idx="3332">
                  <c:v>2867.19</c:v>
                </c:pt>
                <c:pt idx="3333">
                  <c:v>2867.24</c:v>
                </c:pt>
                <c:pt idx="3334">
                  <c:v>2873.4</c:v>
                </c:pt>
                <c:pt idx="3335">
                  <c:v>2879.39</c:v>
                </c:pt>
                <c:pt idx="3336">
                  <c:v>2892.74</c:v>
                </c:pt>
                <c:pt idx="3337">
                  <c:v>2895.77</c:v>
                </c:pt>
                <c:pt idx="3338">
                  <c:v>2878.2</c:v>
                </c:pt>
                <c:pt idx="3339">
                  <c:v>2888.21</c:v>
                </c:pt>
                <c:pt idx="3340">
                  <c:v>2888.32</c:v>
                </c:pt>
                <c:pt idx="3341">
                  <c:v>2907.41</c:v>
                </c:pt>
                <c:pt idx="3342">
                  <c:v>2905.58</c:v>
                </c:pt>
                <c:pt idx="3343">
                  <c:v>2907.06</c:v>
                </c:pt>
                <c:pt idx="3344">
                  <c:v>2900.45</c:v>
                </c:pt>
                <c:pt idx="3345">
                  <c:v>2905.03</c:v>
                </c:pt>
                <c:pt idx="3346">
                  <c:v>2907.97</c:v>
                </c:pt>
                <c:pt idx="3347">
                  <c:v>2933.68</c:v>
                </c:pt>
                <c:pt idx="3348">
                  <c:v>2927.25</c:v>
                </c:pt>
                <c:pt idx="3349">
                  <c:v>2926.17</c:v>
                </c:pt>
                <c:pt idx="3350">
                  <c:v>2939.88</c:v>
                </c:pt>
                <c:pt idx="3351">
                  <c:v>2943.03</c:v>
                </c:pt>
                <c:pt idx="3352">
                  <c:v>2945.83</c:v>
                </c:pt>
                <c:pt idx="3353">
                  <c:v>2923.73</c:v>
                </c:pt>
                <c:pt idx="3354">
                  <c:v>2917.52</c:v>
                </c:pt>
                <c:pt idx="3355">
                  <c:v>2945.64</c:v>
                </c:pt>
                <c:pt idx="3356">
                  <c:v>2932.47</c:v>
                </c:pt>
                <c:pt idx="3357">
                  <c:v>2884.05</c:v>
                </c:pt>
                <c:pt idx="3358">
                  <c:v>2879.42</c:v>
                </c:pt>
                <c:pt idx="3359">
                  <c:v>2870.72</c:v>
                </c:pt>
                <c:pt idx="3360">
                  <c:v>2881.4</c:v>
                </c:pt>
                <c:pt idx="3361">
                  <c:v>2811.87</c:v>
                </c:pt>
                <c:pt idx="3362">
                  <c:v>2834.41</c:v>
                </c:pt>
                <c:pt idx="3363">
                  <c:v>2850.96</c:v>
                </c:pt>
                <c:pt idx="3364">
                  <c:v>2876.32</c:v>
                </c:pt>
                <c:pt idx="3365">
                  <c:v>2859.53</c:v>
                </c:pt>
                <c:pt idx="3366">
                  <c:v>2840.23</c:v>
                </c:pt>
                <c:pt idx="3367">
                  <c:v>2864.36</c:v>
                </c:pt>
                <c:pt idx="3368">
                  <c:v>2856.27</c:v>
                </c:pt>
                <c:pt idx="3369">
                  <c:v>2822.24</c:v>
                </c:pt>
                <c:pt idx="3370">
                  <c:v>2826.06</c:v>
                </c:pt>
                <c:pt idx="3371">
                  <c:v>2802.39</c:v>
                </c:pt>
                <c:pt idx="3372">
                  <c:v>2783.02</c:v>
                </c:pt>
                <c:pt idx="3373">
                  <c:v>2788.86</c:v>
                </c:pt>
                <c:pt idx="3374">
                  <c:v>2752.06</c:v>
                </c:pt>
                <c:pt idx="3375">
                  <c:v>2744.45</c:v>
                </c:pt>
                <c:pt idx="3376">
                  <c:v>2803.27</c:v>
                </c:pt>
                <c:pt idx="3377">
                  <c:v>2826.15</c:v>
                </c:pt>
                <c:pt idx="3378">
                  <c:v>2843.49</c:v>
                </c:pt>
                <c:pt idx="3379">
                  <c:v>2873.34</c:v>
                </c:pt>
                <c:pt idx="3380">
                  <c:v>2886.73</c:v>
                </c:pt>
                <c:pt idx="3381">
                  <c:v>2885.72</c:v>
                </c:pt>
                <c:pt idx="3382">
                  <c:v>2879.84</c:v>
                </c:pt>
                <c:pt idx="3383">
                  <c:v>2891.64</c:v>
                </c:pt>
                <c:pt idx="3384">
                  <c:v>2886.98</c:v>
                </c:pt>
                <c:pt idx="3385">
                  <c:v>2889.67</c:v>
                </c:pt>
                <c:pt idx="3386">
                  <c:v>2917.75</c:v>
                </c:pt>
                <c:pt idx="3387">
                  <c:v>2926.46</c:v>
                </c:pt>
                <c:pt idx="3388">
                  <c:v>2954.18</c:v>
                </c:pt>
                <c:pt idx="3389">
                  <c:v>2950.46</c:v>
                </c:pt>
                <c:pt idx="3390">
                  <c:v>2945.35</c:v>
                </c:pt>
                <c:pt idx="3391">
                  <c:v>2917.38</c:v>
                </c:pt>
                <c:pt idx="3392">
                  <c:v>2913.78</c:v>
                </c:pt>
                <c:pt idx="3393">
                  <c:v>2924.92</c:v>
                </c:pt>
                <c:pt idx="3394">
                  <c:v>2941.76</c:v>
                </c:pt>
                <c:pt idx="3395">
                  <c:v>2964.33</c:v>
                </c:pt>
                <c:pt idx="3396">
                  <c:v>2973.01</c:v>
                </c:pt>
                <c:pt idx="3397">
                  <c:v>2995.82</c:v>
                </c:pt>
                <c:pt idx="3398">
                  <c:v>2990.41</c:v>
                </c:pt>
                <c:pt idx="3399">
                  <c:v>2975.95</c:v>
                </c:pt>
                <c:pt idx="3400">
                  <c:v>2979.63</c:v>
                </c:pt>
                <c:pt idx="3401">
                  <c:v>2993.07</c:v>
                </c:pt>
                <c:pt idx="3402">
                  <c:v>2999.91</c:v>
                </c:pt>
                <c:pt idx="3403">
                  <c:v>3013.77</c:v>
                </c:pt>
                <c:pt idx="3404">
                  <c:v>3014.3</c:v>
                </c:pt>
                <c:pt idx="3405">
                  <c:v>3004.04</c:v>
                </c:pt>
                <c:pt idx="3406">
                  <c:v>2984.42</c:v>
                </c:pt>
                <c:pt idx="3407">
                  <c:v>2995.11</c:v>
                </c:pt>
                <c:pt idx="3408">
                  <c:v>2976.61</c:v>
                </c:pt>
                <c:pt idx="3409">
                  <c:v>2985.03</c:v>
                </c:pt>
                <c:pt idx="3410">
                  <c:v>3005.47</c:v>
                </c:pt>
                <c:pt idx="3411">
                  <c:v>3019.56</c:v>
                </c:pt>
                <c:pt idx="3412">
                  <c:v>3003.67</c:v>
                </c:pt>
                <c:pt idx="3413">
                  <c:v>3025.86</c:v>
                </c:pt>
                <c:pt idx="3414">
                  <c:v>3020.97</c:v>
                </c:pt>
                <c:pt idx="3415">
                  <c:v>3013.18</c:v>
                </c:pt>
                <c:pt idx="3416">
                  <c:v>2980.38</c:v>
                </c:pt>
                <c:pt idx="3417">
                  <c:v>2953.56</c:v>
                </c:pt>
                <c:pt idx="3418">
                  <c:v>2932.05</c:v>
                </c:pt>
                <c:pt idx="3419">
                  <c:v>2844.74</c:v>
                </c:pt>
                <c:pt idx="3420">
                  <c:v>2881.77</c:v>
                </c:pt>
                <c:pt idx="3421">
                  <c:v>2883.98</c:v>
                </c:pt>
                <c:pt idx="3422">
                  <c:v>2938.09</c:v>
                </c:pt>
                <c:pt idx="3423">
                  <c:v>2918.65</c:v>
                </c:pt>
                <c:pt idx="3424">
                  <c:v>2883.75</c:v>
                </c:pt>
                <c:pt idx="3425">
                  <c:v>2926.32</c:v>
                </c:pt>
                <c:pt idx="3426">
                  <c:v>2840.6</c:v>
                </c:pt>
                <c:pt idx="3427">
                  <c:v>2847.6</c:v>
                </c:pt>
                <c:pt idx="3428">
                  <c:v>2888.68</c:v>
                </c:pt>
                <c:pt idx="3429">
                  <c:v>2923.65</c:v>
                </c:pt>
                <c:pt idx="3430">
                  <c:v>2900.51</c:v>
                </c:pt>
                <c:pt idx="3431">
                  <c:v>2924.43</c:v>
                </c:pt>
                <c:pt idx="3432">
                  <c:v>2922.95</c:v>
                </c:pt>
                <c:pt idx="3433">
                  <c:v>2847.11</c:v>
                </c:pt>
                <c:pt idx="3434">
                  <c:v>2878.38</c:v>
                </c:pt>
                <c:pt idx="3435">
                  <c:v>2869.16</c:v>
                </c:pt>
                <c:pt idx="3436">
                  <c:v>2887.94</c:v>
                </c:pt>
                <c:pt idx="3437">
                  <c:v>2924.58</c:v>
                </c:pt>
                <c:pt idx="3438">
                  <c:v>2926.46</c:v>
                </c:pt>
                <c:pt idx="3439">
                  <c:v>2906.27</c:v>
                </c:pt>
                <c:pt idx="3440">
                  <c:v>2937.78</c:v>
                </c:pt>
                <c:pt idx="3441">
                  <c:v>2976</c:v>
                </c:pt>
                <c:pt idx="3442">
                  <c:v>2978.71</c:v>
                </c:pt>
                <c:pt idx="3443">
                  <c:v>2978.43</c:v>
                </c:pt>
                <c:pt idx="3444">
                  <c:v>2979.39</c:v>
                </c:pt>
                <c:pt idx="3445">
                  <c:v>3000.93</c:v>
                </c:pt>
                <c:pt idx="3446">
                  <c:v>3009.57</c:v>
                </c:pt>
                <c:pt idx="3447">
                  <c:v>3007.39</c:v>
                </c:pt>
                <c:pt idx="3448">
                  <c:v>2997.96</c:v>
                </c:pt>
                <c:pt idx="3449">
                  <c:v>3005.7</c:v>
                </c:pt>
                <c:pt idx="3450">
                  <c:v>3006.73</c:v>
                </c:pt>
                <c:pt idx="3451">
                  <c:v>3006.79</c:v>
                </c:pt>
                <c:pt idx="3452">
                  <c:v>2992.07</c:v>
                </c:pt>
                <c:pt idx="3453">
                  <c:v>2991.78</c:v>
                </c:pt>
                <c:pt idx="3454">
                  <c:v>2966.6</c:v>
                </c:pt>
                <c:pt idx="3455">
                  <c:v>2984.87</c:v>
                </c:pt>
                <c:pt idx="3456">
                  <c:v>2977.62</c:v>
                </c:pt>
                <c:pt idx="3457">
                  <c:v>2961.79</c:v>
                </c:pt>
                <c:pt idx="3458">
                  <c:v>2976.74</c:v>
                </c:pt>
                <c:pt idx="3459">
                  <c:v>2940.25</c:v>
                </c:pt>
                <c:pt idx="3460">
                  <c:v>2887.61</c:v>
                </c:pt>
                <c:pt idx="3461">
                  <c:v>2910.63</c:v>
                </c:pt>
                <c:pt idx="3462">
                  <c:v>2952.01</c:v>
                </c:pt>
                <c:pt idx="3463">
                  <c:v>2938.79</c:v>
                </c:pt>
                <c:pt idx="3464">
                  <c:v>2893.06</c:v>
                </c:pt>
                <c:pt idx="3465">
                  <c:v>2919.4</c:v>
                </c:pt>
                <c:pt idx="3466">
                  <c:v>2938.13</c:v>
                </c:pt>
                <c:pt idx="3467">
                  <c:v>2970.27</c:v>
                </c:pt>
                <c:pt idx="3468">
                  <c:v>2966.15</c:v>
                </c:pt>
                <c:pt idx="3469">
                  <c:v>2995.68</c:v>
                </c:pt>
                <c:pt idx="3470">
                  <c:v>2989.69</c:v>
                </c:pt>
                <c:pt idx="3471">
                  <c:v>2997.95</c:v>
                </c:pt>
                <c:pt idx="3472">
                  <c:v>2986.2</c:v>
                </c:pt>
                <c:pt idx="3473">
                  <c:v>3006.72</c:v>
                </c:pt>
                <c:pt idx="3474">
                  <c:v>2995.99</c:v>
                </c:pt>
                <c:pt idx="3475">
                  <c:v>3004.52</c:v>
                </c:pt>
                <c:pt idx="3476">
                  <c:v>3010.29</c:v>
                </c:pt>
                <c:pt idx="3477">
                  <c:v>3022.55</c:v>
                </c:pt>
                <c:pt idx="3478">
                  <c:v>3039.42</c:v>
                </c:pt>
                <c:pt idx="3479">
                  <c:v>3036.89</c:v>
                </c:pt>
                <c:pt idx="3480">
                  <c:v>3046.77</c:v>
                </c:pt>
                <c:pt idx="3481">
                  <c:v>3037.56</c:v>
                </c:pt>
                <c:pt idx="3482">
                  <c:v>3066.91</c:v>
                </c:pt>
                <c:pt idx="3483">
                  <c:v>3078.27</c:v>
                </c:pt>
                <c:pt idx="3484">
                  <c:v>3074.62</c:v>
                </c:pt>
                <c:pt idx="3485">
                  <c:v>3076.78</c:v>
                </c:pt>
                <c:pt idx="3486">
                  <c:v>3085.18</c:v>
                </c:pt>
                <c:pt idx="3487">
                  <c:v>3093.08</c:v>
                </c:pt>
                <c:pt idx="3488">
                  <c:v>3087.01</c:v>
                </c:pt>
                <c:pt idx="3489">
                  <c:v>3091.84</c:v>
                </c:pt>
                <c:pt idx="3490">
                  <c:v>3094.04</c:v>
                </c:pt>
                <c:pt idx="3491">
                  <c:v>3096.63</c:v>
                </c:pt>
                <c:pt idx="3492">
                  <c:v>3120.46</c:v>
                </c:pt>
                <c:pt idx="3493">
                  <c:v>3122.03</c:v>
                </c:pt>
                <c:pt idx="3494">
                  <c:v>3120.18</c:v>
                </c:pt>
                <c:pt idx="3495">
                  <c:v>3108.46</c:v>
                </c:pt>
                <c:pt idx="3496">
                  <c:v>3103.54</c:v>
                </c:pt>
                <c:pt idx="3497">
                  <c:v>3110.29</c:v>
                </c:pt>
                <c:pt idx="3498">
                  <c:v>3133.64</c:v>
                </c:pt>
                <c:pt idx="3499">
                  <c:v>3140.52</c:v>
                </c:pt>
                <c:pt idx="3500">
                  <c:v>3153.63</c:v>
                </c:pt>
                <c:pt idx="3501">
                  <c:v>3140.98</c:v>
                </c:pt>
                <c:pt idx="3502">
                  <c:v>3113.87</c:v>
                </c:pt>
                <c:pt idx="3503">
                  <c:v>3093.2</c:v>
                </c:pt>
                <c:pt idx="3504">
                  <c:v>3112.76</c:v>
                </c:pt>
                <c:pt idx="3505">
                  <c:v>3117.43</c:v>
                </c:pt>
                <c:pt idx="3506">
                  <c:v>3145.91</c:v>
                </c:pt>
                <c:pt idx="3507">
                  <c:v>3135.96</c:v>
                </c:pt>
                <c:pt idx="3508">
                  <c:v>3132.52</c:v>
                </c:pt>
                <c:pt idx="3509">
                  <c:v>3141.63</c:v>
                </c:pt>
                <c:pt idx="3510">
                  <c:v>3168.57</c:v>
                </c:pt>
                <c:pt idx="3511">
                  <c:v>3168.8</c:v>
                </c:pt>
                <c:pt idx="3512">
                  <c:v>3191.45</c:v>
                </c:pt>
                <c:pt idx="3513">
                  <c:v>3192.52</c:v>
                </c:pt>
                <c:pt idx="3514">
                  <c:v>3191.14</c:v>
                </c:pt>
                <c:pt idx="3515">
                  <c:v>3205.37</c:v>
                </c:pt>
                <c:pt idx="3516">
                  <c:v>3221.22</c:v>
                </c:pt>
                <c:pt idx="3517">
                  <c:v>3224.01</c:v>
                </c:pt>
                <c:pt idx="3518">
                  <c:v>3223.38</c:v>
                </c:pt>
                <c:pt idx="3519">
                  <c:v>3239.91</c:v>
                </c:pt>
                <c:pt idx="3520">
                  <c:v>3240.02</c:v>
                </c:pt>
                <c:pt idx="3521">
                  <c:v>3221.29</c:v>
                </c:pt>
                <c:pt idx="3522">
                  <c:v>3230.78</c:v>
                </c:pt>
                <c:pt idx="3523">
                  <c:v>3257.85</c:v>
                </c:pt>
                <c:pt idx="3524">
                  <c:v>3234.85</c:v>
                </c:pt>
                <c:pt idx="3525">
                  <c:v>3246.28</c:v>
                </c:pt>
                <c:pt idx="3526">
                  <c:v>3237.18</c:v>
                </c:pt>
                <c:pt idx="3527">
                  <c:v>3253.05</c:v>
                </c:pt>
                <c:pt idx="3528">
                  <c:v>3274.7</c:v>
                </c:pt>
                <c:pt idx="3529">
                  <c:v>3265.35</c:v>
                </c:pt>
                <c:pt idx="3530">
                  <c:v>3288.13</c:v>
                </c:pt>
                <c:pt idx="3531">
                  <c:v>3283.15</c:v>
                </c:pt>
                <c:pt idx="3532">
                  <c:v>3289.29</c:v>
                </c:pt>
                <c:pt idx="3533">
                  <c:v>3316.81</c:v>
                </c:pt>
                <c:pt idx="3534">
                  <c:v>3329.62</c:v>
                </c:pt>
                <c:pt idx="3535">
                  <c:v>3320.79</c:v>
                </c:pt>
                <c:pt idx="3536">
                  <c:v>3321.75</c:v>
                </c:pt>
                <c:pt idx="3537">
                  <c:v>3325.54</c:v>
                </c:pt>
                <c:pt idx="3538">
                  <c:v>3295.47</c:v>
                </c:pt>
                <c:pt idx="3539">
                  <c:v>3243.63</c:v>
                </c:pt>
                <c:pt idx="3540">
                  <c:v>3276.24</c:v>
                </c:pt>
                <c:pt idx="3541">
                  <c:v>3273.4</c:v>
                </c:pt>
                <c:pt idx="3542">
                  <c:v>3283.66</c:v>
                </c:pt>
                <c:pt idx="3543">
                  <c:v>3225.52</c:v>
                </c:pt>
                <c:pt idx="3544">
                  <c:v>3248.92</c:v>
                </c:pt>
                <c:pt idx="3545">
                  <c:v>3297.59</c:v>
                </c:pt>
                <c:pt idx="3546">
                  <c:v>3334.69</c:v>
                </c:pt>
                <c:pt idx="3547">
                  <c:v>3345.78</c:v>
                </c:pt>
                <c:pt idx="3548">
                  <c:v>3327.71</c:v>
                </c:pt>
                <c:pt idx="3549">
                  <c:v>3352.09</c:v>
                </c:pt>
                <c:pt idx="3550">
                  <c:v>3357.75</c:v>
                </c:pt>
                <c:pt idx="3551">
                  <c:v>3379.45</c:v>
                </c:pt>
                <c:pt idx="3552">
                  <c:v>3373.94</c:v>
                </c:pt>
                <c:pt idx="3553">
                  <c:v>3380.16</c:v>
                </c:pt>
                <c:pt idx="3554">
                  <c:v>3370.29</c:v>
                </c:pt>
                <c:pt idx="3555">
                  <c:v>3386.15</c:v>
                </c:pt>
                <c:pt idx="3556">
                  <c:v>3373.23</c:v>
                </c:pt>
                <c:pt idx="3557">
                  <c:v>3337.75</c:v>
                </c:pt>
                <c:pt idx="3558">
                  <c:v>3225.89</c:v>
                </c:pt>
                <c:pt idx="3559">
                  <c:v>3128.21</c:v>
                </c:pt>
                <c:pt idx="3560">
                  <c:v>3116.39</c:v>
                </c:pt>
                <c:pt idx="3561">
                  <c:v>2978.76</c:v>
                </c:pt>
                <c:pt idx="3562">
                  <c:v>2954.22</c:v>
                </c:pt>
                <c:pt idx="3563">
                  <c:v>3090.23</c:v>
                </c:pt>
                <c:pt idx="3564">
                  <c:v>3003.37</c:v>
                </c:pt>
                <c:pt idx="3565">
                  <c:v>3130.12</c:v>
                </c:pt>
                <c:pt idx="3566">
                  <c:v>3023.94</c:v>
                </c:pt>
                <c:pt idx="3567">
                  <c:v>2972.37</c:v>
                </c:pt>
                <c:pt idx="3568">
                  <c:v>2746.56</c:v>
                </c:pt>
                <c:pt idx="3569">
                  <c:v>2882.23</c:v>
                </c:pt>
                <c:pt idx="3570">
                  <c:v>2741.38</c:v>
                </c:pt>
                <c:pt idx="3571">
                  <c:v>2480.64</c:v>
                </c:pt>
                <c:pt idx="3572">
                  <c:v>2711.02</c:v>
                </c:pt>
                <c:pt idx="3573">
                  <c:v>2386.13</c:v>
                </c:pt>
                <c:pt idx="3574">
                  <c:v>2529.19</c:v>
                </c:pt>
                <c:pt idx="3575">
                  <c:v>2398.1</c:v>
                </c:pt>
                <c:pt idx="3576">
                  <c:v>2409.39</c:v>
                </c:pt>
                <c:pt idx="3577">
                  <c:v>2304.92</c:v>
                </c:pt>
                <c:pt idx="3578">
                  <c:v>2237.4</c:v>
                </c:pt>
                <c:pt idx="3579">
                  <c:v>2447.33</c:v>
                </c:pt>
                <c:pt idx="3580">
                  <c:v>2475.56</c:v>
                </c:pt>
                <c:pt idx="3581">
                  <c:v>2630.07</c:v>
                </c:pt>
                <c:pt idx="3582">
                  <c:v>2541.4699999999998</c:v>
                </c:pt>
                <c:pt idx="3583">
                  <c:v>2626.65</c:v>
                </c:pt>
                <c:pt idx="3584">
                  <c:v>2584.59</c:v>
                </c:pt>
                <c:pt idx="3585">
                  <c:v>2470.5</c:v>
                </c:pt>
                <c:pt idx="3586">
                  <c:v>2526.9</c:v>
                </c:pt>
                <c:pt idx="3587">
                  <c:v>2488.65</c:v>
                </c:pt>
                <c:pt idx="3588">
                  <c:v>2663.68</c:v>
                </c:pt>
                <c:pt idx="3589">
                  <c:v>2659.41</c:v>
                </c:pt>
                <c:pt idx="3590">
                  <c:v>2749.98</c:v>
                </c:pt>
                <c:pt idx="3591">
                  <c:v>2789.82</c:v>
                </c:pt>
                <c:pt idx="3592">
                  <c:v>2761.63</c:v>
                </c:pt>
                <c:pt idx="3593">
                  <c:v>2846.06</c:v>
                </c:pt>
                <c:pt idx="3594">
                  <c:v>2783.36</c:v>
                </c:pt>
                <c:pt idx="3595">
                  <c:v>2799.55</c:v>
                </c:pt>
                <c:pt idx="3596">
                  <c:v>2874.56</c:v>
                </c:pt>
                <c:pt idx="3597">
                  <c:v>2823.16</c:v>
                </c:pt>
                <c:pt idx="3598">
                  <c:v>2736.56</c:v>
                </c:pt>
                <c:pt idx="3599">
                  <c:v>2799.31</c:v>
                </c:pt>
                <c:pt idx="3600">
                  <c:v>2797.8</c:v>
                </c:pt>
                <c:pt idx="3601">
                  <c:v>2836.74</c:v>
                </c:pt>
                <c:pt idx="3602">
                  <c:v>2878.48</c:v>
                </c:pt>
                <c:pt idx="3603">
                  <c:v>2863.39</c:v>
                </c:pt>
                <c:pt idx="3604">
                  <c:v>2939.51</c:v>
                </c:pt>
                <c:pt idx="3605">
                  <c:v>2912.43</c:v>
                </c:pt>
                <c:pt idx="3606">
                  <c:v>2830.71</c:v>
                </c:pt>
                <c:pt idx="3607">
                  <c:v>2842.74</c:v>
                </c:pt>
                <c:pt idx="3608">
                  <c:v>2868.44</c:v>
                </c:pt>
                <c:pt idx="3609">
                  <c:v>2848.42</c:v>
                </c:pt>
                <c:pt idx="3610">
                  <c:v>2881.19</c:v>
                </c:pt>
                <c:pt idx="3611">
                  <c:v>2929.8</c:v>
                </c:pt>
                <c:pt idx="3612">
                  <c:v>2930.32</c:v>
                </c:pt>
                <c:pt idx="3613">
                  <c:v>2870.12</c:v>
                </c:pt>
                <c:pt idx="3614">
                  <c:v>2820</c:v>
                </c:pt>
                <c:pt idx="3615">
                  <c:v>2852.5</c:v>
                </c:pt>
                <c:pt idx="3616">
                  <c:v>2863.7</c:v>
                </c:pt>
                <c:pt idx="3617">
                  <c:v>2953.91</c:v>
                </c:pt>
                <c:pt idx="3618">
                  <c:v>2922.94</c:v>
                </c:pt>
                <c:pt idx="3619">
                  <c:v>2971.61</c:v>
                </c:pt>
                <c:pt idx="3620">
                  <c:v>2948.51</c:v>
                </c:pt>
                <c:pt idx="3621">
                  <c:v>2955.45</c:v>
                </c:pt>
                <c:pt idx="3622">
                  <c:v>2991.77</c:v>
                </c:pt>
                <c:pt idx="3623">
                  <c:v>3036.13</c:v>
                </c:pt>
                <c:pt idx="3624">
                  <c:v>3029.73</c:v>
                </c:pt>
                <c:pt idx="3625">
                  <c:v>3044.31</c:v>
                </c:pt>
                <c:pt idx="3626">
                  <c:v>3055.73</c:v>
                </c:pt>
                <c:pt idx="3627">
                  <c:v>3080.82</c:v>
                </c:pt>
                <c:pt idx="3628">
                  <c:v>3122.87</c:v>
                </c:pt>
                <c:pt idx="3629">
                  <c:v>3112.35</c:v>
                </c:pt>
                <c:pt idx="3630">
                  <c:v>3193.93</c:v>
                </c:pt>
                <c:pt idx="3631">
                  <c:v>3232.39</c:v>
                </c:pt>
                <c:pt idx="3632">
                  <c:v>3207.18</c:v>
                </c:pt>
                <c:pt idx="3633">
                  <c:v>3190.14</c:v>
                </c:pt>
                <c:pt idx="3634">
                  <c:v>3002.1</c:v>
                </c:pt>
                <c:pt idx="3635">
                  <c:v>3041.31</c:v>
                </c:pt>
                <c:pt idx="3636">
                  <c:v>3066.59</c:v>
                </c:pt>
                <c:pt idx="3637">
                  <c:v>3124.74</c:v>
                </c:pt>
                <c:pt idx="3638">
                  <c:v>3113.49</c:v>
                </c:pt>
                <c:pt idx="3639">
                  <c:v>3115.34</c:v>
                </c:pt>
                <c:pt idx="3640">
                  <c:v>3097.74</c:v>
                </c:pt>
                <c:pt idx="3641">
                  <c:v>3117.86</c:v>
                </c:pt>
                <c:pt idx="3642">
                  <c:v>3131.29</c:v>
                </c:pt>
                <c:pt idx="3643">
                  <c:v>3050.33</c:v>
                </c:pt>
                <c:pt idx="3644">
                  <c:v>3083.76</c:v>
                </c:pt>
                <c:pt idx="3645">
                  <c:v>3009.05</c:v>
                </c:pt>
                <c:pt idx="3646">
                  <c:v>3053.24</c:v>
                </c:pt>
                <c:pt idx="3647">
                  <c:v>3100.29</c:v>
                </c:pt>
                <c:pt idx="3648">
                  <c:v>3115.86</c:v>
                </c:pt>
                <c:pt idx="3649">
                  <c:v>3130.01</c:v>
                </c:pt>
                <c:pt idx="3650">
                  <c:v>3179.72</c:v>
                </c:pt>
                <c:pt idx="3651">
                  <c:v>3145.32</c:v>
                </c:pt>
                <c:pt idx="3652">
                  <c:v>3169.94</c:v>
                </c:pt>
                <c:pt idx="3653">
                  <c:v>3152.05</c:v>
                </c:pt>
                <c:pt idx="3654">
                  <c:v>3185.04</c:v>
                </c:pt>
                <c:pt idx="3655">
                  <c:v>3155.22</c:v>
                </c:pt>
                <c:pt idx="3656">
                  <c:v>3197.52</c:v>
                </c:pt>
                <c:pt idx="3657">
                  <c:v>3226.56</c:v>
                </c:pt>
                <c:pt idx="3658">
                  <c:v>3215.57</c:v>
                </c:pt>
                <c:pt idx="3659">
                  <c:v>3224.73</c:v>
                </c:pt>
                <c:pt idx="3660">
                  <c:v>3251.84</c:v>
                </c:pt>
                <c:pt idx="3661">
                  <c:v>3257.3</c:v>
                </c:pt>
                <c:pt idx="3662">
                  <c:v>3276.02</c:v>
                </c:pt>
                <c:pt idx="3663">
                  <c:v>3235.66</c:v>
                </c:pt>
                <c:pt idx="3664">
                  <c:v>3215.63</c:v>
                </c:pt>
                <c:pt idx="3665">
                  <c:v>3239.41</c:v>
                </c:pt>
                <c:pt idx="3666">
                  <c:v>3218.44</c:v>
                </c:pt>
                <c:pt idx="3667">
                  <c:v>3258.44</c:v>
                </c:pt>
                <c:pt idx="3668">
                  <c:v>3246.22</c:v>
                </c:pt>
                <c:pt idx="3669">
                  <c:v>3271.12</c:v>
                </c:pt>
                <c:pt idx="3670">
                  <c:v>3294.61</c:v>
                </c:pt>
                <c:pt idx="3671">
                  <c:v>3306.51</c:v>
                </c:pt>
                <c:pt idx="3672">
                  <c:v>3327.77</c:v>
                </c:pt>
                <c:pt idx="3673">
                  <c:v>3349.16</c:v>
                </c:pt>
                <c:pt idx="3674">
                  <c:v>3351.28</c:v>
                </c:pt>
                <c:pt idx="3675">
                  <c:v>3360.47</c:v>
                </c:pt>
                <c:pt idx="3676">
                  <c:v>3333.69</c:v>
                </c:pt>
                <c:pt idx="3677">
                  <c:v>3380.35</c:v>
                </c:pt>
                <c:pt idx="3678">
                  <c:v>3373.43</c:v>
                </c:pt>
                <c:pt idx="3679">
                  <c:v>3372.85</c:v>
                </c:pt>
                <c:pt idx="3680">
                  <c:v>3381.99</c:v>
                </c:pt>
                <c:pt idx="3681">
                  <c:v>3389.78</c:v>
                </c:pt>
                <c:pt idx="3682">
                  <c:v>3374.85</c:v>
                </c:pt>
                <c:pt idx="3683">
                  <c:v>3385.51</c:v>
                </c:pt>
                <c:pt idx="3684">
                  <c:v>3397.16</c:v>
                </c:pt>
                <c:pt idx="3685">
                  <c:v>3431.28</c:v>
                </c:pt>
                <c:pt idx="3686">
                  <c:v>3443.62</c:v>
                </c:pt>
                <c:pt idx="3687">
                  <c:v>3478.73</c:v>
                </c:pt>
                <c:pt idx="3688">
                  <c:v>3484.55</c:v>
                </c:pt>
                <c:pt idx="3689">
                  <c:v>3508.01</c:v>
                </c:pt>
                <c:pt idx="3690">
                  <c:v>3500.31</c:v>
                </c:pt>
                <c:pt idx="3691">
                  <c:v>3526.65</c:v>
                </c:pt>
                <c:pt idx="3692">
                  <c:v>3580.84</c:v>
                </c:pt>
                <c:pt idx="3693">
                  <c:v>3455.06</c:v>
                </c:pt>
                <c:pt idx="3694">
                  <c:v>3426.96</c:v>
                </c:pt>
                <c:pt idx="3695">
                  <c:v>3331.84</c:v>
                </c:pt>
                <c:pt idx="3696">
                  <c:v>3398.96</c:v>
                </c:pt>
                <c:pt idx="3697">
                  <c:v>3339.19</c:v>
                </c:pt>
                <c:pt idx="3698">
                  <c:v>3340.97</c:v>
                </c:pt>
                <c:pt idx="3699">
                  <c:v>3383.54</c:v>
                </c:pt>
                <c:pt idx="3700">
                  <c:v>3401.2</c:v>
                </c:pt>
                <c:pt idx="3701">
                  <c:v>3385.49</c:v>
                </c:pt>
                <c:pt idx="3702">
                  <c:v>3357.01</c:v>
                </c:pt>
                <c:pt idx="3703">
                  <c:v>3319.47</c:v>
                </c:pt>
                <c:pt idx="3704">
                  <c:v>3281.06</c:v>
                </c:pt>
                <c:pt idx="3705">
                  <c:v>3315.57</c:v>
                </c:pt>
                <c:pt idx="3706">
                  <c:v>3236.92</c:v>
                </c:pt>
                <c:pt idx="3707">
                  <c:v>3246.59</c:v>
                </c:pt>
                <c:pt idx="3708">
                  <c:v>3298.46</c:v>
                </c:pt>
                <c:pt idx="3709">
                  <c:v>3351.6</c:v>
                </c:pt>
                <c:pt idx="3710">
                  <c:v>3335.47</c:v>
                </c:pt>
                <c:pt idx="3711">
                  <c:v>3363</c:v>
                </c:pt>
                <c:pt idx="3712">
                  <c:v>3380.8</c:v>
                </c:pt>
                <c:pt idx="3713">
                  <c:v>3348.44</c:v>
                </c:pt>
                <c:pt idx="3714">
                  <c:v>3408.63</c:v>
                </c:pt>
                <c:pt idx="3715">
                  <c:v>3360.95</c:v>
                </c:pt>
                <c:pt idx="3716">
                  <c:v>3419.45</c:v>
                </c:pt>
                <c:pt idx="3717">
                  <c:v>3446.83</c:v>
                </c:pt>
                <c:pt idx="3718">
                  <c:v>3477.13</c:v>
                </c:pt>
                <c:pt idx="3719">
                  <c:v>3534.22</c:v>
                </c:pt>
                <c:pt idx="3720">
                  <c:v>3517.6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531-4C55-BD08-A2FBC0BFC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800478416"/>
        <c:axId val="800482512"/>
        <c:extLst>
          <c:ext xmlns:c15="http://schemas.microsoft.com/office/drawing/2012/chart" uri="{02D57815-91ED-43cb-92C2-25804820EDAC}">
            <c15:filteredLineSeries>
              <c15:ser>
                <c:idx val="0"/>
                <c:order val="1"/>
                <c:tx>
                  <c:strRef>
                    <c:extLst>
                      <c:ext uri="{02D57815-91ED-43cb-92C2-25804820EDAC}">
                        <c15:formulaRef>
                          <c15:sqref>'Índices Mundo'!$L$2</c15:sqref>
                        </c15:formulaRef>
                      </c:ext>
                    </c:extLst>
                    <c:strCache>
                      <c:ptCount val="1"/>
                      <c:pt idx="0">
                        <c:v>MSCI World</c:v>
                      </c:pt>
                    </c:strCache>
                  </c:strRef>
                </c:tx>
                <c:spPr>
                  <a:ln w="22225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'Índices Mundo'!$J$3:$J$5703</c15:sqref>
                        </c15:formulaRef>
                      </c:ext>
                    </c:extLst>
                    <c:numCache>
                      <c:formatCode>m/d/yyyy</c:formatCode>
                      <c:ptCount val="5701"/>
                      <c:pt idx="0">
                        <c:v>38721</c:v>
                      </c:pt>
                      <c:pt idx="1">
                        <c:v>38722</c:v>
                      </c:pt>
                      <c:pt idx="2">
                        <c:v>38723</c:v>
                      </c:pt>
                      <c:pt idx="3">
                        <c:v>38726</c:v>
                      </c:pt>
                      <c:pt idx="4">
                        <c:v>38727</c:v>
                      </c:pt>
                      <c:pt idx="5">
                        <c:v>38728</c:v>
                      </c:pt>
                      <c:pt idx="6">
                        <c:v>38729</c:v>
                      </c:pt>
                      <c:pt idx="7">
                        <c:v>38730</c:v>
                      </c:pt>
                      <c:pt idx="8">
                        <c:v>38734</c:v>
                      </c:pt>
                      <c:pt idx="9">
                        <c:v>38735</c:v>
                      </c:pt>
                      <c:pt idx="10">
                        <c:v>38736</c:v>
                      </c:pt>
                      <c:pt idx="11">
                        <c:v>38737</c:v>
                      </c:pt>
                      <c:pt idx="12">
                        <c:v>38740</c:v>
                      </c:pt>
                      <c:pt idx="13">
                        <c:v>38741</c:v>
                      </c:pt>
                      <c:pt idx="14">
                        <c:v>38742</c:v>
                      </c:pt>
                      <c:pt idx="15">
                        <c:v>38743</c:v>
                      </c:pt>
                      <c:pt idx="16">
                        <c:v>38744</c:v>
                      </c:pt>
                      <c:pt idx="17">
                        <c:v>38747</c:v>
                      </c:pt>
                      <c:pt idx="18">
                        <c:v>38748</c:v>
                      </c:pt>
                      <c:pt idx="19">
                        <c:v>38749</c:v>
                      </c:pt>
                      <c:pt idx="20">
                        <c:v>38750</c:v>
                      </c:pt>
                      <c:pt idx="21">
                        <c:v>38751</c:v>
                      </c:pt>
                      <c:pt idx="22">
                        <c:v>38754</c:v>
                      </c:pt>
                      <c:pt idx="23">
                        <c:v>38755</c:v>
                      </c:pt>
                      <c:pt idx="24">
                        <c:v>38756</c:v>
                      </c:pt>
                      <c:pt idx="25">
                        <c:v>38757</c:v>
                      </c:pt>
                      <c:pt idx="26">
                        <c:v>38758</c:v>
                      </c:pt>
                      <c:pt idx="27">
                        <c:v>38761</c:v>
                      </c:pt>
                      <c:pt idx="28">
                        <c:v>38762</c:v>
                      </c:pt>
                      <c:pt idx="29">
                        <c:v>38763</c:v>
                      </c:pt>
                      <c:pt idx="30">
                        <c:v>38764</c:v>
                      </c:pt>
                      <c:pt idx="31">
                        <c:v>38765</c:v>
                      </c:pt>
                      <c:pt idx="32">
                        <c:v>38769</c:v>
                      </c:pt>
                      <c:pt idx="33">
                        <c:v>38770</c:v>
                      </c:pt>
                      <c:pt idx="34">
                        <c:v>38771</c:v>
                      </c:pt>
                      <c:pt idx="35">
                        <c:v>38772</c:v>
                      </c:pt>
                      <c:pt idx="36">
                        <c:v>38775</c:v>
                      </c:pt>
                      <c:pt idx="37">
                        <c:v>38776</c:v>
                      </c:pt>
                      <c:pt idx="38">
                        <c:v>38777</c:v>
                      </c:pt>
                      <c:pt idx="39">
                        <c:v>38778</c:v>
                      </c:pt>
                      <c:pt idx="40">
                        <c:v>38779</c:v>
                      </c:pt>
                      <c:pt idx="41">
                        <c:v>38782</c:v>
                      </c:pt>
                      <c:pt idx="42">
                        <c:v>38783</c:v>
                      </c:pt>
                      <c:pt idx="43">
                        <c:v>38784</c:v>
                      </c:pt>
                      <c:pt idx="44">
                        <c:v>38785</c:v>
                      </c:pt>
                      <c:pt idx="45">
                        <c:v>38786</c:v>
                      </c:pt>
                      <c:pt idx="46">
                        <c:v>38789</c:v>
                      </c:pt>
                      <c:pt idx="47">
                        <c:v>38790</c:v>
                      </c:pt>
                      <c:pt idx="48">
                        <c:v>38791</c:v>
                      </c:pt>
                      <c:pt idx="49">
                        <c:v>38792</c:v>
                      </c:pt>
                      <c:pt idx="50">
                        <c:v>38793</c:v>
                      </c:pt>
                      <c:pt idx="51">
                        <c:v>38796</c:v>
                      </c:pt>
                      <c:pt idx="52">
                        <c:v>38797</c:v>
                      </c:pt>
                      <c:pt idx="53">
                        <c:v>38798</c:v>
                      </c:pt>
                      <c:pt idx="54">
                        <c:v>38799</c:v>
                      </c:pt>
                      <c:pt idx="55">
                        <c:v>38800</c:v>
                      </c:pt>
                      <c:pt idx="56">
                        <c:v>38803</c:v>
                      </c:pt>
                      <c:pt idx="57">
                        <c:v>38804</c:v>
                      </c:pt>
                      <c:pt idx="58">
                        <c:v>38805</c:v>
                      </c:pt>
                      <c:pt idx="59">
                        <c:v>38806</c:v>
                      </c:pt>
                      <c:pt idx="60">
                        <c:v>38807</c:v>
                      </c:pt>
                      <c:pt idx="61">
                        <c:v>38810</c:v>
                      </c:pt>
                      <c:pt idx="62">
                        <c:v>38811</c:v>
                      </c:pt>
                      <c:pt idx="63">
                        <c:v>38812</c:v>
                      </c:pt>
                      <c:pt idx="64">
                        <c:v>38813</c:v>
                      </c:pt>
                      <c:pt idx="65">
                        <c:v>38814</c:v>
                      </c:pt>
                      <c:pt idx="66">
                        <c:v>38817</c:v>
                      </c:pt>
                      <c:pt idx="67">
                        <c:v>38818</c:v>
                      </c:pt>
                      <c:pt idx="68">
                        <c:v>38819</c:v>
                      </c:pt>
                      <c:pt idx="69">
                        <c:v>38820</c:v>
                      </c:pt>
                      <c:pt idx="70">
                        <c:v>38824</c:v>
                      </c:pt>
                      <c:pt idx="71">
                        <c:v>38825</c:v>
                      </c:pt>
                      <c:pt idx="72">
                        <c:v>38826</c:v>
                      </c:pt>
                      <c:pt idx="73">
                        <c:v>38827</c:v>
                      </c:pt>
                      <c:pt idx="74">
                        <c:v>38828</c:v>
                      </c:pt>
                      <c:pt idx="75">
                        <c:v>38831</c:v>
                      </c:pt>
                      <c:pt idx="76">
                        <c:v>38832</c:v>
                      </c:pt>
                      <c:pt idx="77">
                        <c:v>38833</c:v>
                      </c:pt>
                      <c:pt idx="78">
                        <c:v>38834</c:v>
                      </c:pt>
                      <c:pt idx="79">
                        <c:v>38835</c:v>
                      </c:pt>
                      <c:pt idx="80">
                        <c:v>38838</c:v>
                      </c:pt>
                      <c:pt idx="81">
                        <c:v>38839</c:v>
                      </c:pt>
                      <c:pt idx="82">
                        <c:v>38840</c:v>
                      </c:pt>
                      <c:pt idx="83">
                        <c:v>38841</c:v>
                      </c:pt>
                      <c:pt idx="84">
                        <c:v>38842</c:v>
                      </c:pt>
                      <c:pt idx="85">
                        <c:v>38845</c:v>
                      </c:pt>
                      <c:pt idx="86">
                        <c:v>38846</c:v>
                      </c:pt>
                      <c:pt idx="87">
                        <c:v>38847</c:v>
                      </c:pt>
                      <c:pt idx="88">
                        <c:v>38848</c:v>
                      </c:pt>
                      <c:pt idx="89">
                        <c:v>38849</c:v>
                      </c:pt>
                      <c:pt idx="90">
                        <c:v>38852</c:v>
                      </c:pt>
                      <c:pt idx="91">
                        <c:v>38853</c:v>
                      </c:pt>
                      <c:pt idx="92">
                        <c:v>38854</c:v>
                      </c:pt>
                      <c:pt idx="93">
                        <c:v>38855</c:v>
                      </c:pt>
                      <c:pt idx="94">
                        <c:v>38856</c:v>
                      </c:pt>
                      <c:pt idx="95">
                        <c:v>38859</c:v>
                      </c:pt>
                      <c:pt idx="96">
                        <c:v>38860</c:v>
                      </c:pt>
                      <c:pt idx="97">
                        <c:v>38861</c:v>
                      </c:pt>
                      <c:pt idx="98">
                        <c:v>38862</c:v>
                      </c:pt>
                      <c:pt idx="99">
                        <c:v>38863</c:v>
                      </c:pt>
                      <c:pt idx="100">
                        <c:v>38867</c:v>
                      </c:pt>
                      <c:pt idx="101">
                        <c:v>38868</c:v>
                      </c:pt>
                      <c:pt idx="102">
                        <c:v>38869</c:v>
                      </c:pt>
                      <c:pt idx="103">
                        <c:v>38870</c:v>
                      </c:pt>
                      <c:pt idx="104">
                        <c:v>38873</c:v>
                      </c:pt>
                      <c:pt idx="105">
                        <c:v>38874</c:v>
                      </c:pt>
                      <c:pt idx="106">
                        <c:v>38875</c:v>
                      </c:pt>
                      <c:pt idx="107">
                        <c:v>38876</c:v>
                      </c:pt>
                      <c:pt idx="108">
                        <c:v>38877</c:v>
                      </c:pt>
                      <c:pt idx="109">
                        <c:v>38880</c:v>
                      </c:pt>
                      <c:pt idx="110">
                        <c:v>38881</c:v>
                      </c:pt>
                      <c:pt idx="111">
                        <c:v>38882</c:v>
                      </c:pt>
                      <c:pt idx="112">
                        <c:v>38883</c:v>
                      </c:pt>
                      <c:pt idx="113">
                        <c:v>38884</c:v>
                      </c:pt>
                      <c:pt idx="114">
                        <c:v>38887</c:v>
                      </c:pt>
                      <c:pt idx="115">
                        <c:v>38888</c:v>
                      </c:pt>
                      <c:pt idx="116">
                        <c:v>38889</c:v>
                      </c:pt>
                      <c:pt idx="117">
                        <c:v>38890</c:v>
                      </c:pt>
                      <c:pt idx="118">
                        <c:v>38891</c:v>
                      </c:pt>
                      <c:pt idx="119">
                        <c:v>38894</c:v>
                      </c:pt>
                      <c:pt idx="120">
                        <c:v>38895</c:v>
                      </c:pt>
                      <c:pt idx="121">
                        <c:v>38896</c:v>
                      </c:pt>
                      <c:pt idx="122">
                        <c:v>38897</c:v>
                      </c:pt>
                      <c:pt idx="123">
                        <c:v>38898</c:v>
                      </c:pt>
                      <c:pt idx="124">
                        <c:v>38901</c:v>
                      </c:pt>
                      <c:pt idx="125">
                        <c:v>38903</c:v>
                      </c:pt>
                      <c:pt idx="126">
                        <c:v>38904</c:v>
                      </c:pt>
                      <c:pt idx="127">
                        <c:v>38905</c:v>
                      </c:pt>
                      <c:pt idx="128">
                        <c:v>38908</c:v>
                      </c:pt>
                      <c:pt idx="129">
                        <c:v>38909</c:v>
                      </c:pt>
                      <c:pt idx="130">
                        <c:v>38910</c:v>
                      </c:pt>
                      <c:pt idx="131">
                        <c:v>38911</c:v>
                      </c:pt>
                      <c:pt idx="132">
                        <c:v>38912</c:v>
                      </c:pt>
                      <c:pt idx="133">
                        <c:v>38915</c:v>
                      </c:pt>
                      <c:pt idx="134">
                        <c:v>38916</c:v>
                      </c:pt>
                      <c:pt idx="135">
                        <c:v>38917</c:v>
                      </c:pt>
                      <c:pt idx="136">
                        <c:v>38918</c:v>
                      </c:pt>
                      <c:pt idx="137">
                        <c:v>38919</c:v>
                      </c:pt>
                      <c:pt idx="138">
                        <c:v>38922</c:v>
                      </c:pt>
                      <c:pt idx="139">
                        <c:v>38923</c:v>
                      </c:pt>
                      <c:pt idx="140">
                        <c:v>38924</c:v>
                      </c:pt>
                      <c:pt idx="141">
                        <c:v>38925</c:v>
                      </c:pt>
                      <c:pt idx="142">
                        <c:v>38926</c:v>
                      </c:pt>
                      <c:pt idx="143">
                        <c:v>38929</c:v>
                      </c:pt>
                      <c:pt idx="144">
                        <c:v>38930</c:v>
                      </c:pt>
                      <c:pt idx="145">
                        <c:v>38931</c:v>
                      </c:pt>
                      <c:pt idx="146">
                        <c:v>38932</c:v>
                      </c:pt>
                      <c:pt idx="147">
                        <c:v>38933</c:v>
                      </c:pt>
                      <c:pt idx="148">
                        <c:v>38936</c:v>
                      </c:pt>
                      <c:pt idx="149">
                        <c:v>38937</c:v>
                      </c:pt>
                      <c:pt idx="150">
                        <c:v>38938</c:v>
                      </c:pt>
                      <c:pt idx="151">
                        <c:v>38939</c:v>
                      </c:pt>
                      <c:pt idx="152">
                        <c:v>38940</c:v>
                      </c:pt>
                      <c:pt idx="153">
                        <c:v>38943</c:v>
                      </c:pt>
                      <c:pt idx="154">
                        <c:v>38944</c:v>
                      </c:pt>
                      <c:pt idx="155">
                        <c:v>38945</c:v>
                      </c:pt>
                      <c:pt idx="156">
                        <c:v>38946</c:v>
                      </c:pt>
                      <c:pt idx="157">
                        <c:v>38947</c:v>
                      </c:pt>
                      <c:pt idx="158">
                        <c:v>38950</c:v>
                      </c:pt>
                      <c:pt idx="159">
                        <c:v>38951</c:v>
                      </c:pt>
                      <c:pt idx="160">
                        <c:v>38952</c:v>
                      </c:pt>
                      <c:pt idx="161">
                        <c:v>38953</c:v>
                      </c:pt>
                      <c:pt idx="162">
                        <c:v>38954</c:v>
                      </c:pt>
                      <c:pt idx="163">
                        <c:v>38957</c:v>
                      </c:pt>
                      <c:pt idx="164">
                        <c:v>38958</c:v>
                      </c:pt>
                      <c:pt idx="165">
                        <c:v>38959</c:v>
                      </c:pt>
                      <c:pt idx="166">
                        <c:v>38960</c:v>
                      </c:pt>
                      <c:pt idx="167">
                        <c:v>38961</c:v>
                      </c:pt>
                      <c:pt idx="168">
                        <c:v>38965</c:v>
                      </c:pt>
                      <c:pt idx="169">
                        <c:v>38966</c:v>
                      </c:pt>
                      <c:pt idx="170">
                        <c:v>38967</c:v>
                      </c:pt>
                      <c:pt idx="171">
                        <c:v>38968</c:v>
                      </c:pt>
                      <c:pt idx="172">
                        <c:v>38971</c:v>
                      </c:pt>
                      <c:pt idx="173">
                        <c:v>38972</c:v>
                      </c:pt>
                      <c:pt idx="174">
                        <c:v>38973</c:v>
                      </c:pt>
                      <c:pt idx="175">
                        <c:v>38974</c:v>
                      </c:pt>
                      <c:pt idx="176">
                        <c:v>38975</c:v>
                      </c:pt>
                      <c:pt idx="177">
                        <c:v>38978</c:v>
                      </c:pt>
                      <c:pt idx="178">
                        <c:v>38979</c:v>
                      </c:pt>
                      <c:pt idx="179">
                        <c:v>38980</c:v>
                      </c:pt>
                      <c:pt idx="180">
                        <c:v>38981</c:v>
                      </c:pt>
                      <c:pt idx="181">
                        <c:v>38982</c:v>
                      </c:pt>
                      <c:pt idx="182">
                        <c:v>38985</c:v>
                      </c:pt>
                      <c:pt idx="183">
                        <c:v>38986</c:v>
                      </c:pt>
                      <c:pt idx="184">
                        <c:v>38987</c:v>
                      </c:pt>
                      <c:pt idx="185">
                        <c:v>38988</c:v>
                      </c:pt>
                      <c:pt idx="186">
                        <c:v>38989</c:v>
                      </c:pt>
                      <c:pt idx="187">
                        <c:v>38992</c:v>
                      </c:pt>
                      <c:pt idx="188">
                        <c:v>38993</c:v>
                      </c:pt>
                      <c:pt idx="189">
                        <c:v>38994</c:v>
                      </c:pt>
                      <c:pt idx="190">
                        <c:v>38995</c:v>
                      </c:pt>
                      <c:pt idx="191">
                        <c:v>38996</c:v>
                      </c:pt>
                      <c:pt idx="192">
                        <c:v>38999</c:v>
                      </c:pt>
                      <c:pt idx="193">
                        <c:v>39000</c:v>
                      </c:pt>
                      <c:pt idx="194">
                        <c:v>39001</c:v>
                      </c:pt>
                      <c:pt idx="195">
                        <c:v>39002</c:v>
                      </c:pt>
                      <c:pt idx="196">
                        <c:v>39003</c:v>
                      </c:pt>
                      <c:pt idx="197">
                        <c:v>39006</c:v>
                      </c:pt>
                      <c:pt idx="198">
                        <c:v>39007</c:v>
                      </c:pt>
                      <c:pt idx="199">
                        <c:v>39008</c:v>
                      </c:pt>
                      <c:pt idx="200">
                        <c:v>39009</c:v>
                      </c:pt>
                      <c:pt idx="201">
                        <c:v>39010</c:v>
                      </c:pt>
                      <c:pt idx="202">
                        <c:v>39013</c:v>
                      </c:pt>
                      <c:pt idx="203">
                        <c:v>39014</c:v>
                      </c:pt>
                      <c:pt idx="204">
                        <c:v>39015</c:v>
                      </c:pt>
                      <c:pt idx="205">
                        <c:v>39016</c:v>
                      </c:pt>
                      <c:pt idx="206">
                        <c:v>39017</c:v>
                      </c:pt>
                      <c:pt idx="207">
                        <c:v>39020</c:v>
                      </c:pt>
                      <c:pt idx="208">
                        <c:v>39021</c:v>
                      </c:pt>
                      <c:pt idx="209">
                        <c:v>39022</c:v>
                      </c:pt>
                      <c:pt idx="210">
                        <c:v>39023</c:v>
                      </c:pt>
                      <c:pt idx="211">
                        <c:v>39024</c:v>
                      </c:pt>
                      <c:pt idx="212">
                        <c:v>39027</c:v>
                      </c:pt>
                      <c:pt idx="213">
                        <c:v>39028</c:v>
                      </c:pt>
                      <c:pt idx="214">
                        <c:v>39029</c:v>
                      </c:pt>
                      <c:pt idx="215">
                        <c:v>39030</c:v>
                      </c:pt>
                      <c:pt idx="216">
                        <c:v>39031</c:v>
                      </c:pt>
                      <c:pt idx="217">
                        <c:v>39034</c:v>
                      </c:pt>
                      <c:pt idx="218">
                        <c:v>39035</c:v>
                      </c:pt>
                      <c:pt idx="219">
                        <c:v>39036</c:v>
                      </c:pt>
                      <c:pt idx="220">
                        <c:v>39037</c:v>
                      </c:pt>
                      <c:pt idx="221">
                        <c:v>39038</c:v>
                      </c:pt>
                      <c:pt idx="222">
                        <c:v>39041</c:v>
                      </c:pt>
                      <c:pt idx="223">
                        <c:v>39042</c:v>
                      </c:pt>
                      <c:pt idx="224">
                        <c:v>39043</c:v>
                      </c:pt>
                      <c:pt idx="225">
                        <c:v>39045</c:v>
                      </c:pt>
                      <c:pt idx="226">
                        <c:v>39048</c:v>
                      </c:pt>
                      <c:pt idx="227">
                        <c:v>39049</c:v>
                      </c:pt>
                      <c:pt idx="228">
                        <c:v>39050</c:v>
                      </c:pt>
                      <c:pt idx="229">
                        <c:v>39051</c:v>
                      </c:pt>
                      <c:pt idx="230">
                        <c:v>39052</c:v>
                      </c:pt>
                      <c:pt idx="231">
                        <c:v>39055</c:v>
                      </c:pt>
                      <c:pt idx="232">
                        <c:v>39056</c:v>
                      </c:pt>
                      <c:pt idx="233">
                        <c:v>39057</c:v>
                      </c:pt>
                      <c:pt idx="234">
                        <c:v>39058</c:v>
                      </c:pt>
                      <c:pt idx="235">
                        <c:v>39059</c:v>
                      </c:pt>
                      <c:pt idx="236">
                        <c:v>39062</c:v>
                      </c:pt>
                      <c:pt idx="237">
                        <c:v>39063</c:v>
                      </c:pt>
                      <c:pt idx="238">
                        <c:v>39064</c:v>
                      </c:pt>
                      <c:pt idx="239">
                        <c:v>39065</c:v>
                      </c:pt>
                      <c:pt idx="240">
                        <c:v>39066</c:v>
                      </c:pt>
                      <c:pt idx="241">
                        <c:v>39069</c:v>
                      </c:pt>
                      <c:pt idx="242">
                        <c:v>39070</c:v>
                      </c:pt>
                      <c:pt idx="243">
                        <c:v>39071</c:v>
                      </c:pt>
                      <c:pt idx="244">
                        <c:v>39072</c:v>
                      </c:pt>
                      <c:pt idx="245">
                        <c:v>39073</c:v>
                      </c:pt>
                      <c:pt idx="246">
                        <c:v>39077</c:v>
                      </c:pt>
                      <c:pt idx="247">
                        <c:v>39078</c:v>
                      </c:pt>
                      <c:pt idx="248">
                        <c:v>39079</c:v>
                      </c:pt>
                      <c:pt idx="249">
                        <c:v>39080</c:v>
                      </c:pt>
                      <c:pt idx="250">
                        <c:v>39085</c:v>
                      </c:pt>
                      <c:pt idx="251">
                        <c:v>39086</c:v>
                      </c:pt>
                      <c:pt idx="252">
                        <c:v>39087</c:v>
                      </c:pt>
                      <c:pt idx="253">
                        <c:v>39090</c:v>
                      </c:pt>
                      <c:pt idx="254">
                        <c:v>39091</c:v>
                      </c:pt>
                      <c:pt idx="255">
                        <c:v>39092</c:v>
                      </c:pt>
                      <c:pt idx="256">
                        <c:v>39093</c:v>
                      </c:pt>
                      <c:pt idx="257">
                        <c:v>39094</c:v>
                      </c:pt>
                      <c:pt idx="258">
                        <c:v>39098</c:v>
                      </c:pt>
                      <c:pt idx="259">
                        <c:v>39099</c:v>
                      </c:pt>
                      <c:pt idx="260">
                        <c:v>39100</c:v>
                      </c:pt>
                      <c:pt idx="261">
                        <c:v>39101</c:v>
                      </c:pt>
                      <c:pt idx="262">
                        <c:v>39104</c:v>
                      </c:pt>
                      <c:pt idx="263">
                        <c:v>39105</c:v>
                      </c:pt>
                      <c:pt idx="264">
                        <c:v>39106</c:v>
                      </c:pt>
                      <c:pt idx="265">
                        <c:v>39107</c:v>
                      </c:pt>
                      <c:pt idx="266">
                        <c:v>39108</c:v>
                      </c:pt>
                      <c:pt idx="267">
                        <c:v>39111</c:v>
                      </c:pt>
                      <c:pt idx="268">
                        <c:v>39112</c:v>
                      </c:pt>
                      <c:pt idx="269">
                        <c:v>39113</c:v>
                      </c:pt>
                      <c:pt idx="270">
                        <c:v>39114</c:v>
                      </c:pt>
                      <c:pt idx="271">
                        <c:v>39115</c:v>
                      </c:pt>
                      <c:pt idx="272">
                        <c:v>39118</c:v>
                      </c:pt>
                      <c:pt idx="273">
                        <c:v>39119</c:v>
                      </c:pt>
                      <c:pt idx="274">
                        <c:v>39120</c:v>
                      </c:pt>
                      <c:pt idx="275">
                        <c:v>39121</c:v>
                      </c:pt>
                      <c:pt idx="276">
                        <c:v>39122</c:v>
                      </c:pt>
                      <c:pt idx="277">
                        <c:v>39125</c:v>
                      </c:pt>
                      <c:pt idx="278">
                        <c:v>39126</c:v>
                      </c:pt>
                      <c:pt idx="279">
                        <c:v>39127</c:v>
                      </c:pt>
                      <c:pt idx="280">
                        <c:v>39128</c:v>
                      </c:pt>
                      <c:pt idx="281">
                        <c:v>39129</c:v>
                      </c:pt>
                      <c:pt idx="282">
                        <c:v>39133</c:v>
                      </c:pt>
                      <c:pt idx="283">
                        <c:v>39134</c:v>
                      </c:pt>
                      <c:pt idx="284">
                        <c:v>39135</c:v>
                      </c:pt>
                      <c:pt idx="285">
                        <c:v>39136</c:v>
                      </c:pt>
                      <c:pt idx="286">
                        <c:v>39139</c:v>
                      </c:pt>
                      <c:pt idx="287">
                        <c:v>39140</c:v>
                      </c:pt>
                      <c:pt idx="288">
                        <c:v>39141</c:v>
                      </c:pt>
                      <c:pt idx="289">
                        <c:v>39142</c:v>
                      </c:pt>
                      <c:pt idx="290">
                        <c:v>39143</c:v>
                      </c:pt>
                      <c:pt idx="291">
                        <c:v>39146</c:v>
                      </c:pt>
                      <c:pt idx="292">
                        <c:v>39147</c:v>
                      </c:pt>
                      <c:pt idx="293">
                        <c:v>39148</c:v>
                      </c:pt>
                      <c:pt idx="294">
                        <c:v>39149</c:v>
                      </c:pt>
                      <c:pt idx="295">
                        <c:v>39150</c:v>
                      </c:pt>
                      <c:pt idx="296">
                        <c:v>39153</c:v>
                      </c:pt>
                      <c:pt idx="297">
                        <c:v>39154</c:v>
                      </c:pt>
                      <c:pt idx="298">
                        <c:v>39155</c:v>
                      </c:pt>
                      <c:pt idx="299">
                        <c:v>39156</c:v>
                      </c:pt>
                      <c:pt idx="300">
                        <c:v>39157</c:v>
                      </c:pt>
                      <c:pt idx="301">
                        <c:v>39160</c:v>
                      </c:pt>
                      <c:pt idx="302">
                        <c:v>39161</c:v>
                      </c:pt>
                      <c:pt idx="303">
                        <c:v>39162</c:v>
                      </c:pt>
                      <c:pt idx="304">
                        <c:v>39163</c:v>
                      </c:pt>
                      <c:pt idx="305">
                        <c:v>39164</c:v>
                      </c:pt>
                      <c:pt idx="306">
                        <c:v>39167</c:v>
                      </c:pt>
                      <c:pt idx="307">
                        <c:v>39168</c:v>
                      </c:pt>
                      <c:pt idx="308">
                        <c:v>39169</c:v>
                      </c:pt>
                      <c:pt idx="309">
                        <c:v>39170</c:v>
                      </c:pt>
                      <c:pt idx="310">
                        <c:v>39171</c:v>
                      </c:pt>
                      <c:pt idx="311">
                        <c:v>39174</c:v>
                      </c:pt>
                      <c:pt idx="312">
                        <c:v>39175</c:v>
                      </c:pt>
                      <c:pt idx="313">
                        <c:v>39176</c:v>
                      </c:pt>
                      <c:pt idx="314">
                        <c:v>39177</c:v>
                      </c:pt>
                      <c:pt idx="315">
                        <c:v>39181</c:v>
                      </c:pt>
                      <c:pt idx="316">
                        <c:v>39182</c:v>
                      </c:pt>
                      <c:pt idx="317">
                        <c:v>39183</c:v>
                      </c:pt>
                      <c:pt idx="318">
                        <c:v>39184</c:v>
                      </c:pt>
                      <c:pt idx="319">
                        <c:v>39185</c:v>
                      </c:pt>
                      <c:pt idx="320">
                        <c:v>39188</c:v>
                      </c:pt>
                      <c:pt idx="321">
                        <c:v>39189</c:v>
                      </c:pt>
                      <c:pt idx="322">
                        <c:v>39190</c:v>
                      </c:pt>
                      <c:pt idx="323">
                        <c:v>39191</c:v>
                      </c:pt>
                      <c:pt idx="324">
                        <c:v>39192</c:v>
                      </c:pt>
                      <c:pt idx="325">
                        <c:v>39195</c:v>
                      </c:pt>
                      <c:pt idx="326">
                        <c:v>39196</c:v>
                      </c:pt>
                      <c:pt idx="327">
                        <c:v>39197</c:v>
                      </c:pt>
                      <c:pt idx="328">
                        <c:v>39198</c:v>
                      </c:pt>
                      <c:pt idx="329">
                        <c:v>39199</c:v>
                      </c:pt>
                      <c:pt idx="330">
                        <c:v>39202</c:v>
                      </c:pt>
                      <c:pt idx="331">
                        <c:v>39203</c:v>
                      </c:pt>
                      <c:pt idx="332">
                        <c:v>39204</c:v>
                      </c:pt>
                      <c:pt idx="333">
                        <c:v>39205</c:v>
                      </c:pt>
                      <c:pt idx="334">
                        <c:v>39206</c:v>
                      </c:pt>
                      <c:pt idx="335">
                        <c:v>39209</c:v>
                      </c:pt>
                      <c:pt idx="336">
                        <c:v>39210</c:v>
                      </c:pt>
                      <c:pt idx="337">
                        <c:v>39211</c:v>
                      </c:pt>
                      <c:pt idx="338">
                        <c:v>39212</c:v>
                      </c:pt>
                      <c:pt idx="339">
                        <c:v>39213</c:v>
                      </c:pt>
                      <c:pt idx="340">
                        <c:v>39216</c:v>
                      </c:pt>
                      <c:pt idx="341">
                        <c:v>39217</c:v>
                      </c:pt>
                      <c:pt idx="342">
                        <c:v>39218</c:v>
                      </c:pt>
                      <c:pt idx="343">
                        <c:v>39219</c:v>
                      </c:pt>
                      <c:pt idx="344">
                        <c:v>39220</c:v>
                      </c:pt>
                      <c:pt idx="345">
                        <c:v>39223</c:v>
                      </c:pt>
                      <c:pt idx="346">
                        <c:v>39224</c:v>
                      </c:pt>
                      <c:pt idx="347">
                        <c:v>39225</c:v>
                      </c:pt>
                      <c:pt idx="348">
                        <c:v>39226</c:v>
                      </c:pt>
                      <c:pt idx="349">
                        <c:v>39227</c:v>
                      </c:pt>
                      <c:pt idx="350">
                        <c:v>39231</c:v>
                      </c:pt>
                      <c:pt idx="351">
                        <c:v>39232</c:v>
                      </c:pt>
                      <c:pt idx="352">
                        <c:v>39233</c:v>
                      </c:pt>
                      <c:pt idx="353">
                        <c:v>39234</c:v>
                      </c:pt>
                      <c:pt idx="354">
                        <c:v>39237</c:v>
                      </c:pt>
                      <c:pt idx="355">
                        <c:v>39238</c:v>
                      </c:pt>
                      <c:pt idx="356">
                        <c:v>39239</c:v>
                      </c:pt>
                      <c:pt idx="357">
                        <c:v>39240</c:v>
                      </c:pt>
                      <c:pt idx="358">
                        <c:v>39241</c:v>
                      </c:pt>
                      <c:pt idx="359">
                        <c:v>39244</c:v>
                      </c:pt>
                      <c:pt idx="360">
                        <c:v>39245</c:v>
                      </c:pt>
                      <c:pt idx="361">
                        <c:v>39246</c:v>
                      </c:pt>
                      <c:pt idx="362">
                        <c:v>39247</c:v>
                      </c:pt>
                      <c:pt idx="363">
                        <c:v>39248</c:v>
                      </c:pt>
                      <c:pt idx="364">
                        <c:v>39251</c:v>
                      </c:pt>
                      <c:pt idx="365">
                        <c:v>39252</c:v>
                      </c:pt>
                      <c:pt idx="366">
                        <c:v>39253</c:v>
                      </c:pt>
                      <c:pt idx="367">
                        <c:v>39254</c:v>
                      </c:pt>
                      <c:pt idx="368">
                        <c:v>39255</c:v>
                      </c:pt>
                      <c:pt idx="369">
                        <c:v>39258</c:v>
                      </c:pt>
                      <c:pt idx="370">
                        <c:v>39259</c:v>
                      </c:pt>
                      <c:pt idx="371">
                        <c:v>39260</c:v>
                      </c:pt>
                      <c:pt idx="372">
                        <c:v>39261</c:v>
                      </c:pt>
                      <c:pt idx="373">
                        <c:v>39262</c:v>
                      </c:pt>
                      <c:pt idx="374">
                        <c:v>39265</c:v>
                      </c:pt>
                      <c:pt idx="375">
                        <c:v>39266</c:v>
                      </c:pt>
                      <c:pt idx="376">
                        <c:v>39268</c:v>
                      </c:pt>
                      <c:pt idx="377">
                        <c:v>39269</c:v>
                      </c:pt>
                      <c:pt idx="378">
                        <c:v>39272</c:v>
                      </c:pt>
                      <c:pt idx="379">
                        <c:v>39273</c:v>
                      </c:pt>
                      <c:pt idx="380">
                        <c:v>39274</c:v>
                      </c:pt>
                      <c:pt idx="381">
                        <c:v>39275</c:v>
                      </c:pt>
                      <c:pt idx="382">
                        <c:v>39276</c:v>
                      </c:pt>
                      <c:pt idx="383">
                        <c:v>39279</c:v>
                      </c:pt>
                      <c:pt idx="384">
                        <c:v>39280</c:v>
                      </c:pt>
                      <c:pt idx="385">
                        <c:v>39281</c:v>
                      </c:pt>
                      <c:pt idx="386">
                        <c:v>39282</c:v>
                      </c:pt>
                      <c:pt idx="387">
                        <c:v>39283</c:v>
                      </c:pt>
                      <c:pt idx="388">
                        <c:v>39286</c:v>
                      </c:pt>
                      <c:pt idx="389">
                        <c:v>39287</c:v>
                      </c:pt>
                      <c:pt idx="390">
                        <c:v>39288</c:v>
                      </c:pt>
                      <c:pt idx="391">
                        <c:v>39289</c:v>
                      </c:pt>
                      <c:pt idx="392">
                        <c:v>39290</c:v>
                      </c:pt>
                      <c:pt idx="393">
                        <c:v>39293</c:v>
                      </c:pt>
                      <c:pt idx="394">
                        <c:v>39294</c:v>
                      </c:pt>
                      <c:pt idx="395">
                        <c:v>39295</c:v>
                      </c:pt>
                      <c:pt idx="396">
                        <c:v>39296</c:v>
                      </c:pt>
                      <c:pt idx="397">
                        <c:v>39297</c:v>
                      </c:pt>
                      <c:pt idx="398">
                        <c:v>39300</c:v>
                      </c:pt>
                      <c:pt idx="399">
                        <c:v>39301</c:v>
                      </c:pt>
                      <c:pt idx="400">
                        <c:v>39302</c:v>
                      </c:pt>
                      <c:pt idx="401">
                        <c:v>39303</c:v>
                      </c:pt>
                      <c:pt idx="402">
                        <c:v>39304</c:v>
                      </c:pt>
                      <c:pt idx="403">
                        <c:v>39307</c:v>
                      </c:pt>
                      <c:pt idx="404">
                        <c:v>39308</c:v>
                      </c:pt>
                      <c:pt idx="405">
                        <c:v>39309</c:v>
                      </c:pt>
                      <c:pt idx="406">
                        <c:v>39310</c:v>
                      </c:pt>
                      <c:pt idx="407">
                        <c:v>39311</c:v>
                      </c:pt>
                      <c:pt idx="408">
                        <c:v>39314</c:v>
                      </c:pt>
                      <c:pt idx="409">
                        <c:v>39315</c:v>
                      </c:pt>
                      <c:pt idx="410">
                        <c:v>39316</c:v>
                      </c:pt>
                      <c:pt idx="411">
                        <c:v>39317</c:v>
                      </c:pt>
                      <c:pt idx="412">
                        <c:v>39318</c:v>
                      </c:pt>
                      <c:pt idx="413">
                        <c:v>39321</c:v>
                      </c:pt>
                      <c:pt idx="414">
                        <c:v>39322</c:v>
                      </c:pt>
                      <c:pt idx="415">
                        <c:v>39323</c:v>
                      </c:pt>
                      <c:pt idx="416">
                        <c:v>39324</c:v>
                      </c:pt>
                      <c:pt idx="417">
                        <c:v>39325</c:v>
                      </c:pt>
                      <c:pt idx="418">
                        <c:v>39329</c:v>
                      </c:pt>
                      <c:pt idx="419">
                        <c:v>39330</c:v>
                      </c:pt>
                      <c:pt idx="420">
                        <c:v>39331</c:v>
                      </c:pt>
                      <c:pt idx="421">
                        <c:v>39332</c:v>
                      </c:pt>
                      <c:pt idx="422">
                        <c:v>39335</c:v>
                      </c:pt>
                      <c:pt idx="423">
                        <c:v>39336</c:v>
                      </c:pt>
                      <c:pt idx="424">
                        <c:v>39337</c:v>
                      </c:pt>
                      <c:pt idx="425">
                        <c:v>39338</c:v>
                      </c:pt>
                      <c:pt idx="426">
                        <c:v>39339</c:v>
                      </c:pt>
                      <c:pt idx="427">
                        <c:v>39342</c:v>
                      </c:pt>
                      <c:pt idx="428">
                        <c:v>39343</c:v>
                      </c:pt>
                      <c:pt idx="429">
                        <c:v>39344</c:v>
                      </c:pt>
                      <c:pt idx="430">
                        <c:v>39345</c:v>
                      </c:pt>
                      <c:pt idx="431">
                        <c:v>39346</c:v>
                      </c:pt>
                      <c:pt idx="432">
                        <c:v>39349</c:v>
                      </c:pt>
                      <c:pt idx="433">
                        <c:v>39350</c:v>
                      </c:pt>
                      <c:pt idx="434">
                        <c:v>39351</c:v>
                      </c:pt>
                      <c:pt idx="435">
                        <c:v>39352</c:v>
                      </c:pt>
                      <c:pt idx="436">
                        <c:v>39353</c:v>
                      </c:pt>
                      <c:pt idx="437">
                        <c:v>39356</c:v>
                      </c:pt>
                      <c:pt idx="438">
                        <c:v>39357</c:v>
                      </c:pt>
                      <c:pt idx="439">
                        <c:v>39358</c:v>
                      </c:pt>
                      <c:pt idx="440">
                        <c:v>39359</c:v>
                      </c:pt>
                      <c:pt idx="441">
                        <c:v>39360</c:v>
                      </c:pt>
                      <c:pt idx="442">
                        <c:v>39363</c:v>
                      </c:pt>
                      <c:pt idx="443">
                        <c:v>39364</c:v>
                      </c:pt>
                      <c:pt idx="444">
                        <c:v>39365</c:v>
                      </c:pt>
                      <c:pt idx="445">
                        <c:v>39366</c:v>
                      </c:pt>
                      <c:pt idx="446">
                        <c:v>39367</c:v>
                      </c:pt>
                      <c:pt idx="447">
                        <c:v>39370</c:v>
                      </c:pt>
                      <c:pt idx="448">
                        <c:v>39371</c:v>
                      </c:pt>
                      <c:pt idx="449">
                        <c:v>39372</c:v>
                      </c:pt>
                      <c:pt idx="450">
                        <c:v>39373</c:v>
                      </c:pt>
                      <c:pt idx="451">
                        <c:v>39374</c:v>
                      </c:pt>
                      <c:pt idx="452">
                        <c:v>39377</c:v>
                      </c:pt>
                      <c:pt idx="453">
                        <c:v>39378</c:v>
                      </c:pt>
                      <c:pt idx="454">
                        <c:v>39379</c:v>
                      </c:pt>
                      <c:pt idx="455">
                        <c:v>39380</c:v>
                      </c:pt>
                      <c:pt idx="456">
                        <c:v>39381</c:v>
                      </c:pt>
                      <c:pt idx="457">
                        <c:v>39384</c:v>
                      </c:pt>
                      <c:pt idx="458">
                        <c:v>39385</c:v>
                      </c:pt>
                      <c:pt idx="459">
                        <c:v>39386</c:v>
                      </c:pt>
                      <c:pt idx="460">
                        <c:v>39387</c:v>
                      </c:pt>
                      <c:pt idx="461">
                        <c:v>39388</c:v>
                      </c:pt>
                      <c:pt idx="462">
                        <c:v>39391</c:v>
                      </c:pt>
                      <c:pt idx="463">
                        <c:v>39392</c:v>
                      </c:pt>
                      <c:pt idx="464">
                        <c:v>39393</c:v>
                      </c:pt>
                      <c:pt idx="465">
                        <c:v>39394</c:v>
                      </c:pt>
                      <c:pt idx="466">
                        <c:v>39395</c:v>
                      </c:pt>
                      <c:pt idx="467">
                        <c:v>39398</c:v>
                      </c:pt>
                      <c:pt idx="468">
                        <c:v>39399</c:v>
                      </c:pt>
                      <c:pt idx="469">
                        <c:v>39400</c:v>
                      </c:pt>
                      <c:pt idx="470">
                        <c:v>39401</c:v>
                      </c:pt>
                      <c:pt idx="471">
                        <c:v>39402</c:v>
                      </c:pt>
                      <c:pt idx="472">
                        <c:v>39405</c:v>
                      </c:pt>
                      <c:pt idx="473">
                        <c:v>39406</c:v>
                      </c:pt>
                      <c:pt idx="474">
                        <c:v>39407</c:v>
                      </c:pt>
                      <c:pt idx="475">
                        <c:v>39409</c:v>
                      </c:pt>
                      <c:pt idx="476">
                        <c:v>39412</c:v>
                      </c:pt>
                      <c:pt idx="477">
                        <c:v>39413</c:v>
                      </c:pt>
                      <c:pt idx="478">
                        <c:v>39414</c:v>
                      </c:pt>
                      <c:pt idx="479">
                        <c:v>39415</c:v>
                      </c:pt>
                      <c:pt idx="480">
                        <c:v>39416</c:v>
                      </c:pt>
                      <c:pt idx="481">
                        <c:v>39419</c:v>
                      </c:pt>
                      <c:pt idx="482">
                        <c:v>39420</c:v>
                      </c:pt>
                      <c:pt idx="483">
                        <c:v>39421</c:v>
                      </c:pt>
                      <c:pt idx="484">
                        <c:v>39422</c:v>
                      </c:pt>
                      <c:pt idx="485">
                        <c:v>39423</c:v>
                      </c:pt>
                      <c:pt idx="486">
                        <c:v>39426</c:v>
                      </c:pt>
                      <c:pt idx="487">
                        <c:v>39427</c:v>
                      </c:pt>
                      <c:pt idx="488">
                        <c:v>39428</c:v>
                      </c:pt>
                      <c:pt idx="489">
                        <c:v>39429</c:v>
                      </c:pt>
                      <c:pt idx="490">
                        <c:v>39430</c:v>
                      </c:pt>
                      <c:pt idx="491">
                        <c:v>39433</c:v>
                      </c:pt>
                      <c:pt idx="492">
                        <c:v>39434</c:v>
                      </c:pt>
                      <c:pt idx="493">
                        <c:v>39435</c:v>
                      </c:pt>
                      <c:pt idx="494">
                        <c:v>39436</c:v>
                      </c:pt>
                      <c:pt idx="495">
                        <c:v>39437</c:v>
                      </c:pt>
                      <c:pt idx="496">
                        <c:v>39440</c:v>
                      </c:pt>
                      <c:pt idx="497">
                        <c:v>39442</c:v>
                      </c:pt>
                      <c:pt idx="498">
                        <c:v>39443</c:v>
                      </c:pt>
                      <c:pt idx="499">
                        <c:v>39444</c:v>
                      </c:pt>
                      <c:pt idx="500">
                        <c:v>39447</c:v>
                      </c:pt>
                      <c:pt idx="501">
                        <c:v>39449</c:v>
                      </c:pt>
                      <c:pt idx="502">
                        <c:v>39450</c:v>
                      </c:pt>
                      <c:pt idx="503">
                        <c:v>39451</c:v>
                      </c:pt>
                      <c:pt idx="504">
                        <c:v>39454</c:v>
                      </c:pt>
                      <c:pt idx="505">
                        <c:v>39455</c:v>
                      </c:pt>
                      <c:pt idx="506">
                        <c:v>39456</c:v>
                      </c:pt>
                      <c:pt idx="507">
                        <c:v>39457</c:v>
                      </c:pt>
                      <c:pt idx="508">
                        <c:v>39458</c:v>
                      </c:pt>
                      <c:pt idx="509">
                        <c:v>39461</c:v>
                      </c:pt>
                      <c:pt idx="510">
                        <c:v>39462</c:v>
                      </c:pt>
                      <c:pt idx="511">
                        <c:v>39463</c:v>
                      </c:pt>
                      <c:pt idx="512">
                        <c:v>39464</c:v>
                      </c:pt>
                      <c:pt idx="513">
                        <c:v>39465</c:v>
                      </c:pt>
                      <c:pt idx="514">
                        <c:v>39469</c:v>
                      </c:pt>
                      <c:pt idx="515">
                        <c:v>39470</c:v>
                      </c:pt>
                      <c:pt idx="516">
                        <c:v>39471</c:v>
                      </c:pt>
                      <c:pt idx="517">
                        <c:v>39472</c:v>
                      </c:pt>
                      <c:pt idx="518">
                        <c:v>39475</c:v>
                      </c:pt>
                      <c:pt idx="519">
                        <c:v>39476</c:v>
                      </c:pt>
                      <c:pt idx="520">
                        <c:v>39477</c:v>
                      </c:pt>
                      <c:pt idx="521">
                        <c:v>39478</c:v>
                      </c:pt>
                      <c:pt idx="522">
                        <c:v>39479</c:v>
                      </c:pt>
                      <c:pt idx="523">
                        <c:v>39482</c:v>
                      </c:pt>
                      <c:pt idx="524">
                        <c:v>39483</c:v>
                      </c:pt>
                      <c:pt idx="525">
                        <c:v>39484</c:v>
                      </c:pt>
                      <c:pt idx="526">
                        <c:v>39485</c:v>
                      </c:pt>
                      <c:pt idx="527">
                        <c:v>39486</c:v>
                      </c:pt>
                      <c:pt idx="528">
                        <c:v>39489</c:v>
                      </c:pt>
                      <c:pt idx="529">
                        <c:v>39490</c:v>
                      </c:pt>
                      <c:pt idx="530">
                        <c:v>39491</c:v>
                      </c:pt>
                      <c:pt idx="531">
                        <c:v>39492</c:v>
                      </c:pt>
                      <c:pt idx="532">
                        <c:v>39493</c:v>
                      </c:pt>
                      <c:pt idx="533">
                        <c:v>39497</c:v>
                      </c:pt>
                      <c:pt idx="534">
                        <c:v>39498</c:v>
                      </c:pt>
                      <c:pt idx="535">
                        <c:v>39499</c:v>
                      </c:pt>
                      <c:pt idx="536">
                        <c:v>39500</c:v>
                      </c:pt>
                      <c:pt idx="537">
                        <c:v>39503</c:v>
                      </c:pt>
                      <c:pt idx="538">
                        <c:v>39504</c:v>
                      </c:pt>
                      <c:pt idx="539">
                        <c:v>39505</c:v>
                      </c:pt>
                      <c:pt idx="540">
                        <c:v>39506</c:v>
                      </c:pt>
                      <c:pt idx="541">
                        <c:v>39507</c:v>
                      </c:pt>
                      <c:pt idx="542">
                        <c:v>39510</c:v>
                      </c:pt>
                      <c:pt idx="543">
                        <c:v>39511</c:v>
                      </c:pt>
                      <c:pt idx="544">
                        <c:v>39512</c:v>
                      </c:pt>
                      <c:pt idx="545">
                        <c:v>39513</c:v>
                      </c:pt>
                      <c:pt idx="546">
                        <c:v>39514</c:v>
                      </c:pt>
                      <c:pt idx="547">
                        <c:v>39517</c:v>
                      </c:pt>
                      <c:pt idx="548">
                        <c:v>39518</c:v>
                      </c:pt>
                      <c:pt idx="549">
                        <c:v>39519</c:v>
                      </c:pt>
                      <c:pt idx="550">
                        <c:v>39520</c:v>
                      </c:pt>
                      <c:pt idx="551">
                        <c:v>39521</c:v>
                      </c:pt>
                      <c:pt idx="552">
                        <c:v>39524</c:v>
                      </c:pt>
                      <c:pt idx="553">
                        <c:v>39525</c:v>
                      </c:pt>
                      <c:pt idx="554">
                        <c:v>39526</c:v>
                      </c:pt>
                      <c:pt idx="555">
                        <c:v>39527</c:v>
                      </c:pt>
                      <c:pt idx="556">
                        <c:v>39531</c:v>
                      </c:pt>
                      <c:pt idx="557">
                        <c:v>39532</c:v>
                      </c:pt>
                      <c:pt idx="558">
                        <c:v>39533</c:v>
                      </c:pt>
                      <c:pt idx="559">
                        <c:v>39534</c:v>
                      </c:pt>
                      <c:pt idx="560">
                        <c:v>39535</c:v>
                      </c:pt>
                      <c:pt idx="561">
                        <c:v>39538</c:v>
                      </c:pt>
                      <c:pt idx="562">
                        <c:v>39539</c:v>
                      </c:pt>
                      <c:pt idx="563">
                        <c:v>39540</c:v>
                      </c:pt>
                      <c:pt idx="564">
                        <c:v>39541</c:v>
                      </c:pt>
                      <c:pt idx="565">
                        <c:v>39542</c:v>
                      </c:pt>
                      <c:pt idx="566">
                        <c:v>39545</c:v>
                      </c:pt>
                      <c:pt idx="567">
                        <c:v>39546</c:v>
                      </c:pt>
                      <c:pt idx="568">
                        <c:v>39547</c:v>
                      </c:pt>
                      <c:pt idx="569">
                        <c:v>39548</c:v>
                      </c:pt>
                      <c:pt idx="570">
                        <c:v>39549</c:v>
                      </c:pt>
                      <c:pt idx="571">
                        <c:v>39552</c:v>
                      </c:pt>
                      <c:pt idx="572">
                        <c:v>39553</c:v>
                      </c:pt>
                      <c:pt idx="573">
                        <c:v>39554</c:v>
                      </c:pt>
                      <c:pt idx="574">
                        <c:v>39555</c:v>
                      </c:pt>
                      <c:pt idx="575">
                        <c:v>39556</c:v>
                      </c:pt>
                      <c:pt idx="576">
                        <c:v>39559</c:v>
                      </c:pt>
                      <c:pt idx="577">
                        <c:v>39560</c:v>
                      </c:pt>
                      <c:pt idx="578">
                        <c:v>39561</c:v>
                      </c:pt>
                      <c:pt idx="579">
                        <c:v>39562</c:v>
                      </c:pt>
                      <c:pt idx="580">
                        <c:v>39563</c:v>
                      </c:pt>
                      <c:pt idx="581">
                        <c:v>39566</c:v>
                      </c:pt>
                      <c:pt idx="582">
                        <c:v>39567</c:v>
                      </c:pt>
                      <c:pt idx="583">
                        <c:v>39568</c:v>
                      </c:pt>
                      <c:pt idx="584">
                        <c:v>39569</c:v>
                      </c:pt>
                      <c:pt idx="585">
                        <c:v>39570</c:v>
                      </c:pt>
                      <c:pt idx="586">
                        <c:v>39573</c:v>
                      </c:pt>
                      <c:pt idx="587">
                        <c:v>39574</c:v>
                      </c:pt>
                      <c:pt idx="588">
                        <c:v>39575</c:v>
                      </c:pt>
                      <c:pt idx="589">
                        <c:v>39576</c:v>
                      </c:pt>
                      <c:pt idx="590">
                        <c:v>39577</c:v>
                      </c:pt>
                      <c:pt idx="591">
                        <c:v>39580</c:v>
                      </c:pt>
                      <c:pt idx="592">
                        <c:v>39581</c:v>
                      </c:pt>
                      <c:pt idx="593">
                        <c:v>39582</c:v>
                      </c:pt>
                      <c:pt idx="594">
                        <c:v>39583</c:v>
                      </c:pt>
                      <c:pt idx="595">
                        <c:v>39584</c:v>
                      </c:pt>
                      <c:pt idx="596">
                        <c:v>39587</c:v>
                      </c:pt>
                      <c:pt idx="597">
                        <c:v>39588</c:v>
                      </c:pt>
                      <c:pt idx="598">
                        <c:v>39589</c:v>
                      </c:pt>
                      <c:pt idx="599">
                        <c:v>39590</c:v>
                      </c:pt>
                      <c:pt idx="600">
                        <c:v>39591</c:v>
                      </c:pt>
                      <c:pt idx="601">
                        <c:v>39595</c:v>
                      </c:pt>
                      <c:pt idx="602">
                        <c:v>39596</c:v>
                      </c:pt>
                      <c:pt idx="603">
                        <c:v>39597</c:v>
                      </c:pt>
                      <c:pt idx="604">
                        <c:v>39598</c:v>
                      </c:pt>
                      <c:pt idx="605">
                        <c:v>39601</c:v>
                      </c:pt>
                      <c:pt idx="606">
                        <c:v>39602</c:v>
                      </c:pt>
                      <c:pt idx="607">
                        <c:v>39603</c:v>
                      </c:pt>
                      <c:pt idx="608">
                        <c:v>39604</c:v>
                      </c:pt>
                      <c:pt idx="609">
                        <c:v>39605</c:v>
                      </c:pt>
                      <c:pt idx="610">
                        <c:v>39608</c:v>
                      </c:pt>
                      <c:pt idx="611">
                        <c:v>39609</c:v>
                      </c:pt>
                      <c:pt idx="612">
                        <c:v>39610</c:v>
                      </c:pt>
                      <c:pt idx="613">
                        <c:v>39611</c:v>
                      </c:pt>
                      <c:pt idx="614">
                        <c:v>39612</c:v>
                      </c:pt>
                      <c:pt idx="615">
                        <c:v>39615</c:v>
                      </c:pt>
                      <c:pt idx="616">
                        <c:v>39616</c:v>
                      </c:pt>
                      <c:pt idx="617">
                        <c:v>39617</c:v>
                      </c:pt>
                      <c:pt idx="618">
                        <c:v>39618</c:v>
                      </c:pt>
                      <c:pt idx="619">
                        <c:v>39619</c:v>
                      </c:pt>
                      <c:pt idx="620">
                        <c:v>39622</c:v>
                      </c:pt>
                      <c:pt idx="621">
                        <c:v>39623</c:v>
                      </c:pt>
                      <c:pt idx="622">
                        <c:v>39624</c:v>
                      </c:pt>
                      <c:pt idx="623">
                        <c:v>39625</c:v>
                      </c:pt>
                      <c:pt idx="624">
                        <c:v>39626</c:v>
                      </c:pt>
                      <c:pt idx="625">
                        <c:v>39629</c:v>
                      </c:pt>
                      <c:pt idx="626">
                        <c:v>39630</c:v>
                      </c:pt>
                      <c:pt idx="627">
                        <c:v>39631</c:v>
                      </c:pt>
                      <c:pt idx="628">
                        <c:v>39632</c:v>
                      </c:pt>
                      <c:pt idx="629">
                        <c:v>39636</c:v>
                      </c:pt>
                      <c:pt idx="630">
                        <c:v>39637</c:v>
                      </c:pt>
                      <c:pt idx="631">
                        <c:v>39638</c:v>
                      </c:pt>
                      <c:pt idx="632">
                        <c:v>39639</c:v>
                      </c:pt>
                      <c:pt idx="633">
                        <c:v>39640</c:v>
                      </c:pt>
                      <c:pt idx="634">
                        <c:v>39643</c:v>
                      </c:pt>
                      <c:pt idx="635">
                        <c:v>39644</c:v>
                      </c:pt>
                      <c:pt idx="636">
                        <c:v>39645</c:v>
                      </c:pt>
                      <c:pt idx="637">
                        <c:v>39646</c:v>
                      </c:pt>
                      <c:pt idx="638">
                        <c:v>39647</c:v>
                      </c:pt>
                      <c:pt idx="639">
                        <c:v>39650</c:v>
                      </c:pt>
                      <c:pt idx="640">
                        <c:v>39651</c:v>
                      </c:pt>
                      <c:pt idx="641">
                        <c:v>39652</c:v>
                      </c:pt>
                      <c:pt idx="642">
                        <c:v>39653</c:v>
                      </c:pt>
                      <c:pt idx="643">
                        <c:v>39654</c:v>
                      </c:pt>
                      <c:pt idx="644">
                        <c:v>39657</c:v>
                      </c:pt>
                      <c:pt idx="645">
                        <c:v>39658</c:v>
                      </c:pt>
                      <c:pt idx="646">
                        <c:v>39659</c:v>
                      </c:pt>
                      <c:pt idx="647">
                        <c:v>39660</c:v>
                      </c:pt>
                      <c:pt idx="648">
                        <c:v>39661</c:v>
                      </c:pt>
                      <c:pt idx="649">
                        <c:v>39664</c:v>
                      </c:pt>
                      <c:pt idx="650">
                        <c:v>39665</c:v>
                      </c:pt>
                      <c:pt idx="651">
                        <c:v>39666</c:v>
                      </c:pt>
                      <c:pt idx="652">
                        <c:v>39667</c:v>
                      </c:pt>
                      <c:pt idx="653">
                        <c:v>39668</c:v>
                      </c:pt>
                      <c:pt idx="654">
                        <c:v>39671</c:v>
                      </c:pt>
                      <c:pt idx="655">
                        <c:v>39672</c:v>
                      </c:pt>
                      <c:pt idx="656">
                        <c:v>39673</c:v>
                      </c:pt>
                      <c:pt idx="657">
                        <c:v>39674</c:v>
                      </c:pt>
                      <c:pt idx="658">
                        <c:v>39675</c:v>
                      </c:pt>
                      <c:pt idx="659">
                        <c:v>39678</c:v>
                      </c:pt>
                      <c:pt idx="660">
                        <c:v>39679</c:v>
                      </c:pt>
                      <c:pt idx="661">
                        <c:v>39680</c:v>
                      </c:pt>
                      <c:pt idx="662">
                        <c:v>39681</c:v>
                      </c:pt>
                      <c:pt idx="663">
                        <c:v>39682</c:v>
                      </c:pt>
                      <c:pt idx="664">
                        <c:v>39685</c:v>
                      </c:pt>
                      <c:pt idx="665">
                        <c:v>39686</c:v>
                      </c:pt>
                      <c:pt idx="666">
                        <c:v>39687</c:v>
                      </c:pt>
                      <c:pt idx="667">
                        <c:v>39688</c:v>
                      </c:pt>
                      <c:pt idx="668">
                        <c:v>39689</c:v>
                      </c:pt>
                      <c:pt idx="669">
                        <c:v>39693</c:v>
                      </c:pt>
                      <c:pt idx="670">
                        <c:v>39694</c:v>
                      </c:pt>
                      <c:pt idx="671">
                        <c:v>39695</c:v>
                      </c:pt>
                      <c:pt idx="672">
                        <c:v>39696</c:v>
                      </c:pt>
                      <c:pt idx="673">
                        <c:v>39699</c:v>
                      </c:pt>
                      <c:pt idx="674">
                        <c:v>39700</c:v>
                      </c:pt>
                      <c:pt idx="675">
                        <c:v>39701</c:v>
                      </c:pt>
                      <c:pt idx="676">
                        <c:v>39702</c:v>
                      </c:pt>
                      <c:pt idx="677">
                        <c:v>39703</c:v>
                      </c:pt>
                      <c:pt idx="678">
                        <c:v>39706</c:v>
                      </c:pt>
                      <c:pt idx="679">
                        <c:v>39707</c:v>
                      </c:pt>
                      <c:pt idx="680">
                        <c:v>39708</c:v>
                      </c:pt>
                      <c:pt idx="681">
                        <c:v>39709</c:v>
                      </c:pt>
                      <c:pt idx="682">
                        <c:v>39710</c:v>
                      </c:pt>
                      <c:pt idx="683">
                        <c:v>39713</c:v>
                      </c:pt>
                      <c:pt idx="684">
                        <c:v>39714</c:v>
                      </c:pt>
                      <c:pt idx="685">
                        <c:v>39715</c:v>
                      </c:pt>
                      <c:pt idx="686">
                        <c:v>39716</c:v>
                      </c:pt>
                      <c:pt idx="687">
                        <c:v>39717</c:v>
                      </c:pt>
                      <c:pt idx="688">
                        <c:v>39720</c:v>
                      </c:pt>
                      <c:pt idx="689">
                        <c:v>39721</c:v>
                      </c:pt>
                      <c:pt idx="690">
                        <c:v>39722</c:v>
                      </c:pt>
                      <c:pt idx="691">
                        <c:v>39723</c:v>
                      </c:pt>
                      <c:pt idx="692">
                        <c:v>39724</c:v>
                      </c:pt>
                      <c:pt idx="693">
                        <c:v>39727</c:v>
                      </c:pt>
                      <c:pt idx="694">
                        <c:v>39728</c:v>
                      </c:pt>
                      <c:pt idx="695">
                        <c:v>39729</c:v>
                      </c:pt>
                      <c:pt idx="696">
                        <c:v>39730</c:v>
                      </c:pt>
                      <c:pt idx="697">
                        <c:v>39731</c:v>
                      </c:pt>
                      <c:pt idx="698">
                        <c:v>39734</c:v>
                      </c:pt>
                      <c:pt idx="699">
                        <c:v>39735</c:v>
                      </c:pt>
                      <c:pt idx="700">
                        <c:v>39736</c:v>
                      </c:pt>
                      <c:pt idx="701">
                        <c:v>39737</c:v>
                      </c:pt>
                      <c:pt idx="702">
                        <c:v>39738</c:v>
                      </c:pt>
                      <c:pt idx="703">
                        <c:v>39741</c:v>
                      </c:pt>
                      <c:pt idx="704">
                        <c:v>39742</c:v>
                      </c:pt>
                      <c:pt idx="705">
                        <c:v>39743</c:v>
                      </c:pt>
                      <c:pt idx="706">
                        <c:v>39744</c:v>
                      </c:pt>
                      <c:pt idx="707">
                        <c:v>39745</c:v>
                      </c:pt>
                      <c:pt idx="708">
                        <c:v>39748</c:v>
                      </c:pt>
                      <c:pt idx="709">
                        <c:v>39749</c:v>
                      </c:pt>
                      <c:pt idx="710">
                        <c:v>39750</c:v>
                      </c:pt>
                      <c:pt idx="711">
                        <c:v>39751</c:v>
                      </c:pt>
                      <c:pt idx="712">
                        <c:v>39752</c:v>
                      </c:pt>
                      <c:pt idx="713">
                        <c:v>39755</c:v>
                      </c:pt>
                      <c:pt idx="714">
                        <c:v>39756</c:v>
                      </c:pt>
                      <c:pt idx="715">
                        <c:v>39757</c:v>
                      </c:pt>
                      <c:pt idx="716">
                        <c:v>39758</c:v>
                      </c:pt>
                      <c:pt idx="717">
                        <c:v>39759</c:v>
                      </c:pt>
                      <c:pt idx="718">
                        <c:v>39762</c:v>
                      </c:pt>
                      <c:pt idx="719">
                        <c:v>39763</c:v>
                      </c:pt>
                      <c:pt idx="720">
                        <c:v>39764</c:v>
                      </c:pt>
                      <c:pt idx="721">
                        <c:v>39765</c:v>
                      </c:pt>
                      <c:pt idx="722">
                        <c:v>39766</c:v>
                      </c:pt>
                      <c:pt idx="723">
                        <c:v>39769</c:v>
                      </c:pt>
                      <c:pt idx="724">
                        <c:v>39770</c:v>
                      </c:pt>
                      <c:pt idx="725">
                        <c:v>39771</c:v>
                      </c:pt>
                      <c:pt idx="726">
                        <c:v>39772</c:v>
                      </c:pt>
                      <c:pt idx="727">
                        <c:v>39773</c:v>
                      </c:pt>
                      <c:pt idx="728">
                        <c:v>39776</c:v>
                      </c:pt>
                      <c:pt idx="729">
                        <c:v>39777</c:v>
                      </c:pt>
                      <c:pt idx="730">
                        <c:v>39778</c:v>
                      </c:pt>
                      <c:pt idx="731">
                        <c:v>39780</c:v>
                      </c:pt>
                      <c:pt idx="732">
                        <c:v>39783</c:v>
                      </c:pt>
                      <c:pt idx="733">
                        <c:v>39784</c:v>
                      </c:pt>
                      <c:pt idx="734">
                        <c:v>39785</c:v>
                      </c:pt>
                      <c:pt idx="735">
                        <c:v>39786</c:v>
                      </c:pt>
                      <c:pt idx="736">
                        <c:v>39787</c:v>
                      </c:pt>
                      <c:pt idx="737">
                        <c:v>39790</c:v>
                      </c:pt>
                      <c:pt idx="738">
                        <c:v>39791</c:v>
                      </c:pt>
                      <c:pt idx="739">
                        <c:v>39792</c:v>
                      </c:pt>
                      <c:pt idx="740">
                        <c:v>39793</c:v>
                      </c:pt>
                      <c:pt idx="741">
                        <c:v>39794</c:v>
                      </c:pt>
                      <c:pt idx="742">
                        <c:v>39797</c:v>
                      </c:pt>
                      <c:pt idx="743">
                        <c:v>39798</c:v>
                      </c:pt>
                      <c:pt idx="744">
                        <c:v>39799</c:v>
                      </c:pt>
                      <c:pt idx="745">
                        <c:v>39800</c:v>
                      </c:pt>
                      <c:pt idx="746">
                        <c:v>39801</c:v>
                      </c:pt>
                      <c:pt idx="747">
                        <c:v>39804</c:v>
                      </c:pt>
                      <c:pt idx="748">
                        <c:v>39805</c:v>
                      </c:pt>
                      <c:pt idx="749">
                        <c:v>39806</c:v>
                      </c:pt>
                      <c:pt idx="750">
                        <c:v>39808</c:v>
                      </c:pt>
                      <c:pt idx="751">
                        <c:v>39811</c:v>
                      </c:pt>
                      <c:pt idx="752">
                        <c:v>39812</c:v>
                      </c:pt>
                      <c:pt idx="753">
                        <c:v>39813</c:v>
                      </c:pt>
                      <c:pt idx="754">
                        <c:v>39815</c:v>
                      </c:pt>
                      <c:pt idx="755">
                        <c:v>39818</c:v>
                      </c:pt>
                      <c:pt idx="756">
                        <c:v>39819</c:v>
                      </c:pt>
                      <c:pt idx="757">
                        <c:v>39820</c:v>
                      </c:pt>
                      <c:pt idx="758">
                        <c:v>39821</c:v>
                      </c:pt>
                      <c:pt idx="759">
                        <c:v>39822</c:v>
                      </c:pt>
                      <c:pt idx="760">
                        <c:v>39825</c:v>
                      </c:pt>
                      <c:pt idx="761">
                        <c:v>39826</c:v>
                      </c:pt>
                      <c:pt idx="762">
                        <c:v>39827</c:v>
                      </c:pt>
                      <c:pt idx="763">
                        <c:v>39828</c:v>
                      </c:pt>
                      <c:pt idx="764">
                        <c:v>39829</c:v>
                      </c:pt>
                      <c:pt idx="765">
                        <c:v>39833</c:v>
                      </c:pt>
                      <c:pt idx="766">
                        <c:v>39834</c:v>
                      </c:pt>
                      <c:pt idx="767">
                        <c:v>39835</c:v>
                      </c:pt>
                      <c:pt idx="768">
                        <c:v>39836</c:v>
                      </c:pt>
                      <c:pt idx="769">
                        <c:v>39839</c:v>
                      </c:pt>
                      <c:pt idx="770">
                        <c:v>39840</c:v>
                      </c:pt>
                      <c:pt idx="771">
                        <c:v>39841</c:v>
                      </c:pt>
                      <c:pt idx="772">
                        <c:v>39842</c:v>
                      </c:pt>
                      <c:pt idx="773">
                        <c:v>39843</c:v>
                      </c:pt>
                      <c:pt idx="774">
                        <c:v>39846</c:v>
                      </c:pt>
                      <c:pt idx="775">
                        <c:v>39847</c:v>
                      </c:pt>
                      <c:pt idx="776">
                        <c:v>39848</c:v>
                      </c:pt>
                      <c:pt idx="777">
                        <c:v>39849</c:v>
                      </c:pt>
                      <c:pt idx="778">
                        <c:v>39850</c:v>
                      </c:pt>
                      <c:pt idx="779">
                        <c:v>39853</c:v>
                      </c:pt>
                      <c:pt idx="780">
                        <c:v>39854</c:v>
                      </c:pt>
                      <c:pt idx="781">
                        <c:v>39855</c:v>
                      </c:pt>
                      <c:pt idx="782">
                        <c:v>39856</c:v>
                      </c:pt>
                      <c:pt idx="783">
                        <c:v>39857</c:v>
                      </c:pt>
                      <c:pt idx="784">
                        <c:v>39861</c:v>
                      </c:pt>
                      <c:pt idx="785">
                        <c:v>39862</c:v>
                      </c:pt>
                      <c:pt idx="786">
                        <c:v>39863</c:v>
                      </c:pt>
                      <c:pt idx="787">
                        <c:v>39864</c:v>
                      </c:pt>
                      <c:pt idx="788">
                        <c:v>39867</c:v>
                      </c:pt>
                      <c:pt idx="789">
                        <c:v>39868</c:v>
                      </c:pt>
                      <c:pt idx="790">
                        <c:v>39869</c:v>
                      </c:pt>
                      <c:pt idx="791">
                        <c:v>39870</c:v>
                      </c:pt>
                      <c:pt idx="792">
                        <c:v>39871</c:v>
                      </c:pt>
                      <c:pt idx="793">
                        <c:v>39874</c:v>
                      </c:pt>
                      <c:pt idx="794">
                        <c:v>39875</c:v>
                      </c:pt>
                      <c:pt idx="795">
                        <c:v>39876</c:v>
                      </c:pt>
                      <c:pt idx="796">
                        <c:v>39877</c:v>
                      </c:pt>
                      <c:pt idx="797">
                        <c:v>39878</c:v>
                      </c:pt>
                      <c:pt idx="798">
                        <c:v>39881</c:v>
                      </c:pt>
                      <c:pt idx="799">
                        <c:v>39882</c:v>
                      </c:pt>
                      <c:pt idx="800">
                        <c:v>39883</c:v>
                      </c:pt>
                      <c:pt idx="801">
                        <c:v>39884</c:v>
                      </c:pt>
                      <c:pt idx="802">
                        <c:v>39885</c:v>
                      </c:pt>
                      <c:pt idx="803">
                        <c:v>39888</c:v>
                      </c:pt>
                      <c:pt idx="804">
                        <c:v>39889</c:v>
                      </c:pt>
                      <c:pt idx="805">
                        <c:v>39890</c:v>
                      </c:pt>
                      <c:pt idx="806">
                        <c:v>39891</c:v>
                      </c:pt>
                      <c:pt idx="807">
                        <c:v>39892</c:v>
                      </c:pt>
                      <c:pt idx="808">
                        <c:v>39895</c:v>
                      </c:pt>
                      <c:pt idx="809">
                        <c:v>39896</c:v>
                      </c:pt>
                      <c:pt idx="810">
                        <c:v>39897</c:v>
                      </c:pt>
                      <c:pt idx="811">
                        <c:v>39898</c:v>
                      </c:pt>
                      <c:pt idx="812">
                        <c:v>39899</c:v>
                      </c:pt>
                      <c:pt idx="813">
                        <c:v>39902</c:v>
                      </c:pt>
                      <c:pt idx="814">
                        <c:v>39903</c:v>
                      </c:pt>
                      <c:pt idx="815">
                        <c:v>39904</c:v>
                      </c:pt>
                      <c:pt idx="816">
                        <c:v>39905</c:v>
                      </c:pt>
                      <c:pt idx="817">
                        <c:v>39906</c:v>
                      </c:pt>
                      <c:pt idx="818">
                        <c:v>39909</c:v>
                      </c:pt>
                      <c:pt idx="819">
                        <c:v>39910</c:v>
                      </c:pt>
                      <c:pt idx="820">
                        <c:v>39911</c:v>
                      </c:pt>
                      <c:pt idx="821">
                        <c:v>39912</c:v>
                      </c:pt>
                      <c:pt idx="822">
                        <c:v>39916</c:v>
                      </c:pt>
                      <c:pt idx="823">
                        <c:v>39917</c:v>
                      </c:pt>
                      <c:pt idx="824">
                        <c:v>39918</c:v>
                      </c:pt>
                      <c:pt idx="825">
                        <c:v>39919</c:v>
                      </c:pt>
                      <c:pt idx="826">
                        <c:v>39920</c:v>
                      </c:pt>
                      <c:pt idx="827">
                        <c:v>39923</c:v>
                      </c:pt>
                      <c:pt idx="828">
                        <c:v>39924</c:v>
                      </c:pt>
                      <c:pt idx="829">
                        <c:v>39925</c:v>
                      </c:pt>
                      <c:pt idx="830">
                        <c:v>39926</c:v>
                      </c:pt>
                      <c:pt idx="831">
                        <c:v>39927</c:v>
                      </c:pt>
                      <c:pt idx="832">
                        <c:v>39930</c:v>
                      </c:pt>
                      <c:pt idx="833">
                        <c:v>39931</c:v>
                      </c:pt>
                      <c:pt idx="834">
                        <c:v>39932</c:v>
                      </c:pt>
                      <c:pt idx="835">
                        <c:v>39933</c:v>
                      </c:pt>
                      <c:pt idx="836">
                        <c:v>39934</c:v>
                      </c:pt>
                      <c:pt idx="837">
                        <c:v>39937</c:v>
                      </c:pt>
                      <c:pt idx="838">
                        <c:v>39938</c:v>
                      </c:pt>
                      <c:pt idx="839">
                        <c:v>39939</c:v>
                      </c:pt>
                      <c:pt idx="840">
                        <c:v>39940</c:v>
                      </c:pt>
                      <c:pt idx="841">
                        <c:v>39941</c:v>
                      </c:pt>
                      <c:pt idx="842">
                        <c:v>39944</c:v>
                      </c:pt>
                      <c:pt idx="843">
                        <c:v>39945</c:v>
                      </c:pt>
                      <c:pt idx="844">
                        <c:v>39946</c:v>
                      </c:pt>
                      <c:pt idx="845">
                        <c:v>39947</c:v>
                      </c:pt>
                      <c:pt idx="846">
                        <c:v>39948</c:v>
                      </c:pt>
                      <c:pt idx="847">
                        <c:v>39951</c:v>
                      </c:pt>
                      <c:pt idx="848">
                        <c:v>39952</c:v>
                      </c:pt>
                      <c:pt idx="849">
                        <c:v>39953</c:v>
                      </c:pt>
                      <c:pt idx="850">
                        <c:v>39954</c:v>
                      </c:pt>
                      <c:pt idx="851">
                        <c:v>39955</c:v>
                      </c:pt>
                      <c:pt idx="852">
                        <c:v>39959</c:v>
                      </c:pt>
                      <c:pt idx="853">
                        <c:v>39960</c:v>
                      </c:pt>
                      <c:pt idx="854">
                        <c:v>39961</c:v>
                      </c:pt>
                      <c:pt idx="855">
                        <c:v>39962</c:v>
                      </c:pt>
                      <c:pt idx="856">
                        <c:v>39965</c:v>
                      </c:pt>
                      <c:pt idx="857">
                        <c:v>39966</c:v>
                      </c:pt>
                      <c:pt idx="858">
                        <c:v>39967</c:v>
                      </c:pt>
                      <c:pt idx="859">
                        <c:v>39968</c:v>
                      </c:pt>
                      <c:pt idx="860">
                        <c:v>39969</c:v>
                      </c:pt>
                      <c:pt idx="861">
                        <c:v>39972</c:v>
                      </c:pt>
                      <c:pt idx="862">
                        <c:v>39973</c:v>
                      </c:pt>
                      <c:pt idx="863">
                        <c:v>39974</c:v>
                      </c:pt>
                      <c:pt idx="864">
                        <c:v>39975</c:v>
                      </c:pt>
                      <c:pt idx="865">
                        <c:v>39976</c:v>
                      </c:pt>
                      <c:pt idx="866">
                        <c:v>39979</c:v>
                      </c:pt>
                      <c:pt idx="867">
                        <c:v>39980</c:v>
                      </c:pt>
                      <c:pt idx="868">
                        <c:v>39981</c:v>
                      </c:pt>
                      <c:pt idx="869">
                        <c:v>39982</c:v>
                      </c:pt>
                      <c:pt idx="870">
                        <c:v>39983</c:v>
                      </c:pt>
                      <c:pt idx="871">
                        <c:v>39986</c:v>
                      </c:pt>
                      <c:pt idx="872">
                        <c:v>39987</c:v>
                      </c:pt>
                      <c:pt idx="873">
                        <c:v>39988</c:v>
                      </c:pt>
                      <c:pt idx="874">
                        <c:v>39989</c:v>
                      </c:pt>
                      <c:pt idx="875">
                        <c:v>39990</c:v>
                      </c:pt>
                      <c:pt idx="876">
                        <c:v>39993</c:v>
                      </c:pt>
                      <c:pt idx="877">
                        <c:v>39994</c:v>
                      </c:pt>
                      <c:pt idx="878">
                        <c:v>39995</c:v>
                      </c:pt>
                      <c:pt idx="879">
                        <c:v>39996</c:v>
                      </c:pt>
                      <c:pt idx="880">
                        <c:v>40000</c:v>
                      </c:pt>
                      <c:pt idx="881">
                        <c:v>40001</c:v>
                      </c:pt>
                      <c:pt idx="882">
                        <c:v>40002</c:v>
                      </c:pt>
                      <c:pt idx="883">
                        <c:v>40003</c:v>
                      </c:pt>
                      <c:pt idx="884">
                        <c:v>40004</c:v>
                      </c:pt>
                      <c:pt idx="885">
                        <c:v>40007</c:v>
                      </c:pt>
                      <c:pt idx="886">
                        <c:v>40008</c:v>
                      </c:pt>
                      <c:pt idx="887">
                        <c:v>40009</c:v>
                      </c:pt>
                      <c:pt idx="888">
                        <c:v>40010</c:v>
                      </c:pt>
                      <c:pt idx="889">
                        <c:v>40011</c:v>
                      </c:pt>
                      <c:pt idx="890">
                        <c:v>40014</c:v>
                      </c:pt>
                      <c:pt idx="891">
                        <c:v>40015</c:v>
                      </c:pt>
                      <c:pt idx="892">
                        <c:v>40016</c:v>
                      </c:pt>
                      <c:pt idx="893">
                        <c:v>40017</c:v>
                      </c:pt>
                      <c:pt idx="894">
                        <c:v>40018</c:v>
                      </c:pt>
                      <c:pt idx="895">
                        <c:v>40021</c:v>
                      </c:pt>
                      <c:pt idx="896">
                        <c:v>40022</c:v>
                      </c:pt>
                      <c:pt idx="897">
                        <c:v>40023</c:v>
                      </c:pt>
                      <c:pt idx="898">
                        <c:v>40024</c:v>
                      </c:pt>
                      <c:pt idx="899">
                        <c:v>40025</c:v>
                      </c:pt>
                      <c:pt idx="900">
                        <c:v>40028</c:v>
                      </c:pt>
                      <c:pt idx="901">
                        <c:v>40029</c:v>
                      </c:pt>
                      <c:pt idx="902">
                        <c:v>40030</c:v>
                      </c:pt>
                      <c:pt idx="903">
                        <c:v>40031</c:v>
                      </c:pt>
                      <c:pt idx="904">
                        <c:v>40032</c:v>
                      </c:pt>
                      <c:pt idx="905">
                        <c:v>40035</c:v>
                      </c:pt>
                      <c:pt idx="906">
                        <c:v>40036</c:v>
                      </c:pt>
                      <c:pt idx="907">
                        <c:v>40037</c:v>
                      </c:pt>
                      <c:pt idx="908">
                        <c:v>40038</c:v>
                      </c:pt>
                      <c:pt idx="909">
                        <c:v>40039</c:v>
                      </c:pt>
                      <c:pt idx="910">
                        <c:v>40042</c:v>
                      </c:pt>
                      <c:pt idx="911">
                        <c:v>40043</c:v>
                      </c:pt>
                      <c:pt idx="912">
                        <c:v>40044</c:v>
                      </c:pt>
                      <c:pt idx="913">
                        <c:v>40045</c:v>
                      </c:pt>
                      <c:pt idx="914">
                        <c:v>40046</c:v>
                      </c:pt>
                      <c:pt idx="915">
                        <c:v>40049</c:v>
                      </c:pt>
                      <c:pt idx="916">
                        <c:v>40050</c:v>
                      </c:pt>
                      <c:pt idx="917">
                        <c:v>40051</c:v>
                      </c:pt>
                      <c:pt idx="918">
                        <c:v>40052</c:v>
                      </c:pt>
                      <c:pt idx="919">
                        <c:v>40053</c:v>
                      </c:pt>
                      <c:pt idx="920">
                        <c:v>40056</c:v>
                      </c:pt>
                      <c:pt idx="921">
                        <c:v>40057</c:v>
                      </c:pt>
                      <c:pt idx="922">
                        <c:v>40058</c:v>
                      </c:pt>
                      <c:pt idx="923">
                        <c:v>40059</c:v>
                      </c:pt>
                      <c:pt idx="924">
                        <c:v>40060</c:v>
                      </c:pt>
                      <c:pt idx="925">
                        <c:v>40064</c:v>
                      </c:pt>
                      <c:pt idx="926">
                        <c:v>40065</c:v>
                      </c:pt>
                      <c:pt idx="927">
                        <c:v>40066</c:v>
                      </c:pt>
                      <c:pt idx="928">
                        <c:v>40067</c:v>
                      </c:pt>
                      <c:pt idx="929">
                        <c:v>40070</c:v>
                      </c:pt>
                      <c:pt idx="930">
                        <c:v>40071</c:v>
                      </c:pt>
                      <c:pt idx="931">
                        <c:v>40072</c:v>
                      </c:pt>
                      <c:pt idx="932">
                        <c:v>40073</c:v>
                      </c:pt>
                      <c:pt idx="933">
                        <c:v>40074</c:v>
                      </c:pt>
                      <c:pt idx="934">
                        <c:v>40077</c:v>
                      </c:pt>
                      <c:pt idx="935">
                        <c:v>40078</c:v>
                      </c:pt>
                      <c:pt idx="936">
                        <c:v>40079</c:v>
                      </c:pt>
                      <c:pt idx="937">
                        <c:v>40080</c:v>
                      </c:pt>
                      <c:pt idx="938">
                        <c:v>40081</c:v>
                      </c:pt>
                      <c:pt idx="939">
                        <c:v>40084</c:v>
                      </c:pt>
                      <c:pt idx="940">
                        <c:v>40085</c:v>
                      </c:pt>
                      <c:pt idx="941">
                        <c:v>40086</c:v>
                      </c:pt>
                      <c:pt idx="942">
                        <c:v>40087</c:v>
                      </c:pt>
                      <c:pt idx="943">
                        <c:v>40088</c:v>
                      </c:pt>
                      <c:pt idx="944">
                        <c:v>40091</c:v>
                      </c:pt>
                      <c:pt idx="945">
                        <c:v>40092</c:v>
                      </c:pt>
                      <c:pt idx="946">
                        <c:v>40093</c:v>
                      </c:pt>
                      <c:pt idx="947">
                        <c:v>40094</c:v>
                      </c:pt>
                      <c:pt idx="948">
                        <c:v>40095</c:v>
                      </c:pt>
                      <c:pt idx="949">
                        <c:v>40098</c:v>
                      </c:pt>
                      <c:pt idx="950">
                        <c:v>40099</c:v>
                      </c:pt>
                      <c:pt idx="951">
                        <c:v>40100</c:v>
                      </c:pt>
                      <c:pt idx="952">
                        <c:v>40101</c:v>
                      </c:pt>
                      <c:pt idx="953">
                        <c:v>40102</c:v>
                      </c:pt>
                      <c:pt idx="954">
                        <c:v>40105</c:v>
                      </c:pt>
                      <c:pt idx="955">
                        <c:v>40106</c:v>
                      </c:pt>
                      <c:pt idx="956">
                        <c:v>40107</c:v>
                      </c:pt>
                      <c:pt idx="957">
                        <c:v>40108</c:v>
                      </c:pt>
                      <c:pt idx="958">
                        <c:v>40109</c:v>
                      </c:pt>
                      <c:pt idx="959">
                        <c:v>40112</c:v>
                      </c:pt>
                      <c:pt idx="960">
                        <c:v>40113</c:v>
                      </c:pt>
                      <c:pt idx="961">
                        <c:v>40114</c:v>
                      </c:pt>
                      <c:pt idx="962">
                        <c:v>40115</c:v>
                      </c:pt>
                      <c:pt idx="963">
                        <c:v>40116</c:v>
                      </c:pt>
                      <c:pt idx="964">
                        <c:v>40119</c:v>
                      </c:pt>
                      <c:pt idx="965">
                        <c:v>40120</c:v>
                      </c:pt>
                      <c:pt idx="966">
                        <c:v>40121</c:v>
                      </c:pt>
                      <c:pt idx="967">
                        <c:v>40122</c:v>
                      </c:pt>
                      <c:pt idx="968">
                        <c:v>40123</c:v>
                      </c:pt>
                      <c:pt idx="969">
                        <c:v>40126</c:v>
                      </c:pt>
                      <c:pt idx="970">
                        <c:v>40127</c:v>
                      </c:pt>
                      <c:pt idx="971">
                        <c:v>40128</c:v>
                      </c:pt>
                      <c:pt idx="972">
                        <c:v>40129</c:v>
                      </c:pt>
                      <c:pt idx="973">
                        <c:v>40130</c:v>
                      </c:pt>
                      <c:pt idx="974">
                        <c:v>40133</c:v>
                      </c:pt>
                      <c:pt idx="975">
                        <c:v>40134</c:v>
                      </c:pt>
                      <c:pt idx="976">
                        <c:v>40135</c:v>
                      </c:pt>
                      <c:pt idx="977">
                        <c:v>40136</c:v>
                      </c:pt>
                      <c:pt idx="978">
                        <c:v>40137</c:v>
                      </c:pt>
                      <c:pt idx="979">
                        <c:v>40140</c:v>
                      </c:pt>
                      <c:pt idx="980">
                        <c:v>40141</c:v>
                      </c:pt>
                      <c:pt idx="981">
                        <c:v>40142</c:v>
                      </c:pt>
                      <c:pt idx="982">
                        <c:v>40144</c:v>
                      </c:pt>
                      <c:pt idx="983">
                        <c:v>40147</c:v>
                      </c:pt>
                      <c:pt idx="984">
                        <c:v>40148</c:v>
                      </c:pt>
                      <c:pt idx="985">
                        <c:v>40149</c:v>
                      </c:pt>
                      <c:pt idx="986">
                        <c:v>40150</c:v>
                      </c:pt>
                      <c:pt idx="987">
                        <c:v>40151</c:v>
                      </c:pt>
                      <c:pt idx="988">
                        <c:v>40154</c:v>
                      </c:pt>
                      <c:pt idx="989">
                        <c:v>40155</c:v>
                      </c:pt>
                      <c:pt idx="990">
                        <c:v>40156</c:v>
                      </c:pt>
                      <c:pt idx="991">
                        <c:v>40157</c:v>
                      </c:pt>
                      <c:pt idx="992">
                        <c:v>40158</c:v>
                      </c:pt>
                      <c:pt idx="993">
                        <c:v>40161</c:v>
                      </c:pt>
                      <c:pt idx="994">
                        <c:v>40162</c:v>
                      </c:pt>
                      <c:pt idx="995">
                        <c:v>40163</c:v>
                      </c:pt>
                      <c:pt idx="996">
                        <c:v>40164</c:v>
                      </c:pt>
                      <c:pt idx="997">
                        <c:v>40165</c:v>
                      </c:pt>
                      <c:pt idx="998">
                        <c:v>40168</c:v>
                      </c:pt>
                      <c:pt idx="999">
                        <c:v>40169</c:v>
                      </c:pt>
                      <c:pt idx="1000">
                        <c:v>40170</c:v>
                      </c:pt>
                      <c:pt idx="1001">
                        <c:v>40171</c:v>
                      </c:pt>
                      <c:pt idx="1002">
                        <c:v>40175</c:v>
                      </c:pt>
                      <c:pt idx="1003">
                        <c:v>40176</c:v>
                      </c:pt>
                      <c:pt idx="1004">
                        <c:v>40177</c:v>
                      </c:pt>
                      <c:pt idx="1005">
                        <c:v>40178</c:v>
                      </c:pt>
                      <c:pt idx="1006">
                        <c:v>40182</c:v>
                      </c:pt>
                      <c:pt idx="1007">
                        <c:v>40183</c:v>
                      </c:pt>
                      <c:pt idx="1008">
                        <c:v>40184</c:v>
                      </c:pt>
                      <c:pt idx="1009">
                        <c:v>40185</c:v>
                      </c:pt>
                      <c:pt idx="1010">
                        <c:v>40186</c:v>
                      </c:pt>
                      <c:pt idx="1011">
                        <c:v>40189</c:v>
                      </c:pt>
                      <c:pt idx="1012">
                        <c:v>40190</c:v>
                      </c:pt>
                      <c:pt idx="1013">
                        <c:v>40191</c:v>
                      </c:pt>
                      <c:pt idx="1014">
                        <c:v>40192</c:v>
                      </c:pt>
                      <c:pt idx="1015">
                        <c:v>40193</c:v>
                      </c:pt>
                      <c:pt idx="1016">
                        <c:v>40197</c:v>
                      </c:pt>
                      <c:pt idx="1017">
                        <c:v>40198</c:v>
                      </c:pt>
                      <c:pt idx="1018">
                        <c:v>40199</c:v>
                      </c:pt>
                      <c:pt idx="1019">
                        <c:v>40200</c:v>
                      </c:pt>
                      <c:pt idx="1020">
                        <c:v>40203</c:v>
                      </c:pt>
                      <c:pt idx="1021">
                        <c:v>40204</c:v>
                      </c:pt>
                      <c:pt idx="1022">
                        <c:v>40205</c:v>
                      </c:pt>
                      <c:pt idx="1023">
                        <c:v>40206</c:v>
                      </c:pt>
                      <c:pt idx="1024">
                        <c:v>40207</c:v>
                      </c:pt>
                      <c:pt idx="1025">
                        <c:v>40210</c:v>
                      </c:pt>
                      <c:pt idx="1026">
                        <c:v>40211</c:v>
                      </c:pt>
                      <c:pt idx="1027">
                        <c:v>40212</c:v>
                      </c:pt>
                      <c:pt idx="1028">
                        <c:v>40213</c:v>
                      </c:pt>
                      <c:pt idx="1029">
                        <c:v>40214</c:v>
                      </c:pt>
                      <c:pt idx="1030">
                        <c:v>40217</c:v>
                      </c:pt>
                      <c:pt idx="1031">
                        <c:v>40218</c:v>
                      </c:pt>
                      <c:pt idx="1032">
                        <c:v>40219</c:v>
                      </c:pt>
                      <c:pt idx="1033">
                        <c:v>40220</c:v>
                      </c:pt>
                      <c:pt idx="1034">
                        <c:v>40221</c:v>
                      </c:pt>
                      <c:pt idx="1035">
                        <c:v>40225</c:v>
                      </c:pt>
                      <c:pt idx="1036">
                        <c:v>40226</c:v>
                      </c:pt>
                      <c:pt idx="1037">
                        <c:v>40227</c:v>
                      </c:pt>
                      <c:pt idx="1038">
                        <c:v>40228</c:v>
                      </c:pt>
                      <c:pt idx="1039">
                        <c:v>40231</c:v>
                      </c:pt>
                      <c:pt idx="1040">
                        <c:v>40232</c:v>
                      </c:pt>
                      <c:pt idx="1041">
                        <c:v>40233</c:v>
                      </c:pt>
                      <c:pt idx="1042">
                        <c:v>40234</c:v>
                      </c:pt>
                      <c:pt idx="1043">
                        <c:v>40235</c:v>
                      </c:pt>
                      <c:pt idx="1044">
                        <c:v>40238</c:v>
                      </c:pt>
                      <c:pt idx="1045">
                        <c:v>40239</c:v>
                      </c:pt>
                      <c:pt idx="1046">
                        <c:v>40240</c:v>
                      </c:pt>
                      <c:pt idx="1047">
                        <c:v>40241</c:v>
                      </c:pt>
                      <c:pt idx="1048">
                        <c:v>40242</c:v>
                      </c:pt>
                      <c:pt idx="1049">
                        <c:v>40245</c:v>
                      </c:pt>
                      <c:pt idx="1050">
                        <c:v>40246</c:v>
                      </c:pt>
                      <c:pt idx="1051">
                        <c:v>40247</c:v>
                      </c:pt>
                      <c:pt idx="1052">
                        <c:v>40248</c:v>
                      </c:pt>
                      <c:pt idx="1053">
                        <c:v>40249</c:v>
                      </c:pt>
                      <c:pt idx="1054">
                        <c:v>40252</c:v>
                      </c:pt>
                      <c:pt idx="1055">
                        <c:v>40253</c:v>
                      </c:pt>
                      <c:pt idx="1056">
                        <c:v>40254</c:v>
                      </c:pt>
                      <c:pt idx="1057">
                        <c:v>40255</c:v>
                      </c:pt>
                      <c:pt idx="1058">
                        <c:v>40256</c:v>
                      </c:pt>
                      <c:pt idx="1059">
                        <c:v>40259</c:v>
                      </c:pt>
                      <c:pt idx="1060">
                        <c:v>40260</c:v>
                      </c:pt>
                      <c:pt idx="1061">
                        <c:v>40261</c:v>
                      </c:pt>
                      <c:pt idx="1062">
                        <c:v>40262</c:v>
                      </c:pt>
                      <c:pt idx="1063">
                        <c:v>40263</c:v>
                      </c:pt>
                      <c:pt idx="1064">
                        <c:v>40266</c:v>
                      </c:pt>
                      <c:pt idx="1065">
                        <c:v>40267</c:v>
                      </c:pt>
                      <c:pt idx="1066">
                        <c:v>40268</c:v>
                      </c:pt>
                      <c:pt idx="1067">
                        <c:v>40269</c:v>
                      </c:pt>
                      <c:pt idx="1068">
                        <c:v>40273</c:v>
                      </c:pt>
                      <c:pt idx="1069">
                        <c:v>40274</c:v>
                      </c:pt>
                      <c:pt idx="1070">
                        <c:v>40275</c:v>
                      </c:pt>
                      <c:pt idx="1071">
                        <c:v>40276</c:v>
                      </c:pt>
                      <c:pt idx="1072">
                        <c:v>40277</c:v>
                      </c:pt>
                      <c:pt idx="1073">
                        <c:v>40280</c:v>
                      </c:pt>
                      <c:pt idx="1074">
                        <c:v>40281</c:v>
                      </c:pt>
                      <c:pt idx="1075">
                        <c:v>40282</c:v>
                      </c:pt>
                      <c:pt idx="1076">
                        <c:v>40283</c:v>
                      </c:pt>
                      <c:pt idx="1077">
                        <c:v>40284</c:v>
                      </c:pt>
                      <c:pt idx="1078">
                        <c:v>40287</c:v>
                      </c:pt>
                      <c:pt idx="1079">
                        <c:v>40288</c:v>
                      </c:pt>
                      <c:pt idx="1080">
                        <c:v>40289</c:v>
                      </c:pt>
                      <c:pt idx="1081">
                        <c:v>40290</c:v>
                      </c:pt>
                      <c:pt idx="1082">
                        <c:v>40291</c:v>
                      </c:pt>
                      <c:pt idx="1083">
                        <c:v>40294</c:v>
                      </c:pt>
                      <c:pt idx="1084">
                        <c:v>40295</c:v>
                      </c:pt>
                      <c:pt idx="1085">
                        <c:v>40296</c:v>
                      </c:pt>
                      <c:pt idx="1086">
                        <c:v>40297</c:v>
                      </c:pt>
                      <c:pt idx="1087">
                        <c:v>40298</c:v>
                      </c:pt>
                      <c:pt idx="1088">
                        <c:v>40301</c:v>
                      </c:pt>
                      <c:pt idx="1089">
                        <c:v>40302</c:v>
                      </c:pt>
                      <c:pt idx="1090">
                        <c:v>40303</c:v>
                      </c:pt>
                      <c:pt idx="1091">
                        <c:v>40304</c:v>
                      </c:pt>
                      <c:pt idx="1092">
                        <c:v>40305</c:v>
                      </c:pt>
                      <c:pt idx="1093">
                        <c:v>40308</c:v>
                      </c:pt>
                      <c:pt idx="1094">
                        <c:v>40309</c:v>
                      </c:pt>
                      <c:pt idx="1095">
                        <c:v>40310</c:v>
                      </c:pt>
                      <c:pt idx="1096">
                        <c:v>40311</c:v>
                      </c:pt>
                      <c:pt idx="1097">
                        <c:v>40312</c:v>
                      </c:pt>
                      <c:pt idx="1098">
                        <c:v>40315</c:v>
                      </c:pt>
                      <c:pt idx="1099">
                        <c:v>40316</c:v>
                      </c:pt>
                      <c:pt idx="1100">
                        <c:v>40317</c:v>
                      </c:pt>
                      <c:pt idx="1101">
                        <c:v>40318</c:v>
                      </c:pt>
                      <c:pt idx="1102">
                        <c:v>40319</c:v>
                      </c:pt>
                      <c:pt idx="1103">
                        <c:v>40322</c:v>
                      </c:pt>
                      <c:pt idx="1104">
                        <c:v>40323</c:v>
                      </c:pt>
                      <c:pt idx="1105">
                        <c:v>40324</c:v>
                      </c:pt>
                      <c:pt idx="1106">
                        <c:v>40325</c:v>
                      </c:pt>
                      <c:pt idx="1107">
                        <c:v>40326</c:v>
                      </c:pt>
                      <c:pt idx="1108">
                        <c:v>40330</c:v>
                      </c:pt>
                      <c:pt idx="1109">
                        <c:v>40331</c:v>
                      </c:pt>
                      <c:pt idx="1110">
                        <c:v>40332</c:v>
                      </c:pt>
                      <c:pt idx="1111">
                        <c:v>40333</c:v>
                      </c:pt>
                      <c:pt idx="1112">
                        <c:v>40336</c:v>
                      </c:pt>
                      <c:pt idx="1113">
                        <c:v>40337</c:v>
                      </c:pt>
                      <c:pt idx="1114">
                        <c:v>40338</c:v>
                      </c:pt>
                      <c:pt idx="1115">
                        <c:v>40339</c:v>
                      </c:pt>
                      <c:pt idx="1116">
                        <c:v>40340</c:v>
                      </c:pt>
                      <c:pt idx="1117">
                        <c:v>40343</c:v>
                      </c:pt>
                      <c:pt idx="1118">
                        <c:v>40344</c:v>
                      </c:pt>
                      <c:pt idx="1119">
                        <c:v>40345</c:v>
                      </c:pt>
                      <c:pt idx="1120">
                        <c:v>40346</c:v>
                      </c:pt>
                      <c:pt idx="1121">
                        <c:v>40347</c:v>
                      </c:pt>
                      <c:pt idx="1122">
                        <c:v>40350</c:v>
                      </c:pt>
                      <c:pt idx="1123">
                        <c:v>40351</c:v>
                      </c:pt>
                      <c:pt idx="1124">
                        <c:v>40352</c:v>
                      </c:pt>
                      <c:pt idx="1125">
                        <c:v>40353</c:v>
                      </c:pt>
                      <c:pt idx="1126">
                        <c:v>40354</c:v>
                      </c:pt>
                      <c:pt idx="1127">
                        <c:v>40357</c:v>
                      </c:pt>
                      <c:pt idx="1128">
                        <c:v>40358</c:v>
                      </c:pt>
                      <c:pt idx="1129">
                        <c:v>40359</c:v>
                      </c:pt>
                      <c:pt idx="1130">
                        <c:v>40360</c:v>
                      </c:pt>
                      <c:pt idx="1131">
                        <c:v>40361</c:v>
                      </c:pt>
                      <c:pt idx="1132">
                        <c:v>40365</c:v>
                      </c:pt>
                      <c:pt idx="1133">
                        <c:v>40366</c:v>
                      </c:pt>
                      <c:pt idx="1134">
                        <c:v>40367</c:v>
                      </c:pt>
                      <c:pt idx="1135">
                        <c:v>40368</c:v>
                      </c:pt>
                      <c:pt idx="1136">
                        <c:v>40371</c:v>
                      </c:pt>
                      <c:pt idx="1137">
                        <c:v>40372</c:v>
                      </c:pt>
                      <c:pt idx="1138">
                        <c:v>40373</c:v>
                      </c:pt>
                      <c:pt idx="1139">
                        <c:v>40374</c:v>
                      </c:pt>
                      <c:pt idx="1140">
                        <c:v>40375</c:v>
                      </c:pt>
                      <c:pt idx="1141">
                        <c:v>40378</c:v>
                      </c:pt>
                      <c:pt idx="1142">
                        <c:v>40379</c:v>
                      </c:pt>
                      <c:pt idx="1143">
                        <c:v>40380</c:v>
                      </c:pt>
                      <c:pt idx="1144">
                        <c:v>40381</c:v>
                      </c:pt>
                      <c:pt idx="1145">
                        <c:v>40382</c:v>
                      </c:pt>
                      <c:pt idx="1146">
                        <c:v>40385</c:v>
                      </c:pt>
                      <c:pt idx="1147">
                        <c:v>40386</c:v>
                      </c:pt>
                      <c:pt idx="1148">
                        <c:v>40387</c:v>
                      </c:pt>
                      <c:pt idx="1149">
                        <c:v>40388</c:v>
                      </c:pt>
                      <c:pt idx="1150">
                        <c:v>40389</c:v>
                      </c:pt>
                      <c:pt idx="1151">
                        <c:v>40392</c:v>
                      </c:pt>
                      <c:pt idx="1152">
                        <c:v>40393</c:v>
                      </c:pt>
                      <c:pt idx="1153">
                        <c:v>40394</c:v>
                      </c:pt>
                      <c:pt idx="1154">
                        <c:v>40395</c:v>
                      </c:pt>
                      <c:pt idx="1155">
                        <c:v>40396</c:v>
                      </c:pt>
                      <c:pt idx="1156">
                        <c:v>40399</c:v>
                      </c:pt>
                      <c:pt idx="1157">
                        <c:v>40400</c:v>
                      </c:pt>
                      <c:pt idx="1158">
                        <c:v>40401</c:v>
                      </c:pt>
                      <c:pt idx="1159">
                        <c:v>40402</c:v>
                      </c:pt>
                      <c:pt idx="1160">
                        <c:v>40403</c:v>
                      </c:pt>
                      <c:pt idx="1161">
                        <c:v>40406</c:v>
                      </c:pt>
                      <c:pt idx="1162">
                        <c:v>40407</c:v>
                      </c:pt>
                      <c:pt idx="1163">
                        <c:v>40408</c:v>
                      </c:pt>
                      <c:pt idx="1164">
                        <c:v>40409</c:v>
                      </c:pt>
                      <c:pt idx="1165">
                        <c:v>40410</c:v>
                      </c:pt>
                      <c:pt idx="1166">
                        <c:v>40413</c:v>
                      </c:pt>
                      <c:pt idx="1167">
                        <c:v>40414</c:v>
                      </c:pt>
                      <c:pt idx="1168">
                        <c:v>40415</c:v>
                      </c:pt>
                      <c:pt idx="1169">
                        <c:v>40416</c:v>
                      </c:pt>
                      <c:pt idx="1170">
                        <c:v>40417</c:v>
                      </c:pt>
                      <c:pt idx="1171">
                        <c:v>40420</c:v>
                      </c:pt>
                      <c:pt idx="1172">
                        <c:v>40421</c:v>
                      </c:pt>
                      <c:pt idx="1173">
                        <c:v>40422</c:v>
                      </c:pt>
                      <c:pt idx="1174">
                        <c:v>40423</c:v>
                      </c:pt>
                      <c:pt idx="1175">
                        <c:v>40424</c:v>
                      </c:pt>
                      <c:pt idx="1176">
                        <c:v>40428</c:v>
                      </c:pt>
                      <c:pt idx="1177">
                        <c:v>40429</c:v>
                      </c:pt>
                      <c:pt idx="1178">
                        <c:v>40430</c:v>
                      </c:pt>
                      <c:pt idx="1179">
                        <c:v>40431</c:v>
                      </c:pt>
                      <c:pt idx="1180">
                        <c:v>40434</c:v>
                      </c:pt>
                      <c:pt idx="1181">
                        <c:v>40435</c:v>
                      </c:pt>
                      <c:pt idx="1182">
                        <c:v>40436</c:v>
                      </c:pt>
                      <c:pt idx="1183">
                        <c:v>40437</c:v>
                      </c:pt>
                      <c:pt idx="1184">
                        <c:v>40438</c:v>
                      </c:pt>
                      <c:pt idx="1185">
                        <c:v>40441</c:v>
                      </c:pt>
                      <c:pt idx="1186">
                        <c:v>40442</c:v>
                      </c:pt>
                      <c:pt idx="1187">
                        <c:v>40443</c:v>
                      </c:pt>
                      <c:pt idx="1188">
                        <c:v>40444</c:v>
                      </c:pt>
                      <c:pt idx="1189">
                        <c:v>40445</c:v>
                      </c:pt>
                      <c:pt idx="1190">
                        <c:v>40448</c:v>
                      </c:pt>
                      <c:pt idx="1191">
                        <c:v>40449</c:v>
                      </c:pt>
                      <c:pt idx="1192">
                        <c:v>40450</c:v>
                      </c:pt>
                      <c:pt idx="1193">
                        <c:v>40451</c:v>
                      </c:pt>
                      <c:pt idx="1194">
                        <c:v>40452</c:v>
                      </c:pt>
                      <c:pt idx="1195">
                        <c:v>40455</c:v>
                      </c:pt>
                      <c:pt idx="1196">
                        <c:v>40456</c:v>
                      </c:pt>
                      <c:pt idx="1197">
                        <c:v>40457</c:v>
                      </c:pt>
                      <c:pt idx="1198">
                        <c:v>40458</c:v>
                      </c:pt>
                      <c:pt idx="1199">
                        <c:v>40459</c:v>
                      </c:pt>
                      <c:pt idx="1200">
                        <c:v>40462</c:v>
                      </c:pt>
                      <c:pt idx="1201">
                        <c:v>40463</c:v>
                      </c:pt>
                      <c:pt idx="1202">
                        <c:v>40464</c:v>
                      </c:pt>
                      <c:pt idx="1203">
                        <c:v>40465</c:v>
                      </c:pt>
                      <c:pt idx="1204">
                        <c:v>40466</c:v>
                      </c:pt>
                      <c:pt idx="1205">
                        <c:v>40469</c:v>
                      </c:pt>
                      <c:pt idx="1206">
                        <c:v>40470</c:v>
                      </c:pt>
                      <c:pt idx="1207">
                        <c:v>40471</c:v>
                      </c:pt>
                      <c:pt idx="1208">
                        <c:v>40472</c:v>
                      </c:pt>
                      <c:pt idx="1209">
                        <c:v>40473</c:v>
                      </c:pt>
                      <c:pt idx="1210">
                        <c:v>40476</c:v>
                      </c:pt>
                      <c:pt idx="1211">
                        <c:v>40477</c:v>
                      </c:pt>
                      <c:pt idx="1212">
                        <c:v>40478</c:v>
                      </c:pt>
                      <c:pt idx="1213">
                        <c:v>40479</c:v>
                      </c:pt>
                      <c:pt idx="1214">
                        <c:v>40480</c:v>
                      </c:pt>
                      <c:pt idx="1215">
                        <c:v>40483</c:v>
                      </c:pt>
                      <c:pt idx="1216">
                        <c:v>40484</c:v>
                      </c:pt>
                      <c:pt idx="1217">
                        <c:v>40485</c:v>
                      </c:pt>
                      <c:pt idx="1218">
                        <c:v>40486</c:v>
                      </c:pt>
                      <c:pt idx="1219">
                        <c:v>40487</c:v>
                      </c:pt>
                      <c:pt idx="1220">
                        <c:v>40490</c:v>
                      </c:pt>
                      <c:pt idx="1221">
                        <c:v>40491</c:v>
                      </c:pt>
                      <c:pt idx="1222">
                        <c:v>40492</c:v>
                      </c:pt>
                      <c:pt idx="1223">
                        <c:v>40493</c:v>
                      </c:pt>
                      <c:pt idx="1224">
                        <c:v>40494</c:v>
                      </c:pt>
                      <c:pt idx="1225">
                        <c:v>40497</c:v>
                      </c:pt>
                      <c:pt idx="1226">
                        <c:v>40498</c:v>
                      </c:pt>
                      <c:pt idx="1227">
                        <c:v>40499</c:v>
                      </c:pt>
                      <c:pt idx="1228">
                        <c:v>40500</c:v>
                      </c:pt>
                      <c:pt idx="1229">
                        <c:v>40501</c:v>
                      </c:pt>
                      <c:pt idx="1230">
                        <c:v>40504</c:v>
                      </c:pt>
                      <c:pt idx="1231">
                        <c:v>40505</c:v>
                      </c:pt>
                      <c:pt idx="1232">
                        <c:v>40506</c:v>
                      </c:pt>
                      <c:pt idx="1233">
                        <c:v>40508</c:v>
                      </c:pt>
                      <c:pt idx="1234">
                        <c:v>40511</c:v>
                      </c:pt>
                      <c:pt idx="1235">
                        <c:v>40512</c:v>
                      </c:pt>
                      <c:pt idx="1236">
                        <c:v>40513</c:v>
                      </c:pt>
                      <c:pt idx="1237">
                        <c:v>40514</c:v>
                      </c:pt>
                      <c:pt idx="1238">
                        <c:v>40515</c:v>
                      </c:pt>
                      <c:pt idx="1239">
                        <c:v>40518</c:v>
                      </c:pt>
                      <c:pt idx="1240">
                        <c:v>40519</c:v>
                      </c:pt>
                      <c:pt idx="1241">
                        <c:v>40520</c:v>
                      </c:pt>
                      <c:pt idx="1242">
                        <c:v>40521</c:v>
                      </c:pt>
                      <c:pt idx="1243">
                        <c:v>40522</c:v>
                      </c:pt>
                      <c:pt idx="1244">
                        <c:v>40525</c:v>
                      </c:pt>
                      <c:pt idx="1245">
                        <c:v>40526</c:v>
                      </c:pt>
                      <c:pt idx="1246">
                        <c:v>40527</c:v>
                      </c:pt>
                      <c:pt idx="1247">
                        <c:v>40528</c:v>
                      </c:pt>
                      <c:pt idx="1248">
                        <c:v>40529</c:v>
                      </c:pt>
                      <c:pt idx="1249">
                        <c:v>40532</c:v>
                      </c:pt>
                      <c:pt idx="1250">
                        <c:v>40533</c:v>
                      </c:pt>
                      <c:pt idx="1251">
                        <c:v>40534</c:v>
                      </c:pt>
                      <c:pt idx="1252">
                        <c:v>40535</c:v>
                      </c:pt>
                      <c:pt idx="1253">
                        <c:v>40539</c:v>
                      </c:pt>
                      <c:pt idx="1254">
                        <c:v>40540</c:v>
                      </c:pt>
                      <c:pt idx="1255">
                        <c:v>40541</c:v>
                      </c:pt>
                      <c:pt idx="1256">
                        <c:v>40542</c:v>
                      </c:pt>
                      <c:pt idx="1257">
                        <c:v>40543</c:v>
                      </c:pt>
                      <c:pt idx="1258">
                        <c:v>40546</c:v>
                      </c:pt>
                      <c:pt idx="1259">
                        <c:v>40547</c:v>
                      </c:pt>
                      <c:pt idx="1260">
                        <c:v>40548</c:v>
                      </c:pt>
                      <c:pt idx="1261">
                        <c:v>40549</c:v>
                      </c:pt>
                      <c:pt idx="1262">
                        <c:v>40550</c:v>
                      </c:pt>
                      <c:pt idx="1263">
                        <c:v>40553</c:v>
                      </c:pt>
                      <c:pt idx="1264">
                        <c:v>40554</c:v>
                      </c:pt>
                      <c:pt idx="1265">
                        <c:v>40555</c:v>
                      </c:pt>
                      <c:pt idx="1266">
                        <c:v>40556</c:v>
                      </c:pt>
                      <c:pt idx="1267">
                        <c:v>40557</c:v>
                      </c:pt>
                      <c:pt idx="1268">
                        <c:v>40561</c:v>
                      </c:pt>
                      <c:pt idx="1269">
                        <c:v>40562</c:v>
                      </c:pt>
                      <c:pt idx="1270">
                        <c:v>40563</c:v>
                      </c:pt>
                      <c:pt idx="1271">
                        <c:v>40564</c:v>
                      </c:pt>
                      <c:pt idx="1272">
                        <c:v>40567</c:v>
                      </c:pt>
                      <c:pt idx="1273">
                        <c:v>40568</c:v>
                      </c:pt>
                      <c:pt idx="1274">
                        <c:v>40569</c:v>
                      </c:pt>
                      <c:pt idx="1275">
                        <c:v>40570</c:v>
                      </c:pt>
                      <c:pt idx="1276">
                        <c:v>40571</c:v>
                      </c:pt>
                      <c:pt idx="1277">
                        <c:v>40574</c:v>
                      </c:pt>
                      <c:pt idx="1278">
                        <c:v>40575</c:v>
                      </c:pt>
                      <c:pt idx="1279">
                        <c:v>40576</c:v>
                      </c:pt>
                      <c:pt idx="1280">
                        <c:v>40577</c:v>
                      </c:pt>
                      <c:pt idx="1281">
                        <c:v>40578</c:v>
                      </c:pt>
                      <c:pt idx="1282">
                        <c:v>40581</c:v>
                      </c:pt>
                      <c:pt idx="1283">
                        <c:v>40582</c:v>
                      </c:pt>
                      <c:pt idx="1284">
                        <c:v>40583</c:v>
                      </c:pt>
                      <c:pt idx="1285">
                        <c:v>40584</c:v>
                      </c:pt>
                      <c:pt idx="1286">
                        <c:v>40585</c:v>
                      </c:pt>
                      <c:pt idx="1287">
                        <c:v>40588</c:v>
                      </c:pt>
                      <c:pt idx="1288">
                        <c:v>40589</c:v>
                      </c:pt>
                      <c:pt idx="1289">
                        <c:v>40590</c:v>
                      </c:pt>
                      <c:pt idx="1290">
                        <c:v>40591</c:v>
                      </c:pt>
                      <c:pt idx="1291">
                        <c:v>40592</c:v>
                      </c:pt>
                      <c:pt idx="1292">
                        <c:v>40596</c:v>
                      </c:pt>
                      <c:pt idx="1293">
                        <c:v>40597</c:v>
                      </c:pt>
                      <c:pt idx="1294">
                        <c:v>40598</c:v>
                      </c:pt>
                      <c:pt idx="1295">
                        <c:v>40599</c:v>
                      </c:pt>
                      <c:pt idx="1296">
                        <c:v>40602</c:v>
                      </c:pt>
                      <c:pt idx="1297">
                        <c:v>40603</c:v>
                      </c:pt>
                      <c:pt idx="1298">
                        <c:v>40604</c:v>
                      </c:pt>
                      <c:pt idx="1299">
                        <c:v>40605</c:v>
                      </c:pt>
                      <c:pt idx="1300">
                        <c:v>40606</c:v>
                      </c:pt>
                      <c:pt idx="1301">
                        <c:v>40609</c:v>
                      </c:pt>
                      <c:pt idx="1302">
                        <c:v>40610</c:v>
                      </c:pt>
                      <c:pt idx="1303">
                        <c:v>40611</c:v>
                      </c:pt>
                      <c:pt idx="1304">
                        <c:v>40612</c:v>
                      </c:pt>
                      <c:pt idx="1305">
                        <c:v>40613</c:v>
                      </c:pt>
                      <c:pt idx="1306">
                        <c:v>40616</c:v>
                      </c:pt>
                      <c:pt idx="1307">
                        <c:v>40617</c:v>
                      </c:pt>
                      <c:pt idx="1308">
                        <c:v>40618</c:v>
                      </c:pt>
                      <c:pt idx="1309">
                        <c:v>40619</c:v>
                      </c:pt>
                      <c:pt idx="1310">
                        <c:v>40620</c:v>
                      </c:pt>
                      <c:pt idx="1311">
                        <c:v>40623</c:v>
                      </c:pt>
                      <c:pt idx="1312">
                        <c:v>40624</c:v>
                      </c:pt>
                      <c:pt idx="1313">
                        <c:v>40625</c:v>
                      </c:pt>
                      <c:pt idx="1314">
                        <c:v>40626</c:v>
                      </c:pt>
                      <c:pt idx="1315">
                        <c:v>40627</c:v>
                      </c:pt>
                      <c:pt idx="1316">
                        <c:v>40630</c:v>
                      </c:pt>
                      <c:pt idx="1317">
                        <c:v>40631</c:v>
                      </c:pt>
                      <c:pt idx="1318">
                        <c:v>40632</c:v>
                      </c:pt>
                      <c:pt idx="1319">
                        <c:v>40633</c:v>
                      </c:pt>
                      <c:pt idx="1320">
                        <c:v>40634</c:v>
                      </c:pt>
                      <c:pt idx="1321">
                        <c:v>40637</c:v>
                      </c:pt>
                      <c:pt idx="1322">
                        <c:v>40638</c:v>
                      </c:pt>
                      <c:pt idx="1323">
                        <c:v>40639</c:v>
                      </c:pt>
                      <c:pt idx="1324">
                        <c:v>40640</c:v>
                      </c:pt>
                      <c:pt idx="1325">
                        <c:v>40641</c:v>
                      </c:pt>
                      <c:pt idx="1326">
                        <c:v>40644</c:v>
                      </c:pt>
                      <c:pt idx="1327">
                        <c:v>40645</c:v>
                      </c:pt>
                      <c:pt idx="1328">
                        <c:v>40646</c:v>
                      </c:pt>
                      <c:pt idx="1329">
                        <c:v>40647</c:v>
                      </c:pt>
                      <c:pt idx="1330">
                        <c:v>40648</c:v>
                      </c:pt>
                      <c:pt idx="1331">
                        <c:v>40651</c:v>
                      </c:pt>
                      <c:pt idx="1332">
                        <c:v>40652</c:v>
                      </c:pt>
                      <c:pt idx="1333">
                        <c:v>40653</c:v>
                      </c:pt>
                      <c:pt idx="1334">
                        <c:v>40654</c:v>
                      </c:pt>
                      <c:pt idx="1335">
                        <c:v>40658</c:v>
                      </c:pt>
                      <c:pt idx="1336">
                        <c:v>40659</c:v>
                      </c:pt>
                      <c:pt idx="1337">
                        <c:v>40660</c:v>
                      </c:pt>
                      <c:pt idx="1338">
                        <c:v>40661</c:v>
                      </c:pt>
                      <c:pt idx="1339">
                        <c:v>40662</c:v>
                      </c:pt>
                      <c:pt idx="1340">
                        <c:v>40665</c:v>
                      </c:pt>
                      <c:pt idx="1341">
                        <c:v>40666</c:v>
                      </c:pt>
                      <c:pt idx="1342">
                        <c:v>40667</c:v>
                      </c:pt>
                      <c:pt idx="1343">
                        <c:v>40668</c:v>
                      </c:pt>
                      <c:pt idx="1344">
                        <c:v>40669</c:v>
                      </c:pt>
                      <c:pt idx="1345">
                        <c:v>40672</c:v>
                      </c:pt>
                      <c:pt idx="1346">
                        <c:v>40673</c:v>
                      </c:pt>
                      <c:pt idx="1347">
                        <c:v>40674</c:v>
                      </c:pt>
                      <c:pt idx="1348">
                        <c:v>40675</c:v>
                      </c:pt>
                      <c:pt idx="1349">
                        <c:v>40676</c:v>
                      </c:pt>
                      <c:pt idx="1350">
                        <c:v>40679</c:v>
                      </c:pt>
                      <c:pt idx="1351">
                        <c:v>40680</c:v>
                      </c:pt>
                      <c:pt idx="1352">
                        <c:v>40681</c:v>
                      </c:pt>
                      <c:pt idx="1353">
                        <c:v>40682</c:v>
                      </c:pt>
                      <c:pt idx="1354">
                        <c:v>40683</c:v>
                      </c:pt>
                      <c:pt idx="1355">
                        <c:v>40686</c:v>
                      </c:pt>
                      <c:pt idx="1356">
                        <c:v>40687</c:v>
                      </c:pt>
                      <c:pt idx="1357">
                        <c:v>40688</c:v>
                      </c:pt>
                      <c:pt idx="1358">
                        <c:v>40689</c:v>
                      </c:pt>
                      <c:pt idx="1359">
                        <c:v>40690</c:v>
                      </c:pt>
                      <c:pt idx="1360">
                        <c:v>40694</c:v>
                      </c:pt>
                      <c:pt idx="1361">
                        <c:v>40695</c:v>
                      </c:pt>
                      <c:pt idx="1362">
                        <c:v>40696</c:v>
                      </c:pt>
                      <c:pt idx="1363">
                        <c:v>40697</c:v>
                      </c:pt>
                      <c:pt idx="1364">
                        <c:v>40700</c:v>
                      </c:pt>
                      <c:pt idx="1365">
                        <c:v>40701</c:v>
                      </c:pt>
                      <c:pt idx="1366">
                        <c:v>40702</c:v>
                      </c:pt>
                      <c:pt idx="1367">
                        <c:v>40703</c:v>
                      </c:pt>
                      <c:pt idx="1368">
                        <c:v>40704</c:v>
                      </c:pt>
                      <c:pt idx="1369">
                        <c:v>40707</c:v>
                      </c:pt>
                      <c:pt idx="1370">
                        <c:v>40708</c:v>
                      </c:pt>
                      <c:pt idx="1371">
                        <c:v>40709</c:v>
                      </c:pt>
                      <c:pt idx="1372">
                        <c:v>40710</c:v>
                      </c:pt>
                      <c:pt idx="1373">
                        <c:v>40711</c:v>
                      </c:pt>
                      <c:pt idx="1374">
                        <c:v>40714</c:v>
                      </c:pt>
                      <c:pt idx="1375">
                        <c:v>40715</c:v>
                      </c:pt>
                      <c:pt idx="1376">
                        <c:v>40716</c:v>
                      </c:pt>
                      <c:pt idx="1377">
                        <c:v>40717</c:v>
                      </c:pt>
                      <c:pt idx="1378">
                        <c:v>40718</c:v>
                      </c:pt>
                      <c:pt idx="1379">
                        <c:v>40721</c:v>
                      </c:pt>
                      <c:pt idx="1380">
                        <c:v>40722</c:v>
                      </c:pt>
                      <c:pt idx="1381">
                        <c:v>40723</c:v>
                      </c:pt>
                      <c:pt idx="1382">
                        <c:v>40724</c:v>
                      </c:pt>
                      <c:pt idx="1383">
                        <c:v>40725</c:v>
                      </c:pt>
                      <c:pt idx="1384">
                        <c:v>40729</c:v>
                      </c:pt>
                      <c:pt idx="1385">
                        <c:v>40730</c:v>
                      </c:pt>
                      <c:pt idx="1386">
                        <c:v>40731</c:v>
                      </c:pt>
                      <c:pt idx="1387">
                        <c:v>40732</c:v>
                      </c:pt>
                      <c:pt idx="1388">
                        <c:v>40735</c:v>
                      </c:pt>
                      <c:pt idx="1389">
                        <c:v>40736</c:v>
                      </c:pt>
                      <c:pt idx="1390">
                        <c:v>40737</c:v>
                      </c:pt>
                      <c:pt idx="1391">
                        <c:v>40738</c:v>
                      </c:pt>
                      <c:pt idx="1392">
                        <c:v>40739</c:v>
                      </c:pt>
                      <c:pt idx="1393">
                        <c:v>40742</c:v>
                      </c:pt>
                      <c:pt idx="1394">
                        <c:v>40743</c:v>
                      </c:pt>
                      <c:pt idx="1395">
                        <c:v>40744</c:v>
                      </c:pt>
                      <c:pt idx="1396">
                        <c:v>40745</c:v>
                      </c:pt>
                      <c:pt idx="1397">
                        <c:v>40746</c:v>
                      </c:pt>
                      <c:pt idx="1398">
                        <c:v>40749</c:v>
                      </c:pt>
                      <c:pt idx="1399">
                        <c:v>40750</c:v>
                      </c:pt>
                      <c:pt idx="1400">
                        <c:v>40751</c:v>
                      </c:pt>
                      <c:pt idx="1401">
                        <c:v>40752</c:v>
                      </c:pt>
                      <c:pt idx="1402">
                        <c:v>40753</c:v>
                      </c:pt>
                      <c:pt idx="1403">
                        <c:v>40756</c:v>
                      </c:pt>
                      <c:pt idx="1404">
                        <c:v>40757</c:v>
                      </c:pt>
                      <c:pt idx="1405">
                        <c:v>40758</c:v>
                      </c:pt>
                      <c:pt idx="1406">
                        <c:v>40759</c:v>
                      </c:pt>
                      <c:pt idx="1407">
                        <c:v>40760</c:v>
                      </c:pt>
                      <c:pt idx="1408">
                        <c:v>40763</c:v>
                      </c:pt>
                      <c:pt idx="1409">
                        <c:v>40764</c:v>
                      </c:pt>
                      <c:pt idx="1410">
                        <c:v>40765</c:v>
                      </c:pt>
                      <c:pt idx="1411">
                        <c:v>40766</c:v>
                      </c:pt>
                      <c:pt idx="1412">
                        <c:v>40767</c:v>
                      </c:pt>
                      <c:pt idx="1413">
                        <c:v>40770</c:v>
                      </c:pt>
                      <c:pt idx="1414">
                        <c:v>40771</c:v>
                      </c:pt>
                      <c:pt idx="1415">
                        <c:v>40772</c:v>
                      </c:pt>
                      <c:pt idx="1416">
                        <c:v>40773</c:v>
                      </c:pt>
                      <c:pt idx="1417">
                        <c:v>40774</c:v>
                      </c:pt>
                      <c:pt idx="1418">
                        <c:v>40777</c:v>
                      </c:pt>
                      <c:pt idx="1419">
                        <c:v>40778</c:v>
                      </c:pt>
                      <c:pt idx="1420">
                        <c:v>40779</c:v>
                      </c:pt>
                      <c:pt idx="1421">
                        <c:v>40780</c:v>
                      </c:pt>
                      <c:pt idx="1422">
                        <c:v>40781</c:v>
                      </c:pt>
                      <c:pt idx="1423">
                        <c:v>40784</c:v>
                      </c:pt>
                      <c:pt idx="1424">
                        <c:v>40785</c:v>
                      </c:pt>
                      <c:pt idx="1425">
                        <c:v>40786</c:v>
                      </c:pt>
                      <c:pt idx="1426">
                        <c:v>40787</c:v>
                      </c:pt>
                      <c:pt idx="1427">
                        <c:v>40788</c:v>
                      </c:pt>
                      <c:pt idx="1428">
                        <c:v>40792</c:v>
                      </c:pt>
                      <c:pt idx="1429">
                        <c:v>40793</c:v>
                      </c:pt>
                      <c:pt idx="1430">
                        <c:v>40794</c:v>
                      </c:pt>
                      <c:pt idx="1431">
                        <c:v>40795</c:v>
                      </c:pt>
                      <c:pt idx="1432">
                        <c:v>40798</c:v>
                      </c:pt>
                      <c:pt idx="1433">
                        <c:v>40799</c:v>
                      </c:pt>
                      <c:pt idx="1434">
                        <c:v>40800</c:v>
                      </c:pt>
                      <c:pt idx="1435">
                        <c:v>40801</c:v>
                      </c:pt>
                      <c:pt idx="1436">
                        <c:v>40802</c:v>
                      </c:pt>
                      <c:pt idx="1437">
                        <c:v>40805</c:v>
                      </c:pt>
                      <c:pt idx="1438">
                        <c:v>40806</c:v>
                      </c:pt>
                      <c:pt idx="1439">
                        <c:v>40807</c:v>
                      </c:pt>
                      <c:pt idx="1440">
                        <c:v>40808</c:v>
                      </c:pt>
                      <c:pt idx="1441">
                        <c:v>40809</c:v>
                      </c:pt>
                      <c:pt idx="1442">
                        <c:v>40812</c:v>
                      </c:pt>
                      <c:pt idx="1443">
                        <c:v>40813</c:v>
                      </c:pt>
                      <c:pt idx="1444">
                        <c:v>40814</c:v>
                      </c:pt>
                      <c:pt idx="1445">
                        <c:v>40815</c:v>
                      </c:pt>
                      <c:pt idx="1446">
                        <c:v>40816</c:v>
                      </c:pt>
                      <c:pt idx="1447">
                        <c:v>40819</c:v>
                      </c:pt>
                      <c:pt idx="1448">
                        <c:v>40820</c:v>
                      </c:pt>
                      <c:pt idx="1449">
                        <c:v>40821</c:v>
                      </c:pt>
                      <c:pt idx="1450">
                        <c:v>40822</c:v>
                      </c:pt>
                      <c:pt idx="1451">
                        <c:v>40823</c:v>
                      </c:pt>
                      <c:pt idx="1452">
                        <c:v>40826</c:v>
                      </c:pt>
                      <c:pt idx="1453">
                        <c:v>40827</c:v>
                      </c:pt>
                      <c:pt idx="1454">
                        <c:v>40828</c:v>
                      </c:pt>
                      <c:pt idx="1455">
                        <c:v>40829</c:v>
                      </c:pt>
                      <c:pt idx="1456">
                        <c:v>40830</c:v>
                      </c:pt>
                      <c:pt idx="1457">
                        <c:v>40833</c:v>
                      </c:pt>
                      <c:pt idx="1458">
                        <c:v>40834</c:v>
                      </c:pt>
                      <c:pt idx="1459">
                        <c:v>40835</c:v>
                      </c:pt>
                      <c:pt idx="1460">
                        <c:v>40836</c:v>
                      </c:pt>
                      <c:pt idx="1461">
                        <c:v>40837</c:v>
                      </c:pt>
                      <c:pt idx="1462">
                        <c:v>40840</c:v>
                      </c:pt>
                      <c:pt idx="1463">
                        <c:v>40841</c:v>
                      </c:pt>
                      <c:pt idx="1464">
                        <c:v>40842</c:v>
                      </c:pt>
                      <c:pt idx="1465">
                        <c:v>40843</c:v>
                      </c:pt>
                      <c:pt idx="1466">
                        <c:v>40844</c:v>
                      </c:pt>
                      <c:pt idx="1467">
                        <c:v>40847</c:v>
                      </c:pt>
                      <c:pt idx="1468">
                        <c:v>40848</c:v>
                      </c:pt>
                      <c:pt idx="1469">
                        <c:v>40849</c:v>
                      </c:pt>
                      <c:pt idx="1470">
                        <c:v>40850</c:v>
                      </c:pt>
                      <c:pt idx="1471">
                        <c:v>40851</c:v>
                      </c:pt>
                      <c:pt idx="1472">
                        <c:v>40854</c:v>
                      </c:pt>
                      <c:pt idx="1473">
                        <c:v>40855</c:v>
                      </c:pt>
                      <c:pt idx="1474">
                        <c:v>40856</c:v>
                      </c:pt>
                      <c:pt idx="1475">
                        <c:v>40857</c:v>
                      </c:pt>
                      <c:pt idx="1476">
                        <c:v>40858</c:v>
                      </c:pt>
                      <c:pt idx="1477">
                        <c:v>40861</c:v>
                      </c:pt>
                      <c:pt idx="1478">
                        <c:v>40862</c:v>
                      </c:pt>
                      <c:pt idx="1479">
                        <c:v>40863</c:v>
                      </c:pt>
                      <c:pt idx="1480">
                        <c:v>40864</c:v>
                      </c:pt>
                      <c:pt idx="1481">
                        <c:v>40865</c:v>
                      </c:pt>
                      <c:pt idx="1482">
                        <c:v>40868</c:v>
                      </c:pt>
                      <c:pt idx="1483">
                        <c:v>40869</c:v>
                      </c:pt>
                      <c:pt idx="1484">
                        <c:v>40870</c:v>
                      </c:pt>
                      <c:pt idx="1485">
                        <c:v>40872</c:v>
                      </c:pt>
                      <c:pt idx="1486">
                        <c:v>40875</c:v>
                      </c:pt>
                      <c:pt idx="1487">
                        <c:v>40876</c:v>
                      </c:pt>
                      <c:pt idx="1488">
                        <c:v>40877</c:v>
                      </c:pt>
                      <c:pt idx="1489">
                        <c:v>40878</c:v>
                      </c:pt>
                      <c:pt idx="1490">
                        <c:v>40879</c:v>
                      </c:pt>
                      <c:pt idx="1491">
                        <c:v>40882</c:v>
                      </c:pt>
                      <c:pt idx="1492">
                        <c:v>40883</c:v>
                      </c:pt>
                      <c:pt idx="1493">
                        <c:v>40884</c:v>
                      </c:pt>
                      <c:pt idx="1494">
                        <c:v>40885</c:v>
                      </c:pt>
                      <c:pt idx="1495">
                        <c:v>40886</c:v>
                      </c:pt>
                      <c:pt idx="1496">
                        <c:v>40889</c:v>
                      </c:pt>
                      <c:pt idx="1497">
                        <c:v>40890</c:v>
                      </c:pt>
                      <c:pt idx="1498">
                        <c:v>40891</c:v>
                      </c:pt>
                      <c:pt idx="1499">
                        <c:v>40892</c:v>
                      </c:pt>
                      <c:pt idx="1500">
                        <c:v>40893</c:v>
                      </c:pt>
                      <c:pt idx="1501">
                        <c:v>40896</c:v>
                      </c:pt>
                      <c:pt idx="1502">
                        <c:v>40897</c:v>
                      </c:pt>
                      <c:pt idx="1503">
                        <c:v>40898</c:v>
                      </c:pt>
                      <c:pt idx="1504">
                        <c:v>40899</c:v>
                      </c:pt>
                      <c:pt idx="1505">
                        <c:v>40900</c:v>
                      </c:pt>
                      <c:pt idx="1506">
                        <c:v>40904</c:v>
                      </c:pt>
                      <c:pt idx="1507">
                        <c:v>40905</c:v>
                      </c:pt>
                      <c:pt idx="1508">
                        <c:v>40906</c:v>
                      </c:pt>
                      <c:pt idx="1509">
                        <c:v>40907</c:v>
                      </c:pt>
                      <c:pt idx="1510">
                        <c:v>40911</c:v>
                      </c:pt>
                      <c:pt idx="1511">
                        <c:v>40912</c:v>
                      </c:pt>
                      <c:pt idx="1512">
                        <c:v>40913</c:v>
                      </c:pt>
                      <c:pt idx="1513">
                        <c:v>40914</c:v>
                      </c:pt>
                      <c:pt idx="1514">
                        <c:v>40917</c:v>
                      </c:pt>
                      <c:pt idx="1515">
                        <c:v>40918</c:v>
                      </c:pt>
                      <c:pt idx="1516">
                        <c:v>40919</c:v>
                      </c:pt>
                      <c:pt idx="1517">
                        <c:v>40920</c:v>
                      </c:pt>
                      <c:pt idx="1518">
                        <c:v>40921</c:v>
                      </c:pt>
                      <c:pt idx="1519">
                        <c:v>40925</c:v>
                      </c:pt>
                      <c:pt idx="1520">
                        <c:v>40926</c:v>
                      </c:pt>
                      <c:pt idx="1521">
                        <c:v>40927</c:v>
                      </c:pt>
                      <c:pt idx="1522">
                        <c:v>40928</c:v>
                      </c:pt>
                      <c:pt idx="1523">
                        <c:v>40931</c:v>
                      </c:pt>
                      <c:pt idx="1524">
                        <c:v>40932</c:v>
                      </c:pt>
                      <c:pt idx="1525">
                        <c:v>40933</c:v>
                      </c:pt>
                      <c:pt idx="1526">
                        <c:v>40934</c:v>
                      </c:pt>
                      <c:pt idx="1527">
                        <c:v>40935</c:v>
                      </c:pt>
                      <c:pt idx="1528">
                        <c:v>40938</c:v>
                      </c:pt>
                      <c:pt idx="1529">
                        <c:v>40939</c:v>
                      </c:pt>
                      <c:pt idx="1530">
                        <c:v>40940</c:v>
                      </c:pt>
                      <c:pt idx="1531">
                        <c:v>40941</c:v>
                      </c:pt>
                      <c:pt idx="1532">
                        <c:v>40942</c:v>
                      </c:pt>
                      <c:pt idx="1533">
                        <c:v>40945</c:v>
                      </c:pt>
                      <c:pt idx="1534">
                        <c:v>40946</c:v>
                      </c:pt>
                      <c:pt idx="1535">
                        <c:v>40947</c:v>
                      </c:pt>
                      <c:pt idx="1536">
                        <c:v>40948</c:v>
                      </c:pt>
                      <c:pt idx="1537">
                        <c:v>40949</c:v>
                      </c:pt>
                      <c:pt idx="1538">
                        <c:v>40952</c:v>
                      </c:pt>
                      <c:pt idx="1539">
                        <c:v>40953</c:v>
                      </c:pt>
                      <c:pt idx="1540">
                        <c:v>40954</c:v>
                      </c:pt>
                      <c:pt idx="1541">
                        <c:v>40955</c:v>
                      </c:pt>
                      <c:pt idx="1542">
                        <c:v>40956</c:v>
                      </c:pt>
                      <c:pt idx="1543">
                        <c:v>40960</c:v>
                      </c:pt>
                      <c:pt idx="1544">
                        <c:v>40961</c:v>
                      </c:pt>
                      <c:pt idx="1545">
                        <c:v>40962</c:v>
                      </c:pt>
                      <c:pt idx="1546">
                        <c:v>40963</c:v>
                      </c:pt>
                      <c:pt idx="1547">
                        <c:v>40966</c:v>
                      </c:pt>
                      <c:pt idx="1548">
                        <c:v>40967</c:v>
                      </c:pt>
                      <c:pt idx="1549">
                        <c:v>40968</c:v>
                      </c:pt>
                      <c:pt idx="1550">
                        <c:v>40969</c:v>
                      </c:pt>
                      <c:pt idx="1551">
                        <c:v>40970</c:v>
                      </c:pt>
                      <c:pt idx="1552">
                        <c:v>40973</c:v>
                      </c:pt>
                      <c:pt idx="1553">
                        <c:v>40974</c:v>
                      </c:pt>
                      <c:pt idx="1554">
                        <c:v>40975</c:v>
                      </c:pt>
                      <c:pt idx="1555">
                        <c:v>40976</c:v>
                      </c:pt>
                      <c:pt idx="1556">
                        <c:v>40977</c:v>
                      </c:pt>
                      <c:pt idx="1557">
                        <c:v>40980</c:v>
                      </c:pt>
                      <c:pt idx="1558">
                        <c:v>40981</c:v>
                      </c:pt>
                      <c:pt idx="1559">
                        <c:v>40982</c:v>
                      </c:pt>
                      <c:pt idx="1560">
                        <c:v>40983</c:v>
                      </c:pt>
                      <c:pt idx="1561">
                        <c:v>40984</c:v>
                      </c:pt>
                      <c:pt idx="1562">
                        <c:v>40987</c:v>
                      </c:pt>
                      <c:pt idx="1563">
                        <c:v>40988</c:v>
                      </c:pt>
                      <c:pt idx="1564">
                        <c:v>40989</c:v>
                      </c:pt>
                      <c:pt idx="1565">
                        <c:v>40990</c:v>
                      </c:pt>
                      <c:pt idx="1566">
                        <c:v>40991</c:v>
                      </c:pt>
                      <c:pt idx="1567">
                        <c:v>40994</c:v>
                      </c:pt>
                      <c:pt idx="1568">
                        <c:v>40995</c:v>
                      </c:pt>
                      <c:pt idx="1569">
                        <c:v>40996</c:v>
                      </c:pt>
                      <c:pt idx="1570">
                        <c:v>40997</c:v>
                      </c:pt>
                      <c:pt idx="1571">
                        <c:v>40998</c:v>
                      </c:pt>
                      <c:pt idx="1572">
                        <c:v>41001</c:v>
                      </c:pt>
                      <c:pt idx="1573">
                        <c:v>41002</c:v>
                      </c:pt>
                      <c:pt idx="1574">
                        <c:v>41003</c:v>
                      </c:pt>
                      <c:pt idx="1575">
                        <c:v>41004</c:v>
                      </c:pt>
                      <c:pt idx="1576">
                        <c:v>41008</c:v>
                      </c:pt>
                      <c:pt idx="1577">
                        <c:v>41009</c:v>
                      </c:pt>
                      <c:pt idx="1578">
                        <c:v>41010</c:v>
                      </c:pt>
                      <c:pt idx="1579">
                        <c:v>41011</c:v>
                      </c:pt>
                      <c:pt idx="1580">
                        <c:v>41012</c:v>
                      </c:pt>
                      <c:pt idx="1581">
                        <c:v>41015</c:v>
                      </c:pt>
                      <c:pt idx="1582">
                        <c:v>41016</c:v>
                      </c:pt>
                      <c:pt idx="1583">
                        <c:v>41017</c:v>
                      </c:pt>
                      <c:pt idx="1584">
                        <c:v>41018</c:v>
                      </c:pt>
                      <c:pt idx="1585">
                        <c:v>41019</c:v>
                      </c:pt>
                      <c:pt idx="1586">
                        <c:v>41022</c:v>
                      </c:pt>
                      <c:pt idx="1587">
                        <c:v>41023</c:v>
                      </c:pt>
                      <c:pt idx="1588">
                        <c:v>41024</c:v>
                      </c:pt>
                      <c:pt idx="1589">
                        <c:v>41025</c:v>
                      </c:pt>
                      <c:pt idx="1590">
                        <c:v>41026</c:v>
                      </c:pt>
                      <c:pt idx="1591">
                        <c:v>41029</c:v>
                      </c:pt>
                      <c:pt idx="1592">
                        <c:v>41030</c:v>
                      </c:pt>
                      <c:pt idx="1593">
                        <c:v>41031</c:v>
                      </c:pt>
                      <c:pt idx="1594">
                        <c:v>41032</c:v>
                      </c:pt>
                      <c:pt idx="1595">
                        <c:v>41033</c:v>
                      </c:pt>
                      <c:pt idx="1596">
                        <c:v>41036</c:v>
                      </c:pt>
                      <c:pt idx="1597">
                        <c:v>41037</c:v>
                      </c:pt>
                      <c:pt idx="1598">
                        <c:v>41038</c:v>
                      </c:pt>
                      <c:pt idx="1599">
                        <c:v>41039</c:v>
                      </c:pt>
                      <c:pt idx="1600">
                        <c:v>41040</c:v>
                      </c:pt>
                      <c:pt idx="1601">
                        <c:v>41043</c:v>
                      </c:pt>
                      <c:pt idx="1602">
                        <c:v>41044</c:v>
                      </c:pt>
                      <c:pt idx="1603">
                        <c:v>41045</c:v>
                      </c:pt>
                      <c:pt idx="1604">
                        <c:v>41046</c:v>
                      </c:pt>
                      <c:pt idx="1605">
                        <c:v>41047</c:v>
                      </c:pt>
                      <c:pt idx="1606">
                        <c:v>41050</c:v>
                      </c:pt>
                      <c:pt idx="1607">
                        <c:v>41051</c:v>
                      </c:pt>
                      <c:pt idx="1608">
                        <c:v>41052</c:v>
                      </c:pt>
                      <c:pt idx="1609">
                        <c:v>41053</c:v>
                      </c:pt>
                      <c:pt idx="1610">
                        <c:v>41054</c:v>
                      </c:pt>
                      <c:pt idx="1611">
                        <c:v>41058</c:v>
                      </c:pt>
                      <c:pt idx="1612">
                        <c:v>41059</c:v>
                      </c:pt>
                      <c:pt idx="1613">
                        <c:v>41060</c:v>
                      </c:pt>
                      <c:pt idx="1614">
                        <c:v>41061</c:v>
                      </c:pt>
                      <c:pt idx="1615">
                        <c:v>41064</c:v>
                      </c:pt>
                      <c:pt idx="1616">
                        <c:v>41065</c:v>
                      </c:pt>
                      <c:pt idx="1617">
                        <c:v>41066</c:v>
                      </c:pt>
                      <c:pt idx="1618">
                        <c:v>41067</c:v>
                      </c:pt>
                      <c:pt idx="1619">
                        <c:v>41068</c:v>
                      </c:pt>
                      <c:pt idx="1620">
                        <c:v>41071</c:v>
                      </c:pt>
                      <c:pt idx="1621">
                        <c:v>41072</c:v>
                      </c:pt>
                      <c:pt idx="1622">
                        <c:v>41073</c:v>
                      </c:pt>
                      <c:pt idx="1623">
                        <c:v>41074</c:v>
                      </c:pt>
                      <c:pt idx="1624">
                        <c:v>41075</c:v>
                      </c:pt>
                      <c:pt idx="1625">
                        <c:v>41078</c:v>
                      </c:pt>
                      <c:pt idx="1626">
                        <c:v>41079</c:v>
                      </c:pt>
                      <c:pt idx="1627">
                        <c:v>41080</c:v>
                      </c:pt>
                      <c:pt idx="1628">
                        <c:v>41081</c:v>
                      </c:pt>
                      <c:pt idx="1629">
                        <c:v>41082</c:v>
                      </c:pt>
                      <c:pt idx="1630">
                        <c:v>41085</c:v>
                      </c:pt>
                      <c:pt idx="1631">
                        <c:v>41086</c:v>
                      </c:pt>
                      <c:pt idx="1632">
                        <c:v>41087</c:v>
                      </c:pt>
                      <c:pt idx="1633">
                        <c:v>41088</c:v>
                      </c:pt>
                      <c:pt idx="1634">
                        <c:v>41089</c:v>
                      </c:pt>
                      <c:pt idx="1635">
                        <c:v>41092</c:v>
                      </c:pt>
                      <c:pt idx="1636">
                        <c:v>41093</c:v>
                      </c:pt>
                      <c:pt idx="1637">
                        <c:v>41095</c:v>
                      </c:pt>
                      <c:pt idx="1638">
                        <c:v>41096</c:v>
                      </c:pt>
                      <c:pt idx="1639">
                        <c:v>41099</c:v>
                      </c:pt>
                      <c:pt idx="1640">
                        <c:v>41100</c:v>
                      </c:pt>
                      <c:pt idx="1641">
                        <c:v>41101</c:v>
                      </c:pt>
                      <c:pt idx="1642">
                        <c:v>41102</c:v>
                      </c:pt>
                      <c:pt idx="1643">
                        <c:v>41103</c:v>
                      </c:pt>
                      <c:pt idx="1644">
                        <c:v>41106</c:v>
                      </c:pt>
                      <c:pt idx="1645">
                        <c:v>41107</c:v>
                      </c:pt>
                      <c:pt idx="1646">
                        <c:v>41108</c:v>
                      </c:pt>
                      <c:pt idx="1647">
                        <c:v>41109</c:v>
                      </c:pt>
                      <c:pt idx="1648">
                        <c:v>41110</c:v>
                      </c:pt>
                      <c:pt idx="1649">
                        <c:v>41113</c:v>
                      </c:pt>
                      <c:pt idx="1650">
                        <c:v>41114</c:v>
                      </c:pt>
                      <c:pt idx="1651">
                        <c:v>41115</c:v>
                      </c:pt>
                      <c:pt idx="1652">
                        <c:v>41116</c:v>
                      </c:pt>
                      <c:pt idx="1653">
                        <c:v>41117</c:v>
                      </c:pt>
                      <c:pt idx="1654">
                        <c:v>41120</c:v>
                      </c:pt>
                      <c:pt idx="1655">
                        <c:v>41121</c:v>
                      </c:pt>
                      <c:pt idx="1656">
                        <c:v>41122</c:v>
                      </c:pt>
                      <c:pt idx="1657">
                        <c:v>41123</c:v>
                      </c:pt>
                      <c:pt idx="1658">
                        <c:v>41124</c:v>
                      </c:pt>
                      <c:pt idx="1659">
                        <c:v>41127</c:v>
                      </c:pt>
                      <c:pt idx="1660">
                        <c:v>41128</c:v>
                      </c:pt>
                      <c:pt idx="1661">
                        <c:v>41129</c:v>
                      </c:pt>
                      <c:pt idx="1662">
                        <c:v>41130</c:v>
                      </c:pt>
                      <c:pt idx="1663">
                        <c:v>41131</c:v>
                      </c:pt>
                      <c:pt idx="1664">
                        <c:v>41134</c:v>
                      </c:pt>
                      <c:pt idx="1665">
                        <c:v>41135</c:v>
                      </c:pt>
                      <c:pt idx="1666">
                        <c:v>41136</c:v>
                      </c:pt>
                      <c:pt idx="1667">
                        <c:v>41137</c:v>
                      </c:pt>
                      <c:pt idx="1668">
                        <c:v>41138</c:v>
                      </c:pt>
                      <c:pt idx="1669">
                        <c:v>41141</c:v>
                      </c:pt>
                      <c:pt idx="1670">
                        <c:v>41142</c:v>
                      </c:pt>
                      <c:pt idx="1671">
                        <c:v>41143</c:v>
                      </c:pt>
                      <c:pt idx="1672">
                        <c:v>41144</c:v>
                      </c:pt>
                      <c:pt idx="1673">
                        <c:v>41145</c:v>
                      </c:pt>
                      <c:pt idx="1674">
                        <c:v>41148</c:v>
                      </c:pt>
                      <c:pt idx="1675">
                        <c:v>41149</c:v>
                      </c:pt>
                      <c:pt idx="1676">
                        <c:v>41150</c:v>
                      </c:pt>
                      <c:pt idx="1677">
                        <c:v>41151</c:v>
                      </c:pt>
                      <c:pt idx="1678">
                        <c:v>41152</c:v>
                      </c:pt>
                      <c:pt idx="1679">
                        <c:v>41156</c:v>
                      </c:pt>
                      <c:pt idx="1680">
                        <c:v>41157</c:v>
                      </c:pt>
                      <c:pt idx="1681">
                        <c:v>41158</c:v>
                      </c:pt>
                      <c:pt idx="1682">
                        <c:v>41159</c:v>
                      </c:pt>
                      <c:pt idx="1683">
                        <c:v>41162</c:v>
                      </c:pt>
                      <c:pt idx="1684">
                        <c:v>41163</c:v>
                      </c:pt>
                      <c:pt idx="1685">
                        <c:v>41164</c:v>
                      </c:pt>
                      <c:pt idx="1686">
                        <c:v>41165</c:v>
                      </c:pt>
                      <c:pt idx="1687">
                        <c:v>41166</c:v>
                      </c:pt>
                      <c:pt idx="1688">
                        <c:v>41169</c:v>
                      </c:pt>
                      <c:pt idx="1689">
                        <c:v>41170</c:v>
                      </c:pt>
                      <c:pt idx="1690">
                        <c:v>41171</c:v>
                      </c:pt>
                      <c:pt idx="1691">
                        <c:v>41172</c:v>
                      </c:pt>
                      <c:pt idx="1692">
                        <c:v>41173</c:v>
                      </c:pt>
                      <c:pt idx="1693">
                        <c:v>41176</c:v>
                      </c:pt>
                      <c:pt idx="1694">
                        <c:v>41177</c:v>
                      </c:pt>
                      <c:pt idx="1695">
                        <c:v>41178</c:v>
                      </c:pt>
                      <c:pt idx="1696">
                        <c:v>41179</c:v>
                      </c:pt>
                      <c:pt idx="1697">
                        <c:v>41180</c:v>
                      </c:pt>
                      <c:pt idx="1698">
                        <c:v>41183</c:v>
                      </c:pt>
                      <c:pt idx="1699">
                        <c:v>41184</c:v>
                      </c:pt>
                      <c:pt idx="1700">
                        <c:v>41185</c:v>
                      </c:pt>
                      <c:pt idx="1701">
                        <c:v>41186</c:v>
                      </c:pt>
                      <c:pt idx="1702">
                        <c:v>41187</c:v>
                      </c:pt>
                      <c:pt idx="1703">
                        <c:v>41190</c:v>
                      </c:pt>
                      <c:pt idx="1704">
                        <c:v>41191</c:v>
                      </c:pt>
                      <c:pt idx="1705">
                        <c:v>41192</c:v>
                      </c:pt>
                      <c:pt idx="1706">
                        <c:v>41193</c:v>
                      </c:pt>
                      <c:pt idx="1707">
                        <c:v>41194</c:v>
                      </c:pt>
                      <c:pt idx="1708">
                        <c:v>41197</c:v>
                      </c:pt>
                      <c:pt idx="1709">
                        <c:v>41198</c:v>
                      </c:pt>
                      <c:pt idx="1710">
                        <c:v>41199</c:v>
                      </c:pt>
                      <c:pt idx="1711">
                        <c:v>41200</c:v>
                      </c:pt>
                      <c:pt idx="1712">
                        <c:v>41201</c:v>
                      </c:pt>
                      <c:pt idx="1713">
                        <c:v>41204</c:v>
                      </c:pt>
                      <c:pt idx="1714">
                        <c:v>41205</c:v>
                      </c:pt>
                      <c:pt idx="1715">
                        <c:v>41206</c:v>
                      </c:pt>
                      <c:pt idx="1716">
                        <c:v>41207</c:v>
                      </c:pt>
                      <c:pt idx="1717">
                        <c:v>41208</c:v>
                      </c:pt>
                      <c:pt idx="1718">
                        <c:v>41213</c:v>
                      </c:pt>
                      <c:pt idx="1719">
                        <c:v>41214</c:v>
                      </c:pt>
                      <c:pt idx="1720">
                        <c:v>41215</c:v>
                      </c:pt>
                      <c:pt idx="1721">
                        <c:v>41218</c:v>
                      </c:pt>
                      <c:pt idx="1722">
                        <c:v>41219</c:v>
                      </c:pt>
                      <c:pt idx="1723">
                        <c:v>41220</c:v>
                      </c:pt>
                      <c:pt idx="1724">
                        <c:v>41221</c:v>
                      </c:pt>
                      <c:pt idx="1725">
                        <c:v>41222</c:v>
                      </c:pt>
                      <c:pt idx="1726">
                        <c:v>41225</c:v>
                      </c:pt>
                      <c:pt idx="1727">
                        <c:v>41226</c:v>
                      </c:pt>
                      <c:pt idx="1728">
                        <c:v>41227</c:v>
                      </c:pt>
                      <c:pt idx="1729">
                        <c:v>41228</c:v>
                      </c:pt>
                      <c:pt idx="1730">
                        <c:v>41229</c:v>
                      </c:pt>
                      <c:pt idx="1731">
                        <c:v>41232</c:v>
                      </c:pt>
                      <c:pt idx="1732">
                        <c:v>41233</c:v>
                      </c:pt>
                      <c:pt idx="1733">
                        <c:v>41234</c:v>
                      </c:pt>
                      <c:pt idx="1734">
                        <c:v>41236</c:v>
                      </c:pt>
                      <c:pt idx="1735">
                        <c:v>41239</c:v>
                      </c:pt>
                      <c:pt idx="1736">
                        <c:v>41240</c:v>
                      </c:pt>
                      <c:pt idx="1737">
                        <c:v>41241</c:v>
                      </c:pt>
                      <c:pt idx="1738">
                        <c:v>41242</c:v>
                      </c:pt>
                      <c:pt idx="1739">
                        <c:v>41243</c:v>
                      </c:pt>
                      <c:pt idx="1740">
                        <c:v>41246</c:v>
                      </c:pt>
                      <c:pt idx="1741">
                        <c:v>41247</c:v>
                      </c:pt>
                      <c:pt idx="1742">
                        <c:v>41248</c:v>
                      </c:pt>
                      <c:pt idx="1743">
                        <c:v>41249</c:v>
                      </c:pt>
                      <c:pt idx="1744">
                        <c:v>41250</c:v>
                      </c:pt>
                      <c:pt idx="1745">
                        <c:v>41253</c:v>
                      </c:pt>
                      <c:pt idx="1746">
                        <c:v>41254</c:v>
                      </c:pt>
                      <c:pt idx="1747">
                        <c:v>41255</c:v>
                      </c:pt>
                      <c:pt idx="1748">
                        <c:v>41256</c:v>
                      </c:pt>
                      <c:pt idx="1749">
                        <c:v>41257</c:v>
                      </c:pt>
                      <c:pt idx="1750">
                        <c:v>41260</c:v>
                      </c:pt>
                      <c:pt idx="1751">
                        <c:v>41261</c:v>
                      </c:pt>
                      <c:pt idx="1752">
                        <c:v>41262</c:v>
                      </c:pt>
                      <c:pt idx="1753">
                        <c:v>41263</c:v>
                      </c:pt>
                      <c:pt idx="1754">
                        <c:v>41264</c:v>
                      </c:pt>
                      <c:pt idx="1755">
                        <c:v>41267</c:v>
                      </c:pt>
                      <c:pt idx="1756">
                        <c:v>41269</c:v>
                      </c:pt>
                      <c:pt idx="1757">
                        <c:v>41270</c:v>
                      </c:pt>
                      <c:pt idx="1758">
                        <c:v>41271</c:v>
                      </c:pt>
                      <c:pt idx="1759">
                        <c:v>41274</c:v>
                      </c:pt>
                      <c:pt idx="1760">
                        <c:v>41276</c:v>
                      </c:pt>
                      <c:pt idx="1761">
                        <c:v>41277</c:v>
                      </c:pt>
                      <c:pt idx="1762">
                        <c:v>41278</c:v>
                      </c:pt>
                      <c:pt idx="1763">
                        <c:v>41281</c:v>
                      </c:pt>
                      <c:pt idx="1764">
                        <c:v>41282</c:v>
                      </c:pt>
                      <c:pt idx="1765">
                        <c:v>41283</c:v>
                      </c:pt>
                      <c:pt idx="1766">
                        <c:v>41284</c:v>
                      </c:pt>
                      <c:pt idx="1767">
                        <c:v>41285</c:v>
                      </c:pt>
                      <c:pt idx="1768">
                        <c:v>41288</c:v>
                      </c:pt>
                      <c:pt idx="1769">
                        <c:v>41289</c:v>
                      </c:pt>
                      <c:pt idx="1770">
                        <c:v>41290</c:v>
                      </c:pt>
                      <c:pt idx="1771">
                        <c:v>41291</c:v>
                      </c:pt>
                      <c:pt idx="1772">
                        <c:v>41292</c:v>
                      </c:pt>
                      <c:pt idx="1773">
                        <c:v>41296</c:v>
                      </c:pt>
                      <c:pt idx="1774">
                        <c:v>41297</c:v>
                      </c:pt>
                      <c:pt idx="1775">
                        <c:v>41298</c:v>
                      </c:pt>
                      <c:pt idx="1776">
                        <c:v>41299</c:v>
                      </c:pt>
                      <c:pt idx="1777">
                        <c:v>41302</c:v>
                      </c:pt>
                      <c:pt idx="1778">
                        <c:v>41303</c:v>
                      </c:pt>
                      <c:pt idx="1779">
                        <c:v>41304</c:v>
                      </c:pt>
                      <c:pt idx="1780">
                        <c:v>41305</c:v>
                      </c:pt>
                      <c:pt idx="1781">
                        <c:v>41306</c:v>
                      </c:pt>
                      <c:pt idx="1782">
                        <c:v>41309</c:v>
                      </c:pt>
                      <c:pt idx="1783">
                        <c:v>41310</c:v>
                      </c:pt>
                      <c:pt idx="1784">
                        <c:v>41311</c:v>
                      </c:pt>
                      <c:pt idx="1785">
                        <c:v>41312</c:v>
                      </c:pt>
                      <c:pt idx="1786">
                        <c:v>41313</c:v>
                      </c:pt>
                      <c:pt idx="1787">
                        <c:v>41316</c:v>
                      </c:pt>
                      <c:pt idx="1788">
                        <c:v>41317</c:v>
                      </c:pt>
                      <c:pt idx="1789">
                        <c:v>41318</c:v>
                      </c:pt>
                      <c:pt idx="1790">
                        <c:v>41319</c:v>
                      </c:pt>
                      <c:pt idx="1791">
                        <c:v>41320</c:v>
                      </c:pt>
                      <c:pt idx="1792">
                        <c:v>41324</c:v>
                      </c:pt>
                      <c:pt idx="1793">
                        <c:v>41325</c:v>
                      </c:pt>
                      <c:pt idx="1794">
                        <c:v>41326</c:v>
                      </c:pt>
                      <c:pt idx="1795">
                        <c:v>41327</c:v>
                      </c:pt>
                      <c:pt idx="1796">
                        <c:v>41330</c:v>
                      </c:pt>
                      <c:pt idx="1797">
                        <c:v>41331</c:v>
                      </c:pt>
                      <c:pt idx="1798">
                        <c:v>41332</c:v>
                      </c:pt>
                      <c:pt idx="1799">
                        <c:v>41333</c:v>
                      </c:pt>
                      <c:pt idx="1800">
                        <c:v>41334</c:v>
                      </c:pt>
                      <c:pt idx="1801">
                        <c:v>41337</c:v>
                      </c:pt>
                      <c:pt idx="1802">
                        <c:v>41338</c:v>
                      </c:pt>
                      <c:pt idx="1803">
                        <c:v>41339</c:v>
                      </c:pt>
                      <c:pt idx="1804">
                        <c:v>41340</c:v>
                      </c:pt>
                      <c:pt idx="1805">
                        <c:v>41341</c:v>
                      </c:pt>
                      <c:pt idx="1806">
                        <c:v>41344</c:v>
                      </c:pt>
                      <c:pt idx="1807">
                        <c:v>41345</c:v>
                      </c:pt>
                      <c:pt idx="1808">
                        <c:v>41346</c:v>
                      </c:pt>
                      <c:pt idx="1809">
                        <c:v>41347</c:v>
                      </c:pt>
                      <c:pt idx="1810">
                        <c:v>41348</c:v>
                      </c:pt>
                      <c:pt idx="1811">
                        <c:v>41351</c:v>
                      </c:pt>
                      <c:pt idx="1812">
                        <c:v>41352</c:v>
                      </c:pt>
                      <c:pt idx="1813">
                        <c:v>41353</c:v>
                      </c:pt>
                      <c:pt idx="1814">
                        <c:v>41354</c:v>
                      </c:pt>
                      <c:pt idx="1815">
                        <c:v>41355</c:v>
                      </c:pt>
                      <c:pt idx="1816">
                        <c:v>41358</c:v>
                      </c:pt>
                      <c:pt idx="1817">
                        <c:v>41359</c:v>
                      </c:pt>
                      <c:pt idx="1818">
                        <c:v>41360</c:v>
                      </c:pt>
                      <c:pt idx="1819">
                        <c:v>41361</c:v>
                      </c:pt>
                      <c:pt idx="1820">
                        <c:v>41365</c:v>
                      </c:pt>
                      <c:pt idx="1821">
                        <c:v>41366</c:v>
                      </c:pt>
                      <c:pt idx="1822">
                        <c:v>41367</c:v>
                      </c:pt>
                      <c:pt idx="1823">
                        <c:v>41368</c:v>
                      </c:pt>
                      <c:pt idx="1824">
                        <c:v>41369</c:v>
                      </c:pt>
                      <c:pt idx="1825">
                        <c:v>41372</c:v>
                      </c:pt>
                      <c:pt idx="1826">
                        <c:v>41373</c:v>
                      </c:pt>
                      <c:pt idx="1827">
                        <c:v>41374</c:v>
                      </c:pt>
                      <c:pt idx="1828">
                        <c:v>41375</c:v>
                      </c:pt>
                      <c:pt idx="1829">
                        <c:v>41376</c:v>
                      </c:pt>
                      <c:pt idx="1830">
                        <c:v>41379</c:v>
                      </c:pt>
                      <c:pt idx="1831">
                        <c:v>41380</c:v>
                      </c:pt>
                      <c:pt idx="1832">
                        <c:v>41381</c:v>
                      </c:pt>
                      <c:pt idx="1833">
                        <c:v>41382</c:v>
                      </c:pt>
                      <c:pt idx="1834">
                        <c:v>41383</c:v>
                      </c:pt>
                      <c:pt idx="1835">
                        <c:v>41386</c:v>
                      </c:pt>
                      <c:pt idx="1836">
                        <c:v>41387</c:v>
                      </c:pt>
                      <c:pt idx="1837">
                        <c:v>41388</c:v>
                      </c:pt>
                      <c:pt idx="1838">
                        <c:v>41389</c:v>
                      </c:pt>
                      <c:pt idx="1839">
                        <c:v>41390</c:v>
                      </c:pt>
                      <c:pt idx="1840">
                        <c:v>41393</c:v>
                      </c:pt>
                      <c:pt idx="1841">
                        <c:v>41394</c:v>
                      </c:pt>
                      <c:pt idx="1842">
                        <c:v>41395</c:v>
                      </c:pt>
                      <c:pt idx="1843">
                        <c:v>41396</c:v>
                      </c:pt>
                      <c:pt idx="1844">
                        <c:v>41397</c:v>
                      </c:pt>
                      <c:pt idx="1845">
                        <c:v>41400</c:v>
                      </c:pt>
                      <c:pt idx="1846">
                        <c:v>41401</c:v>
                      </c:pt>
                      <c:pt idx="1847">
                        <c:v>41402</c:v>
                      </c:pt>
                      <c:pt idx="1848">
                        <c:v>41403</c:v>
                      </c:pt>
                      <c:pt idx="1849">
                        <c:v>41404</c:v>
                      </c:pt>
                      <c:pt idx="1850">
                        <c:v>41407</c:v>
                      </c:pt>
                      <c:pt idx="1851">
                        <c:v>41408</c:v>
                      </c:pt>
                      <c:pt idx="1852">
                        <c:v>41409</c:v>
                      </c:pt>
                      <c:pt idx="1853">
                        <c:v>41410</c:v>
                      </c:pt>
                      <c:pt idx="1854">
                        <c:v>41411</c:v>
                      </c:pt>
                      <c:pt idx="1855">
                        <c:v>41414</c:v>
                      </c:pt>
                      <c:pt idx="1856">
                        <c:v>41415</c:v>
                      </c:pt>
                      <c:pt idx="1857">
                        <c:v>41416</c:v>
                      </c:pt>
                      <c:pt idx="1858">
                        <c:v>41417</c:v>
                      </c:pt>
                      <c:pt idx="1859">
                        <c:v>41418</c:v>
                      </c:pt>
                      <c:pt idx="1860">
                        <c:v>41422</c:v>
                      </c:pt>
                      <c:pt idx="1861">
                        <c:v>41423</c:v>
                      </c:pt>
                      <c:pt idx="1862">
                        <c:v>41424</c:v>
                      </c:pt>
                      <c:pt idx="1863">
                        <c:v>41425</c:v>
                      </c:pt>
                      <c:pt idx="1864">
                        <c:v>41428</c:v>
                      </c:pt>
                      <c:pt idx="1865">
                        <c:v>41429</c:v>
                      </c:pt>
                      <c:pt idx="1866">
                        <c:v>41430</c:v>
                      </c:pt>
                      <c:pt idx="1867">
                        <c:v>41431</c:v>
                      </c:pt>
                      <c:pt idx="1868">
                        <c:v>41432</c:v>
                      </c:pt>
                      <c:pt idx="1869">
                        <c:v>41435</c:v>
                      </c:pt>
                      <c:pt idx="1870">
                        <c:v>41436</c:v>
                      </c:pt>
                      <c:pt idx="1871">
                        <c:v>41437</c:v>
                      </c:pt>
                      <c:pt idx="1872">
                        <c:v>41438</c:v>
                      </c:pt>
                      <c:pt idx="1873">
                        <c:v>41439</c:v>
                      </c:pt>
                      <c:pt idx="1874">
                        <c:v>41442</c:v>
                      </c:pt>
                      <c:pt idx="1875">
                        <c:v>41443</c:v>
                      </c:pt>
                      <c:pt idx="1876">
                        <c:v>41444</c:v>
                      </c:pt>
                      <c:pt idx="1877">
                        <c:v>41445</c:v>
                      </c:pt>
                      <c:pt idx="1878">
                        <c:v>41446</c:v>
                      </c:pt>
                      <c:pt idx="1879">
                        <c:v>41449</c:v>
                      </c:pt>
                      <c:pt idx="1880">
                        <c:v>41450</c:v>
                      </c:pt>
                      <c:pt idx="1881">
                        <c:v>41451</c:v>
                      </c:pt>
                      <c:pt idx="1882">
                        <c:v>41452</c:v>
                      </c:pt>
                      <c:pt idx="1883">
                        <c:v>41453</c:v>
                      </c:pt>
                      <c:pt idx="1884">
                        <c:v>41456</c:v>
                      </c:pt>
                      <c:pt idx="1885">
                        <c:v>41457</c:v>
                      </c:pt>
                      <c:pt idx="1886">
                        <c:v>41458</c:v>
                      </c:pt>
                      <c:pt idx="1887">
                        <c:v>41460</c:v>
                      </c:pt>
                      <c:pt idx="1888">
                        <c:v>41463</c:v>
                      </c:pt>
                      <c:pt idx="1889">
                        <c:v>41464</c:v>
                      </c:pt>
                      <c:pt idx="1890">
                        <c:v>41465</c:v>
                      </c:pt>
                      <c:pt idx="1891">
                        <c:v>41466</c:v>
                      </c:pt>
                      <c:pt idx="1892">
                        <c:v>41467</c:v>
                      </c:pt>
                      <c:pt idx="1893">
                        <c:v>41470</c:v>
                      </c:pt>
                      <c:pt idx="1894">
                        <c:v>41471</c:v>
                      </c:pt>
                      <c:pt idx="1895">
                        <c:v>41472</c:v>
                      </c:pt>
                      <c:pt idx="1896">
                        <c:v>41473</c:v>
                      </c:pt>
                      <c:pt idx="1897">
                        <c:v>41474</c:v>
                      </c:pt>
                      <c:pt idx="1898">
                        <c:v>41477</c:v>
                      </c:pt>
                      <c:pt idx="1899">
                        <c:v>41478</c:v>
                      </c:pt>
                      <c:pt idx="1900">
                        <c:v>41479</c:v>
                      </c:pt>
                      <c:pt idx="1901">
                        <c:v>41480</c:v>
                      </c:pt>
                      <c:pt idx="1902">
                        <c:v>41481</c:v>
                      </c:pt>
                      <c:pt idx="1903">
                        <c:v>41484</c:v>
                      </c:pt>
                      <c:pt idx="1904">
                        <c:v>41485</c:v>
                      </c:pt>
                      <c:pt idx="1905">
                        <c:v>41486</c:v>
                      </c:pt>
                      <c:pt idx="1906">
                        <c:v>41487</c:v>
                      </c:pt>
                      <c:pt idx="1907">
                        <c:v>41488</c:v>
                      </c:pt>
                      <c:pt idx="1908">
                        <c:v>41491</c:v>
                      </c:pt>
                      <c:pt idx="1909">
                        <c:v>41492</c:v>
                      </c:pt>
                      <c:pt idx="1910">
                        <c:v>41493</c:v>
                      </c:pt>
                      <c:pt idx="1911">
                        <c:v>41494</c:v>
                      </c:pt>
                      <c:pt idx="1912">
                        <c:v>41495</c:v>
                      </c:pt>
                      <c:pt idx="1913">
                        <c:v>41498</c:v>
                      </c:pt>
                      <c:pt idx="1914">
                        <c:v>41499</c:v>
                      </c:pt>
                      <c:pt idx="1915">
                        <c:v>41500</c:v>
                      </c:pt>
                      <c:pt idx="1916">
                        <c:v>41501</c:v>
                      </c:pt>
                      <c:pt idx="1917">
                        <c:v>41502</c:v>
                      </c:pt>
                      <c:pt idx="1918">
                        <c:v>41505</c:v>
                      </c:pt>
                      <c:pt idx="1919">
                        <c:v>41506</c:v>
                      </c:pt>
                      <c:pt idx="1920">
                        <c:v>41507</c:v>
                      </c:pt>
                      <c:pt idx="1921">
                        <c:v>41508</c:v>
                      </c:pt>
                      <c:pt idx="1922">
                        <c:v>41509</c:v>
                      </c:pt>
                      <c:pt idx="1923">
                        <c:v>41512</c:v>
                      </c:pt>
                      <c:pt idx="1924">
                        <c:v>41513</c:v>
                      </c:pt>
                      <c:pt idx="1925">
                        <c:v>41514</c:v>
                      </c:pt>
                      <c:pt idx="1926">
                        <c:v>41515</c:v>
                      </c:pt>
                      <c:pt idx="1927">
                        <c:v>41516</c:v>
                      </c:pt>
                      <c:pt idx="1928">
                        <c:v>41520</c:v>
                      </c:pt>
                      <c:pt idx="1929">
                        <c:v>41521</c:v>
                      </c:pt>
                      <c:pt idx="1930">
                        <c:v>41522</c:v>
                      </c:pt>
                      <c:pt idx="1931">
                        <c:v>41523</c:v>
                      </c:pt>
                      <c:pt idx="1932">
                        <c:v>41526</c:v>
                      </c:pt>
                      <c:pt idx="1933">
                        <c:v>41527</c:v>
                      </c:pt>
                      <c:pt idx="1934">
                        <c:v>41528</c:v>
                      </c:pt>
                      <c:pt idx="1935">
                        <c:v>41529</c:v>
                      </c:pt>
                      <c:pt idx="1936">
                        <c:v>41530</c:v>
                      </c:pt>
                      <c:pt idx="1937">
                        <c:v>41533</c:v>
                      </c:pt>
                      <c:pt idx="1938">
                        <c:v>41534</c:v>
                      </c:pt>
                      <c:pt idx="1939">
                        <c:v>41535</c:v>
                      </c:pt>
                      <c:pt idx="1940">
                        <c:v>41536</c:v>
                      </c:pt>
                      <c:pt idx="1941">
                        <c:v>41537</c:v>
                      </c:pt>
                      <c:pt idx="1942">
                        <c:v>41540</c:v>
                      </c:pt>
                      <c:pt idx="1943">
                        <c:v>41541</c:v>
                      </c:pt>
                      <c:pt idx="1944">
                        <c:v>41542</c:v>
                      </c:pt>
                      <c:pt idx="1945">
                        <c:v>41543</c:v>
                      </c:pt>
                      <c:pt idx="1946">
                        <c:v>41544</c:v>
                      </c:pt>
                      <c:pt idx="1947">
                        <c:v>41547</c:v>
                      </c:pt>
                      <c:pt idx="1948">
                        <c:v>41548</c:v>
                      </c:pt>
                      <c:pt idx="1949">
                        <c:v>41549</c:v>
                      </c:pt>
                      <c:pt idx="1950">
                        <c:v>41550</c:v>
                      </c:pt>
                      <c:pt idx="1951">
                        <c:v>41551</c:v>
                      </c:pt>
                      <c:pt idx="1952">
                        <c:v>41554</c:v>
                      </c:pt>
                      <c:pt idx="1953">
                        <c:v>41555</c:v>
                      </c:pt>
                      <c:pt idx="1954">
                        <c:v>41556</c:v>
                      </c:pt>
                      <c:pt idx="1955">
                        <c:v>41557</c:v>
                      </c:pt>
                      <c:pt idx="1956">
                        <c:v>41558</c:v>
                      </c:pt>
                      <c:pt idx="1957">
                        <c:v>41561</c:v>
                      </c:pt>
                      <c:pt idx="1958">
                        <c:v>41562</c:v>
                      </c:pt>
                      <c:pt idx="1959">
                        <c:v>41563</c:v>
                      </c:pt>
                      <c:pt idx="1960">
                        <c:v>41564</c:v>
                      </c:pt>
                      <c:pt idx="1961">
                        <c:v>41565</c:v>
                      </c:pt>
                      <c:pt idx="1962">
                        <c:v>41568</c:v>
                      </c:pt>
                      <c:pt idx="1963">
                        <c:v>41569</c:v>
                      </c:pt>
                      <c:pt idx="1964">
                        <c:v>41570</c:v>
                      </c:pt>
                      <c:pt idx="1965">
                        <c:v>41571</c:v>
                      </c:pt>
                      <c:pt idx="1966">
                        <c:v>41572</c:v>
                      </c:pt>
                      <c:pt idx="1967">
                        <c:v>41575</c:v>
                      </c:pt>
                      <c:pt idx="1968">
                        <c:v>41576</c:v>
                      </c:pt>
                      <c:pt idx="1969">
                        <c:v>41577</c:v>
                      </c:pt>
                      <c:pt idx="1970">
                        <c:v>41578</c:v>
                      </c:pt>
                      <c:pt idx="1971">
                        <c:v>41579</c:v>
                      </c:pt>
                      <c:pt idx="1972">
                        <c:v>41582</c:v>
                      </c:pt>
                      <c:pt idx="1973">
                        <c:v>41583</c:v>
                      </c:pt>
                      <c:pt idx="1974">
                        <c:v>41584</c:v>
                      </c:pt>
                      <c:pt idx="1975">
                        <c:v>41585</c:v>
                      </c:pt>
                      <c:pt idx="1976">
                        <c:v>41586</c:v>
                      </c:pt>
                      <c:pt idx="1977">
                        <c:v>41589</c:v>
                      </c:pt>
                      <c:pt idx="1978">
                        <c:v>41590</c:v>
                      </c:pt>
                      <c:pt idx="1979">
                        <c:v>41591</c:v>
                      </c:pt>
                      <c:pt idx="1980">
                        <c:v>41592</c:v>
                      </c:pt>
                      <c:pt idx="1981">
                        <c:v>41593</c:v>
                      </c:pt>
                      <c:pt idx="1982">
                        <c:v>41596</c:v>
                      </c:pt>
                      <c:pt idx="1983">
                        <c:v>41597</c:v>
                      </c:pt>
                      <c:pt idx="1984">
                        <c:v>41598</c:v>
                      </c:pt>
                      <c:pt idx="1985">
                        <c:v>41599</c:v>
                      </c:pt>
                      <c:pt idx="1986">
                        <c:v>41600</c:v>
                      </c:pt>
                      <c:pt idx="1987">
                        <c:v>41603</c:v>
                      </c:pt>
                      <c:pt idx="1988">
                        <c:v>41604</c:v>
                      </c:pt>
                      <c:pt idx="1989">
                        <c:v>41605</c:v>
                      </c:pt>
                      <c:pt idx="1990">
                        <c:v>41607</c:v>
                      </c:pt>
                      <c:pt idx="1991">
                        <c:v>41610</c:v>
                      </c:pt>
                      <c:pt idx="1992">
                        <c:v>41611</c:v>
                      </c:pt>
                      <c:pt idx="1993">
                        <c:v>41612</c:v>
                      </c:pt>
                      <c:pt idx="1994">
                        <c:v>41613</c:v>
                      </c:pt>
                      <c:pt idx="1995">
                        <c:v>41614</c:v>
                      </c:pt>
                      <c:pt idx="1996">
                        <c:v>41617</c:v>
                      </c:pt>
                      <c:pt idx="1997">
                        <c:v>41618</c:v>
                      </c:pt>
                      <c:pt idx="1998">
                        <c:v>41619</c:v>
                      </c:pt>
                      <c:pt idx="1999">
                        <c:v>41620</c:v>
                      </c:pt>
                      <c:pt idx="2000">
                        <c:v>41621</c:v>
                      </c:pt>
                      <c:pt idx="2001">
                        <c:v>41624</c:v>
                      </c:pt>
                      <c:pt idx="2002">
                        <c:v>41625</c:v>
                      </c:pt>
                      <c:pt idx="2003">
                        <c:v>41626</c:v>
                      </c:pt>
                      <c:pt idx="2004">
                        <c:v>41627</c:v>
                      </c:pt>
                      <c:pt idx="2005">
                        <c:v>41628</c:v>
                      </c:pt>
                      <c:pt idx="2006">
                        <c:v>41631</c:v>
                      </c:pt>
                      <c:pt idx="2007">
                        <c:v>41632</c:v>
                      </c:pt>
                      <c:pt idx="2008">
                        <c:v>41634</c:v>
                      </c:pt>
                      <c:pt idx="2009">
                        <c:v>41635</c:v>
                      </c:pt>
                      <c:pt idx="2010">
                        <c:v>41638</c:v>
                      </c:pt>
                      <c:pt idx="2011">
                        <c:v>41639</c:v>
                      </c:pt>
                      <c:pt idx="2012">
                        <c:v>41641</c:v>
                      </c:pt>
                      <c:pt idx="2013">
                        <c:v>41642</c:v>
                      </c:pt>
                      <c:pt idx="2014">
                        <c:v>41645</c:v>
                      </c:pt>
                      <c:pt idx="2015">
                        <c:v>41646</c:v>
                      </c:pt>
                      <c:pt idx="2016">
                        <c:v>41647</c:v>
                      </c:pt>
                      <c:pt idx="2017">
                        <c:v>41648</c:v>
                      </c:pt>
                      <c:pt idx="2018">
                        <c:v>41649</c:v>
                      </c:pt>
                      <c:pt idx="2019">
                        <c:v>41652</c:v>
                      </c:pt>
                      <c:pt idx="2020">
                        <c:v>41653</c:v>
                      </c:pt>
                      <c:pt idx="2021">
                        <c:v>41654</c:v>
                      </c:pt>
                      <c:pt idx="2022">
                        <c:v>41655</c:v>
                      </c:pt>
                      <c:pt idx="2023">
                        <c:v>41656</c:v>
                      </c:pt>
                      <c:pt idx="2024">
                        <c:v>41660</c:v>
                      </c:pt>
                      <c:pt idx="2025">
                        <c:v>41661</c:v>
                      </c:pt>
                      <c:pt idx="2026">
                        <c:v>41662</c:v>
                      </c:pt>
                      <c:pt idx="2027">
                        <c:v>41663</c:v>
                      </c:pt>
                      <c:pt idx="2028">
                        <c:v>41666</c:v>
                      </c:pt>
                      <c:pt idx="2029">
                        <c:v>41667</c:v>
                      </c:pt>
                      <c:pt idx="2030">
                        <c:v>41668</c:v>
                      </c:pt>
                      <c:pt idx="2031">
                        <c:v>41669</c:v>
                      </c:pt>
                      <c:pt idx="2032">
                        <c:v>41670</c:v>
                      </c:pt>
                      <c:pt idx="2033">
                        <c:v>41673</c:v>
                      </c:pt>
                      <c:pt idx="2034">
                        <c:v>41674</c:v>
                      </c:pt>
                      <c:pt idx="2035">
                        <c:v>41675</c:v>
                      </c:pt>
                      <c:pt idx="2036">
                        <c:v>41676</c:v>
                      </c:pt>
                      <c:pt idx="2037">
                        <c:v>41677</c:v>
                      </c:pt>
                      <c:pt idx="2038">
                        <c:v>41680</c:v>
                      </c:pt>
                      <c:pt idx="2039">
                        <c:v>41681</c:v>
                      </c:pt>
                      <c:pt idx="2040">
                        <c:v>41682</c:v>
                      </c:pt>
                      <c:pt idx="2041">
                        <c:v>41683</c:v>
                      </c:pt>
                      <c:pt idx="2042">
                        <c:v>41684</c:v>
                      </c:pt>
                      <c:pt idx="2043">
                        <c:v>41688</c:v>
                      </c:pt>
                      <c:pt idx="2044">
                        <c:v>41689</c:v>
                      </c:pt>
                      <c:pt idx="2045">
                        <c:v>41690</c:v>
                      </c:pt>
                      <c:pt idx="2046">
                        <c:v>41691</c:v>
                      </c:pt>
                      <c:pt idx="2047">
                        <c:v>41694</c:v>
                      </c:pt>
                      <c:pt idx="2048">
                        <c:v>41695</c:v>
                      </c:pt>
                      <c:pt idx="2049">
                        <c:v>41696</c:v>
                      </c:pt>
                      <c:pt idx="2050">
                        <c:v>41697</c:v>
                      </c:pt>
                      <c:pt idx="2051">
                        <c:v>41698</c:v>
                      </c:pt>
                      <c:pt idx="2052">
                        <c:v>41701</c:v>
                      </c:pt>
                      <c:pt idx="2053">
                        <c:v>41702</c:v>
                      </c:pt>
                      <c:pt idx="2054">
                        <c:v>41703</c:v>
                      </c:pt>
                      <c:pt idx="2055">
                        <c:v>41704</c:v>
                      </c:pt>
                      <c:pt idx="2056">
                        <c:v>41705</c:v>
                      </c:pt>
                      <c:pt idx="2057">
                        <c:v>41708</c:v>
                      </c:pt>
                      <c:pt idx="2058">
                        <c:v>41709</c:v>
                      </c:pt>
                      <c:pt idx="2059">
                        <c:v>41710</c:v>
                      </c:pt>
                      <c:pt idx="2060">
                        <c:v>41711</c:v>
                      </c:pt>
                      <c:pt idx="2061">
                        <c:v>41712</c:v>
                      </c:pt>
                      <c:pt idx="2062">
                        <c:v>41715</c:v>
                      </c:pt>
                      <c:pt idx="2063">
                        <c:v>41716</c:v>
                      </c:pt>
                      <c:pt idx="2064">
                        <c:v>41717</c:v>
                      </c:pt>
                      <c:pt idx="2065">
                        <c:v>41718</c:v>
                      </c:pt>
                      <c:pt idx="2066">
                        <c:v>41719</c:v>
                      </c:pt>
                      <c:pt idx="2067">
                        <c:v>41722</c:v>
                      </c:pt>
                      <c:pt idx="2068">
                        <c:v>41723</c:v>
                      </c:pt>
                      <c:pt idx="2069">
                        <c:v>41724</c:v>
                      </c:pt>
                      <c:pt idx="2070">
                        <c:v>41725</c:v>
                      </c:pt>
                      <c:pt idx="2071">
                        <c:v>41726</c:v>
                      </c:pt>
                      <c:pt idx="2072">
                        <c:v>41729</c:v>
                      </c:pt>
                      <c:pt idx="2073">
                        <c:v>41730</c:v>
                      </c:pt>
                      <c:pt idx="2074">
                        <c:v>41731</c:v>
                      </c:pt>
                      <c:pt idx="2075">
                        <c:v>41732</c:v>
                      </c:pt>
                      <c:pt idx="2076">
                        <c:v>41733</c:v>
                      </c:pt>
                      <c:pt idx="2077">
                        <c:v>41736</c:v>
                      </c:pt>
                      <c:pt idx="2078">
                        <c:v>41737</c:v>
                      </c:pt>
                      <c:pt idx="2079">
                        <c:v>41738</c:v>
                      </c:pt>
                      <c:pt idx="2080">
                        <c:v>41739</c:v>
                      </c:pt>
                      <c:pt idx="2081">
                        <c:v>41740</c:v>
                      </c:pt>
                      <c:pt idx="2082">
                        <c:v>41743</c:v>
                      </c:pt>
                      <c:pt idx="2083">
                        <c:v>41744</c:v>
                      </c:pt>
                      <c:pt idx="2084">
                        <c:v>41745</c:v>
                      </c:pt>
                      <c:pt idx="2085">
                        <c:v>41746</c:v>
                      </c:pt>
                      <c:pt idx="2086">
                        <c:v>41750</c:v>
                      </c:pt>
                      <c:pt idx="2087">
                        <c:v>41751</c:v>
                      </c:pt>
                      <c:pt idx="2088">
                        <c:v>41752</c:v>
                      </c:pt>
                      <c:pt idx="2089">
                        <c:v>41753</c:v>
                      </c:pt>
                      <c:pt idx="2090">
                        <c:v>41754</c:v>
                      </c:pt>
                      <c:pt idx="2091">
                        <c:v>41757</c:v>
                      </c:pt>
                      <c:pt idx="2092">
                        <c:v>41758</c:v>
                      </c:pt>
                      <c:pt idx="2093">
                        <c:v>41759</c:v>
                      </c:pt>
                      <c:pt idx="2094">
                        <c:v>41760</c:v>
                      </c:pt>
                      <c:pt idx="2095">
                        <c:v>41761</c:v>
                      </c:pt>
                      <c:pt idx="2096">
                        <c:v>41764</c:v>
                      </c:pt>
                      <c:pt idx="2097">
                        <c:v>41765</c:v>
                      </c:pt>
                      <c:pt idx="2098">
                        <c:v>41766</c:v>
                      </c:pt>
                      <c:pt idx="2099">
                        <c:v>41767</c:v>
                      </c:pt>
                      <c:pt idx="2100">
                        <c:v>41768</c:v>
                      </c:pt>
                      <c:pt idx="2101">
                        <c:v>41771</c:v>
                      </c:pt>
                      <c:pt idx="2102">
                        <c:v>41772</c:v>
                      </c:pt>
                      <c:pt idx="2103">
                        <c:v>41773</c:v>
                      </c:pt>
                      <c:pt idx="2104">
                        <c:v>41774</c:v>
                      </c:pt>
                      <c:pt idx="2105">
                        <c:v>41775</c:v>
                      </c:pt>
                      <c:pt idx="2106">
                        <c:v>41778</c:v>
                      </c:pt>
                      <c:pt idx="2107">
                        <c:v>41779</c:v>
                      </c:pt>
                      <c:pt idx="2108">
                        <c:v>41780</c:v>
                      </c:pt>
                      <c:pt idx="2109">
                        <c:v>41781</c:v>
                      </c:pt>
                      <c:pt idx="2110">
                        <c:v>41782</c:v>
                      </c:pt>
                      <c:pt idx="2111">
                        <c:v>41786</c:v>
                      </c:pt>
                      <c:pt idx="2112">
                        <c:v>41787</c:v>
                      </c:pt>
                      <c:pt idx="2113">
                        <c:v>41788</c:v>
                      </c:pt>
                      <c:pt idx="2114">
                        <c:v>41789</c:v>
                      </c:pt>
                      <c:pt idx="2115">
                        <c:v>41792</c:v>
                      </c:pt>
                      <c:pt idx="2116">
                        <c:v>41793</c:v>
                      </c:pt>
                      <c:pt idx="2117">
                        <c:v>41794</c:v>
                      </c:pt>
                      <c:pt idx="2118">
                        <c:v>41795</c:v>
                      </c:pt>
                      <c:pt idx="2119">
                        <c:v>41796</c:v>
                      </c:pt>
                      <c:pt idx="2120">
                        <c:v>41799</c:v>
                      </c:pt>
                      <c:pt idx="2121">
                        <c:v>41800</c:v>
                      </c:pt>
                      <c:pt idx="2122">
                        <c:v>41801</c:v>
                      </c:pt>
                      <c:pt idx="2123">
                        <c:v>41802</c:v>
                      </c:pt>
                      <c:pt idx="2124">
                        <c:v>41803</c:v>
                      </c:pt>
                      <c:pt idx="2125">
                        <c:v>41806</c:v>
                      </c:pt>
                      <c:pt idx="2126">
                        <c:v>41807</c:v>
                      </c:pt>
                      <c:pt idx="2127">
                        <c:v>41808</c:v>
                      </c:pt>
                      <c:pt idx="2128">
                        <c:v>41809</c:v>
                      </c:pt>
                      <c:pt idx="2129">
                        <c:v>41810</c:v>
                      </c:pt>
                      <c:pt idx="2130">
                        <c:v>41813</c:v>
                      </c:pt>
                      <c:pt idx="2131">
                        <c:v>41814</c:v>
                      </c:pt>
                      <c:pt idx="2132">
                        <c:v>41815</c:v>
                      </c:pt>
                      <c:pt idx="2133">
                        <c:v>41816</c:v>
                      </c:pt>
                      <c:pt idx="2134">
                        <c:v>41817</c:v>
                      </c:pt>
                      <c:pt idx="2135">
                        <c:v>41820</c:v>
                      </c:pt>
                      <c:pt idx="2136">
                        <c:v>41821</c:v>
                      </c:pt>
                      <c:pt idx="2137">
                        <c:v>41822</c:v>
                      </c:pt>
                      <c:pt idx="2138">
                        <c:v>41823</c:v>
                      </c:pt>
                      <c:pt idx="2139">
                        <c:v>41827</c:v>
                      </c:pt>
                      <c:pt idx="2140">
                        <c:v>41828</c:v>
                      </c:pt>
                      <c:pt idx="2141">
                        <c:v>41829</c:v>
                      </c:pt>
                      <c:pt idx="2142">
                        <c:v>41830</c:v>
                      </c:pt>
                      <c:pt idx="2143">
                        <c:v>41831</c:v>
                      </c:pt>
                      <c:pt idx="2144">
                        <c:v>41834</c:v>
                      </c:pt>
                      <c:pt idx="2145">
                        <c:v>41835</c:v>
                      </c:pt>
                      <c:pt idx="2146">
                        <c:v>41836</c:v>
                      </c:pt>
                      <c:pt idx="2147">
                        <c:v>41837</c:v>
                      </c:pt>
                      <c:pt idx="2148">
                        <c:v>41838</c:v>
                      </c:pt>
                      <c:pt idx="2149">
                        <c:v>41841</c:v>
                      </c:pt>
                      <c:pt idx="2150">
                        <c:v>41842</c:v>
                      </c:pt>
                      <c:pt idx="2151">
                        <c:v>41843</c:v>
                      </c:pt>
                      <c:pt idx="2152">
                        <c:v>41844</c:v>
                      </c:pt>
                      <c:pt idx="2153">
                        <c:v>41845</c:v>
                      </c:pt>
                      <c:pt idx="2154">
                        <c:v>41848</c:v>
                      </c:pt>
                      <c:pt idx="2155">
                        <c:v>41849</c:v>
                      </c:pt>
                      <c:pt idx="2156">
                        <c:v>41850</c:v>
                      </c:pt>
                      <c:pt idx="2157">
                        <c:v>41851</c:v>
                      </c:pt>
                      <c:pt idx="2158">
                        <c:v>41852</c:v>
                      </c:pt>
                      <c:pt idx="2159">
                        <c:v>41855</c:v>
                      </c:pt>
                      <c:pt idx="2160">
                        <c:v>41856</c:v>
                      </c:pt>
                      <c:pt idx="2161">
                        <c:v>41857</c:v>
                      </c:pt>
                      <c:pt idx="2162">
                        <c:v>41858</c:v>
                      </c:pt>
                      <c:pt idx="2163">
                        <c:v>41859</c:v>
                      </c:pt>
                      <c:pt idx="2164">
                        <c:v>41862</c:v>
                      </c:pt>
                      <c:pt idx="2165">
                        <c:v>41863</c:v>
                      </c:pt>
                      <c:pt idx="2166">
                        <c:v>41864</c:v>
                      </c:pt>
                      <c:pt idx="2167">
                        <c:v>41865</c:v>
                      </c:pt>
                      <c:pt idx="2168">
                        <c:v>41866</c:v>
                      </c:pt>
                      <c:pt idx="2169">
                        <c:v>41869</c:v>
                      </c:pt>
                      <c:pt idx="2170">
                        <c:v>41870</c:v>
                      </c:pt>
                      <c:pt idx="2171">
                        <c:v>41871</c:v>
                      </c:pt>
                      <c:pt idx="2172">
                        <c:v>41872</c:v>
                      </c:pt>
                      <c:pt idx="2173">
                        <c:v>41873</c:v>
                      </c:pt>
                      <c:pt idx="2174">
                        <c:v>41876</c:v>
                      </c:pt>
                      <c:pt idx="2175">
                        <c:v>41877</c:v>
                      </c:pt>
                      <c:pt idx="2176">
                        <c:v>41878</c:v>
                      </c:pt>
                      <c:pt idx="2177">
                        <c:v>41879</c:v>
                      </c:pt>
                      <c:pt idx="2178">
                        <c:v>41880</c:v>
                      </c:pt>
                      <c:pt idx="2179">
                        <c:v>41884</c:v>
                      </c:pt>
                      <c:pt idx="2180">
                        <c:v>41885</c:v>
                      </c:pt>
                      <c:pt idx="2181">
                        <c:v>41886</c:v>
                      </c:pt>
                      <c:pt idx="2182">
                        <c:v>41887</c:v>
                      </c:pt>
                      <c:pt idx="2183">
                        <c:v>41890</c:v>
                      </c:pt>
                      <c:pt idx="2184">
                        <c:v>41891</c:v>
                      </c:pt>
                      <c:pt idx="2185">
                        <c:v>41892</c:v>
                      </c:pt>
                      <c:pt idx="2186">
                        <c:v>41893</c:v>
                      </c:pt>
                      <c:pt idx="2187">
                        <c:v>41894</c:v>
                      </c:pt>
                      <c:pt idx="2188">
                        <c:v>41897</c:v>
                      </c:pt>
                      <c:pt idx="2189">
                        <c:v>41898</c:v>
                      </c:pt>
                      <c:pt idx="2190">
                        <c:v>41899</c:v>
                      </c:pt>
                      <c:pt idx="2191">
                        <c:v>41900</c:v>
                      </c:pt>
                      <c:pt idx="2192">
                        <c:v>41901</c:v>
                      </c:pt>
                      <c:pt idx="2193">
                        <c:v>41904</c:v>
                      </c:pt>
                      <c:pt idx="2194">
                        <c:v>41905</c:v>
                      </c:pt>
                      <c:pt idx="2195">
                        <c:v>41906</c:v>
                      </c:pt>
                      <c:pt idx="2196">
                        <c:v>41907</c:v>
                      </c:pt>
                      <c:pt idx="2197">
                        <c:v>41908</c:v>
                      </c:pt>
                      <c:pt idx="2198">
                        <c:v>41911</c:v>
                      </c:pt>
                      <c:pt idx="2199">
                        <c:v>41912</c:v>
                      </c:pt>
                      <c:pt idx="2200">
                        <c:v>41913</c:v>
                      </c:pt>
                      <c:pt idx="2201">
                        <c:v>41914</c:v>
                      </c:pt>
                      <c:pt idx="2202">
                        <c:v>41915</c:v>
                      </c:pt>
                      <c:pt idx="2203">
                        <c:v>41918</c:v>
                      </c:pt>
                      <c:pt idx="2204">
                        <c:v>41919</c:v>
                      </c:pt>
                      <c:pt idx="2205">
                        <c:v>41920</c:v>
                      </c:pt>
                      <c:pt idx="2206">
                        <c:v>41921</c:v>
                      </c:pt>
                      <c:pt idx="2207">
                        <c:v>41922</c:v>
                      </c:pt>
                      <c:pt idx="2208">
                        <c:v>41925</c:v>
                      </c:pt>
                      <c:pt idx="2209">
                        <c:v>41926</c:v>
                      </c:pt>
                      <c:pt idx="2210">
                        <c:v>41927</c:v>
                      </c:pt>
                      <c:pt idx="2211">
                        <c:v>41928</c:v>
                      </c:pt>
                      <c:pt idx="2212">
                        <c:v>41929</c:v>
                      </c:pt>
                      <c:pt idx="2213">
                        <c:v>41932</c:v>
                      </c:pt>
                      <c:pt idx="2214">
                        <c:v>41933</c:v>
                      </c:pt>
                      <c:pt idx="2215">
                        <c:v>41934</c:v>
                      </c:pt>
                      <c:pt idx="2216">
                        <c:v>41935</c:v>
                      </c:pt>
                      <c:pt idx="2217">
                        <c:v>41936</c:v>
                      </c:pt>
                      <c:pt idx="2218">
                        <c:v>41939</c:v>
                      </c:pt>
                      <c:pt idx="2219">
                        <c:v>41940</c:v>
                      </c:pt>
                      <c:pt idx="2220">
                        <c:v>41941</c:v>
                      </c:pt>
                      <c:pt idx="2221">
                        <c:v>41942</c:v>
                      </c:pt>
                      <c:pt idx="2222">
                        <c:v>41943</c:v>
                      </c:pt>
                      <c:pt idx="2223">
                        <c:v>41946</c:v>
                      </c:pt>
                      <c:pt idx="2224">
                        <c:v>41947</c:v>
                      </c:pt>
                      <c:pt idx="2225">
                        <c:v>41948</c:v>
                      </c:pt>
                      <c:pt idx="2226">
                        <c:v>41949</c:v>
                      </c:pt>
                      <c:pt idx="2227">
                        <c:v>41950</c:v>
                      </c:pt>
                      <c:pt idx="2228">
                        <c:v>41953</c:v>
                      </c:pt>
                      <c:pt idx="2229">
                        <c:v>41954</c:v>
                      </c:pt>
                      <c:pt idx="2230">
                        <c:v>41955</c:v>
                      </c:pt>
                      <c:pt idx="2231">
                        <c:v>41956</c:v>
                      </c:pt>
                      <c:pt idx="2232">
                        <c:v>41957</c:v>
                      </c:pt>
                      <c:pt idx="2233">
                        <c:v>41960</c:v>
                      </c:pt>
                      <c:pt idx="2234">
                        <c:v>41961</c:v>
                      </c:pt>
                      <c:pt idx="2235">
                        <c:v>41962</c:v>
                      </c:pt>
                      <c:pt idx="2236">
                        <c:v>41963</c:v>
                      </c:pt>
                      <c:pt idx="2237">
                        <c:v>41964</c:v>
                      </c:pt>
                      <c:pt idx="2238">
                        <c:v>41967</c:v>
                      </c:pt>
                      <c:pt idx="2239">
                        <c:v>41968</c:v>
                      </c:pt>
                      <c:pt idx="2240">
                        <c:v>41969</c:v>
                      </c:pt>
                      <c:pt idx="2241">
                        <c:v>41971</c:v>
                      </c:pt>
                      <c:pt idx="2242">
                        <c:v>41974</c:v>
                      </c:pt>
                      <c:pt idx="2243">
                        <c:v>41975</c:v>
                      </c:pt>
                      <c:pt idx="2244">
                        <c:v>41976</c:v>
                      </c:pt>
                      <c:pt idx="2245">
                        <c:v>41977</c:v>
                      </c:pt>
                      <c:pt idx="2246">
                        <c:v>41978</c:v>
                      </c:pt>
                      <c:pt idx="2247">
                        <c:v>41981</c:v>
                      </c:pt>
                      <c:pt idx="2248">
                        <c:v>41982</c:v>
                      </c:pt>
                      <c:pt idx="2249">
                        <c:v>41983</c:v>
                      </c:pt>
                      <c:pt idx="2250">
                        <c:v>41984</c:v>
                      </c:pt>
                      <c:pt idx="2251">
                        <c:v>41985</c:v>
                      </c:pt>
                      <c:pt idx="2252">
                        <c:v>41988</c:v>
                      </c:pt>
                      <c:pt idx="2253">
                        <c:v>41989</c:v>
                      </c:pt>
                      <c:pt idx="2254">
                        <c:v>41990</c:v>
                      </c:pt>
                      <c:pt idx="2255">
                        <c:v>41991</c:v>
                      </c:pt>
                      <c:pt idx="2256">
                        <c:v>41992</c:v>
                      </c:pt>
                      <c:pt idx="2257">
                        <c:v>41995</c:v>
                      </c:pt>
                      <c:pt idx="2258">
                        <c:v>41996</c:v>
                      </c:pt>
                      <c:pt idx="2259">
                        <c:v>41997</c:v>
                      </c:pt>
                      <c:pt idx="2260">
                        <c:v>41999</c:v>
                      </c:pt>
                      <c:pt idx="2261">
                        <c:v>42002</c:v>
                      </c:pt>
                      <c:pt idx="2262">
                        <c:v>42003</c:v>
                      </c:pt>
                      <c:pt idx="2263">
                        <c:v>42004</c:v>
                      </c:pt>
                      <c:pt idx="2264">
                        <c:v>42006</c:v>
                      </c:pt>
                      <c:pt idx="2265">
                        <c:v>42009</c:v>
                      </c:pt>
                      <c:pt idx="2266">
                        <c:v>42010</c:v>
                      </c:pt>
                      <c:pt idx="2267">
                        <c:v>42011</c:v>
                      </c:pt>
                      <c:pt idx="2268">
                        <c:v>42012</c:v>
                      </c:pt>
                      <c:pt idx="2269">
                        <c:v>42013</c:v>
                      </c:pt>
                      <c:pt idx="2270">
                        <c:v>42016</c:v>
                      </c:pt>
                      <c:pt idx="2271">
                        <c:v>42017</c:v>
                      </c:pt>
                      <c:pt idx="2272">
                        <c:v>42018</c:v>
                      </c:pt>
                      <c:pt idx="2273">
                        <c:v>42019</c:v>
                      </c:pt>
                      <c:pt idx="2274">
                        <c:v>42020</c:v>
                      </c:pt>
                      <c:pt idx="2275">
                        <c:v>42024</c:v>
                      </c:pt>
                      <c:pt idx="2276">
                        <c:v>42025</c:v>
                      </c:pt>
                      <c:pt idx="2277">
                        <c:v>42026</c:v>
                      </c:pt>
                      <c:pt idx="2278">
                        <c:v>42027</c:v>
                      </c:pt>
                      <c:pt idx="2279">
                        <c:v>42030</c:v>
                      </c:pt>
                      <c:pt idx="2280">
                        <c:v>42031</c:v>
                      </c:pt>
                      <c:pt idx="2281">
                        <c:v>42032</c:v>
                      </c:pt>
                      <c:pt idx="2282">
                        <c:v>42033</c:v>
                      </c:pt>
                      <c:pt idx="2283">
                        <c:v>42034</c:v>
                      </c:pt>
                      <c:pt idx="2284">
                        <c:v>42037</c:v>
                      </c:pt>
                      <c:pt idx="2285">
                        <c:v>42038</c:v>
                      </c:pt>
                      <c:pt idx="2286">
                        <c:v>42039</c:v>
                      </c:pt>
                      <c:pt idx="2287">
                        <c:v>42040</c:v>
                      </c:pt>
                      <c:pt idx="2288">
                        <c:v>42041</c:v>
                      </c:pt>
                      <c:pt idx="2289">
                        <c:v>42044</c:v>
                      </c:pt>
                      <c:pt idx="2290">
                        <c:v>42045</c:v>
                      </c:pt>
                      <c:pt idx="2291">
                        <c:v>42046</c:v>
                      </c:pt>
                      <c:pt idx="2292">
                        <c:v>42047</c:v>
                      </c:pt>
                      <c:pt idx="2293">
                        <c:v>42048</c:v>
                      </c:pt>
                      <c:pt idx="2294">
                        <c:v>42052</c:v>
                      </c:pt>
                      <c:pt idx="2295">
                        <c:v>42053</c:v>
                      </c:pt>
                      <c:pt idx="2296">
                        <c:v>42054</c:v>
                      </c:pt>
                      <c:pt idx="2297">
                        <c:v>42055</c:v>
                      </c:pt>
                      <c:pt idx="2298">
                        <c:v>42058</c:v>
                      </c:pt>
                      <c:pt idx="2299">
                        <c:v>42059</c:v>
                      </c:pt>
                      <c:pt idx="2300">
                        <c:v>42060</c:v>
                      </c:pt>
                      <c:pt idx="2301">
                        <c:v>42061</c:v>
                      </c:pt>
                      <c:pt idx="2302">
                        <c:v>42062</c:v>
                      </c:pt>
                      <c:pt idx="2303">
                        <c:v>42065</c:v>
                      </c:pt>
                      <c:pt idx="2304">
                        <c:v>42066</c:v>
                      </c:pt>
                      <c:pt idx="2305">
                        <c:v>42067</c:v>
                      </c:pt>
                      <c:pt idx="2306">
                        <c:v>42068</c:v>
                      </c:pt>
                      <c:pt idx="2307">
                        <c:v>42069</c:v>
                      </c:pt>
                      <c:pt idx="2308">
                        <c:v>42072</c:v>
                      </c:pt>
                      <c:pt idx="2309">
                        <c:v>42073</c:v>
                      </c:pt>
                      <c:pt idx="2310">
                        <c:v>42074</c:v>
                      </c:pt>
                      <c:pt idx="2311">
                        <c:v>42075</c:v>
                      </c:pt>
                      <c:pt idx="2312">
                        <c:v>42076</c:v>
                      </c:pt>
                      <c:pt idx="2313">
                        <c:v>42079</c:v>
                      </c:pt>
                      <c:pt idx="2314">
                        <c:v>42080</c:v>
                      </c:pt>
                      <c:pt idx="2315">
                        <c:v>42081</c:v>
                      </c:pt>
                      <c:pt idx="2316">
                        <c:v>42082</c:v>
                      </c:pt>
                      <c:pt idx="2317">
                        <c:v>42083</c:v>
                      </c:pt>
                      <c:pt idx="2318">
                        <c:v>42086</c:v>
                      </c:pt>
                      <c:pt idx="2319">
                        <c:v>42087</c:v>
                      </c:pt>
                      <c:pt idx="2320">
                        <c:v>42088</c:v>
                      </c:pt>
                      <c:pt idx="2321">
                        <c:v>42089</c:v>
                      </c:pt>
                      <c:pt idx="2322">
                        <c:v>42090</c:v>
                      </c:pt>
                      <c:pt idx="2323">
                        <c:v>42093</c:v>
                      </c:pt>
                      <c:pt idx="2324">
                        <c:v>42094</c:v>
                      </c:pt>
                      <c:pt idx="2325">
                        <c:v>42095</c:v>
                      </c:pt>
                      <c:pt idx="2326">
                        <c:v>42096</c:v>
                      </c:pt>
                      <c:pt idx="2327">
                        <c:v>42100</c:v>
                      </c:pt>
                      <c:pt idx="2328">
                        <c:v>42101</c:v>
                      </c:pt>
                      <c:pt idx="2329">
                        <c:v>42102</c:v>
                      </c:pt>
                      <c:pt idx="2330">
                        <c:v>42103</c:v>
                      </c:pt>
                      <c:pt idx="2331">
                        <c:v>42104</c:v>
                      </c:pt>
                      <c:pt idx="2332">
                        <c:v>42107</c:v>
                      </c:pt>
                      <c:pt idx="2333">
                        <c:v>42108</c:v>
                      </c:pt>
                      <c:pt idx="2334">
                        <c:v>42109</c:v>
                      </c:pt>
                      <c:pt idx="2335">
                        <c:v>42110</c:v>
                      </c:pt>
                      <c:pt idx="2336">
                        <c:v>42111</c:v>
                      </c:pt>
                      <c:pt idx="2337">
                        <c:v>42114</c:v>
                      </c:pt>
                      <c:pt idx="2338">
                        <c:v>42115</c:v>
                      </c:pt>
                      <c:pt idx="2339">
                        <c:v>42116</c:v>
                      </c:pt>
                      <c:pt idx="2340">
                        <c:v>42117</c:v>
                      </c:pt>
                      <c:pt idx="2341">
                        <c:v>42118</c:v>
                      </c:pt>
                      <c:pt idx="2342">
                        <c:v>42121</c:v>
                      </c:pt>
                      <c:pt idx="2343">
                        <c:v>42122</c:v>
                      </c:pt>
                      <c:pt idx="2344">
                        <c:v>42123</c:v>
                      </c:pt>
                      <c:pt idx="2345">
                        <c:v>42124</c:v>
                      </c:pt>
                      <c:pt idx="2346">
                        <c:v>42125</c:v>
                      </c:pt>
                      <c:pt idx="2347">
                        <c:v>42128</c:v>
                      </c:pt>
                      <c:pt idx="2348">
                        <c:v>42129</c:v>
                      </c:pt>
                      <c:pt idx="2349">
                        <c:v>42130</c:v>
                      </c:pt>
                      <c:pt idx="2350">
                        <c:v>42131</c:v>
                      </c:pt>
                      <c:pt idx="2351">
                        <c:v>42132</c:v>
                      </c:pt>
                      <c:pt idx="2352">
                        <c:v>42135</c:v>
                      </c:pt>
                      <c:pt idx="2353">
                        <c:v>42136</c:v>
                      </c:pt>
                      <c:pt idx="2354">
                        <c:v>42137</c:v>
                      </c:pt>
                      <c:pt idx="2355">
                        <c:v>42138</c:v>
                      </c:pt>
                      <c:pt idx="2356">
                        <c:v>42139</c:v>
                      </c:pt>
                      <c:pt idx="2357">
                        <c:v>42142</c:v>
                      </c:pt>
                      <c:pt idx="2358">
                        <c:v>42143</c:v>
                      </c:pt>
                      <c:pt idx="2359">
                        <c:v>42144</c:v>
                      </c:pt>
                      <c:pt idx="2360">
                        <c:v>42145</c:v>
                      </c:pt>
                      <c:pt idx="2361">
                        <c:v>42146</c:v>
                      </c:pt>
                      <c:pt idx="2362">
                        <c:v>42150</c:v>
                      </c:pt>
                      <c:pt idx="2363">
                        <c:v>42151</c:v>
                      </c:pt>
                      <c:pt idx="2364">
                        <c:v>42152</c:v>
                      </c:pt>
                      <c:pt idx="2365">
                        <c:v>42153</c:v>
                      </c:pt>
                      <c:pt idx="2366">
                        <c:v>42156</c:v>
                      </c:pt>
                      <c:pt idx="2367">
                        <c:v>42157</c:v>
                      </c:pt>
                      <c:pt idx="2368">
                        <c:v>42158</c:v>
                      </c:pt>
                      <c:pt idx="2369">
                        <c:v>42159</c:v>
                      </c:pt>
                      <c:pt idx="2370">
                        <c:v>42160</c:v>
                      </c:pt>
                      <c:pt idx="2371">
                        <c:v>42163</c:v>
                      </c:pt>
                      <c:pt idx="2372">
                        <c:v>42164</c:v>
                      </c:pt>
                      <c:pt idx="2373">
                        <c:v>42165</c:v>
                      </c:pt>
                      <c:pt idx="2374">
                        <c:v>42166</c:v>
                      </c:pt>
                      <c:pt idx="2375">
                        <c:v>42167</c:v>
                      </c:pt>
                      <c:pt idx="2376">
                        <c:v>42170</c:v>
                      </c:pt>
                      <c:pt idx="2377">
                        <c:v>42171</c:v>
                      </c:pt>
                      <c:pt idx="2378">
                        <c:v>42172</c:v>
                      </c:pt>
                      <c:pt idx="2379">
                        <c:v>42173</c:v>
                      </c:pt>
                      <c:pt idx="2380">
                        <c:v>42174</c:v>
                      </c:pt>
                      <c:pt idx="2381">
                        <c:v>42177</c:v>
                      </c:pt>
                      <c:pt idx="2382">
                        <c:v>42178</c:v>
                      </c:pt>
                      <c:pt idx="2383">
                        <c:v>42179</c:v>
                      </c:pt>
                      <c:pt idx="2384">
                        <c:v>42180</c:v>
                      </c:pt>
                      <c:pt idx="2385">
                        <c:v>42181</c:v>
                      </c:pt>
                      <c:pt idx="2386">
                        <c:v>42184</c:v>
                      </c:pt>
                      <c:pt idx="2387">
                        <c:v>42185</c:v>
                      </c:pt>
                      <c:pt idx="2388">
                        <c:v>42186</c:v>
                      </c:pt>
                      <c:pt idx="2389">
                        <c:v>42187</c:v>
                      </c:pt>
                      <c:pt idx="2390">
                        <c:v>42191</c:v>
                      </c:pt>
                      <c:pt idx="2391">
                        <c:v>42192</c:v>
                      </c:pt>
                      <c:pt idx="2392">
                        <c:v>42193</c:v>
                      </c:pt>
                      <c:pt idx="2393">
                        <c:v>42194</c:v>
                      </c:pt>
                      <c:pt idx="2394">
                        <c:v>42195</c:v>
                      </c:pt>
                      <c:pt idx="2395">
                        <c:v>42198</c:v>
                      </c:pt>
                      <c:pt idx="2396">
                        <c:v>42199</c:v>
                      </c:pt>
                      <c:pt idx="2397">
                        <c:v>42200</c:v>
                      </c:pt>
                      <c:pt idx="2398">
                        <c:v>42201</c:v>
                      </c:pt>
                      <c:pt idx="2399">
                        <c:v>42202</c:v>
                      </c:pt>
                      <c:pt idx="2400">
                        <c:v>42205</c:v>
                      </c:pt>
                      <c:pt idx="2401">
                        <c:v>42206</c:v>
                      </c:pt>
                      <c:pt idx="2402">
                        <c:v>42207</c:v>
                      </c:pt>
                      <c:pt idx="2403">
                        <c:v>42208</c:v>
                      </c:pt>
                      <c:pt idx="2404">
                        <c:v>42209</c:v>
                      </c:pt>
                      <c:pt idx="2405">
                        <c:v>42212</c:v>
                      </c:pt>
                      <c:pt idx="2406">
                        <c:v>42213</c:v>
                      </c:pt>
                      <c:pt idx="2407">
                        <c:v>42214</c:v>
                      </c:pt>
                      <c:pt idx="2408">
                        <c:v>42215</c:v>
                      </c:pt>
                      <c:pt idx="2409">
                        <c:v>42216</c:v>
                      </c:pt>
                      <c:pt idx="2410">
                        <c:v>42219</c:v>
                      </c:pt>
                      <c:pt idx="2411">
                        <c:v>42220</c:v>
                      </c:pt>
                      <c:pt idx="2412">
                        <c:v>42221</c:v>
                      </c:pt>
                      <c:pt idx="2413">
                        <c:v>42222</c:v>
                      </c:pt>
                      <c:pt idx="2414">
                        <c:v>42223</c:v>
                      </c:pt>
                      <c:pt idx="2415">
                        <c:v>42226</c:v>
                      </c:pt>
                      <c:pt idx="2416">
                        <c:v>42227</c:v>
                      </c:pt>
                      <c:pt idx="2417">
                        <c:v>42228</c:v>
                      </c:pt>
                      <c:pt idx="2418">
                        <c:v>42229</c:v>
                      </c:pt>
                      <c:pt idx="2419">
                        <c:v>42230</c:v>
                      </c:pt>
                      <c:pt idx="2420">
                        <c:v>42233</c:v>
                      </c:pt>
                      <c:pt idx="2421">
                        <c:v>42234</c:v>
                      </c:pt>
                      <c:pt idx="2422">
                        <c:v>42235</c:v>
                      </c:pt>
                      <c:pt idx="2423">
                        <c:v>42236</c:v>
                      </c:pt>
                      <c:pt idx="2424">
                        <c:v>42237</c:v>
                      </c:pt>
                      <c:pt idx="2425">
                        <c:v>42240</c:v>
                      </c:pt>
                      <c:pt idx="2426">
                        <c:v>42241</c:v>
                      </c:pt>
                      <c:pt idx="2427">
                        <c:v>42242</c:v>
                      </c:pt>
                      <c:pt idx="2428">
                        <c:v>42243</c:v>
                      </c:pt>
                      <c:pt idx="2429">
                        <c:v>42244</c:v>
                      </c:pt>
                      <c:pt idx="2430">
                        <c:v>42247</c:v>
                      </c:pt>
                      <c:pt idx="2431">
                        <c:v>42248</c:v>
                      </c:pt>
                      <c:pt idx="2432">
                        <c:v>42249</c:v>
                      </c:pt>
                      <c:pt idx="2433">
                        <c:v>42250</c:v>
                      </c:pt>
                      <c:pt idx="2434">
                        <c:v>42251</c:v>
                      </c:pt>
                      <c:pt idx="2435">
                        <c:v>42255</c:v>
                      </c:pt>
                      <c:pt idx="2436">
                        <c:v>42256</c:v>
                      </c:pt>
                      <c:pt idx="2437">
                        <c:v>42257</c:v>
                      </c:pt>
                      <c:pt idx="2438">
                        <c:v>42258</c:v>
                      </c:pt>
                      <c:pt idx="2439">
                        <c:v>42261</c:v>
                      </c:pt>
                      <c:pt idx="2440">
                        <c:v>42262</c:v>
                      </c:pt>
                      <c:pt idx="2441">
                        <c:v>42263</c:v>
                      </c:pt>
                      <c:pt idx="2442">
                        <c:v>42264</c:v>
                      </c:pt>
                      <c:pt idx="2443">
                        <c:v>42265</c:v>
                      </c:pt>
                      <c:pt idx="2444">
                        <c:v>42268</c:v>
                      </c:pt>
                      <c:pt idx="2445">
                        <c:v>42269</c:v>
                      </c:pt>
                      <c:pt idx="2446">
                        <c:v>42270</c:v>
                      </c:pt>
                      <c:pt idx="2447">
                        <c:v>42271</c:v>
                      </c:pt>
                      <c:pt idx="2448">
                        <c:v>42272</c:v>
                      </c:pt>
                      <c:pt idx="2449">
                        <c:v>42275</c:v>
                      </c:pt>
                      <c:pt idx="2450">
                        <c:v>42276</c:v>
                      </c:pt>
                      <c:pt idx="2451">
                        <c:v>42277</c:v>
                      </c:pt>
                      <c:pt idx="2452">
                        <c:v>42278</c:v>
                      </c:pt>
                      <c:pt idx="2453">
                        <c:v>42279</c:v>
                      </c:pt>
                      <c:pt idx="2454">
                        <c:v>42282</c:v>
                      </c:pt>
                      <c:pt idx="2455">
                        <c:v>42283</c:v>
                      </c:pt>
                      <c:pt idx="2456">
                        <c:v>42284</c:v>
                      </c:pt>
                      <c:pt idx="2457">
                        <c:v>42285</c:v>
                      </c:pt>
                      <c:pt idx="2458">
                        <c:v>42286</c:v>
                      </c:pt>
                      <c:pt idx="2459">
                        <c:v>42289</c:v>
                      </c:pt>
                      <c:pt idx="2460">
                        <c:v>42290</c:v>
                      </c:pt>
                      <c:pt idx="2461">
                        <c:v>42291</c:v>
                      </c:pt>
                      <c:pt idx="2462">
                        <c:v>42292</c:v>
                      </c:pt>
                      <c:pt idx="2463">
                        <c:v>42293</c:v>
                      </c:pt>
                      <c:pt idx="2464">
                        <c:v>42296</c:v>
                      </c:pt>
                      <c:pt idx="2465">
                        <c:v>42297</c:v>
                      </c:pt>
                      <c:pt idx="2466">
                        <c:v>42298</c:v>
                      </c:pt>
                      <c:pt idx="2467">
                        <c:v>42299</c:v>
                      </c:pt>
                      <c:pt idx="2468">
                        <c:v>42300</c:v>
                      </c:pt>
                      <c:pt idx="2469">
                        <c:v>42303</c:v>
                      </c:pt>
                      <c:pt idx="2470">
                        <c:v>42304</c:v>
                      </c:pt>
                      <c:pt idx="2471">
                        <c:v>42305</c:v>
                      </c:pt>
                      <c:pt idx="2472">
                        <c:v>42306</c:v>
                      </c:pt>
                      <c:pt idx="2473">
                        <c:v>42307</c:v>
                      </c:pt>
                      <c:pt idx="2474">
                        <c:v>42310</c:v>
                      </c:pt>
                      <c:pt idx="2475">
                        <c:v>42311</c:v>
                      </c:pt>
                      <c:pt idx="2476">
                        <c:v>42312</c:v>
                      </c:pt>
                      <c:pt idx="2477">
                        <c:v>42313</c:v>
                      </c:pt>
                      <c:pt idx="2478">
                        <c:v>42314</c:v>
                      </c:pt>
                      <c:pt idx="2479">
                        <c:v>42317</c:v>
                      </c:pt>
                      <c:pt idx="2480">
                        <c:v>42318</c:v>
                      </c:pt>
                      <c:pt idx="2481">
                        <c:v>42319</c:v>
                      </c:pt>
                      <c:pt idx="2482">
                        <c:v>42320</c:v>
                      </c:pt>
                      <c:pt idx="2483">
                        <c:v>42321</c:v>
                      </c:pt>
                      <c:pt idx="2484">
                        <c:v>42324</c:v>
                      </c:pt>
                      <c:pt idx="2485">
                        <c:v>42325</c:v>
                      </c:pt>
                      <c:pt idx="2486">
                        <c:v>42326</c:v>
                      </c:pt>
                      <c:pt idx="2487">
                        <c:v>42327</c:v>
                      </c:pt>
                      <c:pt idx="2488">
                        <c:v>42328</c:v>
                      </c:pt>
                      <c:pt idx="2489">
                        <c:v>42331</c:v>
                      </c:pt>
                      <c:pt idx="2490">
                        <c:v>42332</c:v>
                      </c:pt>
                      <c:pt idx="2491">
                        <c:v>42333</c:v>
                      </c:pt>
                      <c:pt idx="2492">
                        <c:v>42335</c:v>
                      </c:pt>
                      <c:pt idx="2493">
                        <c:v>42338</c:v>
                      </c:pt>
                      <c:pt idx="2494">
                        <c:v>42339</c:v>
                      </c:pt>
                      <c:pt idx="2495">
                        <c:v>42340</c:v>
                      </c:pt>
                      <c:pt idx="2496">
                        <c:v>42341</c:v>
                      </c:pt>
                      <c:pt idx="2497">
                        <c:v>42342</c:v>
                      </c:pt>
                      <c:pt idx="2498">
                        <c:v>42345</c:v>
                      </c:pt>
                      <c:pt idx="2499">
                        <c:v>42346</c:v>
                      </c:pt>
                      <c:pt idx="2500">
                        <c:v>42347</c:v>
                      </c:pt>
                      <c:pt idx="2501">
                        <c:v>42348</c:v>
                      </c:pt>
                      <c:pt idx="2502">
                        <c:v>42349</c:v>
                      </c:pt>
                      <c:pt idx="2503">
                        <c:v>42352</c:v>
                      </c:pt>
                      <c:pt idx="2504">
                        <c:v>42353</c:v>
                      </c:pt>
                      <c:pt idx="2505">
                        <c:v>42354</c:v>
                      </c:pt>
                      <c:pt idx="2506">
                        <c:v>42355</c:v>
                      </c:pt>
                      <c:pt idx="2507">
                        <c:v>42356</c:v>
                      </c:pt>
                      <c:pt idx="2508">
                        <c:v>42359</c:v>
                      </c:pt>
                      <c:pt idx="2509">
                        <c:v>42360</c:v>
                      </c:pt>
                      <c:pt idx="2510">
                        <c:v>42361</c:v>
                      </c:pt>
                      <c:pt idx="2511">
                        <c:v>42362</c:v>
                      </c:pt>
                      <c:pt idx="2512">
                        <c:v>42366</c:v>
                      </c:pt>
                      <c:pt idx="2513">
                        <c:v>42367</c:v>
                      </c:pt>
                      <c:pt idx="2514">
                        <c:v>42368</c:v>
                      </c:pt>
                      <c:pt idx="2515">
                        <c:v>42369</c:v>
                      </c:pt>
                      <c:pt idx="2516">
                        <c:v>42373</c:v>
                      </c:pt>
                      <c:pt idx="2517">
                        <c:v>42374</c:v>
                      </c:pt>
                      <c:pt idx="2518">
                        <c:v>42375</c:v>
                      </c:pt>
                      <c:pt idx="2519">
                        <c:v>42376</c:v>
                      </c:pt>
                      <c:pt idx="2520">
                        <c:v>42377</c:v>
                      </c:pt>
                      <c:pt idx="2521">
                        <c:v>42380</c:v>
                      </c:pt>
                      <c:pt idx="2522">
                        <c:v>42381</c:v>
                      </c:pt>
                      <c:pt idx="2523">
                        <c:v>42382</c:v>
                      </c:pt>
                      <c:pt idx="2524">
                        <c:v>42383</c:v>
                      </c:pt>
                      <c:pt idx="2525">
                        <c:v>42384</c:v>
                      </c:pt>
                      <c:pt idx="2526">
                        <c:v>42388</c:v>
                      </c:pt>
                      <c:pt idx="2527">
                        <c:v>42389</c:v>
                      </c:pt>
                      <c:pt idx="2528">
                        <c:v>42390</c:v>
                      </c:pt>
                      <c:pt idx="2529">
                        <c:v>42391</c:v>
                      </c:pt>
                      <c:pt idx="2530">
                        <c:v>42394</c:v>
                      </c:pt>
                      <c:pt idx="2531">
                        <c:v>42395</c:v>
                      </c:pt>
                      <c:pt idx="2532">
                        <c:v>42396</c:v>
                      </c:pt>
                      <c:pt idx="2533">
                        <c:v>42397</c:v>
                      </c:pt>
                      <c:pt idx="2534">
                        <c:v>42398</c:v>
                      </c:pt>
                      <c:pt idx="2535">
                        <c:v>42401</c:v>
                      </c:pt>
                      <c:pt idx="2536">
                        <c:v>42402</c:v>
                      </c:pt>
                      <c:pt idx="2537">
                        <c:v>42403</c:v>
                      </c:pt>
                      <c:pt idx="2538">
                        <c:v>42404</c:v>
                      </c:pt>
                      <c:pt idx="2539">
                        <c:v>42405</c:v>
                      </c:pt>
                      <c:pt idx="2540">
                        <c:v>42408</c:v>
                      </c:pt>
                      <c:pt idx="2541">
                        <c:v>42409</c:v>
                      </c:pt>
                      <c:pt idx="2542">
                        <c:v>42410</c:v>
                      </c:pt>
                      <c:pt idx="2543">
                        <c:v>42411</c:v>
                      </c:pt>
                      <c:pt idx="2544">
                        <c:v>42412</c:v>
                      </c:pt>
                      <c:pt idx="2545">
                        <c:v>42416</c:v>
                      </c:pt>
                      <c:pt idx="2546">
                        <c:v>42417</c:v>
                      </c:pt>
                      <c:pt idx="2547">
                        <c:v>42418</c:v>
                      </c:pt>
                      <c:pt idx="2548">
                        <c:v>42419</c:v>
                      </c:pt>
                      <c:pt idx="2549">
                        <c:v>42422</c:v>
                      </c:pt>
                      <c:pt idx="2550">
                        <c:v>42423</c:v>
                      </c:pt>
                      <c:pt idx="2551">
                        <c:v>42424</c:v>
                      </c:pt>
                      <c:pt idx="2552">
                        <c:v>42425</c:v>
                      </c:pt>
                      <c:pt idx="2553">
                        <c:v>42426</c:v>
                      </c:pt>
                      <c:pt idx="2554">
                        <c:v>42429</c:v>
                      </c:pt>
                      <c:pt idx="2555">
                        <c:v>42430</c:v>
                      </c:pt>
                      <c:pt idx="2556">
                        <c:v>42431</c:v>
                      </c:pt>
                      <c:pt idx="2557">
                        <c:v>42432</c:v>
                      </c:pt>
                      <c:pt idx="2558">
                        <c:v>42433</c:v>
                      </c:pt>
                      <c:pt idx="2559">
                        <c:v>42436</c:v>
                      </c:pt>
                      <c:pt idx="2560">
                        <c:v>42437</c:v>
                      </c:pt>
                      <c:pt idx="2561">
                        <c:v>42438</c:v>
                      </c:pt>
                      <c:pt idx="2562">
                        <c:v>42439</c:v>
                      </c:pt>
                      <c:pt idx="2563">
                        <c:v>42440</c:v>
                      </c:pt>
                      <c:pt idx="2564">
                        <c:v>42443</c:v>
                      </c:pt>
                      <c:pt idx="2565">
                        <c:v>42444</c:v>
                      </c:pt>
                      <c:pt idx="2566">
                        <c:v>42445</c:v>
                      </c:pt>
                      <c:pt idx="2567">
                        <c:v>42446</c:v>
                      </c:pt>
                      <c:pt idx="2568">
                        <c:v>42447</c:v>
                      </c:pt>
                      <c:pt idx="2569">
                        <c:v>42450</c:v>
                      </c:pt>
                      <c:pt idx="2570">
                        <c:v>42451</c:v>
                      </c:pt>
                      <c:pt idx="2571">
                        <c:v>42452</c:v>
                      </c:pt>
                      <c:pt idx="2572">
                        <c:v>42453</c:v>
                      </c:pt>
                      <c:pt idx="2573">
                        <c:v>42457</c:v>
                      </c:pt>
                      <c:pt idx="2574">
                        <c:v>42458</c:v>
                      </c:pt>
                      <c:pt idx="2575">
                        <c:v>42459</c:v>
                      </c:pt>
                      <c:pt idx="2576">
                        <c:v>42460</c:v>
                      </c:pt>
                      <c:pt idx="2577">
                        <c:v>42461</c:v>
                      </c:pt>
                      <c:pt idx="2578">
                        <c:v>42464</c:v>
                      </c:pt>
                      <c:pt idx="2579">
                        <c:v>42465</c:v>
                      </c:pt>
                      <c:pt idx="2580">
                        <c:v>42466</c:v>
                      </c:pt>
                      <c:pt idx="2581">
                        <c:v>42467</c:v>
                      </c:pt>
                      <c:pt idx="2582">
                        <c:v>42468</c:v>
                      </c:pt>
                      <c:pt idx="2583">
                        <c:v>42471</c:v>
                      </c:pt>
                      <c:pt idx="2584">
                        <c:v>42472</c:v>
                      </c:pt>
                      <c:pt idx="2585">
                        <c:v>42473</c:v>
                      </c:pt>
                      <c:pt idx="2586">
                        <c:v>42474</c:v>
                      </c:pt>
                      <c:pt idx="2587">
                        <c:v>42475</c:v>
                      </c:pt>
                      <c:pt idx="2588">
                        <c:v>42478</c:v>
                      </c:pt>
                      <c:pt idx="2589">
                        <c:v>42479</c:v>
                      </c:pt>
                      <c:pt idx="2590">
                        <c:v>42480</c:v>
                      </c:pt>
                      <c:pt idx="2591">
                        <c:v>42481</c:v>
                      </c:pt>
                      <c:pt idx="2592">
                        <c:v>42482</c:v>
                      </c:pt>
                      <c:pt idx="2593">
                        <c:v>42485</c:v>
                      </c:pt>
                      <c:pt idx="2594">
                        <c:v>42486</c:v>
                      </c:pt>
                      <c:pt idx="2595">
                        <c:v>42487</c:v>
                      </c:pt>
                      <c:pt idx="2596">
                        <c:v>42488</c:v>
                      </c:pt>
                      <c:pt idx="2597">
                        <c:v>42489</c:v>
                      </c:pt>
                      <c:pt idx="2598">
                        <c:v>42492</c:v>
                      </c:pt>
                      <c:pt idx="2599">
                        <c:v>42493</c:v>
                      </c:pt>
                      <c:pt idx="2600">
                        <c:v>42494</c:v>
                      </c:pt>
                      <c:pt idx="2601">
                        <c:v>42495</c:v>
                      </c:pt>
                      <c:pt idx="2602">
                        <c:v>42496</c:v>
                      </c:pt>
                      <c:pt idx="2603">
                        <c:v>42499</c:v>
                      </c:pt>
                      <c:pt idx="2604">
                        <c:v>42500</c:v>
                      </c:pt>
                      <c:pt idx="2605">
                        <c:v>42501</c:v>
                      </c:pt>
                      <c:pt idx="2606">
                        <c:v>42502</c:v>
                      </c:pt>
                      <c:pt idx="2607">
                        <c:v>42503</c:v>
                      </c:pt>
                      <c:pt idx="2608">
                        <c:v>42506</c:v>
                      </c:pt>
                      <c:pt idx="2609">
                        <c:v>42507</c:v>
                      </c:pt>
                      <c:pt idx="2610">
                        <c:v>42508</c:v>
                      </c:pt>
                      <c:pt idx="2611">
                        <c:v>42509</c:v>
                      </c:pt>
                      <c:pt idx="2612">
                        <c:v>42510</c:v>
                      </c:pt>
                      <c:pt idx="2613">
                        <c:v>42513</c:v>
                      </c:pt>
                      <c:pt idx="2614">
                        <c:v>42514</c:v>
                      </c:pt>
                      <c:pt idx="2615">
                        <c:v>42515</c:v>
                      </c:pt>
                      <c:pt idx="2616">
                        <c:v>42516</c:v>
                      </c:pt>
                      <c:pt idx="2617">
                        <c:v>42517</c:v>
                      </c:pt>
                      <c:pt idx="2618">
                        <c:v>42521</c:v>
                      </c:pt>
                      <c:pt idx="2619">
                        <c:v>42522</c:v>
                      </c:pt>
                      <c:pt idx="2620">
                        <c:v>42523</c:v>
                      </c:pt>
                      <c:pt idx="2621">
                        <c:v>42524</c:v>
                      </c:pt>
                      <c:pt idx="2622">
                        <c:v>42527</c:v>
                      </c:pt>
                      <c:pt idx="2623">
                        <c:v>42528</c:v>
                      </c:pt>
                      <c:pt idx="2624">
                        <c:v>42529</c:v>
                      </c:pt>
                      <c:pt idx="2625">
                        <c:v>42530</c:v>
                      </c:pt>
                      <c:pt idx="2626">
                        <c:v>42531</c:v>
                      </c:pt>
                      <c:pt idx="2627">
                        <c:v>42534</c:v>
                      </c:pt>
                      <c:pt idx="2628">
                        <c:v>42535</c:v>
                      </c:pt>
                      <c:pt idx="2629">
                        <c:v>42536</c:v>
                      </c:pt>
                      <c:pt idx="2630">
                        <c:v>42537</c:v>
                      </c:pt>
                      <c:pt idx="2631">
                        <c:v>42538</c:v>
                      </c:pt>
                      <c:pt idx="2632">
                        <c:v>42541</c:v>
                      </c:pt>
                      <c:pt idx="2633">
                        <c:v>42542</c:v>
                      </c:pt>
                      <c:pt idx="2634">
                        <c:v>42543</c:v>
                      </c:pt>
                      <c:pt idx="2635">
                        <c:v>42544</c:v>
                      </c:pt>
                      <c:pt idx="2636">
                        <c:v>42545</c:v>
                      </c:pt>
                      <c:pt idx="2637">
                        <c:v>42548</c:v>
                      </c:pt>
                      <c:pt idx="2638">
                        <c:v>42549</c:v>
                      </c:pt>
                      <c:pt idx="2639">
                        <c:v>42550</c:v>
                      </c:pt>
                      <c:pt idx="2640">
                        <c:v>42551</c:v>
                      </c:pt>
                      <c:pt idx="2641">
                        <c:v>42552</c:v>
                      </c:pt>
                      <c:pt idx="2642">
                        <c:v>42556</c:v>
                      </c:pt>
                      <c:pt idx="2643">
                        <c:v>42557</c:v>
                      </c:pt>
                      <c:pt idx="2644">
                        <c:v>42558</c:v>
                      </c:pt>
                      <c:pt idx="2645">
                        <c:v>42559</c:v>
                      </c:pt>
                      <c:pt idx="2646">
                        <c:v>42562</c:v>
                      </c:pt>
                      <c:pt idx="2647">
                        <c:v>42563</c:v>
                      </c:pt>
                      <c:pt idx="2648">
                        <c:v>42564</c:v>
                      </c:pt>
                      <c:pt idx="2649">
                        <c:v>42565</c:v>
                      </c:pt>
                      <c:pt idx="2650">
                        <c:v>42566</c:v>
                      </c:pt>
                      <c:pt idx="2651">
                        <c:v>42569</c:v>
                      </c:pt>
                      <c:pt idx="2652">
                        <c:v>42570</c:v>
                      </c:pt>
                      <c:pt idx="2653">
                        <c:v>42571</c:v>
                      </c:pt>
                      <c:pt idx="2654">
                        <c:v>42572</c:v>
                      </c:pt>
                      <c:pt idx="2655">
                        <c:v>42573</c:v>
                      </c:pt>
                      <c:pt idx="2656">
                        <c:v>42576</c:v>
                      </c:pt>
                      <c:pt idx="2657">
                        <c:v>42577</c:v>
                      </c:pt>
                      <c:pt idx="2658">
                        <c:v>42578</c:v>
                      </c:pt>
                      <c:pt idx="2659">
                        <c:v>42579</c:v>
                      </c:pt>
                      <c:pt idx="2660">
                        <c:v>42580</c:v>
                      </c:pt>
                      <c:pt idx="2661">
                        <c:v>42583</c:v>
                      </c:pt>
                      <c:pt idx="2662">
                        <c:v>42584</c:v>
                      </c:pt>
                      <c:pt idx="2663">
                        <c:v>42585</c:v>
                      </c:pt>
                      <c:pt idx="2664">
                        <c:v>42586</c:v>
                      </c:pt>
                      <c:pt idx="2665">
                        <c:v>42587</c:v>
                      </c:pt>
                      <c:pt idx="2666">
                        <c:v>42590</c:v>
                      </c:pt>
                      <c:pt idx="2667">
                        <c:v>42591</c:v>
                      </c:pt>
                      <c:pt idx="2668">
                        <c:v>42592</c:v>
                      </c:pt>
                      <c:pt idx="2669">
                        <c:v>42593</c:v>
                      </c:pt>
                      <c:pt idx="2670">
                        <c:v>42594</c:v>
                      </c:pt>
                      <c:pt idx="2671">
                        <c:v>42597</c:v>
                      </c:pt>
                      <c:pt idx="2672">
                        <c:v>42598</c:v>
                      </c:pt>
                      <c:pt idx="2673">
                        <c:v>42599</c:v>
                      </c:pt>
                      <c:pt idx="2674">
                        <c:v>42600</c:v>
                      </c:pt>
                      <c:pt idx="2675">
                        <c:v>42601</c:v>
                      </c:pt>
                      <c:pt idx="2676">
                        <c:v>42604</c:v>
                      </c:pt>
                      <c:pt idx="2677">
                        <c:v>42605</c:v>
                      </c:pt>
                      <c:pt idx="2678">
                        <c:v>42606</c:v>
                      </c:pt>
                      <c:pt idx="2679">
                        <c:v>42607</c:v>
                      </c:pt>
                      <c:pt idx="2680">
                        <c:v>42608</c:v>
                      </c:pt>
                      <c:pt idx="2681">
                        <c:v>42611</c:v>
                      </c:pt>
                      <c:pt idx="2682">
                        <c:v>42612</c:v>
                      </c:pt>
                      <c:pt idx="2683">
                        <c:v>42613</c:v>
                      </c:pt>
                      <c:pt idx="2684">
                        <c:v>42614</c:v>
                      </c:pt>
                      <c:pt idx="2685">
                        <c:v>42615</c:v>
                      </c:pt>
                      <c:pt idx="2686">
                        <c:v>42619</c:v>
                      </c:pt>
                      <c:pt idx="2687">
                        <c:v>42620</c:v>
                      </c:pt>
                      <c:pt idx="2688">
                        <c:v>42621</c:v>
                      </c:pt>
                      <c:pt idx="2689">
                        <c:v>42622</c:v>
                      </c:pt>
                      <c:pt idx="2690">
                        <c:v>42625</c:v>
                      </c:pt>
                      <c:pt idx="2691">
                        <c:v>42626</c:v>
                      </c:pt>
                      <c:pt idx="2692">
                        <c:v>42627</c:v>
                      </c:pt>
                      <c:pt idx="2693">
                        <c:v>42628</c:v>
                      </c:pt>
                      <c:pt idx="2694">
                        <c:v>42629</c:v>
                      </c:pt>
                      <c:pt idx="2695">
                        <c:v>42632</c:v>
                      </c:pt>
                      <c:pt idx="2696">
                        <c:v>42633</c:v>
                      </c:pt>
                      <c:pt idx="2697">
                        <c:v>42634</c:v>
                      </c:pt>
                      <c:pt idx="2698">
                        <c:v>42635</c:v>
                      </c:pt>
                      <c:pt idx="2699">
                        <c:v>42636</c:v>
                      </c:pt>
                      <c:pt idx="2700">
                        <c:v>42639</c:v>
                      </c:pt>
                      <c:pt idx="2701">
                        <c:v>42640</c:v>
                      </c:pt>
                      <c:pt idx="2702">
                        <c:v>42641</c:v>
                      </c:pt>
                      <c:pt idx="2703">
                        <c:v>42642</c:v>
                      </c:pt>
                      <c:pt idx="2704">
                        <c:v>42643</c:v>
                      </c:pt>
                      <c:pt idx="2705">
                        <c:v>42646</c:v>
                      </c:pt>
                      <c:pt idx="2706">
                        <c:v>42647</c:v>
                      </c:pt>
                      <c:pt idx="2707">
                        <c:v>42648</c:v>
                      </c:pt>
                      <c:pt idx="2708">
                        <c:v>42649</c:v>
                      </c:pt>
                      <c:pt idx="2709">
                        <c:v>42650</c:v>
                      </c:pt>
                      <c:pt idx="2710">
                        <c:v>42653</c:v>
                      </c:pt>
                      <c:pt idx="2711">
                        <c:v>42654</c:v>
                      </c:pt>
                      <c:pt idx="2712">
                        <c:v>42655</c:v>
                      </c:pt>
                      <c:pt idx="2713">
                        <c:v>42656</c:v>
                      </c:pt>
                      <c:pt idx="2714">
                        <c:v>42657</c:v>
                      </c:pt>
                      <c:pt idx="2715">
                        <c:v>42660</c:v>
                      </c:pt>
                      <c:pt idx="2716">
                        <c:v>42661</c:v>
                      </c:pt>
                      <c:pt idx="2717">
                        <c:v>42662</c:v>
                      </c:pt>
                      <c:pt idx="2718">
                        <c:v>42663</c:v>
                      </c:pt>
                      <c:pt idx="2719">
                        <c:v>42664</c:v>
                      </c:pt>
                      <c:pt idx="2720">
                        <c:v>42667</c:v>
                      </c:pt>
                      <c:pt idx="2721">
                        <c:v>42668</c:v>
                      </c:pt>
                      <c:pt idx="2722">
                        <c:v>42669</c:v>
                      </c:pt>
                      <c:pt idx="2723">
                        <c:v>42670</c:v>
                      </c:pt>
                      <c:pt idx="2724">
                        <c:v>42671</c:v>
                      </c:pt>
                      <c:pt idx="2725">
                        <c:v>42674</c:v>
                      </c:pt>
                      <c:pt idx="2726">
                        <c:v>42675</c:v>
                      </c:pt>
                      <c:pt idx="2727">
                        <c:v>42676</c:v>
                      </c:pt>
                      <c:pt idx="2728">
                        <c:v>42677</c:v>
                      </c:pt>
                      <c:pt idx="2729">
                        <c:v>42678</c:v>
                      </c:pt>
                      <c:pt idx="2730">
                        <c:v>42681</c:v>
                      </c:pt>
                      <c:pt idx="2731">
                        <c:v>42682</c:v>
                      </c:pt>
                      <c:pt idx="2732">
                        <c:v>42683</c:v>
                      </c:pt>
                      <c:pt idx="2733">
                        <c:v>42684</c:v>
                      </c:pt>
                      <c:pt idx="2734">
                        <c:v>42685</c:v>
                      </c:pt>
                      <c:pt idx="2735">
                        <c:v>42688</c:v>
                      </c:pt>
                      <c:pt idx="2736">
                        <c:v>42689</c:v>
                      </c:pt>
                      <c:pt idx="2737">
                        <c:v>42690</c:v>
                      </c:pt>
                      <c:pt idx="2738">
                        <c:v>42691</c:v>
                      </c:pt>
                      <c:pt idx="2739">
                        <c:v>42692</c:v>
                      </c:pt>
                      <c:pt idx="2740">
                        <c:v>42695</c:v>
                      </c:pt>
                      <c:pt idx="2741">
                        <c:v>42696</c:v>
                      </c:pt>
                      <c:pt idx="2742">
                        <c:v>42697</c:v>
                      </c:pt>
                      <c:pt idx="2743">
                        <c:v>42699</c:v>
                      </c:pt>
                      <c:pt idx="2744">
                        <c:v>42702</c:v>
                      </c:pt>
                      <c:pt idx="2745">
                        <c:v>42703</c:v>
                      </c:pt>
                      <c:pt idx="2746">
                        <c:v>42704</c:v>
                      </c:pt>
                      <c:pt idx="2747">
                        <c:v>42705</c:v>
                      </c:pt>
                      <c:pt idx="2748">
                        <c:v>42706</c:v>
                      </c:pt>
                      <c:pt idx="2749">
                        <c:v>42709</c:v>
                      </c:pt>
                      <c:pt idx="2750">
                        <c:v>42710</c:v>
                      </c:pt>
                      <c:pt idx="2751">
                        <c:v>42711</c:v>
                      </c:pt>
                      <c:pt idx="2752">
                        <c:v>42712</c:v>
                      </c:pt>
                      <c:pt idx="2753">
                        <c:v>42713</c:v>
                      </c:pt>
                      <c:pt idx="2754">
                        <c:v>42716</c:v>
                      </c:pt>
                      <c:pt idx="2755">
                        <c:v>42717</c:v>
                      </c:pt>
                      <c:pt idx="2756">
                        <c:v>42718</c:v>
                      </c:pt>
                      <c:pt idx="2757">
                        <c:v>42719</c:v>
                      </c:pt>
                      <c:pt idx="2758">
                        <c:v>42720</c:v>
                      </c:pt>
                      <c:pt idx="2759">
                        <c:v>42723</c:v>
                      </c:pt>
                      <c:pt idx="2760">
                        <c:v>42724</c:v>
                      </c:pt>
                      <c:pt idx="2761">
                        <c:v>42725</c:v>
                      </c:pt>
                      <c:pt idx="2762">
                        <c:v>42726</c:v>
                      </c:pt>
                      <c:pt idx="2763">
                        <c:v>42727</c:v>
                      </c:pt>
                      <c:pt idx="2764">
                        <c:v>42731</c:v>
                      </c:pt>
                      <c:pt idx="2765">
                        <c:v>42732</c:v>
                      </c:pt>
                      <c:pt idx="2766">
                        <c:v>42733</c:v>
                      </c:pt>
                      <c:pt idx="2767">
                        <c:v>42734</c:v>
                      </c:pt>
                      <c:pt idx="2768">
                        <c:v>42738</c:v>
                      </c:pt>
                      <c:pt idx="2769">
                        <c:v>42739</c:v>
                      </c:pt>
                      <c:pt idx="2770">
                        <c:v>42740</c:v>
                      </c:pt>
                      <c:pt idx="2771">
                        <c:v>42741</c:v>
                      </c:pt>
                      <c:pt idx="2772">
                        <c:v>42744</c:v>
                      </c:pt>
                      <c:pt idx="2773">
                        <c:v>42745</c:v>
                      </c:pt>
                      <c:pt idx="2774">
                        <c:v>42746</c:v>
                      </c:pt>
                      <c:pt idx="2775">
                        <c:v>42747</c:v>
                      </c:pt>
                      <c:pt idx="2776">
                        <c:v>42748</c:v>
                      </c:pt>
                      <c:pt idx="2777">
                        <c:v>42752</c:v>
                      </c:pt>
                      <c:pt idx="2778">
                        <c:v>42753</c:v>
                      </c:pt>
                      <c:pt idx="2779">
                        <c:v>42754</c:v>
                      </c:pt>
                      <c:pt idx="2780">
                        <c:v>42755</c:v>
                      </c:pt>
                      <c:pt idx="2781">
                        <c:v>42758</c:v>
                      </c:pt>
                      <c:pt idx="2782">
                        <c:v>42759</c:v>
                      </c:pt>
                      <c:pt idx="2783">
                        <c:v>42760</c:v>
                      </c:pt>
                      <c:pt idx="2784">
                        <c:v>42761</c:v>
                      </c:pt>
                      <c:pt idx="2785">
                        <c:v>42762</c:v>
                      </c:pt>
                      <c:pt idx="2786">
                        <c:v>42765</c:v>
                      </c:pt>
                      <c:pt idx="2787">
                        <c:v>42766</c:v>
                      </c:pt>
                      <c:pt idx="2788">
                        <c:v>42767</c:v>
                      </c:pt>
                      <c:pt idx="2789">
                        <c:v>42768</c:v>
                      </c:pt>
                      <c:pt idx="2790">
                        <c:v>42769</c:v>
                      </c:pt>
                      <c:pt idx="2791">
                        <c:v>42772</c:v>
                      </c:pt>
                      <c:pt idx="2792">
                        <c:v>42773</c:v>
                      </c:pt>
                      <c:pt idx="2793">
                        <c:v>42774</c:v>
                      </c:pt>
                      <c:pt idx="2794">
                        <c:v>42775</c:v>
                      </c:pt>
                      <c:pt idx="2795">
                        <c:v>42776</c:v>
                      </c:pt>
                      <c:pt idx="2796">
                        <c:v>42779</c:v>
                      </c:pt>
                      <c:pt idx="2797">
                        <c:v>42780</c:v>
                      </c:pt>
                      <c:pt idx="2798">
                        <c:v>42781</c:v>
                      </c:pt>
                      <c:pt idx="2799">
                        <c:v>42782</c:v>
                      </c:pt>
                      <c:pt idx="2800">
                        <c:v>42783</c:v>
                      </c:pt>
                      <c:pt idx="2801">
                        <c:v>42787</c:v>
                      </c:pt>
                      <c:pt idx="2802">
                        <c:v>42788</c:v>
                      </c:pt>
                      <c:pt idx="2803">
                        <c:v>42789</c:v>
                      </c:pt>
                      <c:pt idx="2804">
                        <c:v>42790</c:v>
                      </c:pt>
                      <c:pt idx="2805">
                        <c:v>42793</c:v>
                      </c:pt>
                      <c:pt idx="2806">
                        <c:v>42794</c:v>
                      </c:pt>
                      <c:pt idx="2807">
                        <c:v>42795</c:v>
                      </c:pt>
                      <c:pt idx="2808">
                        <c:v>42796</c:v>
                      </c:pt>
                      <c:pt idx="2809">
                        <c:v>42797</c:v>
                      </c:pt>
                      <c:pt idx="2810">
                        <c:v>42800</c:v>
                      </c:pt>
                      <c:pt idx="2811">
                        <c:v>42801</c:v>
                      </c:pt>
                      <c:pt idx="2812">
                        <c:v>42802</c:v>
                      </c:pt>
                      <c:pt idx="2813">
                        <c:v>42803</c:v>
                      </c:pt>
                      <c:pt idx="2814">
                        <c:v>42804</c:v>
                      </c:pt>
                      <c:pt idx="2815">
                        <c:v>42807</c:v>
                      </c:pt>
                      <c:pt idx="2816">
                        <c:v>42808</c:v>
                      </c:pt>
                      <c:pt idx="2817">
                        <c:v>42809</c:v>
                      </c:pt>
                      <c:pt idx="2818">
                        <c:v>42810</c:v>
                      </c:pt>
                      <c:pt idx="2819">
                        <c:v>42811</c:v>
                      </c:pt>
                      <c:pt idx="2820">
                        <c:v>42814</c:v>
                      </c:pt>
                      <c:pt idx="2821">
                        <c:v>42815</c:v>
                      </c:pt>
                      <c:pt idx="2822">
                        <c:v>42816</c:v>
                      </c:pt>
                      <c:pt idx="2823">
                        <c:v>42817</c:v>
                      </c:pt>
                      <c:pt idx="2824">
                        <c:v>42818</c:v>
                      </c:pt>
                      <c:pt idx="2825">
                        <c:v>42821</c:v>
                      </c:pt>
                      <c:pt idx="2826">
                        <c:v>42822</c:v>
                      </c:pt>
                      <c:pt idx="2827">
                        <c:v>42823</c:v>
                      </c:pt>
                      <c:pt idx="2828">
                        <c:v>42824</c:v>
                      </c:pt>
                      <c:pt idx="2829">
                        <c:v>42825</c:v>
                      </c:pt>
                      <c:pt idx="2830">
                        <c:v>42828</c:v>
                      </c:pt>
                      <c:pt idx="2831">
                        <c:v>42829</c:v>
                      </c:pt>
                      <c:pt idx="2832">
                        <c:v>42830</c:v>
                      </c:pt>
                      <c:pt idx="2833">
                        <c:v>42831</c:v>
                      </c:pt>
                      <c:pt idx="2834">
                        <c:v>42832</c:v>
                      </c:pt>
                      <c:pt idx="2835">
                        <c:v>42835</c:v>
                      </c:pt>
                      <c:pt idx="2836">
                        <c:v>42836</c:v>
                      </c:pt>
                      <c:pt idx="2837">
                        <c:v>42837</c:v>
                      </c:pt>
                      <c:pt idx="2838">
                        <c:v>42838</c:v>
                      </c:pt>
                      <c:pt idx="2839">
                        <c:v>42842</c:v>
                      </c:pt>
                      <c:pt idx="2840">
                        <c:v>42843</c:v>
                      </c:pt>
                      <c:pt idx="2841">
                        <c:v>42844</c:v>
                      </c:pt>
                      <c:pt idx="2842">
                        <c:v>42845</c:v>
                      </c:pt>
                      <c:pt idx="2843">
                        <c:v>42846</c:v>
                      </c:pt>
                      <c:pt idx="2844">
                        <c:v>42849</c:v>
                      </c:pt>
                      <c:pt idx="2845">
                        <c:v>42850</c:v>
                      </c:pt>
                      <c:pt idx="2846">
                        <c:v>42851</c:v>
                      </c:pt>
                      <c:pt idx="2847">
                        <c:v>42852</c:v>
                      </c:pt>
                      <c:pt idx="2848">
                        <c:v>42853</c:v>
                      </c:pt>
                      <c:pt idx="2849">
                        <c:v>42856</c:v>
                      </c:pt>
                      <c:pt idx="2850">
                        <c:v>42857</c:v>
                      </c:pt>
                      <c:pt idx="2851">
                        <c:v>42858</c:v>
                      </c:pt>
                      <c:pt idx="2852">
                        <c:v>42859</c:v>
                      </c:pt>
                      <c:pt idx="2853">
                        <c:v>42860</c:v>
                      </c:pt>
                      <c:pt idx="2854">
                        <c:v>42863</c:v>
                      </c:pt>
                      <c:pt idx="2855">
                        <c:v>42864</c:v>
                      </c:pt>
                      <c:pt idx="2856">
                        <c:v>42865</c:v>
                      </c:pt>
                      <c:pt idx="2857">
                        <c:v>42866</c:v>
                      </c:pt>
                      <c:pt idx="2858">
                        <c:v>42867</c:v>
                      </c:pt>
                      <c:pt idx="2859">
                        <c:v>42870</c:v>
                      </c:pt>
                      <c:pt idx="2860">
                        <c:v>42871</c:v>
                      </c:pt>
                      <c:pt idx="2861">
                        <c:v>42872</c:v>
                      </c:pt>
                      <c:pt idx="2862">
                        <c:v>42873</c:v>
                      </c:pt>
                      <c:pt idx="2863">
                        <c:v>42874</c:v>
                      </c:pt>
                      <c:pt idx="2864">
                        <c:v>42877</c:v>
                      </c:pt>
                      <c:pt idx="2865">
                        <c:v>42878</c:v>
                      </c:pt>
                      <c:pt idx="2866">
                        <c:v>42879</c:v>
                      </c:pt>
                      <c:pt idx="2867">
                        <c:v>42880</c:v>
                      </c:pt>
                      <c:pt idx="2868">
                        <c:v>42881</c:v>
                      </c:pt>
                      <c:pt idx="2869">
                        <c:v>42885</c:v>
                      </c:pt>
                      <c:pt idx="2870">
                        <c:v>42886</c:v>
                      </c:pt>
                      <c:pt idx="2871">
                        <c:v>42887</c:v>
                      </c:pt>
                      <c:pt idx="2872">
                        <c:v>42888</c:v>
                      </c:pt>
                      <c:pt idx="2873">
                        <c:v>42891</c:v>
                      </c:pt>
                      <c:pt idx="2874">
                        <c:v>42892</c:v>
                      </c:pt>
                      <c:pt idx="2875">
                        <c:v>42893</c:v>
                      </c:pt>
                      <c:pt idx="2876">
                        <c:v>42894</c:v>
                      </c:pt>
                      <c:pt idx="2877">
                        <c:v>42895</c:v>
                      </c:pt>
                      <c:pt idx="2878">
                        <c:v>42898</c:v>
                      </c:pt>
                      <c:pt idx="2879">
                        <c:v>42899</c:v>
                      </c:pt>
                      <c:pt idx="2880">
                        <c:v>42900</c:v>
                      </c:pt>
                      <c:pt idx="2881">
                        <c:v>42901</c:v>
                      </c:pt>
                      <c:pt idx="2882">
                        <c:v>42902</c:v>
                      </c:pt>
                      <c:pt idx="2883">
                        <c:v>42905</c:v>
                      </c:pt>
                      <c:pt idx="2884">
                        <c:v>42906</c:v>
                      </c:pt>
                      <c:pt idx="2885">
                        <c:v>42907</c:v>
                      </c:pt>
                      <c:pt idx="2886">
                        <c:v>42908</c:v>
                      </c:pt>
                      <c:pt idx="2887">
                        <c:v>42909</c:v>
                      </c:pt>
                      <c:pt idx="2888">
                        <c:v>42912</c:v>
                      </c:pt>
                      <c:pt idx="2889">
                        <c:v>42913</c:v>
                      </c:pt>
                      <c:pt idx="2890">
                        <c:v>42914</c:v>
                      </c:pt>
                      <c:pt idx="2891">
                        <c:v>42915</c:v>
                      </c:pt>
                      <c:pt idx="2892">
                        <c:v>42916</c:v>
                      </c:pt>
                      <c:pt idx="2893">
                        <c:v>42919</c:v>
                      </c:pt>
                      <c:pt idx="2894">
                        <c:v>42921</c:v>
                      </c:pt>
                      <c:pt idx="2895">
                        <c:v>42922</c:v>
                      </c:pt>
                      <c:pt idx="2896">
                        <c:v>42923</c:v>
                      </c:pt>
                      <c:pt idx="2897">
                        <c:v>42926</c:v>
                      </c:pt>
                      <c:pt idx="2898">
                        <c:v>42927</c:v>
                      </c:pt>
                      <c:pt idx="2899">
                        <c:v>42928</c:v>
                      </c:pt>
                      <c:pt idx="2900">
                        <c:v>42929</c:v>
                      </c:pt>
                      <c:pt idx="2901">
                        <c:v>42930</c:v>
                      </c:pt>
                      <c:pt idx="2902">
                        <c:v>42933</c:v>
                      </c:pt>
                      <c:pt idx="2903">
                        <c:v>42934</c:v>
                      </c:pt>
                      <c:pt idx="2904">
                        <c:v>42935</c:v>
                      </c:pt>
                      <c:pt idx="2905">
                        <c:v>42936</c:v>
                      </c:pt>
                      <c:pt idx="2906">
                        <c:v>42937</c:v>
                      </c:pt>
                      <c:pt idx="2907">
                        <c:v>42940</c:v>
                      </c:pt>
                      <c:pt idx="2908">
                        <c:v>42941</c:v>
                      </c:pt>
                      <c:pt idx="2909">
                        <c:v>42942</c:v>
                      </c:pt>
                      <c:pt idx="2910">
                        <c:v>42943</c:v>
                      </c:pt>
                      <c:pt idx="2911">
                        <c:v>42944</c:v>
                      </c:pt>
                      <c:pt idx="2912">
                        <c:v>42947</c:v>
                      </c:pt>
                      <c:pt idx="2913">
                        <c:v>42948</c:v>
                      </c:pt>
                      <c:pt idx="2914">
                        <c:v>42949</c:v>
                      </c:pt>
                      <c:pt idx="2915">
                        <c:v>42950</c:v>
                      </c:pt>
                      <c:pt idx="2916">
                        <c:v>42951</c:v>
                      </c:pt>
                      <c:pt idx="2917">
                        <c:v>42954</c:v>
                      </c:pt>
                      <c:pt idx="2918">
                        <c:v>42955</c:v>
                      </c:pt>
                      <c:pt idx="2919">
                        <c:v>42956</c:v>
                      </c:pt>
                      <c:pt idx="2920">
                        <c:v>42957</c:v>
                      </c:pt>
                      <c:pt idx="2921">
                        <c:v>42958</c:v>
                      </c:pt>
                      <c:pt idx="2922">
                        <c:v>42961</c:v>
                      </c:pt>
                      <c:pt idx="2923">
                        <c:v>42962</c:v>
                      </c:pt>
                      <c:pt idx="2924">
                        <c:v>42963</c:v>
                      </c:pt>
                      <c:pt idx="2925">
                        <c:v>42964</c:v>
                      </c:pt>
                      <c:pt idx="2926">
                        <c:v>42965</c:v>
                      </c:pt>
                      <c:pt idx="2927">
                        <c:v>42968</c:v>
                      </c:pt>
                      <c:pt idx="2928">
                        <c:v>42969</c:v>
                      </c:pt>
                      <c:pt idx="2929">
                        <c:v>42970</c:v>
                      </c:pt>
                      <c:pt idx="2930">
                        <c:v>42971</c:v>
                      </c:pt>
                      <c:pt idx="2931">
                        <c:v>42972</c:v>
                      </c:pt>
                      <c:pt idx="2932">
                        <c:v>42975</c:v>
                      </c:pt>
                      <c:pt idx="2933">
                        <c:v>42976</c:v>
                      </c:pt>
                      <c:pt idx="2934">
                        <c:v>42977</c:v>
                      </c:pt>
                      <c:pt idx="2935">
                        <c:v>42978</c:v>
                      </c:pt>
                      <c:pt idx="2936">
                        <c:v>42979</c:v>
                      </c:pt>
                      <c:pt idx="2937">
                        <c:v>42983</c:v>
                      </c:pt>
                      <c:pt idx="2938">
                        <c:v>42984</c:v>
                      </c:pt>
                      <c:pt idx="2939">
                        <c:v>42985</c:v>
                      </c:pt>
                      <c:pt idx="2940">
                        <c:v>42986</c:v>
                      </c:pt>
                      <c:pt idx="2941">
                        <c:v>42989</c:v>
                      </c:pt>
                      <c:pt idx="2942">
                        <c:v>42990</c:v>
                      </c:pt>
                      <c:pt idx="2943">
                        <c:v>42991</c:v>
                      </c:pt>
                      <c:pt idx="2944">
                        <c:v>42992</c:v>
                      </c:pt>
                      <c:pt idx="2945">
                        <c:v>42993</c:v>
                      </c:pt>
                      <c:pt idx="2946">
                        <c:v>42996</c:v>
                      </c:pt>
                      <c:pt idx="2947">
                        <c:v>42997</c:v>
                      </c:pt>
                      <c:pt idx="2948">
                        <c:v>42998</c:v>
                      </c:pt>
                      <c:pt idx="2949">
                        <c:v>42999</c:v>
                      </c:pt>
                      <c:pt idx="2950">
                        <c:v>43000</c:v>
                      </c:pt>
                      <c:pt idx="2951">
                        <c:v>43003</c:v>
                      </c:pt>
                      <c:pt idx="2952">
                        <c:v>43004</c:v>
                      </c:pt>
                      <c:pt idx="2953">
                        <c:v>43005</c:v>
                      </c:pt>
                      <c:pt idx="2954">
                        <c:v>43006</c:v>
                      </c:pt>
                      <c:pt idx="2955">
                        <c:v>43007</c:v>
                      </c:pt>
                      <c:pt idx="2956">
                        <c:v>43010</c:v>
                      </c:pt>
                      <c:pt idx="2957">
                        <c:v>43011</c:v>
                      </c:pt>
                      <c:pt idx="2958">
                        <c:v>43012</c:v>
                      </c:pt>
                      <c:pt idx="2959">
                        <c:v>43013</c:v>
                      </c:pt>
                      <c:pt idx="2960">
                        <c:v>43014</c:v>
                      </c:pt>
                      <c:pt idx="2961">
                        <c:v>43017</c:v>
                      </c:pt>
                      <c:pt idx="2962">
                        <c:v>43018</c:v>
                      </c:pt>
                      <c:pt idx="2963">
                        <c:v>43019</c:v>
                      </c:pt>
                      <c:pt idx="2964">
                        <c:v>43020</c:v>
                      </c:pt>
                      <c:pt idx="2965">
                        <c:v>43021</c:v>
                      </c:pt>
                      <c:pt idx="2966">
                        <c:v>43024</c:v>
                      </c:pt>
                      <c:pt idx="2967">
                        <c:v>43025</c:v>
                      </c:pt>
                      <c:pt idx="2968">
                        <c:v>43026</c:v>
                      </c:pt>
                      <c:pt idx="2969">
                        <c:v>43027</c:v>
                      </c:pt>
                      <c:pt idx="2970">
                        <c:v>43028</c:v>
                      </c:pt>
                      <c:pt idx="2971">
                        <c:v>43031</c:v>
                      </c:pt>
                      <c:pt idx="2972">
                        <c:v>43032</c:v>
                      </c:pt>
                      <c:pt idx="2973">
                        <c:v>43033</c:v>
                      </c:pt>
                      <c:pt idx="2974">
                        <c:v>43034</c:v>
                      </c:pt>
                      <c:pt idx="2975">
                        <c:v>43035</c:v>
                      </c:pt>
                      <c:pt idx="2976">
                        <c:v>43038</c:v>
                      </c:pt>
                      <c:pt idx="2977">
                        <c:v>43039</c:v>
                      </c:pt>
                      <c:pt idx="2978">
                        <c:v>43040</c:v>
                      </c:pt>
                      <c:pt idx="2979">
                        <c:v>43041</c:v>
                      </c:pt>
                      <c:pt idx="2980">
                        <c:v>43042</c:v>
                      </c:pt>
                      <c:pt idx="2981">
                        <c:v>43045</c:v>
                      </c:pt>
                      <c:pt idx="2982">
                        <c:v>43046</c:v>
                      </c:pt>
                      <c:pt idx="2983">
                        <c:v>43047</c:v>
                      </c:pt>
                      <c:pt idx="2984">
                        <c:v>43048</c:v>
                      </c:pt>
                      <c:pt idx="2985">
                        <c:v>43049</c:v>
                      </c:pt>
                      <c:pt idx="2986">
                        <c:v>43052</c:v>
                      </c:pt>
                      <c:pt idx="2987">
                        <c:v>43053</c:v>
                      </c:pt>
                      <c:pt idx="2988">
                        <c:v>43054</c:v>
                      </c:pt>
                      <c:pt idx="2989">
                        <c:v>43055</c:v>
                      </c:pt>
                      <c:pt idx="2990">
                        <c:v>43056</c:v>
                      </c:pt>
                      <c:pt idx="2991">
                        <c:v>43059</c:v>
                      </c:pt>
                      <c:pt idx="2992">
                        <c:v>43060</c:v>
                      </c:pt>
                      <c:pt idx="2993">
                        <c:v>43061</c:v>
                      </c:pt>
                      <c:pt idx="2994">
                        <c:v>43063</c:v>
                      </c:pt>
                      <c:pt idx="2995">
                        <c:v>43066</c:v>
                      </c:pt>
                      <c:pt idx="2996">
                        <c:v>43067</c:v>
                      </c:pt>
                      <c:pt idx="2997">
                        <c:v>43068</c:v>
                      </c:pt>
                      <c:pt idx="2998">
                        <c:v>43069</c:v>
                      </c:pt>
                      <c:pt idx="2999">
                        <c:v>43070</c:v>
                      </c:pt>
                      <c:pt idx="3000">
                        <c:v>43073</c:v>
                      </c:pt>
                      <c:pt idx="3001">
                        <c:v>43074</c:v>
                      </c:pt>
                      <c:pt idx="3002">
                        <c:v>43075</c:v>
                      </c:pt>
                      <c:pt idx="3003">
                        <c:v>43076</c:v>
                      </c:pt>
                      <c:pt idx="3004">
                        <c:v>43077</c:v>
                      </c:pt>
                      <c:pt idx="3005">
                        <c:v>43080</c:v>
                      </c:pt>
                      <c:pt idx="3006">
                        <c:v>43081</c:v>
                      </c:pt>
                      <c:pt idx="3007">
                        <c:v>43082</c:v>
                      </c:pt>
                      <c:pt idx="3008">
                        <c:v>43083</c:v>
                      </c:pt>
                      <c:pt idx="3009">
                        <c:v>43084</c:v>
                      </c:pt>
                      <c:pt idx="3010">
                        <c:v>43087</c:v>
                      </c:pt>
                      <c:pt idx="3011">
                        <c:v>43088</c:v>
                      </c:pt>
                      <c:pt idx="3012">
                        <c:v>43089</c:v>
                      </c:pt>
                      <c:pt idx="3013">
                        <c:v>43090</c:v>
                      </c:pt>
                      <c:pt idx="3014">
                        <c:v>43091</c:v>
                      </c:pt>
                      <c:pt idx="3015">
                        <c:v>43095</c:v>
                      </c:pt>
                      <c:pt idx="3016">
                        <c:v>43096</c:v>
                      </c:pt>
                      <c:pt idx="3017">
                        <c:v>43097</c:v>
                      </c:pt>
                      <c:pt idx="3018">
                        <c:v>43098</c:v>
                      </c:pt>
                      <c:pt idx="3019">
                        <c:v>43102</c:v>
                      </c:pt>
                      <c:pt idx="3020">
                        <c:v>43103</c:v>
                      </c:pt>
                      <c:pt idx="3021">
                        <c:v>43104</c:v>
                      </c:pt>
                      <c:pt idx="3022">
                        <c:v>43105</c:v>
                      </c:pt>
                      <c:pt idx="3023">
                        <c:v>43108</c:v>
                      </c:pt>
                      <c:pt idx="3024">
                        <c:v>43109</c:v>
                      </c:pt>
                      <c:pt idx="3025">
                        <c:v>43110</c:v>
                      </c:pt>
                      <c:pt idx="3026">
                        <c:v>43111</c:v>
                      </c:pt>
                      <c:pt idx="3027">
                        <c:v>43112</c:v>
                      </c:pt>
                      <c:pt idx="3028">
                        <c:v>43116</c:v>
                      </c:pt>
                      <c:pt idx="3029">
                        <c:v>43117</c:v>
                      </c:pt>
                      <c:pt idx="3030">
                        <c:v>43118</c:v>
                      </c:pt>
                      <c:pt idx="3031">
                        <c:v>43119</c:v>
                      </c:pt>
                      <c:pt idx="3032">
                        <c:v>43122</c:v>
                      </c:pt>
                      <c:pt idx="3033">
                        <c:v>43123</c:v>
                      </c:pt>
                      <c:pt idx="3034">
                        <c:v>43124</c:v>
                      </c:pt>
                      <c:pt idx="3035">
                        <c:v>43125</c:v>
                      </c:pt>
                      <c:pt idx="3036">
                        <c:v>43126</c:v>
                      </c:pt>
                      <c:pt idx="3037">
                        <c:v>43129</c:v>
                      </c:pt>
                      <c:pt idx="3038">
                        <c:v>43130</c:v>
                      </c:pt>
                      <c:pt idx="3039">
                        <c:v>43131</c:v>
                      </c:pt>
                      <c:pt idx="3040">
                        <c:v>43132</c:v>
                      </c:pt>
                      <c:pt idx="3041">
                        <c:v>43133</c:v>
                      </c:pt>
                      <c:pt idx="3042">
                        <c:v>43136</c:v>
                      </c:pt>
                      <c:pt idx="3043">
                        <c:v>43137</c:v>
                      </c:pt>
                      <c:pt idx="3044">
                        <c:v>43138</c:v>
                      </c:pt>
                      <c:pt idx="3045">
                        <c:v>43139</c:v>
                      </c:pt>
                      <c:pt idx="3046">
                        <c:v>43140</c:v>
                      </c:pt>
                      <c:pt idx="3047">
                        <c:v>43143</c:v>
                      </c:pt>
                      <c:pt idx="3048">
                        <c:v>43144</c:v>
                      </c:pt>
                      <c:pt idx="3049">
                        <c:v>43145</c:v>
                      </c:pt>
                      <c:pt idx="3050">
                        <c:v>43146</c:v>
                      </c:pt>
                      <c:pt idx="3051">
                        <c:v>43147</c:v>
                      </c:pt>
                      <c:pt idx="3052">
                        <c:v>43151</c:v>
                      </c:pt>
                      <c:pt idx="3053">
                        <c:v>43152</c:v>
                      </c:pt>
                      <c:pt idx="3054">
                        <c:v>43153</c:v>
                      </c:pt>
                      <c:pt idx="3055">
                        <c:v>43154</c:v>
                      </c:pt>
                      <c:pt idx="3056">
                        <c:v>43157</c:v>
                      </c:pt>
                      <c:pt idx="3057">
                        <c:v>43158</c:v>
                      </c:pt>
                      <c:pt idx="3058">
                        <c:v>43159</c:v>
                      </c:pt>
                      <c:pt idx="3059">
                        <c:v>43160</c:v>
                      </c:pt>
                      <c:pt idx="3060">
                        <c:v>43161</c:v>
                      </c:pt>
                      <c:pt idx="3061">
                        <c:v>43164</c:v>
                      </c:pt>
                      <c:pt idx="3062">
                        <c:v>43165</c:v>
                      </c:pt>
                      <c:pt idx="3063">
                        <c:v>43166</c:v>
                      </c:pt>
                      <c:pt idx="3064">
                        <c:v>43167</c:v>
                      </c:pt>
                      <c:pt idx="3065">
                        <c:v>43168</c:v>
                      </c:pt>
                      <c:pt idx="3066">
                        <c:v>43171</c:v>
                      </c:pt>
                      <c:pt idx="3067">
                        <c:v>43172</c:v>
                      </c:pt>
                      <c:pt idx="3068">
                        <c:v>43173</c:v>
                      </c:pt>
                      <c:pt idx="3069">
                        <c:v>43174</c:v>
                      </c:pt>
                      <c:pt idx="3070">
                        <c:v>43175</c:v>
                      </c:pt>
                      <c:pt idx="3071">
                        <c:v>43178</c:v>
                      </c:pt>
                      <c:pt idx="3072">
                        <c:v>43179</c:v>
                      </c:pt>
                      <c:pt idx="3073">
                        <c:v>43180</c:v>
                      </c:pt>
                      <c:pt idx="3074">
                        <c:v>43181</c:v>
                      </c:pt>
                      <c:pt idx="3075">
                        <c:v>43182</c:v>
                      </c:pt>
                      <c:pt idx="3076">
                        <c:v>43185</c:v>
                      </c:pt>
                      <c:pt idx="3077">
                        <c:v>43186</c:v>
                      </c:pt>
                      <c:pt idx="3078">
                        <c:v>43187</c:v>
                      </c:pt>
                      <c:pt idx="3079">
                        <c:v>43188</c:v>
                      </c:pt>
                      <c:pt idx="3080">
                        <c:v>43192</c:v>
                      </c:pt>
                      <c:pt idx="3081">
                        <c:v>43193</c:v>
                      </c:pt>
                      <c:pt idx="3082">
                        <c:v>43194</c:v>
                      </c:pt>
                      <c:pt idx="3083">
                        <c:v>43195</c:v>
                      </c:pt>
                      <c:pt idx="3084">
                        <c:v>43196</c:v>
                      </c:pt>
                      <c:pt idx="3085">
                        <c:v>43199</c:v>
                      </c:pt>
                      <c:pt idx="3086">
                        <c:v>43200</c:v>
                      </c:pt>
                      <c:pt idx="3087">
                        <c:v>43201</c:v>
                      </c:pt>
                      <c:pt idx="3088">
                        <c:v>43202</c:v>
                      </c:pt>
                      <c:pt idx="3089">
                        <c:v>43203</c:v>
                      </c:pt>
                      <c:pt idx="3090">
                        <c:v>43206</c:v>
                      </c:pt>
                      <c:pt idx="3091">
                        <c:v>43207</c:v>
                      </c:pt>
                      <c:pt idx="3092">
                        <c:v>43208</c:v>
                      </c:pt>
                      <c:pt idx="3093">
                        <c:v>43209</c:v>
                      </c:pt>
                      <c:pt idx="3094">
                        <c:v>43210</c:v>
                      </c:pt>
                      <c:pt idx="3095">
                        <c:v>43213</c:v>
                      </c:pt>
                      <c:pt idx="3096">
                        <c:v>43214</c:v>
                      </c:pt>
                      <c:pt idx="3097">
                        <c:v>43215</c:v>
                      </c:pt>
                      <c:pt idx="3098">
                        <c:v>43216</c:v>
                      </c:pt>
                      <c:pt idx="3099">
                        <c:v>43217</c:v>
                      </c:pt>
                      <c:pt idx="3100">
                        <c:v>43220</c:v>
                      </c:pt>
                      <c:pt idx="3101">
                        <c:v>43221</c:v>
                      </c:pt>
                      <c:pt idx="3102">
                        <c:v>43222</c:v>
                      </c:pt>
                      <c:pt idx="3103">
                        <c:v>43223</c:v>
                      </c:pt>
                      <c:pt idx="3104">
                        <c:v>43224</c:v>
                      </c:pt>
                      <c:pt idx="3105">
                        <c:v>43227</c:v>
                      </c:pt>
                      <c:pt idx="3106">
                        <c:v>43228</c:v>
                      </c:pt>
                      <c:pt idx="3107">
                        <c:v>43229</c:v>
                      </c:pt>
                      <c:pt idx="3108">
                        <c:v>43230</c:v>
                      </c:pt>
                      <c:pt idx="3109">
                        <c:v>43231</c:v>
                      </c:pt>
                      <c:pt idx="3110">
                        <c:v>43234</c:v>
                      </c:pt>
                      <c:pt idx="3111">
                        <c:v>43235</c:v>
                      </c:pt>
                      <c:pt idx="3112">
                        <c:v>43236</c:v>
                      </c:pt>
                      <c:pt idx="3113">
                        <c:v>43237</c:v>
                      </c:pt>
                      <c:pt idx="3114">
                        <c:v>43238</c:v>
                      </c:pt>
                      <c:pt idx="3115">
                        <c:v>43241</c:v>
                      </c:pt>
                      <c:pt idx="3116">
                        <c:v>43242</c:v>
                      </c:pt>
                      <c:pt idx="3117">
                        <c:v>43243</c:v>
                      </c:pt>
                      <c:pt idx="3118">
                        <c:v>43244</c:v>
                      </c:pt>
                      <c:pt idx="3119">
                        <c:v>43245</c:v>
                      </c:pt>
                      <c:pt idx="3120">
                        <c:v>43249</c:v>
                      </c:pt>
                      <c:pt idx="3121">
                        <c:v>43250</c:v>
                      </c:pt>
                      <c:pt idx="3122">
                        <c:v>43251</c:v>
                      </c:pt>
                      <c:pt idx="3123">
                        <c:v>43252</c:v>
                      </c:pt>
                      <c:pt idx="3124">
                        <c:v>43255</c:v>
                      </c:pt>
                      <c:pt idx="3125">
                        <c:v>43256</c:v>
                      </c:pt>
                      <c:pt idx="3126">
                        <c:v>43257</c:v>
                      </c:pt>
                      <c:pt idx="3127">
                        <c:v>43258</c:v>
                      </c:pt>
                      <c:pt idx="3128">
                        <c:v>43259</c:v>
                      </c:pt>
                      <c:pt idx="3129">
                        <c:v>43262</c:v>
                      </c:pt>
                      <c:pt idx="3130">
                        <c:v>43263</c:v>
                      </c:pt>
                      <c:pt idx="3131">
                        <c:v>43264</c:v>
                      </c:pt>
                      <c:pt idx="3132">
                        <c:v>43265</c:v>
                      </c:pt>
                      <c:pt idx="3133">
                        <c:v>43266</c:v>
                      </c:pt>
                      <c:pt idx="3134">
                        <c:v>43269</c:v>
                      </c:pt>
                      <c:pt idx="3135">
                        <c:v>43270</c:v>
                      </c:pt>
                      <c:pt idx="3136">
                        <c:v>43271</c:v>
                      </c:pt>
                      <c:pt idx="3137">
                        <c:v>43272</c:v>
                      </c:pt>
                      <c:pt idx="3138">
                        <c:v>43273</c:v>
                      </c:pt>
                      <c:pt idx="3139">
                        <c:v>43276</c:v>
                      </c:pt>
                      <c:pt idx="3140">
                        <c:v>43277</c:v>
                      </c:pt>
                      <c:pt idx="3141">
                        <c:v>43278</c:v>
                      </c:pt>
                      <c:pt idx="3142">
                        <c:v>43279</c:v>
                      </c:pt>
                      <c:pt idx="3143">
                        <c:v>43280</c:v>
                      </c:pt>
                      <c:pt idx="3144">
                        <c:v>43283</c:v>
                      </c:pt>
                      <c:pt idx="3145">
                        <c:v>43284</c:v>
                      </c:pt>
                      <c:pt idx="3146">
                        <c:v>43286</c:v>
                      </c:pt>
                      <c:pt idx="3147">
                        <c:v>43287</c:v>
                      </c:pt>
                      <c:pt idx="3148">
                        <c:v>43290</c:v>
                      </c:pt>
                      <c:pt idx="3149">
                        <c:v>43291</c:v>
                      </c:pt>
                      <c:pt idx="3150">
                        <c:v>43292</c:v>
                      </c:pt>
                      <c:pt idx="3151">
                        <c:v>43293</c:v>
                      </c:pt>
                      <c:pt idx="3152">
                        <c:v>43294</c:v>
                      </c:pt>
                      <c:pt idx="3153">
                        <c:v>43297</c:v>
                      </c:pt>
                      <c:pt idx="3154">
                        <c:v>43298</c:v>
                      </c:pt>
                      <c:pt idx="3155">
                        <c:v>43299</c:v>
                      </c:pt>
                      <c:pt idx="3156">
                        <c:v>43300</c:v>
                      </c:pt>
                      <c:pt idx="3157">
                        <c:v>43301</c:v>
                      </c:pt>
                      <c:pt idx="3158">
                        <c:v>43304</c:v>
                      </c:pt>
                      <c:pt idx="3159">
                        <c:v>43305</c:v>
                      </c:pt>
                      <c:pt idx="3160">
                        <c:v>43306</c:v>
                      </c:pt>
                      <c:pt idx="3161">
                        <c:v>43307</c:v>
                      </c:pt>
                      <c:pt idx="3162">
                        <c:v>43308</c:v>
                      </c:pt>
                      <c:pt idx="3163">
                        <c:v>43311</c:v>
                      </c:pt>
                      <c:pt idx="3164">
                        <c:v>43312</c:v>
                      </c:pt>
                      <c:pt idx="3165">
                        <c:v>43313</c:v>
                      </c:pt>
                      <c:pt idx="3166">
                        <c:v>43314</c:v>
                      </c:pt>
                      <c:pt idx="3167">
                        <c:v>43315</c:v>
                      </c:pt>
                      <c:pt idx="3168">
                        <c:v>43318</c:v>
                      </c:pt>
                      <c:pt idx="3169">
                        <c:v>43319</c:v>
                      </c:pt>
                      <c:pt idx="3170">
                        <c:v>43320</c:v>
                      </c:pt>
                      <c:pt idx="3171">
                        <c:v>43321</c:v>
                      </c:pt>
                      <c:pt idx="3172">
                        <c:v>43322</c:v>
                      </c:pt>
                      <c:pt idx="3173">
                        <c:v>43325</c:v>
                      </c:pt>
                      <c:pt idx="3174">
                        <c:v>43326</c:v>
                      </c:pt>
                      <c:pt idx="3175">
                        <c:v>43327</c:v>
                      </c:pt>
                      <c:pt idx="3176">
                        <c:v>43328</c:v>
                      </c:pt>
                      <c:pt idx="3177">
                        <c:v>43329</c:v>
                      </c:pt>
                      <c:pt idx="3178">
                        <c:v>43332</c:v>
                      </c:pt>
                      <c:pt idx="3179">
                        <c:v>43333</c:v>
                      </c:pt>
                      <c:pt idx="3180">
                        <c:v>43334</c:v>
                      </c:pt>
                      <c:pt idx="3181">
                        <c:v>43335</c:v>
                      </c:pt>
                      <c:pt idx="3182">
                        <c:v>43336</c:v>
                      </c:pt>
                      <c:pt idx="3183">
                        <c:v>43339</c:v>
                      </c:pt>
                      <c:pt idx="3184">
                        <c:v>43340</c:v>
                      </c:pt>
                      <c:pt idx="3185">
                        <c:v>43341</c:v>
                      </c:pt>
                      <c:pt idx="3186">
                        <c:v>43342</c:v>
                      </c:pt>
                      <c:pt idx="3187">
                        <c:v>43343</c:v>
                      </c:pt>
                      <c:pt idx="3188">
                        <c:v>43347</c:v>
                      </c:pt>
                      <c:pt idx="3189">
                        <c:v>43348</c:v>
                      </c:pt>
                      <c:pt idx="3190">
                        <c:v>43349</c:v>
                      </c:pt>
                      <c:pt idx="3191">
                        <c:v>43350</c:v>
                      </c:pt>
                      <c:pt idx="3192">
                        <c:v>43353</c:v>
                      </c:pt>
                      <c:pt idx="3193">
                        <c:v>43354</c:v>
                      </c:pt>
                      <c:pt idx="3194">
                        <c:v>43355</c:v>
                      </c:pt>
                      <c:pt idx="3195">
                        <c:v>43356</c:v>
                      </c:pt>
                      <c:pt idx="3196">
                        <c:v>43357</c:v>
                      </c:pt>
                      <c:pt idx="3197">
                        <c:v>43360</c:v>
                      </c:pt>
                      <c:pt idx="3198">
                        <c:v>43361</c:v>
                      </c:pt>
                      <c:pt idx="3199">
                        <c:v>43362</c:v>
                      </c:pt>
                      <c:pt idx="3200">
                        <c:v>43363</c:v>
                      </c:pt>
                      <c:pt idx="3201">
                        <c:v>43364</c:v>
                      </c:pt>
                      <c:pt idx="3202">
                        <c:v>43367</c:v>
                      </c:pt>
                      <c:pt idx="3203">
                        <c:v>43368</c:v>
                      </c:pt>
                      <c:pt idx="3204">
                        <c:v>43369</c:v>
                      </c:pt>
                      <c:pt idx="3205">
                        <c:v>43370</c:v>
                      </c:pt>
                      <c:pt idx="3206">
                        <c:v>43371</c:v>
                      </c:pt>
                      <c:pt idx="3207">
                        <c:v>43374</c:v>
                      </c:pt>
                      <c:pt idx="3208">
                        <c:v>43375</c:v>
                      </c:pt>
                      <c:pt idx="3209">
                        <c:v>43376</c:v>
                      </c:pt>
                      <c:pt idx="3210">
                        <c:v>43377</c:v>
                      </c:pt>
                      <c:pt idx="3211">
                        <c:v>43378</c:v>
                      </c:pt>
                      <c:pt idx="3212">
                        <c:v>43381</c:v>
                      </c:pt>
                      <c:pt idx="3213">
                        <c:v>43382</c:v>
                      </c:pt>
                      <c:pt idx="3214">
                        <c:v>43383</c:v>
                      </c:pt>
                      <c:pt idx="3215">
                        <c:v>43384</c:v>
                      </c:pt>
                      <c:pt idx="3216">
                        <c:v>43385</c:v>
                      </c:pt>
                      <c:pt idx="3217">
                        <c:v>43388</c:v>
                      </c:pt>
                      <c:pt idx="3218">
                        <c:v>43389</c:v>
                      </c:pt>
                      <c:pt idx="3219">
                        <c:v>43390</c:v>
                      </c:pt>
                      <c:pt idx="3220">
                        <c:v>43391</c:v>
                      </c:pt>
                      <c:pt idx="3221">
                        <c:v>43392</c:v>
                      </c:pt>
                      <c:pt idx="3222">
                        <c:v>43395</c:v>
                      </c:pt>
                      <c:pt idx="3223">
                        <c:v>43396</c:v>
                      </c:pt>
                      <c:pt idx="3224">
                        <c:v>43397</c:v>
                      </c:pt>
                      <c:pt idx="3225">
                        <c:v>43398</c:v>
                      </c:pt>
                      <c:pt idx="3226">
                        <c:v>43399</c:v>
                      </c:pt>
                      <c:pt idx="3227">
                        <c:v>43402</c:v>
                      </c:pt>
                      <c:pt idx="3228">
                        <c:v>43403</c:v>
                      </c:pt>
                      <c:pt idx="3229">
                        <c:v>43404</c:v>
                      </c:pt>
                      <c:pt idx="3230">
                        <c:v>43405</c:v>
                      </c:pt>
                      <c:pt idx="3231">
                        <c:v>43406</c:v>
                      </c:pt>
                      <c:pt idx="3232">
                        <c:v>43409</c:v>
                      </c:pt>
                      <c:pt idx="3233">
                        <c:v>43410</c:v>
                      </c:pt>
                      <c:pt idx="3234">
                        <c:v>43411</c:v>
                      </c:pt>
                      <c:pt idx="3235">
                        <c:v>43412</c:v>
                      </c:pt>
                      <c:pt idx="3236">
                        <c:v>43413</c:v>
                      </c:pt>
                      <c:pt idx="3237">
                        <c:v>43416</c:v>
                      </c:pt>
                      <c:pt idx="3238">
                        <c:v>43417</c:v>
                      </c:pt>
                      <c:pt idx="3239">
                        <c:v>43418</c:v>
                      </c:pt>
                      <c:pt idx="3240">
                        <c:v>43419</c:v>
                      </c:pt>
                      <c:pt idx="3241">
                        <c:v>43420</c:v>
                      </c:pt>
                      <c:pt idx="3242">
                        <c:v>43423</c:v>
                      </c:pt>
                      <c:pt idx="3243">
                        <c:v>43424</c:v>
                      </c:pt>
                      <c:pt idx="3244">
                        <c:v>43425</c:v>
                      </c:pt>
                      <c:pt idx="3245">
                        <c:v>43427</c:v>
                      </c:pt>
                      <c:pt idx="3246">
                        <c:v>43430</c:v>
                      </c:pt>
                      <c:pt idx="3247">
                        <c:v>43431</c:v>
                      </c:pt>
                      <c:pt idx="3248">
                        <c:v>43432</c:v>
                      </c:pt>
                      <c:pt idx="3249">
                        <c:v>43433</c:v>
                      </c:pt>
                      <c:pt idx="3250">
                        <c:v>43434</c:v>
                      </c:pt>
                      <c:pt idx="3251">
                        <c:v>43437</c:v>
                      </c:pt>
                      <c:pt idx="3252">
                        <c:v>43438</c:v>
                      </c:pt>
                      <c:pt idx="3253">
                        <c:v>43440</c:v>
                      </c:pt>
                      <c:pt idx="3254">
                        <c:v>43441</c:v>
                      </c:pt>
                      <c:pt idx="3255">
                        <c:v>43444</c:v>
                      </c:pt>
                      <c:pt idx="3256">
                        <c:v>43445</c:v>
                      </c:pt>
                      <c:pt idx="3257">
                        <c:v>43446</c:v>
                      </c:pt>
                      <c:pt idx="3258">
                        <c:v>43447</c:v>
                      </c:pt>
                      <c:pt idx="3259">
                        <c:v>43448</c:v>
                      </c:pt>
                      <c:pt idx="3260">
                        <c:v>43451</c:v>
                      </c:pt>
                      <c:pt idx="3261">
                        <c:v>43452</c:v>
                      </c:pt>
                      <c:pt idx="3262">
                        <c:v>43453</c:v>
                      </c:pt>
                      <c:pt idx="3263">
                        <c:v>43454</c:v>
                      </c:pt>
                      <c:pt idx="3264">
                        <c:v>43455</c:v>
                      </c:pt>
                      <c:pt idx="3265">
                        <c:v>43458</c:v>
                      </c:pt>
                      <c:pt idx="3266">
                        <c:v>43460</c:v>
                      </c:pt>
                      <c:pt idx="3267">
                        <c:v>43461</c:v>
                      </c:pt>
                      <c:pt idx="3268">
                        <c:v>43462</c:v>
                      </c:pt>
                      <c:pt idx="3269">
                        <c:v>43465</c:v>
                      </c:pt>
                      <c:pt idx="3270">
                        <c:v>43467</c:v>
                      </c:pt>
                      <c:pt idx="3271">
                        <c:v>43468</c:v>
                      </c:pt>
                      <c:pt idx="3272">
                        <c:v>43469</c:v>
                      </c:pt>
                      <c:pt idx="3273">
                        <c:v>43472</c:v>
                      </c:pt>
                      <c:pt idx="3274">
                        <c:v>43473</c:v>
                      </c:pt>
                      <c:pt idx="3275">
                        <c:v>43474</c:v>
                      </c:pt>
                      <c:pt idx="3276">
                        <c:v>43475</c:v>
                      </c:pt>
                      <c:pt idx="3277">
                        <c:v>43476</c:v>
                      </c:pt>
                      <c:pt idx="3278">
                        <c:v>43479</c:v>
                      </c:pt>
                      <c:pt idx="3279">
                        <c:v>43480</c:v>
                      </c:pt>
                      <c:pt idx="3280">
                        <c:v>43481</c:v>
                      </c:pt>
                      <c:pt idx="3281">
                        <c:v>43482</c:v>
                      </c:pt>
                      <c:pt idx="3282">
                        <c:v>43483</c:v>
                      </c:pt>
                      <c:pt idx="3283">
                        <c:v>43487</c:v>
                      </c:pt>
                      <c:pt idx="3284">
                        <c:v>43488</c:v>
                      </c:pt>
                      <c:pt idx="3285">
                        <c:v>43489</c:v>
                      </c:pt>
                      <c:pt idx="3286">
                        <c:v>43490</c:v>
                      </c:pt>
                      <c:pt idx="3287">
                        <c:v>43493</c:v>
                      </c:pt>
                      <c:pt idx="3288">
                        <c:v>43494</c:v>
                      </c:pt>
                      <c:pt idx="3289">
                        <c:v>43495</c:v>
                      </c:pt>
                      <c:pt idx="3290">
                        <c:v>43496</c:v>
                      </c:pt>
                      <c:pt idx="3291">
                        <c:v>43497</c:v>
                      </c:pt>
                      <c:pt idx="3292">
                        <c:v>43500</c:v>
                      </c:pt>
                      <c:pt idx="3293">
                        <c:v>43501</c:v>
                      </c:pt>
                      <c:pt idx="3294">
                        <c:v>43502</c:v>
                      </c:pt>
                      <c:pt idx="3295">
                        <c:v>43503</c:v>
                      </c:pt>
                      <c:pt idx="3296">
                        <c:v>43504</c:v>
                      </c:pt>
                      <c:pt idx="3297">
                        <c:v>43507</c:v>
                      </c:pt>
                      <c:pt idx="3298">
                        <c:v>43508</c:v>
                      </c:pt>
                      <c:pt idx="3299">
                        <c:v>43509</c:v>
                      </c:pt>
                      <c:pt idx="3300">
                        <c:v>43510</c:v>
                      </c:pt>
                      <c:pt idx="3301">
                        <c:v>43511</c:v>
                      </c:pt>
                      <c:pt idx="3302">
                        <c:v>43515</c:v>
                      </c:pt>
                      <c:pt idx="3303">
                        <c:v>43516</c:v>
                      </c:pt>
                      <c:pt idx="3304">
                        <c:v>43517</c:v>
                      </c:pt>
                      <c:pt idx="3305">
                        <c:v>43518</c:v>
                      </c:pt>
                      <c:pt idx="3306">
                        <c:v>43521</c:v>
                      </c:pt>
                      <c:pt idx="3307">
                        <c:v>43522</c:v>
                      </c:pt>
                      <c:pt idx="3308">
                        <c:v>43523</c:v>
                      </c:pt>
                      <c:pt idx="3309">
                        <c:v>43524</c:v>
                      </c:pt>
                      <c:pt idx="3310">
                        <c:v>43525</c:v>
                      </c:pt>
                      <c:pt idx="3311">
                        <c:v>43528</c:v>
                      </c:pt>
                      <c:pt idx="3312">
                        <c:v>43529</c:v>
                      </c:pt>
                      <c:pt idx="3313">
                        <c:v>43530</c:v>
                      </c:pt>
                      <c:pt idx="3314">
                        <c:v>43531</c:v>
                      </c:pt>
                      <c:pt idx="3315">
                        <c:v>43532</c:v>
                      </c:pt>
                      <c:pt idx="3316">
                        <c:v>43535</c:v>
                      </c:pt>
                      <c:pt idx="3317">
                        <c:v>43536</c:v>
                      </c:pt>
                      <c:pt idx="3318">
                        <c:v>43537</c:v>
                      </c:pt>
                      <c:pt idx="3319">
                        <c:v>43538</c:v>
                      </c:pt>
                      <c:pt idx="3320">
                        <c:v>43539</c:v>
                      </c:pt>
                      <c:pt idx="3321">
                        <c:v>43542</c:v>
                      </c:pt>
                      <c:pt idx="3322">
                        <c:v>43543</c:v>
                      </c:pt>
                      <c:pt idx="3323">
                        <c:v>43544</c:v>
                      </c:pt>
                      <c:pt idx="3324">
                        <c:v>43545</c:v>
                      </c:pt>
                      <c:pt idx="3325">
                        <c:v>43546</c:v>
                      </c:pt>
                      <c:pt idx="3326">
                        <c:v>43549</c:v>
                      </c:pt>
                      <c:pt idx="3327">
                        <c:v>43550</c:v>
                      </c:pt>
                      <c:pt idx="3328">
                        <c:v>43551</c:v>
                      </c:pt>
                      <c:pt idx="3329">
                        <c:v>43552</c:v>
                      </c:pt>
                      <c:pt idx="3330">
                        <c:v>43553</c:v>
                      </c:pt>
                      <c:pt idx="3331">
                        <c:v>43556</c:v>
                      </c:pt>
                      <c:pt idx="3332">
                        <c:v>43557</c:v>
                      </c:pt>
                      <c:pt idx="3333">
                        <c:v>43558</c:v>
                      </c:pt>
                      <c:pt idx="3334">
                        <c:v>43559</c:v>
                      </c:pt>
                      <c:pt idx="3335">
                        <c:v>43560</c:v>
                      </c:pt>
                      <c:pt idx="3336">
                        <c:v>43563</c:v>
                      </c:pt>
                      <c:pt idx="3337">
                        <c:v>43564</c:v>
                      </c:pt>
                      <c:pt idx="3338">
                        <c:v>43565</c:v>
                      </c:pt>
                      <c:pt idx="3339">
                        <c:v>43566</c:v>
                      </c:pt>
                      <c:pt idx="3340">
                        <c:v>43567</c:v>
                      </c:pt>
                      <c:pt idx="3341">
                        <c:v>43570</c:v>
                      </c:pt>
                      <c:pt idx="3342">
                        <c:v>43571</c:v>
                      </c:pt>
                      <c:pt idx="3343">
                        <c:v>43572</c:v>
                      </c:pt>
                      <c:pt idx="3344">
                        <c:v>43573</c:v>
                      </c:pt>
                      <c:pt idx="3345">
                        <c:v>43577</c:v>
                      </c:pt>
                      <c:pt idx="3346">
                        <c:v>43578</c:v>
                      </c:pt>
                      <c:pt idx="3347">
                        <c:v>43579</c:v>
                      </c:pt>
                      <c:pt idx="3348">
                        <c:v>43580</c:v>
                      </c:pt>
                      <c:pt idx="3349">
                        <c:v>43581</c:v>
                      </c:pt>
                      <c:pt idx="3350">
                        <c:v>43584</c:v>
                      </c:pt>
                      <c:pt idx="3351">
                        <c:v>43585</c:v>
                      </c:pt>
                      <c:pt idx="3352">
                        <c:v>43586</c:v>
                      </c:pt>
                      <c:pt idx="3353">
                        <c:v>43587</c:v>
                      </c:pt>
                      <c:pt idx="3354">
                        <c:v>43588</c:v>
                      </c:pt>
                      <c:pt idx="3355">
                        <c:v>43591</c:v>
                      </c:pt>
                      <c:pt idx="3356">
                        <c:v>43592</c:v>
                      </c:pt>
                      <c:pt idx="3357">
                        <c:v>43593</c:v>
                      </c:pt>
                      <c:pt idx="3358">
                        <c:v>43594</c:v>
                      </c:pt>
                      <c:pt idx="3359">
                        <c:v>43595</c:v>
                      </c:pt>
                      <c:pt idx="3360">
                        <c:v>43598</c:v>
                      </c:pt>
                      <c:pt idx="3361">
                        <c:v>43599</c:v>
                      </c:pt>
                      <c:pt idx="3362">
                        <c:v>43600</c:v>
                      </c:pt>
                      <c:pt idx="3363">
                        <c:v>43601</c:v>
                      </c:pt>
                      <c:pt idx="3364">
                        <c:v>43602</c:v>
                      </c:pt>
                      <c:pt idx="3365">
                        <c:v>43605</c:v>
                      </c:pt>
                      <c:pt idx="3366">
                        <c:v>43606</c:v>
                      </c:pt>
                      <c:pt idx="3367">
                        <c:v>43607</c:v>
                      </c:pt>
                      <c:pt idx="3368">
                        <c:v>43608</c:v>
                      </c:pt>
                      <c:pt idx="3369">
                        <c:v>43609</c:v>
                      </c:pt>
                      <c:pt idx="3370">
                        <c:v>43613</c:v>
                      </c:pt>
                      <c:pt idx="3371">
                        <c:v>43614</c:v>
                      </c:pt>
                      <c:pt idx="3372">
                        <c:v>43615</c:v>
                      </c:pt>
                      <c:pt idx="3373">
                        <c:v>43616</c:v>
                      </c:pt>
                      <c:pt idx="3374">
                        <c:v>43619</c:v>
                      </c:pt>
                      <c:pt idx="3375">
                        <c:v>43620</c:v>
                      </c:pt>
                      <c:pt idx="3376">
                        <c:v>43621</c:v>
                      </c:pt>
                      <c:pt idx="3377">
                        <c:v>43622</c:v>
                      </c:pt>
                      <c:pt idx="3378">
                        <c:v>43623</c:v>
                      </c:pt>
                      <c:pt idx="3379">
                        <c:v>43626</c:v>
                      </c:pt>
                      <c:pt idx="3380">
                        <c:v>43627</c:v>
                      </c:pt>
                      <c:pt idx="3381">
                        <c:v>43628</c:v>
                      </c:pt>
                      <c:pt idx="3382">
                        <c:v>43629</c:v>
                      </c:pt>
                      <c:pt idx="3383">
                        <c:v>43630</c:v>
                      </c:pt>
                      <c:pt idx="3384">
                        <c:v>43633</c:v>
                      </c:pt>
                      <c:pt idx="3385">
                        <c:v>43634</c:v>
                      </c:pt>
                      <c:pt idx="3386">
                        <c:v>43635</c:v>
                      </c:pt>
                      <c:pt idx="3387">
                        <c:v>43636</c:v>
                      </c:pt>
                      <c:pt idx="3388">
                        <c:v>43637</c:v>
                      </c:pt>
                      <c:pt idx="3389">
                        <c:v>43640</c:v>
                      </c:pt>
                      <c:pt idx="3390">
                        <c:v>43641</c:v>
                      </c:pt>
                      <c:pt idx="3391">
                        <c:v>43642</c:v>
                      </c:pt>
                      <c:pt idx="3392">
                        <c:v>43643</c:v>
                      </c:pt>
                      <c:pt idx="3393">
                        <c:v>43644</c:v>
                      </c:pt>
                      <c:pt idx="3394">
                        <c:v>43647</c:v>
                      </c:pt>
                      <c:pt idx="3395">
                        <c:v>43648</c:v>
                      </c:pt>
                      <c:pt idx="3396">
                        <c:v>43649</c:v>
                      </c:pt>
                      <c:pt idx="3397">
                        <c:v>43651</c:v>
                      </c:pt>
                      <c:pt idx="3398">
                        <c:v>43654</c:v>
                      </c:pt>
                      <c:pt idx="3399">
                        <c:v>43655</c:v>
                      </c:pt>
                      <c:pt idx="3400">
                        <c:v>43656</c:v>
                      </c:pt>
                      <c:pt idx="3401">
                        <c:v>43657</c:v>
                      </c:pt>
                      <c:pt idx="3402">
                        <c:v>43658</c:v>
                      </c:pt>
                      <c:pt idx="3403">
                        <c:v>43661</c:v>
                      </c:pt>
                      <c:pt idx="3404">
                        <c:v>43662</c:v>
                      </c:pt>
                      <c:pt idx="3405">
                        <c:v>43663</c:v>
                      </c:pt>
                      <c:pt idx="3406">
                        <c:v>43664</c:v>
                      </c:pt>
                      <c:pt idx="3407">
                        <c:v>43665</c:v>
                      </c:pt>
                      <c:pt idx="3408">
                        <c:v>43668</c:v>
                      </c:pt>
                      <c:pt idx="3409">
                        <c:v>43669</c:v>
                      </c:pt>
                      <c:pt idx="3410">
                        <c:v>43670</c:v>
                      </c:pt>
                      <c:pt idx="3411">
                        <c:v>43671</c:v>
                      </c:pt>
                      <c:pt idx="3412">
                        <c:v>43672</c:v>
                      </c:pt>
                      <c:pt idx="3413">
                        <c:v>43675</c:v>
                      </c:pt>
                      <c:pt idx="3414">
                        <c:v>43676</c:v>
                      </c:pt>
                      <c:pt idx="3415">
                        <c:v>43677</c:v>
                      </c:pt>
                      <c:pt idx="3416">
                        <c:v>43678</c:v>
                      </c:pt>
                      <c:pt idx="3417">
                        <c:v>43679</c:v>
                      </c:pt>
                      <c:pt idx="3418">
                        <c:v>43682</c:v>
                      </c:pt>
                      <c:pt idx="3419">
                        <c:v>43683</c:v>
                      </c:pt>
                      <c:pt idx="3420">
                        <c:v>43684</c:v>
                      </c:pt>
                      <c:pt idx="3421">
                        <c:v>43685</c:v>
                      </c:pt>
                      <c:pt idx="3422">
                        <c:v>43686</c:v>
                      </c:pt>
                      <c:pt idx="3423">
                        <c:v>43689</c:v>
                      </c:pt>
                      <c:pt idx="3424">
                        <c:v>43690</c:v>
                      </c:pt>
                      <c:pt idx="3425">
                        <c:v>43691</c:v>
                      </c:pt>
                      <c:pt idx="3426">
                        <c:v>43692</c:v>
                      </c:pt>
                      <c:pt idx="3427">
                        <c:v>43693</c:v>
                      </c:pt>
                      <c:pt idx="3428">
                        <c:v>43696</c:v>
                      </c:pt>
                      <c:pt idx="3429">
                        <c:v>43697</c:v>
                      </c:pt>
                      <c:pt idx="3430">
                        <c:v>43698</c:v>
                      </c:pt>
                      <c:pt idx="3431">
                        <c:v>43699</c:v>
                      </c:pt>
                      <c:pt idx="3432">
                        <c:v>43700</c:v>
                      </c:pt>
                      <c:pt idx="3433">
                        <c:v>43703</c:v>
                      </c:pt>
                      <c:pt idx="3434">
                        <c:v>43704</c:v>
                      </c:pt>
                      <c:pt idx="3435">
                        <c:v>43705</c:v>
                      </c:pt>
                      <c:pt idx="3436">
                        <c:v>43706</c:v>
                      </c:pt>
                      <c:pt idx="3437">
                        <c:v>43707</c:v>
                      </c:pt>
                      <c:pt idx="3438">
                        <c:v>43711</c:v>
                      </c:pt>
                      <c:pt idx="3439">
                        <c:v>43712</c:v>
                      </c:pt>
                      <c:pt idx="3440">
                        <c:v>43713</c:v>
                      </c:pt>
                      <c:pt idx="3441">
                        <c:v>43714</c:v>
                      </c:pt>
                      <c:pt idx="3442">
                        <c:v>43717</c:v>
                      </c:pt>
                      <c:pt idx="3443">
                        <c:v>43718</c:v>
                      </c:pt>
                      <c:pt idx="3444">
                        <c:v>43719</c:v>
                      </c:pt>
                      <c:pt idx="3445">
                        <c:v>43720</c:v>
                      </c:pt>
                      <c:pt idx="3446">
                        <c:v>43721</c:v>
                      </c:pt>
                      <c:pt idx="3447">
                        <c:v>43724</c:v>
                      </c:pt>
                      <c:pt idx="3448">
                        <c:v>43725</c:v>
                      </c:pt>
                      <c:pt idx="3449">
                        <c:v>43726</c:v>
                      </c:pt>
                      <c:pt idx="3450">
                        <c:v>43727</c:v>
                      </c:pt>
                      <c:pt idx="3451">
                        <c:v>43728</c:v>
                      </c:pt>
                      <c:pt idx="3452">
                        <c:v>43731</c:v>
                      </c:pt>
                      <c:pt idx="3453">
                        <c:v>43732</c:v>
                      </c:pt>
                      <c:pt idx="3454">
                        <c:v>43733</c:v>
                      </c:pt>
                      <c:pt idx="3455">
                        <c:v>43734</c:v>
                      </c:pt>
                      <c:pt idx="3456">
                        <c:v>43735</c:v>
                      </c:pt>
                      <c:pt idx="3457">
                        <c:v>43738</c:v>
                      </c:pt>
                      <c:pt idx="3458">
                        <c:v>43739</c:v>
                      </c:pt>
                      <c:pt idx="3459">
                        <c:v>43740</c:v>
                      </c:pt>
                      <c:pt idx="3460">
                        <c:v>43741</c:v>
                      </c:pt>
                      <c:pt idx="3461">
                        <c:v>43742</c:v>
                      </c:pt>
                      <c:pt idx="3462">
                        <c:v>43745</c:v>
                      </c:pt>
                      <c:pt idx="3463">
                        <c:v>43746</c:v>
                      </c:pt>
                      <c:pt idx="3464">
                        <c:v>43747</c:v>
                      </c:pt>
                      <c:pt idx="3465">
                        <c:v>43748</c:v>
                      </c:pt>
                      <c:pt idx="3466">
                        <c:v>43749</c:v>
                      </c:pt>
                      <c:pt idx="3467">
                        <c:v>43752</c:v>
                      </c:pt>
                      <c:pt idx="3468">
                        <c:v>43753</c:v>
                      </c:pt>
                      <c:pt idx="3469">
                        <c:v>43754</c:v>
                      </c:pt>
                      <c:pt idx="3470">
                        <c:v>43755</c:v>
                      </c:pt>
                      <c:pt idx="3471">
                        <c:v>43756</c:v>
                      </c:pt>
                      <c:pt idx="3472">
                        <c:v>43759</c:v>
                      </c:pt>
                      <c:pt idx="3473">
                        <c:v>43760</c:v>
                      </c:pt>
                      <c:pt idx="3474">
                        <c:v>43761</c:v>
                      </c:pt>
                      <c:pt idx="3475">
                        <c:v>43762</c:v>
                      </c:pt>
                      <c:pt idx="3476">
                        <c:v>43763</c:v>
                      </c:pt>
                      <c:pt idx="3477">
                        <c:v>43766</c:v>
                      </c:pt>
                      <c:pt idx="3478">
                        <c:v>43767</c:v>
                      </c:pt>
                      <c:pt idx="3479">
                        <c:v>43768</c:v>
                      </c:pt>
                      <c:pt idx="3480">
                        <c:v>43769</c:v>
                      </c:pt>
                      <c:pt idx="3481">
                        <c:v>43770</c:v>
                      </c:pt>
                      <c:pt idx="3482">
                        <c:v>43773</c:v>
                      </c:pt>
                      <c:pt idx="3483">
                        <c:v>43774</c:v>
                      </c:pt>
                      <c:pt idx="3484">
                        <c:v>43775</c:v>
                      </c:pt>
                      <c:pt idx="3485">
                        <c:v>43776</c:v>
                      </c:pt>
                      <c:pt idx="3486">
                        <c:v>43777</c:v>
                      </c:pt>
                      <c:pt idx="3487">
                        <c:v>43780</c:v>
                      </c:pt>
                      <c:pt idx="3488">
                        <c:v>43781</c:v>
                      </c:pt>
                      <c:pt idx="3489">
                        <c:v>43782</c:v>
                      </c:pt>
                      <c:pt idx="3490">
                        <c:v>43783</c:v>
                      </c:pt>
                      <c:pt idx="3491">
                        <c:v>43784</c:v>
                      </c:pt>
                      <c:pt idx="3492">
                        <c:v>43787</c:v>
                      </c:pt>
                      <c:pt idx="3493">
                        <c:v>43788</c:v>
                      </c:pt>
                      <c:pt idx="3494">
                        <c:v>43789</c:v>
                      </c:pt>
                      <c:pt idx="3495">
                        <c:v>43790</c:v>
                      </c:pt>
                      <c:pt idx="3496">
                        <c:v>43791</c:v>
                      </c:pt>
                      <c:pt idx="3497">
                        <c:v>43794</c:v>
                      </c:pt>
                      <c:pt idx="3498">
                        <c:v>43795</c:v>
                      </c:pt>
                      <c:pt idx="3499">
                        <c:v>43796</c:v>
                      </c:pt>
                      <c:pt idx="3500">
                        <c:v>43798</c:v>
                      </c:pt>
                      <c:pt idx="3501">
                        <c:v>43801</c:v>
                      </c:pt>
                      <c:pt idx="3502">
                        <c:v>43802</c:v>
                      </c:pt>
                      <c:pt idx="3503">
                        <c:v>43803</c:v>
                      </c:pt>
                      <c:pt idx="3504">
                        <c:v>43804</c:v>
                      </c:pt>
                      <c:pt idx="3505">
                        <c:v>43805</c:v>
                      </c:pt>
                      <c:pt idx="3506">
                        <c:v>43808</c:v>
                      </c:pt>
                      <c:pt idx="3507">
                        <c:v>43809</c:v>
                      </c:pt>
                      <c:pt idx="3508">
                        <c:v>43810</c:v>
                      </c:pt>
                      <c:pt idx="3509">
                        <c:v>43811</c:v>
                      </c:pt>
                      <c:pt idx="3510">
                        <c:v>43812</c:v>
                      </c:pt>
                      <c:pt idx="3511">
                        <c:v>43815</c:v>
                      </c:pt>
                      <c:pt idx="3512">
                        <c:v>43816</c:v>
                      </c:pt>
                      <c:pt idx="3513">
                        <c:v>43817</c:v>
                      </c:pt>
                      <c:pt idx="3514">
                        <c:v>43818</c:v>
                      </c:pt>
                      <c:pt idx="3515">
                        <c:v>43819</c:v>
                      </c:pt>
                      <c:pt idx="3516">
                        <c:v>43822</c:v>
                      </c:pt>
                      <c:pt idx="3517">
                        <c:v>43823</c:v>
                      </c:pt>
                      <c:pt idx="3518">
                        <c:v>43825</c:v>
                      </c:pt>
                      <c:pt idx="3519">
                        <c:v>43826</c:v>
                      </c:pt>
                      <c:pt idx="3520">
                        <c:v>43829</c:v>
                      </c:pt>
                      <c:pt idx="3521">
                        <c:v>43830</c:v>
                      </c:pt>
                      <c:pt idx="3522">
                        <c:v>43832</c:v>
                      </c:pt>
                      <c:pt idx="3523">
                        <c:v>43833</c:v>
                      </c:pt>
                      <c:pt idx="3524">
                        <c:v>43836</c:v>
                      </c:pt>
                      <c:pt idx="3525">
                        <c:v>43837</c:v>
                      </c:pt>
                      <c:pt idx="3526">
                        <c:v>43838</c:v>
                      </c:pt>
                      <c:pt idx="3527">
                        <c:v>43839</c:v>
                      </c:pt>
                      <c:pt idx="3528">
                        <c:v>43840</c:v>
                      </c:pt>
                      <c:pt idx="3529">
                        <c:v>43843</c:v>
                      </c:pt>
                      <c:pt idx="3530">
                        <c:v>43844</c:v>
                      </c:pt>
                      <c:pt idx="3531">
                        <c:v>43845</c:v>
                      </c:pt>
                      <c:pt idx="3532">
                        <c:v>43846</c:v>
                      </c:pt>
                      <c:pt idx="3533">
                        <c:v>43847</c:v>
                      </c:pt>
                      <c:pt idx="3534">
                        <c:v>43851</c:v>
                      </c:pt>
                      <c:pt idx="3535">
                        <c:v>43852</c:v>
                      </c:pt>
                      <c:pt idx="3536">
                        <c:v>43853</c:v>
                      </c:pt>
                      <c:pt idx="3537">
                        <c:v>43854</c:v>
                      </c:pt>
                      <c:pt idx="3538">
                        <c:v>43857</c:v>
                      </c:pt>
                      <c:pt idx="3539">
                        <c:v>43858</c:v>
                      </c:pt>
                      <c:pt idx="3540">
                        <c:v>43859</c:v>
                      </c:pt>
                      <c:pt idx="3541">
                        <c:v>43860</c:v>
                      </c:pt>
                      <c:pt idx="3542">
                        <c:v>43861</c:v>
                      </c:pt>
                      <c:pt idx="3543">
                        <c:v>43864</c:v>
                      </c:pt>
                      <c:pt idx="3544">
                        <c:v>43865</c:v>
                      </c:pt>
                      <c:pt idx="3545">
                        <c:v>43866</c:v>
                      </c:pt>
                      <c:pt idx="3546">
                        <c:v>43867</c:v>
                      </c:pt>
                      <c:pt idx="3547">
                        <c:v>43868</c:v>
                      </c:pt>
                      <c:pt idx="3548">
                        <c:v>43871</c:v>
                      </c:pt>
                      <c:pt idx="3549">
                        <c:v>43872</c:v>
                      </c:pt>
                      <c:pt idx="3550">
                        <c:v>43873</c:v>
                      </c:pt>
                      <c:pt idx="3551">
                        <c:v>43874</c:v>
                      </c:pt>
                      <c:pt idx="3552">
                        <c:v>43875</c:v>
                      </c:pt>
                      <c:pt idx="3553">
                        <c:v>43879</c:v>
                      </c:pt>
                      <c:pt idx="3554">
                        <c:v>43880</c:v>
                      </c:pt>
                      <c:pt idx="3555">
                        <c:v>43881</c:v>
                      </c:pt>
                      <c:pt idx="3556">
                        <c:v>43882</c:v>
                      </c:pt>
                      <c:pt idx="3557">
                        <c:v>43885</c:v>
                      </c:pt>
                      <c:pt idx="3558">
                        <c:v>43886</c:v>
                      </c:pt>
                      <c:pt idx="3559">
                        <c:v>43887</c:v>
                      </c:pt>
                      <c:pt idx="3560">
                        <c:v>43888</c:v>
                      </c:pt>
                      <c:pt idx="3561">
                        <c:v>43889</c:v>
                      </c:pt>
                      <c:pt idx="3562">
                        <c:v>43892</c:v>
                      </c:pt>
                      <c:pt idx="3563">
                        <c:v>43893</c:v>
                      </c:pt>
                      <c:pt idx="3564">
                        <c:v>43894</c:v>
                      </c:pt>
                      <c:pt idx="3565">
                        <c:v>43895</c:v>
                      </c:pt>
                      <c:pt idx="3566">
                        <c:v>43896</c:v>
                      </c:pt>
                      <c:pt idx="3567">
                        <c:v>43899</c:v>
                      </c:pt>
                      <c:pt idx="3568">
                        <c:v>43900</c:v>
                      </c:pt>
                      <c:pt idx="3569">
                        <c:v>43901</c:v>
                      </c:pt>
                      <c:pt idx="3570">
                        <c:v>43902</c:v>
                      </c:pt>
                      <c:pt idx="3571">
                        <c:v>43903</c:v>
                      </c:pt>
                      <c:pt idx="3572">
                        <c:v>43906</c:v>
                      </c:pt>
                      <c:pt idx="3573">
                        <c:v>43907</c:v>
                      </c:pt>
                      <c:pt idx="3574">
                        <c:v>43908</c:v>
                      </c:pt>
                      <c:pt idx="3575">
                        <c:v>43909</c:v>
                      </c:pt>
                      <c:pt idx="3576">
                        <c:v>43910</c:v>
                      </c:pt>
                      <c:pt idx="3577">
                        <c:v>43913</c:v>
                      </c:pt>
                      <c:pt idx="3578">
                        <c:v>43914</c:v>
                      </c:pt>
                      <c:pt idx="3579">
                        <c:v>43915</c:v>
                      </c:pt>
                      <c:pt idx="3580">
                        <c:v>43916</c:v>
                      </c:pt>
                      <c:pt idx="3581">
                        <c:v>43917</c:v>
                      </c:pt>
                      <c:pt idx="3582">
                        <c:v>43920</c:v>
                      </c:pt>
                      <c:pt idx="3583">
                        <c:v>43921</c:v>
                      </c:pt>
                      <c:pt idx="3584">
                        <c:v>43922</c:v>
                      </c:pt>
                      <c:pt idx="3585">
                        <c:v>43923</c:v>
                      </c:pt>
                      <c:pt idx="3586">
                        <c:v>43924</c:v>
                      </c:pt>
                      <c:pt idx="3587">
                        <c:v>43927</c:v>
                      </c:pt>
                      <c:pt idx="3588">
                        <c:v>43928</c:v>
                      </c:pt>
                      <c:pt idx="3589">
                        <c:v>43929</c:v>
                      </c:pt>
                      <c:pt idx="3590">
                        <c:v>43930</c:v>
                      </c:pt>
                      <c:pt idx="3591">
                        <c:v>43934</c:v>
                      </c:pt>
                      <c:pt idx="3592">
                        <c:v>43935</c:v>
                      </c:pt>
                      <c:pt idx="3593">
                        <c:v>43936</c:v>
                      </c:pt>
                      <c:pt idx="3594">
                        <c:v>43937</c:v>
                      </c:pt>
                      <c:pt idx="3595">
                        <c:v>43938</c:v>
                      </c:pt>
                      <c:pt idx="3596">
                        <c:v>43941</c:v>
                      </c:pt>
                      <c:pt idx="3597">
                        <c:v>43942</c:v>
                      </c:pt>
                      <c:pt idx="3598">
                        <c:v>43943</c:v>
                      </c:pt>
                      <c:pt idx="3599">
                        <c:v>43944</c:v>
                      </c:pt>
                      <c:pt idx="3600">
                        <c:v>43945</c:v>
                      </c:pt>
                      <c:pt idx="3601">
                        <c:v>43948</c:v>
                      </c:pt>
                      <c:pt idx="3602">
                        <c:v>43949</c:v>
                      </c:pt>
                      <c:pt idx="3603">
                        <c:v>43950</c:v>
                      </c:pt>
                      <c:pt idx="3604">
                        <c:v>43951</c:v>
                      </c:pt>
                      <c:pt idx="3605">
                        <c:v>43952</c:v>
                      </c:pt>
                      <c:pt idx="3606">
                        <c:v>43955</c:v>
                      </c:pt>
                      <c:pt idx="3607">
                        <c:v>43956</c:v>
                      </c:pt>
                      <c:pt idx="3608">
                        <c:v>43957</c:v>
                      </c:pt>
                      <c:pt idx="3609">
                        <c:v>43958</c:v>
                      </c:pt>
                      <c:pt idx="3610">
                        <c:v>43959</c:v>
                      </c:pt>
                      <c:pt idx="3611">
                        <c:v>43962</c:v>
                      </c:pt>
                      <c:pt idx="3612">
                        <c:v>43963</c:v>
                      </c:pt>
                      <c:pt idx="3613">
                        <c:v>43964</c:v>
                      </c:pt>
                      <c:pt idx="3614">
                        <c:v>43965</c:v>
                      </c:pt>
                      <c:pt idx="3615">
                        <c:v>43966</c:v>
                      </c:pt>
                      <c:pt idx="3616">
                        <c:v>43969</c:v>
                      </c:pt>
                      <c:pt idx="3617">
                        <c:v>43970</c:v>
                      </c:pt>
                      <c:pt idx="3618">
                        <c:v>43971</c:v>
                      </c:pt>
                      <c:pt idx="3619">
                        <c:v>43972</c:v>
                      </c:pt>
                      <c:pt idx="3620">
                        <c:v>43973</c:v>
                      </c:pt>
                      <c:pt idx="3621">
                        <c:v>43977</c:v>
                      </c:pt>
                      <c:pt idx="3622">
                        <c:v>43978</c:v>
                      </c:pt>
                      <c:pt idx="3623">
                        <c:v>43979</c:v>
                      </c:pt>
                      <c:pt idx="3624">
                        <c:v>43980</c:v>
                      </c:pt>
                      <c:pt idx="3625">
                        <c:v>43983</c:v>
                      </c:pt>
                      <c:pt idx="3626">
                        <c:v>43984</c:v>
                      </c:pt>
                      <c:pt idx="3627">
                        <c:v>43985</c:v>
                      </c:pt>
                      <c:pt idx="3628">
                        <c:v>43986</c:v>
                      </c:pt>
                      <c:pt idx="3629">
                        <c:v>43987</c:v>
                      </c:pt>
                      <c:pt idx="3630">
                        <c:v>43990</c:v>
                      </c:pt>
                      <c:pt idx="3631">
                        <c:v>43991</c:v>
                      </c:pt>
                      <c:pt idx="3632">
                        <c:v>43992</c:v>
                      </c:pt>
                      <c:pt idx="3633">
                        <c:v>43993</c:v>
                      </c:pt>
                      <c:pt idx="3634">
                        <c:v>43994</c:v>
                      </c:pt>
                      <c:pt idx="3635">
                        <c:v>43997</c:v>
                      </c:pt>
                      <c:pt idx="3636">
                        <c:v>43998</c:v>
                      </c:pt>
                      <c:pt idx="3637">
                        <c:v>43999</c:v>
                      </c:pt>
                      <c:pt idx="3638">
                        <c:v>44000</c:v>
                      </c:pt>
                      <c:pt idx="3639">
                        <c:v>44001</c:v>
                      </c:pt>
                      <c:pt idx="3640">
                        <c:v>44004</c:v>
                      </c:pt>
                      <c:pt idx="3641">
                        <c:v>44005</c:v>
                      </c:pt>
                      <c:pt idx="3642">
                        <c:v>44006</c:v>
                      </c:pt>
                      <c:pt idx="3643">
                        <c:v>44007</c:v>
                      </c:pt>
                      <c:pt idx="3644">
                        <c:v>44008</c:v>
                      </c:pt>
                      <c:pt idx="3645">
                        <c:v>44011</c:v>
                      </c:pt>
                      <c:pt idx="3646">
                        <c:v>44012</c:v>
                      </c:pt>
                      <c:pt idx="3647">
                        <c:v>44013</c:v>
                      </c:pt>
                      <c:pt idx="3648">
                        <c:v>44014</c:v>
                      </c:pt>
                      <c:pt idx="3649">
                        <c:v>44018</c:v>
                      </c:pt>
                      <c:pt idx="3650">
                        <c:v>44019</c:v>
                      </c:pt>
                      <c:pt idx="3651">
                        <c:v>44020</c:v>
                      </c:pt>
                      <c:pt idx="3652">
                        <c:v>44021</c:v>
                      </c:pt>
                      <c:pt idx="3653">
                        <c:v>44022</c:v>
                      </c:pt>
                      <c:pt idx="3654">
                        <c:v>44025</c:v>
                      </c:pt>
                      <c:pt idx="3655">
                        <c:v>44026</c:v>
                      </c:pt>
                      <c:pt idx="3656">
                        <c:v>44027</c:v>
                      </c:pt>
                      <c:pt idx="3657">
                        <c:v>44028</c:v>
                      </c:pt>
                      <c:pt idx="3658">
                        <c:v>44029</c:v>
                      </c:pt>
                      <c:pt idx="3659">
                        <c:v>44032</c:v>
                      </c:pt>
                      <c:pt idx="3660">
                        <c:v>44033</c:v>
                      </c:pt>
                      <c:pt idx="3661">
                        <c:v>44034</c:v>
                      </c:pt>
                      <c:pt idx="3662">
                        <c:v>44035</c:v>
                      </c:pt>
                      <c:pt idx="3663">
                        <c:v>44036</c:v>
                      </c:pt>
                      <c:pt idx="3664">
                        <c:v>44039</c:v>
                      </c:pt>
                      <c:pt idx="3665">
                        <c:v>44040</c:v>
                      </c:pt>
                      <c:pt idx="3666">
                        <c:v>44041</c:v>
                      </c:pt>
                      <c:pt idx="3667">
                        <c:v>44042</c:v>
                      </c:pt>
                      <c:pt idx="3668">
                        <c:v>44043</c:v>
                      </c:pt>
                      <c:pt idx="3669">
                        <c:v>44046</c:v>
                      </c:pt>
                      <c:pt idx="3670">
                        <c:v>44047</c:v>
                      </c:pt>
                      <c:pt idx="3671">
                        <c:v>44048</c:v>
                      </c:pt>
                      <c:pt idx="3672">
                        <c:v>44049</c:v>
                      </c:pt>
                      <c:pt idx="3673">
                        <c:v>44050</c:v>
                      </c:pt>
                      <c:pt idx="3674">
                        <c:v>44053</c:v>
                      </c:pt>
                      <c:pt idx="3675">
                        <c:v>44054</c:v>
                      </c:pt>
                      <c:pt idx="3676">
                        <c:v>44055</c:v>
                      </c:pt>
                      <c:pt idx="3677">
                        <c:v>44056</c:v>
                      </c:pt>
                      <c:pt idx="3678">
                        <c:v>44057</c:v>
                      </c:pt>
                      <c:pt idx="3679">
                        <c:v>44060</c:v>
                      </c:pt>
                      <c:pt idx="3680">
                        <c:v>44061</c:v>
                      </c:pt>
                      <c:pt idx="3681">
                        <c:v>44062</c:v>
                      </c:pt>
                      <c:pt idx="3682">
                        <c:v>44063</c:v>
                      </c:pt>
                      <c:pt idx="3683">
                        <c:v>44064</c:v>
                      </c:pt>
                      <c:pt idx="3684">
                        <c:v>44067</c:v>
                      </c:pt>
                      <c:pt idx="3685">
                        <c:v>44068</c:v>
                      </c:pt>
                      <c:pt idx="3686">
                        <c:v>44069</c:v>
                      </c:pt>
                      <c:pt idx="3687">
                        <c:v>44070</c:v>
                      </c:pt>
                      <c:pt idx="3688">
                        <c:v>44071</c:v>
                      </c:pt>
                      <c:pt idx="3689">
                        <c:v>44074</c:v>
                      </c:pt>
                      <c:pt idx="3690">
                        <c:v>44075</c:v>
                      </c:pt>
                      <c:pt idx="3691">
                        <c:v>44076</c:v>
                      </c:pt>
                      <c:pt idx="3692">
                        <c:v>44077</c:v>
                      </c:pt>
                      <c:pt idx="3693">
                        <c:v>44078</c:v>
                      </c:pt>
                      <c:pt idx="3694">
                        <c:v>44082</c:v>
                      </c:pt>
                      <c:pt idx="3695">
                        <c:v>44083</c:v>
                      </c:pt>
                      <c:pt idx="3696">
                        <c:v>44084</c:v>
                      </c:pt>
                      <c:pt idx="3697">
                        <c:v>44085</c:v>
                      </c:pt>
                      <c:pt idx="3698">
                        <c:v>44088</c:v>
                      </c:pt>
                      <c:pt idx="3699">
                        <c:v>44089</c:v>
                      </c:pt>
                      <c:pt idx="3700">
                        <c:v>44090</c:v>
                      </c:pt>
                      <c:pt idx="3701">
                        <c:v>44091</c:v>
                      </c:pt>
                      <c:pt idx="3702">
                        <c:v>44092</c:v>
                      </c:pt>
                      <c:pt idx="3703">
                        <c:v>44095</c:v>
                      </c:pt>
                      <c:pt idx="3704">
                        <c:v>44096</c:v>
                      </c:pt>
                      <c:pt idx="3705">
                        <c:v>44097</c:v>
                      </c:pt>
                      <c:pt idx="3706">
                        <c:v>44098</c:v>
                      </c:pt>
                      <c:pt idx="3707">
                        <c:v>44099</c:v>
                      </c:pt>
                      <c:pt idx="3708">
                        <c:v>44102</c:v>
                      </c:pt>
                      <c:pt idx="3709">
                        <c:v>44103</c:v>
                      </c:pt>
                      <c:pt idx="3710">
                        <c:v>44104</c:v>
                      </c:pt>
                      <c:pt idx="3711">
                        <c:v>44105</c:v>
                      </c:pt>
                      <c:pt idx="3712">
                        <c:v>44106</c:v>
                      </c:pt>
                      <c:pt idx="3713">
                        <c:v>44109</c:v>
                      </c:pt>
                      <c:pt idx="3714">
                        <c:v>44110</c:v>
                      </c:pt>
                      <c:pt idx="3715">
                        <c:v>44111</c:v>
                      </c:pt>
                      <c:pt idx="3716">
                        <c:v>44112</c:v>
                      </c:pt>
                      <c:pt idx="3717">
                        <c:v>44113</c:v>
                      </c:pt>
                      <c:pt idx="3718">
                        <c:v>44116</c:v>
                      </c:pt>
                      <c:pt idx="3719">
                        <c:v>44117</c:v>
                      </c:pt>
                      <c:pt idx="3720">
                        <c:v>#N/A</c:v>
                      </c:pt>
                      <c:pt idx="3721">
                        <c:v>#N/A</c:v>
                      </c:pt>
                      <c:pt idx="3722">
                        <c:v>#N/A</c:v>
                      </c:pt>
                      <c:pt idx="3723">
                        <c:v>#N/A</c:v>
                      </c:pt>
                      <c:pt idx="3724">
                        <c:v>#N/A</c:v>
                      </c:pt>
                      <c:pt idx="3725">
                        <c:v>#N/A</c:v>
                      </c:pt>
                      <c:pt idx="3726">
                        <c:v>#N/A</c:v>
                      </c:pt>
                      <c:pt idx="3727">
                        <c:v>#N/A</c:v>
                      </c:pt>
                      <c:pt idx="3728">
                        <c:v>#N/A</c:v>
                      </c:pt>
                      <c:pt idx="3729">
                        <c:v>#N/A</c:v>
                      </c:pt>
                      <c:pt idx="3730">
                        <c:v>#N/A</c:v>
                      </c:pt>
                      <c:pt idx="3731">
                        <c:v>#N/A</c:v>
                      </c:pt>
                      <c:pt idx="3732">
                        <c:v>#N/A</c:v>
                      </c:pt>
                      <c:pt idx="3733">
                        <c:v>#N/A</c:v>
                      </c:pt>
                      <c:pt idx="3734">
                        <c:v>#N/A</c:v>
                      </c:pt>
                      <c:pt idx="3735">
                        <c:v>#N/A</c:v>
                      </c:pt>
                      <c:pt idx="3736">
                        <c:v>#N/A</c:v>
                      </c:pt>
                      <c:pt idx="3737">
                        <c:v>#N/A</c:v>
                      </c:pt>
                      <c:pt idx="3738">
                        <c:v>#N/A</c:v>
                      </c:pt>
                      <c:pt idx="3739">
                        <c:v>#N/A</c:v>
                      </c:pt>
                      <c:pt idx="3740">
                        <c:v>#N/A</c:v>
                      </c:pt>
                      <c:pt idx="3741">
                        <c:v>#N/A</c:v>
                      </c:pt>
                      <c:pt idx="3742">
                        <c:v>#N/A</c:v>
                      </c:pt>
                      <c:pt idx="3743">
                        <c:v>#N/A</c:v>
                      </c:pt>
                      <c:pt idx="3744">
                        <c:v>#N/A</c:v>
                      </c:pt>
                      <c:pt idx="3745">
                        <c:v>#N/A</c:v>
                      </c:pt>
                      <c:pt idx="3746">
                        <c:v>#N/A</c:v>
                      </c:pt>
                      <c:pt idx="3747">
                        <c:v>#N/A</c:v>
                      </c:pt>
                      <c:pt idx="3748">
                        <c:v>#N/A</c:v>
                      </c:pt>
                      <c:pt idx="3749">
                        <c:v>#N/A</c:v>
                      </c:pt>
                      <c:pt idx="3750">
                        <c:v>#N/A</c:v>
                      </c:pt>
                      <c:pt idx="3751">
                        <c:v>#N/A</c:v>
                      </c:pt>
                      <c:pt idx="3752">
                        <c:v>#N/A</c:v>
                      </c:pt>
                      <c:pt idx="3753">
                        <c:v>#N/A</c:v>
                      </c:pt>
                      <c:pt idx="3754">
                        <c:v>#N/A</c:v>
                      </c:pt>
                      <c:pt idx="3755">
                        <c:v>#N/A</c:v>
                      </c:pt>
                      <c:pt idx="3756">
                        <c:v>#N/A</c:v>
                      </c:pt>
                      <c:pt idx="3757">
                        <c:v>#N/A</c:v>
                      </c:pt>
                      <c:pt idx="3758">
                        <c:v>#N/A</c:v>
                      </c:pt>
                      <c:pt idx="3759">
                        <c:v>#N/A</c:v>
                      </c:pt>
                      <c:pt idx="3760">
                        <c:v>#N/A</c:v>
                      </c:pt>
                      <c:pt idx="3761">
                        <c:v>#N/A</c:v>
                      </c:pt>
                      <c:pt idx="3762">
                        <c:v>#N/A</c:v>
                      </c:pt>
                      <c:pt idx="3763">
                        <c:v>#N/A</c:v>
                      </c:pt>
                      <c:pt idx="3764">
                        <c:v>#N/A</c:v>
                      </c:pt>
                      <c:pt idx="3765">
                        <c:v>#N/A</c:v>
                      </c:pt>
                      <c:pt idx="3766">
                        <c:v>#N/A</c:v>
                      </c:pt>
                      <c:pt idx="3767">
                        <c:v>#N/A</c:v>
                      </c:pt>
                      <c:pt idx="3768">
                        <c:v>#N/A</c:v>
                      </c:pt>
                      <c:pt idx="3769">
                        <c:v>#N/A</c:v>
                      </c:pt>
                      <c:pt idx="3770">
                        <c:v>#N/A</c:v>
                      </c:pt>
                      <c:pt idx="3771">
                        <c:v>#N/A</c:v>
                      </c:pt>
                      <c:pt idx="3772">
                        <c:v>#N/A</c:v>
                      </c:pt>
                      <c:pt idx="3773">
                        <c:v>#N/A</c:v>
                      </c:pt>
                      <c:pt idx="3774">
                        <c:v>#N/A</c:v>
                      </c:pt>
                      <c:pt idx="3775">
                        <c:v>#N/A</c:v>
                      </c:pt>
                      <c:pt idx="3776">
                        <c:v>#N/A</c:v>
                      </c:pt>
                      <c:pt idx="3777">
                        <c:v>#N/A</c:v>
                      </c:pt>
                      <c:pt idx="3778">
                        <c:v>#N/A</c:v>
                      </c:pt>
                      <c:pt idx="3779">
                        <c:v>#N/A</c:v>
                      </c:pt>
                      <c:pt idx="3780">
                        <c:v>#N/A</c:v>
                      </c:pt>
                      <c:pt idx="3781">
                        <c:v>#N/A</c:v>
                      </c:pt>
                      <c:pt idx="3782">
                        <c:v>#N/A</c:v>
                      </c:pt>
                      <c:pt idx="3783">
                        <c:v>#N/A</c:v>
                      </c:pt>
                      <c:pt idx="3784">
                        <c:v>#N/A</c:v>
                      </c:pt>
                      <c:pt idx="3785">
                        <c:v>#N/A</c:v>
                      </c:pt>
                      <c:pt idx="3786">
                        <c:v>#N/A</c:v>
                      </c:pt>
                      <c:pt idx="3787">
                        <c:v>#N/A</c:v>
                      </c:pt>
                      <c:pt idx="3788">
                        <c:v>#N/A</c:v>
                      </c:pt>
                      <c:pt idx="3789">
                        <c:v>#N/A</c:v>
                      </c:pt>
                      <c:pt idx="3790">
                        <c:v>#N/A</c:v>
                      </c:pt>
                      <c:pt idx="3791">
                        <c:v>#N/A</c:v>
                      </c:pt>
                      <c:pt idx="3792">
                        <c:v>#N/A</c:v>
                      </c:pt>
                      <c:pt idx="3793">
                        <c:v>#N/A</c:v>
                      </c:pt>
                      <c:pt idx="3794">
                        <c:v>#N/A</c:v>
                      </c:pt>
                      <c:pt idx="3795">
                        <c:v>#N/A</c:v>
                      </c:pt>
                      <c:pt idx="3796">
                        <c:v>#N/A</c:v>
                      </c:pt>
                      <c:pt idx="3797">
                        <c:v>#N/A</c:v>
                      </c:pt>
                      <c:pt idx="3798">
                        <c:v>#N/A</c:v>
                      </c:pt>
                      <c:pt idx="3799">
                        <c:v>#N/A</c:v>
                      </c:pt>
                      <c:pt idx="3800">
                        <c:v>#N/A</c:v>
                      </c:pt>
                      <c:pt idx="3801">
                        <c:v>#N/A</c:v>
                      </c:pt>
                      <c:pt idx="3802">
                        <c:v>#N/A</c:v>
                      </c:pt>
                      <c:pt idx="3803">
                        <c:v>#N/A</c:v>
                      </c:pt>
                      <c:pt idx="3804">
                        <c:v>#N/A</c:v>
                      </c:pt>
                      <c:pt idx="3805">
                        <c:v>#N/A</c:v>
                      </c:pt>
                      <c:pt idx="3806">
                        <c:v>#N/A</c:v>
                      </c:pt>
                      <c:pt idx="3807">
                        <c:v>#N/A</c:v>
                      </c:pt>
                      <c:pt idx="3808">
                        <c:v>#N/A</c:v>
                      </c:pt>
                      <c:pt idx="3809">
                        <c:v>#N/A</c:v>
                      </c:pt>
                      <c:pt idx="3810">
                        <c:v>#N/A</c:v>
                      </c:pt>
                      <c:pt idx="3811">
                        <c:v>#N/A</c:v>
                      </c:pt>
                      <c:pt idx="3812">
                        <c:v>#N/A</c:v>
                      </c:pt>
                      <c:pt idx="3813">
                        <c:v>#N/A</c:v>
                      </c:pt>
                      <c:pt idx="3814">
                        <c:v>#N/A</c:v>
                      </c:pt>
                      <c:pt idx="3815">
                        <c:v>#N/A</c:v>
                      </c:pt>
                      <c:pt idx="3816">
                        <c:v>#N/A</c:v>
                      </c:pt>
                      <c:pt idx="3817">
                        <c:v>#N/A</c:v>
                      </c:pt>
                      <c:pt idx="3818">
                        <c:v>#N/A</c:v>
                      </c:pt>
                      <c:pt idx="3819">
                        <c:v>#N/A</c:v>
                      </c:pt>
                      <c:pt idx="3820">
                        <c:v>#N/A</c:v>
                      </c:pt>
                      <c:pt idx="3821">
                        <c:v>#N/A</c:v>
                      </c:pt>
                      <c:pt idx="3822">
                        <c:v>#N/A</c:v>
                      </c:pt>
                      <c:pt idx="3823">
                        <c:v>#N/A</c:v>
                      </c:pt>
                      <c:pt idx="3824">
                        <c:v>#N/A</c:v>
                      </c:pt>
                      <c:pt idx="3825">
                        <c:v>#N/A</c:v>
                      </c:pt>
                      <c:pt idx="3826">
                        <c:v>#N/A</c:v>
                      </c:pt>
                      <c:pt idx="3827">
                        <c:v>#N/A</c:v>
                      </c:pt>
                      <c:pt idx="3828">
                        <c:v>#N/A</c:v>
                      </c:pt>
                      <c:pt idx="3829">
                        <c:v>#N/A</c:v>
                      </c:pt>
                      <c:pt idx="3830">
                        <c:v>#N/A</c:v>
                      </c:pt>
                      <c:pt idx="3831">
                        <c:v>#N/A</c:v>
                      </c:pt>
                      <c:pt idx="3832">
                        <c:v>#N/A</c:v>
                      </c:pt>
                      <c:pt idx="3833">
                        <c:v>#N/A</c:v>
                      </c:pt>
                      <c:pt idx="3834">
                        <c:v>#N/A</c:v>
                      </c:pt>
                      <c:pt idx="3835">
                        <c:v>#N/A</c:v>
                      </c:pt>
                      <c:pt idx="3836">
                        <c:v>#N/A</c:v>
                      </c:pt>
                      <c:pt idx="3837">
                        <c:v>#N/A</c:v>
                      </c:pt>
                      <c:pt idx="3838">
                        <c:v>#N/A</c:v>
                      </c:pt>
                      <c:pt idx="3839">
                        <c:v>#N/A</c:v>
                      </c:pt>
                      <c:pt idx="3840">
                        <c:v>#N/A</c:v>
                      </c:pt>
                      <c:pt idx="3841">
                        <c:v>#N/A</c:v>
                      </c:pt>
                      <c:pt idx="3842">
                        <c:v>#N/A</c:v>
                      </c:pt>
                      <c:pt idx="3843">
                        <c:v>#N/A</c:v>
                      </c:pt>
                      <c:pt idx="3844">
                        <c:v>#N/A</c:v>
                      </c:pt>
                      <c:pt idx="3845">
                        <c:v>#N/A</c:v>
                      </c:pt>
                      <c:pt idx="3846">
                        <c:v>#N/A</c:v>
                      </c:pt>
                      <c:pt idx="3847">
                        <c:v>#N/A</c:v>
                      </c:pt>
                      <c:pt idx="3848">
                        <c:v>#N/A</c:v>
                      </c:pt>
                      <c:pt idx="3849">
                        <c:v>#N/A</c:v>
                      </c:pt>
                      <c:pt idx="3850">
                        <c:v>#N/A</c:v>
                      </c:pt>
                      <c:pt idx="3851">
                        <c:v>#N/A</c:v>
                      </c:pt>
                      <c:pt idx="3852">
                        <c:v>#N/A</c:v>
                      </c:pt>
                      <c:pt idx="3853">
                        <c:v>#N/A</c:v>
                      </c:pt>
                      <c:pt idx="3854">
                        <c:v>#N/A</c:v>
                      </c:pt>
                      <c:pt idx="3855">
                        <c:v>#N/A</c:v>
                      </c:pt>
                      <c:pt idx="3856">
                        <c:v>#N/A</c:v>
                      </c:pt>
                      <c:pt idx="3857">
                        <c:v>#N/A</c:v>
                      </c:pt>
                      <c:pt idx="3858">
                        <c:v>#N/A</c:v>
                      </c:pt>
                      <c:pt idx="3859">
                        <c:v>#N/A</c:v>
                      </c:pt>
                      <c:pt idx="3860">
                        <c:v>#N/A</c:v>
                      </c:pt>
                      <c:pt idx="3861">
                        <c:v>#N/A</c:v>
                      </c:pt>
                      <c:pt idx="3862">
                        <c:v>#N/A</c:v>
                      </c:pt>
                      <c:pt idx="3863">
                        <c:v>#N/A</c:v>
                      </c:pt>
                      <c:pt idx="3864">
                        <c:v>#N/A</c:v>
                      </c:pt>
                      <c:pt idx="3865">
                        <c:v>#N/A</c:v>
                      </c:pt>
                      <c:pt idx="3866">
                        <c:v>#N/A</c:v>
                      </c:pt>
                      <c:pt idx="3867">
                        <c:v>#N/A</c:v>
                      </c:pt>
                      <c:pt idx="3868">
                        <c:v>#N/A</c:v>
                      </c:pt>
                      <c:pt idx="3869">
                        <c:v>#N/A</c:v>
                      </c:pt>
                      <c:pt idx="3870">
                        <c:v>#N/A</c:v>
                      </c:pt>
                      <c:pt idx="3871">
                        <c:v>#N/A</c:v>
                      </c:pt>
                      <c:pt idx="3872">
                        <c:v>#N/A</c:v>
                      </c:pt>
                      <c:pt idx="3873">
                        <c:v>#N/A</c:v>
                      </c:pt>
                      <c:pt idx="3874">
                        <c:v>#N/A</c:v>
                      </c:pt>
                      <c:pt idx="3875">
                        <c:v>#N/A</c:v>
                      </c:pt>
                      <c:pt idx="3876">
                        <c:v>#N/A</c:v>
                      </c:pt>
                      <c:pt idx="3877">
                        <c:v>#N/A</c:v>
                      </c:pt>
                      <c:pt idx="3878">
                        <c:v>#N/A</c:v>
                      </c:pt>
                      <c:pt idx="3879">
                        <c:v>#N/A</c:v>
                      </c:pt>
                      <c:pt idx="3880">
                        <c:v>#N/A</c:v>
                      </c:pt>
                      <c:pt idx="3881">
                        <c:v>#N/A</c:v>
                      </c:pt>
                      <c:pt idx="3882">
                        <c:v>#N/A</c:v>
                      </c:pt>
                      <c:pt idx="3883">
                        <c:v>#N/A</c:v>
                      </c:pt>
                      <c:pt idx="3884">
                        <c:v>#N/A</c:v>
                      </c:pt>
                      <c:pt idx="3885">
                        <c:v>#N/A</c:v>
                      </c:pt>
                      <c:pt idx="3886">
                        <c:v>#N/A</c:v>
                      </c:pt>
                      <c:pt idx="3887">
                        <c:v>#N/A</c:v>
                      </c:pt>
                      <c:pt idx="3888">
                        <c:v>#N/A</c:v>
                      </c:pt>
                      <c:pt idx="3889">
                        <c:v>#N/A</c:v>
                      </c:pt>
                      <c:pt idx="3890">
                        <c:v>#N/A</c:v>
                      </c:pt>
                      <c:pt idx="3891">
                        <c:v>#N/A</c:v>
                      </c:pt>
                      <c:pt idx="3892">
                        <c:v>#N/A</c:v>
                      </c:pt>
                      <c:pt idx="3893">
                        <c:v>#N/A</c:v>
                      </c:pt>
                      <c:pt idx="3894">
                        <c:v>#N/A</c:v>
                      </c:pt>
                      <c:pt idx="3895">
                        <c:v>#N/A</c:v>
                      </c:pt>
                      <c:pt idx="3896">
                        <c:v>#N/A</c:v>
                      </c:pt>
                      <c:pt idx="3897">
                        <c:v>#N/A</c:v>
                      </c:pt>
                      <c:pt idx="3898">
                        <c:v>#N/A</c:v>
                      </c:pt>
                      <c:pt idx="3899">
                        <c:v>#N/A</c:v>
                      </c:pt>
                      <c:pt idx="3900">
                        <c:v>#N/A</c:v>
                      </c:pt>
                      <c:pt idx="3901">
                        <c:v>#N/A</c:v>
                      </c:pt>
                      <c:pt idx="3902">
                        <c:v>#N/A</c:v>
                      </c:pt>
                      <c:pt idx="3903">
                        <c:v>#N/A</c:v>
                      </c:pt>
                      <c:pt idx="3904">
                        <c:v>#N/A</c:v>
                      </c:pt>
                      <c:pt idx="3905">
                        <c:v>#N/A</c:v>
                      </c:pt>
                      <c:pt idx="3906">
                        <c:v>#N/A</c:v>
                      </c:pt>
                      <c:pt idx="3907">
                        <c:v>#N/A</c:v>
                      </c:pt>
                      <c:pt idx="3908">
                        <c:v>#N/A</c:v>
                      </c:pt>
                      <c:pt idx="3909">
                        <c:v>#N/A</c:v>
                      </c:pt>
                      <c:pt idx="3910">
                        <c:v>#N/A</c:v>
                      </c:pt>
                      <c:pt idx="3911">
                        <c:v>#N/A</c:v>
                      </c:pt>
                      <c:pt idx="3912">
                        <c:v>#N/A</c:v>
                      </c:pt>
                      <c:pt idx="3913">
                        <c:v>#N/A</c:v>
                      </c:pt>
                      <c:pt idx="3914">
                        <c:v>#N/A</c:v>
                      </c:pt>
                      <c:pt idx="3915">
                        <c:v>#N/A</c:v>
                      </c:pt>
                      <c:pt idx="3916">
                        <c:v>#N/A</c:v>
                      </c:pt>
                      <c:pt idx="3917">
                        <c:v>#N/A</c:v>
                      </c:pt>
                      <c:pt idx="3918">
                        <c:v>#N/A</c:v>
                      </c:pt>
                      <c:pt idx="3919">
                        <c:v>#N/A</c:v>
                      </c:pt>
                      <c:pt idx="3920">
                        <c:v>#N/A</c:v>
                      </c:pt>
                      <c:pt idx="3921">
                        <c:v>#N/A</c:v>
                      </c:pt>
                      <c:pt idx="3922">
                        <c:v>#N/A</c:v>
                      </c:pt>
                      <c:pt idx="3923">
                        <c:v>#N/A</c:v>
                      </c:pt>
                      <c:pt idx="3924">
                        <c:v>#N/A</c:v>
                      </c:pt>
                      <c:pt idx="3925">
                        <c:v>#N/A</c:v>
                      </c:pt>
                      <c:pt idx="3926">
                        <c:v>#N/A</c:v>
                      </c:pt>
                      <c:pt idx="3927">
                        <c:v>#N/A</c:v>
                      </c:pt>
                      <c:pt idx="3928">
                        <c:v>#N/A</c:v>
                      </c:pt>
                      <c:pt idx="3929">
                        <c:v>#N/A</c:v>
                      </c:pt>
                      <c:pt idx="3930">
                        <c:v>#N/A</c:v>
                      </c:pt>
                      <c:pt idx="3931">
                        <c:v>#N/A</c:v>
                      </c:pt>
                      <c:pt idx="3932">
                        <c:v>#N/A</c:v>
                      </c:pt>
                      <c:pt idx="3933">
                        <c:v>#N/A</c:v>
                      </c:pt>
                      <c:pt idx="3934">
                        <c:v>#N/A</c:v>
                      </c:pt>
                      <c:pt idx="3935">
                        <c:v>#N/A</c:v>
                      </c:pt>
                      <c:pt idx="3936">
                        <c:v>#N/A</c:v>
                      </c:pt>
                      <c:pt idx="3937">
                        <c:v>#N/A</c:v>
                      </c:pt>
                      <c:pt idx="3938">
                        <c:v>#N/A</c:v>
                      </c:pt>
                      <c:pt idx="3939">
                        <c:v>#N/A</c:v>
                      </c:pt>
                      <c:pt idx="3940">
                        <c:v>#N/A</c:v>
                      </c:pt>
                      <c:pt idx="3941">
                        <c:v>#N/A</c:v>
                      </c:pt>
                      <c:pt idx="3942">
                        <c:v>#N/A</c:v>
                      </c:pt>
                      <c:pt idx="3943">
                        <c:v>#N/A</c:v>
                      </c:pt>
                      <c:pt idx="3944">
                        <c:v>#N/A</c:v>
                      </c:pt>
                      <c:pt idx="3945">
                        <c:v>#N/A</c:v>
                      </c:pt>
                      <c:pt idx="3946">
                        <c:v>#N/A</c:v>
                      </c:pt>
                      <c:pt idx="3947">
                        <c:v>#N/A</c:v>
                      </c:pt>
                      <c:pt idx="3948">
                        <c:v>#N/A</c:v>
                      </c:pt>
                      <c:pt idx="3949">
                        <c:v>#N/A</c:v>
                      </c:pt>
                      <c:pt idx="3950">
                        <c:v>#N/A</c:v>
                      </c:pt>
                      <c:pt idx="3951">
                        <c:v>#N/A</c:v>
                      </c:pt>
                      <c:pt idx="3952">
                        <c:v>#N/A</c:v>
                      </c:pt>
                      <c:pt idx="3953">
                        <c:v>#N/A</c:v>
                      </c:pt>
                      <c:pt idx="3954">
                        <c:v>#N/A</c:v>
                      </c:pt>
                      <c:pt idx="3955">
                        <c:v>#N/A</c:v>
                      </c:pt>
                      <c:pt idx="3956">
                        <c:v>#N/A</c:v>
                      </c:pt>
                      <c:pt idx="3957">
                        <c:v>#N/A</c:v>
                      </c:pt>
                      <c:pt idx="3958">
                        <c:v>#N/A</c:v>
                      </c:pt>
                      <c:pt idx="3959">
                        <c:v>#N/A</c:v>
                      </c:pt>
                      <c:pt idx="3960">
                        <c:v>#N/A</c:v>
                      </c:pt>
                      <c:pt idx="3961">
                        <c:v>#N/A</c:v>
                      </c:pt>
                      <c:pt idx="3962">
                        <c:v>#N/A</c:v>
                      </c:pt>
                      <c:pt idx="3963">
                        <c:v>#N/A</c:v>
                      </c:pt>
                      <c:pt idx="3964">
                        <c:v>#N/A</c:v>
                      </c:pt>
                      <c:pt idx="3965">
                        <c:v>#N/A</c:v>
                      </c:pt>
                      <c:pt idx="3966">
                        <c:v>#N/A</c:v>
                      </c:pt>
                      <c:pt idx="3967">
                        <c:v>#N/A</c:v>
                      </c:pt>
                      <c:pt idx="3968">
                        <c:v>#N/A</c:v>
                      </c:pt>
                      <c:pt idx="3969">
                        <c:v>#N/A</c:v>
                      </c:pt>
                      <c:pt idx="3970">
                        <c:v>#N/A</c:v>
                      </c:pt>
                      <c:pt idx="3971">
                        <c:v>#N/A</c:v>
                      </c:pt>
                      <c:pt idx="3972">
                        <c:v>#N/A</c:v>
                      </c:pt>
                      <c:pt idx="3973">
                        <c:v>#N/A</c:v>
                      </c:pt>
                      <c:pt idx="3974">
                        <c:v>#N/A</c:v>
                      </c:pt>
                      <c:pt idx="3975">
                        <c:v>#N/A</c:v>
                      </c:pt>
                      <c:pt idx="3976">
                        <c:v>#N/A</c:v>
                      </c:pt>
                      <c:pt idx="3977">
                        <c:v>#N/A</c:v>
                      </c:pt>
                      <c:pt idx="3978">
                        <c:v>#N/A</c:v>
                      </c:pt>
                      <c:pt idx="3979">
                        <c:v>#N/A</c:v>
                      </c:pt>
                      <c:pt idx="3980">
                        <c:v>#N/A</c:v>
                      </c:pt>
                      <c:pt idx="3981">
                        <c:v>#N/A</c:v>
                      </c:pt>
                      <c:pt idx="3982">
                        <c:v>#N/A</c:v>
                      </c:pt>
                      <c:pt idx="3983">
                        <c:v>#N/A</c:v>
                      </c:pt>
                      <c:pt idx="3984">
                        <c:v>#N/A</c:v>
                      </c:pt>
                      <c:pt idx="3985">
                        <c:v>#N/A</c:v>
                      </c:pt>
                      <c:pt idx="3986">
                        <c:v>#N/A</c:v>
                      </c:pt>
                      <c:pt idx="3987">
                        <c:v>#N/A</c:v>
                      </c:pt>
                      <c:pt idx="3988">
                        <c:v>#N/A</c:v>
                      </c:pt>
                      <c:pt idx="3989">
                        <c:v>#N/A</c:v>
                      </c:pt>
                      <c:pt idx="3990">
                        <c:v>#N/A</c:v>
                      </c:pt>
                      <c:pt idx="3991">
                        <c:v>#N/A</c:v>
                      </c:pt>
                      <c:pt idx="3992">
                        <c:v>#N/A</c:v>
                      </c:pt>
                      <c:pt idx="3993">
                        <c:v>#N/A</c:v>
                      </c:pt>
                      <c:pt idx="3994">
                        <c:v>#N/A</c:v>
                      </c:pt>
                      <c:pt idx="3995">
                        <c:v>#N/A</c:v>
                      </c:pt>
                      <c:pt idx="3996">
                        <c:v>#N/A</c:v>
                      </c:pt>
                      <c:pt idx="3997">
                        <c:v>#N/A</c:v>
                      </c:pt>
                      <c:pt idx="3998">
                        <c:v>#N/A</c:v>
                      </c:pt>
                      <c:pt idx="3999">
                        <c:v>#N/A</c:v>
                      </c:pt>
                      <c:pt idx="4000">
                        <c:v>#N/A</c:v>
                      </c:pt>
                      <c:pt idx="4001">
                        <c:v>#N/A</c:v>
                      </c:pt>
                      <c:pt idx="4002">
                        <c:v>#N/A</c:v>
                      </c:pt>
                      <c:pt idx="4003">
                        <c:v>#N/A</c:v>
                      </c:pt>
                      <c:pt idx="4004">
                        <c:v>#N/A</c:v>
                      </c:pt>
                      <c:pt idx="4005">
                        <c:v>#N/A</c:v>
                      </c:pt>
                      <c:pt idx="4006">
                        <c:v>#N/A</c:v>
                      </c:pt>
                      <c:pt idx="4007">
                        <c:v>#N/A</c:v>
                      </c:pt>
                      <c:pt idx="4008">
                        <c:v>#N/A</c:v>
                      </c:pt>
                      <c:pt idx="4009">
                        <c:v>#N/A</c:v>
                      </c:pt>
                      <c:pt idx="4010">
                        <c:v>#N/A</c:v>
                      </c:pt>
                      <c:pt idx="4011">
                        <c:v>#N/A</c:v>
                      </c:pt>
                      <c:pt idx="4012">
                        <c:v>#N/A</c:v>
                      </c:pt>
                      <c:pt idx="4013">
                        <c:v>#N/A</c:v>
                      </c:pt>
                      <c:pt idx="4014">
                        <c:v>#N/A</c:v>
                      </c:pt>
                      <c:pt idx="4015">
                        <c:v>#N/A</c:v>
                      </c:pt>
                      <c:pt idx="4016">
                        <c:v>#N/A</c:v>
                      </c:pt>
                      <c:pt idx="4017">
                        <c:v>#N/A</c:v>
                      </c:pt>
                      <c:pt idx="4018">
                        <c:v>#N/A</c:v>
                      </c:pt>
                      <c:pt idx="4019">
                        <c:v>#N/A</c:v>
                      </c:pt>
                      <c:pt idx="4020">
                        <c:v>#N/A</c:v>
                      </c:pt>
                      <c:pt idx="4021">
                        <c:v>#N/A</c:v>
                      </c:pt>
                      <c:pt idx="4022">
                        <c:v>#N/A</c:v>
                      </c:pt>
                      <c:pt idx="4023">
                        <c:v>#N/A</c:v>
                      </c:pt>
                      <c:pt idx="4024">
                        <c:v>#N/A</c:v>
                      </c:pt>
                      <c:pt idx="4025">
                        <c:v>#N/A</c:v>
                      </c:pt>
                      <c:pt idx="4026">
                        <c:v>#N/A</c:v>
                      </c:pt>
                      <c:pt idx="4027">
                        <c:v>#N/A</c:v>
                      </c:pt>
                      <c:pt idx="4028">
                        <c:v>#N/A</c:v>
                      </c:pt>
                      <c:pt idx="4029">
                        <c:v>#N/A</c:v>
                      </c:pt>
                      <c:pt idx="4030">
                        <c:v>#N/A</c:v>
                      </c:pt>
                      <c:pt idx="4031">
                        <c:v>#N/A</c:v>
                      </c:pt>
                      <c:pt idx="4032">
                        <c:v>#N/A</c:v>
                      </c:pt>
                      <c:pt idx="4033">
                        <c:v>#N/A</c:v>
                      </c:pt>
                      <c:pt idx="4034">
                        <c:v>#N/A</c:v>
                      </c:pt>
                      <c:pt idx="4035">
                        <c:v>#N/A</c:v>
                      </c:pt>
                      <c:pt idx="4036">
                        <c:v>#N/A</c:v>
                      </c:pt>
                      <c:pt idx="4037">
                        <c:v>#N/A</c:v>
                      </c:pt>
                      <c:pt idx="4038">
                        <c:v>#N/A</c:v>
                      </c:pt>
                      <c:pt idx="4039">
                        <c:v>#N/A</c:v>
                      </c:pt>
                      <c:pt idx="4040">
                        <c:v>#N/A</c:v>
                      </c:pt>
                      <c:pt idx="4041">
                        <c:v>#N/A</c:v>
                      </c:pt>
                      <c:pt idx="4042">
                        <c:v>#N/A</c:v>
                      </c:pt>
                      <c:pt idx="4043">
                        <c:v>#N/A</c:v>
                      </c:pt>
                      <c:pt idx="4044">
                        <c:v>#N/A</c:v>
                      </c:pt>
                      <c:pt idx="4045">
                        <c:v>#N/A</c:v>
                      </c:pt>
                      <c:pt idx="4046">
                        <c:v>#N/A</c:v>
                      </c:pt>
                      <c:pt idx="4047">
                        <c:v>#N/A</c:v>
                      </c:pt>
                      <c:pt idx="4048">
                        <c:v>#N/A</c:v>
                      </c:pt>
                      <c:pt idx="4049">
                        <c:v>#N/A</c:v>
                      </c:pt>
                      <c:pt idx="4050">
                        <c:v>#N/A</c:v>
                      </c:pt>
                      <c:pt idx="4051">
                        <c:v>#N/A</c:v>
                      </c:pt>
                      <c:pt idx="4052">
                        <c:v>#N/A</c:v>
                      </c:pt>
                      <c:pt idx="4053">
                        <c:v>#N/A</c:v>
                      </c:pt>
                      <c:pt idx="4054">
                        <c:v>#N/A</c:v>
                      </c:pt>
                      <c:pt idx="4055">
                        <c:v>#N/A</c:v>
                      </c:pt>
                      <c:pt idx="4056">
                        <c:v>#N/A</c:v>
                      </c:pt>
                      <c:pt idx="4057">
                        <c:v>#N/A</c:v>
                      </c:pt>
                      <c:pt idx="4058">
                        <c:v>#N/A</c:v>
                      </c:pt>
                      <c:pt idx="4059">
                        <c:v>#N/A</c:v>
                      </c:pt>
                      <c:pt idx="4060">
                        <c:v>#N/A</c:v>
                      </c:pt>
                      <c:pt idx="4061">
                        <c:v>#N/A</c:v>
                      </c:pt>
                      <c:pt idx="4062">
                        <c:v>#N/A</c:v>
                      </c:pt>
                      <c:pt idx="4063">
                        <c:v>#N/A</c:v>
                      </c:pt>
                      <c:pt idx="4064">
                        <c:v>#N/A</c:v>
                      </c:pt>
                      <c:pt idx="4065">
                        <c:v>#N/A</c:v>
                      </c:pt>
                      <c:pt idx="4066">
                        <c:v>#N/A</c:v>
                      </c:pt>
                      <c:pt idx="4067">
                        <c:v>#N/A</c:v>
                      </c:pt>
                      <c:pt idx="4068">
                        <c:v>#N/A</c:v>
                      </c:pt>
                      <c:pt idx="4069">
                        <c:v>#N/A</c:v>
                      </c:pt>
                      <c:pt idx="4070">
                        <c:v>#N/A</c:v>
                      </c:pt>
                      <c:pt idx="4071">
                        <c:v>#N/A</c:v>
                      </c:pt>
                      <c:pt idx="4072">
                        <c:v>#N/A</c:v>
                      </c:pt>
                      <c:pt idx="4073">
                        <c:v>#N/A</c:v>
                      </c:pt>
                      <c:pt idx="4074">
                        <c:v>#N/A</c:v>
                      </c:pt>
                      <c:pt idx="4075">
                        <c:v>#N/A</c:v>
                      </c:pt>
                      <c:pt idx="4076">
                        <c:v>#N/A</c:v>
                      </c:pt>
                      <c:pt idx="4077">
                        <c:v>#N/A</c:v>
                      </c:pt>
                      <c:pt idx="4078">
                        <c:v>#N/A</c:v>
                      </c:pt>
                      <c:pt idx="4079">
                        <c:v>#N/A</c:v>
                      </c:pt>
                      <c:pt idx="4080">
                        <c:v>#N/A</c:v>
                      </c:pt>
                      <c:pt idx="4081">
                        <c:v>#N/A</c:v>
                      </c:pt>
                      <c:pt idx="4082">
                        <c:v>#N/A</c:v>
                      </c:pt>
                      <c:pt idx="4083">
                        <c:v>#N/A</c:v>
                      </c:pt>
                      <c:pt idx="4084">
                        <c:v>#N/A</c:v>
                      </c:pt>
                      <c:pt idx="4085">
                        <c:v>#N/A</c:v>
                      </c:pt>
                      <c:pt idx="4086">
                        <c:v>#N/A</c:v>
                      </c:pt>
                      <c:pt idx="4087">
                        <c:v>#N/A</c:v>
                      </c:pt>
                      <c:pt idx="4088">
                        <c:v>#N/A</c:v>
                      </c:pt>
                      <c:pt idx="4089">
                        <c:v>#N/A</c:v>
                      </c:pt>
                      <c:pt idx="4090">
                        <c:v>#N/A</c:v>
                      </c:pt>
                      <c:pt idx="4091">
                        <c:v>#N/A</c:v>
                      </c:pt>
                      <c:pt idx="4092">
                        <c:v>#N/A</c:v>
                      </c:pt>
                      <c:pt idx="4093">
                        <c:v>#N/A</c:v>
                      </c:pt>
                      <c:pt idx="4094">
                        <c:v>#N/A</c:v>
                      </c:pt>
                      <c:pt idx="4095">
                        <c:v>#N/A</c:v>
                      </c:pt>
                      <c:pt idx="4096">
                        <c:v>#N/A</c:v>
                      </c:pt>
                      <c:pt idx="4097">
                        <c:v>#N/A</c:v>
                      </c:pt>
                      <c:pt idx="4098">
                        <c:v>#N/A</c:v>
                      </c:pt>
                      <c:pt idx="4099">
                        <c:v>#N/A</c:v>
                      </c:pt>
                      <c:pt idx="4100">
                        <c:v>#N/A</c:v>
                      </c:pt>
                      <c:pt idx="4101">
                        <c:v>#N/A</c:v>
                      </c:pt>
                      <c:pt idx="4102">
                        <c:v>#N/A</c:v>
                      </c:pt>
                      <c:pt idx="4103">
                        <c:v>#N/A</c:v>
                      </c:pt>
                      <c:pt idx="4104">
                        <c:v>#N/A</c:v>
                      </c:pt>
                      <c:pt idx="4105">
                        <c:v>#N/A</c:v>
                      </c:pt>
                      <c:pt idx="4106">
                        <c:v>#N/A</c:v>
                      </c:pt>
                      <c:pt idx="4107">
                        <c:v>#N/A</c:v>
                      </c:pt>
                      <c:pt idx="4108">
                        <c:v>#N/A</c:v>
                      </c:pt>
                      <c:pt idx="4109">
                        <c:v>#N/A</c:v>
                      </c:pt>
                      <c:pt idx="4110">
                        <c:v>#N/A</c:v>
                      </c:pt>
                      <c:pt idx="4111">
                        <c:v>#N/A</c:v>
                      </c:pt>
                      <c:pt idx="4112">
                        <c:v>#N/A</c:v>
                      </c:pt>
                      <c:pt idx="4113">
                        <c:v>#N/A</c:v>
                      </c:pt>
                      <c:pt idx="4114">
                        <c:v>#N/A</c:v>
                      </c:pt>
                      <c:pt idx="4115">
                        <c:v>#N/A</c:v>
                      </c:pt>
                      <c:pt idx="4116">
                        <c:v>#N/A</c:v>
                      </c:pt>
                      <c:pt idx="4117">
                        <c:v>#N/A</c:v>
                      </c:pt>
                      <c:pt idx="4118">
                        <c:v>#N/A</c:v>
                      </c:pt>
                      <c:pt idx="4119">
                        <c:v>#N/A</c:v>
                      </c:pt>
                      <c:pt idx="4120">
                        <c:v>#N/A</c:v>
                      </c:pt>
                      <c:pt idx="4121">
                        <c:v>#N/A</c:v>
                      </c:pt>
                      <c:pt idx="4122">
                        <c:v>#N/A</c:v>
                      </c:pt>
                      <c:pt idx="4123">
                        <c:v>#N/A</c:v>
                      </c:pt>
                      <c:pt idx="4124">
                        <c:v>#N/A</c:v>
                      </c:pt>
                      <c:pt idx="4125">
                        <c:v>#N/A</c:v>
                      </c:pt>
                      <c:pt idx="4126">
                        <c:v>#N/A</c:v>
                      </c:pt>
                      <c:pt idx="4127">
                        <c:v>#N/A</c:v>
                      </c:pt>
                      <c:pt idx="4128">
                        <c:v>#N/A</c:v>
                      </c:pt>
                      <c:pt idx="4129">
                        <c:v>#N/A</c:v>
                      </c:pt>
                      <c:pt idx="4130">
                        <c:v>#N/A</c:v>
                      </c:pt>
                      <c:pt idx="4131">
                        <c:v>#N/A</c:v>
                      </c:pt>
                      <c:pt idx="4132">
                        <c:v>#N/A</c:v>
                      </c:pt>
                      <c:pt idx="4133">
                        <c:v>#N/A</c:v>
                      </c:pt>
                      <c:pt idx="4134">
                        <c:v>#N/A</c:v>
                      </c:pt>
                      <c:pt idx="4135">
                        <c:v>#N/A</c:v>
                      </c:pt>
                      <c:pt idx="4136">
                        <c:v>#N/A</c:v>
                      </c:pt>
                      <c:pt idx="4137">
                        <c:v>#N/A</c:v>
                      </c:pt>
                      <c:pt idx="4138">
                        <c:v>#N/A</c:v>
                      </c:pt>
                      <c:pt idx="4139">
                        <c:v>#N/A</c:v>
                      </c:pt>
                      <c:pt idx="4140">
                        <c:v>#N/A</c:v>
                      </c:pt>
                      <c:pt idx="4141">
                        <c:v>#N/A</c:v>
                      </c:pt>
                      <c:pt idx="4142">
                        <c:v>#N/A</c:v>
                      </c:pt>
                      <c:pt idx="4143">
                        <c:v>#N/A</c:v>
                      </c:pt>
                      <c:pt idx="4144">
                        <c:v>#N/A</c:v>
                      </c:pt>
                      <c:pt idx="4145">
                        <c:v>#N/A</c:v>
                      </c:pt>
                      <c:pt idx="4146">
                        <c:v>#N/A</c:v>
                      </c:pt>
                      <c:pt idx="4147">
                        <c:v>#N/A</c:v>
                      </c:pt>
                      <c:pt idx="4148">
                        <c:v>#N/A</c:v>
                      </c:pt>
                      <c:pt idx="4149">
                        <c:v>#N/A</c:v>
                      </c:pt>
                      <c:pt idx="4150">
                        <c:v>#N/A</c:v>
                      </c:pt>
                      <c:pt idx="4151">
                        <c:v>#N/A</c:v>
                      </c:pt>
                      <c:pt idx="4152">
                        <c:v>#N/A</c:v>
                      </c:pt>
                      <c:pt idx="4153">
                        <c:v>#N/A</c:v>
                      </c:pt>
                      <c:pt idx="4154">
                        <c:v>#N/A</c:v>
                      </c:pt>
                      <c:pt idx="4155">
                        <c:v>#N/A</c:v>
                      </c:pt>
                      <c:pt idx="4156">
                        <c:v>#N/A</c:v>
                      </c:pt>
                      <c:pt idx="4157">
                        <c:v>#N/A</c:v>
                      </c:pt>
                      <c:pt idx="4158">
                        <c:v>#N/A</c:v>
                      </c:pt>
                      <c:pt idx="4159">
                        <c:v>#N/A</c:v>
                      </c:pt>
                      <c:pt idx="4160">
                        <c:v>#N/A</c:v>
                      </c:pt>
                      <c:pt idx="4161">
                        <c:v>#N/A</c:v>
                      </c:pt>
                      <c:pt idx="4162">
                        <c:v>#N/A</c:v>
                      </c:pt>
                      <c:pt idx="4163">
                        <c:v>#N/A</c:v>
                      </c:pt>
                      <c:pt idx="4164">
                        <c:v>#N/A</c:v>
                      </c:pt>
                      <c:pt idx="4165">
                        <c:v>#N/A</c:v>
                      </c:pt>
                      <c:pt idx="4166">
                        <c:v>#N/A</c:v>
                      </c:pt>
                      <c:pt idx="4167">
                        <c:v>#N/A</c:v>
                      </c:pt>
                      <c:pt idx="4168">
                        <c:v>#N/A</c:v>
                      </c:pt>
                      <c:pt idx="4169">
                        <c:v>#N/A</c:v>
                      </c:pt>
                      <c:pt idx="4170">
                        <c:v>#N/A</c:v>
                      </c:pt>
                      <c:pt idx="4171">
                        <c:v>#N/A</c:v>
                      </c:pt>
                      <c:pt idx="4172">
                        <c:v>#N/A</c:v>
                      </c:pt>
                      <c:pt idx="4173">
                        <c:v>#N/A</c:v>
                      </c:pt>
                      <c:pt idx="4174">
                        <c:v>#N/A</c:v>
                      </c:pt>
                      <c:pt idx="4175">
                        <c:v>#N/A</c:v>
                      </c:pt>
                      <c:pt idx="4176">
                        <c:v>#N/A</c:v>
                      </c:pt>
                      <c:pt idx="4177">
                        <c:v>#N/A</c:v>
                      </c:pt>
                      <c:pt idx="4178">
                        <c:v>#N/A</c:v>
                      </c:pt>
                      <c:pt idx="4179">
                        <c:v>#N/A</c:v>
                      </c:pt>
                      <c:pt idx="4180">
                        <c:v>#N/A</c:v>
                      </c:pt>
                      <c:pt idx="4181">
                        <c:v>#N/A</c:v>
                      </c:pt>
                      <c:pt idx="4182">
                        <c:v>#N/A</c:v>
                      </c:pt>
                      <c:pt idx="4183">
                        <c:v>#N/A</c:v>
                      </c:pt>
                      <c:pt idx="4184">
                        <c:v>#N/A</c:v>
                      </c:pt>
                      <c:pt idx="4185">
                        <c:v>#N/A</c:v>
                      </c:pt>
                      <c:pt idx="4186">
                        <c:v>#N/A</c:v>
                      </c:pt>
                      <c:pt idx="4187">
                        <c:v>#N/A</c:v>
                      </c:pt>
                      <c:pt idx="4188">
                        <c:v>#N/A</c:v>
                      </c:pt>
                      <c:pt idx="4189">
                        <c:v>#N/A</c:v>
                      </c:pt>
                      <c:pt idx="4190">
                        <c:v>#N/A</c:v>
                      </c:pt>
                      <c:pt idx="4191">
                        <c:v>#N/A</c:v>
                      </c:pt>
                      <c:pt idx="4192">
                        <c:v>#N/A</c:v>
                      </c:pt>
                      <c:pt idx="4193">
                        <c:v>#N/A</c:v>
                      </c:pt>
                      <c:pt idx="4194">
                        <c:v>#N/A</c:v>
                      </c:pt>
                      <c:pt idx="4195">
                        <c:v>#N/A</c:v>
                      </c:pt>
                      <c:pt idx="4196">
                        <c:v>#N/A</c:v>
                      </c:pt>
                      <c:pt idx="4197">
                        <c:v>#N/A</c:v>
                      </c:pt>
                      <c:pt idx="4198">
                        <c:v>#N/A</c:v>
                      </c:pt>
                      <c:pt idx="4199">
                        <c:v>#N/A</c:v>
                      </c:pt>
                      <c:pt idx="4200">
                        <c:v>#N/A</c:v>
                      </c:pt>
                      <c:pt idx="4201">
                        <c:v>#N/A</c:v>
                      </c:pt>
                      <c:pt idx="4202">
                        <c:v>#N/A</c:v>
                      </c:pt>
                      <c:pt idx="4203">
                        <c:v>#N/A</c:v>
                      </c:pt>
                      <c:pt idx="4204">
                        <c:v>#N/A</c:v>
                      </c:pt>
                      <c:pt idx="4205">
                        <c:v>#N/A</c:v>
                      </c:pt>
                      <c:pt idx="4206">
                        <c:v>#N/A</c:v>
                      </c:pt>
                      <c:pt idx="4207">
                        <c:v>#N/A</c:v>
                      </c:pt>
                      <c:pt idx="4208">
                        <c:v>#N/A</c:v>
                      </c:pt>
                      <c:pt idx="4209">
                        <c:v>#N/A</c:v>
                      </c:pt>
                      <c:pt idx="4210">
                        <c:v>#N/A</c:v>
                      </c:pt>
                      <c:pt idx="4211">
                        <c:v>#N/A</c:v>
                      </c:pt>
                      <c:pt idx="4212">
                        <c:v>#N/A</c:v>
                      </c:pt>
                      <c:pt idx="4213">
                        <c:v>#N/A</c:v>
                      </c:pt>
                      <c:pt idx="4214">
                        <c:v>#N/A</c:v>
                      </c:pt>
                      <c:pt idx="4215">
                        <c:v>#N/A</c:v>
                      </c:pt>
                      <c:pt idx="4216">
                        <c:v>#N/A</c:v>
                      </c:pt>
                      <c:pt idx="4217">
                        <c:v>#N/A</c:v>
                      </c:pt>
                      <c:pt idx="4218">
                        <c:v>#N/A</c:v>
                      </c:pt>
                      <c:pt idx="4219">
                        <c:v>#N/A</c:v>
                      </c:pt>
                      <c:pt idx="4220">
                        <c:v>#N/A</c:v>
                      </c:pt>
                      <c:pt idx="4221">
                        <c:v>#N/A</c:v>
                      </c:pt>
                      <c:pt idx="4222">
                        <c:v>#N/A</c:v>
                      </c:pt>
                      <c:pt idx="4223">
                        <c:v>#N/A</c:v>
                      </c:pt>
                      <c:pt idx="4224">
                        <c:v>#N/A</c:v>
                      </c:pt>
                      <c:pt idx="4225">
                        <c:v>#N/A</c:v>
                      </c:pt>
                      <c:pt idx="4226">
                        <c:v>#N/A</c:v>
                      </c:pt>
                      <c:pt idx="4227">
                        <c:v>#N/A</c:v>
                      </c:pt>
                      <c:pt idx="4228">
                        <c:v>#N/A</c:v>
                      </c:pt>
                      <c:pt idx="4229">
                        <c:v>#N/A</c:v>
                      </c:pt>
                      <c:pt idx="4230">
                        <c:v>#N/A</c:v>
                      </c:pt>
                      <c:pt idx="4231">
                        <c:v>#N/A</c:v>
                      </c:pt>
                      <c:pt idx="4232">
                        <c:v>#N/A</c:v>
                      </c:pt>
                      <c:pt idx="4233">
                        <c:v>#N/A</c:v>
                      </c:pt>
                      <c:pt idx="4234">
                        <c:v>#N/A</c:v>
                      </c:pt>
                      <c:pt idx="4235">
                        <c:v>#N/A</c:v>
                      </c:pt>
                      <c:pt idx="4236">
                        <c:v>#N/A</c:v>
                      </c:pt>
                      <c:pt idx="4237">
                        <c:v>#N/A</c:v>
                      </c:pt>
                      <c:pt idx="4238">
                        <c:v>#N/A</c:v>
                      </c:pt>
                      <c:pt idx="4239">
                        <c:v>#N/A</c:v>
                      </c:pt>
                      <c:pt idx="4240">
                        <c:v>#N/A</c:v>
                      </c:pt>
                      <c:pt idx="4241">
                        <c:v>#N/A</c:v>
                      </c:pt>
                      <c:pt idx="4242">
                        <c:v>#N/A</c:v>
                      </c:pt>
                      <c:pt idx="4243">
                        <c:v>#N/A</c:v>
                      </c:pt>
                      <c:pt idx="4244">
                        <c:v>#N/A</c:v>
                      </c:pt>
                      <c:pt idx="4245">
                        <c:v>#N/A</c:v>
                      </c:pt>
                      <c:pt idx="4246">
                        <c:v>#N/A</c:v>
                      </c:pt>
                      <c:pt idx="4247">
                        <c:v>#N/A</c:v>
                      </c:pt>
                      <c:pt idx="4248">
                        <c:v>#N/A</c:v>
                      </c:pt>
                      <c:pt idx="4249">
                        <c:v>#N/A</c:v>
                      </c:pt>
                      <c:pt idx="4250">
                        <c:v>#N/A</c:v>
                      </c:pt>
                      <c:pt idx="4251">
                        <c:v>#N/A</c:v>
                      </c:pt>
                      <c:pt idx="4252">
                        <c:v>#N/A</c:v>
                      </c:pt>
                      <c:pt idx="4253">
                        <c:v>#N/A</c:v>
                      </c:pt>
                      <c:pt idx="4254">
                        <c:v>#N/A</c:v>
                      </c:pt>
                      <c:pt idx="4255">
                        <c:v>#N/A</c:v>
                      </c:pt>
                      <c:pt idx="4256">
                        <c:v>#N/A</c:v>
                      </c:pt>
                      <c:pt idx="4257">
                        <c:v>#N/A</c:v>
                      </c:pt>
                      <c:pt idx="4258">
                        <c:v>#N/A</c:v>
                      </c:pt>
                      <c:pt idx="4259">
                        <c:v>#N/A</c:v>
                      </c:pt>
                      <c:pt idx="4260">
                        <c:v>#N/A</c:v>
                      </c:pt>
                      <c:pt idx="4261">
                        <c:v>#N/A</c:v>
                      </c:pt>
                      <c:pt idx="4262">
                        <c:v>#N/A</c:v>
                      </c:pt>
                      <c:pt idx="4263">
                        <c:v>#N/A</c:v>
                      </c:pt>
                      <c:pt idx="4264">
                        <c:v>#N/A</c:v>
                      </c:pt>
                      <c:pt idx="4265">
                        <c:v>#N/A</c:v>
                      </c:pt>
                      <c:pt idx="4266">
                        <c:v>#N/A</c:v>
                      </c:pt>
                      <c:pt idx="4267">
                        <c:v>#N/A</c:v>
                      </c:pt>
                      <c:pt idx="4268">
                        <c:v>#N/A</c:v>
                      </c:pt>
                      <c:pt idx="4269">
                        <c:v>#N/A</c:v>
                      </c:pt>
                      <c:pt idx="4270">
                        <c:v>#N/A</c:v>
                      </c:pt>
                      <c:pt idx="4271">
                        <c:v>#N/A</c:v>
                      </c:pt>
                      <c:pt idx="4272">
                        <c:v>#N/A</c:v>
                      </c:pt>
                      <c:pt idx="4273">
                        <c:v>#N/A</c:v>
                      </c:pt>
                      <c:pt idx="4274">
                        <c:v>#N/A</c:v>
                      </c:pt>
                      <c:pt idx="4275">
                        <c:v>#N/A</c:v>
                      </c:pt>
                      <c:pt idx="4276">
                        <c:v>#N/A</c:v>
                      </c:pt>
                      <c:pt idx="4277">
                        <c:v>#N/A</c:v>
                      </c:pt>
                      <c:pt idx="4278">
                        <c:v>#N/A</c:v>
                      </c:pt>
                      <c:pt idx="4279">
                        <c:v>#N/A</c:v>
                      </c:pt>
                      <c:pt idx="4280">
                        <c:v>#N/A</c:v>
                      </c:pt>
                      <c:pt idx="4281">
                        <c:v>#N/A</c:v>
                      </c:pt>
                      <c:pt idx="4282">
                        <c:v>#N/A</c:v>
                      </c:pt>
                      <c:pt idx="4283">
                        <c:v>#N/A</c:v>
                      </c:pt>
                      <c:pt idx="4284">
                        <c:v>#N/A</c:v>
                      </c:pt>
                      <c:pt idx="4285">
                        <c:v>#N/A</c:v>
                      </c:pt>
                      <c:pt idx="4286">
                        <c:v>#N/A</c:v>
                      </c:pt>
                      <c:pt idx="4287">
                        <c:v>#N/A</c:v>
                      </c:pt>
                      <c:pt idx="4288">
                        <c:v>#N/A</c:v>
                      </c:pt>
                      <c:pt idx="4289">
                        <c:v>#N/A</c:v>
                      </c:pt>
                      <c:pt idx="4290">
                        <c:v>#N/A</c:v>
                      </c:pt>
                      <c:pt idx="4291">
                        <c:v>#N/A</c:v>
                      </c:pt>
                      <c:pt idx="4292">
                        <c:v>#N/A</c:v>
                      </c:pt>
                      <c:pt idx="4293">
                        <c:v>#N/A</c:v>
                      </c:pt>
                      <c:pt idx="4294">
                        <c:v>#N/A</c:v>
                      </c:pt>
                      <c:pt idx="4295">
                        <c:v>#N/A</c:v>
                      </c:pt>
                      <c:pt idx="4296">
                        <c:v>#N/A</c:v>
                      </c:pt>
                      <c:pt idx="4297">
                        <c:v>#N/A</c:v>
                      </c:pt>
                      <c:pt idx="4298">
                        <c:v>#N/A</c:v>
                      </c:pt>
                      <c:pt idx="4299">
                        <c:v>#N/A</c:v>
                      </c:pt>
                      <c:pt idx="4300">
                        <c:v>#N/A</c:v>
                      </c:pt>
                      <c:pt idx="4301">
                        <c:v>#N/A</c:v>
                      </c:pt>
                      <c:pt idx="4302">
                        <c:v>#N/A</c:v>
                      </c:pt>
                      <c:pt idx="4303">
                        <c:v>#N/A</c:v>
                      </c:pt>
                      <c:pt idx="4304">
                        <c:v>#N/A</c:v>
                      </c:pt>
                      <c:pt idx="4305">
                        <c:v>#N/A</c:v>
                      </c:pt>
                      <c:pt idx="4306">
                        <c:v>#N/A</c:v>
                      </c:pt>
                      <c:pt idx="4307">
                        <c:v>#N/A</c:v>
                      </c:pt>
                      <c:pt idx="4308">
                        <c:v>#N/A</c:v>
                      </c:pt>
                      <c:pt idx="4309">
                        <c:v>#N/A</c:v>
                      </c:pt>
                      <c:pt idx="4310">
                        <c:v>#N/A</c:v>
                      </c:pt>
                      <c:pt idx="4311">
                        <c:v>#N/A</c:v>
                      </c:pt>
                      <c:pt idx="4312">
                        <c:v>#N/A</c:v>
                      </c:pt>
                      <c:pt idx="4313">
                        <c:v>#N/A</c:v>
                      </c:pt>
                      <c:pt idx="4314">
                        <c:v>#N/A</c:v>
                      </c:pt>
                      <c:pt idx="4315">
                        <c:v>#N/A</c:v>
                      </c:pt>
                      <c:pt idx="4316">
                        <c:v>#N/A</c:v>
                      </c:pt>
                      <c:pt idx="4317">
                        <c:v>#N/A</c:v>
                      </c:pt>
                      <c:pt idx="4318">
                        <c:v>#N/A</c:v>
                      </c:pt>
                      <c:pt idx="4319">
                        <c:v>#N/A</c:v>
                      </c:pt>
                      <c:pt idx="4320">
                        <c:v>#N/A</c:v>
                      </c:pt>
                      <c:pt idx="4321">
                        <c:v>#N/A</c:v>
                      </c:pt>
                      <c:pt idx="4322">
                        <c:v>#N/A</c:v>
                      </c:pt>
                      <c:pt idx="4323">
                        <c:v>#N/A</c:v>
                      </c:pt>
                      <c:pt idx="4324">
                        <c:v>#N/A</c:v>
                      </c:pt>
                      <c:pt idx="4325">
                        <c:v>#N/A</c:v>
                      </c:pt>
                      <c:pt idx="4326">
                        <c:v>#N/A</c:v>
                      </c:pt>
                      <c:pt idx="4327">
                        <c:v>#N/A</c:v>
                      </c:pt>
                      <c:pt idx="4328">
                        <c:v>#N/A</c:v>
                      </c:pt>
                      <c:pt idx="4329">
                        <c:v>#N/A</c:v>
                      </c:pt>
                      <c:pt idx="4330">
                        <c:v>#N/A</c:v>
                      </c:pt>
                      <c:pt idx="4331">
                        <c:v>#N/A</c:v>
                      </c:pt>
                      <c:pt idx="4332">
                        <c:v>#N/A</c:v>
                      </c:pt>
                      <c:pt idx="4333">
                        <c:v>#N/A</c:v>
                      </c:pt>
                      <c:pt idx="4334">
                        <c:v>#N/A</c:v>
                      </c:pt>
                      <c:pt idx="4335">
                        <c:v>#N/A</c:v>
                      </c:pt>
                      <c:pt idx="4336">
                        <c:v>#N/A</c:v>
                      </c:pt>
                      <c:pt idx="4337">
                        <c:v>#N/A</c:v>
                      </c:pt>
                      <c:pt idx="4338">
                        <c:v>#N/A</c:v>
                      </c:pt>
                      <c:pt idx="4339">
                        <c:v>#N/A</c:v>
                      </c:pt>
                      <c:pt idx="4340">
                        <c:v>#N/A</c:v>
                      </c:pt>
                      <c:pt idx="4341">
                        <c:v>#N/A</c:v>
                      </c:pt>
                      <c:pt idx="4342">
                        <c:v>#N/A</c:v>
                      </c:pt>
                      <c:pt idx="4343">
                        <c:v>#N/A</c:v>
                      </c:pt>
                      <c:pt idx="4344">
                        <c:v>#N/A</c:v>
                      </c:pt>
                      <c:pt idx="4345">
                        <c:v>#N/A</c:v>
                      </c:pt>
                      <c:pt idx="4346">
                        <c:v>#N/A</c:v>
                      </c:pt>
                      <c:pt idx="4347">
                        <c:v>#N/A</c:v>
                      </c:pt>
                      <c:pt idx="4348">
                        <c:v>#N/A</c:v>
                      </c:pt>
                      <c:pt idx="4349">
                        <c:v>#N/A</c:v>
                      </c:pt>
                      <c:pt idx="4350">
                        <c:v>#N/A</c:v>
                      </c:pt>
                      <c:pt idx="4351">
                        <c:v>#N/A</c:v>
                      </c:pt>
                      <c:pt idx="4352">
                        <c:v>#N/A</c:v>
                      </c:pt>
                      <c:pt idx="4353">
                        <c:v>#N/A</c:v>
                      </c:pt>
                      <c:pt idx="4354">
                        <c:v>#N/A</c:v>
                      </c:pt>
                      <c:pt idx="4355">
                        <c:v>#N/A</c:v>
                      </c:pt>
                      <c:pt idx="4356">
                        <c:v>#N/A</c:v>
                      </c:pt>
                      <c:pt idx="4357">
                        <c:v>#N/A</c:v>
                      </c:pt>
                      <c:pt idx="4358">
                        <c:v>#N/A</c:v>
                      </c:pt>
                      <c:pt idx="4359">
                        <c:v>#N/A</c:v>
                      </c:pt>
                      <c:pt idx="4360">
                        <c:v>#N/A</c:v>
                      </c:pt>
                      <c:pt idx="4361">
                        <c:v>#N/A</c:v>
                      </c:pt>
                      <c:pt idx="4362">
                        <c:v>#N/A</c:v>
                      </c:pt>
                      <c:pt idx="4363">
                        <c:v>#N/A</c:v>
                      </c:pt>
                      <c:pt idx="4364">
                        <c:v>#N/A</c:v>
                      </c:pt>
                      <c:pt idx="4365">
                        <c:v>#N/A</c:v>
                      </c:pt>
                      <c:pt idx="4366">
                        <c:v>#N/A</c:v>
                      </c:pt>
                      <c:pt idx="4367">
                        <c:v>#N/A</c:v>
                      </c:pt>
                      <c:pt idx="4368">
                        <c:v>#N/A</c:v>
                      </c:pt>
                      <c:pt idx="4369">
                        <c:v>#N/A</c:v>
                      </c:pt>
                      <c:pt idx="4370">
                        <c:v>#N/A</c:v>
                      </c:pt>
                      <c:pt idx="4371">
                        <c:v>#N/A</c:v>
                      </c:pt>
                      <c:pt idx="4372">
                        <c:v>#N/A</c:v>
                      </c:pt>
                      <c:pt idx="4373">
                        <c:v>#N/A</c:v>
                      </c:pt>
                      <c:pt idx="4374">
                        <c:v>#N/A</c:v>
                      </c:pt>
                      <c:pt idx="4375">
                        <c:v>#N/A</c:v>
                      </c:pt>
                      <c:pt idx="4376">
                        <c:v>#N/A</c:v>
                      </c:pt>
                      <c:pt idx="4377">
                        <c:v>#N/A</c:v>
                      </c:pt>
                      <c:pt idx="4378">
                        <c:v>#N/A</c:v>
                      </c:pt>
                      <c:pt idx="4379">
                        <c:v>#N/A</c:v>
                      </c:pt>
                      <c:pt idx="4380">
                        <c:v>#N/A</c:v>
                      </c:pt>
                      <c:pt idx="4381">
                        <c:v>#N/A</c:v>
                      </c:pt>
                      <c:pt idx="4382">
                        <c:v>#N/A</c:v>
                      </c:pt>
                      <c:pt idx="4383">
                        <c:v>#N/A</c:v>
                      </c:pt>
                      <c:pt idx="4384">
                        <c:v>#N/A</c:v>
                      </c:pt>
                      <c:pt idx="4385">
                        <c:v>#N/A</c:v>
                      </c:pt>
                      <c:pt idx="4386">
                        <c:v>#N/A</c:v>
                      </c:pt>
                      <c:pt idx="4387">
                        <c:v>#N/A</c:v>
                      </c:pt>
                      <c:pt idx="4388">
                        <c:v>#N/A</c:v>
                      </c:pt>
                      <c:pt idx="4389">
                        <c:v>#N/A</c:v>
                      </c:pt>
                      <c:pt idx="4390">
                        <c:v>#N/A</c:v>
                      </c:pt>
                      <c:pt idx="4391">
                        <c:v>#N/A</c:v>
                      </c:pt>
                      <c:pt idx="4392">
                        <c:v>#N/A</c:v>
                      </c:pt>
                      <c:pt idx="4393">
                        <c:v>#N/A</c:v>
                      </c:pt>
                      <c:pt idx="4394">
                        <c:v>#N/A</c:v>
                      </c:pt>
                      <c:pt idx="4395">
                        <c:v>#N/A</c:v>
                      </c:pt>
                      <c:pt idx="4396">
                        <c:v>#N/A</c:v>
                      </c:pt>
                      <c:pt idx="4397">
                        <c:v>#N/A</c:v>
                      </c:pt>
                      <c:pt idx="4398">
                        <c:v>#N/A</c:v>
                      </c:pt>
                      <c:pt idx="4399">
                        <c:v>#N/A</c:v>
                      </c:pt>
                      <c:pt idx="4400">
                        <c:v>#N/A</c:v>
                      </c:pt>
                      <c:pt idx="4401">
                        <c:v>#N/A</c:v>
                      </c:pt>
                      <c:pt idx="4402">
                        <c:v>#N/A</c:v>
                      </c:pt>
                      <c:pt idx="4403">
                        <c:v>#N/A</c:v>
                      </c:pt>
                      <c:pt idx="4404">
                        <c:v>#N/A</c:v>
                      </c:pt>
                      <c:pt idx="4405">
                        <c:v>#N/A</c:v>
                      </c:pt>
                      <c:pt idx="4406">
                        <c:v>#N/A</c:v>
                      </c:pt>
                      <c:pt idx="4407">
                        <c:v>#N/A</c:v>
                      </c:pt>
                      <c:pt idx="4408">
                        <c:v>#N/A</c:v>
                      </c:pt>
                      <c:pt idx="4409">
                        <c:v>#N/A</c:v>
                      </c:pt>
                      <c:pt idx="4410">
                        <c:v>#N/A</c:v>
                      </c:pt>
                      <c:pt idx="4411">
                        <c:v>#N/A</c:v>
                      </c:pt>
                      <c:pt idx="4412">
                        <c:v>#N/A</c:v>
                      </c:pt>
                      <c:pt idx="4413">
                        <c:v>#N/A</c:v>
                      </c:pt>
                      <c:pt idx="4414">
                        <c:v>#N/A</c:v>
                      </c:pt>
                      <c:pt idx="4415">
                        <c:v>#N/A</c:v>
                      </c:pt>
                      <c:pt idx="4416">
                        <c:v>#N/A</c:v>
                      </c:pt>
                      <c:pt idx="4417">
                        <c:v>#N/A</c:v>
                      </c:pt>
                      <c:pt idx="4418">
                        <c:v>#N/A</c:v>
                      </c:pt>
                      <c:pt idx="4419">
                        <c:v>#N/A</c:v>
                      </c:pt>
                      <c:pt idx="4420">
                        <c:v>#N/A</c:v>
                      </c:pt>
                      <c:pt idx="4421">
                        <c:v>#N/A</c:v>
                      </c:pt>
                      <c:pt idx="4422">
                        <c:v>#N/A</c:v>
                      </c:pt>
                      <c:pt idx="4423">
                        <c:v>#N/A</c:v>
                      </c:pt>
                      <c:pt idx="4424">
                        <c:v>#N/A</c:v>
                      </c:pt>
                      <c:pt idx="4425">
                        <c:v>#N/A</c:v>
                      </c:pt>
                      <c:pt idx="4426">
                        <c:v>#N/A</c:v>
                      </c:pt>
                      <c:pt idx="4427">
                        <c:v>#N/A</c:v>
                      </c:pt>
                      <c:pt idx="4428">
                        <c:v>#N/A</c:v>
                      </c:pt>
                      <c:pt idx="4429">
                        <c:v>#N/A</c:v>
                      </c:pt>
                      <c:pt idx="4430">
                        <c:v>#N/A</c:v>
                      </c:pt>
                      <c:pt idx="4431">
                        <c:v>#N/A</c:v>
                      </c:pt>
                      <c:pt idx="4432">
                        <c:v>#N/A</c:v>
                      </c:pt>
                      <c:pt idx="4433">
                        <c:v>#N/A</c:v>
                      </c:pt>
                      <c:pt idx="4434">
                        <c:v>#N/A</c:v>
                      </c:pt>
                      <c:pt idx="4435">
                        <c:v>#N/A</c:v>
                      </c:pt>
                      <c:pt idx="4436">
                        <c:v>#N/A</c:v>
                      </c:pt>
                      <c:pt idx="4437">
                        <c:v>#N/A</c:v>
                      </c:pt>
                      <c:pt idx="4438">
                        <c:v>#N/A</c:v>
                      </c:pt>
                      <c:pt idx="4439">
                        <c:v>#N/A</c:v>
                      </c:pt>
                      <c:pt idx="4440">
                        <c:v>#N/A</c:v>
                      </c:pt>
                      <c:pt idx="4441">
                        <c:v>#N/A</c:v>
                      </c:pt>
                      <c:pt idx="4442">
                        <c:v>#N/A</c:v>
                      </c:pt>
                      <c:pt idx="4443">
                        <c:v>#N/A</c:v>
                      </c:pt>
                      <c:pt idx="4444">
                        <c:v>#N/A</c:v>
                      </c:pt>
                      <c:pt idx="4445">
                        <c:v>#N/A</c:v>
                      </c:pt>
                      <c:pt idx="4446">
                        <c:v>#N/A</c:v>
                      </c:pt>
                      <c:pt idx="4447">
                        <c:v>#N/A</c:v>
                      </c:pt>
                      <c:pt idx="4448">
                        <c:v>#N/A</c:v>
                      </c:pt>
                      <c:pt idx="4449">
                        <c:v>#N/A</c:v>
                      </c:pt>
                      <c:pt idx="4450">
                        <c:v>#N/A</c:v>
                      </c:pt>
                      <c:pt idx="4451">
                        <c:v>#N/A</c:v>
                      </c:pt>
                      <c:pt idx="4452">
                        <c:v>#N/A</c:v>
                      </c:pt>
                      <c:pt idx="4453">
                        <c:v>#N/A</c:v>
                      </c:pt>
                      <c:pt idx="4454">
                        <c:v>#N/A</c:v>
                      </c:pt>
                      <c:pt idx="4455">
                        <c:v>#N/A</c:v>
                      </c:pt>
                      <c:pt idx="4456">
                        <c:v>#N/A</c:v>
                      </c:pt>
                      <c:pt idx="4457">
                        <c:v>#N/A</c:v>
                      </c:pt>
                      <c:pt idx="4458">
                        <c:v>#N/A</c:v>
                      </c:pt>
                      <c:pt idx="4459">
                        <c:v>#N/A</c:v>
                      </c:pt>
                      <c:pt idx="4460">
                        <c:v>#N/A</c:v>
                      </c:pt>
                      <c:pt idx="4461">
                        <c:v>#N/A</c:v>
                      </c:pt>
                      <c:pt idx="4462">
                        <c:v>#N/A</c:v>
                      </c:pt>
                      <c:pt idx="4463">
                        <c:v>#N/A</c:v>
                      </c:pt>
                      <c:pt idx="4464">
                        <c:v>#N/A</c:v>
                      </c:pt>
                      <c:pt idx="4465">
                        <c:v>#N/A</c:v>
                      </c:pt>
                      <c:pt idx="4466">
                        <c:v>#N/A</c:v>
                      </c:pt>
                      <c:pt idx="4467">
                        <c:v>#N/A</c:v>
                      </c:pt>
                      <c:pt idx="4468">
                        <c:v>#N/A</c:v>
                      </c:pt>
                      <c:pt idx="4469">
                        <c:v>#N/A</c:v>
                      </c:pt>
                      <c:pt idx="4470">
                        <c:v>#N/A</c:v>
                      </c:pt>
                      <c:pt idx="4471">
                        <c:v>#N/A</c:v>
                      </c:pt>
                      <c:pt idx="4472">
                        <c:v>#N/A</c:v>
                      </c:pt>
                      <c:pt idx="4473">
                        <c:v>#N/A</c:v>
                      </c:pt>
                      <c:pt idx="4474">
                        <c:v>#N/A</c:v>
                      </c:pt>
                      <c:pt idx="4475">
                        <c:v>#N/A</c:v>
                      </c:pt>
                      <c:pt idx="4476">
                        <c:v>#N/A</c:v>
                      </c:pt>
                      <c:pt idx="4477">
                        <c:v>#N/A</c:v>
                      </c:pt>
                      <c:pt idx="4478">
                        <c:v>#N/A</c:v>
                      </c:pt>
                      <c:pt idx="4479">
                        <c:v>#N/A</c:v>
                      </c:pt>
                      <c:pt idx="4480">
                        <c:v>#N/A</c:v>
                      </c:pt>
                      <c:pt idx="4481">
                        <c:v>#N/A</c:v>
                      </c:pt>
                      <c:pt idx="4482">
                        <c:v>#N/A</c:v>
                      </c:pt>
                      <c:pt idx="4483">
                        <c:v>#N/A</c:v>
                      </c:pt>
                      <c:pt idx="4484">
                        <c:v>#N/A</c:v>
                      </c:pt>
                      <c:pt idx="4485">
                        <c:v>#N/A</c:v>
                      </c:pt>
                      <c:pt idx="4486">
                        <c:v>#N/A</c:v>
                      </c:pt>
                      <c:pt idx="4487">
                        <c:v>#N/A</c:v>
                      </c:pt>
                      <c:pt idx="4488">
                        <c:v>#N/A</c:v>
                      </c:pt>
                      <c:pt idx="4489">
                        <c:v>#N/A</c:v>
                      </c:pt>
                      <c:pt idx="4490">
                        <c:v>#N/A</c:v>
                      </c:pt>
                      <c:pt idx="4491">
                        <c:v>#N/A</c:v>
                      </c:pt>
                      <c:pt idx="4492">
                        <c:v>#N/A</c:v>
                      </c:pt>
                      <c:pt idx="4493">
                        <c:v>#N/A</c:v>
                      </c:pt>
                      <c:pt idx="4494">
                        <c:v>#N/A</c:v>
                      </c:pt>
                      <c:pt idx="4495">
                        <c:v>#N/A</c:v>
                      </c:pt>
                      <c:pt idx="4496">
                        <c:v>#N/A</c:v>
                      </c:pt>
                      <c:pt idx="4497">
                        <c:v>#N/A</c:v>
                      </c:pt>
                      <c:pt idx="4498">
                        <c:v>#N/A</c:v>
                      </c:pt>
                      <c:pt idx="4499">
                        <c:v>#N/A</c:v>
                      </c:pt>
                      <c:pt idx="4500">
                        <c:v>#N/A</c:v>
                      </c:pt>
                      <c:pt idx="4501">
                        <c:v>#N/A</c:v>
                      </c:pt>
                      <c:pt idx="4502">
                        <c:v>#N/A</c:v>
                      </c:pt>
                      <c:pt idx="4503">
                        <c:v>#N/A</c:v>
                      </c:pt>
                      <c:pt idx="4504">
                        <c:v>#N/A</c:v>
                      </c:pt>
                      <c:pt idx="4505">
                        <c:v>#N/A</c:v>
                      </c:pt>
                      <c:pt idx="4506">
                        <c:v>#N/A</c:v>
                      </c:pt>
                      <c:pt idx="4507">
                        <c:v>#N/A</c:v>
                      </c:pt>
                      <c:pt idx="4508">
                        <c:v>#N/A</c:v>
                      </c:pt>
                      <c:pt idx="4509">
                        <c:v>#N/A</c:v>
                      </c:pt>
                      <c:pt idx="4510">
                        <c:v>#N/A</c:v>
                      </c:pt>
                      <c:pt idx="4511">
                        <c:v>#N/A</c:v>
                      </c:pt>
                      <c:pt idx="4512">
                        <c:v>#N/A</c:v>
                      </c:pt>
                      <c:pt idx="4513">
                        <c:v>#N/A</c:v>
                      </c:pt>
                      <c:pt idx="4514">
                        <c:v>#N/A</c:v>
                      </c:pt>
                      <c:pt idx="4515">
                        <c:v>#N/A</c:v>
                      </c:pt>
                      <c:pt idx="4516">
                        <c:v>#N/A</c:v>
                      </c:pt>
                      <c:pt idx="4517">
                        <c:v>#N/A</c:v>
                      </c:pt>
                      <c:pt idx="4518">
                        <c:v>#N/A</c:v>
                      </c:pt>
                      <c:pt idx="4519">
                        <c:v>#N/A</c:v>
                      </c:pt>
                      <c:pt idx="4520">
                        <c:v>#N/A</c:v>
                      </c:pt>
                      <c:pt idx="4521">
                        <c:v>#N/A</c:v>
                      </c:pt>
                      <c:pt idx="4522">
                        <c:v>#N/A</c:v>
                      </c:pt>
                      <c:pt idx="4523">
                        <c:v>#N/A</c:v>
                      </c:pt>
                      <c:pt idx="4524">
                        <c:v>#N/A</c:v>
                      </c:pt>
                      <c:pt idx="4525">
                        <c:v>#N/A</c:v>
                      </c:pt>
                      <c:pt idx="4526">
                        <c:v>#N/A</c:v>
                      </c:pt>
                      <c:pt idx="4527">
                        <c:v>#N/A</c:v>
                      </c:pt>
                      <c:pt idx="4528">
                        <c:v>#N/A</c:v>
                      </c:pt>
                      <c:pt idx="4529">
                        <c:v>#N/A</c:v>
                      </c:pt>
                      <c:pt idx="4530">
                        <c:v>#N/A</c:v>
                      </c:pt>
                      <c:pt idx="4531">
                        <c:v>#N/A</c:v>
                      </c:pt>
                      <c:pt idx="4532">
                        <c:v>#N/A</c:v>
                      </c:pt>
                      <c:pt idx="4533">
                        <c:v>#N/A</c:v>
                      </c:pt>
                      <c:pt idx="4534">
                        <c:v>#N/A</c:v>
                      </c:pt>
                      <c:pt idx="4535">
                        <c:v>#N/A</c:v>
                      </c:pt>
                      <c:pt idx="4536">
                        <c:v>#N/A</c:v>
                      </c:pt>
                      <c:pt idx="4537">
                        <c:v>#N/A</c:v>
                      </c:pt>
                      <c:pt idx="4538">
                        <c:v>#N/A</c:v>
                      </c:pt>
                      <c:pt idx="4539">
                        <c:v>#N/A</c:v>
                      </c:pt>
                      <c:pt idx="4540">
                        <c:v>#N/A</c:v>
                      </c:pt>
                      <c:pt idx="4541">
                        <c:v>#N/A</c:v>
                      </c:pt>
                      <c:pt idx="4542">
                        <c:v>#N/A</c:v>
                      </c:pt>
                      <c:pt idx="4543">
                        <c:v>#N/A</c:v>
                      </c:pt>
                      <c:pt idx="4544">
                        <c:v>#N/A</c:v>
                      </c:pt>
                      <c:pt idx="4545">
                        <c:v>#N/A</c:v>
                      </c:pt>
                      <c:pt idx="4546">
                        <c:v>#N/A</c:v>
                      </c:pt>
                      <c:pt idx="4547">
                        <c:v>#N/A</c:v>
                      </c:pt>
                      <c:pt idx="4548">
                        <c:v>#N/A</c:v>
                      </c:pt>
                      <c:pt idx="4549">
                        <c:v>#N/A</c:v>
                      </c:pt>
                      <c:pt idx="4550">
                        <c:v>#N/A</c:v>
                      </c:pt>
                      <c:pt idx="4551">
                        <c:v>#N/A</c:v>
                      </c:pt>
                      <c:pt idx="4552">
                        <c:v>#N/A</c:v>
                      </c:pt>
                      <c:pt idx="4553">
                        <c:v>#N/A</c:v>
                      </c:pt>
                      <c:pt idx="4554">
                        <c:v>#N/A</c:v>
                      </c:pt>
                      <c:pt idx="4555">
                        <c:v>#N/A</c:v>
                      </c:pt>
                      <c:pt idx="4556">
                        <c:v>#N/A</c:v>
                      </c:pt>
                      <c:pt idx="4557">
                        <c:v>#N/A</c:v>
                      </c:pt>
                      <c:pt idx="4558">
                        <c:v>#N/A</c:v>
                      </c:pt>
                      <c:pt idx="4559">
                        <c:v>#N/A</c:v>
                      </c:pt>
                      <c:pt idx="4560">
                        <c:v>#N/A</c:v>
                      </c:pt>
                      <c:pt idx="4561">
                        <c:v>#N/A</c:v>
                      </c:pt>
                      <c:pt idx="4562">
                        <c:v>#N/A</c:v>
                      </c:pt>
                      <c:pt idx="4563">
                        <c:v>#N/A</c:v>
                      </c:pt>
                      <c:pt idx="4564">
                        <c:v>#N/A</c:v>
                      </c:pt>
                      <c:pt idx="4565">
                        <c:v>#N/A</c:v>
                      </c:pt>
                      <c:pt idx="4566">
                        <c:v>#N/A</c:v>
                      </c:pt>
                      <c:pt idx="4567">
                        <c:v>#N/A</c:v>
                      </c:pt>
                      <c:pt idx="4568">
                        <c:v>#N/A</c:v>
                      </c:pt>
                      <c:pt idx="4569">
                        <c:v>#N/A</c:v>
                      </c:pt>
                      <c:pt idx="4570">
                        <c:v>#N/A</c:v>
                      </c:pt>
                      <c:pt idx="4571">
                        <c:v>#N/A</c:v>
                      </c:pt>
                      <c:pt idx="4572">
                        <c:v>#N/A</c:v>
                      </c:pt>
                      <c:pt idx="4573">
                        <c:v>#N/A</c:v>
                      </c:pt>
                      <c:pt idx="4574">
                        <c:v>#N/A</c:v>
                      </c:pt>
                      <c:pt idx="4575">
                        <c:v>#N/A</c:v>
                      </c:pt>
                      <c:pt idx="4576">
                        <c:v>#N/A</c:v>
                      </c:pt>
                      <c:pt idx="4577">
                        <c:v>#N/A</c:v>
                      </c:pt>
                      <c:pt idx="4578">
                        <c:v>#N/A</c:v>
                      </c:pt>
                      <c:pt idx="4579">
                        <c:v>#N/A</c:v>
                      </c:pt>
                      <c:pt idx="4580">
                        <c:v>#N/A</c:v>
                      </c:pt>
                      <c:pt idx="4581">
                        <c:v>#N/A</c:v>
                      </c:pt>
                      <c:pt idx="4582">
                        <c:v>#N/A</c:v>
                      </c:pt>
                      <c:pt idx="4583">
                        <c:v>#N/A</c:v>
                      </c:pt>
                      <c:pt idx="4584">
                        <c:v>#N/A</c:v>
                      </c:pt>
                      <c:pt idx="4585">
                        <c:v>#N/A</c:v>
                      </c:pt>
                      <c:pt idx="4586">
                        <c:v>#N/A</c:v>
                      </c:pt>
                      <c:pt idx="4587">
                        <c:v>#N/A</c:v>
                      </c:pt>
                      <c:pt idx="4588">
                        <c:v>#N/A</c:v>
                      </c:pt>
                      <c:pt idx="4589">
                        <c:v>#N/A</c:v>
                      </c:pt>
                      <c:pt idx="4590">
                        <c:v>#N/A</c:v>
                      </c:pt>
                      <c:pt idx="4591">
                        <c:v>#N/A</c:v>
                      </c:pt>
                      <c:pt idx="4592">
                        <c:v>#N/A</c:v>
                      </c:pt>
                      <c:pt idx="4593">
                        <c:v>#N/A</c:v>
                      </c:pt>
                      <c:pt idx="4594">
                        <c:v>#N/A</c:v>
                      </c:pt>
                      <c:pt idx="4595">
                        <c:v>#N/A</c:v>
                      </c:pt>
                      <c:pt idx="4596">
                        <c:v>#N/A</c:v>
                      </c:pt>
                      <c:pt idx="4597">
                        <c:v>#N/A</c:v>
                      </c:pt>
                      <c:pt idx="4598">
                        <c:v>#N/A</c:v>
                      </c:pt>
                      <c:pt idx="4599">
                        <c:v>#N/A</c:v>
                      </c:pt>
                      <c:pt idx="4600">
                        <c:v>#N/A</c:v>
                      </c:pt>
                      <c:pt idx="4601">
                        <c:v>#N/A</c:v>
                      </c:pt>
                      <c:pt idx="4602">
                        <c:v>#N/A</c:v>
                      </c:pt>
                      <c:pt idx="4603">
                        <c:v>#N/A</c:v>
                      </c:pt>
                      <c:pt idx="4604">
                        <c:v>#N/A</c:v>
                      </c:pt>
                      <c:pt idx="4605">
                        <c:v>#N/A</c:v>
                      </c:pt>
                      <c:pt idx="4606">
                        <c:v>#N/A</c:v>
                      </c:pt>
                      <c:pt idx="4607">
                        <c:v>#N/A</c:v>
                      </c:pt>
                      <c:pt idx="4608">
                        <c:v>#N/A</c:v>
                      </c:pt>
                      <c:pt idx="4609">
                        <c:v>#N/A</c:v>
                      </c:pt>
                      <c:pt idx="4610">
                        <c:v>#N/A</c:v>
                      </c:pt>
                      <c:pt idx="4611">
                        <c:v>#N/A</c:v>
                      </c:pt>
                      <c:pt idx="4612">
                        <c:v>#N/A</c:v>
                      </c:pt>
                      <c:pt idx="4613">
                        <c:v>#N/A</c:v>
                      </c:pt>
                      <c:pt idx="4614">
                        <c:v>#N/A</c:v>
                      </c:pt>
                      <c:pt idx="4615">
                        <c:v>#N/A</c:v>
                      </c:pt>
                      <c:pt idx="4616">
                        <c:v>#N/A</c:v>
                      </c:pt>
                      <c:pt idx="4617">
                        <c:v>#N/A</c:v>
                      </c:pt>
                      <c:pt idx="4618">
                        <c:v>#N/A</c:v>
                      </c:pt>
                      <c:pt idx="4619">
                        <c:v>#N/A</c:v>
                      </c:pt>
                      <c:pt idx="4620">
                        <c:v>#N/A</c:v>
                      </c:pt>
                      <c:pt idx="4621">
                        <c:v>#N/A</c:v>
                      </c:pt>
                      <c:pt idx="4622">
                        <c:v>#N/A</c:v>
                      </c:pt>
                      <c:pt idx="4623">
                        <c:v>#N/A</c:v>
                      </c:pt>
                      <c:pt idx="4624">
                        <c:v>#N/A</c:v>
                      </c:pt>
                      <c:pt idx="4625">
                        <c:v>#N/A</c:v>
                      </c:pt>
                      <c:pt idx="4626">
                        <c:v>#N/A</c:v>
                      </c:pt>
                      <c:pt idx="4627">
                        <c:v>#N/A</c:v>
                      </c:pt>
                      <c:pt idx="4628">
                        <c:v>#N/A</c:v>
                      </c:pt>
                      <c:pt idx="4629">
                        <c:v>#N/A</c:v>
                      </c:pt>
                      <c:pt idx="4630">
                        <c:v>#N/A</c:v>
                      </c:pt>
                      <c:pt idx="4631">
                        <c:v>#N/A</c:v>
                      </c:pt>
                      <c:pt idx="4632">
                        <c:v>#N/A</c:v>
                      </c:pt>
                      <c:pt idx="4633">
                        <c:v>#N/A</c:v>
                      </c:pt>
                      <c:pt idx="4634">
                        <c:v>#N/A</c:v>
                      </c:pt>
                      <c:pt idx="4635">
                        <c:v>#N/A</c:v>
                      </c:pt>
                      <c:pt idx="4636">
                        <c:v>#N/A</c:v>
                      </c:pt>
                      <c:pt idx="4637">
                        <c:v>#N/A</c:v>
                      </c:pt>
                      <c:pt idx="4638">
                        <c:v>#N/A</c:v>
                      </c:pt>
                      <c:pt idx="4639">
                        <c:v>#N/A</c:v>
                      </c:pt>
                      <c:pt idx="4640">
                        <c:v>#N/A</c:v>
                      </c:pt>
                      <c:pt idx="4641">
                        <c:v>#N/A</c:v>
                      </c:pt>
                      <c:pt idx="4642">
                        <c:v>#N/A</c:v>
                      </c:pt>
                      <c:pt idx="4643">
                        <c:v>#N/A</c:v>
                      </c:pt>
                      <c:pt idx="4644">
                        <c:v>#N/A</c:v>
                      </c:pt>
                      <c:pt idx="4645">
                        <c:v>#N/A</c:v>
                      </c:pt>
                      <c:pt idx="4646">
                        <c:v>#N/A</c:v>
                      </c:pt>
                      <c:pt idx="4647">
                        <c:v>#N/A</c:v>
                      </c:pt>
                      <c:pt idx="4648">
                        <c:v>#N/A</c:v>
                      </c:pt>
                      <c:pt idx="4649">
                        <c:v>#N/A</c:v>
                      </c:pt>
                      <c:pt idx="4650">
                        <c:v>#N/A</c:v>
                      </c:pt>
                      <c:pt idx="4651">
                        <c:v>#N/A</c:v>
                      </c:pt>
                      <c:pt idx="4652">
                        <c:v>#N/A</c:v>
                      </c:pt>
                      <c:pt idx="4653">
                        <c:v>#N/A</c:v>
                      </c:pt>
                      <c:pt idx="4654">
                        <c:v>#N/A</c:v>
                      </c:pt>
                      <c:pt idx="4655">
                        <c:v>#N/A</c:v>
                      </c:pt>
                      <c:pt idx="4656">
                        <c:v>#N/A</c:v>
                      </c:pt>
                      <c:pt idx="4657">
                        <c:v>#N/A</c:v>
                      </c:pt>
                      <c:pt idx="4658">
                        <c:v>#N/A</c:v>
                      </c:pt>
                      <c:pt idx="4659">
                        <c:v>#N/A</c:v>
                      </c:pt>
                      <c:pt idx="4660">
                        <c:v>#N/A</c:v>
                      </c:pt>
                      <c:pt idx="4661">
                        <c:v>#N/A</c:v>
                      </c:pt>
                      <c:pt idx="4662">
                        <c:v>#N/A</c:v>
                      </c:pt>
                      <c:pt idx="4663">
                        <c:v>#N/A</c:v>
                      </c:pt>
                      <c:pt idx="4664">
                        <c:v>#N/A</c:v>
                      </c:pt>
                      <c:pt idx="4665">
                        <c:v>#N/A</c:v>
                      </c:pt>
                      <c:pt idx="4666">
                        <c:v>#N/A</c:v>
                      </c:pt>
                      <c:pt idx="4667">
                        <c:v>#N/A</c:v>
                      </c:pt>
                      <c:pt idx="4668">
                        <c:v>#N/A</c:v>
                      </c:pt>
                      <c:pt idx="4669">
                        <c:v>#N/A</c:v>
                      </c:pt>
                      <c:pt idx="4670">
                        <c:v>#N/A</c:v>
                      </c:pt>
                      <c:pt idx="4671">
                        <c:v>#N/A</c:v>
                      </c:pt>
                      <c:pt idx="4672">
                        <c:v>#N/A</c:v>
                      </c:pt>
                      <c:pt idx="4673">
                        <c:v>#N/A</c:v>
                      </c:pt>
                      <c:pt idx="4674">
                        <c:v>#N/A</c:v>
                      </c:pt>
                      <c:pt idx="4675">
                        <c:v>#N/A</c:v>
                      </c:pt>
                      <c:pt idx="4676">
                        <c:v>#N/A</c:v>
                      </c:pt>
                      <c:pt idx="4677">
                        <c:v>#N/A</c:v>
                      </c:pt>
                      <c:pt idx="4678">
                        <c:v>#N/A</c:v>
                      </c:pt>
                      <c:pt idx="4679">
                        <c:v>#N/A</c:v>
                      </c:pt>
                      <c:pt idx="4680">
                        <c:v>#N/A</c:v>
                      </c:pt>
                      <c:pt idx="4681">
                        <c:v>#N/A</c:v>
                      </c:pt>
                      <c:pt idx="4682">
                        <c:v>#N/A</c:v>
                      </c:pt>
                      <c:pt idx="4683">
                        <c:v>#N/A</c:v>
                      </c:pt>
                      <c:pt idx="4684">
                        <c:v>#N/A</c:v>
                      </c:pt>
                      <c:pt idx="4685">
                        <c:v>#N/A</c:v>
                      </c:pt>
                      <c:pt idx="4686">
                        <c:v>#N/A</c:v>
                      </c:pt>
                      <c:pt idx="4687">
                        <c:v>#N/A</c:v>
                      </c:pt>
                      <c:pt idx="4688">
                        <c:v>#N/A</c:v>
                      </c:pt>
                      <c:pt idx="4689">
                        <c:v>#N/A</c:v>
                      </c:pt>
                      <c:pt idx="4690">
                        <c:v>#N/A</c:v>
                      </c:pt>
                      <c:pt idx="4691">
                        <c:v>#N/A</c:v>
                      </c:pt>
                      <c:pt idx="4692">
                        <c:v>#N/A</c:v>
                      </c:pt>
                      <c:pt idx="4693">
                        <c:v>#N/A</c:v>
                      </c:pt>
                      <c:pt idx="4694">
                        <c:v>#N/A</c:v>
                      </c:pt>
                      <c:pt idx="4695">
                        <c:v>#N/A</c:v>
                      </c:pt>
                      <c:pt idx="4696">
                        <c:v>#N/A</c:v>
                      </c:pt>
                      <c:pt idx="4697">
                        <c:v>#N/A</c:v>
                      </c:pt>
                      <c:pt idx="4698">
                        <c:v>#N/A</c:v>
                      </c:pt>
                      <c:pt idx="4699">
                        <c:v>#N/A</c:v>
                      </c:pt>
                      <c:pt idx="4700">
                        <c:v>#N/A</c:v>
                      </c:pt>
                      <c:pt idx="4701">
                        <c:v>#N/A</c:v>
                      </c:pt>
                      <c:pt idx="4702">
                        <c:v>#N/A</c:v>
                      </c:pt>
                      <c:pt idx="4703">
                        <c:v>#N/A</c:v>
                      </c:pt>
                      <c:pt idx="4704">
                        <c:v>#N/A</c:v>
                      </c:pt>
                      <c:pt idx="4705">
                        <c:v>#N/A</c:v>
                      </c:pt>
                      <c:pt idx="4706">
                        <c:v>#N/A</c:v>
                      </c:pt>
                      <c:pt idx="4707">
                        <c:v>#N/A</c:v>
                      </c:pt>
                      <c:pt idx="4708">
                        <c:v>#N/A</c:v>
                      </c:pt>
                      <c:pt idx="4709">
                        <c:v>#N/A</c:v>
                      </c:pt>
                      <c:pt idx="4710">
                        <c:v>#N/A</c:v>
                      </c:pt>
                      <c:pt idx="4711">
                        <c:v>#N/A</c:v>
                      </c:pt>
                      <c:pt idx="4712">
                        <c:v>#N/A</c:v>
                      </c:pt>
                      <c:pt idx="4713">
                        <c:v>#N/A</c:v>
                      </c:pt>
                      <c:pt idx="4714">
                        <c:v>#N/A</c:v>
                      </c:pt>
                      <c:pt idx="4715">
                        <c:v>#N/A</c:v>
                      </c:pt>
                      <c:pt idx="4716">
                        <c:v>#N/A</c:v>
                      </c:pt>
                      <c:pt idx="4717">
                        <c:v>#N/A</c:v>
                      </c:pt>
                      <c:pt idx="4718">
                        <c:v>#N/A</c:v>
                      </c:pt>
                      <c:pt idx="4719">
                        <c:v>#N/A</c:v>
                      </c:pt>
                      <c:pt idx="4720">
                        <c:v>#N/A</c:v>
                      </c:pt>
                      <c:pt idx="4721">
                        <c:v>#N/A</c:v>
                      </c:pt>
                      <c:pt idx="4722">
                        <c:v>#N/A</c:v>
                      </c:pt>
                      <c:pt idx="4723">
                        <c:v>#N/A</c:v>
                      </c:pt>
                      <c:pt idx="4724">
                        <c:v>#N/A</c:v>
                      </c:pt>
                      <c:pt idx="4725">
                        <c:v>#N/A</c:v>
                      </c:pt>
                      <c:pt idx="4726">
                        <c:v>#N/A</c:v>
                      </c:pt>
                      <c:pt idx="4727">
                        <c:v>#N/A</c:v>
                      </c:pt>
                      <c:pt idx="4728">
                        <c:v>#N/A</c:v>
                      </c:pt>
                      <c:pt idx="4729">
                        <c:v>#N/A</c:v>
                      </c:pt>
                      <c:pt idx="4730">
                        <c:v>#N/A</c:v>
                      </c:pt>
                      <c:pt idx="4731">
                        <c:v>#N/A</c:v>
                      </c:pt>
                      <c:pt idx="4732">
                        <c:v>#N/A</c:v>
                      </c:pt>
                      <c:pt idx="4733">
                        <c:v>#N/A</c:v>
                      </c:pt>
                      <c:pt idx="4734">
                        <c:v>#N/A</c:v>
                      </c:pt>
                      <c:pt idx="4735">
                        <c:v>#N/A</c:v>
                      </c:pt>
                      <c:pt idx="4736">
                        <c:v>#N/A</c:v>
                      </c:pt>
                      <c:pt idx="4737">
                        <c:v>#N/A</c:v>
                      </c:pt>
                      <c:pt idx="4738">
                        <c:v>#N/A</c:v>
                      </c:pt>
                      <c:pt idx="4739">
                        <c:v>#N/A</c:v>
                      </c:pt>
                      <c:pt idx="4740">
                        <c:v>#N/A</c:v>
                      </c:pt>
                      <c:pt idx="4741">
                        <c:v>#N/A</c:v>
                      </c:pt>
                      <c:pt idx="4742">
                        <c:v>#N/A</c:v>
                      </c:pt>
                      <c:pt idx="4743">
                        <c:v>#N/A</c:v>
                      </c:pt>
                      <c:pt idx="4744">
                        <c:v>#N/A</c:v>
                      </c:pt>
                      <c:pt idx="4745">
                        <c:v>#N/A</c:v>
                      </c:pt>
                      <c:pt idx="4746">
                        <c:v>#N/A</c:v>
                      </c:pt>
                      <c:pt idx="4747">
                        <c:v>#N/A</c:v>
                      </c:pt>
                      <c:pt idx="4748">
                        <c:v>#N/A</c:v>
                      </c:pt>
                      <c:pt idx="4749">
                        <c:v>#N/A</c:v>
                      </c:pt>
                      <c:pt idx="4750">
                        <c:v>#N/A</c:v>
                      </c:pt>
                      <c:pt idx="4751">
                        <c:v>#N/A</c:v>
                      </c:pt>
                      <c:pt idx="4752">
                        <c:v>#N/A</c:v>
                      </c:pt>
                      <c:pt idx="4753">
                        <c:v>#N/A</c:v>
                      </c:pt>
                      <c:pt idx="4754">
                        <c:v>#N/A</c:v>
                      </c:pt>
                      <c:pt idx="4755">
                        <c:v>#N/A</c:v>
                      </c:pt>
                      <c:pt idx="4756">
                        <c:v>#N/A</c:v>
                      </c:pt>
                      <c:pt idx="4757">
                        <c:v>#N/A</c:v>
                      </c:pt>
                      <c:pt idx="4758">
                        <c:v>#N/A</c:v>
                      </c:pt>
                      <c:pt idx="4759">
                        <c:v>#N/A</c:v>
                      </c:pt>
                      <c:pt idx="4760">
                        <c:v>#N/A</c:v>
                      </c:pt>
                      <c:pt idx="4761">
                        <c:v>#N/A</c:v>
                      </c:pt>
                      <c:pt idx="4762">
                        <c:v>#N/A</c:v>
                      </c:pt>
                      <c:pt idx="4763">
                        <c:v>#N/A</c:v>
                      </c:pt>
                      <c:pt idx="4764">
                        <c:v>#N/A</c:v>
                      </c:pt>
                      <c:pt idx="4765">
                        <c:v>#N/A</c:v>
                      </c:pt>
                      <c:pt idx="4766">
                        <c:v>#N/A</c:v>
                      </c:pt>
                      <c:pt idx="4767">
                        <c:v>#N/A</c:v>
                      </c:pt>
                      <c:pt idx="4768">
                        <c:v>#N/A</c:v>
                      </c:pt>
                      <c:pt idx="4769">
                        <c:v>#N/A</c:v>
                      </c:pt>
                      <c:pt idx="4770">
                        <c:v>#N/A</c:v>
                      </c:pt>
                      <c:pt idx="4771">
                        <c:v>#N/A</c:v>
                      </c:pt>
                      <c:pt idx="4772">
                        <c:v>#N/A</c:v>
                      </c:pt>
                      <c:pt idx="4773">
                        <c:v>#N/A</c:v>
                      </c:pt>
                      <c:pt idx="4774">
                        <c:v>#N/A</c:v>
                      </c:pt>
                      <c:pt idx="4775">
                        <c:v>#N/A</c:v>
                      </c:pt>
                      <c:pt idx="4776">
                        <c:v>#N/A</c:v>
                      </c:pt>
                      <c:pt idx="4777">
                        <c:v>#N/A</c:v>
                      </c:pt>
                      <c:pt idx="4778">
                        <c:v>#N/A</c:v>
                      </c:pt>
                      <c:pt idx="4779">
                        <c:v>#N/A</c:v>
                      </c:pt>
                      <c:pt idx="4780">
                        <c:v>#N/A</c:v>
                      </c:pt>
                      <c:pt idx="4781">
                        <c:v>#N/A</c:v>
                      </c:pt>
                      <c:pt idx="4782">
                        <c:v>#N/A</c:v>
                      </c:pt>
                      <c:pt idx="4783">
                        <c:v>#N/A</c:v>
                      </c:pt>
                      <c:pt idx="4784">
                        <c:v>#N/A</c:v>
                      </c:pt>
                      <c:pt idx="4785">
                        <c:v>#N/A</c:v>
                      </c:pt>
                      <c:pt idx="4786">
                        <c:v>#N/A</c:v>
                      </c:pt>
                      <c:pt idx="4787">
                        <c:v>#N/A</c:v>
                      </c:pt>
                      <c:pt idx="4788">
                        <c:v>#N/A</c:v>
                      </c:pt>
                      <c:pt idx="4789">
                        <c:v>#N/A</c:v>
                      </c:pt>
                      <c:pt idx="4790">
                        <c:v>#N/A</c:v>
                      </c:pt>
                      <c:pt idx="4791">
                        <c:v>#N/A</c:v>
                      </c:pt>
                      <c:pt idx="4792">
                        <c:v>#N/A</c:v>
                      </c:pt>
                      <c:pt idx="4793">
                        <c:v>#N/A</c:v>
                      </c:pt>
                      <c:pt idx="4794">
                        <c:v>#N/A</c:v>
                      </c:pt>
                      <c:pt idx="4795">
                        <c:v>#N/A</c:v>
                      </c:pt>
                      <c:pt idx="4796">
                        <c:v>#N/A</c:v>
                      </c:pt>
                      <c:pt idx="4797">
                        <c:v>#N/A</c:v>
                      </c:pt>
                      <c:pt idx="4798">
                        <c:v>#N/A</c:v>
                      </c:pt>
                      <c:pt idx="4799">
                        <c:v>#N/A</c:v>
                      </c:pt>
                      <c:pt idx="4800">
                        <c:v>#N/A</c:v>
                      </c:pt>
                      <c:pt idx="4801">
                        <c:v>#N/A</c:v>
                      </c:pt>
                      <c:pt idx="4802">
                        <c:v>#N/A</c:v>
                      </c:pt>
                      <c:pt idx="4803">
                        <c:v>#N/A</c:v>
                      </c:pt>
                      <c:pt idx="4804">
                        <c:v>#N/A</c:v>
                      </c:pt>
                      <c:pt idx="4805">
                        <c:v>#N/A</c:v>
                      </c:pt>
                      <c:pt idx="4806">
                        <c:v>#N/A</c:v>
                      </c:pt>
                      <c:pt idx="4807">
                        <c:v>#N/A</c:v>
                      </c:pt>
                      <c:pt idx="4808">
                        <c:v>#N/A</c:v>
                      </c:pt>
                      <c:pt idx="4809">
                        <c:v>#N/A</c:v>
                      </c:pt>
                      <c:pt idx="4810">
                        <c:v>#N/A</c:v>
                      </c:pt>
                      <c:pt idx="4811">
                        <c:v>#N/A</c:v>
                      </c:pt>
                      <c:pt idx="4812">
                        <c:v>#N/A</c:v>
                      </c:pt>
                      <c:pt idx="4813">
                        <c:v>#N/A</c:v>
                      </c:pt>
                      <c:pt idx="4814">
                        <c:v>#N/A</c:v>
                      </c:pt>
                      <c:pt idx="4815">
                        <c:v>#N/A</c:v>
                      </c:pt>
                      <c:pt idx="4816">
                        <c:v>#N/A</c:v>
                      </c:pt>
                      <c:pt idx="4817">
                        <c:v>#N/A</c:v>
                      </c:pt>
                      <c:pt idx="4818">
                        <c:v>#N/A</c:v>
                      </c:pt>
                      <c:pt idx="4819">
                        <c:v>#N/A</c:v>
                      </c:pt>
                      <c:pt idx="4820">
                        <c:v>#N/A</c:v>
                      </c:pt>
                      <c:pt idx="4821">
                        <c:v>#N/A</c:v>
                      </c:pt>
                      <c:pt idx="4822">
                        <c:v>#N/A</c:v>
                      </c:pt>
                      <c:pt idx="4823">
                        <c:v>#N/A</c:v>
                      </c:pt>
                      <c:pt idx="4824">
                        <c:v>#N/A</c:v>
                      </c:pt>
                      <c:pt idx="4825">
                        <c:v>#N/A</c:v>
                      </c:pt>
                      <c:pt idx="4826">
                        <c:v>#N/A</c:v>
                      </c:pt>
                      <c:pt idx="4827">
                        <c:v>#N/A</c:v>
                      </c:pt>
                      <c:pt idx="4828">
                        <c:v>#N/A</c:v>
                      </c:pt>
                      <c:pt idx="4829">
                        <c:v>#N/A</c:v>
                      </c:pt>
                      <c:pt idx="4830">
                        <c:v>#N/A</c:v>
                      </c:pt>
                      <c:pt idx="4831">
                        <c:v>#N/A</c:v>
                      </c:pt>
                      <c:pt idx="4832">
                        <c:v>#N/A</c:v>
                      </c:pt>
                      <c:pt idx="4833">
                        <c:v>#N/A</c:v>
                      </c:pt>
                      <c:pt idx="4834">
                        <c:v>#N/A</c:v>
                      </c:pt>
                      <c:pt idx="4835">
                        <c:v>#N/A</c:v>
                      </c:pt>
                      <c:pt idx="4836">
                        <c:v>#N/A</c:v>
                      </c:pt>
                      <c:pt idx="4837">
                        <c:v>#N/A</c:v>
                      </c:pt>
                      <c:pt idx="4838">
                        <c:v>#N/A</c:v>
                      </c:pt>
                      <c:pt idx="4839">
                        <c:v>#N/A</c:v>
                      </c:pt>
                      <c:pt idx="4840">
                        <c:v>#N/A</c:v>
                      </c:pt>
                      <c:pt idx="4841">
                        <c:v>#N/A</c:v>
                      </c:pt>
                      <c:pt idx="4842">
                        <c:v>#N/A</c:v>
                      </c:pt>
                      <c:pt idx="4843">
                        <c:v>#N/A</c:v>
                      </c:pt>
                      <c:pt idx="4844">
                        <c:v>#N/A</c:v>
                      </c:pt>
                      <c:pt idx="4845">
                        <c:v>#N/A</c:v>
                      </c:pt>
                      <c:pt idx="4846">
                        <c:v>#N/A</c:v>
                      </c:pt>
                      <c:pt idx="4847">
                        <c:v>#N/A</c:v>
                      </c:pt>
                      <c:pt idx="4848">
                        <c:v>#N/A</c:v>
                      </c:pt>
                      <c:pt idx="4849">
                        <c:v>#N/A</c:v>
                      </c:pt>
                      <c:pt idx="4850">
                        <c:v>#N/A</c:v>
                      </c:pt>
                      <c:pt idx="4851">
                        <c:v>#N/A</c:v>
                      </c:pt>
                      <c:pt idx="4852">
                        <c:v>#N/A</c:v>
                      </c:pt>
                      <c:pt idx="4853">
                        <c:v>#N/A</c:v>
                      </c:pt>
                      <c:pt idx="4854">
                        <c:v>#N/A</c:v>
                      </c:pt>
                      <c:pt idx="4855">
                        <c:v>#N/A</c:v>
                      </c:pt>
                      <c:pt idx="4856">
                        <c:v>#N/A</c:v>
                      </c:pt>
                      <c:pt idx="4857">
                        <c:v>#N/A</c:v>
                      </c:pt>
                      <c:pt idx="4858">
                        <c:v>#N/A</c:v>
                      </c:pt>
                      <c:pt idx="4859">
                        <c:v>#N/A</c:v>
                      </c:pt>
                      <c:pt idx="4860">
                        <c:v>#N/A</c:v>
                      </c:pt>
                      <c:pt idx="4861">
                        <c:v>#N/A</c:v>
                      </c:pt>
                      <c:pt idx="4862">
                        <c:v>#N/A</c:v>
                      </c:pt>
                      <c:pt idx="4863">
                        <c:v>#N/A</c:v>
                      </c:pt>
                      <c:pt idx="4864">
                        <c:v>#N/A</c:v>
                      </c:pt>
                      <c:pt idx="4865">
                        <c:v>#N/A</c:v>
                      </c:pt>
                      <c:pt idx="4866">
                        <c:v>#N/A</c:v>
                      </c:pt>
                      <c:pt idx="4867">
                        <c:v>#N/A</c:v>
                      </c:pt>
                      <c:pt idx="4868">
                        <c:v>#N/A</c:v>
                      </c:pt>
                      <c:pt idx="4869">
                        <c:v>#N/A</c:v>
                      </c:pt>
                      <c:pt idx="4870">
                        <c:v>#N/A</c:v>
                      </c:pt>
                      <c:pt idx="4871">
                        <c:v>#N/A</c:v>
                      </c:pt>
                      <c:pt idx="4872">
                        <c:v>#N/A</c:v>
                      </c:pt>
                      <c:pt idx="4873">
                        <c:v>#N/A</c:v>
                      </c:pt>
                      <c:pt idx="4874">
                        <c:v>#N/A</c:v>
                      </c:pt>
                      <c:pt idx="4875">
                        <c:v>#N/A</c:v>
                      </c:pt>
                      <c:pt idx="4876">
                        <c:v>#N/A</c:v>
                      </c:pt>
                      <c:pt idx="4877">
                        <c:v>#N/A</c:v>
                      </c:pt>
                      <c:pt idx="4878">
                        <c:v>#N/A</c:v>
                      </c:pt>
                      <c:pt idx="4879">
                        <c:v>#N/A</c:v>
                      </c:pt>
                      <c:pt idx="4880">
                        <c:v>#N/A</c:v>
                      </c:pt>
                      <c:pt idx="4881">
                        <c:v>#N/A</c:v>
                      </c:pt>
                      <c:pt idx="4882">
                        <c:v>#N/A</c:v>
                      </c:pt>
                      <c:pt idx="4883">
                        <c:v>#N/A</c:v>
                      </c:pt>
                      <c:pt idx="4884">
                        <c:v>#N/A</c:v>
                      </c:pt>
                      <c:pt idx="4885">
                        <c:v>#N/A</c:v>
                      </c:pt>
                      <c:pt idx="4886">
                        <c:v>#N/A</c:v>
                      </c:pt>
                      <c:pt idx="4887">
                        <c:v>#N/A</c:v>
                      </c:pt>
                      <c:pt idx="4888">
                        <c:v>#N/A</c:v>
                      </c:pt>
                      <c:pt idx="4889">
                        <c:v>#N/A</c:v>
                      </c:pt>
                      <c:pt idx="4890">
                        <c:v>#N/A</c:v>
                      </c:pt>
                      <c:pt idx="4891">
                        <c:v>#N/A</c:v>
                      </c:pt>
                      <c:pt idx="4892">
                        <c:v>#N/A</c:v>
                      </c:pt>
                      <c:pt idx="4893">
                        <c:v>#N/A</c:v>
                      </c:pt>
                      <c:pt idx="4894">
                        <c:v>#N/A</c:v>
                      </c:pt>
                      <c:pt idx="4895">
                        <c:v>#N/A</c:v>
                      </c:pt>
                      <c:pt idx="4896">
                        <c:v>#N/A</c:v>
                      </c:pt>
                      <c:pt idx="4897">
                        <c:v>#N/A</c:v>
                      </c:pt>
                      <c:pt idx="4898">
                        <c:v>#N/A</c:v>
                      </c:pt>
                      <c:pt idx="4899">
                        <c:v>#N/A</c:v>
                      </c:pt>
                      <c:pt idx="4900">
                        <c:v>#N/A</c:v>
                      </c:pt>
                      <c:pt idx="4901">
                        <c:v>#N/A</c:v>
                      </c:pt>
                      <c:pt idx="4902">
                        <c:v>#N/A</c:v>
                      </c:pt>
                      <c:pt idx="4903">
                        <c:v>#N/A</c:v>
                      </c:pt>
                      <c:pt idx="4904">
                        <c:v>#N/A</c:v>
                      </c:pt>
                      <c:pt idx="4905">
                        <c:v>#N/A</c:v>
                      </c:pt>
                      <c:pt idx="4906">
                        <c:v>#N/A</c:v>
                      </c:pt>
                      <c:pt idx="4907">
                        <c:v>#N/A</c:v>
                      </c:pt>
                      <c:pt idx="4908">
                        <c:v>#N/A</c:v>
                      </c:pt>
                      <c:pt idx="4909">
                        <c:v>#N/A</c:v>
                      </c:pt>
                      <c:pt idx="4910">
                        <c:v>#N/A</c:v>
                      </c:pt>
                      <c:pt idx="4911">
                        <c:v>#N/A</c:v>
                      </c:pt>
                      <c:pt idx="4912">
                        <c:v>#N/A</c:v>
                      </c:pt>
                      <c:pt idx="4913">
                        <c:v>#N/A</c:v>
                      </c:pt>
                      <c:pt idx="4914">
                        <c:v>#N/A</c:v>
                      </c:pt>
                      <c:pt idx="4915">
                        <c:v>#N/A</c:v>
                      </c:pt>
                      <c:pt idx="4916">
                        <c:v>#N/A</c:v>
                      </c:pt>
                      <c:pt idx="4917">
                        <c:v>#N/A</c:v>
                      </c:pt>
                      <c:pt idx="4918">
                        <c:v>#N/A</c:v>
                      </c:pt>
                      <c:pt idx="4919">
                        <c:v>#N/A</c:v>
                      </c:pt>
                      <c:pt idx="4920">
                        <c:v>#N/A</c:v>
                      </c:pt>
                      <c:pt idx="4921">
                        <c:v>#N/A</c:v>
                      </c:pt>
                      <c:pt idx="4922">
                        <c:v>#N/A</c:v>
                      </c:pt>
                      <c:pt idx="4923">
                        <c:v>#N/A</c:v>
                      </c:pt>
                      <c:pt idx="4924">
                        <c:v>#N/A</c:v>
                      </c:pt>
                      <c:pt idx="4925">
                        <c:v>#N/A</c:v>
                      </c:pt>
                      <c:pt idx="4926">
                        <c:v>#N/A</c:v>
                      </c:pt>
                      <c:pt idx="4927">
                        <c:v>#N/A</c:v>
                      </c:pt>
                      <c:pt idx="4928">
                        <c:v>#N/A</c:v>
                      </c:pt>
                      <c:pt idx="4929">
                        <c:v>#N/A</c:v>
                      </c:pt>
                      <c:pt idx="4930">
                        <c:v>#N/A</c:v>
                      </c:pt>
                      <c:pt idx="4931">
                        <c:v>#N/A</c:v>
                      </c:pt>
                      <c:pt idx="4932">
                        <c:v>#N/A</c:v>
                      </c:pt>
                      <c:pt idx="4933">
                        <c:v>#N/A</c:v>
                      </c:pt>
                      <c:pt idx="4934">
                        <c:v>#N/A</c:v>
                      </c:pt>
                      <c:pt idx="4935">
                        <c:v>#N/A</c:v>
                      </c:pt>
                      <c:pt idx="4936">
                        <c:v>#N/A</c:v>
                      </c:pt>
                      <c:pt idx="4937">
                        <c:v>#N/A</c:v>
                      </c:pt>
                      <c:pt idx="4938">
                        <c:v>#N/A</c:v>
                      </c:pt>
                      <c:pt idx="4939">
                        <c:v>#N/A</c:v>
                      </c:pt>
                      <c:pt idx="4940">
                        <c:v>#N/A</c:v>
                      </c:pt>
                      <c:pt idx="4941">
                        <c:v>#N/A</c:v>
                      </c:pt>
                      <c:pt idx="4942">
                        <c:v>#N/A</c:v>
                      </c:pt>
                      <c:pt idx="4943">
                        <c:v>#N/A</c:v>
                      </c:pt>
                      <c:pt idx="4944">
                        <c:v>#N/A</c:v>
                      </c:pt>
                      <c:pt idx="4945">
                        <c:v>#N/A</c:v>
                      </c:pt>
                      <c:pt idx="4946">
                        <c:v>#N/A</c:v>
                      </c:pt>
                      <c:pt idx="4947">
                        <c:v>#N/A</c:v>
                      </c:pt>
                      <c:pt idx="4948">
                        <c:v>#N/A</c:v>
                      </c:pt>
                      <c:pt idx="4949">
                        <c:v>#N/A</c:v>
                      </c:pt>
                      <c:pt idx="4950">
                        <c:v>#N/A</c:v>
                      </c:pt>
                      <c:pt idx="4951">
                        <c:v>#N/A</c:v>
                      </c:pt>
                      <c:pt idx="4952">
                        <c:v>#N/A</c:v>
                      </c:pt>
                      <c:pt idx="4953">
                        <c:v>#N/A</c:v>
                      </c:pt>
                      <c:pt idx="4954">
                        <c:v>#N/A</c:v>
                      </c:pt>
                      <c:pt idx="4955">
                        <c:v>#N/A</c:v>
                      </c:pt>
                      <c:pt idx="4956">
                        <c:v>#N/A</c:v>
                      </c:pt>
                      <c:pt idx="4957">
                        <c:v>#N/A</c:v>
                      </c:pt>
                      <c:pt idx="4958">
                        <c:v>#N/A</c:v>
                      </c:pt>
                      <c:pt idx="4959">
                        <c:v>#N/A</c:v>
                      </c:pt>
                      <c:pt idx="4960">
                        <c:v>#N/A</c:v>
                      </c:pt>
                      <c:pt idx="4961">
                        <c:v>#N/A</c:v>
                      </c:pt>
                      <c:pt idx="4962">
                        <c:v>#N/A</c:v>
                      </c:pt>
                      <c:pt idx="4963">
                        <c:v>#N/A</c:v>
                      </c:pt>
                      <c:pt idx="4964">
                        <c:v>#N/A</c:v>
                      </c:pt>
                      <c:pt idx="4965">
                        <c:v>#N/A</c:v>
                      </c:pt>
                      <c:pt idx="4966">
                        <c:v>#N/A</c:v>
                      </c:pt>
                      <c:pt idx="4967">
                        <c:v>#N/A</c:v>
                      </c:pt>
                      <c:pt idx="4968">
                        <c:v>#N/A</c:v>
                      </c:pt>
                      <c:pt idx="4969">
                        <c:v>#N/A</c:v>
                      </c:pt>
                      <c:pt idx="4970">
                        <c:v>#N/A</c:v>
                      </c:pt>
                      <c:pt idx="4971">
                        <c:v>#N/A</c:v>
                      </c:pt>
                      <c:pt idx="4972">
                        <c:v>#N/A</c:v>
                      </c:pt>
                      <c:pt idx="4973">
                        <c:v>#N/A</c:v>
                      </c:pt>
                      <c:pt idx="4974">
                        <c:v>#N/A</c:v>
                      </c:pt>
                      <c:pt idx="4975">
                        <c:v>#N/A</c:v>
                      </c:pt>
                      <c:pt idx="4976">
                        <c:v>#N/A</c:v>
                      </c:pt>
                      <c:pt idx="4977">
                        <c:v>#N/A</c:v>
                      </c:pt>
                      <c:pt idx="4978">
                        <c:v>#N/A</c:v>
                      </c:pt>
                      <c:pt idx="4979">
                        <c:v>#N/A</c:v>
                      </c:pt>
                      <c:pt idx="4980">
                        <c:v>#N/A</c:v>
                      </c:pt>
                      <c:pt idx="4981">
                        <c:v>#N/A</c:v>
                      </c:pt>
                      <c:pt idx="4982">
                        <c:v>#N/A</c:v>
                      </c:pt>
                      <c:pt idx="4983">
                        <c:v>#N/A</c:v>
                      </c:pt>
                      <c:pt idx="4984">
                        <c:v>#N/A</c:v>
                      </c:pt>
                      <c:pt idx="4985">
                        <c:v>#N/A</c:v>
                      </c:pt>
                      <c:pt idx="4986">
                        <c:v>#N/A</c:v>
                      </c:pt>
                      <c:pt idx="4987">
                        <c:v>#N/A</c:v>
                      </c:pt>
                      <c:pt idx="4988">
                        <c:v>#N/A</c:v>
                      </c:pt>
                      <c:pt idx="4989">
                        <c:v>#N/A</c:v>
                      </c:pt>
                      <c:pt idx="4990">
                        <c:v>#N/A</c:v>
                      </c:pt>
                      <c:pt idx="4991">
                        <c:v>#N/A</c:v>
                      </c:pt>
                      <c:pt idx="4992">
                        <c:v>#N/A</c:v>
                      </c:pt>
                      <c:pt idx="4993">
                        <c:v>#N/A</c:v>
                      </c:pt>
                      <c:pt idx="4994">
                        <c:v>#N/A</c:v>
                      </c:pt>
                      <c:pt idx="4995">
                        <c:v>#N/A</c:v>
                      </c:pt>
                      <c:pt idx="4996">
                        <c:v>#N/A</c:v>
                      </c:pt>
                      <c:pt idx="4997">
                        <c:v>#N/A</c:v>
                      </c:pt>
                      <c:pt idx="4998">
                        <c:v>#N/A</c:v>
                      </c:pt>
                      <c:pt idx="4999">
                        <c:v>#N/A</c:v>
                      </c:pt>
                      <c:pt idx="5000">
                        <c:v>#N/A</c:v>
                      </c:pt>
                      <c:pt idx="5001">
                        <c:v>#N/A</c:v>
                      </c:pt>
                      <c:pt idx="5002">
                        <c:v>#N/A</c:v>
                      </c:pt>
                      <c:pt idx="5003">
                        <c:v>#N/A</c:v>
                      </c:pt>
                      <c:pt idx="5004">
                        <c:v>#N/A</c:v>
                      </c:pt>
                      <c:pt idx="5005">
                        <c:v>#N/A</c:v>
                      </c:pt>
                      <c:pt idx="5006">
                        <c:v>#N/A</c:v>
                      </c:pt>
                      <c:pt idx="5007">
                        <c:v>#N/A</c:v>
                      </c:pt>
                      <c:pt idx="5008">
                        <c:v>#N/A</c:v>
                      </c:pt>
                      <c:pt idx="5009">
                        <c:v>#N/A</c:v>
                      </c:pt>
                      <c:pt idx="5010">
                        <c:v>#N/A</c:v>
                      </c:pt>
                      <c:pt idx="5011">
                        <c:v>#N/A</c:v>
                      </c:pt>
                      <c:pt idx="5012">
                        <c:v>#N/A</c:v>
                      </c:pt>
                      <c:pt idx="5013">
                        <c:v>#N/A</c:v>
                      </c:pt>
                      <c:pt idx="5014">
                        <c:v>#N/A</c:v>
                      </c:pt>
                      <c:pt idx="5015">
                        <c:v>#N/A</c:v>
                      </c:pt>
                      <c:pt idx="5016">
                        <c:v>#N/A</c:v>
                      </c:pt>
                      <c:pt idx="5017">
                        <c:v>#N/A</c:v>
                      </c:pt>
                      <c:pt idx="5018">
                        <c:v>#N/A</c:v>
                      </c:pt>
                      <c:pt idx="5019">
                        <c:v>#N/A</c:v>
                      </c:pt>
                      <c:pt idx="5020">
                        <c:v>#N/A</c:v>
                      </c:pt>
                      <c:pt idx="5021">
                        <c:v>#N/A</c:v>
                      </c:pt>
                      <c:pt idx="5022">
                        <c:v>#N/A</c:v>
                      </c:pt>
                      <c:pt idx="5023">
                        <c:v>#N/A</c:v>
                      </c:pt>
                      <c:pt idx="5024">
                        <c:v>#N/A</c:v>
                      </c:pt>
                      <c:pt idx="5025">
                        <c:v>#N/A</c:v>
                      </c:pt>
                      <c:pt idx="5026">
                        <c:v>#N/A</c:v>
                      </c:pt>
                      <c:pt idx="5027">
                        <c:v>#N/A</c:v>
                      </c:pt>
                      <c:pt idx="5028">
                        <c:v>#N/A</c:v>
                      </c:pt>
                      <c:pt idx="5029">
                        <c:v>#N/A</c:v>
                      </c:pt>
                      <c:pt idx="5030">
                        <c:v>#N/A</c:v>
                      </c:pt>
                      <c:pt idx="5031">
                        <c:v>#N/A</c:v>
                      </c:pt>
                      <c:pt idx="5032">
                        <c:v>#N/A</c:v>
                      </c:pt>
                      <c:pt idx="5033">
                        <c:v>#N/A</c:v>
                      </c:pt>
                      <c:pt idx="5034">
                        <c:v>#N/A</c:v>
                      </c:pt>
                      <c:pt idx="5035">
                        <c:v>#N/A</c:v>
                      </c:pt>
                      <c:pt idx="5036">
                        <c:v>#N/A</c:v>
                      </c:pt>
                      <c:pt idx="5037">
                        <c:v>#N/A</c:v>
                      </c:pt>
                      <c:pt idx="5038">
                        <c:v>#N/A</c:v>
                      </c:pt>
                      <c:pt idx="5039">
                        <c:v>#N/A</c:v>
                      </c:pt>
                      <c:pt idx="5040">
                        <c:v>#N/A</c:v>
                      </c:pt>
                      <c:pt idx="5041">
                        <c:v>#N/A</c:v>
                      </c:pt>
                      <c:pt idx="5042">
                        <c:v>#N/A</c:v>
                      </c:pt>
                      <c:pt idx="5043">
                        <c:v>#N/A</c:v>
                      </c:pt>
                      <c:pt idx="5044">
                        <c:v>#N/A</c:v>
                      </c:pt>
                      <c:pt idx="5045">
                        <c:v>#N/A</c:v>
                      </c:pt>
                      <c:pt idx="5046">
                        <c:v>#N/A</c:v>
                      </c:pt>
                      <c:pt idx="5047">
                        <c:v>#N/A</c:v>
                      </c:pt>
                      <c:pt idx="5048">
                        <c:v>#N/A</c:v>
                      </c:pt>
                      <c:pt idx="5049">
                        <c:v>#N/A</c:v>
                      </c:pt>
                      <c:pt idx="5050">
                        <c:v>#N/A</c:v>
                      </c:pt>
                      <c:pt idx="5051">
                        <c:v>#N/A</c:v>
                      </c:pt>
                      <c:pt idx="5052">
                        <c:v>#N/A</c:v>
                      </c:pt>
                      <c:pt idx="5053">
                        <c:v>#N/A</c:v>
                      </c:pt>
                      <c:pt idx="5054">
                        <c:v>#N/A</c:v>
                      </c:pt>
                      <c:pt idx="5055">
                        <c:v>#N/A</c:v>
                      </c:pt>
                      <c:pt idx="5056">
                        <c:v>#N/A</c:v>
                      </c:pt>
                      <c:pt idx="5057">
                        <c:v>#N/A</c:v>
                      </c:pt>
                      <c:pt idx="5058">
                        <c:v>#N/A</c:v>
                      </c:pt>
                      <c:pt idx="5059">
                        <c:v>#N/A</c:v>
                      </c:pt>
                      <c:pt idx="5060">
                        <c:v>#N/A</c:v>
                      </c:pt>
                      <c:pt idx="5061">
                        <c:v>#N/A</c:v>
                      </c:pt>
                      <c:pt idx="5062">
                        <c:v>#N/A</c:v>
                      </c:pt>
                      <c:pt idx="5063">
                        <c:v>#N/A</c:v>
                      </c:pt>
                      <c:pt idx="5064">
                        <c:v>#N/A</c:v>
                      </c:pt>
                      <c:pt idx="5065">
                        <c:v>#N/A</c:v>
                      </c:pt>
                      <c:pt idx="5066">
                        <c:v>#N/A</c:v>
                      </c:pt>
                      <c:pt idx="5067">
                        <c:v>#N/A</c:v>
                      </c:pt>
                      <c:pt idx="5068">
                        <c:v>#N/A</c:v>
                      </c:pt>
                      <c:pt idx="5069">
                        <c:v>#N/A</c:v>
                      </c:pt>
                      <c:pt idx="5070">
                        <c:v>#N/A</c:v>
                      </c:pt>
                      <c:pt idx="5071">
                        <c:v>#N/A</c:v>
                      </c:pt>
                      <c:pt idx="5072">
                        <c:v>#N/A</c:v>
                      </c:pt>
                      <c:pt idx="5073">
                        <c:v>#N/A</c:v>
                      </c:pt>
                      <c:pt idx="5074">
                        <c:v>#N/A</c:v>
                      </c:pt>
                      <c:pt idx="5075">
                        <c:v>#N/A</c:v>
                      </c:pt>
                      <c:pt idx="5076">
                        <c:v>#N/A</c:v>
                      </c:pt>
                      <c:pt idx="5077">
                        <c:v>#N/A</c:v>
                      </c:pt>
                      <c:pt idx="5078">
                        <c:v>#N/A</c:v>
                      </c:pt>
                      <c:pt idx="5079">
                        <c:v>#N/A</c:v>
                      </c:pt>
                      <c:pt idx="5080">
                        <c:v>#N/A</c:v>
                      </c:pt>
                      <c:pt idx="5081">
                        <c:v>#N/A</c:v>
                      </c:pt>
                      <c:pt idx="5082">
                        <c:v>#N/A</c:v>
                      </c:pt>
                      <c:pt idx="5083">
                        <c:v>#N/A</c:v>
                      </c:pt>
                      <c:pt idx="5084">
                        <c:v>#N/A</c:v>
                      </c:pt>
                      <c:pt idx="5085">
                        <c:v>#N/A</c:v>
                      </c:pt>
                      <c:pt idx="5086">
                        <c:v>#N/A</c:v>
                      </c:pt>
                      <c:pt idx="5087">
                        <c:v>#N/A</c:v>
                      </c:pt>
                      <c:pt idx="5088">
                        <c:v>#N/A</c:v>
                      </c:pt>
                      <c:pt idx="5089">
                        <c:v>#N/A</c:v>
                      </c:pt>
                      <c:pt idx="5090">
                        <c:v>#N/A</c:v>
                      </c:pt>
                      <c:pt idx="5091">
                        <c:v>#N/A</c:v>
                      </c:pt>
                      <c:pt idx="5092">
                        <c:v>#N/A</c:v>
                      </c:pt>
                      <c:pt idx="5093">
                        <c:v>#N/A</c:v>
                      </c:pt>
                      <c:pt idx="5094">
                        <c:v>#N/A</c:v>
                      </c:pt>
                      <c:pt idx="5095">
                        <c:v>#N/A</c:v>
                      </c:pt>
                      <c:pt idx="5096">
                        <c:v>#N/A</c:v>
                      </c:pt>
                      <c:pt idx="5097">
                        <c:v>#N/A</c:v>
                      </c:pt>
                      <c:pt idx="5098">
                        <c:v>#N/A</c:v>
                      </c:pt>
                      <c:pt idx="5099">
                        <c:v>#N/A</c:v>
                      </c:pt>
                      <c:pt idx="5100">
                        <c:v>#N/A</c:v>
                      </c:pt>
                      <c:pt idx="5101">
                        <c:v>#N/A</c:v>
                      </c:pt>
                      <c:pt idx="5102">
                        <c:v>#N/A</c:v>
                      </c:pt>
                      <c:pt idx="5103">
                        <c:v>#N/A</c:v>
                      </c:pt>
                      <c:pt idx="5104">
                        <c:v>#N/A</c:v>
                      </c:pt>
                      <c:pt idx="5105">
                        <c:v>#N/A</c:v>
                      </c:pt>
                      <c:pt idx="5106">
                        <c:v>#N/A</c:v>
                      </c:pt>
                      <c:pt idx="5107">
                        <c:v>#N/A</c:v>
                      </c:pt>
                      <c:pt idx="5108">
                        <c:v>#N/A</c:v>
                      </c:pt>
                      <c:pt idx="5109">
                        <c:v>#N/A</c:v>
                      </c:pt>
                      <c:pt idx="5110">
                        <c:v>#N/A</c:v>
                      </c:pt>
                      <c:pt idx="5111">
                        <c:v>#N/A</c:v>
                      </c:pt>
                      <c:pt idx="5112">
                        <c:v>#N/A</c:v>
                      </c:pt>
                      <c:pt idx="5113">
                        <c:v>#N/A</c:v>
                      </c:pt>
                      <c:pt idx="5114">
                        <c:v>#N/A</c:v>
                      </c:pt>
                      <c:pt idx="5115">
                        <c:v>#N/A</c:v>
                      </c:pt>
                      <c:pt idx="5116">
                        <c:v>#N/A</c:v>
                      </c:pt>
                      <c:pt idx="5117">
                        <c:v>#N/A</c:v>
                      </c:pt>
                      <c:pt idx="5118">
                        <c:v>#N/A</c:v>
                      </c:pt>
                      <c:pt idx="5119">
                        <c:v>#N/A</c:v>
                      </c:pt>
                      <c:pt idx="5120">
                        <c:v>#N/A</c:v>
                      </c:pt>
                      <c:pt idx="5121">
                        <c:v>#N/A</c:v>
                      </c:pt>
                      <c:pt idx="5122">
                        <c:v>#N/A</c:v>
                      </c:pt>
                      <c:pt idx="5123">
                        <c:v>#N/A</c:v>
                      </c:pt>
                      <c:pt idx="5124">
                        <c:v>#N/A</c:v>
                      </c:pt>
                      <c:pt idx="5125">
                        <c:v>#N/A</c:v>
                      </c:pt>
                      <c:pt idx="5126">
                        <c:v>#N/A</c:v>
                      </c:pt>
                      <c:pt idx="5127">
                        <c:v>#N/A</c:v>
                      </c:pt>
                      <c:pt idx="5128">
                        <c:v>#N/A</c:v>
                      </c:pt>
                      <c:pt idx="5129">
                        <c:v>#N/A</c:v>
                      </c:pt>
                      <c:pt idx="5130">
                        <c:v>#N/A</c:v>
                      </c:pt>
                      <c:pt idx="5131">
                        <c:v>#N/A</c:v>
                      </c:pt>
                      <c:pt idx="5132">
                        <c:v>#N/A</c:v>
                      </c:pt>
                      <c:pt idx="5133">
                        <c:v>#N/A</c:v>
                      </c:pt>
                      <c:pt idx="5134">
                        <c:v>#N/A</c:v>
                      </c:pt>
                      <c:pt idx="5135">
                        <c:v>#N/A</c:v>
                      </c:pt>
                      <c:pt idx="5136">
                        <c:v>#N/A</c:v>
                      </c:pt>
                      <c:pt idx="5137">
                        <c:v>#N/A</c:v>
                      </c:pt>
                      <c:pt idx="5138">
                        <c:v>#N/A</c:v>
                      </c:pt>
                      <c:pt idx="5139">
                        <c:v>#N/A</c:v>
                      </c:pt>
                      <c:pt idx="5140">
                        <c:v>#N/A</c:v>
                      </c:pt>
                      <c:pt idx="5141">
                        <c:v>#N/A</c:v>
                      </c:pt>
                      <c:pt idx="5142">
                        <c:v>#N/A</c:v>
                      </c:pt>
                      <c:pt idx="5143">
                        <c:v>#N/A</c:v>
                      </c:pt>
                      <c:pt idx="5144">
                        <c:v>#N/A</c:v>
                      </c:pt>
                      <c:pt idx="5145">
                        <c:v>#N/A</c:v>
                      </c:pt>
                      <c:pt idx="5146">
                        <c:v>#N/A</c:v>
                      </c:pt>
                      <c:pt idx="5147">
                        <c:v>#N/A</c:v>
                      </c:pt>
                      <c:pt idx="5148">
                        <c:v>#N/A</c:v>
                      </c:pt>
                      <c:pt idx="5149">
                        <c:v>#N/A</c:v>
                      </c:pt>
                      <c:pt idx="5150">
                        <c:v>#N/A</c:v>
                      </c:pt>
                      <c:pt idx="5151">
                        <c:v>#N/A</c:v>
                      </c:pt>
                      <c:pt idx="5152">
                        <c:v>#N/A</c:v>
                      </c:pt>
                      <c:pt idx="5153">
                        <c:v>#N/A</c:v>
                      </c:pt>
                      <c:pt idx="5154">
                        <c:v>#N/A</c:v>
                      </c:pt>
                      <c:pt idx="5155">
                        <c:v>#N/A</c:v>
                      </c:pt>
                      <c:pt idx="5156">
                        <c:v>#N/A</c:v>
                      </c:pt>
                      <c:pt idx="5157">
                        <c:v>#N/A</c:v>
                      </c:pt>
                      <c:pt idx="5158">
                        <c:v>#N/A</c:v>
                      </c:pt>
                      <c:pt idx="5159">
                        <c:v>#N/A</c:v>
                      </c:pt>
                      <c:pt idx="5160">
                        <c:v>#N/A</c:v>
                      </c:pt>
                      <c:pt idx="5161">
                        <c:v>#N/A</c:v>
                      </c:pt>
                      <c:pt idx="5162">
                        <c:v>#N/A</c:v>
                      </c:pt>
                      <c:pt idx="5163">
                        <c:v>#N/A</c:v>
                      </c:pt>
                      <c:pt idx="5164">
                        <c:v>#N/A</c:v>
                      </c:pt>
                      <c:pt idx="5165">
                        <c:v>#N/A</c:v>
                      </c:pt>
                      <c:pt idx="5166">
                        <c:v>#N/A</c:v>
                      </c:pt>
                      <c:pt idx="5167">
                        <c:v>#N/A</c:v>
                      </c:pt>
                      <c:pt idx="5168">
                        <c:v>#N/A</c:v>
                      </c:pt>
                      <c:pt idx="5169">
                        <c:v>#N/A</c:v>
                      </c:pt>
                      <c:pt idx="5170">
                        <c:v>#N/A</c:v>
                      </c:pt>
                      <c:pt idx="5171">
                        <c:v>#N/A</c:v>
                      </c:pt>
                      <c:pt idx="5172">
                        <c:v>#N/A</c:v>
                      </c:pt>
                      <c:pt idx="5173">
                        <c:v>#N/A</c:v>
                      </c:pt>
                      <c:pt idx="5174">
                        <c:v>#N/A</c:v>
                      </c:pt>
                      <c:pt idx="5175">
                        <c:v>#N/A</c:v>
                      </c:pt>
                      <c:pt idx="5176">
                        <c:v>#N/A</c:v>
                      </c:pt>
                      <c:pt idx="5177">
                        <c:v>#N/A</c:v>
                      </c:pt>
                      <c:pt idx="5178">
                        <c:v>#N/A</c:v>
                      </c:pt>
                      <c:pt idx="5179">
                        <c:v>#N/A</c:v>
                      </c:pt>
                      <c:pt idx="5180">
                        <c:v>#N/A</c:v>
                      </c:pt>
                      <c:pt idx="5181">
                        <c:v>#N/A</c:v>
                      </c:pt>
                      <c:pt idx="5182">
                        <c:v>#N/A</c:v>
                      </c:pt>
                      <c:pt idx="5183">
                        <c:v>#N/A</c:v>
                      </c:pt>
                      <c:pt idx="5184">
                        <c:v>#N/A</c:v>
                      </c:pt>
                      <c:pt idx="5185">
                        <c:v>#N/A</c:v>
                      </c:pt>
                      <c:pt idx="5186">
                        <c:v>#N/A</c:v>
                      </c:pt>
                      <c:pt idx="5187">
                        <c:v>#N/A</c:v>
                      </c:pt>
                      <c:pt idx="5188">
                        <c:v>#N/A</c:v>
                      </c:pt>
                      <c:pt idx="5189">
                        <c:v>#N/A</c:v>
                      </c:pt>
                      <c:pt idx="5190">
                        <c:v>#N/A</c:v>
                      </c:pt>
                      <c:pt idx="5191">
                        <c:v>#N/A</c:v>
                      </c:pt>
                      <c:pt idx="5192">
                        <c:v>#N/A</c:v>
                      </c:pt>
                      <c:pt idx="5193">
                        <c:v>#N/A</c:v>
                      </c:pt>
                      <c:pt idx="5194">
                        <c:v>#N/A</c:v>
                      </c:pt>
                      <c:pt idx="5195">
                        <c:v>#N/A</c:v>
                      </c:pt>
                      <c:pt idx="5196">
                        <c:v>#N/A</c:v>
                      </c:pt>
                      <c:pt idx="5197">
                        <c:v>#N/A</c:v>
                      </c:pt>
                      <c:pt idx="5198">
                        <c:v>#N/A</c:v>
                      </c:pt>
                      <c:pt idx="5199">
                        <c:v>#N/A</c:v>
                      </c:pt>
                      <c:pt idx="5200">
                        <c:v>#N/A</c:v>
                      </c:pt>
                      <c:pt idx="5201">
                        <c:v>#N/A</c:v>
                      </c:pt>
                      <c:pt idx="5202">
                        <c:v>#N/A</c:v>
                      </c:pt>
                      <c:pt idx="5203">
                        <c:v>#N/A</c:v>
                      </c:pt>
                      <c:pt idx="5204">
                        <c:v>#N/A</c:v>
                      </c:pt>
                      <c:pt idx="5205">
                        <c:v>#N/A</c:v>
                      </c:pt>
                      <c:pt idx="5206">
                        <c:v>#N/A</c:v>
                      </c:pt>
                      <c:pt idx="5207">
                        <c:v>#N/A</c:v>
                      </c:pt>
                      <c:pt idx="5208">
                        <c:v>#N/A</c:v>
                      </c:pt>
                      <c:pt idx="5209">
                        <c:v>#N/A</c:v>
                      </c:pt>
                      <c:pt idx="5210">
                        <c:v>#N/A</c:v>
                      </c:pt>
                      <c:pt idx="5211">
                        <c:v>#N/A</c:v>
                      </c:pt>
                      <c:pt idx="5212">
                        <c:v>#N/A</c:v>
                      </c:pt>
                      <c:pt idx="5213">
                        <c:v>#N/A</c:v>
                      </c:pt>
                      <c:pt idx="5214">
                        <c:v>#N/A</c:v>
                      </c:pt>
                      <c:pt idx="5215">
                        <c:v>#N/A</c:v>
                      </c:pt>
                      <c:pt idx="5216">
                        <c:v>#N/A</c:v>
                      </c:pt>
                      <c:pt idx="5217">
                        <c:v>#N/A</c:v>
                      </c:pt>
                      <c:pt idx="5218">
                        <c:v>#N/A</c:v>
                      </c:pt>
                      <c:pt idx="5219">
                        <c:v>#N/A</c:v>
                      </c:pt>
                      <c:pt idx="5220">
                        <c:v>#N/A</c:v>
                      </c:pt>
                      <c:pt idx="5221">
                        <c:v>#N/A</c:v>
                      </c:pt>
                      <c:pt idx="5222">
                        <c:v>#N/A</c:v>
                      </c:pt>
                      <c:pt idx="5223">
                        <c:v>#N/A</c:v>
                      </c:pt>
                      <c:pt idx="5224">
                        <c:v>#N/A</c:v>
                      </c:pt>
                      <c:pt idx="5225">
                        <c:v>#N/A</c:v>
                      </c:pt>
                      <c:pt idx="5226">
                        <c:v>#N/A</c:v>
                      </c:pt>
                      <c:pt idx="5227">
                        <c:v>#N/A</c:v>
                      </c:pt>
                      <c:pt idx="5228">
                        <c:v>#N/A</c:v>
                      </c:pt>
                      <c:pt idx="5229">
                        <c:v>#N/A</c:v>
                      </c:pt>
                      <c:pt idx="5230">
                        <c:v>#N/A</c:v>
                      </c:pt>
                      <c:pt idx="5231">
                        <c:v>#N/A</c:v>
                      </c:pt>
                      <c:pt idx="5232">
                        <c:v>#N/A</c:v>
                      </c:pt>
                      <c:pt idx="5233">
                        <c:v>#N/A</c:v>
                      </c:pt>
                      <c:pt idx="5234">
                        <c:v>#N/A</c:v>
                      </c:pt>
                      <c:pt idx="5235">
                        <c:v>#N/A</c:v>
                      </c:pt>
                      <c:pt idx="5236">
                        <c:v>#N/A</c:v>
                      </c:pt>
                      <c:pt idx="5237">
                        <c:v>#N/A</c:v>
                      </c:pt>
                      <c:pt idx="5238">
                        <c:v>#N/A</c:v>
                      </c:pt>
                      <c:pt idx="5239">
                        <c:v>#N/A</c:v>
                      </c:pt>
                      <c:pt idx="5240">
                        <c:v>#N/A</c:v>
                      </c:pt>
                      <c:pt idx="5241">
                        <c:v>#N/A</c:v>
                      </c:pt>
                      <c:pt idx="5242">
                        <c:v>#N/A</c:v>
                      </c:pt>
                      <c:pt idx="5243">
                        <c:v>#N/A</c:v>
                      </c:pt>
                      <c:pt idx="5244">
                        <c:v>#N/A</c:v>
                      </c:pt>
                      <c:pt idx="5245">
                        <c:v>#N/A</c:v>
                      </c:pt>
                      <c:pt idx="5246">
                        <c:v>#N/A</c:v>
                      </c:pt>
                      <c:pt idx="5247">
                        <c:v>#N/A</c:v>
                      </c:pt>
                      <c:pt idx="5248">
                        <c:v>#N/A</c:v>
                      </c:pt>
                      <c:pt idx="5249">
                        <c:v>#N/A</c:v>
                      </c:pt>
                      <c:pt idx="5250">
                        <c:v>#N/A</c:v>
                      </c:pt>
                      <c:pt idx="5251">
                        <c:v>#N/A</c:v>
                      </c:pt>
                      <c:pt idx="5252">
                        <c:v>#N/A</c:v>
                      </c:pt>
                      <c:pt idx="5253">
                        <c:v>#N/A</c:v>
                      </c:pt>
                      <c:pt idx="5254">
                        <c:v>#N/A</c:v>
                      </c:pt>
                      <c:pt idx="5255">
                        <c:v>#N/A</c:v>
                      </c:pt>
                      <c:pt idx="5256">
                        <c:v>#N/A</c:v>
                      </c:pt>
                      <c:pt idx="5257">
                        <c:v>#N/A</c:v>
                      </c:pt>
                      <c:pt idx="5258">
                        <c:v>#N/A</c:v>
                      </c:pt>
                      <c:pt idx="5259">
                        <c:v>#N/A</c:v>
                      </c:pt>
                      <c:pt idx="5260">
                        <c:v>#N/A</c:v>
                      </c:pt>
                      <c:pt idx="5261">
                        <c:v>#N/A</c:v>
                      </c:pt>
                      <c:pt idx="5262">
                        <c:v>#N/A</c:v>
                      </c:pt>
                      <c:pt idx="5263">
                        <c:v>#N/A</c:v>
                      </c:pt>
                      <c:pt idx="5264">
                        <c:v>#N/A</c:v>
                      </c:pt>
                      <c:pt idx="5265">
                        <c:v>#N/A</c:v>
                      </c:pt>
                      <c:pt idx="5266">
                        <c:v>#N/A</c:v>
                      </c:pt>
                      <c:pt idx="5267">
                        <c:v>#N/A</c:v>
                      </c:pt>
                      <c:pt idx="5268">
                        <c:v>#N/A</c:v>
                      </c:pt>
                      <c:pt idx="5269">
                        <c:v>#N/A</c:v>
                      </c:pt>
                      <c:pt idx="5270">
                        <c:v>#N/A</c:v>
                      </c:pt>
                      <c:pt idx="5271">
                        <c:v>#N/A</c:v>
                      </c:pt>
                      <c:pt idx="5272">
                        <c:v>#N/A</c:v>
                      </c:pt>
                      <c:pt idx="5273">
                        <c:v>#N/A</c:v>
                      </c:pt>
                      <c:pt idx="5274">
                        <c:v>#N/A</c:v>
                      </c:pt>
                      <c:pt idx="5275">
                        <c:v>#N/A</c:v>
                      </c:pt>
                      <c:pt idx="5276">
                        <c:v>#N/A</c:v>
                      </c:pt>
                      <c:pt idx="5277">
                        <c:v>#N/A</c:v>
                      </c:pt>
                      <c:pt idx="5278">
                        <c:v>#N/A</c:v>
                      </c:pt>
                      <c:pt idx="5279">
                        <c:v>#N/A</c:v>
                      </c:pt>
                      <c:pt idx="5280">
                        <c:v>#N/A</c:v>
                      </c:pt>
                      <c:pt idx="5281">
                        <c:v>#N/A</c:v>
                      </c:pt>
                      <c:pt idx="5282">
                        <c:v>#N/A</c:v>
                      </c:pt>
                      <c:pt idx="5283">
                        <c:v>#N/A</c:v>
                      </c:pt>
                      <c:pt idx="5284">
                        <c:v>#N/A</c:v>
                      </c:pt>
                      <c:pt idx="5285">
                        <c:v>#N/A</c:v>
                      </c:pt>
                      <c:pt idx="5286">
                        <c:v>#N/A</c:v>
                      </c:pt>
                      <c:pt idx="5287">
                        <c:v>#N/A</c:v>
                      </c:pt>
                      <c:pt idx="5288">
                        <c:v>#N/A</c:v>
                      </c:pt>
                      <c:pt idx="5289">
                        <c:v>#N/A</c:v>
                      </c:pt>
                      <c:pt idx="5290">
                        <c:v>#N/A</c:v>
                      </c:pt>
                      <c:pt idx="5291">
                        <c:v>#N/A</c:v>
                      </c:pt>
                      <c:pt idx="5292">
                        <c:v>#N/A</c:v>
                      </c:pt>
                      <c:pt idx="5293">
                        <c:v>#N/A</c:v>
                      </c:pt>
                      <c:pt idx="5294">
                        <c:v>#N/A</c:v>
                      </c:pt>
                      <c:pt idx="5295">
                        <c:v>#N/A</c:v>
                      </c:pt>
                      <c:pt idx="5296">
                        <c:v>#N/A</c:v>
                      </c:pt>
                      <c:pt idx="5297">
                        <c:v>#N/A</c:v>
                      </c:pt>
                      <c:pt idx="5298">
                        <c:v>#N/A</c:v>
                      </c:pt>
                      <c:pt idx="5299">
                        <c:v>#N/A</c:v>
                      </c:pt>
                      <c:pt idx="5300">
                        <c:v>#N/A</c:v>
                      </c:pt>
                      <c:pt idx="5301">
                        <c:v>#N/A</c:v>
                      </c:pt>
                      <c:pt idx="5302">
                        <c:v>#N/A</c:v>
                      </c:pt>
                      <c:pt idx="5303">
                        <c:v>#N/A</c:v>
                      </c:pt>
                      <c:pt idx="5304">
                        <c:v>#N/A</c:v>
                      </c:pt>
                      <c:pt idx="5305">
                        <c:v>#N/A</c:v>
                      </c:pt>
                      <c:pt idx="5306">
                        <c:v>#N/A</c:v>
                      </c:pt>
                      <c:pt idx="5307">
                        <c:v>#N/A</c:v>
                      </c:pt>
                      <c:pt idx="5308">
                        <c:v>#N/A</c:v>
                      </c:pt>
                      <c:pt idx="5309">
                        <c:v>#N/A</c:v>
                      </c:pt>
                      <c:pt idx="5310">
                        <c:v>#N/A</c:v>
                      </c:pt>
                      <c:pt idx="5311">
                        <c:v>#N/A</c:v>
                      </c:pt>
                      <c:pt idx="5312">
                        <c:v>#N/A</c:v>
                      </c:pt>
                      <c:pt idx="5313">
                        <c:v>#N/A</c:v>
                      </c:pt>
                      <c:pt idx="5314">
                        <c:v>#N/A</c:v>
                      </c:pt>
                      <c:pt idx="5315">
                        <c:v>#N/A</c:v>
                      </c:pt>
                      <c:pt idx="5316">
                        <c:v>#N/A</c:v>
                      </c:pt>
                      <c:pt idx="5317">
                        <c:v>#N/A</c:v>
                      </c:pt>
                      <c:pt idx="5318">
                        <c:v>#N/A</c:v>
                      </c:pt>
                      <c:pt idx="5319">
                        <c:v>#N/A</c:v>
                      </c:pt>
                      <c:pt idx="5320">
                        <c:v>#N/A</c:v>
                      </c:pt>
                      <c:pt idx="5321">
                        <c:v>#N/A</c:v>
                      </c:pt>
                      <c:pt idx="5322">
                        <c:v>#N/A</c:v>
                      </c:pt>
                      <c:pt idx="5323">
                        <c:v>#N/A</c:v>
                      </c:pt>
                      <c:pt idx="5324">
                        <c:v>#N/A</c:v>
                      </c:pt>
                      <c:pt idx="5325">
                        <c:v>#N/A</c:v>
                      </c:pt>
                      <c:pt idx="5326">
                        <c:v>#N/A</c:v>
                      </c:pt>
                      <c:pt idx="5327">
                        <c:v>#N/A</c:v>
                      </c:pt>
                      <c:pt idx="5328">
                        <c:v>#N/A</c:v>
                      </c:pt>
                      <c:pt idx="5329">
                        <c:v>#N/A</c:v>
                      </c:pt>
                      <c:pt idx="5330">
                        <c:v>#N/A</c:v>
                      </c:pt>
                      <c:pt idx="5331">
                        <c:v>#N/A</c:v>
                      </c:pt>
                      <c:pt idx="5332">
                        <c:v>#N/A</c:v>
                      </c:pt>
                      <c:pt idx="5333">
                        <c:v>#N/A</c:v>
                      </c:pt>
                      <c:pt idx="5334">
                        <c:v>#N/A</c:v>
                      </c:pt>
                      <c:pt idx="5335">
                        <c:v>#N/A</c:v>
                      </c:pt>
                      <c:pt idx="5336">
                        <c:v>#N/A</c:v>
                      </c:pt>
                      <c:pt idx="5337">
                        <c:v>#N/A</c:v>
                      </c:pt>
                      <c:pt idx="5338">
                        <c:v>#N/A</c:v>
                      </c:pt>
                      <c:pt idx="5339">
                        <c:v>#N/A</c:v>
                      </c:pt>
                      <c:pt idx="5340">
                        <c:v>#N/A</c:v>
                      </c:pt>
                      <c:pt idx="5341">
                        <c:v>#N/A</c:v>
                      </c:pt>
                      <c:pt idx="5342">
                        <c:v>#N/A</c:v>
                      </c:pt>
                      <c:pt idx="5343">
                        <c:v>#N/A</c:v>
                      </c:pt>
                      <c:pt idx="5344">
                        <c:v>#N/A</c:v>
                      </c:pt>
                      <c:pt idx="5345">
                        <c:v>#N/A</c:v>
                      </c:pt>
                      <c:pt idx="5346">
                        <c:v>#N/A</c:v>
                      </c:pt>
                      <c:pt idx="5347">
                        <c:v>#N/A</c:v>
                      </c:pt>
                      <c:pt idx="5348">
                        <c:v>#N/A</c:v>
                      </c:pt>
                      <c:pt idx="5349">
                        <c:v>#N/A</c:v>
                      </c:pt>
                      <c:pt idx="5350">
                        <c:v>#N/A</c:v>
                      </c:pt>
                      <c:pt idx="5351">
                        <c:v>#N/A</c:v>
                      </c:pt>
                      <c:pt idx="5352">
                        <c:v>#N/A</c:v>
                      </c:pt>
                      <c:pt idx="5353">
                        <c:v>#N/A</c:v>
                      </c:pt>
                      <c:pt idx="5354">
                        <c:v>#N/A</c:v>
                      </c:pt>
                      <c:pt idx="5355">
                        <c:v>#N/A</c:v>
                      </c:pt>
                      <c:pt idx="5356">
                        <c:v>#N/A</c:v>
                      </c:pt>
                      <c:pt idx="5357">
                        <c:v>#N/A</c:v>
                      </c:pt>
                      <c:pt idx="5358">
                        <c:v>#N/A</c:v>
                      </c:pt>
                      <c:pt idx="5359">
                        <c:v>#N/A</c:v>
                      </c:pt>
                      <c:pt idx="5360">
                        <c:v>#N/A</c:v>
                      </c:pt>
                      <c:pt idx="5361">
                        <c:v>#N/A</c:v>
                      </c:pt>
                      <c:pt idx="5362">
                        <c:v>#N/A</c:v>
                      </c:pt>
                      <c:pt idx="5363">
                        <c:v>#N/A</c:v>
                      </c:pt>
                      <c:pt idx="5364">
                        <c:v>#N/A</c:v>
                      </c:pt>
                      <c:pt idx="5365">
                        <c:v>#N/A</c:v>
                      </c:pt>
                      <c:pt idx="5366">
                        <c:v>#N/A</c:v>
                      </c:pt>
                      <c:pt idx="5367">
                        <c:v>#N/A</c:v>
                      </c:pt>
                      <c:pt idx="5368">
                        <c:v>#N/A</c:v>
                      </c:pt>
                      <c:pt idx="5369">
                        <c:v>#N/A</c:v>
                      </c:pt>
                      <c:pt idx="5370">
                        <c:v>#N/A</c:v>
                      </c:pt>
                      <c:pt idx="5371">
                        <c:v>#N/A</c:v>
                      </c:pt>
                      <c:pt idx="5372">
                        <c:v>#N/A</c:v>
                      </c:pt>
                      <c:pt idx="5373">
                        <c:v>#N/A</c:v>
                      </c:pt>
                      <c:pt idx="5374">
                        <c:v>#N/A</c:v>
                      </c:pt>
                      <c:pt idx="5375">
                        <c:v>#N/A</c:v>
                      </c:pt>
                      <c:pt idx="5376">
                        <c:v>#N/A</c:v>
                      </c:pt>
                      <c:pt idx="5377">
                        <c:v>#N/A</c:v>
                      </c:pt>
                      <c:pt idx="5378">
                        <c:v>#N/A</c:v>
                      </c:pt>
                      <c:pt idx="5379">
                        <c:v>#N/A</c:v>
                      </c:pt>
                      <c:pt idx="5380">
                        <c:v>#N/A</c:v>
                      </c:pt>
                      <c:pt idx="5381">
                        <c:v>#N/A</c:v>
                      </c:pt>
                      <c:pt idx="5382">
                        <c:v>#N/A</c:v>
                      </c:pt>
                      <c:pt idx="5383">
                        <c:v>#N/A</c:v>
                      </c:pt>
                      <c:pt idx="5384">
                        <c:v>#N/A</c:v>
                      </c:pt>
                      <c:pt idx="5385">
                        <c:v>#N/A</c:v>
                      </c:pt>
                      <c:pt idx="5386">
                        <c:v>#N/A</c:v>
                      </c:pt>
                      <c:pt idx="5387">
                        <c:v>#N/A</c:v>
                      </c:pt>
                      <c:pt idx="5388">
                        <c:v>#N/A</c:v>
                      </c:pt>
                      <c:pt idx="5389">
                        <c:v>#N/A</c:v>
                      </c:pt>
                      <c:pt idx="5390">
                        <c:v>#N/A</c:v>
                      </c:pt>
                      <c:pt idx="5391">
                        <c:v>#N/A</c:v>
                      </c:pt>
                      <c:pt idx="5392">
                        <c:v>#N/A</c:v>
                      </c:pt>
                      <c:pt idx="5393">
                        <c:v>#N/A</c:v>
                      </c:pt>
                      <c:pt idx="5394">
                        <c:v>#N/A</c:v>
                      </c:pt>
                      <c:pt idx="5395">
                        <c:v>#N/A</c:v>
                      </c:pt>
                      <c:pt idx="5396">
                        <c:v>#N/A</c:v>
                      </c:pt>
                      <c:pt idx="5397">
                        <c:v>#N/A</c:v>
                      </c:pt>
                      <c:pt idx="5398">
                        <c:v>#N/A</c:v>
                      </c:pt>
                      <c:pt idx="5399">
                        <c:v>#N/A</c:v>
                      </c:pt>
                      <c:pt idx="5400">
                        <c:v>#N/A</c:v>
                      </c:pt>
                      <c:pt idx="5401">
                        <c:v>#N/A</c:v>
                      </c:pt>
                      <c:pt idx="5402">
                        <c:v>#N/A</c:v>
                      </c:pt>
                      <c:pt idx="5403">
                        <c:v>#N/A</c:v>
                      </c:pt>
                      <c:pt idx="5404">
                        <c:v>#N/A</c:v>
                      </c:pt>
                      <c:pt idx="5405">
                        <c:v>#N/A</c:v>
                      </c:pt>
                      <c:pt idx="5406">
                        <c:v>#N/A</c:v>
                      </c:pt>
                      <c:pt idx="5407">
                        <c:v>#N/A</c:v>
                      </c:pt>
                      <c:pt idx="5408">
                        <c:v>#N/A</c:v>
                      </c:pt>
                      <c:pt idx="5409">
                        <c:v>#N/A</c:v>
                      </c:pt>
                      <c:pt idx="5410">
                        <c:v>#N/A</c:v>
                      </c:pt>
                      <c:pt idx="5411">
                        <c:v>#N/A</c:v>
                      </c:pt>
                      <c:pt idx="5412">
                        <c:v>#N/A</c:v>
                      </c:pt>
                      <c:pt idx="5413">
                        <c:v>#N/A</c:v>
                      </c:pt>
                      <c:pt idx="5414">
                        <c:v>#N/A</c:v>
                      </c:pt>
                      <c:pt idx="5415">
                        <c:v>#N/A</c:v>
                      </c:pt>
                      <c:pt idx="5416">
                        <c:v>#N/A</c:v>
                      </c:pt>
                      <c:pt idx="5417">
                        <c:v>#N/A</c:v>
                      </c:pt>
                      <c:pt idx="5418">
                        <c:v>#N/A</c:v>
                      </c:pt>
                      <c:pt idx="5419">
                        <c:v>#N/A</c:v>
                      </c:pt>
                      <c:pt idx="5420">
                        <c:v>#N/A</c:v>
                      </c:pt>
                      <c:pt idx="5421">
                        <c:v>#N/A</c:v>
                      </c:pt>
                      <c:pt idx="5422">
                        <c:v>#N/A</c:v>
                      </c:pt>
                      <c:pt idx="5423">
                        <c:v>#N/A</c:v>
                      </c:pt>
                      <c:pt idx="5424">
                        <c:v>#N/A</c:v>
                      </c:pt>
                      <c:pt idx="5425">
                        <c:v>#N/A</c:v>
                      </c:pt>
                      <c:pt idx="5426">
                        <c:v>#N/A</c:v>
                      </c:pt>
                      <c:pt idx="5427">
                        <c:v>#N/A</c:v>
                      </c:pt>
                      <c:pt idx="5428">
                        <c:v>#N/A</c:v>
                      </c:pt>
                      <c:pt idx="5429">
                        <c:v>#N/A</c:v>
                      </c:pt>
                      <c:pt idx="5430">
                        <c:v>#N/A</c:v>
                      </c:pt>
                      <c:pt idx="5431">
                        <c:v>#N/A</c:v>
                      </c:pt>
                      <c:pt idx="5432">
                        <c:v>#N/A</c:v>
                      </c:pt>
                      <c:pt idx="5433">
                        <c:v>#N/A</c:v>
                      </c:pt>
                      <c:pt idx="5434">
                        <c:v>#N/A</c:v>
                      </c:pt>
                      <c:pt idx="5435">
                        <c:v>#N/A</c:v>
                      </c:pt>
                      <c:pt idx="5436">
                        <c:v>#N/A</c:v>
                      </c:pt>
                      <c:pt idx="5437">
                        <c:v>#N/A</c:v>
                      </c:pt>
                      <c:pt idx="5438">
                        <c:v>#N/A</c:v>
                      </c:pt>
                      <c:pt idx="5439">
                        <c:v>#N/A</c:v>
                      </c:pt>
                      <c:pt idx="5440">
                        <c:v>#N/A</c:v>
                      </c:pt>
                      <c:pt idx="5441">
                        <c:v>#N/A</c:v>
                      </c:pt>
                      <c:pt idx="5442">
                        <c:v>#N/A</c:v>
                      </c:pt>
                      <c:pt idx="5443">
                        <c:v>#N/A</c:v>
                      </c:pt>
                      <c:pt idx="5444">
                        <c:v>#N/A</c:v>
                      </c:pt>
                      <c:pt idx="5445">
                        <c:v>#N/A</c:v>
                      </c:pt>
                      <c:pt idx="5446">
                        <c:v>#N/A</c:v>
                      </c:pt>
                      <c:pt idx="5447">
                        <c:v>#N/A</c:v>
                      </c:pt>
                      <c:pt idx="5448">
                        <c:v>#N/A</c:v>
                      </c:pt>
                      <c:pt idx="5449">
                        <c:v>#N/A</c:v>
                      </c:pt>
                      <c:pt idx="5450">
                        <c:v>#N/A</c:v>
                      </c:pt>
                      <c:pt idx="5451">
                        <c:v>#N/A</c:v>
                      </c:pt>
                      <c:pt idx="5452">
                        <c:v>#N/A</c:v>
                      </c:pt>
                      <c:pt idx="5453">
                        <c:v>#N/A</c:v>
                      </c:pt>
                      <c:pt idx="5454">
                        <c:v>#N/A</c:v>
                      </c:pt>
                      <c:pt idx="5455">
                        <c:v>#N/A</c:v>
                      </c:pt>
                      <c:pt idx="5456">
                        <c:v>#N/A</c:v>
                      </c:pt>
                      <c:pt idx="5457">
                        <c:v>#N/A</c:v>
                      </c:pt>
                      <c:pt idx="5458">
                        <c:v>#N/A</c:v>
                      </c:pt>
                      <c:pt idx="5459">
                        <c:v>#N/A</c:v>
                      </c:pt>
                      <c:pt idx="5460">
                        <c:v>#N/A</c:v>
                      </c:pt>
                      <c:pt idx="5461">
                        <c:v>#N/A</c:v>
                      </c:pt>
                      <c:pt idx="5462">
                        <c:v>#N/A</c:v>
                      </c:pt>
                      <c:pt idx="5463">
                        <c:v>#N/A</c:v>
                      </c:pt>
                      <c:pt idx="5464">
                        <c:v>#N/A</c:v>
                      </c:pt>
                      <c:pt idx="5465">
                        <c:v>#N/A</c:v>
                      </c:pt>
                      <c:pt idx="5466">
                        <c:v>#N/A</c:v>
                      </c:pt>
                      <c:pt idx="5467">
                        <c:v>#N/A</c:v>
                      </c:pt>
                      <c:pt idx="5468">
                        <c:v>#N/A</c:v>
                      </c:pt>
                      <c:pt idx="5469">
                        <c:v>#N/A</c:v>
                      </c:pt>
                      <c:pt idx="5470">
                        <c:v>#N/A</c:v>
                      </c:pt>
                      <c:pt idx="5471">
                        <c:v>#N/A</c:v>
                      </c:pt>
                      <c:pt idx="5472">
                        <c:v>#N/A</c:v>
                      </c:pt>
                      <c:pt idx="5473">
                        <c:v>#N/A</c:v>
                      </c:pt>
                      <c:pt idx="5474">
                        <c:v>#N/A</c:v>
                      </c:pt>
                      <c:pt idx="5475">
                        <c:v>#N/A</c:v>
                      </c:pt>
                      <c:pt idx="5476">
                        <c:v>#N/A</c:v>
                      </c:pt>
                      <c:pt idx="5477">
                        <c:v>#N/A</c:v>
                      </c:pt>
                      <c:pt idx="5478">
                        <c:v>#N/A</c:v>
                      </c:pt>
                      <c:pt idx="5479">
                        <c:v>#N/A</c:v>
                      </c:pt>
                      <c:pt idx="5480">
                        <c:v>#N/A</c:v>
                      </c:pt>
                      <c:pt idx="5481">
                        <c:v>#N/A</c:v>
                      </c:pt>
                      <c:pt idx="5482">
                        <c:v>#N/A</c:v>
                      </c:pt>
                      <c:pt idx="5483">
                        <c:v>#N/A</c:v>
                      </c:pt>
                      <c:pt idx="5484">
                        <c:v>#N/A</c:v>
                      </c:pt>
                      <c:pt idx="5485">
                        <c:v>#N/A</c:v>
                      </c:pt>
                      <c:pt idx="5486">
                        <c:v>#N/A</c:v>
                      </c:pt>
                      <c:pt idx="5487">
                        <c:v>#N/A</c:v>
                      </c:pt>
                      <c:pt idx="5488">
                        <c:v>#N/A</c:v>
                      </c:pt>
                      <c:pt idx="5489">
                        <c:v>#N/A</c:v>
                      </c:pt>
                      <c:pt idx="5490">
                        <c:v>#N/A</c:v>
                      </c:pt>
                      <c:pt idx="5491">
                        <c:v>#N/A</c:v>
                      </c:pt>
                      <c:pt idx="5492">
                        <c:v>#N/A</c:v>
                      </c:pt>
                      <c:pt idx="5493">
                        <c:v>#N/A</c:v>
                      </c:pt>
                      <c:pt idx="5494">
                        <c:v>#N/A</c:v>
                      </c:pt>
                      <c:pt idx="5495">
                        <c:v>#N/A</c:v>
                      </c:pt>
                      <c:pt idx="5496">
                        <c:v>#N/A</c:v>
                      </c:pt>
                      <c:pt idx="5497">
                        <c:v>#N/A</c:v>
                      </c:pt>
                      <c:pt idx="5498">
                        <c:v>#N/A</c:v>
                      </c:pt>
                      <c:pt idx="5499">
                        <c:v>#N/A</c:v>
                      </c:pt>
                      <c:pt idx="5500">
                        <c:v>#N/A</c:v>
                      </c:pt>
                      <c:pt idx="5501">
                        <c:v>#N/A</c:v>
                      </c:pt>
                      <c:pt idx="5502">
                        <c:v>#N/A</c:v>
                      </c:pt>
                      <c:pt idx="5503">
                        <c:v>#N/A</c:v>
                      </c:pt>
                      <c:pt idx="5504">
                        <c:v>#N/A</c:v>
                      </c:pt>
                      <c:pt idx="5505">
                        <c:v>#N/A</c:v>
                      </c:pt>
                      <c:pt idx="5506">
                        <c:v>#N/A</c:v>
                      </c:pt>
                      <c:pt idx="5507">
                        <c:v>#N/A</c:v>
                      </c:pt>
                      <c:pt idx="5508">
                        <c:v>#N/A</c:v>
                      </c:pt>
                      <c:pt idx="5509">
                        <c:v>#N/A</c:v>
                      </c:pt>
                      <c:pt idx="5510">
                        <c:v>#N/A</c:v>
                      </c:pt>
                      <c:pt idx="5511">
                        <c:v>#N/A</c:v>
                      </c:pt>
                      <c:pt idx="5512">
                        <c:v>#N/A</c:v>
                      </c:pt>
                      <c:pt idx="5513">
                        <c:v>#N/A</c:v>
                      </c:pt>
                      <c:pt idx="5514">
                        <c:v>#N/A</c:v>
                      </c:pt>
                      <c:pt idx="5515">
                        <c:v>#N/A</c:v>
                      </c:pt>
                      <c:pt idx="5516">
                        <c:v>#N/A</c:v>
                      </c:pt>
                      <c:pt idx="5517">
                        <c:v>#N/A</c:v>
                      </c:pt>
                      <c:pt idx="5518">
                        <c:v>#N/A</c:v>
                      </c:pt>
                      <c:pt idx="5519">
                        <c:v>#N/A</c:v>
                      </c:pt>
                      <c:pt idx="5520">
                        <c:v>#N/A</c:v>
                      </c:pt>
                      <c:pt idx="5521">
                        <c:v>#N/A</c:v>
                      </c:pt>
                      <c:pt idx="5522">
                        <c:v>#N/A</c:v>
                      </c:pt>
                      <c:pt idx="5523">
                        <c:v>#N/A</c:v>
                      </c:pt>
                      <c:pt idx="5524">
                        <c:v>#N/A</c:v>
                      </c:pt>
                      <c:pt idx="5525">
                        <c:v>#N/A</c:v>
                      </c:pt>
                      <c:pt idx="5526">
                        <c:v>#N/A</c:v>
                      </c:pt>
                      <c:pt idx="5527">
                        <c:v>#N/A</c:v>
                      </c:pt>
                      <c:pt idx="5528">
                        <c:v>#N/A</c:v>
                      </c:pt>
                      <c:pt idx="5529">
                        <c:v>#N/A</c:v>
                      </c:pt>
                      <c:pt idx="5530">
                        <c:v>#N/A</c:v>
                      </c:pt>
                      <c:pt idx="5531">
                        <c:v>#N/A</c:v>
                      </c:pt>
                      <c:pt idx="5532">
                        <c:v>#N/A</c:v>
                      </c:pt>
                      <c:pt idx="5533">
                        <c:v>#N/A</c:v>
                      </c:pt>
                      <c:pt idx="5534">
                        <c:v>#N/A</c:v>
                      </c:pt>
                      <c:pt idx="5535">
                        <c:v>#N/A</c:v>
                      </c:pt>
                      <c:pt idx="5536">
                        <c:v>#N/A</c:v>
                      </c:pt>
                      <c:pt idx="5537">
                        <c:v>#N/A</c:v>
                      </c:pt>
                      <c:pt idx="5538">
                        <c:v>#N/A</c:v>
                      </c:pt>
                      <c:pt idx="5539">
                        <c:v>#N/A</c:v>
                      </c:pt>
                      <c:pt idx="5540">
                        <c:v>#N/A</c:v>
                      </c:pt>
                      <c:pt idx="5541">
                        <c:v>#N/A</c:v>
                      </c:pt>
                      <c:pt idx="5542">
                        <c:v>#N/A</c:v>
                      </c:pt>
                      <c:pt idx="5543">
                        <c:v>#N/A</c:v>
                      </c:pt>
                      <c:pt idx="5544">
                        <c:v>#N/A</c:v>
                      </c:pt>
                      <c:pt idx="5545">
                        <c:v>#N/A</c:v>
                      </c:pt>
                      <c:pt idx="5546">
                        <c:v>#N/A</c:v>
                      </c:pt>
                      <c:pt idx="5547">
                        <c:v>#N/A</c:v>
                      </c:pt>
                      <c:pt idx="5548">
                        <c:v>#N/A</c:v>
                      </c:pt>
                      <c:pt idx="5549">
                        <c:v>#N/A</c:v>
                      </c:pt>
                      <c:pt idx="5550">
                        <c:v>#N/A</c:v>
                      </c:pt>
                      <c:pt idx="5551">
                        <c:v>#N/A</c:v>
                      </c:pt>
                      <c:pt idx="5552">
                        <c:v>#N/A</c:v>
                      </c:pt>
                      <c:pt idx="5553">
                        <c:v>#N/A</c:v>
                      </c:pt>
                      <c:pt idx="5554">
                        <c:v>#N/A</c:v>
                      </c:pt>
                      <c:pt idx="5555">
                        <c:v>#N/A</c:v>
                      </c:pt>
                      <c:pt idx="5556">
                        <c:v>#N/A</c:v>
                      </c:pt>
                      <c:pt idx="5557">
                        <c:v>#N/A</c:v>
                      </c:pt>
                      <c:pt idx="5558">
                        <c:v>#N/A</c:v>
                      </c:pt>
                      <c:pt idx="5559">
                        <c:v>#N/A</c:v>
                      </c:pt>
                      <c:pt idx="5560">
                        <c:v>#N/A</c:v>
                      </c:pt>
                      <c:pt idx="5561">
                        <c:v>#N/A</c:v>
                      </c:pt>
                      <c:pt idx="5562">
                        <c:v>#N/A</c:v>
                      </c:pt>
                      <c:pt idx="5563">
                        <c:v>#N/A</c:v>
                      </c:pt>
                      <c:pt idx="5564">
                        <c:v>#N/A</c:v>
                      </c:pt>
                      <c:pt idx="5565">
                        <c:v>#N/A</c:v>
                      </c:pt>
                      <c:pt idx="5566">
                        <c:v>#N/A</c:v>
                      </c:pt>
                      <c:pt idx="5567">
                        <c:v>#N/A</c:v>
                      </c:pt>
                      <c:pt idx="5568">
                        <c:v>#N/A</c:v>
                      </c:pt>
                      <c:pt idx="5569">
                        <c:v>#N/A</c:v>
                      </c:pt>
                      <c:pt idx="5570">
                        <c:v>#N/A</c:v>
                      </c:pt>
                      <c:pt idx="5571">
                        <c:v>#N/A</c:v>
                      </c:pt>
                      <c:pt idx="5572">
                        <c:v>#N/A</c:v>
                      </c:pt>
                      <c:pt idx="5573">
                        <c:v>#N/A</c:v>
                      </c:pt>
                      <c:pt idx="5574">
                        <c:v>#N/A</c:v>
                      </c:pt>
                      <c:pt idx="5575">
                        <c:v>#N/A</c:v>
                      </c:pt>
                      <c:pt idx="5576">
                        <c:v>#N/A</c:v>
                      </c:pt>
                      <c:pt idx="5577">
                        <c:v>#N/A</c:v>
                      </c:pt>
                      <c:pt idx="5578">
                        <c:v>#N/A</c:v>
                      </c:pt>
                      <c:pt idx="5579">
                        <c:v>#N/A</c:v>
                      </c:pt>
                      <c:pt idx="5580">
                        <c:v>#N/A</c:v>
                      </c:pt>
                      <c:pt idx="5581">
                        <c:v>#N/A</c:v>
                      </c:pt>
                      <c:pt idx="5582">
                        <c:v>#N/A</c:v>
                      </c:pt>
                      <c:pt idx="5583">
                        <c:v>#N/A</c:v>
                      </c:pt>
                      <c:pt idx="5584">
                        <c:v>#N/A</c:v>
                      </c:pt>
                      <c:pt idx="5585">
                        <c:v>#N/A</c:v>
                      </c:pt>
                      <c:pt idx="5586">
                        <c:v>#N/A</c:v>
                      </c:pt>
                      <c:pt idx="5587">
                        <c:v>#N/A</c:v>
                      </c:pt>
                      <c:pt idx="5588">
                        <c:v>#N/A</c:v>
                      </c:pt>
                      <c:pt idx="5589">
                        <c:v>#N/A</c:v>
                      </c:pt>
                      <c:pt idx="5590">
                        <c:v>#N/A</c:v>
                      </c:pt>
                      <c:pt idx="5591">
                        <c:v>#N/A</c:v>
                      </c:pt>
                      <c:pt idx="5592">
                        <c:v>#N/A</c:v>
                      </c:pt>
                      <c:pt idx="5593">
                        <c:v>#N/A</c:v>
                      </c:pt>
                      <c:pt idx="5594">
                        <c:v>#N/A</c:v>
                      </c:pt>
                      <c:pt idx="5595">
                        <c:v>#N/A</c:v>
                      </c:pt>
                      <c:pt idx="5596">
                        <c:v>#N/A</c:v>
                      </c:pt>
                      <c:pt idx="5597">
                        <c:v>#N/A</c:v>
                      </c:pt>
                      <c:pt idx="5598">
                        <c:v>#N/A</c:v>
                      </c:pt>
                      <c:pt idx="5599">
                        <c:v>#N/A</c:v>
                      </c:pt>
                      <c:pt idx="5600">
                        <c:v>#N/A</c:v>
                      </c:pt>
                      <c:pt idx="5601">
                        <c:v>#N/A</c:v>
                      </c:pt>
                      <c:pt idx="5602">
                        <c:v>#N/A</c:v>
                      </c:pt>
                      <c:pt idx="5603">
                        <c:v>#N/A</c:v>
                      </c:pt>
                      <c:pt idx="5604">
                        <c:v>#N/A</c:v>
                      </c:pt>
                      <c:pt idx="5605">
                        <c:v>#N/A</c:v>
                      </c:pt>
                      <c:pt idx="5606">
                        <c:v>#N/A</c:v>
                      </c:pt>
                      <c:pt idx="5607">
                        <c:v>#N/A</c:v>
                      </c:pt>
                      <c:pt idx="5608">
                        <c:v>#N/A</c:v>
                      </c:pt>
                      <c:pt idx="5609">
                        <c:v>#N/A</c:v>
                      </c:pt>
                      <c:pt idx="5610">
                        <c:v>#N/A</c:v>
                      </c:pt>
                      <c:pt idx="5611">
                        <c:v>#N/A</c:v>
                      </c:pt>
                      <c:pt idx="5612">
                        <c:v>#N/A</c:v>
                      </c:pt>
                      <c:pt idx="5613">
                        <c:v>#N/A</c:v>
                      </c:pt>
                      <c:pt idx="5614">
                        <c:v>#N/A</c:v>
                      </c:pt>
                      <c:pt idx="5615">
                        <c:v>#N/A</c:v>
                      </c:pt>
                      <c:pt idx="5616">
                        <c:v>#N/A</c:v>
                      </c:pt>
                      <c:pt idx="5617">
                        <c:v>#N/A</c:v>
                      </c:pt>
                      <c:pt idx="5618">
                        <c:v>#N/A</c:v>
                      </c:pt>
                      <c:pt idx="5619">
                        <c:v>#N/A</c:v>
                      </c:pt>
                      <c:pt idx="5620">
                        <c:v>#N/A</c:v>
                      </c:pt>
                      <c:pt idx="5621">
                        <c:v>#N/A</c:v>
                      </c:pt>
                      <c:pt idx="5622">
                        <c:v>#N/A</c:v>
                      </c:pt>
                      <c:pt idx="5623">
                        <c:v>#N/A</c:v>
                      </c:pt>
                      <c:pt idx="5624">
                        <c:v>#N/A</c:v>
                      </c:pt>
                      <c:pt idx="5625">
                        <c:v>#N/A</c:v>
                      </c:pt>
                      <c:pt idx="5626">
                        <c:v>#N/A</c:v>
                      </c:pt>
                      <c:pt idx="5627">
                        <c:v>#N/A</c:v>
                      </c:pt>
                      <c:pt idx="5628">
                        <c:v>#N/A</c:v>
                      </c:pt>
                      <c:pt idx="5629">
                        <c:v>#N/A</c:v>
                      </c:pt>
                      <c:pt idx="5630">
                        <c:v>#N/A</c:v>
                      </c:pt>
                      <c:pt idx="5631">
                        <c:v>#N/A</c:v>
                      </c:pt>
                      <c:pt idx="5632">
                        <c:v>#N/A</c:v>
                      </c:pt>
                      <c:pt idx="5633">
                        <c:v>#N/A</c:v>
                      </c:pt>
                      <c:pt idx="5634">
                        <c:v>#N/A</c:v>
                      </c:pt>
                      <c:pt idx="5635">
                        <c:v>#N/A</c:v>
                      </c:pt>
                      <c:pt idx="5636">
                        <c:v>#N/A</c:v>
                      </c:pt>
                      <c:pt idx="5637">
                        <c:v>#N/A</c:v>
                      </c:pt>
                      <c:pt idx="5638">
                        <c:v>#N/A</c:v>
                      </c:pt>
                      <c:pt idx="5639">
                        <c:v>#N/A</c:v>
                      </c:pt>
                      <c:pt idx="5640">
                        <c:v>#N/A</c:v>
                      </c:pt>
                      <c:pt idx="5641">
                        <c:v>#N/A</c:v>
                      </c:pt>
                      <c:pt idx="5642">
                        <c:v>#N/A</c:v>
                      </c:pt>
                      <c:pt idx="5643">
                        <c:v>#N/A</c:v>
                      </c:pt>
                      <c:pt idx="5644">
                        <c:v>#N/A</c:v>
                      </c:pt>
                      <c:pt idx="5645">
                        <c:v>#N/A</c:v>
                      </c:pt>
                      <c:pt idx="5646">
                        <c:v>#N/A</c:v>
                      </c:pt>
                      <c:pt idx="5647">
                        <c:v>#N/A</c:v>
                      </c:pt>
                      <c:pt idx="5648">
                        <c:v>#N/A</c:v>
                      </c:pt>
                      <c:pt idx="5649">
                        <c:v>#N/A</c:v>
                      </c:pt>
                      <c:pt idx="5650">
                        <c:v>#N/A</c:v>
                      </c:pt>
                      <c:pt idx="5651">
                        <c:v>#N/A</c:v>
                      </c:pt>
                      <c:pt idx="5652">
                        <c:v>#N/A</c:v>
                      </c:pt>
                      <c:pt idx="5653">
                        <c:v>#N/A</c:v>
                      </c:pt>
                      <c:pt idx="5654">
                        <c:v>#N/A</c:v>
                      </c:pt>
                      <c:pt idx="5655">
                        <c:v>#N/A</c:v>
                      </c:pt>
                      <c:pt idx="5656">
                        <c:v>#N/A</c:v>
                      </c:pt>
                      <c:pt idx="5657">
                        <c:v>#N/A</c:v>
                      </c:pt>
                      <c:pt idx="5658">
                        <c:v>#N/A</c:v>
                      </c:pt>
                      <c:pt idx="5659">
                        <c:v>#N/A</c:v>
                      </c:pt>
                      <c:pt idx="5660">
                        <c:v>#N/A</c:v>
                      </c:pt>
                      <c:pt idx="5661">
                        <c:v>#N/A</c:v>
                      </c:pt>
                      <c:pt idx="5662">
                        <c:v>#N/A</c:v>
                      </c:pt>
                      <c:pt idx="5663">
                        <c:v>#N/A</c:v>
                      </c:pt>
                      <c:pt idx="5664">
                        <c:v>#N/A</c:v>
                      </c:pt>
                      <c:pt idx="5665">
                        <c:v>#N/A</c:v>
                      </c:pt>
                      <c:pt idx="5666">
                        <c:v>#N/A</c:v>
                      </c:pt>
                      <c:pt idx="5667">
                        <c:v>#N/A</c:v>
                      </c:pt>
                      <c:pt idx="5668">
                        <c:v>#N/A</c:v>
                      </c:pt>
                      <c:pt idx="5669">
                        <c:v>#N/A</c:v>
                      </c:pt>
                      <c:pt idx="5670">
                        <c:v>#N/A</c:v>
                      </c:pt>
                      <c:pt idx="5671">
                        <c:v>#N/A</c:v>
                      </c:pt>
                      <c:pt idx="5672">
                        <c:v>#N/A</c:v>
                      </c:pt>
                      <c:pt idx="5673">
                        <c:v>#N/A</c:v>
                      </c:pt>
                      <c:pt idx="5674">
                        <c:v>#N/A</c:v>
                      </c:pt>
                      <c:pt idx="5675">
                        <c:v>#N/A</c:v>
                      </c:pt>
                      <c:pt idx="5676">
                        <c:v>#N/A</c:v>
                      </c:pt>
                      <c:pt idx="5677">
                        <c:v>#N/A</c:v>
                      </c:pt>
                      <c:pt idx="5678">
                        <c:v>#N/A</c:v>
                      </c:pt>
                      <c:pt idx="5679">
                        <c:v>#N/A</c:v>
                      </c:pt>
                      <c:pt idx="5680">
                        <c:v>#N/A</c:v>
                      </c:pt>
                      <c:pt idx="5681">
                        <c:v>#N/A</c:v>
                      </c:pt>
                      <c:pt idx="5682">
                        <c:v>#N/A</c:v>
                      </c:pt>
                      <c:pt idx="5683">
                        <c:v>#N/A</c:v>
                      </c:pt>
                      <c:pt idx="5684">
                        <c:v>#N/A</c:v>
                      </c:pt>
                      <c:pt idx="5685">
                        <c:v>#N/A</c:v>
                      </c:pt>
                      <c:pt idx="5686">
                        <c:v>#N/A</c:v>
                      </c:pt>
                      <c:pt idx="5687">
                        <c:v>#N/A</c:v>
                      </c:pt>
                      <c:pt idx="5688">
                        <c:v>#N/A</c:v>
                      </c:pt>
                      <c:pt idx="5689">
                        <c:v>#N/A</c:v>
                      </c:pt>
                      <c:pt idx="5690">
                        <c:v>#N/A</c:v>
                      </c:pt>
                      <c:pt idx="5691">
                        <c:v>#N/A</c:v>
                      </c:pt>
                      <c:pt idx="5692">
                        <c:v>#N/A</c:v>
                      </c:pt>
                      <c:pt idx="5693">
                        <c:v>#N/A</c:v>
                      </c:pt>
                      <c:pt idx="5694">
                        <c:v>#N/A</c:v>
                      </c:pt>
                      <c:pt idx="5695">
                        <c:v>#N/A</c:v>
                      </c:pt>
                      <c:pt idx="5696">
                        <c:v>#N/A</c:v>
                      </c:pt>
                      <c:pt idx="5697">
                        <c:v>#N/A</c:v>
                      </c:pt>
                      <c:pt idx="5698">
                        <c:v>#N/A</c:v>
                      </c:pt>
                      <c:pt idx="5699">
                        <c:v>#N/A</c:v>
                      </c:pt>
                      <c:pt idx="5700">
                        <c:v>#N/A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'Índices Mundo'!$L$2:$L$5703</c15:sqref>
                        </c15:formulaRef>
                      </c:ext>
                    </c:extLst>
                    <c:numCache>
                      <c:formatCode>_(* #,##0.00_);_(* \(#,##0.00\);_(* "-"??_);_(@_)</c:formatCode>
                      <c:ptCount val="5702"/>
                      <c:pt idx="0" formatCode="General">
                        <c:v>0</c:v>
                      </c:pt>
                      <c:pt idx="1">
                        <c:v>1295.1099999999999</c:v>
                      </c:pt>
                      <c:pt idx="2">
                        <c:v>1295.4000000000001</c:v>
                      </c:pt>
                      <c:pt idx="3">
                        <c:v>1308.1500000000001</c:v>
                      </c:pt>
                      <c:pt idx="4">
                        <c:v>1309.42</c:v>
                      </c:pt>
                      <c:pt idx="5">
                        <c:v>1304.19</c:v>
                      </c:pt>
                      <c:pt idx="6">
                        <c:v>1311.64</c:v>
                      </c:pt>
                      <c:pt idx="7">
                        <c:v>1307.6400000000001</c:v>
                      </c:pt>
                      <c:pt idx="8">
                        <c:v>1306.77</c:v>
                      </c:pt>
                      <c:pt idx="9">
                        <c:v>1295.45</c:v>
                      </c:pt>
                      <c:pt idx="10">
                        <c:v>1285.17</c:v>
                      </c:pt>
                      <c:pt idx="11">
                        <c:v>1296.51</c:v>
                      </c:pt>
                      <c:pt idx="12">
                        <c:v>1281.7</c:v>
                      </c:pt>
                      <c:pt idx="13">
                        <c:v>1286.5999999999999</c:v>
                      </c:pt>
                      <c:pt idx="14">
                        <c:v>1289.02</c:v>
                      </c:pt>
                      <c:pt idx="15">
                        <c:v>1291.06</c:v>
                      </c:pt>
                      <c:pt idx="16">
                        <c:v>1301.3800000000001</c:v>
                      </c:pt>
                      <c:pt idx="17">
                        <c:v>1311.68</c:v>
                      </c:pt>
                      <c:pt idx="18">
                        <c:v>1311.63</c:v>
                      </c:pt>
                      <c:pt idx="19">
                        <c:v>1313.21</c:v>
                      </c:pt>
                      <c:pt idx="20">
                        <c:v>1314.58</c:v>
                      </c:pt>
                      <c:pt idx="21">
                        <c:v>1304.52</c:v>
                      </c:pt>
                      <c:pt idx="22">
                        <c:v>1296.1300000000001</c:v>
                      </c:pt>
                      <c:pt idx="23">
                        <c:v>1297.8499999999999</c:v>
                      </c:pt>
                      <c:pt idx="24">
                        <c:v>1289.58</c:v>
                      </c:pt>
                      <c:pt idx="25">
                        <c:v>1288.6099999999999</c:v>
                      </c:pt>
                      <c:pt idx="26">
                        <c:v>1293.82</c:v>
                      </c:pt>
                      <c:pt idx="27">
                        <c:v>1291.21</c:v>
                      </c:pt>
                      <c:pt idx="28">
                        <c:v>1286.07</c:v>
                      </c:pt>
                      <c:pt idx="29">
                        <c:v>1293.6199999999999</c:v>
                      </c:pt>
                      <c:pt idx="30">
                        <c:v>1295.82</c:v>
                      </c:pt>
                      <c:pt idx="31">
                        <c:v>1303.18</c:v>
                      </c:pt>
                      <c:pt idx="32">
                        <c:v>1301.8800000000001</c:v>
                      </c:pt>
                      <c:pt idx="33">
                        <c:v>1302.69</c:v>
                      </c:pt>
                      <c:pt idx="34">
                        <c:v>1308.5999999999999</c:v>
                      </c:pt>
                      <c:pt idx="35">
                        <c:v>1311.66</c:v>
                      </c:pt>
                      <c:pt idx="36">
                        <c:v>1313.12</c:v>
                      </c:pt>
                      <c:pt idx="37">
                        <c:v>1319.07</c:v>
                      </c:pt>
                      <c:pt idx="38">
                        <c:v>1309.45</c:v>
                      </c:pt>
                      <c:pt idx="39">
                        <c:v>1316.33</c:v>
                      </c:pt>
                      <c:pt idx="40">
                        <c:v>1314.16</c:v>
                      </c:pt>
                      <c:pt idx="41">
                        <c:v>1311.7</c:v>
                      </c:pt>
                      <c:pt idx="42">
                        <c:v>1308.7</c:v>
                      </c:pt>
                      <c:pt idx="43">
                        <c:v>1298.58</c:v>
                      </c:pt>
                      <c:pt idx="44">
                        <c:v>1295.72</c:v>
                      </c:pt>
                      <c:pt idx="45">
                        <c:v>1299.06</c:v>
                      </c:pt>
                      <c:pt idx="46">
                        <c:v>1303.8399999999999</c:v>
                      </c:pt>
                      <c:pt idx="47">
                        <c:v>1312.83</c:v>
                      </c:pt>
                      <c:pt idx="48">
                        <c:v>1325.38</c:v>
                      </c:pt>
                      <c:pt idx="49">
                        <c:v>1330.39</c:v>
                      </c:pt>
                      <c:pt idx="50">
                        <c:v>1334.48</c:v>
                      </c:pt>
                      <c:pt idx="51">
                        <c:v>1338.58</c:v>
                      </c:pt>
                      <c:pt idx="52">
                        <c:v>1340.15</c:v>
                      </c:pt>
                      <c:pt idx="53">
                        <c:v>1332.26</c:v>
                      </c:pt>
                      <c:pt idx="54">
                        <c:v>1337.32</c:v>
                      </c:pt>
                      <c:pt idx="55">
                        <c:v>1330.18</c:v>
                      </c:pt>
                      <c:pt idx="56">
                        <c:v>1335.52</c:v>
                      </c:pt>
                      <c:pt idx="57">
                        <c:v>1333.14</c:v>
                      </c:pt>
                      <c:pt idx="58">
                        <c:v>1324.97</c:v>
                      </c:pt>
                      <c:pt idx="59">
                        <c:v>1333.83</c:v>
                      </c:pt>
                      <c:pt idx="60">
                        <c:v>1342.9254000000001</c:v>
                      </c:pt>
                      <c:pt idx="61">
                        <c:v>1342.93</c:v>
                      </c:pt>
                      <c:pt idx="62">
                        <c:v>1343.34</c:v>
                      </c:pt>
                      <c:pt idx="63">
                        <c:v>1350.58</c:v>
                      </c:pt>
                      <c:pt idx="64">
                        <c:v>1356.25</c:v>
                      </c:pt>
                      <c:pt idx="65">
                        <c:v>1358.55</c:v>
                      </c:pt>
                      <c:pt idx="66">
                        <c:v>1346.29</c:v>
                      </c:pt>
                      <c:pt idx="67">
                        <c:v>1344.84</c:v>
                      </c:pt>
                      <c:pt idx="68">
                        <c:v>1337.23</c:v>
                      </c:pt>
                      <c:pt idx="69">
                        <c:v>1333.49</c:v>
                      </c:pt>
                      <c:pt idx="70">
                        <c:v>1334.9</c:v>
                      </c:pt>
                      <c:pt idx="71">
                        <c:v>1339.33</c:v>
                      </c:pt>
                      <c:pt idx="72">
                        <c:v>1353.87</c:v>
                      </c:pt>
                      <c:pt idx="73">
                        <c:v>1363.39</c:v>
                      </c:pt>
                      <c:pt idx="74">
                        <c:v>1363.76</c:v>
                      </c:pt>
                      <c:pt idx="75">
                        <c:v>1370.01</c:v>
                      </c:pt>
                      <c:pt idx="76">
                        <c:v>1365.41</c:v>
                      </c:pt>
                      <c:pt idx="77">
                        <c:v>1364.39</c:v>
                      </c:pt>
                      <c:pt idx="78">
                        <c:v>1369.51</c:v>
                      </c:pt>
                      <c:pt idx="79">
                        <c:v>1374.53</c:v>
                      </c:pt>
                      <c:pt idx="80">
                        <c:v>1373.38</c:v>
                      </c:pt>
                      <c:pt idx="81">
                        <c:v>1375.21</c:v>
                      </c:pt>
                      <c:pt idx="82">
                        <c:v>1385.43</c:v>
                      </c:pt>
                      <c:pt idx="83">
                        <c:v>1377.58</c:v>
                      </c:pt>
                      <c:pt idx="84">
                        <c:v>1383.95</c:v>
                      </c:pt>
                      <c:pt idx="85">
                        <c:v>1399.6</c:v>
                      </c:pt>
                      <c:pt idx="86">
                        <c:v>1402.19</c:v>
                      </c:pt>
                      <c:pt idx="87">
                        <c:v>1406.28</c:v>
                      </c:pt>
                      <c:pt idx="88">
                        <c:v>1402.55</c:v>
                      </c:pt>
                      <c:pt idx="89">
                        <c:v>1391.15</c:v>
                      </c:pt>
                      <c:pt idx="90">
                        <c:v>1373.12</c:v>
                      </c:pt>
                      <c:pt idx="91">
                        <c:v>1363.72</c:v>
                      </c:pt>
                      <c:pt idx="92">
                        <c:v>1360.57</c:v>
                      </c:pt>
                      <c:pt idx="93">
                        <c:v>1336.15</c:v>
                      </c:pt>
                      <c:pt idx="94">
                        <c:v>1325.07</c:v>
                      </c:pt>
                      <c:pt idx="95">
                        <c:v>1321.98</c:v>
                      </c:pt>
                      <c:pt idx="96">
                        <c:v>1308.23</c:v>
                      </c:pt>
                      <c:pt idx="97">
                        <c:v>1314.31</c:v>
                      </c:pt>
                      <c:pt idx="98">
                        <c:v>1306.6300000000001</c:v>
                      </c:pt>
                      <c:pt idx="99">
                        <c:v>1319.74</c:v>
                      </c:pt>
                      <c:pt idx="100">
                        <c:v>1332.43</c:v>
                      </c:pt>
                      <c:pt idx="101">
                        <c:v>1319.75</c:v>
                      </c:pt>
                      <c:pt idx="102">
                        <c:v>1322.25</c:v>
                      </c:pt>
                      <c:pt idx="103">
                        <c:v>1332.02</c:v>
                      </c:pt>
                      <c:pt idx="104">
                        <c:v>1342.76</c:v>
                      </c:pt>
                      <c:pt idx="105">
                        <c:v>1326.15</c:v>
                      </c:pt>
                      <c:pt idx="106">
                        <c:v>1306.01</c:v>
                      </c:pt>
                      <c:pt idx="107">
                        <c:v>1298.1300000000001</c:v>
                      </c:pt>
                      <c:pt idx="108">
                        <c:v>1276.07</c:v>
                      </c:pt>
                      <c:pt idx="109">
                        <c:v>1283.8499999999999</c:v>
                      </c:pt>
                      <c:pt idx="110">
                        <c:v>1269.5899999999999</c:v>
                      </c:pt>
                      <c:pt idx="111">
                        <c:v>1243.94</c:v>
                      </c:pt>
                      <c:pt idx="112">
                        <c:v>1250.8800000000001</c:v>
                      </c:pt>
                      <c:pt idx="113">
                        <c:v>1277.06</c:v>
                      </c:pt>
                      <c:pt idx="114">
                        <c:v>1278.0999999999999</c:v>
                      </c:pt>
                      <c:pt idx="115">
                        <c:v>1269.0899999999999</c:v>
                      </c:pt>
                      <c:pt idx="116">
                        <c:v>1270.3399999999999</c:v>
                      </c:pt>
                      <c:pt idx="117">
                        <c:v>1280.1500000000001</c:v>
                      </c:pt>
                      <c:pt idx="118">
                        <c:v>1279.57</c:v>
                      </c:pt>
                      <c:pt idx="119">
                        <c:v>1277.43</c:v>
                      </c:pt>
                      <c:pt idx="120">
                        <c:v>1281.2</c:v>
                      </c:pt>
                      <c:pt idx="121">
                        <c:v>1274.31</c:v>
                      </c:pt>
                      <c:pt idx="122">
                        <c:v>1273.3699999999999</c:v>
                      </c:pt>
                      <c:pt idx="123">
                        <c:v>1299.1600000000001</c:v>
                      </c:pt>
                      <c:pt idx="124">
                        <c:v>1319.93</c:v>
                      </c:pt>
                      <c:pt idx="125">
                        <c:v>1327.96</c:v>
                      </c:pt>
                      <c:pt idx="126">
                        <c:v>1313.97</c:v>
                      </c:pt>
                      <c:pt idx="127">
                        <c:v>1320.02</c:v>
                      </c:pt>
                      <c:pt idx="128">
                        <c:v>1319.11</c:v>
                      </c:pt>
                      <c:pt idx="129">
                        <c:v>1319.84</c:v>
                      </c:pt>
                      <c:pt idx="130">
                        <c:v>1318.01</c:v>
                      </c:pt>
                      <c:pt idx="131">
                        <c:v>1305.8499999999999</c:v>
                      </c:pt>
                      <c:pt idx="132">
                        <c:v>1289.9000000000001</c:v>
                      </c:pt>
                      <c:pt idx="133">
                        <c:v>1274.68</c:v>
                      </c:pt>
                      <c:pt idx="134">
                        <c:v>1266.0999999999999</c:v>
                      </c:pt>
                      <c:pt idx="135">
                        <c:v>1260.98</c:v>
                      </c:pt>
                      <c:pt idx="136">
                        <c:v>1285.1199999999999</c:v>
                      </c:pt>
                      <c:pt idx="137">
                        <c:v>1288.24</c:v>
                      </c:pt>
                      <c:pt idx="138">
                        <c:v>1279.8499999999999</c:v>
                      </c:pt>
                      <c:pt idx="139">
                        <c:v>1295.76</c:v>
                      </c:pt>
                      <c:pt idx="140">
                        <c:v>1303.93</c:v>
                      </c:pt>
                      <c:pt idx="141">
                        <c:v>1303.99</c:v>
                      </c:pt>
                      <c:pt idx="142">
                        <c:v>1313.62</c:v>
                      </c:pt>
                      <c:pt idx="143">
                        <c:v>1328.16</c:v>
                      </c:pt>
                      <c:pt idx="144">
                        <c:v>1327.23</c:v>
                      </c:pt>
                      <c:pt idx="145">
                        <c:v>1318.66</c:v>
                      </c:pt>
                      <c:pt idx="146">
                        <c:v>1330.66</c:v>
                      </c:pt>
                      <c:pt idx="147">
                        <c:v>1327.09</c:v>
                      </c:pt>
                      <c:pt idx="148">
                        <c:v>1335.69</c:v>
                      </c:pt>
                      <c:pt idx="149">
                        <c:v>1324.4</c:v>
                      </c:pt>
                      <c:pt idx="150">
                        <c:v>1324.23</c:v>
                      </c:pt>
                      <c:pt idx="151">
                        <c:v>1326.96</c:v>
                      </c:pt>
                      <c:pt idx="152">
                        <c:v>1322.28</c:v>
                      </c:pt>
                      <c:pt idx="153">
                        <c:v>1318.5</c:v>
                      </c:pt>
                      <c:pt idx="154">
                        <c:v>1323.13</c:v>
                      </c:pt>
                      <c:pt idx="155">
                        <c:v>1338.81</c:v>
                      </c:pt>
                      <c:pt idx="156">
                        <c:v>1351.79</c:v>
                      </c:pt>
                      <c:pt idx="157">
                        <c:v>1354.75</c:v>
                      </c:pt>
                      <c:pt idx="158">
                        <c:v>1354.91</c:v>
                      </c:pt>
                      <c:pt idx="159">
                        <c:v>1354.35</c:v>
                      </c:pt>
                      <c:pt idx="160">
                        <c:v>1354.18</c:v>
                      </c:pt>
                      <c:pt idx="161">
                        <c:v>1348.5</c:v>
                      </c:pt>
                      <c:pt idx="162">
                        <c:v>1348.52</c:v>
                      </c:pt>
                      <c:pt idx="163">
                        <c:v>1345.06</c:v>
                      </c:pt>
                      <c:pt idx="164">
                        <c:v>1350.51</c:v>
                      </c:pt>
                      <c:pt idx="165">
                        <c:v>1353.58</c:v>
                      </c:pt>
                      <c:pt idx="166">
                        <c:v>1358.7</c:v>
                      </c:pt>
                      <c:pt idx="167">
                        <c:v>1358.87</c:v>
                      </c:pt>
                      <c:pt idx="168">
                        <c:v>1365.17</c:v>
                      </c:pt>
                      <c:pt idx="169">
                        <c:v>1370.82</c:v>
                      </c:pt>
                      <c:pt idx="170">
                        <c:v>1355.84</c:v>
                      </c:pt>
                      <c:pt idx="171">
                        <c:v>1343.01</c:v>
                      </c:pt>
                      <c:pt idx="172">
                        <c:v>1344.48</c:v>
                      </c:pt>
                      <c:pt idx="173">
                        <c:v>1337.72</c:v>
                      </c:pt>
                      <c:pt idx="174">
                        <c:v>1349.31</c:v>
                      </c:pt>
                      <c:pt idx="175">
                        <c:v>1353.52</c:v>
                      </c:pt>
                      <c:pt idx="176">
                        <c:v>1356.58</c:v>
                      </c:pt>
                      <c:pt idx="177">
                        <c:v>1355.1</c:v>
                      </c:pt>
                      <c:pt idx="178">
                        <c:v>1357.59</c:v>
                      </c:pt>
                      <c:pt idx="179">
                        <c:v>1354.82</c:v>
                      </c:pt>
                      <c:pt idx="180">
                        <c:v>1359.43</c:v>
                      </c:pt>
                      <c:pt idx="181">
                        <c:v>1360.11</c:v>
                      </c:pt>
                      <c:pt idx="182">
                        <c:v>1354.46</c:v>
                      </c:pt>
                      <c:pt idx="183">
                        <c:v>1357.27</c:v>
                      </c:pt>
                      <c:pt idx="184">
                        <c:v>1364.75</c:v>
                      </c:pt>
                      <c:pt idx="185">
                        <c:v>1373.84</c:v>
                      </c:pt>
                      <c:pt idx="186">
                        <c:v>1375.82</c:v>
                      </c:pt>
                      <c:pt idx="187">
                        <c:v>1373.37</c:v>
                      </c:pt>
                      <c:pt idx="188">
                        <c:v>1375.57</c:v>
                      </c:pt>
                      <c:pt idx="189">
                        <c:v>1373.27</c:v>
                      </c:pt>
                      <c:pt idx="190">
                        <c:v>1381.24</c:v>
                      </c:pt>
                      <c:pt idx="191">
                        <c:v>1390.59</c:v>
                      </c:pt>
                      <c:pt idx="192">
                        <c:v>1383.81</c:v>
                      </c:pt>
                      <c:pt idx="193">
                        <c:v>1385.52</c:v>
                      </c:pt>
                      <c:pt idx="194">
                        <c:v>1387.72</c:v>
                      </c:pt>
                      <c:pt idx="195">
                        <c:v>1385.17</c:v>
                      </c:pt>
                      <c:pt idx="196">
                        <c:v>1394.94</c:v>
                      </c:pt>
                      <c:pt idx="197">
                        <c:v>1398.12</c:v>
                      </c:pt>
                      <c:pt idx="198">
                        <c:v>1405.17</c:v>
                      </c:pt>
                      <c:pt idx="199">
                        <c:v>1397.96</c:v>
                      </c:pt>
                      <c:pt idx="200">
                        <c:v>1401.88</c:v>
                      </c:pt>
                      <c:pt idx="201">
                        <c:v>1406.38</c:v>
                      </c:pt>
                      <c:pt idx="202">
                        <c:v>1409.58</c:v>
                      </c:pt>
                      <c:pt idx="203">
                        <c:v>1414.45</c:v>
                      </c:pt>
                      <c:pt idx="204">
                        <c:v>1414.91</c:v>
                      </c:pt>
                      <c:pt idx="205">
                        <c:v>1421.22</c:v>
                      </c:pt>
                      <c:pt idx="206">
                        <c:v>1430.04</c:v>
                      </c:pt>
                      <c:pt idx="207">
                        <c:v>1424.88</c:v>
                      </c:pt>
                      <c:pt idx="208">
                        <c:v>1420.79</c:v>
                      </c:pt>
                      <c:pt idx="209">
                        <c:v>1422.93</c:v>
                      </c:pt>
                      <c:pt idx="210">
                        <c:v>1419.29</c:v>
                      </c:pt>
                      <c:pt idx="211">
                        <c:v>1416.78</c:v>
                      </c:pt>
                      <c:pt idx="212">
                        <c:v>1413.91</c:v>
                      </c:pt>
                      <c:pt idx="213">
                        <c:v>1427.17</c:v>
                      </c:pt>
                      <c:pt idx="214">
                        <c:v>1436.01</c:v>
                      </c:pt>
                      <c:pt idx="215">
                        <c:v>1433.31</c:v>
                      </c:pt>
                      <c:pt idx="216">
                        <c:v>1428.56</c:v>
                      </c:pt>
                      <c:pt idx="217">
                        <c:v>1431.87</c:v>
                      </c:pt>
                      <c:pt idx="218">
                        <c:v>1430.22</c:v>
                      </c:pt>
                      <c:pt idx="219">
                        <c:v>1436.75</c:v>
                      </c:pt>
                      <c:pt idx="220">
                        <c:v>1440.88</c:v>
                      </c:pt>
                      <c:pt idx="221">
                        <c:v>1442.01</c:v>
                      </c:pt>
                      <c:pt idx="222">
                        <c:v>1439.75</c:v>
                      </c:pt>
                      <c:pt idx="223">
                        <c:v>1435.6</c:v>
                      </c:pt>
                      <c:pt idx="224">
                        <c:v>1439.38</c:v>
                      </c:pt>
                      <c:pt idx="225">
                        <c:v>1449.08</c:v>
                      </c:pt>
                      <c:pt idx="226">
                        <c:v>1447.92</c:v>
                      </c:pt>
                      <c:pt idx="227">
                        <c:v>1432.77</c:v>
                      </c:pt>
                      <c:pt idx="228">
                        <c:v>1433.7</c:v>
                      </c:pt>
                      <c:pt idx="229">
                        <c:v>1450.33</c:v>
                      </c:pt>
                      <c:pt idx="230">
                        <c:v>1455.17</c:v>
                      </c:pt>
                      <c:pt idx="231">
                        <c:v>1452.99</c:v>
                      </c:pt>
                      <c:pt idx="232">
                        <c:v>1462.03</c:v>
                      </c:pt>
                      <c:pt idx="233">
                        <c:v>1467.55</c:v>
                      </c:pt>
                      <c:pt idx="234">
                        <c:v>1469.25</c:v>
                      </c:pt>
                      <c:pt idx="235">
                        <c:v>1468.72</c:v>
                      </c:pt>
                      <c:pt idx="236">
                        <c:v>1469.49</c:v>
                      </c:pt>
                      <c:pt idx="237">
                        <c:v>1469.07</c:v>
                      </c:pt>
                      <c:pt idx="238">
                        <c:v>1471.44</c:v>
                      </c:pt>
                      <c:pt idx="239">
                        <c:v>1474.73</c:v>
                      </c:pt>
                      <c:pt idx="240">
                        <c:v>1483.74</c:v>
                      </c:pt>
                      <c:pt idx="241">
                        <c:v>1483.77</c:v>
                      </c:pt>
                      <c:pt idx="242">
                        <c:v>1479.96</c:v>
                      </c:pt>
                      <c:pt idx="243">
                        <c:v>1479.92</c:v>
                      </c:pt>
                      <c:pt idx="244">
                        <c:v>1483.75</c:v>
                      </c:pt>
                      <c:pt idx="245">
                        <c:v>1479.41</c:v>
                      </c:pt>
                      <c:pt idx="246">
                        <c:v>1472.99</c:v>
                      </c:pt>
                      <c:pt idx="247">
                        <c:v>1474.82</c:v>
                      </c:pt>
                      <c:pt idx="248">
                        <c:v>1486.32</c:v>
                      </c:pt>
                      <c:pt idx="249">
                        <c:v>1486.64</c:v>
                      </c:pt>
                      <c:pt idx="250">
                        <c:v>1483.58</c:v>
                      </c:pt>
                      <c:pt idx="251">
                        <c:v>1488.63</c:v>
                      </c:pt>
                      <c:pt idx="252">
                        <c:v>1484.35</c:v>
                      </c:pt>
                      <c:pt idx="253">
                        <c:v>1469.8</c:v>
                      </c:pt>
                      <c:pt idx="254">
                        <c:v>1471.38</c:v>
                      </c:pt>
                      <c:pt idx="255">
                        <c:v>1472.73</c:v>
                      </c:pt>
                      <c:pt idx="256">
                        <c:v>1465.34</c:v>
                      </c:pt>
                      <c:pt idx="257">
                        <c:v>1475.49</c:v>
                      </c:pt>
                      <c:pt idx="258">
                        <c:v>1487.56</c:v>
                      </c:pt>
                      <c:pt idx="259">
                        <c:v>1490.2</c:v>
                      </c:pt>
                      <c:pt idx="260">
                        <c:v>1490.64</c:v>
                      </c:pt>
                      <c:pt idx="261">
                        <c:v>1487.81</c:v>
                      </c:pt>
                      <c:pt idx="262">
                        <c:v>1493.56</c:v>
                      </c:pt>
                      <c:pt idx="263">
                        <c:v>1490.11</c:v>
                      </c:pt>
                      <c:pt idx="264">
                        <c:v>1496.53</c:v>
                      </c:pt>
                      <c:pt idx="265">
                        <c:v>1505.98</c:v>
                      </c:pt>
                      <c:pt idx="266">
                        <c:v>1495.44</c:v>
                      </c:pt>
                      <c:pt idx="267">
                        <c:v>1487.3</c:v>
                      </c:pt>
                      <c:pt idx="268">
                        <c:v>1488.97</c:v>
                      </c:pt>
                      <c:pt idx="269">
                        <c:v>1496.76</c:v>
                      </c:pt>
                      <c:pt idx="270">
                        <c:v>1500.23</c:v>
                      </c:pt>
                      <c:pt idx="271">
                        <c:v>1514.09</c:v>
                      </c:pt>
                      <c:pt idx="272">
                        <c:v>1515.72</c:v>
                      </c:pt>
                      <c:pt idx="273">
                        <c:v>1512.41</c:v>
                      </c:pt>
                      <c:pt idx="274">
                        <c:v>1517.53</c:v>
                      </c:pt>
                      <c:pt idx="275">
                        <c:v>1522.24</c:v>
                      </c:pt>
                      <c:pt idx="276">
                        <c:v>1516.79</c:v>
                      </c:pt>
                      <c:pt idx="277">
                        <c:v>1513.76</c:v>
                      </c:pt>
                      <c:pt idx="278">
                        <c:v>1506.23</c:v>
                      </c:pt>
                      <c:pt idx="279">
                        <c:v>1517.24</c:v>
                      </c:pt>
                      <c:pt idx="280">
                        <c:v>1533.83</c:v>
                      </c:pt>
                      <c:pt idx="281">
                        <c:v>1538.96</c:v>
                      </c:pt>
                      <c:pt idx="282">
                        <c:v>1536.74</c:v>
                      </c:pt>
                      <c:pt idx="283">
                        <c:v>1540.35</c:v>
                      </c:pt>
                      <c:pt idx="284">
                        <c:v>1534.37</c:v>
                      </c:pt>
                      <c:pt idx="285">
                        <c:v>1535.93</c:v>
                      </c:pt>
                      <c:pt idx="286">
                        <c:v>1538.93</c:v>
                      </c:pt>
                      <c:pt idx="287">
                        <c:v>1541.71</c:v>
                      </c:pt>
                      <c:pt idx="288">
                        <c:v>1503.42</c:v>
                      </c:pt>
                      <c:pt idx="289">
                        <c:v>1490.44</c:v>
                      </c:pt>
                      <c:pt idx="290">
                        <c:v>1481.53</c:v>
                      </c:pt>
                      <c:pt idx="291">
                        <c:v>1470.04</c:v>
                      </c:pt>
                      <c:pt idx="292">
                        <c:v>1447.57</c:v>
                      </c:pt>
                      <c:pt idx="293">
                        <c:v>1467.82</c:v>
                      </c:pt>
                      <c:pt idx="294">
                        <c:v>1470.37</c:v>
                      </c:pt>
                      <c:pt idx="295">
                        <c:v>1483.5</c:v>
                      </c:pt>
                      <c:pt idx="296">
                        <c:v>1485.23</c:v>
                      </c:pt>
                      <c:pt idx="297">
                        <c:v>1490.44</c:v>
                      </c:pt>
                      <c:pt idx="298">
                        <c:v>1469.55</c:v>
                      </c:pt>
                      <c:pt idx="299">
                        <c:v>1456.19</c:v>
                      </c:pt>
                      <c:pt idx="300">
                        <c:v>1471.29</c:v>
                      </c:pt>
                      <c:pt idx="301">
                        <c:v>1469.67</c:v>
                      </c:pt>
                      <c:pt idx="302">
                        <c:v>1486.49</c:v>
                      </c:pt>
                      <c:pt idx="303">
                        <c:v>1496.91</c:v>
                      </c:pt>
                      <c:pt idx="304">
                        <c:v>1512.18</c:v>
                      </c:pt>
                      <c:pt idx="305">
                        <c:v>1524.83</c:v>
                      </c:pt>
                      <c:pt idx="306">
                        <c:v>1526.85</c:v>
                      </c:pt>
                      <c:pt idx="307">
                        <c:v>1525.06</c:v>
                      </c:pt>
                      <c:pt idx="308">
                        <c:v>1518.37</c:v>
                      </c:pt>
                      <c:pt idx="309">
                        <c:v>1510.35</c:v>
                      </c:pt>
                      <c:pt idx="310">
                        <c:v>1515.94</c:v>
                      </c:pt>
                      <c:pt idx="311">
                        <c:v>1514.18</c:v>
                      </c:pt>
                      <c:pt idx="312">
                        <c:v>1518.17</c:v>
                      </c:pt>
                      <c:pt idx="313">
                        <c:v>1532.39</c:v>
                      </c:pt>
                      <c:pt idx="314">
                        <c:v>1538.17</c:v>
                      </c:pt>
                      <c:pt idx="315">
                        <c:v>1542.41</c:v>
                      </c:pt>
                      <c:pt idx="316">
                        <c:v>1540.71</c:v>
                      </c:pt>
                      <c:pt idx="317">
                        <c:v>1549.78</c:v>
                      </c:pt>
                      <c:pt idx="318">
                        <c:v>1544.24</c:v>
                      </c:pt>
                      <c:pt idx="319">
                        <c:v>1548.97</c:v>
                      </c:pt>
                      <c:pt idx="320">
                        <c:v>1553.66</c:v>
                      </c:pt>
                      <c:pt idx="321">
                        <c:v>1571.64</c:v>
                      </c:pt>
                      <c:pt idx="322">
                        <c:v>1574.45</c:v>
                      </c:pt>
                      <c:pt idx="323">
                        <c:v>1576.04</c:v>
                      </c:pt>
                      <c:pt idx="324">
                        <c:v>1569.6</c:v>
                      </c:pt>
                      <c:pt idx="325">
                        <c:v>1583.14</c:v>
                      </c:pt>
                      <c:pt idx="326">
                        <c:v>1579.77</c:v>
                      </c:pt>
                      <c:pt idx="327">
                        <c:v>1576.66</c:v>
                      </c:pt>
                      <c:pt idx="328">
                        <c:v>1587.76</c:v>
                      </c:pt>
                      <c:pt idx="329">
                        <c:v>1585.76</c:v>
                      </c:pt>
                      <c:pt idx="330">
                        <c:v>1584.09</c:v>
                      </c:pt>
                      <c:pt idx="331">
                        <c:v>1577.86</c:v>
                      </c:pt>
                      <c:pt idx="332">
                        <c:v>1575.91</c:v>
                      </c:pt>
                      <c:pt idx="333">
                        <c:v>1585.85</c:v>
                      </c:pt>
                      <c:pt idx="334">
                        <c:v>1589.88</c:v>
                      </c:pt>
                      <c:pt idx="335">
                        <c:v>1597.44</c:v>
                      </c:pt>
                      <c:pt idx="336">
                        <c:v>1605.4</c:v>
                      </c:pt>
                      <c:pt idx="337">
                        <c:v>1596.11</c:v>
                      </c:pt>
                      <c:pt idx="338">
                        <c:v>1602.48</c:v>
                      </c:pt>
                      <c:pt idx="339">
                        <c:v>1584.5</c:v>
                      </c:pt>
                      <c:pt idx="340">
                        <c:v>1593.84</c:v>
                      </c:pt>
                      <c:pt idx="341">
                        <c:v>1593.21</c:v>
                      </c:pt>
                      <c:pt idx="342">
                        <c:v>1594.4</c:v>
                      </c:pt>
                      <c:pt idx="343">
                        <c:v>1598.2</c:v>
                      </c:pt>
                      <c:pt idx="344">
                        <c:v>1595.42</c:v>
                      </c:pt>
                      <c:pt idx="345">
                        <c:v>1604.62</c:v>
                      </c:pt>
                      <c:pt idx="346">
                        <c:v>1605.41</c:v>
                      </c:pt>
                      <c:pt idx="347">
                        <c:v>1607.11</c:v>
                      </c:pt>
                      <c:pt idx="348">
                        <c:v>1612.6</c:v>
                      </c:pt>
                      <c:pt idx="349">
                        <c:v>1596.96</c:v>
                      </c:pt>
                      <c:pt idx="350">
                        <c:v>1599.4</c:v>
                      </c:pt>
                      <c:pt idx="351">
                        <c:v>1605.75</c:v>
                      </c:pt>
                      <c:pt idx="352">
                        <c:v>1608.61</c:v>
                      </c:pt>
                      <c:pt idx="353">
                        <c:v>1616.87</c:v>
                      </c:pt>
                      <c:pt idx="354">
                        <c:v>1625.22</c:v>
                      </c:pt>
                      <c:pt idx="355">
                        <c:v>1630.06</c:v>
                      </c:pt>
                      <c:pt idx="356">
                        <c:v>1624.57</c:v>
                      </c:pt>
                      <c:pt idx="357">
                        <c:v>1607.75</c:v>
                      </c:pt>
                      <c:pt idx="358">
                        <c:v>1584.77</c:v>
                      </c:pt>
                      <c:pt idx="359">
                        <c:v>1585.93</c:v>
                      </c:pt>
                      <c:pt idx="360">
                        <c:v>1591.33</c:v>
                      </c:pt>
                      <c:pt idx="361">
                        <c:v>1578.06</c:v>
                      </c:pt>
                      <c:pt idx="362">
                        <c:v>1589.47</c:v>
                      </c:pt>
                      <c:pt idx="363">
                        <c:v>1603.09</c:v>
                      </c:pt>
                      <c:pt idx="364">
                        <c:v>1619.22</c:v>
                      </c:pt>
                      <c:pt idx="365">
                        <c:v>1619.39</c:v>
                      </c:pt>
                      <c:pt idx="366">
                        <c:v>1619.85</c:v>
                      </c:pt>
                      <c:pt idx="367">
                        <c:v>1611.23</c:v>
                      </c:pt>
                      <c:pt idx="368">
                        <c:v>1610.32</c:v>
                      </c:pt>
                      <c:pt idx="369">
                        <c:v>1598.1</c:v>
                      </c:pt>
                      <c:pt idx="370">
                        <c:v>1593.49</c:v>
                      </c:pt>
                      <c:pt idx="371">
                        <c:v>1587.83</c:v>
                      </c:pt>
                      <c:pt idx="372">
                        <c:v>1588.19</c:v>
                      </c:pt>
                      <c:pt idx="373">
                        <c:v>1596.36</c:v>
                      </c:pt>
                      <c:pt idx="374">
                        <c:v>1602.36</c:v>
                      </c:pt>
                      <c:pt idx="375">
                        <c:v>1616.87</c:v>
                      </c:pt>
                      <c:pt idx="376">
                        <c:v>1624.39</c:v>
                      </c:pt>
                      <c:pt idx="377">
                        <c:v>1624.26</c:v>
                      </c:pt>
                      <c:pt idx="378">
                        <c:v>1631.37</c:v>
                      </c:pt>
                      <c:pt idx="379">
                        <c:v>1635.76</c:v>
                      </c:pt>
                      <c:pt idx="380">
                        <c:v>1622.9</c:v>
                      </c:pt>
                      <c:pt idx="381">
                        <c:v>1625.1</c:v>
                      </c:pt>
                      <c:pt idx="382">
                        <c:v>1646.21</c:v>
                      </c:pt>
                      <c:pt idx="383">
                        <c:v>1654.8</c:v>
                      </c:pt>
                      <c:pt idx="384">
                        <c:v>1654.05</c:v>
                      </c:pt>
                      <c:pt idx="385">
                        <c:v>1651.85</c:v>
                      </c:pt>
                      <c:pt idx="386">
                        <c:v>1643.92</c:v>
                      </c:pt>
                      <c:pt idx="387">
                        <c:v>1654.91</c:v>
                      </c:pt>
                      <c:pt idx="388">
                        <c:v>1642.2</c:v>
                      </c:pt>
                      <c:pt idx="389">
                        <c:v>1645.82</c:v>
                      </c:pt>
                      <c:pt idx="390">
                        <c:v>1622.69</c:v>
                      </c:pt>
                      <c:pt idx="391">
                        <c:v>1614.79</c:v>
                      </c:pt>
                      <c:pt idx="392">
                        <c:v>1579.15</c:v>
                      </c:pt>
                      <c:pt idx="393">
                        <c:v>1555.57</c:v>
                      </c:pt>
                      <c:pt idx="394">
                        <c:v>1564.22</c:v>
                      </c:pt>
                      <c:pt idx="395">
                        <c:v>1565.81</c:v>
                      </c:pt>
                      <c:pt idx="396">
                        <c:v>1556.33</c:v>
                      </c:pt>
                      <c:pt idx="397">
                        <c:v>1564.86</c:v>
                      </c:pt>
                      <c:pt idx="398">
                        <c:v>1542.18</c:v>
                      </c:pt>
                      <c:pt idx="399">
                        <c:v>1554.46</c:v>
                      </c:pt>
                      <c:pt idx="400">
                        <c:v>1563.85</c:v>
                      </c:pt>
                      <c:pt idx="401">
                        <c:v>1589.53</c:v>
                      </c:pt>
                      <c:pt idx="402">
                        <c:v>1554.91</c:v>
                      </c:pt>
                      <c:pt idx="403">
                        <c:v>1531.42</c:v>
                      </c:pt>
                      <c:pt idx="404">
                        <c:v>1539.5</c:v>
                      </c:pt>
                      <c:pt idx="405">
                        <c:v>1517.37</c:v>
                      </c:pt>
                      <c:pt idx="406">
                        <c:v>1494.53</c:v>
                      </c:pt>
                      <c:pt idx="407">
                        <c:v>1473.37</c:v>
                      </c:pt>
                      <c:pt idx="408">
                        <c:v>1498.24</c:v>
                      </c:pt>
                      <c:pt idx="409">
                        <c:v>1507.46</c:v>
                      </c:pt>
                      <c:pt idx="410">
                        <c:v>1513.31</c:v>
                      </c:pt>
                      <c:pt idx="411">
                        <c:v>1531.75</c:v>
                      </c:pt>
                      <c:pt idx="412">
                        <c:v>1540.08</c:v>
                      </c:pt>
                      <c:pt idx="413">
                        <c:v>1552.63</c:v>
                      </c:pt>
                      <c:pt idx="414">
                        <c:v>1548.48</c:v>
                      </c:pt>
                      <c:pt idx="415">
                        <c:v>1520.88</c:v>
                      </c:pt>
                      <c:pt idx="416">
                        <c:v>1536.98</c:v>
                      </c:pt>
                      <c:pt idx="417">
                        <c:v>1540.42</c:v>
                      </c:pt>
                      <c:pt idx="418">
                        <c:v>1561.59</c:v>
                      </c:pt>
                      <c:pt idx="419">
                        <c:v>1572.91</c:v>
                      </c:pt>
                      <c:pt idx="420">
                        <c:v>1555.99</c:v>
                      </c:pt>
                      <c:pt idx="421">
                        <c:v>1563.25</c:v>
                      </c:pt>
                      <c:pt idx="422">
                        <c:v>1542.64</c:v>
                      </c:pt>
                      <c:pt idx="423">
                        <c:v>1533.72</c:v>
                      </c:pt>
                      <c:pt idx="424">
                        <c:v>1555.39</c:v>
                      </c:pt>
                      <c:pt idx="425">
                        <c:v>1559.47</c:v>
                      </c:pt>
                      <c:pt idx="426">
                        <c:v>1568.87</c:v>
                      </c:pt>
                      <c:pt idx="427">
                        <c:v>1566.52</c:v>
                      </c:pt>
                      <c:pt idx="428">
                        <c:v>1554.123</c:v>
                      </c:pt>
                      <c:pt idx="429">
                        <c:v>1579.56</c:v>
                      </c:pt>
                      <c:pt idx="430">
                        <c:v>1609.85</c:v>
                      </c:pt>
                      <c:pt idx="431">
                        <c:v>1609.96</c:v>
                      </c:pt>
                      <c:pt idx="432">
                        <c:v>1614.11</c:v>
                      </c:pt>
                      <c:pt idx="433">
                        <c:v>1611.84</c:v>
                      </c:pt>
                      <c:pt idx="434">
                        <c:v>1609.75</c:v>
                      </c:pt>
                      <c:pt idx="435">
                        <c:v>1616.57</c:v>
                      </c:pt>
                      <c:pt idx="436">
                        <c:v>1631.3</c:v>
                      </c:pt>
                      <c:pt idx="437">
                        <c:v>1633.58</c:v>
                      </c:pt>
                      <c:pt idx="438">
                        <c:v>1649.02</c:v>
                      </c:pt>
                      <c:pt idx="439">
                        <c:v>1650.24</c:v>
                      </c:pt>
                      <c:pt idx="440">
                        <c:v>1650.24</c:v>
                      </c:pt>
                      <c:pt idx="441">
                        <c:v>1648.55</c:v>
                      </c:pt>
                      <c:pt idx="442">
                        <c:v>1663.66</c:v>
                      </c:pt>
                      <c:pt idx="443">
                        <c:v>1655.1</c:v>
                      </c:pt>
                      <c:pt idx="444">
                        <c:v>1667.32</c:v>
                      </c:pt>
                      <c:pt idx="445">
                        <c:v>1670.27</c:v>
                      </c:pt>
                      <c:pt idx="446">
                        <c:v>1675.17</c:v>
                      </c:pt>
                      <c:pt idx="447">
                        <c:v>1675.29</c:v>
                      </c:pt>
                      <c:pt idx="448">
                        <c:v>1664.8</c:v>
                      </c:pt>
                      <c:pt idx="449">
                        <c:v>1647.85</c:v>
                      </c:pt>
                      <c:pt idx="450">
                        <c:v>1653.1</c:v>
                      </c:pt>
                      <c:pt idx="451">
                        <c:v>1655.65</c:v>
                      </c:pt>
                      <c:pt idx="452">
                        <c:v>1627.42</c:v>
                      </c:pt>
                      <c:pt idx="453">
                        <c:v>1614.69</c:v>
                      </c:pt>
                      <c:pt idx="454">
                        <c:v>1633.44</c:v>
                      </c:pt>
                      <c:pt idx="455">
                        <c:v>1627.85</c:v>
                      </c:pt>
                      <c:pt idx="456">
                        <c:v>1635.48</c:v>
                      </c:pt>
                      <c:pt idx="457">
                        <c:v>1658.95</c:v>
                      </c:pt>
                      <c:pt idx="458">
                        <c:v>1672.61</c:v>
                      </c:pt>
                      <c:pt idx="459">
                        <c:v>1663.89</c:v>
                      </c:pt>
                      <c:pt idx="460">
                        <c:v>1682.35</c:v>
                      </c:pt>
                      <c:pt idx="461">
                        <c:v>1653.25</c:v>
                      </c:pt>
                      <c:pt idx="462">
                        <c:v>1647.07</c:v>
                      </c:pt>
                      <c:pt idx="463">
                        <c:v>1634.74</c:v>
                      </c:pt>
                      <c:pt idx="464">
                        <c:v>1651.59</c:v>
                      </c:pt>
                      <c:pt idx="465">
                        <c:v>1630.32</c:v>
                      </c:pt>
                      <c:pt idx="466">
                        <c:v>1621.03</c:v>
                      </c:pt>
                      <c:pt idx="467">
                        <c:v>1598.08</c:v>
                      </c:pt>
                      <c:pt idx="468">
                        <c:v>1576.25</c:v>
                      </c:pt>
                      <c:pt idx="469">
                        <c:v>1601.81</c:v>
                      </c:pt>
                      <c:pt idx="470">
                        <c:v>1607.88</c:v>
                      </c:pt>
                      <c:pt idx="471">
                        <c:v>1585.16</c:v>
                      </c:pt>
                      <c:pt idx="472">
                        <c:v>1581.1</c:v>
                      </c:pt>
                      <c:pt idx="473">
                        <c:v>1555.75</c:v>
                      </c:pt>
                      <c:pt idx="474">
                        <c:v>1570.74</c:v>
                      </c:pt>
                      <c:pt idx="475">
                        <c:v>1542.57</c:v>
                      </c:pt>
                      <c:pt idx="476">
                        <c:v>1566.9</c:v>
                      </c:pt>
                      <c:pt idx="477">
                        <c:v>1553.55</c:v>
                      </c:pt>
                      <c:pt idx="478">
                        <c:v>1561.94</c:v>
                      </c:pt>
                      <c:pt idx="479">
                        <c:v>1592.2</c:v>
                      </c:pt>
                      <c:pt idx="480">
                        <c:v>1601.57</c:v>
                      </c:pt>
                      <c:pt idx="481">
                        <c:v>1610.94</c:v>
                      </c:pt>
                      <c:pt idx="482">
                        <c:v>1604.06</c:v>
                      </c:pt>
                      <c:pt idx="483">
                        <c:v>1593.08</c:v>
                      </c:pt>
                      <c:pt idx="484">
                        <c:v>1609.85</c:v>
                      </c:pt>
                      <c:pt idx="485">
                        <c:v>1623.89</c:v>
                      </c:pt>
                      <c:pt idx="486">
                        <c:v>1630.05</c:v>
                      </c:pt>
                      <c:pt idx="487">
                        <c:v>1641.14</c:v>
                      </c:pt>
                      <c:pt idx="488">
                        <c:v>1619.77</c:v>
                      </c:pt>
                      <c:pt idx="489">
                        <c:v>1622.88</c:v>
                      </c:pt>
                      <c:pt idx="490">
                        <c:v>1601.35</c:v>
                      </c:pt>
                      <c:pt idx="491">
                        <c:v>1582.12</c:v>
                      </c:pt>
                      <c:pt idx="492">
                        <c:v>1552.77</c:v>
                      </c:pt>
                      <c:pt idx="493">
                        <c:v>1556.84</c:v>
                      </c:pt>
                      <c:pt idx="494">
                        <c:v>1552.42</c:v>
                      </c:pt>
                      <c:pt idx="495">
                        <c:v>1556.93</c:v>
                      </c:pt>
                      <c:pt idx="496">
                        <c:v>1580.55</c:v>
                      </c:pt>
                      <c:pt idx="497">
                        <c:v>1589.45</c:v>
                      </c:pt>
                      <c:pt idx="498">
                        <c:v>1598.19</c:v>
                      </c:pt>
                      <c:pt idx="499">
                        <c:v>1590.15</c:v>
                      </c:pt>
                      <c:pt idx="500">
                        <c:v>1594.79</c:v>
                      </c:pt>
                      <c:pt idx="501">
                        <c:v>1588.8</c:v>
                      </c:pt>
                      <c:pt idx="502">
                        <c:v>1578.13</c:v>
                      </c:pt>
                      <c:pt idx="503">
                        <c:v>1576.46</c:v>
                      </c:pt>
                      <c:pt idx="504">
                        <c:v>1543.31</c:v>
                      </c:pt>
                      <c:pt idx="505">
                        <c:v>1537.14</c:v>
                      </c:pt>
                      <c:pt idx="506">
                        <c:v>1526.91</c:v>
                      </c:pt>
                      <c:pt idx="507">
                        <c:v>1529.69</c:v>
                      </c:pt>
                      <c:pt idx="508">
                        <c:v>1529.88</c:v>
                      </c:pt>
                      <c:pt idx="509">
                        <c:v>1515.93</c:v>
                      </c:pt>
                      <c:pt idx="510">
                        <c:v>1530.29</c:v>
                      </c:pt>
                      <c:pt idx="511">
                        <c:v>1494.11</c:v>
                      </c:pt>
                      <c:pt idx="512">
                        <c:v>1469.56</c:v>
                      </c:pt>
                      <c:pt idx="513">
                        <c:v>1448.79</c:v>
                      </c:pt>
                      <c:pt idx="514">
                        <c:v>1437.8</c:v>
                      </c:pt>
                      <c:pt idx="515">
                        <c:v>1391.49</c:v>
                      </c:pt>
                      <c:pt idx="516">
                        <c:v>1397.17</c:v>
                      </c:pt>
                      <c:pt idx="517">
                        <c:v>1440.02</c:v>
                      </c:pt>
                      <c:pt idx="518">
                        <c:v>1438.96</c:v>
                      </c:pt>
                      <c:pt idx="519">
                        <c:v>1443.39</c:v>
                      </c:pt>
                      <c:pt idx="520">
                        <c:v>1458.25</c:v>
                      </c:pt>
                      <c:pt idx="521">
                        <c:v>1449.37</c:v>
                      </c:pt>
                      <c:pt idx="522">
                        <c:v>1466.35</c:v>
                      </c:pt>
                      <c:pt idx="523">
                        <c:v>1487.56</c:v>
                      </c:pt>
                      <c:pt idx="524">
                        <c:v>1484.32</c:v>
                      </c:pt>
                      <c:pt idx="525">
                        <c:v>1435.71</c:v>
                      </c:pt>
                      <c:pt idx="526">
                        <c:v>1424.3</c:v>
                      </c:pt>
                      <c:pt idx="527">
                        <c:v>1414.85</c:v>
                      </c:pt>
                      <c:pt idx="528">
                        <c:v>1414.58</c:v>
                      </c:pt>
                      <c:pt idx="529">
                        <c:v>1415.38</c:v>
                      </c:pt>
                      <c:pt idx="530">
                        <c:v>1438.12</c:v>
                      </c:pt>
                      <c:pt idx="531">
                        <c:v>1446.25</c:v>
                      </c:pt>
                      <c:pt idx="532">
                        <c:v>1446.04</c:v>
                      </c:pt>
                      <c:pt idx="533">
                        <c:v>1439.5</c:v>
                      </c:pt>
                      <c:pt idx="534">
                        <c:v>1453.42</c:v>
                      </c:pt>
                      <c:pt idx="535">
                        <c:v>1443.24</c:v>
                      </c:pt>
                      <c:pt idx="536">
                        <c:v>1447.35</c:v>
                      </c:pt>
                      <c:pt idx="537">
                        <c:v>1448.93</c:v>
                      </c:pt>
                      <c:pt idx="538">
                        <c:v>1471.83</c:v>
                      </c:pt>
                      <c:pt idx="539">
                        <c:v>1487.42</c:v>
                      </c:pt>
                      <c:pt idx="540">
                        <c:v>1498.2</c:v>
                      </c:pt>
                      <c:pt idx="541">
                        <c:v>1485.42</c:v>
                      </c:pt>
                      <c:pt idx="542">
                        <c:v>1455.56</c:v>
                      </c:pt>
                      <c:pt idx="543">
                        <c:v>1441.75</c:v>
                      </c:pt>
                      <c:pt idx="544">
                        <c:v>1432.95</c:v>
                      </c:pt>
                      <c:pt idx="545">
                        <c:v>1444.99</c:v>
                      </c:pt>
                      <c:pt idx="546">
                        <c:v>1429.81</c:v>
                      </c:pt>
                      <c:pt idx="547">
                        <c:v>1411.26</c:v>
                      </c:pt>
                      <c:pt idx="548">
                        <c:v>1390.81</c:v>
                      </c:pt>
                      <c:pt idx="549">
                        <c:v>1420.85</c:v>
                      </c:pt>
                      <c:pt idx="550">
                        <c:v>1430.93</c:v>
                      </c:pt>
                      <c:pt idx="551">
                        <c:v>1428.62</c:v>
                      </c:pt>
                      <c:pt idx="552">
                        <c:v>1407.99</c:v>
                      </c:pt>
                      <c:pt idx="553">
                        <c:v>1378.56</c:v>
                      </c:pt>
                      <c:pt idx="554">
                        <c:v>1424.58</c:v>
                      </c:pt>
                      <c:pt idx="555">
                        <c:v>1400.35</c:v>
                      </c:pt>
                      <c:pt idx="556">
                        <c:v>1404.41</c:v>
                      </c:pt>
                      <c:pt idx="557">
                        <c:v>1417.09</c:v>
                      </c:pt>
                      <c:pt idx="558">
                        <c:v>1448.57</c:v>
                      </c:pt>
                      <c:pt idx="559">
                        <c:v>1446.74</c:v>
                      </c:pt>
                      <c:pt idx="560">
                        <c:v>1443.66</c:v>
                      </c:pt>
                      <c:pt idx="561">
                        <c:v>1435.62</c:v>
                      </c:pt>
                      <c:pt idx="562">
                        <c:v>1437.4</c:v>
                      </c:pt>
                      <c:pt idx="563">
                        <c:v>1467.76</c:v>
                      </c:pt>
                      <c:pt idx="564">
                        <c:v>1481.23</c:v>
                      </c:pt>
                      <c:pt idx="565">
                        <c:v>1485.48</c:v>
                      </c:pt>
                      <c:pt idx="566">
                        <c:v>1492.57</c:v>
                      </c:pt>
                      <c:pt idx="567">
                        <c:v>1498.54</c:v>
                      </c:pt>
                      <c:pt idx="568">
                        <c:v>1486.77</c:v>
                      </c:pt>
                      <c:pt idx="569">
                        <c:v>1476.89</c:v>
                      </c:pt>
                      <c:pt idx="570">
                        <c:v>1479.62</c:v>
                      </c:pt>
                      <c:pt idx="571">
                        <c:v>1461.42</c:v>
                      </c:pt>
                      <c:pt idx="572">
                        <c:v>1451.21</c:v>
                      </c:pt>
                      <c:pt idx="573">
                        <c:v>1456.9</c:v>
                      </c:pt>
                      <c:pt idx="574">
                        <c:v>1491.39</c:v>
                      </c:pt>
                      <c:pt idx="575">
                        <c:v>1488.12</c:v>
                      </c:pt>
                      <c:pt idx="576">
                        <c:v>1504.56</c:v>
                      </c:pt>
                      <c:pt idx="577">
                        <c:v>1512.64</c:v>
                      </c:pt>
                      <c:pt idx="578">
                        <c:v>1503.29</c:v>
                      </c:pt>
                      <c:pt idx="579">
                        <c:v>1504.51</c:v>
                      </c:pt>
                      <c:pt idx="580">
                        <c:v>1500.74</c:v>
                      </c:pt>
                      <c:pt idx="581">
                        <c:v>1514.52</c:v>
                      </c:pt>
                      <c:pt idx="582">
                        <c:v>1518.06</c:v>
                      </c:pt>
                      <c:pt idx="583">
                        <c:v>1510.02</c:v>
                      </c:pt>
                      <c:pt idx="584">
                        <c:v>1508.99</c:v>
                      </c:pt>
                      <c:pt idx="585">
                        <c:v>1515.93</c:v>
                      </c:pt>
                      <c:pt idx="586">
                        <c:v>1530.19</c:v>
                      </c:pt>
                      <c:pt idx="587">
                        <c:v>1529.74</c:v>
                      </c:pt>
                      <c:pt idx="588">
                        <c:v>1537.27</c:v>
                      </c:pt>
                      <c:pt idx="589">
                        <c:v>1523.27</c:v>
                      </c:pt>
                      <c:pt idx="590">
                        <c:v>1527.52</c:v>
                      </c:pt>
                      <c:pt idx="591">
                        <c:v>1513.69</c:v>
                      </c:pt>
                      <c:pt idx="592">
                        <c:v>1526.61</c:v>
                      </c:pt>
                      <c:pt idx="593">
                        <c:v>1526.12</c:v>
                      </c:pt>
                      <c:pt idx="594">
                        <c:v>1530.81</c:v>
                      </c:pt>
                      <c:pt idx="595">
                        <c:v>1545.57</c:v>
                      </c:pt>
                      <c:pt idx="596">
                        <c:v>1555.61</c:v>
                      </c:pt>
                      <c:pt idx="597">
                        <c:v>1560.68</c:v>
                      </c:pt>
                      <c:pt idx="598">
                        <c:v>1547.88</c:v>
                      </c:pt>
                      <c:pt idx="599">
                        <c:v>1532.58</c:v>
                      </c:pt>
                      <c:pt idx="600">
                        <c:v>1534.08</c:v>
                      </c:pt>
                      <c:pt idx="601">
                        <c:v>1517.41</c:v>
                      </c:pt>
                      <c:pt idx="602">
                        <c:v>1512.95</c:v>
                      </c:pt>
                      <c:pt idx="603">
                        <c:v>1515.15</c:v>
                      </c:pt>
                      <c:pt idx="604">
                        <c:v>1520.35</c:v>
                      </c:pt>
                      <c:pt idx="605">
                        <c:v>1525.73</c:v>
                      </c:pt>
                      <c:pt idx="606">
                        <c:v>1515.99</c:v>
                      </c:pt>
                      <c:pt idx="607">
                        <c:v>1509.23</c:v>
                      </c:pt>
                      <c:pt idx="608">
                        <c:v>1504.56</c:v>
                      </c:pt>
                      <c:pt idx="609">
                        <c:v>1518.64</c:v>
                      </c:pt>
                      <c:pt idx="610">
                        <c:v>1496.48</c:v>
                      </c:pt>
                      <c:pt idx="611">
                        <c:v>1489.01</c:v>
                      </c:pt>
                      <c:pt idx="612">
                        <c:v>1469.13</c:v>
                      </c:pt>
                      <c:pt idx="613">
                        <c:v>1453.19</c:v>
                      </c:pt>
                      <c:pt idx="614">
                        <c:v>1447.36</c:v>
                      </c:pt>
                      <c:pt idx="615">
                        <c:v>1459.95</c:v>
                      </c:pt>
                      <c:pt idx="616">
                        <c:v>1467.6</c:v>
                      </c:pt>
                      <c:pt idx="617">
                        <c:v>1468.74</c:v>
                      </c:pt>
                      <c:pt idx="618">
                        <c:v>1456.85</c:v>
                      </c:pt>
                      <c:pt idx="619">
                        <c:v>1450.15</c:v>
                      </c:pt>
                      <c:pt idx="620">
                        <c:v>1430.44</c:v>
                      </c:pt>
                      <c:pt idx="621">
                        <c:v>1424.48</c:v>
                      </c:pt>
                      <c:pt idx="622">
                        <c:v>1421.08</c:v>
                      </c:pt>
                      <c:pt idx="623">
                        <c:v>1428.38</c:v>
                      </c:pt>
                      <c:pt idx="624">
                        <c:v>1403.36</c:v>
                      </c:pt>
                      <c:pt idx="625">
                        <c:v>1397.59</c:v>
                      </c:pt>
                      <c:pt idx="626">
                        <c:v>1402.13</c:v>
                      </c:pt>
                      <c:pt idx="627">
                        <c:v>1392.58</c:v>
                      </c:pt>
                      <c:pt idx="628">
                        <c:v>1375.41</c:v>
                      </c:pt>
                      <c:pt idx="629">
                        <c:v>1372.84</c:v>
                      </c:pt>
                      <c:pt idx="630">
                        <c:v>1364.98</c:v>
                      </c:pt>
                      <c:pt idx="631">
                        <c:v>1365.94</c:v>
                      </c:pt>
                      <c:pt idx="632">
                        <c:v>1361.74</c:v>
                      </c:pt>
                      <c:pt idx="633">
                        <c:v>1359.91</c:v>
                      </c:pt>
                      <c:pt idx="634">
                        <c:v>1345.47</c:v>
                      </c:pt>
                      <c:pt idx="635">
                        <c:v>1341.64</c:v>
                      </c:pt>
                      <c:pt idx="636">
                        <c:v>1323.97</c:v>
                      </c:pt>
                      <c:pt idx="637">
                        <c:v>1337.53</c:v>
                      </c:pt>
                      <c:pt idx="638">
                        <c:v>1359.96</c:v>
                      </c:pt>
                      <c:pt idx="639">
                        <c:v>1362.52</c:v>
                      </c:pt>
                      <c:pt idx="640">
                        <c:v>1369.16</c:v>
                      </c:pt>
                      <c:pt idx="641">
                        <c:v>1377.58</c:v>
                      </c:pt>
                      <c:pt idx="642">
                        <c:v>1385.42</c:v>
                      </c:pt>
                      <c:pt idx="643">
                        <c:v>1364.28</c:v>
                      </c:pt>
                      <c:pt idx="644">
                        <c:v>1360.69</c:v>
                      </c:pt>
                      <c:pt idx="645">
                        <c:v>1345.8</c:v>
                      </c:pt>
                      <c:pt idx="646">
                        <c:v>1353.23</c:v>
                      </c:pt>
                      <c:pt idx="647">
                        <c:v>1374.93</c:v>
                      </c:pt>
                      <c:pt idx="648">
                        <c:v>1366.7</c:v>
                      </c:pt>
                      <c:pt idx="649">
                        <c:v>1351.91</c:v>
                      </c:pt>
                      <c:pt idx="650">
                        <c:v>1338.71</c:v>
                      </c:pt>
                      <c:pt idx="651">
                        <c:v>1360.74</c:v>
                      </c:pt>
                      <c:pt idx="652">
                        <c:v>1369.23</c:v>
                      </c:pt>
                      <c:pt idx="653">
                        <c:v>1352.23</c:v>
                      </c:pt>
                      <c:pt idx="654">
                        <c:v>1357.83</c:v>
                      </c:pt>
                      <c:pt idx="655">
                        <c:v>1369.69</c:v>
                      </c:pt>
                      <c:pt idx="656">
                        <c:v>1357.05</c:v>
                      </c:pt>
                      <c:pt idx="657">
                        <c:v>1341.67</c:v>
                      </c:pt>
                      <c:pt idx="658">
                        <c:v>1347.22</c:v>
                      </c:pt>
                      <c:pt idx="659">
                        <c:v>1342.96</c:v>
                      </c:pt>
                      <c:pt idx="660">
                        <c:v>1335.28</c:v>
                      </c:pt>
                      <c:pt idx="661">
                        <c:v>1314.41</c:v>
                      </c:pt>
                      <c:pt idx="662">
                        <c:v>1322.53</c:v>
                      </c:pt>
                      <c:pt idx="663">
                        <c:v>1327.63</c:v>
                      </c:pt>
                      <c:pt idx="664">
                        <c:v>1337.53</c:v>
                      </c:pt>
                      <c:pt idx="665">
                        <c:v>1324.17</c:v>
                      </c:pt>
                      <c:pt idx="666">
                        <c:v>1321.83</c:v>
                      </c:pt>
                      <c:pt idx="667">
                        <c:v>1330.45</c:v>
                      </c:pt>
                      <c:pt idx="668">
                        <c:v>1347.31</c:v>
                      </c:pt>
                      <c:pt idx="669">
                        <c:v>1344.86</c:v>
                      </c:pt>
                      <c:pt idx="670">
                        <c:v>1328.55</c:v>
                      </c:pt>
                      <c:pt idx="671">
                        <c:v>1318.19</c:v>
                      </c:pt>
                      <c:pt idx="672">
                        <c:v>1282.03</c:v>
                      </c:pt>
                      <c:pt idx="673">
                        <c:v>1269.1300000000001</c:v>
                      </c:pt>
                      <c:pt idx="674">
                        <c:v>1297.56</c:v>
                      </c:pt>
                      <c:pt idx="675">
                        <c:v>1264.9100000000001</c:v>
                      </c:pt>
                      <c:pt idx="676">
                        <c:v>1264.27</c:v>
                      </c:pt>
                      <c:pt idx="677">
                        <c:v>1263.08</c:v>
                      </c:pt>
                      <c:pt idx="678">
                        <c:v>1283.1400000000001</c:v>
                      </c:pt>
                      <c:pt idx="679">
                        <c:v>1236.9000000000001</c:v>
                      </c:pt>
                      <c:pt idx="680">
                        <c:v>1228.0899999999999</c:v>
                      </c:pt>
                      <c:pt idx="681">
                        <c:v>1191.3699999999999</c:v>
                      </c:pt>
                      <c:pt idx="682">
                        <c:v>1216.77</c:v>
                      </c:pt>
                      <c:pt idx="683">
                        <c:v>1286.44</c:v>
                      </c:pt>
                      <c:pt idx="684">
                        <c:v>1264.8900000000001</c:v>
                      </c:pt>
                      <c:pt idx="685">
                        <c:v>1249.6600000000001</c:v>
                      </c:pt>
                      <c:pt idx="686">
                        <c:v>1244.03</c:v>
                      </c:pt>
                      <c:pt idx="687">
                        <c:v>1261.19</c:v>
                      </c:pt>
                      <c:pt idx="688">
                        <c:v>1250.3699999999999</c:v>
                      </c:pt>
                      <c:pt idx="689">
                        <c:v>1163.53</c:v>
                      </c:pt>
                      <c:pt idx="690">
                        <c:v>1181.67</c:v>
                      </c:pt>
                      <c:pt idx="691">
                        <c:v>1184.29</c:v>
                      </c:pt>
                      <c:pt idx="692">
                        <c:v>1141.42</c:v>
                      </c:pt>
                      <c:pt idx="693">
                        <c:v>1138.67</c:v>
                      </c:pt>
                      <c:pt idx="694">
                        <c:v>1072.99</c:v>
                      </c:pt>
                      <c:pt idx="695">
                        <c:v>1039.72</c:v>
                      </c:pt>
                      <c:pt idx="696">
                        <c:v>1003.69</c:v>
                      </c:pt>
                      <c:pt idx="697">
                        <c:v>958.04</c:v>
                      </c:pt>
                      <c:pt idx="698">
                        <c:v>910.33</c:v>
                      </c:pt>
                      <c:pt idx="699">
                        <c:v>997.02</c:v>
                      </c:pt>
                      <c:pt idx="700">
                        <c:v>1022.59</c:v>
                      </c:pt>
                      <c:pt idx="701">
                        <c:v>950.36</c:v>
                      </c:pt>
                      <c:pt idx="702">
                        <c:v>937.09</c:v>
                      </c:pt>
                      <c:pt idx="703">
                        <c:v>950.77</c:v>
                      </c:pt>
                      <c:pt idx="704">
                        <c:v>989.59</c:v>
                      </c:pt>
                      <c:pt idx="705">
                        <c:v>972.12</c:v>
                      </c:pt>
                      <c:pt idx="706">
                        <c:v>909.84</c:v>
                      </c:pt>
                      <c:pt idx="707">
                        <c:v>910.68</c:v>
                      </c:pt>
                      <c:pt idx="708">
                        <c:v>871.64</c:v>
                      </c:pt>
                      <c:pt idx="709">
                        <c:v>834.03</c:v>
                      </c:pt>
                      <c:pt idx="710">
                        <c:v>892.19</c:v>
                      </c:pt>
                      <c:pt idx="711">
                        <c:v>924.29</c:v>
                      </c:pt>
                      <c:pt idx="712">
                        <c:v>952.15</c:v>
                      </c:pt>
                      <c:pt idx="713">
                        <c:v>957.25</c:v>
                      </c:pt>
                      <c:pt idx="714">
                        <c:v>961.49</c:v>
                      </c:pt>
                      <c:pt idx="715">
                        <c:v>1007.65</c:v>
                      </c:pt>
                      <c:pt idx="716">
                        <c:v>982.98</c:v>
                      </c:pt>
                      <c:pt idx="717">
                        <c:v>925.09</c:v>
                      </c:pt>
                      <c:pt idx="718">
                        <c:v>939.28</c:v>
                      </c:pt>
                      <c:pt idx="719">
                        <c:v>940.76</c:v>
                      </c:pt>
                      <c:pt idx="720">
                        <c:v>906.28</c:v>
                      </c:pt>
                      <c:pt idx="721">
                        <c:v>869.98</c:v>
                      </c:pt>
                      <c:pt idx="722">
                        <c:v>893.95</c:v>
                      </c:pt>
                      <c:pt idx="723">
                        <c:v>879.42</c:v>
                      </c:pt>
                      <c:pt idx="724">
                        <c:v>858.83</c:v>
                      </c:pt>
                      <c:pt idx="725">
                        <c:v>861.51</c:v>
                      </c:pt>
                      <c:pt idx="726">
                        <c:v>821.63</c:v>
                      </c:pt>
                      <c:pt idx="727">
                        <c:v>771.52</c:v>
                      </c:pt>
                      <c:pt idx="728">
                        <c:v>794.84</c:v>
                      </c:pt>
                      <c:pt idx="729">
                        <c:v>849.29</c:v>
                      </c:pt>
                      <c:pt idx="730">
                        <c:v>863.24</c:v>
                      </c:pt>
                      <c:pt idx="731">
                        <c:v>876.87</c:v>
                      </c:pt>
                      <c:pt idx="732">
                        <c:v>892.93</c:v>
                      </c:pt>
                      <c:pt idx="733">
                        <c:v>830.33</c:v>
                      </c:pt>
                      <c:pt idx="734">
                        <c:v>846.74</c:v>
                      </c:pt>
                      <c:pt idx="735">
                        <c:v>860.19</c:v>
                      </c:pt>
                      <c:pt idx="736">
                        <c:v>844.58</c:v>
                      </c:pt>
                      <c:pt idx="737">
                        <c:v>848.4</c:v>
                      </c:pt>
                      <c:pt idx="738">
                        <c:v>894.89</c:v>
                      </c:pt>
                      <c:pt idx="739">
                        <c:v>887.65</c:v>
                      </c:pt>
                      <c:pt idx="740">
                        <c:v>899.09</c:v>
                      </c:pt>
                      <c:pt idx="741">
                        <c:v>892.29</c:v>
                      </c:pt>
                      <c:pt idx="742">
                        <c:v>885.37</c:v>
                      </c:pt>
                      <c:pt idx="743">
                        <c:v>891.24</c:v>
                      </c:pt>
                      <c:pt idx="744">
                        <c:v>917.07</c:v>
                      </c:pt>
                      <c:pt idx="745">
                        <c:v>928.12</c:v>
                      </c:pt>
                      <c:pt idx="746">
                        <c:v>#N/A</c:v>
                      </c:pt>
                      <c:pt idx="747">
                        <c:v>906.92</c:v>
                      </c:pt>
                      <c:pt idx="748">
                        <c:v>892.73</c:v>
                      </c:pt>
                      <c:pt idx="749">
                        <c:v>888.31</c:v>
                      </c:pt>
                      <c:pt idx="750">
                        <c:v>887.96</c:v>
                      </c:pt>
                      <c:pt idx="751">
                        <c:v>893.42</c:v>
                      </c:pt>
                      <c:pt idx="752">
                        <c:v>901.08</c:v>
                      </c:pt>
                      <c:pt idx="753">
                        <c:v>915.97</c:v>
                      </c:pt>
                      <c:pt idx="754">
                        <c:v>920.23</c:v>
                      </c:pt>
                      <c:pt idx="755">
                        <c:v>945.97</c:v>
                      </c:pt>
                      <c:pt idx="756">
                        <c:v>945.27</c:v>
                      </c:pt>
                      <c:pt idx="757">
                        <c:v>949.69</c:v>
                      </c:pt>
                      <c:pt idx="758">
                        <c:v>939.6</c:v>
                      </c:pt>
                      <c:pt idx="759">
                        <c:v>938.56</c:v>
                      </c:pt>
                      <c:pt idx="760">
                        <c:v>922.63</c:v>
                      </c:pt>
                      <c:pt idx="761">
                        <c:v>902.58</c:v>
                      </c:pt>
                      <c:pt idx="762">
                        <c:v>889.42</c:v>
                      </c:pt>
                      <c:pt idx="763">
                        <c:v>862.25</c:v>
                      </c:pt>
                      <c:pt idx="764">
                        <c:v>853.35</c:v>
                      </c:pt>
                      <c:pt idx="765">
                        <c:v>865.83</c:v>
                      </c:pt>
                      <c:pt idx="766">
                        <c:v>822.61</c:v>
                      </c:pt>
                      <c:pt idx="767">
                        <c:v>838.43</c:v>
                      </c:pt>
                      <c:pt idx="768">
                        <c:v>830.42</c:v>
                      </c:pt>
                      <c:pt idx="769">
                        <c:v>825.38</c:v>
                      </c:pt>
                      <c:pt idx="770">
                        <c:v>841.92</c:v>
                      </c:pt>
                      <c:pt idx="771">
                        <c:v>854.46</c:v>
                      </c:pt>
                      <c:pt idx="772">
                        <c:v>878.83</c:v>
                      </c:pt>
                      <c:pt idx="773">
                        <c:v>857.93</c:v>
                      </c:pt>
                      <c:pt idx="774">
                        <c:v>838.83</c:v>
                      </c:pt>
                      <c:pt idx="775">
                        <c:v>828.89</c:v>
                      </c:pt>
                      <c:pt idx="776">
                        <c:v>843.77</c:v>
                      </c:pt>
                      <c:pt idx="777">
                        <c:v>847.95</c:v>
                      </c:pt>
                      <c:pt idx="778">
                        <c:v>852.94</c:v>
                      </c:pt>
                      <c:pt idx="779">
                        <c:v>870.74</c:v>
                      </c:pt>
                      <c:pt idx="780">
                        <c:v>876.94</c:v>
                      </c:pt>
                      <c:pt idx="781">
                        <c:v>846.42</c:v>
                      </c:pt>
                      <c:pt idx="782">
                        <c:v>845.04</c:v>
                      </c:pt>
                      <c:pt idx="783">
                        <c:v>837.68</c:v>
                      </c:pt>
                      <c:pt idx="784">
                        <c:v>837.02</c:v>
                      </c:pt>
                      <c:pt idx="785">
                        <c:v>796.67</c:v>
                      </c:pt>
                      <c:pt idx="786">
                        <c:v>791.38</c:v>
                      </c:pt>
                      <c:pt idx="787">
                        <c:v>790.18</c:v>
                      </c:pt>
                      <c:pt idx="788">
                        <c:v>772.84</c:v>
                      </c:pt>
                      <c:pt idx="789">
                        <c:v>757.29</c:v>
                      </c:pt>
                      <c:pt idx="790">
                        <c:v>767.79</c:v>
                      </c:pt>
                      <c:pt idx="791">
                        <c:v>763.81</c:v>
                      </c:pt>
                      <c:pt idx="792">
                        <c:v>763.75</c:v>
                      </c:pt>
                      <c:pt idx="793">
                        <c:v>750.86</c:v>
                      </c:pt>
                      <c:pt idx="794">
                        <c:v>713.85</c:v>
                      </c:pt>
                      <c:pt idx="795">
                        <c:v>705.35</c:v>
                      </c:pt>
                      <c:pt idx="796">
                        <c:v>722.38</c:v>
                      </c:pt>
                      <c:pt idx="797">
                        <c:v>700.46</c:v>
                      </c:pt>
                      <c:pt idx="798">
                        <c:v>697.5</c:v>
                      </c:pt>
                      <c:pt idx="799">
                        <c:v>688.64</c:v>
                      </c:pt>
                      <c:pt idx="800">
                        <c:v>725.26</c:v>
                      </c:pt>
                      <c:pt idx="801">
                        <c:v>730.95</c:v>
                      </c:pt>
                      <c:pt idx="802">
                        <c:v>745.53</c:v>
                      </c:pt>
                      <c:pt idx="803">
                        <c:v>756.41</c:v>
                      </c:pt>
                      <c:pt idx="804">
                        <c:v>765.19</c:v>
                      </c:pt>
                      <c:pt idx="805">
                        <c:v>778.58</c:v>
                      </c:pt>
                      <c:pt idx="806">
                        <c:v>788.83</c:v>
                      </c:pt>
                      <c:pt idx="807">
                        <c:v>803.11</c:v>
                      </c:pt>
                      <c:pt idx="808">
                        <c:v>789.93</c:v>
                      </c:pt>
                      <c:pt idx="809">
                        <c:v>830.16</c:v>
                      </c:pt>
                      <c:pt idx="810">
                        <c:v>824.07</c:v>
                      </c:pt>
                      <c:pt idx="811">
                        <c:v>829.44</c:v>
                      </c:pt>
                      <c:pt idx="812">
                        <c:v>841.53</c:v>
                      </c:pt>
                      <c:pt idx="813">
                        <c:v>824.69</c:v>
                      </c:pt>
                      <c:pt idx="814">
                        <c:v>792.65</c:v>
                      </c:pt>
                      <c:pt idx="815">
                        <c:v>805.22</c:v>
                      </c:pt>
                      <c:pt idx="816">
                        <c:v>817.56</c:v>
                      </c:pt>
                      <c:pt idx="817">
                        <c:v>852.76</c:v>
                      </c:pt>
                      <c:pt idx="818">
                        <c:v>854.9</c:v>
                      </c:pt>
                      <c:pt idx="819">
                        <c:v>848.54</c:v>
                      </c:pt>
                      <c:pt idx="820">
                        <c:v>832.79</c:v>
                      </c:pt>
                      <c:pt idx="821">
                        <c:v>835.52</c:v>
                      </c:pt>
                      <c:pt idx="822">
                        <c:v>861.37</c:v>
                      </c:pt>
                      <c:pt idx="823">
                        <c:v>866.41</c:v>
                      </c:pt>
                      <c:pt idx="824">
                        <c:v>861.86</c:v>
                      </c:pt>
                      <c:pt idx="825">
                        <c:v>863.48</c:v>
                      </c:pt>
                      <c:pt idx="826">
                        <c:v>875.59</c:v>
                      </c:pt>
                      <c:pt idx="827">
                        <c:v>881.27</c:v>
                      </c:pt>
                      <c:pt idx="828">
                        <c:v>849.12</c:v>
                      </c:pt>
                      <c:pt idx="829">
                        <c:v>856.38</c:v>
                      </c:pt>
                      <c:pt idx="830">
                        <c:v>857.49</c:v>
                      </c:pt>
                      <c:pt idx="831">
                        <c:v>864</c:v>
                      </c:pt>
                      <c:pt idx="832">
                        <c:v>882.26</c:v>
                      </c:pt>
                      <c:pt idx="833">
                        <c:v>876.43</c:v>
                      </c:pt>
                      <c:pt idx="834">
                        <c:v>866.31</c:v>
                      </c:pt>
                      <c:pt idx="835">
                        <c:v>886.03</c:v>
                      </c:pt>
                      <c:pt idx="836">
                        <c:v>893.02</c:v>
                      </c:pt>
                      <c:pt idx="837">
                        <c:v>896.22</c:v>
                      </c:pt>
                      <c:pt idx="838">
                        <c:v>921.53</c:v>
                      </c:pt>
                      <c:pt idx="839">
                        <c:v>922.55</c:v>
                      </c:pt>
                      <c:pt idx="840">
                        <c:v>934.77</c:v>
                      </c:pt>
                      <c:pt idx="841">
                        <c:v>933.92</c:v>
                      </c:pt>
                      <c:pt idx="842">
                        <c:v>953.57</c:v>
                      </c:pt>
                      <c:pt idx="843">
                        <c:v>943.52</c:v>
                      </c:pt>
                      <c:pt idx="844">
                        <c:v>941.64</c:v>
                      </c:pt>
                      <c:pt idx="845">
                        <c:v>919.73</c:v>
                      </c:pt>
                      <c:pt idx="846">
                        <c:v>920.98</c:v>
                      </c:pt>
                      <c:pt idx="847">
                        <c:v>920.85</c:v>
                      </c:pt>
                      <c:pt idx="848">
                        <c:v>936.28</c:v>
                      </c:pt>
                      <c:pt idx="849">
                        <c:v>947.68</c:v>
                      </c:pt>
                      <c:pt idx="850">
                        <c:v>953.47</c:v>
                      </c:pt>
                      <c:pt idx="851">
                        <c:v>937.59</c:v>
                      </c:pt>
                      <c:pt idx="852">
                        <c:v>941.25</c:v>
                      </c:pt>
                      <c:pt idx="853">
                        <c:v>958.27</c:v>
                      </c:pt>
                      <c:pt idx="854">
                        <c:v>952.14</c:v>
                      </c:pt>
                      <c:pt idx="855">
                        <c:v>954.96</c:v>
                      </c:pt>
                      <c:pt idx="856">
                        <c:v>970</c:v>
                      </c:pt>
                      <c:pt idx="857">
                        <c:v>994.5</c:v>
                      </c:pt>
                      <c:pt idx="858">
                        <c:v>1000.08</c:v>
                      </c:pt>
                      <c:pt idx="859">
                        <c:v>982.99</c:v>
                      </c:pt>
                      <c:pt idx="860">
                        <c:v>986.03</c:v>
                      </c:pt>
                      <c:pt idx="861">
                        <c:v>982.29</c:v>
                      </c:pt>
                      <c:pt idx="862">
                        <c:v>975.19</c:v>
                      </c:pt>
                      <c:pt idx="863">
                        <c:v>982.64</c:v>
                      </c:pt>
                      <c:pt idx="864">
                        <c:v>987.53</c:v>
                      </c:pt>
                      <c:pt idx="865">
                        <c:v>996.86</c:v>
                      </c:pt>
                      <c:pt idx="866">
                        <c:v>994.39</c:v>
                      </c:pt>
                      <c:pt idx="867">
                        <c:v>968.5</c:v>
                      </c:pt>
                      <c:pt idx="868">
                        <c:v>960.02</c:v>
                      </c:pt>
                      <c:pt idx="869">
                        <c:v>952.44</c:v>
                      </c:pt>
                      <c:pt idx="870">
                        <c:v>958.48</c:v>
                      </c:pt>
                      <c:pt idx="871">
                        <c:v>964.8</c:v>
                      </c:pt>
                      <c:pt idx="872">
                        <c:v>939.17</c:v>
                      </c:pt>
                      <c:pt idx="873">
                        <c:v>938.31</c:v>
                      </c:pt>
                      <c:pt idx="874">
                        <c:v>951.09</c:v>
                      </c:pt>
                      <c:pt idx="875">
                        <c:v>957.56</c:v>
                      </c:pt>
                      <c:pt idx="876">
                        <c:v>963.77</c:v>
                      </c:pt>
                      <c:pt idx="877">
                        <c:v>970.77</c:v>
                      </c:pt>
                      <c:pt idx="878">
                        <c:v>964.05</c:v>
                      </c:pt>
                      <c:pt idx="879">
                        <c:v>972.85</c:v>
                      </c:pt>
                      <c:pt idx="880">
                        <c:v>947.71</c:v>
                      </c:pt>
                      <c:pt idx="881">
                        <c:v>940.86</c:v>
                      </c:pt>
                      <c:pt idx="882">
                        <c:v>929.9</c:v>
                      </c:pt>
                      <c:pt idx="883">
                        <c:v>921.14</c:v>
                      </c:pt>
                      <c:pt idx="884">
                        <c:v>926.6</c:v>
                      </c:pt>
                      <c:pt idx="885">
                        <c:v>921.4</c:v>
                      </c:pt>
                      <c:pt idx="886">
                        <c:v>934.78</c:v>
                      </c:pt>
                      <c:pt idx="887">
                        <c:v>945.72</c:v>
                      </c:pt>
                      <c:pt idx="888">
                        <c:v>972.24</c:v>
                      </c:pt>
                      <c:pt idx="889">
                        <c:v>980.58</c:v>
                      </c:pt>
                      <c:pt idx="890">
                        <c:v>982.5</c:v>
                      </c:pt>
                      <c:pt idx="891">
                        <c:v>995.67</c:v>
                      </c:pt>
                      <c:pt idx="892">
                        <c:v>1004.78</c:v>
                      </c:pt>
                      <c:pt idx="893">
                        <c:v>1005.29</c:v>
                      </c:pt>
                      <c:pt idx="894">
                        <c:v>1024.71</c:v>
                      </c:pt>
                      <c:pt idx="895">
                        <c:v>1027.49</c:v>
                      </c:pt>
                      <c:pt idx="896">
                        <c:v>1032.26</c:v>
                      </c:pt>
                      <c:pt idx="897">
                        <c:v>1028.21</c:v>
                      </c:pt>
                      <c:pt idx="898">
                        <c:v>1023.42</c:v>
                      </c:pt>
                      <c:pt idx="899">
                        <c:v>1038.79</c:v>
                      </c:pt>
                      <c:pt idx="900">
                        <c:v>1044.75</c:v>
                      </c:pt>
                      <c:pt idx="901">
                        <c:v>1065.5899999999999</c:v>
                      </c:pt>
                      <c:pt idx="902">
                        <c:v>1066.79</c:v>
                      </c:pt>
                      <c:pt idx="903">
                        <c:v>1061.6400000000001</c:v>
                      </c:pt>
                      <c:pt idx="904">
                        <c:v>1059.24</c:v>
                      </c:pt>
                      <c:pt idx="905">
                        <c:v>1063.21</c:v>
                      </c:pt>
                      <c:pt idx="906">
                        <c:v>1060.1500000000001</c:v>
                      </c:pt>
                      <c:pt idx="907">
                        <c:v>1049.3399999999999</c:v>
                      </c:pt>
                      <c:pt idx="908">
                        <c:v>1058.58</c:v>
                      </c:pt>
                      <c:pt idx="909">
                        <c:v>1071.06</c:v>
                      </c:pt>
                      <c:pt idx="910">
                        <c:v>1063.98</c:v>
                      </c:pt>
                      <c:pt idx="911">
                        <c:v>1034.28</c:v>
                      </c:pt>
                      <c:pt idx="912">
                        <c:v>1045.1199999999999</c:v>
                      </c:pt>
                      <c:pt idx="913">
                        <c:v>1050.6500000000001</c:v>
                      </c:pt>
                      <c:pt idx="914">
                        <c:v>1063.1199999999999</c:v>
                      </c:pt>
                      <c:pt idx="915">
                        <c:v>1080.57</c:v>
                      </c:pt>
                      <c:pt idx="916">
                        <c:v>1087.77</c:v>
                      </c:pt>
                      <c:pt idx="917">
                        <c:v>1090.6500000000001</c:v>
                      </c:pt>
                      <c:pt idx="918">
                        <c:v>1086.5999999999999</c:v>
                      </c:pt>
                      <c:pt idx="919">
                        <c:v>1085.78</c:v>
                      </c:pt>
                      <c:pt idx="920">
                        <c:v>1094.0899999999999</c:v>
                      </c:pt>
                      <c:pt idx="921">
                        <c:v>1085.5999999999999</c:v>
                      </c:pt>
                      <c:pt idx="922">
                        <c:v>1066.6300000000001</c:v>
                      </c:pt>
                      <c:pt idx="923">
                        <c:v>1058.95</c:v>
                      </c:pt>
                      <c:pt idx="924">
                        <c:v>1064.26</c:v>
                      </c:pt>
                      <c:pt idx="925">
                        <c:v>1075.4100000000001</c:v>
                      </c:pt>
                      <c:pt idx="926">
                        <c:v>1098.55</c:v>
                      </c:pt>
                      <c:pt idx="927">
                        <c:v>1106.31</c:v>
                      </c:pt>
                      <c:pt idx="928">
                        <c:v>1114.8</c:v>
                      </c:pt>
                      <c:pt idx="929">
                        <c:v>1119.23</c:v>
                      </c:pt>
                      <c:pt idx="930">
                        <c:v>1118.31</c:v>
                      </c:pt>
                      <c:pt idx="931">
                        <c:v>1119.9000000000001</c:v>
                      </c:pt>
                      <c:pt idx="932">
                        <c:v>1138.33</c:v>
                      </c:pt>
                      <c:pt idx="933">
                        <c:v>1142.29</c:v>
                      </c:pt>
                      <c:pt idx="934">
                        <c:v>1139.43</c:v>
                      </c:pt>
                      <c:pt idx="935">
                        <c:v>1130.8699999999999</c:v>
                      </c:pt>
                      <c:pt idx="936">
                        <c:v>1143.3900000000001</c:v>
                      </c:pt>
                      <c:pt idx="937">
                        <c:v>1137.8900000000001</c:v>
                      </c:pt>
                      <c:pt idx="938">
                        <c:v>1122.92</c:v>
                      </c:pt>
                      <c:pt idx="939">
                        <c:v>1115.4000000000001</c:v>
                      </c:pt>
                      <c:pt idx="940">
                        <c:v>1127.5999999999999</c:v>
                      </c:pt>
                      <c:pt idx="941">
                        <c:v>1125.57</c:v>
                      </c:pt>
                      <c:pt idx="942">
                        <c:v>1126.98</c:v>
                      </c:pt>
                      <c:pt idx="943">
                        <c:v>1102.04</c:v>
                      </c:pt>
                      <c:pt idx="944">
                        <c:v>1088.9000000000001</c:v>
                      </c:pt>
                      <c:pt idx="945">
                        <c:v>1099.44</c:v>
                      </c:pt>
                      <c:pt idx="946">
                        <c:v>1121.6300000000001</c:v>
                      </c:pt>
                      <c:pt idx="947">
                        <c:v>1122.97</c:v>
                      </c:pt>
                      <c:pt idx="948">
                        <c:v>1137.5899999999999</c:v>
                      </c:pt>
                      <c:pt idx="949">
                        <c:v>1139.8399999999999</c:v>
                      </c:pt>
                      <c:pt idx="950">
                        <c:v>1145.93</c:v>
                      </c:pt>
                      <c:pt idx="951">
                        <c:v>1142.1500000000001</c:v>
                      </c:pt>
                      <c:pt idx="952">
                        <c:v>1162.57</c:v>
                      </c:pt>
                      <c:pt idx="953">
                        <c:v>1166.6500000000001</c:v>
                      </c:pt>
                      <c:pt idx="954">
                        <c:v>1156.2</c:v>
                      </c:pt>
                      <c:pt idx="955">
                        <c:v>1170.6400000000001</c:v>
                      </c:pt>
                      <c:pt idx="956">
                        <c:v>1166.03</c:v>
                      </c:pt>
                      <c:pt idx="957">
                        <c:v>1163.52</c:v>
                      </c:pt>
                      <c:pt idx="958">
                        <c:v>1163.5</c:v>
                      </c:pt>
                      <c:pt idx="959">
                        <c:v>1153.42</c:v>
                      </c:pt>
                      <c:pt idx="960">
                        <c:v>1139.8699999999999</c:v>
                      </c:pt>
                      <c:pt idx="961">
                        <c:v>1131.44</c:v>
                      </c:pt>
                      <c:pt idx="962">
                        <c:v>1108.97</c:v>
                      </c:pt>
                      <c:pt idx="963">
                        <c:v>1127.81</c:v>
                      </c:pt>
                      <c:pt idx="964">
                        <c:v>1106.17</c:v>
                      </c:pt>
                      <c:pt idx="965">
                        <c:v>1109.24</c:v>
                      </c:pt>
                      <c:pt idx="966">
                        <c:v>1104.0899999999999</c:v>
                      </c:pt>
                      <c:pt idx="967">
                        <c:v>1115.33</c:v>
                      </c:pt>
                      <c:pt idx="968">
                        <c:v>1128.3399999999999</c:v>
                      </c:pt>
                      <c:pt idx="969">
                        <c:v>1132.19</c:v>
                      </c:pt>
                      <c:pt idx="970">
                        <c:v>1157.71</c:v>
                      </c:pt>
                      <c:pt idx="971">
                        <c:v>1156.8399999999999</c:v>
                      </c:pt>
                      <c:pt idx="972">
                        <c:v>1162.1600000000001</c:v>
                      </c:pt>
                      <c:pt idx="973">
                        <c:v>1152.5</c:v>
                      </c:pt>
                      <c:pt idx="974">
                        <c:v>1158.26</c:v>
                      </c:pt>
                      <c:pt idx="975">
                        <c:v>1175.4000000000001</c:v>
                      </c:pt>
                      <c:pt idx="976">
                        <c:v>1169.56</c:v>
                      </c:pt>
                      <c:pt idx="977">
                        <c:v>1171.54</c:v>
                      </c:pt>
                      <c:pt idx="978">
                        <c:v>1151.98</c:v>
                      </c:pt>
                      <c:pt idx="979">
                        <c:v>1145.72</c:v>
                      </c:pt>
                      <c:pt idx="980">
                        <c:v>1165.83</c:v>
                      </c:pt>
                      <c:pt idx="981">
                        <c:v>1160.1400000000001</c:v>
                      </c:pt>
                      <c:pt idx="982">
                        <c:v>1170.71</c:v>
                      </c:pt>
                      <c:pt idx="983">
                        <c:v>1144.58</c:v>
                      </c:pt>
                      <c:pt idx="984">
                        <c:v>1149.01</c:v>
                      </c:pt>
                      <c:pt idx="985">
                        <c:v>1171.94</c:v>
                      </c:pt>
                      <c:pt idx="986">
                        <c:v>1173.8599999999999</c:v>
                      </c:pt>
                      <c:pt idx="987">
                        <c:v>1170.57</c:v>
                      </c:pt>
                      <c:pt idx="988">
                        <c:v>1168.9000000000001</c:v>
                      </c:pt>
                      <c:pt idx="989">
                        <c:v>1165.68</c:v>
                      </c:pt>
                      <c:pt idx="990">
                        <c:v>1151.3800000000001</c:v>
                      </c:pt>
                      <c:pt idx="991">
                        <c:v>1148.94</c:v>
                      </c:pt>
                      <c:pt idx="992">
                        <c:v>1154.07</c:v>
                      </c:pt>
                      <c:pt idx="993">
                        <c:v>1155.54</c:v>
                      </c:pt>
                      <c:pt idx="994">
                        <c:v>1164.8699999999999</c:v>
                      </c:pt>
                      <c:pt idx="995">
                        <c:v>1157.8399999999999</c:v>
                      </c:pt>
                      <c:pt idx="996">
                        <c:v>1165.71</c:v>
                      </c:pt>
                      <c:pt idx="997">
                        <c:v>1145.3800000000001</c:v>
                      </c:pt>
                      <c:pt idx="998">
                        <c:v>1144.1099999999999</c:v>
                      </c:pt>
                      <c:pt idx="999">
                        <c:v>1155.78</c:v>
                      </c:pt>
                      <c:pt idx="1000">
                        <c:v>1159.32</c:v>
                      </c:pt>
                      <c:pt idx="1001">
                        <c:v>1166.32</c:v>
                      </c:pt>
                      <c:pt idx="1002">
                        <c:v>1172.1600000000001</c:v>
                      </c:pt>
                      <c:pt idx="1003">
                        <c:v>1176.3499999999999</c:v>
                      </c:pt>
                      <c:pt idx="1004">
                        <c:v>1177.97</c:v>
                      </c:pt>
                      <c:pt idx="1005">
                        <c:v>1171.29</c:v>
                      </c:pt>
                      <c:pt idx="1006">
                        <c:v>1168.47</c:v>
                      </c:pt>
                      <c:pt idx="1007">
                        <c:v>1189.3900000000001</c:v>
                      </c:pt>
                      <c:pt idx="1008">
                        <c:v>1192.8900000000001</c:v>
                      </c:pt>
                      <c:pt idx="1009">
                        <c:v>1193.52</c:v>
                      </c:pt>
                      <c:pt idx="1010">
                        <c:v>1192.9100000000001</c:v>
                      </c:pt>
                      <c:pt idx="1011">
                        <c:v>1198.26</c:v>
                      </c:pt>
                      <c:pt idx="1012">
                        <c:v>1207.22</c:v>
                      </c:pt>
                      <c:pt idx="1013">
                        <c:v>1199.3399999999999</c:v>
                      </c:pt>
                      <c:pt idx="1014">
                        <c:v>1201.6099999999999</c:v>
                      </c:pt>
                      <c:pt idx="1015">
                        <c:v>1207.98</c:v>
                      </c:pt>
                      <c:pt idx="1016">
                        <c:v>1195.6600000000001</c:v>
                      </c:pt>
                      <c:pt idx="1017">
                        <c:v>1203.33</c:v>
                      </c:pt>
                      <c:pt idx="1018">
                        <c:v>1184.49</c:v>
                      </c:pt>
                      <c:pt idx="1019">
                        <c:v>1166.93</c:v>
                      </c:pt>
                      <c:pt idx="1020">
                        <c:v>1149.8900000000001</c:v>
                      </c:pt>
                      <c:pt idx="1021">
                        <c:v>1148.99</c:v>
                      </c:pt>
                      <c:pt idx="1022">
                        <c:v>1143.44</c:v>
                      </c:pt>
                      <c:pt idx="1023">
                        <c:v>1140.28</c:v>
                      </c:pt>
                      <c:pt idx="1024">
                        <c:v>1128.32</c:v>
                      </c:pt>
                      <c:pt idx="1025">
                        <c:v>1119.54</c:v>
                      </c:pt>
                      <c:pt idx="1026">
                        <c:v>1129.29</c:v>
                      </c:pt>
                      <c:pt idx="1027">
                        <c:v>1144.96</c:v>
                      </c:pt>
                      <c:pt idx="1028">
                        <c:v>1138.9000000000001</c:v>
                      </c:pt>
                      <c:pt idx="1029">
                        <c:v>1106.3699999999999</c:v>
                      </c:pt>
                      <c:pt idx="1030">
                        <c:v>1095.48</c:v>
                      </c:pt>
                      <c:pt idx="1031">
                        <c:v>1092.6300000000001</c:v>
                      </c:pt>
                      <c:pt idx="1032">
                        <c:v>1101.18</c:v>
                      </c:pt>
                      <c:pt idx="1033">
                        <c:v>1101.44</c:v>
                      </c:pt>
                      <c:pt idx="1034">
                        <c:v>1108.27</c:v>
                      </c:pt>
                      <c:pt idx="1035">
                        <c:v>1107.32</c:v>
                      </c:pt>
                      <c:pt idx="1036">
                        <c:v>1124.8599999999999</c:v>
                      </c:pt>
                      <c:pt idx="1037">
                        <c:v>1133.79</c:v>
                      </c:pt>
                      <c:pt idx="1038">
                        <c:v>1138.94</c:v>
                      </c:pt>
                      <c:pt idx="1039">
                        <c:v>1134.45</c:v>
                      </c:pt>
                      <c:pt idx="1040">
                        <c:v>1139.82</c:v>
                      </c:pt>
                      <c:pt idx="1041">
                        <c:v>1128.52</c:v>
                      </c:pt>
                      <c:pt idx="1042">
                        <c:v>1133.2</c:v>
                      </c:pt>
                      <c:pt idx="1043">
                        <c:v>1124.02</c:v>
                      </c:pt>
                      <c:pt idx="1044">
                        <c:v>1133.3499999999999</c:v>
                      </c:pt>
                      <c:pt idx="1045">
                        <c:v>1140.58</c:v>
                      </c:pt>
                      <c:pt idx="1046">
                        <c:v>1149.3900000000001</c:v>
                      </c:pt>
                      <c:pt idx="1047">
                        <c:v>1157.3699999999999</c:v>
                      </c:pt>
                      <c:pt idx="1048">
                        <c:v>1155.5999999999999</c:v>
                      </c:pt>
                      <c:pt idx="1049">
                        <c:v>1170.46</c:v>
                      </c:pt>
                      <c:pt idx="1050">
                        <c:v>1174.7</c:v>
                      </c:pt>
                      <c:pt idx="1051">
                        <c:v>1174.1099999999999</c:v>
                      </c:pt>
                      <c:pt idx="1052">
                        <c:v>1180.31</c:v>
                      </c:pt>
                      <c:pt idx="1053">
                        <c:v>1182.69</c:v>
                      </c:pt>
                      <c:pt idx="1054">
                        <c:v>1187.3699999999999</c:v>
                      </c:pt>
                      <c:pt idx="1055">
                        <c:v>1181.99</c:v>
                      </c:pt>
                      <c:pt idx="1056">
                        <c:v>1193.73</c:v>
                      </c:pt>
                      <c:pt idx="1057">
                        <c:v>1202.51</c:v>
                      </c:pt>
                      <c:pt idx="1058">
                        <c:v>1196.71</c:v>
                      </c:pt>
                      <c:pt idx="1059">
                        <c:v>1190.78</c:v>
                      </c:pt>
                      <c:pt idx="1060">
                        <c:v>1193.45</c:v>
                      </c:pt>
                      <c:pt idx="1061">
                        <c:v>1200.8599999999999</c:v>
                      </c:pt>
                      <c:pt idx="1062">
                        <c:v>1190.33</c:v>
                      </c:pt>
                      <c:pt idx="1063">
                        <c:v>1191.75</c:v>
                      </c:pt>
                      <c:pt idx="1064">
                        <c:v>1193.4100000000001</c:v>
                      </c:pt>
                      <c:pt idx="1065">
                        <c:v>1200.6199999999999</c:v>
                      </c:pt>
                      <c:pt idx="1066">
                        <c:v>1201.0999999999999</c:v>
                      </c:pt>
                      <c:pt idx="1067">
                        <c:v>1200.53</c:v>
                      </c:pt>
                      <c:pt idx="1068">
                        <c:v>1212.1400000000001</c:v>
                      </c:pt>
                      <c:pt idx="1069">
                        <c:v>1217.3599999999999</c:v>
                      </c:pt>
                      <c:pt idx="1070">
                        <c:v>1218.1199999999999</c:v>
                      </c:pt>
                      <c:pt idx="1071">
                        <c:v>1213.33</c:v>
                      </c:pt>
                      <c:pt idx="1072">
                        <c:v>1211.27</c:v>
                      </c:pt>
                      <c:pt idx="1073">
                        <c:v>1223.32</c:v>
                      </c:pt>
                      <c:pt idx="1074">
                        <c:v>1229.3499999999999</c:v>
                      </c:pt>
                      <c:pt idx="1075">
                        <c:v>1226.01</c:v>
                      </c:pt>
                      <c:pt idx="1076">
                        <c:v>1239.31</c:v>
                      </c:pt>
                      <c:pt idx="1077">
                        <c:v>1241.7</c:v>
                      </c:pt>
                      <c:pt idx="1078">
                        <c:v>1222.25</c:v>
                      </c:pt>
                      <c:pt idx="1079">
                        <c:v>1217.51</c:v>
                      </c:pt>
                      <c:pt idx="1080">
                        <c:v>1228.05</c:v>
                      </c:pt>
                      <c:pt idx="1081">
                        <c:v>1225.3699999999999</c:v>
                      </c:pt>
                      <c:pt idx="1082">
                        <c:v>1218.73</c:v>
                      </c:pt>
                      <c:pt idx="1083">
                        <c:v>1225.3800000000001</c:v>
                      </c:pt>
                      <c:pt idx="1084">
                        <c:v>1228.5899999999999</c:v>
                      </c:pt>
                      <c:pt idx="1085">
                        <c:v>1202.48</c:v>
                      </c:pt>
                      <c:pt idx="1086">
                        <c:v>1194.23</c:v>
                      </c:pt>
                      <c:pt idx="1087">
                        <c:v>1208.26</c:v>
                      </c:pt>
                      <c:pt idx="1088">
                        <c:v>1198.56</c:v>
                      </c:pt>
                      <c:pt idx="1089">
                        <c:v>1202.32</c:v>
                      </c:pt>
                      <c:pt idx="1090">
                        <c:v>1171.4000000000001</c:v>
                      </c:pt>
                      <c:pt idx="1091">
                        <c:v>1157.8599999999999</c:v>
                      </c:pt>
                      <c:pt idx="1092">
                        <c:v>1125.3599999999999</c:v>
                      </c:pt>
                      <c:pt idx="1093">
                        <c:v>1099.58</c:v>
                      </c:pt>
                      <c:pt idx="1094">
                        <c:v>1153.48</c:v>
                      </c:pt>
                      <c:pt idx="1095">
                        <c:v>1144.8900000000001</c:v>
                      </c:pt>
                      <c:pt idx="1096">
                        <c:v>1158.71</c:v>
                      </c:pt>
                      <c:pt idx="1097">
                        <c:v>1152.6400000000001</c:v>
                      </c:pt>
                      <c:pt idx="1098">
                        <c:v>1123.78</c:v>
                      </c:pt>
                      <c:pt idx="1099">
                        <c:v>1116.02</c:v>
                      </c:pt>
                      <c:pt idx="1100">
                        <c:v>1111.9100000000001</c:v>
                      </c:pt>
                      <c:pt idx="1101">
                        <c:v>1095.69</c:v>
                      </c:pt>
                      <c:pt idx="1102">
                        <c:v>1063.6099999999999</c:v>
                      </c:pt>
                      <c:pt idx="1103">
                        <c:v>1073.6099999999999</c:v>
                      </c:pt>
                      <c:pt idx="1104">
                        <c:v>1064.01</c:v>
                      </c:pt>
                      <c:pt idx="1105">
                        <c:v>1048.53</c:v>
                      </c:pt>
                      <c:pt idx="1106">
                        <c:v>1053.25</c:v>
                      </c:pt>
                      <c:pt idx="1107">
                        <c:v>1084.67</c:v>
                      </c:pt>
                      <c:pt idx="1108">
                        <c:v>1080.3</c:v>
                      </c:pt>
                      <c:pt idx="1109">
                        <c:v>1069.54</c:v>
                      </c:pt>
                      <c:pt idx="1110">
                        <c:v>1079.22</c:v>
                      </c:pt>
                      <c:pt idx="1111">
                        <c:v>1091</c:v>
                      </c:pt>
                      <c:pt idx="1112">
                        <c:v>1060.27</c:v>
                      </c:pt>
                      <c:pt idx="1113">
                        <c:v>1041.4000000000001</c:v>
                      </c:pt>
                      <c:pt idx="1114">
                        <c:v>1045.48</c:v>
                      </c:pt>
                      <c:pt idx="1115">
                        <c:v>1050.3499999999999</c:v>
                      </c:pt>
                      <c:pt idx="1116">
                        <c:v>1075.33</c:v>
                      </c:pt>
                      <c:pt idx="1117">
                        <c:v>1080.68</c:v>
                      </c:pt>
                      <c:pt idx="1118">
                        <c:v>1091.22</c:v>
                      </c:pt>
                      <c:pt idx="1119">
                        <c:v>1108.3399999999999</c:v>
                      </c:pt>
                      <c:pt idx="1120">
                        <c:v>1111.1099999999999</c:v>
                      </c:pt>
                      <c:pt idx="1121">
                        <c:v>1112.76</c:v>
                      </c:pt>
                      <c:pt idx="1122">
                        <c:v>1115.3499999999999</c:v>
                      </c:pt>
                      <c:pt idx="1123">
                        <c:v>1120.55</c:v>
                      </c:pt>
                      <c:pt idx="1124">
                        <c:v>1105.21</c:v>
                      </c:pt>
                      <c:pt idx="1125">
                        <c:v>1095.8599999999999</c:v>
                      </c:pt>
                      <c:pt idx="1126">
                        <c:v>1082.3900000000001</c:v>
                      </c:pt>
                      <c:pt idx="1127">
                        <c:v>1079.52</c:v>
                      </c:pt>
                      <c:pt idx="1128">
                        <c:v>1082.5899999999999</c:v>
                      </c:pt>
                      <c:pt idx="1129">
                        <c:v>1048.0899999999999</c:v>
                      </c:pt>
                      <c:pt idx="1130">
                        <c:v>1041.32</c:v>
                      </c:pt>
                      <c:pt idx="1131">
                        <c:v>1036.08</c:v>
                      </c:pt>
                      <c:pt idx="1132">
                        <c:v>1036.6199999999999</c:v>
                      </c:pt>
                      <c:pt idx="1133">
                        <c:v>1051.5999999999999</c:v>
                      </c:pt>
                      <c:pt idx="1134">
                        <c:v>1071.75</c:v>
                      </c:pt>
                      <c:pt idx="1135">
                        <c:v>1084.8699999999999</c:v>
                      </c:pt>
                      <c:pt idx="1136">
                        <c:v>1091.53</c:v>
                      </c:pt>
                      <c:pt idx="1137">
                        <c:v>1091.47</c:v>
                      </c:pt>
                      <c:pt idx="1138">
                        <c:v>1109.01</c:v>
                      </c:pt>
                      <c:pt idx="1139">
                        <c:v>1113.08</c:v>
                      </c:pt>
                      <c:pt idx="1140">
                        <c:v>1113.1199999999999</c:v>
                      </c:pt>
                      <c:pt idx="1141">
                        <c:v>1089.8900000000001</c:v>
                      </c:pt>
                      <c:pt idx="1142">
                        <c:v>1089.31</c:v>
                      </c:pt>
                      <c:pt idx="1143">
                        <c:v>1093.51</c:v>
                      </c:pt>
                      <c:pt idx="1144">
                        <c:v>1088.3800000000001</c:v>
                      </c:pt>
                      <c:pt idx="1145">
                        <c:v>1110.0999999999999</c:v>
                      </c:pt>
                      <c:pt idx="1146">
                        <c:v>1117.45</c:v>
                      </c:pt>
                      <c:pt idx="1147">
                        <c:v>1129.75</c:v>
                      </c:pt>
                      <c:pt idx="1148">
                        <c:v>1130.92</c:v>
                      </c:pt>
                      <c:pt idx="1149">
                        <c:v>1129.3</c:v>
                      </c:pt>
                      <c:pt idx="1150">
                        <c:v>1128.23</c:v>
                      </c:pt>
                      <c:pt idx="1151">
                        <c:v>1124.83</c:v>
                      </c:pt>
                      <c:pt idx="1152">
                        <c:v>1152.17</c:v>
                      </c:pt>
                      <c:pt idx="1153">
                        <c:v>1152.99</c:v>
                      </c:pt>
                      <c:pt idx="1154">
                        <c:v>1152.5</c:v>
                      </c:pt>
                      <c:pt idx="1155">
                        <c:v>1153.01</c:v>
                      </c:pt>
                      <c:pt idx="1156">
                        <c:v>1152.3399999999999</c:v>
                      </c:pt>
                      <c:pt idx="1157">
                        <c:v>1158.18</c:v>
                      </c:pt>
                      <c:pt idx="1158">
                        <c:v>1145.3599999999999</c:v>
                      </c:pt>
                      <c:pt idx="1159">
                        <c:v>1112.83</c:v>
                      </c:pt>
                      <c:pt idx="1160">
                        <c:v>1106.07</c:v>
                      </c:pt>
                      <c:pt idx="1161">
                        <c:v>1103.56</c:v>
                      </c:pt>
                      <c:pt idx="1162">
                        <c:v>1106.21</c:v>
                      </c:pt>
                      <c:pt idx="1163">
                        <c:v>1118.8900000000001</c:v>
                      </c:pt>
                      <c:pt idx="1164">
                        <c:v>1119.6600000000001</c:v>
                      </c:pt>
                      <c:pt idx="1165">
                        <c:v>1106.9100000000001</c:v>
                      </c:pt>
                      <c:pt idx="1166">
                        <c:v>1093.77</c:v>
                      </c:pt>
                      <c:pt idx="1167">
                        <c:v>1093.24</c:v>
                      </c:pt>
                      <c:pt idx="1168">
                        <c:v>1079.04</c:v>
                      </c:pt>
                      <c:pt idx="1169">
                        <c:v>1073.83</c:v>
                      </c:pt>
                      <c:pt idx="1170">
                        <c:v>1077.3399999999999</c:v>
                      </c:pt>
                      <c:pt idx="1171">
                        <c:v>1089.24</c:v>
                      </c:pt>
                      <c:pt idx="1172">
                        <c:v>1083.6199999999999</c:v>
                      </c:pt>
                      <c:pt idx="1173">
                        <c:v>1080.7</c:v>
                      </c:pt>
                      <c:pt idx="1174">
                        <c:v>1111.52</c:v>
                      </c:pt>
                      <c:pt idx="1175">
                        <c:v>1119.1500000000001</c:v>
                      </c:pt>
                      <c:pt idx="1176">
                        <c:v>1131.49</c:v>
                      </c:pt>
                      <c:pt idx="1177">
                        <c:v>1123.68</c:v>
                      </c:pt>
                      <c:pt idx="1178">
                        <c:v>1128.58</c:v>
                      </c:pt>
                      <c:pt idx="1179">
                        <c:v>1136.71</c:v>
                      </c:pt>
                      <c:pt idx="1180">
                        <c:v>1139.02</c:v>
                      </c:pt>
                      <c:pt idx="1181">
                        <c:v>1154.48</c:v>
                      </c:pt>
                      <c:pt idx="1182">
                        <c:v>1158.1500000000001</c:v>
                      </c:pt>
                      <c:pt idx="1183">
                        <c:v>1159.21</c:v>
                      </c:pt>
                      <c:pt idx="1184">
                        <c:v>1157.07</c:v>
                      </c:pt>
                      <c:pt idx="1185">
                        <c:v>1156.0999999999999</c:v>
                      </c:pt>
                      <c:pt idx="1186">
                        <c:v>1171.56</c:v>
                      </c:pt>
                      <c:pt idx="1187">
                        <c:v>1169.47</c:v>
                      </c:pt>
                      <c:pt idx="1188">
                        <c:v>1170.55</c:v>
                      </c:pt>
                      <c:pt idx="1189">
                        <c:v>1163.33</c:v>
                      </c:pt>
                      <c:pt idx="1190">
                        <c:v>1183.03</c:v>
                      </c:pt>
                      <c:pt idx="1191">
                        <c:v>1180.5999999999999</c:v>
                      </c:pt>
                      <c:pt idx="1192">
                        <c:v>1184.1300000000001</c:v>
                      </c:pt>
                      <c:pt idx="1193">
                        <c:v>1183.96</c:v>
                      </c:pt>
                      <c:pt idx="1194">
                        <c:v>1179.19</c:v>
                      </c:pt>
                      <c:pt idx="1195">
                        <c:v>1184.19</c:v>
                      </c:pt>
                      <c:pt idx="1196">
                        <c:v>1175.3399999999999</c:v>
                      </c:pt>
                      <c:pt idx="1197">
                        <c:v>1199</c:v>
                      </c:pt>
                      <c:pt idx="1198">
                        <c:v>1205.33</c:v>
                      </c:pt>
                      <c:pt idx="1199">
                        <c:v>1206.3599999999999</c:v>
                      </c:pt>
                      <c:pt idx="1200">
                        <c:v>1209.77</c:v>
                      </c:pt>
                      <c:pt idx="1201">
                        <c:v>1210.44</c:v>
                      </c:pt>
                      <c:pt idx="1202">
                        <c:v>1207.82</c:v>
                      </c:pt>
                      <c:pt idx="1203">
                        <c:v>1222.06</c:v>
                      </c:pt>
                      <c:pt idx="1204">
                        <c:v>1226.07</c:v>
                      </c:pt>
                      <c:pt idx="1205">
                        <c:v>1223.43</c:v>
                      </c:pt>
                      <c:pt idx="1206">
                        <c:v>1227.8599999999999</c:v>
                      </c:pt>
                      <c:pt idx="1207">
                        <c:v>1208.8499999999999</c:v>
                      </c:pt>
                      <c:pt idx="1208">
                        <c:v>1221.8599999999999</c:v>
                      </c:pt>
                      <c:pt idx="1209">
                        <c:v>1224.92</c:v>
                      </c:pt>
                      <c:pt idx="1210">
                        <c:v>1222.96</c:v>
                      </c:pt>
                      <c:pt idx="1211">
                        <c:v>1229.69</c:v>
                      </c:pt>
                      <c:pt idx="1212">
                        <c:v>1223.8</c:v>
                      </c:pt>
                      <c:pt idx="1213">
                        <c:v>1213.8900000000001</c:v>
                      </c:pt>
                      <c:pt idx="1214">
                        <c:v>1221.3499999999999</c:v>
                      </c:pt>
                      <c:pt idx="1215">
                        <c:v>1222.23</c:v>
                      </c:pt>
                      <c:pt idx="1216">
                        <c:v>1223.31</c:v>
                      </c:pt>
                      <c:pt idx="1217">
                        <c:v>1233.98</c:v>
                      </c:pt>
                      <c:pt idx="1218">
                        <c:v>1233.94</c:v>
                      </c:pt>
                      <c:pt idx="1219">
                        <c:v>1263.4100000000001</c:v>
                      </c:pt>
                      <c:pt idx="1220">
                        <c:v>1264.73</c:v>
                      </c:pt>
                      <c:pt idx="1221">
                        <c:v>1261.3699999999999</c:v>
                      </c:pt>
                      <c:pt idx="1222">
                        <c:v>1258.77</c:v>
                      </c:pt>
                      <c:pt idx="1223">
                        <c:v>1250.4100000000001</c:v>
                      </c:pt>
                      <c:pt idx="1224">
                        <c:v>1248.1300000000001</c:v>
                      </c:pt>
                      <c:pt idx="1225">
                        <c:v>1236.3499999999999</c:v>
                      </c:pt>
                      <c:pt idx="1226">
                        <c:v>1235.3699999999999</c:v>
                      </c:pt>
                      <c:pt idx="1227">
                        <c:v>1212.56</c:v>
                      </c:pt>
                      <c:pt idx="1228">
                        <c:v>1214.57</c:v>
                      </c:pt>
                      <c:pt idx="1229">
                        <c:v>1234.1199999999999</c:v>
                      </c:pt>
                      <c:pt idx="1230">
                        <c:v>1235.33</c:v>
                      </c:pt>
                      <c:pt idx="1231">
                        <c:v>1231.42</c:v>
                      </c:pt>
                      <c:pt idx="1232">
                        <c:v>1210.6500000000001</c:v>
                      </c:pt>
                      <c:pt idx="1233">
                        <c:v>1221.9100000000001</c:v>
                      </c:pt>
                      <c:pt idx="1234">
                        <c:v>1210.3599999999999</c:v>
                      </c:pt>
                      <c:pt idx="1235">
                        <c:v>1200.8599999999999</c:v>
                      </c:pt>
                      <c:pt idx="1236">
                        <c:v>1193.56</c:v>
                      </c:pt>
                      <c:pt idx="1237">
                        <c:v>1216.68</c:v>
                      </c:pt>
                      <c:pt idx="1238">
                        <c:v>1237.4100000000001</c:v>
                      </c:pt>
                      <c:pt idx="1239">
                        <c:v>1247.1500000000001</c:v>
                      </c:pt>
                      <c:pt idx="1240">
                        <c:v>1244.75</c:v>
                      </c:pt>
                      <c:pt idx="1241">
                        <c:v>1249.3599999999999</c:v>
                      </c:pt>
                      <c:pt idx="1242">
                        <c:v>1246.56</c:v>
                      </c:pt>
                      <c:pt idx="1243">
                        <c:v>1251.22</c:v>
                      </c:pt>
                      <c:pt idx="1244">
                        <c:v>1256.52</c:v>
                      </c:pt>
                      <c:pt idx="1245">
                        <c:v>1265.32</c:v>
                      </c:pt>
                      <c:pt idx="1246">
                        <c:v>1267.7</c:v>
                      </c:pt>
                      <c:pt idx="1247">
                        <c:v>1259.68</c:v>
                      </c:pt>
                      <c:pt idx="1248">
                        <c:v>1260.04</c:v>
                      </c:pt>
                      <c:pt idx="1249">
                        <c:v>1257.8399999999999</c:v>
                      </c:pt>
                      <c:pt idx="1250">
                        <c:v>1259.82</c:v>
                      </c:pt>
                      <c:pt idx="1251">
                        <c:v>1271.28</c:v>
                      </c:pt>
                      <c:pt idx="1252">
                        <c:v>1273.73</c:v>
                      </c:pt>
                      <c:pt idx="1253">
                        <c:v>1273.48</c:v>
                      </c:pt>
                      <c:pt idx="1254">
                        <c:v>1272.94</c:v>
                      </c:pt>
                      <c:pt idx="1255">
                        <c:v>1275.54</c:v>
                      </c:pt>
                      <c:pt idx="1256">
                        <c:v>1279.0899999999999</c:v>
                      </c:pt>
                      <c:pt idx="1257">
                        <c:v>1276.69</c:v>
                      </c:pt>
                      <c:pt idx="1258">
                        <c:v>1280.07</c:v>
                      </c:pt>
                      <c:pt idx="1259">
                        <c:v>1287.94</c:v>
                      </c:pt>
                      <c:pt idx="1260">
                        <c:v>1289.26</c:v>
                      </c:pt>
                      <c:pt idx="1261">
                        <c:v>1285.1400000000001</c:v>
                      </c:pt>
                      <c:pt idx="1262">
                        <c:v>1283.6600000000001</c:v>
                      </c:pt>
                      <c:pt idx="1263">
                        <c:v>1281.4100000000001</c:v>
                      </c:pt>
                      <c:pt idx="1264">
                        <c:v>1275.6099999999999</c:v>
                      </c:pt>
                      <c:pt idx="1265">
                        <c:v>1282.23</c:v>
                      </c:pt>
                      <c:pt idx="1266">
                        <c:v>1298.46</c:v>
                      </c:pt>
                      <c:pt idx="1267">
                        <c:v>1305.3399999999999</c:v>
                      </c:pt>
                      <c:pt idx="1268">
                        <c:v>1309</c:v>
                      </c:pt>
                      <c:pt idx="1269">
                        <c:v>1316.17</c:v>
                      </c:pt>
                      <c:pt idx="1270">
                        <c:v>1308.81</c:v>
                      </c:pt>
                      <c:pt idx="1271">
                        <c:v>1295.0899999999999</c:v>
                      </c:pt>
                      <c:pt idx="1272">
                        <c:v>1302.54</c:v>
                      </c:pt>
                      <c:pt idx="1273">
                        <c:v>1312.18</c:v>
                      </c:pt>
                      <c:pt idx="1274">
                        <c:v>1310.93</c:v>
                      </c:pt>
                      <c:pt idx="1275">
                        <c:v>1318.32</c:v>
                      </c:pt>
                      <c:pt idx="1276">
                        <c:v>1321.14</c:v>
                      </c:pt>
                      <c:pt idx="1277">
                        <c:v>1302.1300000000001</c:v>
                      </c:pt>
                      <c:pt idx="1278">
                        <c:v>1308.08</c:v>
                      </c:pt>
                      <c:pt idx="1279">
                        <c:v>1330.27</c:v>
                      </c:pt>
                      <c:pt idx="1280">
                        <c:v>1332.77</c:v>
                      </c:pt>
                      <c:pt idx="1281">
                        <c:v>1329.93</c:v>
                      </c:pt>
                      <c:pt idx="1282">
                        <c:v>1331.65</c:v>
                      </c:pt>
                      <c:pt idx="1283">
                        <c:v>1339.44</c:v>
                      </c:pt>
                      <c:pt idx="1284">
                        <c:v>1347.36</c:v>
                      </c:pt>
                      <c:pt idx="1285">
                        <c:v>1342.34</c:v>
                      </c:pt>
                      <c:pt idx="1286">
                        <c:v>1337.85</c:v>
                      </c:pt>
                      <c:pt idx="1287">
                        <c:v>1340.99</c:v>
                      </c:pt>
                      <c:pt idx="1288">
                        <c:v>1344.83</c:v>
                      </c:pt>
                      <c:pt idx="1289">
                        <c:v>1344.27</c:v>
                      </c:pt>
                      <c:pt idx="1290">
                        <c:v>1352.03</c:v>
                      </c:pt>
                      <c:pt idx="1291">
                        <c:v>1359.68</c:v>
                      </c:pt>
                      <c:pt idx="1292">
                        <c:v>1362.62</c:v>
                      </c:pt>
                      <c:pt idx="1293">
                        <c:v>1338.12</c:v>
                      </c:pt>
                      <c:pt idx="1294">
                        <c:v>1329.9</c:v>
                      </c:pt>
                      <c:pt idx="1295">
                        <c:v>1327.06</c:v>
                      </c:pt>
                      <c:pt idx="1296">
                        <c:v>1341.3</c:v>
                      </c:pt>
                      <c:pt idx="1297">
                        <c:v>1351.65</c:v>
                      </c:pt>
                      <c:pt idx="1298">
                        <c:v>1340.89</c:v>
                      </c:pt>
                      <c:pt idx="1299">
                        <c:v>1337.94</c:v>
                      </c:pt>
                      <c:pt idx="1300">
                        <c:v>1352.05</c:v>
                      </c:pt>
                      <c:pt idx="1301">
                        <c:v>1348.44</c:v>
                      </c:pt>
                      <c:pt idx="1302">
                        <c:v>1338.87</c:v>
                      </c:pt>
                      <c:pt idx="1303">
                        <c:v>1341.05</c:v>
                      </c:pt>
                      <c:pt idx="1304">
                        <c:v>1339.58</c:v>
                      </c:pt>
                      <c:pt idx="1305">
                        <c:v>1313.55</c:v>
                      </c:pt>
                      <c:pt idx="1306">
                        <c:v>1315.07</c:v>
                      </c:pt>
                      <c:pt idx="1307">
                        <c:v>1301.31</c:v>
                      </c:pt>
                      <c:pt idx="1308">
                        <c:v>1271.8699999999999</c:v>
                      </c:pt>
                      <c:pt idx="1309">
                        <c:v>1260.1500000000001</c:v>
                      </c:pt>
                      <c:pt idx="1310">
                        <c:v>1279.69</c:v>
                      </c:pt>
                      <c:pt idx="1311">
                        <c:v>1287.1300000000001</c:v>
                      </c:pt>
                      <c:pt idx="1312">
                        <c:v>1307.42</c:v>
                      </c:pt>
                      <c:pt idx="1313">
                        <c:v>1310.03</c:v>
                      </c:pt>
                      <c:pt idx="1314">
                        <c:v>1311.62</c:v>
                      </c:pt>
                      <c:pt idx="1315">
                        <c:v>1324.04</c:v>
                      </c:pt>
                      <c:pt idx="1316">
                        <c:v>1325.85</c:v>
                      </c:pt>
                      <c:pt idx="1317">
                        <c:v>1321.61</c:v>
                      </c:pt>
                      <c:pt idx="1318">
                        <c:v>1323.81</c:v>
                      </c:pt>
                      <c:pt idx="1319">
                        <c:v>1335.98</c:v>
                      </c:pt>
                      <c:pt idx="1320">
                        <c:v>1334.93</c:v>
                      </c:pt>
                      <c:pt idx="1321">
                        <c:v>1341.45</c:v>
                      </c:pt>
                      <c:pt idx="1322">
                        <c:v>1345.62</c:v>
                      </c:pt>
                      <c:pt idx="1323">
                        <c:v>1343.64</c:v>
                      </c:pt>
                      <c:pt idx="1324">
                        <c:v>1348.86</c:v>
                      </c:pt>
                      <c:pt idx="1325">
                        <c:v>1345.2</c:v>
                      </c:pt>
                      <c:pt idx="1326">
                        <c:v>1351.43</c:v>
                      </c:pt>
                      <c:pt idx="1327">
                        <c:v>1348.65</c:v>
                      </c:pt>
                      <c:pt idx="1328">
                        <c:v>1333.85</c:v>
                      </c:pt>
                      <c:pt idx="1329">
                        <c:v>1338.75</c:v>
                      </c:pt>
                      <c:pt idx="1330">
                        <c:v>1336.54</c:v>
                      </c:pt>
                      <c:pt idx="1331">
                        <c:v>1338.04</c:v>
                      </c:pt>
                      <c:pt idx="1332">
                        <c:v>1316.91</c:v>
                      </c:pt>
                      <c:pt idx="1333">
                        <c:v>1324.45</c:v>
                      </c:pt>
                      <c:pt idx="1334">
                        <c:v>1350.22</c:v>
                      </c:pt>
                      <c:pt idx="1335">
                        <c:v>1360.95</c:v>
                      </c:pt>
                      <c:pt idx="1336">
                        <c:v>1357.5</c:v>
                      </c:pt>
                      <c:pt idx="1337">
                        <c:v>1366.69</c:v>
                      </c:pt>
                      <c:pt idx="1338">
                        <c:v>1371.38</c:v>
                      </c:pt>
                      <c:pt idx="1339">
                        <c:v>1384.94</c:v>
                      </c:pt>
                      <c:pt idx="1340">
                        <c:v>1388.62</c:v>
                      </c:pt>
                      <c:pt idx="1341">
                        <c:v>1391.86</c:v>
                      </c:pt>
                      <c:pt idx="1342">
                        <c:v>1382.99</c:v>
                      </c:pt>
                      <c:pt idx="1343">
                        <c:v>1371.36</c:v>
                      </c:pt>
                      <c:pt idx="1344">
                        <c:v>1355.45</c:v>
                      </c:pt>
                      <c:pt idx="1345">
                        <c:v>1359.27</c:v>
                      </c:pt>
                      <c:pt idx="1346">
                        <c:v>1353.77</c:v>
                      </c:pt>
                      <c:pt idx="1347">
                        <c:v>1366.36</c:v>
                      </c:pt>
                      <c:pt idx="1348">
                        <c:v>1357.35</c:v>
                      </c:pt>
                      <c:pt idx="1349">
                        <c:v>1351.14</c:v>
                      </c:pt>
                      <c:pt idx="1350">
                        <c:v>1343.17</c:v>
                      </c:pt>
                      <c:pt idx="1351">
                        <c:v>1336.65</c:v>
                      </c:pt>
                      <c:pt idx="1352">
                        <c:v>1329.33</c:v>
                      </c:pt>
                      <c:pt idx="1353">
                        <c:v>1341.98</c:v>
                      </c:pt>
                      <c:pt idx="1354">
                        <c:v>1345.73</c:v>
                      </c:pt>
                      <c:pt idx="1355">
                        <c:v>1336.65</c:v>
                      </c:pt>
                      <c:pt idx="1356">
                        <c:v>1313.69</c:v>
                      </c:pt>
                      <c:pt idx="1357">
                        <c:v>1315.76</c:v>
                      </c:pt>
                      <c:pt idx="1358">
                        <c:v>1320.26</c:v>
                      </c:pt>
                      <c:pt idx="1359">
                        <c:v>1326.96</c:v>
                      </c:pt>
                      <c:pt idx="1360">
                        <c:v>1338.47</c:v>
                      </c:pt>
                      <c:pt idx="1361">
                        <c:v>1354.61</c:v>
                      </c:pt>
                      <c:pt idx="1362">
                        <c:v>1335.59</c:v>
                      </c:pt>
                      <c:pt idx="1363">
                        <c:v>1325.36</c:v>
                      </c:pt>
                      <c:pt idx="1364">
                        <c:v>1320.11</c:v>
                      </c:pt>
                      <c:pt idx="1365">
                        <c:v>1309.78</c:v>
                      </c:pt>
                      <c:pt idx="1366">
                        <c:v>1311.9</c:v>
                      </c:pt>
                      <c:pt idx="1367">
                        <c:v>1301.8399999999999</c:v>
                      </c:pt>
                      <c:pt idx="1368">
                        <c:v>1307.93</c:v>
                      </c:pt>
                      <c:pt idx="1369">
                        <c:v>1288.49</c:v>
                      </c:pt>
                      <c:pt idx="1370">
                        <c:v>1288.49</c:v>
                      </c:pt>
                      <c:pt idx="1371">
                        <c:v>1305.8399999999999</c:v>
                      </c:pt>
                      <c:pt idx="1372">
                        <c:v>1283.97</c:v>
                      </c:pt>
                      <c:pt idx="1373">
                        <c:v>1273.56</c:v>
                      </c:pt>
                      <c:pt idx="1374">
                        <c:v>1280.58</c:v>
                      </c:pt>
                      <c:pt idx="1375">
                        <c:v>1281.55</c:v>
                      </c:pt>
                      <c:pt idx="1376">
                        <c:v>1301.77</c:v>
                      </c:pt>
                      <c:pt idx="1377">
                        <c:v>1299.53</c:v>
                      </c:pt>
                      <c:pt idx="1378">
                        <c:v>1281.57</c:v>
                      </c:pt>
                      <c:pt idx="1379">
                        <c:v>1275.45</c:v>
                      </c:pt>
                      <c:pt idx="1380">
                        <c:v>1281.77</c:v>
                      </c:pt>
                      <c:pt idx="1381">
                        <c:v>1296.43</c:v>
                      </c:pt>
                      <c:pt idx="1382">
                        <c:v>1314</c:v>
                      </c:pt>
                      <c:pt idx="1383">
                        <c:v>1331.18</c:v>
                      </c:pt>
                      <c:pt idx="1384">
                        <c:v>1343.81</c:v>
                      </c:pt>
                      <c:pt idx="1385">
                        <c:v>1345.93</c:v>
                      </c:pt>
                      <c:pt idx="1386">
                        <c:v>1341.98</c:v>
                      </c:pt>
                      <c:pt idx="1387">
                        <c:v>1352.39</c:v>
                      </c:pt>
                      <c:pt idx="1388">
                        <c:v>1343.13</c:v>
                      </c:pt>
                      <c:pt idx="1389">
                        <c:v>1314.81</c:v>
                      </c:pt>
                      <c:pt idx="1390">
                        <c:v>1307.28</c:v>
                      </c:pt>
                      <c:pt idx="1391">
                        <c:v>1320.34</c:v>
                      </c:pt>
                      <c:pt idx="1392">
                        <c:v>1310.83</c:v>
                      </c:pt>
                      <c:pt idx="1393">
                        <c:v>1313.17</c:v>
                      </c:pt>
                      <c:pt idx="1394">
                        <c:v>1297.04</c:v>
                      </c:pt>
                      <c:pt idx="1395">
                        <c:v>1316.54</c:v>
                      </c:pt>
                      <c:pt idx="1396">
                        <c:v>1324.12</c:v>
                      </c:pt>
                      <c:pt idx="1397">
                        <c:v>1343.72</c:v>
                      </c:pt>
                      <c:pt idx="1398">
                        <c:v>1348.69</c:v>
                      </c:pt>
                      <c:pt idx="1399">
                        <c:v>1340.94</c:v>
                      </c:pt>
                      <c:pt idx="1400">
                        <c:v>1342.4</c:v>
                      </c:pt>
                      <c:pt idx="1401">
                        <c:v>1318.96</c:v>
                      </c:pt>
                      <c:pt idx="1402">
                        <c:v>1312.62</c:v>
                      </c:pt>
                      <c:pt idx="1403">
                        <c:v>1306.05</c:v>
                      </c:pt>
                      <c:pt idx="1404">
                        <c:v>1297.23</c:v>
                      </c:pt>
                      <c:pt idx="1405">
                        <c:v>1269.44</c:v>
                      </c:pt>
                      <c:pt idx="1406">
                        <c:v>1262.71</c:v>
                      </c:pt>
                      <c:pt idx="1407">
                        <c:v>1208.4000000000001</c:v>
                      </c:pt>
                      <c:pt idx="1408">
                        <c:v>1194.05</c:v>
                      </c:pt>
                      <c:pt idx="1409">
                        <c:v>1132.9100000000001</c:v>
                      </c:pt>
                      <c:pt idx="1410">
                        <c:v>1164.9100000000001</c:v>
                      </c:pt>
                      <c:pt idx="1411">
                        <c:v>1130.33</c:v>
                      </c:pt>
                      <c:pt idx="1412">
                        <c:v>1166.54</c:v>
                      </c:pt>
                      <c:pt idx="1413">
                        <c:v>1180.82</c:v>
                      </c:pt>
                      <c:pt idx="1414">
                        <c:v>1204.8</c:v>
                      </c:pt>
                      <c:pt idx="1415">
                        <c:v>1196.58</c:v>
                      </c:pt>
                      <c:pt idx="1416">
                        <c:v>1200.3399999999999</c:v>
                      </c:pt>
                      <c:pt idx="1417">
                        <c:v>1147.8599999999999</c:v>
                      </c:pt>
                      <c:pt idx="1418">
                        <c:v>1131.69</c:v>
                      </c:pt>
                      <c:pt idx="1419">
                        <c:v>1131.33</c:v>
                      </c:pt>
                      <c:pt idx="1420">
                        <c:v>1157.75</c:v>
                      </c:pt>
                      <c:pt idx="1421">
                        <c:v>1168.58</c:v>
                      </c:pt>
                      <c:pt idx="1422">
                        <c:v>1154.6400000000001</c:v>
                      </c:pt>
                      <c:pt idx="1423">
                        <c:v>1163.02</c:v>
                      </c:pt>
                      <c:pt idx="1424">
                        <c:v>1190.92</c:v>
                      </c:pt>
                      <c:pt idx="1425">
                        <c:v>1196.18</c:v>
                      </c:pt>
                      <c:pt idx="1426">
                        <c:v>1211.22</c:v>
                      </c:pt>
                      <c:pt idx="1427">
                        <c:v>1203.17</c:v>
                      </c:pt>
                      <c:pt idx="1428">
                        <c:v>1175.26</c:v>
                      </c:pt>
                      <c:pt idx="1429">
                        <c:v>1141.9100000000001</c:v>
                      </c:pt>
                      <c:pt idx="1430">
                        <c:v>1173.44</c:v>
                      </c:pt>
                      <c:pt idx="1431">
                        <c:v>1169.6199999999999</c:v>
                      </c:pt>
                      <c:pt idx="1432">
                        <c:v>1134.68</c:v>
                      </c:pt>
                      <c:pt idx="1433">
                        <c:v>1122.68</c:v>
                      </c:pt>
                      <c:pt idx="1434">
                        <c:v>1134.6500000000001</c:v>
                      </c:pt>
                      <c:pt idx="1435">
                        <c:v>1145.07</c:v>
                      </c:pt>
                      <c:pt idx="1436">
                        <c:v>1169.47</c:v>
                      </c:pt>
                      <c:pt idx="1437">
                        <c:v>1176.03</c:v>
                      </c:pt>
                      <c:pt idx="1438">
                        <c:v>1156.53</c:v>
                      </c:pt>
                      <c:pt idx="1439">
                        <c:v>1161.94</c:v>
                      </c:pt>
                      <c:pt idx="1440">
                        <c:v>1137.18</c:v>
                      </c:pt>
                      <c:pt idx="1441">
                        <c:v>1089.33</c:v>
                      </c:pt>
                      <c:pt idx="1442">
                        <c:v>1094.92</c:v>
                      </c:pt>
                      <c:pt idx="1443">
                        <c:v>1109.43</c:v>
                      </c:pt>
                      <c:pt idx="1444">
                        <c:v>1140.1600000000001</c:v>
                      </c:pt>
                      <c:pt idx="1445">
                        <c:v>1122.45</c:v>
                      </c:pt>
                      <c:pt idx="1446">
                        <c:v>1129.7</c:v>
                      </c:pt>
                      <c:pt idx="1447">
                        <c:v>1104.06</c:v>
                      </c:pt>
                      <c:pt idx="1448">
                        <c:v>1074.81</c:v>
                      </c:pt>
                      <c:pt idx="1449">
                        <c:v>1074.5</c:v>
                      </c:pt>
                      <c:pt idx="1450">
                        <c:v>1096.1600000000001</c:v>
                      </c:pt>
                      <c:pt idx="1451">
                        <c:v>1123.8499999999999</c:v>
                      </c:pt>
                      <c:pt idx="1452">
                        <c:v>1126.1500000000001</c:v>
                      </c:pt>
                      <c:pt idx="1453">
                        <c:v>1156.54</c:v>
                      </c:pt>
                      <c:pt idx="1454">
                        <c:v>1159.28</c:v>
                      </c:pt>
                      <c:pt idx="1455">
                        <c:v>1175.71</c:v>
                      </c:pt>
                      <c:pt idx="1456">
                        <c:v>1169.21</c:v>
                      </c:pt>
                      <c:pt idx="1457">
                        <c:v>1186.4000000000001</c:v>
                      </c:pt>
                      <c:pt idx="1458">
                        <c:v>1171.8399999999999</c:v>
                      </c:pt>
                      <c:pt idx="1459">
                        <c:v>1177.54</c:v>
                      </c:pt>
                      <c:pt idx="1460">
                        <c:v>1174.97</c:v>
                      </c:pt>
                      <c:pt idx="1461">
                        <c:v>1166.92</c:v>
                      </c:pt>
                      <c:pt idx="1462">
                        <c:v>1194.33</c:v>
                      </c:pt>
                      <c:pt idx="1463">
                        <c:v>1211.8900000000001</c:v>
                      </c:pt>
                      <c:pt idx="1464">
                        <c:v>1195.81</c:v>
                      </c:pt>
                      <c:pt idx="1465">
                        <c:v>1200.43</c:v>
                      </c:pt>
                      <c:pt idx="1466">
                        <c:v>1250.82</c:v>
                      </c:pt>
                      <c:pt idx="1467">
                        <c:v>1254.2</c:v>
                      </c:pt>
                      <c:pt idx="1468">
                        <c:v>1217.3</c:v>
                      </c:pt>
                      <c:pt idx="1469">
                        <c:v>1174.77</c:v>
                      </c:pt>
                      <c:pt idx="1470">
                        <c:v>1189.3</c:v>
                      </c:pt>
                      <c:pt idx="1471">
                        <c:v>1206.76</c:v>
                      </c:pt>
                      <c:pt idx="1472">
                        <c:v>1203.07</c:v>
                      </c:pt>
                      <c:pt idx="1473">
                        <c:v>1204.97</c:v>
                      </c:pt>
                      <c:pt idx="1474">
                        <c:v>1215.69</c:v>
                      </c:pt>
                      <c:pt idx="1475">
                        <c:v>1180.5899999999999</c:v>
                      </c:pt>
                      <c:pt idx="1476">
                        <c:v>1178.92</c:v>
                      </c:pt>
                      <c:pt idx="1477">
                        <c:v>1205.46</c:v>
                      </c:pt>
                      <c:pt idx="1478">
                        <c:v>1194.56</c:v>
                      </c:pt>
                      <c:pt idx="1479">
                        <c:v>1191.2</c:v>
                      </c:pt>
                      <c:pt idx="1480">
                        <c:v>1178.95</c:v>
                      </c:pt>
                      <c:pt idx="1481">
                        <c:v>1162.67</c:v>
                      </c:pt>
                      <c:pt idx="1482">
                        <c:v>1157.5</c:v>
                      </c:pt>
                      <c:pt idx="1483">
                        <c:v>1130.98</c:v>
                      </c:pt>
                      <c:pt idx="1484">
                        <c:v>1127.25</c:v>
                      </c:pt>
                      <c:pt idx="1485">
                        <c:v>1102.8900000000001</c:v>
                      </c:pt>
                      <c:pt idx="1486">
                        <c:v>1097.81</c:v>
                      </c:pt>
                      <c:pt idx="1487">
                        <c:v>1132.3499999999999</c:v>
                      </c:pt>
                      <c:pt idx="1488">
                        <c:v>1139.7</c:v>
                      </c:pt>
                      <c:pt idx="1489">
                        <c:v>1184.5999999999999</c:v>
                      </c:pt>
                      <c:pt idx="1490">
                        <c:v>1184.46</c:v>
                      </c:pt>
                      <c:pt idx="1491">
                        <c:v>1187.6400000000001</c:v>
                      </c:pt>
                      <c:pt idx="1492">
                        <c:v>1199.33</c:v>
                      </c:pt>
                      <c:pt idx="1493">
                        <c:v>1193.68</c:v>
                      </c:pt>
                      <c:pt idx="1494">
                        <c:v>1197.31</c:v>
                      </c:pt>
                      <c:pt idx="1495">
                        <c:v>1174.5999999999999</c:v>
                      </c:pt>
                      <c:pt idx="1496">
                        <c:v>1187.29</c:v>
                      </c:pt>
                      <c:pt idx="1497">
                        <c:v>1168.92</c:v>
                      </c:pt>
                      <c:pt idx="1498">
                        <c:v>1159.3900000000001</c:v>
                      </c:pt>
                      <c:pt idx="1499">
                        <c:v>1139.04</c:v>
                      </c:pt>
                      <c:pt idx="1500">
                        <c:v>1142.8499999999999</c:v>
                      </c:pt>
                      <c:pt idx="1501">
                        <c:v>1146.48</c:v>
                      </c:pt>
                      <c:pt idx="1502">
                        <c:v>1135.3</c:v>
                      </c:pt>
                      <c:pt idx="1503">
                        <c:v>1163.9000000000001</c:v>
                      </c:pt>
                      <c:pt idx="1504">
                        <c:v>1164.1600000000001</c:v>
                      </c:pt>
                      <c:pt idx="1505">
                        <c:v>1173.46</c:v>
                      </c:pt>
                      <c:pt idx="1506">
                        <c:v>1182.24</c:v>
                      </c:pt>
                      <c:pt idx="1507">
                        <c:v>1183.5899999999999</c:v>
                      </c:pt>
                      <c:pt idx="1508">
                        <c:v>1167.96</c:v>
                      </c:pt>
                      <c:pt idx="1509">
                        <c:v>1177.56</c:v>
                      </c:pt>
                      <c:pt idx="1510">
                        <c:v>1182.5899999999999</c:v>
                      </c:pt>
                      <c:pt idx="1511">
                        <c:v>1206.0899999999999</c:v>
                      </c:pt>
                      <c:pt idx="1512">
                        <c:v>1203.6199999999999</c:v>
                      </c:pt>
                      <c:pt idx="1513">
                        <c:v>1197.03</c:v>
                      </c:pt>
                      <c:pt idx="1514">
                        <c:v>1191.67</c:v>
                      </c:pt>
                      <c:pt idx="1515">
                        <c:v>1192.48</c:v>
                      </c:pt>
                      <c:pt idx="1516">
                        <c:v>1207.55</c:v>
                      </c:pt>
                      <c:pt idx="1517">
                        <c:v>1204.5999999999999</c:v>
                      </c:pt>
                      <c:pt idx="1518">
                        <c:v>1207.3699999999999</c:v>
                      </c:pt>
                      <c:pt idx="1519">
                        <c:v>1201.06</c:v>
                      </c:pt>
                      <c:pt idx="1520">
                        <c:v>1211.6400000000001</c:v>
                      </c:pt>
                      <c:pt idx="1521">
                        <c:v>1222.17</c:v>
                      </c:pt>
                      <c:pt idx="1522">
                        <c:v>1233</c:v>
                      </c:pt>
                      <c:pt idx="1523">
                        <c:v>1235.6400000000001</c:v>
                      </c:pt>
                      <c:pt idx="1524">
                        <c:v>1242.69</c:v>
                      </c:pt>
                      <c:pt idx="1525">
                        <c:v>1237.1199999999999</c:v>
                      </c:pt>
                      <c:pt idx="1526">
                        <c:v>1243.3499999999999</c:v>
                      </c:pt>
                      <c:pt idx="1527">
                        <c:v>1250.6300000000001</c:v>
                      </c:pt>
                      <c:pt idx="1528">
                        <c:v>1246.04</c:v>
                      </c:pt>
                      <c:pt idx="1529">
                        <c:v>1238.8900000000001</c:v>
                      </c:pt>
                      <c:pt idx="1530">
                        <c:v>1240.8900000000001</c:v>
                      </c:pt>
                      <c:pt idx="1531">
                        <c:v>1257.58</c:v>
                      </c:pt>
                      <c:pt idx="1532">
                        <c:v>1259.9100000000001</c:v>
                      </c:pt>
                      <c:pt idx="1533">
                        <c:v>1273.74</c:v>
                      </c:pt>
                      <c:pt idx="1534">
                        <c:v>1273.46</c:v>
                      </c:pt>
                      <c:pt idx="1535">
                        <c:v>1278.27</c:v>
                      </c:pt>
                      <c:pt idx="1536">
                        <c:v>1281.23</c:v>
                      </c:pt>
                      <c:pt idx="1537">
                        <c:v>1284.24</c:v>
                      </c:pt>
                      <c:pt idx="1538">
                        <c:v>1269.6600000000001</c:v>
                      </c:pt>
                      <c:pt idx="1539">
                        <c:v>1279.2</c:v>
                      </c:pt>
                      <c:pt idx="1540">
                        <c:v>1273.9100000000001</c:v>
                      </c:pt>
                      <c:pt idx="1541">
                        <c:v>1274.57</c:v>
                      </c:pt>
                      <c:pt idx="1542">
                        <c:v>1280.1600000000001</c:v>
                      </c:pt>
                      <c:pt idx="1543">
                        <c:v>1288.05</c:v>
                      </c:pt>
                      <c:pt idx="1544">
                        <c:v>1294.6199999999999</c:v>
                      </c:pt>
                      <c:pt idx="1545">
                        <c:v>1288.98</c:v>
                      </c:pt>
                      <c:pt idx="1546">
                        <c:v>1294.3399999999999</c:v>
                      </c:pt>
                      <c:pt idx="1547">
                        <c:v>1300.57</c:v>
                      </c:pt>
                      <c:pt idx="1548">
                        <c:v>1298.08</c:v>
                      </c:pt>
                      <c:pt idx="1549">
                        <c:v>1303</c:v>
                      </c:pt>
                      <c:pt idx="1550">
                        <c:v>1298.72</c:v>
                      </c:pt>
                      <c:pt idx="1551">
                        <c:v>1304.48</c:v>
                      </c:pt>
                      <c:pt idx="1552">
                        <c:v>1298.5</c:v>
                      </c:pt>
                      <c:pt idx="1553">
                        <c:v>1292.05</c:v>
                      </c:pt>
                      <c:pt idx="1554">
                        <c:v>1265.48</c:v>
                      </c:pt>
                      <c:pt idx="1555">
                        <c:v>1270.77</c:v>
                      </c:pt>
                      <c:pt idx="1556">
                        <c:v>1290.3800000000001</c:v>
                      </c:pt>
                      <c:pt idx="1557">
                        <c:v>1291.8599999999999</c:v>
                      </c:pt>
                      <c:pt idx="1558">
                        <c:v>1289.6099999999999</c:v>
                      </c:pt>
                      <c:pt idx="1559">
                        <c:v>1308.5999999999999</c:v>
                      </c:pt>
                      <c:pt idx="1560">
                        <c:v>1305.71</c:v>
                      </c:pt>
                      <c:pt idx="1561">
                        <c:v>1314.45</c:v>
                      </c:pt>
                      <c:pt idx="1562">
                        <c:v>1320.96</c:v>
                      </c:pt>
                      <c:pt idx="1563">
                        <c:v>1325.66</c:v>
                      </c:pt>
                      <c:pt idx="1564">
                        <c:v>1316.71</c:v>
                      </c:pt>
                      <c:pt idx="1565">
                        <c:v>1312.4</c:v>
                      </c:pt>
                      <c:pt idx="1566">
                        <c:v>1304.33</c:v>
                      </c:pt>
                      <c:pt idx="1567">
                        <c:v>1308.25</c:v>
                      </c:pt>
                      <c:pt idx="1568">
                        <c:v>1323.38</c:v>
                      </c:pt>
                      <c:pt idx="1569">
                        <c:v>1322.32</c:v>
                      </c:pt>
                      <c:pt idx="1570">
                        <c:v>1312.45</c:v>
                      </c:pt>
                      <c:pt idx="1571">
                        <c:v>1305.42</c:v>
                      </c:pt>
                      <c:pt idx="1572">
                        <c:v>1312.01</c:v>
                      </c:pt>
                      <c:pt idx="1573">
                        <c:v>1324.26</c:v>
                      </c:pt>
                      <c:pt idx="1574">
                        <c:v>1316.88</c:v>
                      </c:pt>
                      <c:pt idx="1575">
                        <c:v>1291.81</c:v>
                      </c:pt>
                      <c:pt idx="1576">
                        <c:v>1290.0899999999999</c:v>
                      </c:pt>
                      <c:pt idx="1577">
                        <c:v>1280.1400000000001</c:v>
                      </c:pt>
                      <c:pt idx="1578">
                        <c:v>1259.3399999999999</c:v>
                      </c:pt>
                      <c:pt idx="1579">
                        <c:v>1266.5999999999999</c:v>
                      </c:pt>
                      <c:pt idx="1580">
                        <c:v>1284.25</c:v>
                      </c:pt>
                      <c:pt idx="1581">
                        <c:v>1268.3499999999999</c:v>
                      </c:pt>
                      <c:pt idx="1582">
                        <c:v>1266.94</c:v>
                      </c:pt>
                      <c:pt idx="1583">
                        <c:v>1287.0899999999999</c:v>
                      </c:pt>
                      <c:pt idx="1584">
                        <c:v>1283.8699999999999</c:v>
                      </c:pt>
                      <c:pt idx="1585">
                        <c:v>1277.72</c:v>
                      </c:pt>
                      <c:pt idx="1586">
                        <c:v>1281.71</c:v>
                      </c:pt>
                      <c:pt idx="1587">
                        <c:v>1264.21</c:v>
                      </c:pt>
                      <c:pt idx="1588">
                        <c:v>1271.8</c:v>
                      </c:pt>
                      <c:pt idx="1589">
                        <c:v>1285.52</c:v>
                      </c:pt>
                      <c:pt idx="1590">
                        <c:v>1293.43</c:v>
                      </c:pt>
                      <c:pt idx="1591">
                        <c:v>1298.71</c:v>
                      </c:pt>
                      <c:pt idx="1592">
                        <c:v>1293.99</c:v>
                      </c:pt>
                      <c:pt idx="1593">
                        <c:v>1296.98</c:v>
                      </c:pt>
                      <c:pt idx="1594">
                        <c:v>1291.5</c:v>
                      </c:pt>
                      <c:pt idx="1595">
                        <c:v>1284.44</c:v>
                      </c:pt>
                      <c:pt idx="1596">
                        <c:v>1264.99</c:v>
                      </c:pt>
                      <c:pt idx="1597">
                        <c:v>1260.93</c:v>
                      </c:pt>
                      <c:pt idx="1598">
                        <c:v>1250.58</c:v>
                      </c:pt>
                      <c:pt idx="1599">
                        <c:v>1240.8499999999999</c:v>
                      </c:pt>
                      <c:pt idx="1600">
                        <c:v>1245.04</c:v>
                      </c:pt>
                      <c:pt idx="1601">
                        <c:v>1242.4000000000001</c:v>
                      </c:pt>
                      <c:pt idx="1602">
                        <c:v>1224.3399999999999</c:v>
                      </c:pt>
                      <c:pt idx="1603">
                        <c:v>1213.99</c:v>
                      </c:pt>
                      <c:pt idx="1604">
                        <c:v>1204.6300000000001</c:v>
                      </c:pt>
                      <c:pt idx="1605">
                        <c:v>1191.48</c:v>
                      </c:pt>
                      <c:pt idx="1606">
                        <c:v>1178.43</c:v>
                      </c:pt>
                      <c:pt idx="1607">
                        <c:v>1191.45</c:v>
                      </c:pt>
                      <c:pt idx="1608">
                        <c:v>1199.8800000000001</c:v>
                      </c:pt>
                      <c:pt idx="1609">
                        <c:v>1187.3599999999999</c:v>
                      </c:pt>
                      <c:pt idx="1610">
                        <c:v>1191.46</c:v>
                      </c:pt>
                      <c:pt idx="1611">
                        <c:v>1188.56</c:v>
                      </c:pt>
                      <c:pt idx="1612">
                        <c:v>1201.51</c:v>
                      </c:pt>
                      <c:pt idx="1613">
                        <c:v>1181.3699999999999</c:v>
                      </c:pt>
                      <c:pt idx="1614">
                        <c:v>1177.6400000000001</c:v>
                      </c:pt>
                      <c:pt idx="1615">
                        <c:v>1152.97</c:v>
                      </c:pt>
                      <c:pt idx="1616">
                        <c:v>1151.21</c:v>
                      </c:pt>
                      <c:pt idx="1617">
                        <c:v>1158.3</c:v>
                      </c:pt>
                      <c:pt idx="1618">
                        <c:v>1183.5999999999999</c:v>
                      </c:pt>
                      <c:pt idx="1619">
                        <c:v>1190.74</c:v>
                      </c:pt>
                      <c:pt idx="1620">
                        <c:v>1188.8599999999999</c:v>
                      </c:pt>
                      <c:pt idx="1621">
                        <c:v>1184.0999999999999</c:v>
                      </c:pt>
                      <c:pt idx="1622">
                        <c:v>1191.92</c:v>
                      </c:pt>
                      <c:pt idx="1623">
                        <c:v>1190.17</c:v>
                      </c:pt>
                      <c:pt idx="1624">
                        <c:v>1196</c:v>
                      </c:pt>
                      <c:pt idx="1625">
                        <c:v>1208.53</c:v>
                      </c:pt>
                      <c:pt idx="1626">
                        <c:v>1211.71</c:v>
                      </c:pt>
                      <c:pt idx="1627">
                        <c:v>1226.94</c:v>
                      </c:pt>
                      <c:pt idx="1628">
                        <c:v>1229.5</c:v>
                      </c:pt>
                      <c:pt idx="1629">
                        <c:v>1206.8599999999999</c:v>
                      </c:pt>
                      <c:pt idx="1630">
                        <c:v>1205.67</c:v>
                      </c:pt>
                      <c:pt idx="1631">
                        <c:v>1188.27</c:v>
                      </c:pt>
                      <c:pt idx="1632">
                        <c:v>1190.43</c:v>
                      </c:pt>
                      <c:pt idx="1633">
                        <c:v>1201.71</c:v>
                      </c:pt>
                      <c:pt idx="1634">
                        <c:v>1199.93</c:v>
                      </c:pt>
                      <c:pt idx="1635">
                        <c:v>1235.72</c:v>
                      </c:pt>
                      <c:pt idx="1636">
                        <c:v>1240.5</c:v>
                      </c:pt>
                      <c:pt idx="1637">
                        <c:v>1251.42</c:v>
                      </c:pt>
                      <c:pt idx="1638">
                        <c:v>1242.4000000000001</c:v>
                      </c:pt>
                      <c:pt idx="1639">
                        <c:v>1229.3699999999999</c:v>
                      </c:pt>
                      <c:pt idx="1640">
                        <c:v>1224.1400000000001</c:v>
                      </c:pt>
                      <c:pt idx="1641">
                        <c:v>1218.81</c:v>
                      </c:pt>
                      <c:pt idx="1642">
                        <c:v>1218.81</c:v>
                      </c:pt>
                      <c:pt idx="1643">
                        <c:v>1207.47</c:v>
                      </c:pt>
                      <c:pt idx="1644">
                        <c:v>1225.55</c:v>
                      </c:pt>
                      <c:pt idx="1645">
                        <c:v>1225.3499999999999</c:v>
                      </c:pt>
                      <c:pt idx="1646">
                        <c:v>1229.1199999999999</c:v>
                      </c:pt>
                      <c:pt idx="1647">
                        <c:v>1239.07</c:v>
                      </c:pt>
                      <c:pt idx="1648">
                        <c:v>1247.82</c:v>
                      </c:pt>
                      <c:pt idx="1649">
                        <c:v>1231.3499999999999</c:v>
                      </c:pt>
                      <c:pt idx="1650">
                        <c:v>1212.05</c:v>
                      </c:pt>
                      <c:pt idx="1651">
                        <c:v>1202.8800000000001</c:v>
                      </c:pt>
                      <c:pt idx="1652">
                        <c:v>1201.74</c:v>
                      </c:pt>
                      <c:pt idx="1653">
                        <c:v>1227.82</c:v>
                      </c:pt>
                      <c:pt idx="1654">
                        <c:v>1250.02</c:v>
                      </c:pt>
                      <c:pt idx="1655">
                        <c:v>1253.9000000000001</c:v>
                      </c:pt>
                      <c:pt idx="1656">
                        <c:v>1250.57</c:v>
                      </c:pt>
                      <c:pt idx="1657">
                        <c:v>1248.0999999999999</c:v>
                      </c:pt>
                      <c:pt idx="1658">
                        <c:v>1234.97</c:v>
                      </c:pt>
                      <c:pt idx="1659">
                        <c:v>1259.6500000000001</c:v>
                      </c:pt>
                      <c:pt idx="1660">
                        <c:v>1267.8499999999999</c:v>
                      </c:pt>
                      <c:pt idx="1661">
                        <c:v>1276.4000000000001</c:v>
                      </c:pt>
                      <c:pt idx="1662">
                        <c:v>1276.0899999999999</c:v>
                      </c:pt>
                      <c:pt idx="1663">
                        <c:v>1277.79</c:v>
                      </c:pt>
                      <c:pt idx="1664">
                        <c:v>1278.3599999999999</c:v>
                      </c:pt>
                      <c:pt idx="1665">
                        <c:v>1276.26</c:v>
                      </c:pt>
                      <c:pt idx="1666">
                        <c:v>1277.51</c:v>
                      </c:pt>
                      <c:pt idx="1667">
                        <c:v>1276.82</c:v>
                      </c:pt>
                      <c:pt idx="1668">
                        <c:v>1287.6199999999999</c:v>
                      </c:pt>
                      <c:pt idx="1669">
                        <c:v>1290.23</c:v>
                      </c:pt>
                      <c:pt idx="1670">
                        <c:v>1289.75</c:v>
                      </c:pt>
                      <c:pt idx="1671">
                        <c:v>1293.43</c:v>
                      </c:pt>
                      <c:pt idx="1672">
                        <c:v>1287.8399999999999</c:v>
                      </c:pt>
                      <c:pt idx="1673">
                        <c:v>1285.28</c:v>
                      </c:pt>
                      <c:pt idx="1674">
                        <c:v>1285.8399999999999</c:v>
                      </c:pt>
                      <c:pt idx="1675">
                        <c:v>1286.55</c:v>
                      </c:pt>
                      <c:pt idx="1676">
                        <c:v>1284.25</c:v>
                      </c:pt>
                      <c:pt idx="1677">
                        <c:v>1283.23</c:v>
                      </c:pt>
                      <c:pt idx="1678">
                        <c:v>1272.02</c:v>
                      </c:pt>
                      <c:pt idx="1679">
                        <c:v>1279.21</c:v>
                      </c:pt>
                      <c:pt idx="1680">
                        <c:v>1274.6500000000001</c:v>
                      </c:pt>
                      <c:pt idx="1681">
                        <c:v>1273.21</c:v>
                      </c:pt>
                      <c:pt idx="1682">
                        <c:v>1297.5999999999999</c:v>
                      </c:pt>
                      <c:pt idx="1683">
                        <c:v>1312.08</c:v>
                      </c:pt>
                      <c:pt idx="1684">
                        <c:v>1306.31</c:v>
                      </c:pt>
                      <c:pt idx="1685">
                        <c:v>1311.71</c:v>
                      </c:pt>
                      <c:pt idx="1686">
                        <c:v>1316.7</c:v>
                      </c:pt>
                      <c:pt idx="1687">
                        <c:v>1329.48</c:v>
                      </c:pt>
                      <c:pt idx="1688">
                        <c:v>1347.61</c:v>
                      </c:pt>
                      <c:pt idx="1689">
                        <c:v>1342.31</c:v>
                      </c:pt>
                      <c:pt idx="1690">
                        <c:v>1337.16</c:v>
                      </c:pt>
                      <c:pt idx="1691">
                        <c:v>1341.5</c:v>
                      </c:pt>
                      <c:pt idx="1692">
                        <c:v>1334.48</c:v>
                      </c:pt>
                      <c:pt idx="1693">
                        <c:v>1338.05</c:v>
                      </c:pt>
                      <c:pt idx="1694">
                        <c:v>1331.81</c:v>
                      </c:pt>
                      <c:pt idx="1695">
                        <c:v>1327.25</c:v>
                      </c:pt>
                      <c:pt idx="1696">
                        <c:v>1309.4000000000001</c:v>
                      </c:pt>
                      <c:pt idx="1697">
                        <c:v>1320.17</c:v>
                      </c:pt>
                      <c:pt idx="1698">
                        <c:v>1311.5</c:v>
                      </c:pt>
                      <c:pt idx="1699">
                        <c:v>1318.81</c:v>
                      </c:pt>
                      <c:pt idx="1700">
                        <c:v>1319.52</c:v>
                      </c:pt>
                      <c:pt idx="1701">
                        <c:v>1318.91</c:v>
                      </c:pt>
                      <c:pt idx="1702">
                        <c:v>1329</c:v>
                      </c:pt>
                      <c:pt idx="1703">
                        <c:v>1334.63</c:v>
                      </c:pt>
                      <c:pt idx="1704">
                        <c:v>1326.37</c:v>
                      </c:pt>
                      <c:pt idx="1705">
                        <c:v>1313.46</c:v>
                      </c:pt>
                      <c:pt idx="1706">
                        <c:v>1305.1400000000001</c:v>
                      </c:pt>
                      <c:pt idx="1707">
                        <c:v>1308.83</c:v>
                      </c:pt>
                      <c:pt idx="1708">
                        <c:v>1306.02</c:v>
                      </c:pt>
                      <c:pt idx="1709">
                        <c:v>1312.78</c:v>
                      </c:pt>
                      <c:pt idx="1710">
                        <c:v>1329.43</c:v>
                      </c:pt>
                      <c:pt idx="1711">
                        <c:v>1339.65</c:v>
                      </c:pt>
                      <c:pt idx="1712">
                        <c:v>1339.55</c:v>
                      </c:pt>
                      <c:pt idx="1713">
                        <c:v>1322.28</c:v>
                      </c:pt>
                      <c:pt idx="1714">
                        <c:v>1320.86</c:v>
                      </c:pt>
                      <c:pt idx="1715">
                        <c:v>1299.99</c:v>
                      </c:pt>
                      <c:pt idx="1716">
                        <c:v>1298.76</c:v>
                      </c:pt>
                      <c:pt idx="1717">
                        <c:v>1302.77</c:v>
                      </c:pt>
                      <c:pt idx="1718">
                        <c:v>1300.23</c:v>
                      </c:pt>
                      <c:pt idx="1719">
                        <c:v>1301.52</c:v>
                      </c:pt>
                      <c:pt idx="1720">
                        <c:v>1313.19</c:v>
                      </c:pt>
                      <c:pt idx="1721">
                        <c:v>1305.77</c:v>
                      </c:pt>
                      <c:pt idx="1722">
                        <c:v>1303.3699999999999</c:v>
                      </c:pt>
                      <c:pt idx="1723">
                        <c:v>1311.42</c:v>
                      </c:pt>
                      <c:pt idx="1724">
                        <c:v>1289.1099999999999</c:v>
                      </c:pt>
                      <c:pt idx="1725">
                        <c:v>1276.72</c:v>
                      </c:pt>
                      <c:pt idx="1726">
                        <c:v>1276.02</c:v>
                      </c:pt>
                      <c:pt idx="1727">
                        <c:v>1274.27</c:v>
                      </c:pt>
                      <c:pt idx="1728">
                        <c:v>1271.8499999999999</c:v>
                      </c:pt>
                      <c:pt idx="1729">
                        <c:v>1257.1199999999999</c:v>
                      </c:pt>
                      <c:pt idx="1730">
                        <c:v>1253.8599999999999</c:v>
                      </c:pt>
                      <c:pt idx="1731">
                        <c:v>1253.31</c:v>
                      </c:pt>
                      <c:pt idx="1732">
                        <c:v>1280.8599999999999</c:v>
                      </c:pt>
                      <c:pt idx="1733">
                        <c:v>1281.29</c:v>
                      </c:pt>
                      <c:pt idx="1734">
                        <c:v>1284.32</c:v>
                      </c:pt>
                      <c:pt idx="1735">
                        <c:v>1304.8499999999999</c:v>
                      </c:pt>
                      <c:pt idx="1736">
                        <c:v>1302.6300000000001</c:v>
                      </c:pt>
                      <c:pt idx="1737">
                        <c:v>1299.3599999999999</c:v>
                      </c:pt>
                      <c:pt idx="1738">
                        <c:v>1303.8499999999999</c:v>
                      </c:pt>
                      <c:pt idx="1739">
                        <c:v>1314.67</c:v>
                      </c:pt>
                      <c:pt idx="1740">
                        <c:v>1315.49</c:v>
                      </c:pt>
                      <c:pt idx="1741">
                        <c:v>1313.82</c:v>
                      </c:pt>
                      <c:pt idx="1742">
                        <c:v>1314.02</c:v>
                      </c:pt>
                      <c:pt idx="1743">
                        <c:v>1315.4</c:v>
                      </c:pt>
                      <c:pt idx="1744">
                        <c:v>1319.13</c:v>
                      </c:pt>
                      <c:pt idx="1745">
                        <c:v>1320.74</c:v>
                      </c:pt>
                      <c:pt idx="1746">
                        <c:v>1321.96</c:v>
                      </c:pt>
                      <c:pt idx="1747">
                        <c:v>1329.94</c:v>
                      </c:pt>
                      <c:pt idx="1748">
                        <c:v>1332.27</c:v>
                      </c:pt>
                      <c:pt idx="1749">
                        <c:v>1327.62</c:v>
                      </c:pt>
                      <c:pt idx="1750">
                        <c:v>1325.49</c:v>
                      </c:pt>
                      <c:pt idx="1751">
                        <c:v>1335.2</c:v>
                      </c:pt>
                      <c:pt idx="1752">
                        <c:v>1347.92</c:v>
                      </c:pt>
                      <c:pt idx="1753">
                        <c:v>1348.9</c:v>
                      </c:pt>
                      <c:pt idx="1754">
                        <c:v>1351.85</c:v>
                      </c:pt>
                      <c:pt idx="1755">
                        <c:v>1341.06</c:v>
                      </c:pt>
                      <c:pt idx="1756">
                        <c:v>1338.34</c:v>
                      </c:pt>
                      <c:pt idx="1757">
                        <c:v>1335.98</c:v>
                      </c:pt>
                      <c:pt idx="1758">
                        <c:v>1336.3</c:v>
                      </c:pt>
                      <c:pt idx="1759">
                        <c:v>1326.84</c:v>
                      </c:pt>
                      <c:pt idx="1760">
                        <c:v>1338.5</c:v>
                      </c:pt>
                      <c:pt idx="1761">
                        <c:v>1367.38</c:v>
                      </c:pt>
                      <c:pt idx="1762">
                        <c:v>1364.39</c:v>
                      </c:pt>
                      <c:pt idx="1763">
                        <c:v>1370.11</c:v>
                      </c:pt>
                      <c:pt idx="1764">
                        <c:v>1366.91</c:v>
                      </c:pt>
                      <c:pt idx="1765">
                        <c:v>1362.89</c:v>
                      </c:pt>
                      <c:pt idx="1766">
                        <c:v>1367.15</c:v>
                      </c:pt>
                      <c:pt idx="1767">
                        <c:v>1378.48</c:v>
                      </c:pt>
                      <c:pt idx="1768">
                        <c:v>1381.94</c:v>
                      </c:pt>
                      <c:pt idx="1769">
                        <c:v>1380.21</c:v>
                      </c:pt>
                      <c:pt idx="1770">
                        <c:v>1382.74</c:v>
                      </c:pt>
                      <c:pt idx="1771">
                        <c:v>1378.92</c:v>
                      </c:pt>
                      <c:pt idx="1772">
                        <c:v>1386.16</c:v>
                      </c:pt>
                      <c:pt idx="1773">
                        <c:v>1388.11</c:v>
                      </c:pt>
                      <c:pt idx="1774">
                        <c:v>1393.62</c:v>
                      </c:pt>
                      <c:pt idx="1775">
                        <c:v>1393.04</c:v>
                      </c:pt>
                      <c:pt idx="1776">
                        <c:v>1396.14</c:v>
                      </c:pt>
                      <c:pt idx="1777">
                        <c:v>1405.47</c:v>
                      </c:pt>
                      <c:pt idx="1778">
                        <c:v>1403.04</c:v>
                      </c:pt>
                      <c:pt idx="1779">
                        <c:v>1410.68</c:v>
                      </c:pt>
                      <c:pt idx="1780">
                        <c:v>1409.47</c:v>
                      </c:pt>
                      <c:pt idx="1781">
                        <c:v>1405.47</c:v>
                      </c:pt>
                      <c:pt idx="1782">
                        <c:v>1416.79</c:v>
                      </c:pt>
                      <c:pt idx="1783">
                        <c:v>1399.68</c:v>
                      </c:pt>
                      <c:pt idx="1784">
                        <c:v>1405.15</c:v>
                      </c:pt>
                      <c:pt idx="1785">
                        <c:v>1408.35</c:v>
                      </c:pt>
                      <c:pt idx="1786">
                        <c:v>1401.92</c:v>
                      </c:pt>
                      <c:pt idx="1787">
                        <c:v>1410.44</c:v>
                      </c:pt>
                      <c:pt idx="1788">
                        <c:v>1405.7</c:v>
                      </c:pt>
                      <c:pt idx="1789">
                        <c:v>1413.83</c:v>
                      </c:pt>
                      <c:pt idx="1790">
                        <c:v>1413.81</c:v>
                      </c:pt>
                      <c:pt idx="1791">
                        <c:v>1411.59</c:v>
                      </c:pt>
                      <c:pt idx="1792">
                        <c:v>1406.92</c:v>
                      </c:pt>
                      <c:pt idx="1793">
                        <c:v>1419.81</c:v>
                      </c:pt>
                      <c:pt idx="1794">
                        <c:v>1410.01</c:v>
                      </c:pt>
                      <c:pt idx="1795">
                        <c:v>1392.11</c:v>
                      </c:pt>
                      <c:pt idx="1796">
                        <c:v>1402.05</c:v>
                      </c:pt>
                      <c:pt idx="1797">
                        <c:v>1391.22</c:v>
                      </c:pt>
                      <c:pt idx="1798">
                        <c:v>1386.06</c:v>
                      </c:pt>
                      <c:pt idx="1799">
                        <c:v>1399.43</c:v>
                      </c:pt>
                      <c:pt idx="1800">
                        <c:v>1405.18</c:v>
                      </c:pt>
                      <c:pt idx="1801">
                        <c:v>1401.75</c:v>
                      </c:pt>
                      <c:pt idx="1802">
                        <c:v>1404.94</c:v>
                      </c:pt>
                      <c:pt idx="1803">
                        <c:v>1420.25</c:v>
                      </c:pt>
                      <c:pt idx="1804">
                        <c:v>1422.26</c:v>
                      </c:pt>
                      <c:pt idx="1805">
                        <c:v>1424.88</c:v>
                      </c:pt>
                      <c:pt idx="1806">
                        <c:v>1428.72</c:v>
                      </c:pt>
                      <c:pt idx="1807">
                        <c:v>1434.83</c:v>
                      </c:pt>
                      <c:pt idx="1808">
                        <c:v>1433.28</c:v>
                      </c:pt>
                      <c:pt idx="1809">
                        <c:v>1429.84</c:v>
                      </c:pt>
                      <c:pt idx="1810">
                        <c:v>1440.21</c:v>
                      </c:pt>
                      <c:pt idx="1811">
                        <c:v>1444.48</c:v>
                      </c:pt>
                      <c:pt idx="1812">
                        <c:v>1430.97</c:v>
                      </c:pt>
                      <c:pt idx="1813">
                        <c:v>1426.75</c:v>
                      </c:pt>
                      <c:pt idx="1814">
                        <c:v>1434.35</c:v>
                      </c:pt>
                      <c:pt idx="1815">
                        <c:v>1426.66</c:v>
                      </c:pt>
                      <c:pt idx="1816">
                        <c:v>1432.33</c:v>
                      </c:pt>
                      <c:pt idx="1817">
                        <c:v>1426.71</c:v>
                      </c:pt>
                      <c:pt idx="1818">
                        <c:v>1432.64</c:v>
                      </c:pt>
                      <c:pt idx="1819">
                        <c:v>1428.95</c:v>
                      </c:pt>
                      <c:pt idx="1820">
                        <c:v>1434.62</c:v>
                      </c:pt>
                      <c:pt idx="1821">
                        <c:v>1428.04</c:v>
                      </c:pt>
                      <c:pt idx="1822">
                        <c:v>1435.41</c:v>
                      </c:pt>
                      <c:pt idx="1823">
                        <c:v>1425.59</c:v>
                      </c:pt>
                      <c:pt idx="1824">
                        <c:v>1422.22</c:v>
                      </c:pt>
                      <c:pt idx="1825">
                        <c:v>1419.11</c:v>
                      </c:pt>
                      <c:pt idx="1826">
                        <c:v>1426.45</c:v>
                      </c:pt>
                      <c:pt idx="1827">
                        <c:v>1433.01</c:v>
                      </c:pt>
                      <c:pt idx="1828">
                        <c:v>1452.41</c:v>
                      </c:pt>
                      <c:pt idx="1829">
                        <c:v>1462.82</c:v>
                      </c:pt>
                      <c:pt idx="1830">
                        <c:v>1456.54</c:v>
                      </c:pt>
                      <c:pt idx="1831">
                        <c:v>1431.09</c:v>
                      </c:pt>
                      <c:pt idx="1832">
                        <c:v>1438.81</c:v>
                      </c:pt>
                      <c:pt idx="1833">
                        <c:v>1420.7</c:v>
                      </c:pt>
                      <c:pt idx="1834">
                        <c:v>1413.72</c:v>
                      </c:pt>
                      <c:pt idx="1835">
                        <c:v>1422.25</c:v>
                      </c:pt>
                      <c:pt idx="1836">
                        <c:v>1427.08</c:v>
                      </c:pt>
                      <c:pt idx="1837">
                        <c:v>1443.86</c:v>
                      </c:pt>
                      <c:pt idx="1838">
                        <c:v>1450.79</c:v>
                      </c:pt>
                      <c:pt idx="1839">
                        <c:v>1459.26</c:v>
                      </c:pt>
                      <c:pt idx="1840">
                        <c:v>1457.8</c:v>
                      </c:pt>
                      <c:pt idx="1841">
                        <c:v>1468.44</c:v>
                      </c:pt>
                      <c:pt idx="1842">
                        <c:v>1476.14</c:v>
                      </c:pt>
                      <c:pt idx="1843">
                        <c:v>1466.53</c:v>
                      </c:pt>
                      <c:pt idx="1844">
                        <c:v>1469.72</c:v>
                      </c:pt>
                      <c:pt idx="1845">
                        <c:v>1482.46</c:v>
                      </c:pt>
                      <c:pt idx="1846">
                        <c:v>1481.85</c:v>
                      </c:pt>
                      <c:pt idx="1847">
                        <c:v>1492.06</c:v>
                      </c:pt>
                      <c:pt idx="1848">
                        <c:v>1503.66</c:v>
                      </c:pt>
                      <c:pt idx="1849">
                        <c:v>1495.74</c:v>
                      </c:pt>
                      <c:pt idx="1850">
                        <c:v>1495.84</c:v>
                      </c:pt>
                      <c:pt idx="1851">
                        <c:v>1497.4</c:v>
                      </c:pt>
                      <c:pt idx="1852">
                        <c:v>1505.97</c:v>
                      </c:pt>
                      <c:pt idx="1853">
                        <c:v>1510.87</c:v>
                      </c:pt>
                      <c:pt idx="1854">
                        <c:v>1508.02</c:v>
                      </c:pt>
                      <c:pt idx="1855">
                        <c:v>1512.98</c:v>
                      </c:pt>
                      <c:pt idx="1856">
                        <c:v>1518.41</c:v>
                      </c:pt>
                      <c:pt idx="1857">
                        <c:v>1520.64</c:v>
                      </c:pt>
                      <c:pt idx="1858">
                        <c:v>1512.9</c:v>
                      </c:pt>
                      <c:pt idx="1859">
                        <c:v>1493.44</c:v>
                      </c:pt>
                      <c:pt idx="1860">
                        <c:v>1492.74</c:v>
                      </c:pt>
                      <c:pt idx="1861">
                        <c:v>1497.13</c:v>
                      </c:pt>
                      <c:pt idx="1862">
                        <c:v>1489.44</c:v>
                      </c:pt>
                      <c:pt idx="1863">
                        <c:v>1491.79</c:v>
                      </c:pt>
                      <c:pt idx="1864">
                        <c:v>1471.93</c:v>
                      </c:pt>
                      <c:pt idx="1865">
                        <c:v>1472.74</c:v>
                      </c:pt>
                      <c:pt idx="1866">
                        <c:v>1473.48</c:v>
                      </c:pt>
                      <c:pt idx="1867">
                        <c:v>1450.95</c:v>
                      </c:pt>
                      <c:pt idx="1868">
                        <c:v>1454.91</c:v>
                      </c:pt>
                      <c:pt idx="1869">
                        <c:v>1470.22</c:v>
                      </c:pt>
                      <c:pt idx="1870">
                        <c:v>1473.13</c:v>
                      </c:pt>
                      <c:pt idx="1871">
                        <c:v>1463.42</c:v>
                      </c:pt>
                      <c:pt idx="1872">
                        <c:v>1457.57</c:v>
                      </c:pt>
                      <c:pt idx="1873">
                        <c:v>1464.26</c:v>
                      </c:pt>
                      <c:pt idx="1874">
                        <c:v>1463.83</c:v>
                      </c:pt>
                      <c:pt idx="1875">
                        <c:v>1476.97</c:v>
                      </c:pt>
                      <c:pt idx="1876">
                        <c:v>1483.04</c:v>
                      </c:pt>
                      <c:pt idx="1877">
                        <c:v>1474.88</c:v>
                      </c:pt>
                      <c:pt idx="1878">
                        <c:v>1423.87</c:v>
                      </c:pt>
                      <c:pt idx="1879">
                        <c:v>1421.19</c:v>
                      </c:pt>
                      <c:pt idx="1880">
                        <c:v>1400.98</c:v>
                      </c:pt>
                      <c:pt idx="1881">
                        <c:v>1412.53</c:v>
                      </c:pt>
                      <c:pt idx="1882">
                        <c:v>1425.51</c:v>
                      </c:pt>
                      <c:pt idx="1883">
                        <c:v>1436.03</c:v>
                      </c:pt>
                      <c:pt idx="1884">
                        <c:v>1433.55</c:v>
                      </c:pt>
                      <c:pt idx="1885">
                        <c:v>1444.33</c:v>
                      </c:pt>
                      <c:pt idx="1886">
                        <c:v>1444.86</c:v>
                      </c:pt>
                      <c:pt idx="1887">
                        <c:v>1440.59</c:v>
                      </c:pt>
                      <c:pt idx="1888">
                        <c:v>1449.05</c:v>
                      </c:pt>
                      <c:pt idx="1889">
                        <c:v>1457.52</c:v>
                      </c:pt>
                      <c:pt idx="1890">
                        <c:v>1468.47</c:v>
                      </c:pt>
                      <c:pt idx="1891">
                        <c:v>1473.31</c:v>
                      </c:pt>
                      <c:pt idx="1892">
                        <c:v>1496.67</c:v>
                      </c:pt>
                      <c:pt idx="1893">
                        <c:v>1498.31</c:v>
                      </c:pt>
                      <c:pt idx="1894">
                        <c:v>1500.94</c:v>
                      </c:pt>
                      <c:pt idx="1895">
                        <c:v>1500.53</c:v>
                      </c:pt>
                      <c:pt idx="1896">
                        <c:v>1503.38</c:v>
                      </c:pt>
                      <c:pt idx="1897">
                        <c:v>1511.13</c:v>
                      </c:pt>
                      <c:pt idx="1898">
                        <c:v>1513.52</c:v>
                      </c:pt>
                      <c:pt idx="1899">
                        <c:v>1520.62</c:v>
                      </c:pt>
                      <c:pt idx="1900">
                        <c:v>1519.77</c:v>
                      </c:pt>
                      <c:pt idx="1901">
                        <c:v>1518.38</c:v>
                      </c:pt>
                      <c:pt idx="1902">
                        <c:v>1517.72</c:v>
                      </c:pt>
                      <c:pt idx="1903">
                        <c:v>1516.21</c:v>
                      </c:pt>
                      <c:pt idx="1904">
                        <c:v>1508.86</c:v>
                      </c:pt>
                      <c:pt idx="1905">
                        <c:v>1510.32</c:v>
                      </c:pt>
                      <c:pt idx="1906">
                        <c:v>1507.91</c:v>
                      </c:pt>
                      <c:pt idx="1907">
                        <c:v>1524.91</c:v>
                      </c:pt>
                      <c:pt idx="1908">
                        <c:v>1533.85</c:v>
                      </c:pt>
                      <c:pt idx="1909">
                        <c:v>1530.46</c:v>
                      </c:pt>
                      <c:pt idx="1910">
                        <c:v>1528.06</c:v>
                      </c:pt>
                      <c:pt idx="1911">
                        <c:v>1519.33</c:v>
                      </c:pt>
                      <c:pt idx="1912">
                        <c:v>1527.82</c:v>
                      </c:pt>
                      <c:pt idx="1913">
                        <c:v>1526.9</c:v>
                      </c:pt>
                      <c:pt idx="1914">
                        <c:v>1524.06</c:v>
                      </c:pt>
                      <c:pt idx="1915">
                        <c:v>1527.19</c:v>
                      </c:pt>
                      <c:pt idx="1916">
                        <c:v>1527.04</c:v>
                      </c:pt>
                      <c:pt idx="1917">
                        <c:v>1508.14</c:v>
                      </c:pt>
                      <c:pt idx="1918">
                        <c:v>1508.8</c:v>
                      </c:pt>
                      <c:pt idx="1919">
                        <c:v>1501.39</c:v>
                      </c:pt>
                      <c:pt idx="1920">
                        <c:v>1500.59</c:v>
                      </c:pt>
                      <c:pt idx="1921">
                        <c:v>1489.65</c:v>
                      </c:pt>
                      <c:pt idx="1922">
                        <c:v>1497.8</c:v>
                      </c:pt>
                      <c:pt idx="1923">
                        <c:v>1508.49</c:v>
                      </c:pt>
                      <c:pt idx="1924">
                        <c:v>1504.41</c:v>
                      </c:pt>
                      <c:pt idx="1925">
                        <c:v>1484.4</c:v>
                      </c:pt>
                      <c:pt idx="1926">
                        <c:v>1480.03</c:v>
                      </c:pt>
                      <c:pt idx="1927">
                        <c:v>1481.11</c:v>
                      </c:pt>
                      <c:pt idx="1928">
                        <c:v>1472.74</c:v>
                      </c:pt>
                      <c:pt idx="1929">
                        <c:v>1486.06</c:v>
                      </c:pt>
                      <c:pt idx="1930">
                        <c:v>1496.29</c:v>
                      </c:pt>
                      <c:pt idx="1931">
                        <c:v>1497.58</c:v>
                      </c:pt>
                      <c:pt idx="1932">
                        <c:v>1502.4</c:v>
                      </c:pt>
                      <c:pt idx="1933">
                        <c:v>1515.91</c:v>
                      </c:pt>
                      <c:pt idx="1934">
                        <c:v>1529.14</c:v>
                      </c:pt>
                      <c:pt idx="1935">
                        <c:v>1535.73</c:v>
                      </c:pt>
                      <c:pt idx="1936">
                        <c:v>1532.93</c:v>
                      </c:pt>
                      <c:pt idx="1937">
                        <c:v>1533.72</c:v>
                      </c:pt>
                      <c:pt idx="1938">
                        <c:v>1546.52</c:v>
                      </c:pt>
                      <c:pt idx="1939">
                        <c:v>1547.24</c:v>
                      </c:pt>
                      <c:pt idx="1940">
                        <c:v>1561.53</c:v>
                      </c:pt>
                      <c:pt idx="1941">
                        <c:v>1573.13</c:v>
                      </c:pt>
                      <c:pt idx="1942">
                        <c:v>1563.26</c:v>
                      </c:pt>
                      <c:pt idx="1943">
                        <c:v>1557.87</c:v>
                      </c:pt>
                      <c:pt idx="1944">
                        <c:v>1555.57</c:v>
                      </c:pt>
                      <c:pt idx="1945">
                        <c:v>1553.75</c:v>
                      </c:pt>
                      <c:pt idx="1946">
                        <c:v>1556.74</c:v>
                      </c:pt>
                      <c:pt idx="1947">
                        <c:v>1554.99</c:v>
                      </c:pt>
                      <c:pt idx="1948">
                        <c:v>1543.67</c:v>
                      </c:pt>
                      <c:pt idx="1949">
                        <c:v>1553.51</c:v>
                      </c:pt>
                      <c:pt idx="1950">
                        <c:v>1551.02</c:v>
                      </c:pt>
                      <c:pt idx="1951">
                        <c:v>1542.79</c:v>
                      </c:pt>
                      <c:pt idx="1952">
                        <c:v>1547.5</c:v>
                      </c:pt>
                      <c:pt idx="1953">
                        <c:v>1536.4</c:v>
                      </c:pt>
                      <c:pt idx="1954">
                        <c:v>1523.13</c:v>
                      </c:pt>
                      <c:pt idx="1955">
                        <c:v>1519.78</c:v>
                      </c:pt>
                      <c:pt idx="1956">
                        <c:v>1545.94</c:v>
                      </c:pt>
                      <c:pt idx="1957">
                        <c:v>1557.35</c:v>
                      </c:pt>
                      <c:pt idx="1958">
                        <c:v>1562.77</c:v>
                      </c:pt>
                      <c:pt idx="1959">
                        <c:v>1558.19</c:v>
                      </c:pt>
                      <c:pt idx="1960">
                        <c:v>1570.34</c:v>
                      </c:pt>
                      <c:pt idx="1961">
                        <c:v>1586.64</c:v>
                      </c:pt>
                      <c:pt idx="1962">
                        <c:v>1598.14</c:v>
                      </c:pt>
                      <c:pt idx="1963">
                        <c:v>1599.73</c:v>
                      </c:pt>
                      <c:pt idx="1964">
                        <c:v>1610.79</c:v>
                      </c:pt>
                      <c:pt idx="1965">
                        <c:v>1601.64</c:v>
                      </c:pt>
                      <c:pt idx="1966">
                        <c:v>1607.92</c:v>
                      </c:pt>
                      <c:pt idx="1967">
                        <c:v>1607.96</c:v>
                      </c:pt>
                      <c:pt idx="1968">
                        <c:v>1610.22</c:v>
                      </c:pt>
                      <c:pt idx="1969">
                        <c:v>1614.33</c:v>
                      </c:pt>
                      <c:pt idx="1970">
                        <c:v>1611.86</c:v>
                      </c:pt>
                      <c:pt idx="1971">
                        <c:v>1602.86</c:v>
                      </c:pt>
                      <c:pt idx="1972">
                        <c:v>1597.86</c:v>
                      </c:pt>
                      <c:pt idx="1973">
                        <c:v>1603.81</c:v>
                      </c:pt>
                      <c:pt idx="1974">
                        <c:v>1599.43</c:v>
                      </c:pt>
                      <c:pt idx="1975">
                        <c:v>1607.72</c:v>
                      </c:pt>
                      <c:pt idx="1976">
                        <c:v>1588.47</c:v>
                      </c:pt>
                      <c:pt idx="1977">
                        <c:v>1596.28</c:v>
                      </c:pt>
                      <c:pt idx="1978">
                        <c:v>1600.84</c:v>
                      </c:pt>
                      <c:pt idx="1979">
                        <c:v>1598.55</c:v>
                      </c:pt>
                      <c:pt idx="1980">
                        <c:v>1601.56</c:v>
                      </c:pt>
                      <c:pt idx="1981">
                        <c:v>1612.86</c:v>
                      </c:pt>
                      <c:pt idx="1982">
                        <c:v>1621.5</c:v>
                      </c:pt>
                      <c:pt idx="1983">
                        <c:v>1622.82</c:v>
                      </c:pt>
                      <c:pt idx="1984">
                        <c:v>1616.44</c:v>
                      </c:pt>
                      <c:pt idx="1985">
                        <c:v>1611.34</c:v>
                      </c:pt>
                      <c:pt idx="1986">
                        <c:v>1616.34</c:v>
                      </c:pt>
                      <c:pt idx="1987">
                        <c:v>1623.15</c:v>
                      </c:pt>
                      <c:pt idx="1988">
                        <c:v>1623.7</c:v>
                      </c:pt>
                      <c:pt idx="1989">
                        <c:v>1621.91</c:v>
                      </c:pt>
                      <c:pt idx="1990">
                        <c:v>1624.82</c:v>
                      </c:pt>
                      <c:pt idx="1991">
                        <c:v>1628.42</c:v>
                      </c:pt>
                      <c:pt idx="1992">
                        <c:v>1621.34</c:v>
                      </c:pt>
                      <c:pt idx="1993">
                        <c:v>1613.31</c:v>
                      </c:pt>
                      <c:pt idx="1994">
                        <c:v>1604.74</c:v>
                      </c:pt>
                      <c:pt idx="1995">
                        <c:v>1598.88</c:v>
                      </c:pt>
                      <c:pt idx="1996">
                        <c:v>1612.61</c:v>
                      </c:pt>
                      <c:pt idx="1997">
                        <c:v>1617.6</c:v>
                      </c:pt>
                      <c:pt idx="1998">
                        <c:v>1614.23</c:v>
                      </c:pt>
                      <c:pt idx="1999">
                        <c:v>1600.12</c:v>
                      </c:pt>
                      <c:pt idx="2000">
                        <c:v>1588.71</c:v>
                      </c:pt>
                      <c:pt idx="2001">
                        <c:v>1587.69</c:v>
                      </c:pt>
                      <c:pt idx="2002">
                        <c:v>1598.21</c:v>
                      </c:pt>
                      <c:pt idx="2003">
                        <c:v>1592.79</c:v>
                      </c:pt>
                      <c:pt idx="2004">
                        <c:v>1613.75</c:v>
                      </c:pt>
                      <c:pt idx="2005">
                        <c:v>1618.38</c:v>
                      </c:pt>
                      <c:pt idx="2006">
                        <c:v>1626.66</c:v>
                      </c:pt>
                      <c:pt idx="2007">
                        <c:v>1637.28</c:v>
                      </c:pt>
                      <c:pt idx="2008">
                        <c:v>1639.65</c:v>
                      </c:pt>
                      <c:pt idx="2009">
                        <c:v>1646.28</c:v>
                      </c:pt>
                      <c:pt idx="2010">
                        <c:v>1654.16</c:v>
                      </c:pt>
                      <c:pt idx="2011">
                        <c:v>1656.15</c:v>
                      </c:pt>
                      <c:pt idx="2012">
                        <c:v>1661.07</c:v>
                      </c:pt>
                      <c:pt idx="2013">
                        <c:v>1645.22</c:v>
                      </c:pt>
                      <c:pt idx="2014">
                        <c:v>1646.05</c:v>
                      </c:pt>
                      <c:pt idx="2015">
                        <c:v>1641.16</c:v>
                      </c:pt>
                      <c:pt idx="2016">
                        <c:v>1647.65</c:v>
                      </c:pt>
                      <c:pt idx="2017">
                        <c:v>1650.17</c:v>
                      </c:pt>
                      <c:pt idx="2018">
                        <c:v>1646.37</c:v>
                      </c:pt>
                      <c:pt idx="2019">
                        <c:v>1655.11</c:v>
                      </c:pt>
                      <c:pt idx="2020">
                        <c:v>1645.41</c:v>
                      </c:pt>
                      <c:pt idx="2021">
                        <c:v>1651.73</c:v>
                      </c:pt>
                      <c:pt idx="2022">
                        <c:v>1660</c:v>
                      </c:pt>
                      <c:pt idx="2023">
                        <c:v>1659.34</c:v>
                      </c:pt>
                      <c:pt idx="2024">
                        <c:v>1657.32</c:v>
                      </c:pt>
                      <c:pt idx="2025">
                        <c:v>1659.49</c:v>
                      </c:pt>
                      <c:pt idx="2026">
                        <c:v>1661.74</c:v>
                      </c:pt>
                      <c:pt idx="2027">
                        <c:v>1650.45</c:v>
                      </c:pt>
                      <c:pt idx="2028">
                        <c:v>1618.36</c:v>
                      </c:pt>
                      <c:pt idx="2029">
                        <c:v>1604.92</c:v>
                      </c:pt>
                      <c:pt idx="2030">
                        <c:v>1611.35</c:v>
                      </c:pt>
                      <c:pt idx="2031">
                        <c:v>1603.67</c:v>
                      </c:pt>
                      <c:pt idx="2032">
                        <c:v>1607.46</c:v>
                      </c:pt>
                      <c:pt idx="2033">
                        <c:v>1598.46</c:v>
                      </c:pt>
                      <c:pt idx="2034">
                        <c:v>1571.92</c:v>
                      </c:pt>
                      <c:pt idx="2035">
                        <c:v>1569.93</c:v>
                      </c:pt>
                      <c:pt idx="2036">
                        <c:v>1572.37</c:v>
                      </c:pt>
                      <c:pt idx="2037">
                        <c:v>1592.69</c:v>
                      </c:pt>
                      <c:pt idx="2038">
                        <c:v>1611.78</c:v>
                      </c:pt>
                      <c:pt idx="2039">
                        <c:v>1616.78</c:v>
                      </c:pt>
                      <c:pt idx="2040">
                        <c:v>1634.47</c:v>
                      </c:pt>
                      <c:pt idx="2041">
                        <c:v>1637.71</c:v>
                      </c:pt>
                      <c:pt idx="2042">
                        <c:v>1643.19</c:v>
                      </c:pt>
                      <c:pt idx="2043">
                        <c:v>1650.12</c:v>
                      </c:pt>
                      <c:pt idx="2044">
                        <c:v>1660.54</c:v>
                      </c:pt>
                      <c:pt idx="2045">
                        <c:v>1655.04</c:v>
                      </c:pt>
                      <c:pt idx="2046">
                        <c:v>1656.01</c:v>
                      </c:pt>
                      <c:pt idx="2047">
                        <c:v>1659.85</c:v>
                      </c:pt>
                      <c:pt idx="2048">
                        <c:v>1668.31</c:v>
                      </c:pt>
                      <c:pt idx="2049">
                        <c:v>1669.41</c:v>
                      </c:pt>
                      <c:pt idx="2050">
                        <c:v>1664.85</c:v>
                      </c:pt>
                      <c:pt idx="2051">
                        <c:v>1668.4</c:v>
                      </c:pt>
                      <c:pt idx="2052">
                        <c:v>1675.4</c:v>
                      </c:pt>
                      <c:pt idx="2053">
                        <c:v>1655.42</c:v>
                      </c:pt>
                      <c:pt idx="2054">
                        <c:v>1677.85</c:v>
                      </c:pt>
                      <c:pt idx="2055">
                        <c:v>1679.06</c:v>
                      </c:pt>
                      <c:pt idx="2056">
                        <c:v>1686.11</c:v>
                      </c:pt>
                      <c:pt idx="2057">
                        <c:v>1681.17</c:v>
                      </c:pt>
                      <c:pt idx="2058">
                        <c:v>1676.53</c:v>
                      </c:pt>
                      <c:pt idx="2059">
                        <c:v>1672.19</c:v>
                      </c:pt>
                      <c:pt idx="2060">
                        <c:v>1665.55</c:v>
                      </c:pt>
                      <c:pt idx="2061">
                        <c:v>1651.68</c:v>
                      </c:pt>
                      <c:pt idx="2062">
                        <c:v>1641.13</c:v>
                      </c:pt>
                      <c:pt idx="2063">
                        <c:v>1653.94</c:v>
                      </c:pt>
                      <c:pt idx="2064">
                        <c:v>1665.49</c:v>
                      </c:pt>
                      <c:pt idx="2065">
                        <c:v>1658.05</c:v>
                      </c:pt>
                      <c:pt idx="2066">
                        <c:v>1654.32</c:v>
                      </c:pt>
                      <c:pt idx="2067">
                        <c:v>1653.38</c:v>
                      </c:pt>
                      <c:pt idx="2068">
                        <c:v>1645.97</c:v>
                      </c:pt>
                      <c:pt idx="2069">
                        <c:v>1655.69</c:v>
                      </c:pt>
                      <c:pt idx="2070">
                        <c:v>1654.34</c:v>
                      </c:pt>
                      <c:pt idx="2071">
                        <c:v>1653.12</c:v>
                      </c:pt>
                      <c:pt idx="2072">
                        <c:v>1661.84</c:v>
                      </c:pt>
                      <c:pt idx="2073">
                        <c:v>1673.87</c:v>
                      </c:pt>
                      <c:pt idx="2074">
                        <c:v>1683.7</c:v>
                      </c:pt>
                      <c:pt idx="2075">
                        <c:v>1687.46</c:v>
                      </c:pt>
                      <c:pt idx="2076">
                        <c:v>1685.14</c:v>
                      </c:pt>
                      <c:pt idx="2077">
                        <c:v>1676.25</c:v>
                      </c:pt>
                      <c:pt idx="2078">
                        <c:v>1659.29</c:v>
                      </c:pt>
                      <c:pt idx="2079">
                        <c:v>1663.77</c:v>
                      </c:pt>
                      <c:pt idx="2080">
                        <c:v>1675.32</c:v>
                      </c:pt>
                      <c:pt idx="2081">
                        <c:v>1656.09</c:v>
                      </c:pt>
                      <c:pt idx="2082">
                        <c:v>1638.43</c:v>
                      </c:pt>
                      <c:pt idx="2083">
                        <c:v>1644.36</c:v>
                      </c:pt>
                      <c:pt idx="2084">
                        <c:v>1646.67</c:v>
                      </c:pt>
                      <c:pt idx="2085">
                        <c:v>1664.85</c:v>
                      </c:pt>
                      <c:pt idx="2086">
                        <c:v>1669.81</c:v>
                      </c:pt>
                      <c:pt idx="2087">
                        <c:v>1672.4</c:v>
                      </c:pt>
                      <c:pt idx="2088">
                        <c:v>1681.98</c:v>
                      </c:pt>
                      <c:pt idx="2089">
                        <c:v>1679.25</c:v>
                      </c:pt>
                      <c:pt idx="2090">
                        <c:v>1681.16</c:v>
                      </c:pt>
                      <c:pt idx="2091">
                        <c:v>1670.76</c:v>
                      </c:pt>
                      <c:pt idx="2092">
                        <c:v>1672.65</c:v>
                      </c:pt>
                      <c:pt idx="2093">
                        <c:v>1682.38</c:v>
                      </c:pt>
                      <c:pt idx="2094">
                        <c:v>1687.74</c:v>
                      </c:pt>
                      <c:pt idx="2095">
                        <c:v>1690.39</c:v>
                      </c:pt>
                      <c:pt idx="2096">
                        <c:v>1688.99</c:v>
                      </c:pt>
                      <c:pt idx="2097">
                        <c:v>1689.77</c:v>
                      </c:pt>
                      <c:pt idx="2098">
                        <c:v>1683.52</c:v>
                      </c:pt>
                      <c:pt idx="2099">
                        <c:v>1684.04</c:v>
                      </c:pt>
                      <c:pt idx="2100">
                        <c:v>1686.79</c:v>
                      </c:pt>
                      <c:pt idx="2101">
                        <c:v>1683.36</c:v>
                      </c:pt>
                      <c:pt idx="2102">
                        <c:v>1694.88</c:v>
                      </c:pt>
                      <c:pt idx="2103">
                        <c:v>1697.99</c:v>
                      </c:pt>
                      <c:pt idx="2104">
                        <c:v>1694.8</c:v>
                      </c:pt>
                      <c:pt idx="2105">
                        <c:v>1682.34</c:v>
                      </c:pt>
                      <c:pt idx="2106">
                        <c:v>1683.69</c:v>
                      </c:pt>
                      <c:pt idx="2107">
                        <c:v>1685.88</c:v>
                      </c:pt>
                      <c:pt idx="2108">
                        <c:v>1678.01</c:v>
                      </c:pt>
                      <c:pt idx="2109">
                        <c:v>1686.51</c:v>
                      </c:pt>
                      <c:pt idx="2110">
                        <c:v>1692.36</c:v>
                      </c:pt>
                      <c:pt idx="2111">
                        <c:v>1697.94</c:v>
                      </c:pt>
                      <c:pt idx="2112">
                        <c:v>1707.67</c:v>
                      </c:pt>
                      <c:pt idx="2113">
                        <c:v>1706.15</c:v>
                      </c:pt>
                      <c:pt idx="2114">
                        <c:v>1713.25</c:v>
                      </c:pt>
                      <c:pt idx="2115">
                        <c:v>1715.18</c:v>
                      </c:pt>
                      <c:pt idx="2116">
                        <c:v>1717.27</c:v>
                      </c:pt>
                      <c:pt idx="2117">
                        <c:v>1715.82</c:v>
                      </c:pt>
                      <c:pt idx="2118">
                        <c:v>1717.76</c:v>
                      </c:pt>
                      <c:pt idx="2119">
                        <c:v>1725.6</c:v>
                      </c:pt>
                      <c:pt idx="2120">
                        <c:v>1734.47</c:v>
                      </c:pt>
                      <c:pt idx="2121">
                        <c:v>1735.98</c:v>
                      </c:pt>
                      <c:pt idx="2122">
                        <c:v>1735.32</c:v>
                      </c:pt>
                      <c:pt idx="2123">
                        <c:v>1731.2</c:v>
                      </c:pt>
                      <c:pt idx="2124">
                        <c:v>1725.49</c:v>
                      </c:pt>
                      <c:pt idx="2125">
                        <c:v>1727.21</c:v>
                      </c:pt>
                      <c:pt idx="2126">
                        <c:v>1726.99</c:v>
                      </c:pt>
                      <c:pt idx="2127">
                        <c:v>1728.74</c:v>
                      </c:pt>
                      <c:pt idx="2128">
                        <c:v>1737.77</c:v>
                      </c:pt>
                      <c:pt idx="2129">
                        <c:v>1748.41</c:v>
                      </c:pt>
                      <c:pt idx="2130">
                        <c:v>1747.43</c:v>
                      </c:pt>
                      <c:pt idx="2131">
                        <c:v>1746.29</c:v>
                      </c:pt>
                      <c:pt idx="2132">
                        <c:v>1737.82</c:v>
                      </c:pt>
                      <c:pt idx="2133">
                        <c:v>1738.16</c:v>
                      </c:pt>
                      <c:pt idx="2134">
                        <c:v>1737.27</c:v>
                      </c:pt>
                      <c:pt idx="2135">
                        <c:v>1740.86</c:v>
                      </c:pt>
                      <c:pt idx="2136">
                        <c:v>1743.42</c:v>
                      </c:pt>
                      <c:pt idx="2137">
                        <c:v>1754.76</c:v>
                      </c:pt>
                      <c:pt idx="2138">
                        <c:v>1756.96</c:v>
                      </c:pt>
                      <c:pt idx="2139">
                        <c:v>1764.12</c:v>
                      </c:pt>
                      <c:pt idx="2140">
                        <c:v>1754.8</c:v>
                      </c:pt>
                      <c:pt idx="2141">
                        <c:v>1741.64</c:v>
                      </c:pt>
                      <c:pt idx="2142">
                        <c:v>1746.05</c:v>
                      </c:pt>
                      <c:pt idx="2143">
                        <c:v>1734.48</c:v>
                      </c:pt>
                      <c:pt idx="2144">
                        <c:v>1736</c:v>
                      </c:pt>
                      <c:pt idx="2145">
                        <c:v>1747.03</c:v>
                      </c:pt>
                      <c:pt idx="2146">
                        <c:v>1741.43</c:v>
                      </c:pt>
                      <c:pt idx="2147">
                        <c:v>1751.49</c:v>
                      </c:pt>
                      <c:pt idx="2148">
                        <c:v>1735.09</c:v>
                      </c:pt>
                      <c:pt idx="2149">
                        <c:v>1744.29</c:v>
                      </c:pt>
                      <c:pt idx="2150">
                        <c:v>1740.1</c:v>
                      </c:pt>
                      <c:pt idx="2151">
                        <c:v>1750.75</c:v>
                      </c:pt>
                      <c:pt idx="2152">
                        <c:v>1754.1</c:v>
                      </c:pt>
                      <c:pt idx="2153">
                        <c:v>1756.25</c:v>
                      </c:pt>
                      <c:pt idx="2154">
                        <c:v>1748.23</c:v>
                      </c:pt>
                      <c:pt idx="2155">
                        <c:v>1748.23</c:v>
                      </c:pt>
                      <c:pt idx="2156">
                        <c:v>1744.2</c:v>
                      </c:pt>
                      <c:pt idx="2157">
                        <c:v>1740.19</c:v>
                      </c:pt>
                      <c:pt idx="2158">
                        <c:v>1714.33</c:v>
                      </c:pt>
                      <c:pt idx="2159">
                        <c:v>1705.73</c:v>
                      </c:pt>
                      <c:pt idx="2160">
                        <c:v>1710.14</c:v>
                      </c:pt>
                      <c:pt idx="2161">
                        <c:v>1698.22</c:v>
                      </c:pt>
                      <c:pt idx="2162">
                        <c:v>1693.13</c:v>
                      </c:pt>
                      <c:pt idx="2163">
                        <c:v>1684.71</c:v>
                      </c:pt>
                      <c:pt idx="2164">
                        <c:v>1690.57</c:v>
                      </c:pt>
                      <c:pt idx="2165">
                        <c:v>1701.61</c:v>
                      </c:pt>
                      <c:pt idx="2166">
                        <c:v>1699.35</c:v>
                      </c:pt>
                      <c:pt idx="2167">
                        <c:v>1708.74</c:v>
                      </c:pt>
                      <c:pt idx="2168">
                        <c:v>1715.71</c:v>
                      </c:pt>
                      <c:pt idx="2169">
                        <c:v>1714.24</c:v>
                      </c:pt>
                      <c:pt idx="2170">
                        <c:v>1727.38</c:v>
                      </c:pt>
                      <c:pt idx="2171">
                        <c:v>1734.87</c:v>
                      </c:pt>
                      <c:pt idx="2172">
                        <c:v>1735.79</c:v>
                      </c:pt>
                      <c:pt idx="2173">
                        <c:v>1741.88</c:v>
                      </c:pt>
                      <c:pt idx="2174">
                        <c:v>1735.94</c:v>
                      </c:pt>
                      <c:pt idx="2175">
                        <c:v>1745.24</c:v>
                      </c:pt>
                      <c:pt idx="2176">
                        <c:v>1749.14</c:v>
                      </c:pt>
                      <c:pt idx="2177">
                        <c:v>1750.68</c:v>
                      </c:pt>
                      <c:pt idx="2178">
                        <c:v>1744.35</c:v>
                      </c:pt>
                      <c:pt idx="2179">
                        <c:v>1748.67</c:v>
                      </c:pt>
                      <c:pt idx="2180">
                        <c:v>1747.2</c:v>
                      </c:pt>
                      <c:pt idx="2181">
                        <c:v>1751.97</c:v>
                      </c:pt>
                      <c:pt idx="2182">
                        <c:v>1748.59</c:v>
                      </c:pt>
                      <c:pt idx="2183">
                        <c:v>1750.61</c:v>
                      </c:pt>
                      <c:pt idx="2184">
                        <c:v>1744.28</c:v>
                      </c:pt>
                      <c:pt idx="2185">
                        <c:v>1733.21</c:v>
                      </c:pt>
                      <c:pt idx="2186">
                        <c:v>1735.79</c:v>
                      </c:pt>
                      <c:pt idx="2187">
                        <c:v>1736.99</c:v>
                      </c:pt>
                      <c:pt idx="2188">
                        <c:v>1729.5</c:v>
                      </c:pt>
                      <c:pt idx="2189">
                        <c:v>1726.86</c:v>
                      </c:pt>
                      <c:pt idx="2190">
                        <c:v>1732.55</c:v>
                      </c:pt>
                      <c:pt idx="2191">
                        <c:v>1735.35</c:v>
                      </c:pt>
                      <c:pt idx="2192">
                        <c:v>1742.74</c:v>
                      </c:pt>
                      <c:pt idx="2193">
                        <c:v>1740.32</c:v>
                      </c:pt>
                      <c:pt idx="2194">
                        <c:v>1726.47</c:v>
                      </c:pt>
                      <c:pt idx="2195">
                        <c:v>1716.23</c:v>
                      </c:pt>
                      <c:pt idx="2196">
                        <c:v>1723.67</c:v>
                      </c:pt>
                      <c:pt idx="2197">
                        <c:v>1703.09</c:v>
                      </c:pt>
                      <c:pt idx="2198">
                        <c:v>1707.87</c:v>
                      </c:pt>
                      <c:pt idx="2199">
                        <c:v>1702.18</c:v>
                      </c:pt>
                      <c:pt idx="2200">
                        <c:v>1698.41</c:v>
                      </c:pt>
                      <c:pt idx="2201">
                        <c:v>1679.18</c:v>
                      </c:pt>
                      <c:pt idx="2202">
                        <c:v>1667.98</c:v>
                      </c:pt>
                      <c:pt idx="2203">
                        <c:v>1675.29</c:v>
                      </c:pt>
                      <c:pt idx="2204">
                        <c:v>1679.82</c:v>
                      </c:pt>
                      <c:pt idx="2205">
                        <c:v>1661.36</c:v>
                      </c:pt>
                      <c:pt idx="2206">
                        <c:v>1673.48</c:v>
                      </c:pt>
                      <c:pt idx="2207">
                        <c:v>1652.93</c:v>
                      </c:pt>
                      <c:pt idx="2208">
                        <c:v>1626.68</c:v>
                      </c:pt>
                      <c:pt idx="2209">
                        <c:v>1613.61</c:v>
                      </c:pt>
                      <c:pt idx="2210">
                        <c:v>1610.74</c:v>
                      </c:pt>
                      <c:pt idx="2211">
                        <c:v>1595.21</c:v>
                      </c:pt>
                      <c:pt idx="2212">
                        <c:v>1592.6</c:v>
                      </c:pt>
                      <c:pt idx="2213">
                        <c:v>1613.56</c:v>
                      </c:pt>
                      <c:pt idx="2214">
                        <c:v>1626.05</c:v>
                      </c:pt>
                      <c:pt idx="2215">
                        <c:v>1651.14</c:v>
                      </c:pt>
                      <c:pt idx="2216">
                        <c:v>1647.21</c:v>
                      </c:pt>
                      <c:pt idx="2217">
                        <c:v>1659.97</c:v>
                      </c:pt>
                      <c:pt idx="2218">
                        <c:v>1667.88</c:v>
                      </c:pt>
                      <c:pt idx="2219">
                        <c:v>1666.82</c:v>
                      </c:pt>
                      <c:pt idx="2220">
                        <c:v>1684.54</c:v>
                      </c:pt>
                      <c:pt idx="2221">
                        <c:v>1686.35</c:v>
                      </c:pt>
                      <c:pt idx="2222">
                        <c:v>1689.22</c:v>
                      </c:pt>
                      <c:pt idx="2223">
                        <c:v>1708.09</c:v>
                      </c:pt>
                      <c:pt idx="2224">
                        <c:v>1699.09</c:v>
                      </c:pt>
                      <c:pt idx="2225">
                        <c:v>1698.22</c:v>
                      </c:pt>
                      <c:pt idx="2226">
                        <c:v>1706.51</c:v>
                      </c:pt>
                      <c:pt idx="2227">
                        <c:v>1707.53</c:v>
                      </c:pt>
                      <c:pt idx="2228">
                        <c:v>1707.01</c:v>
                      </c:pt>
                      <c:pt idx="2229">
                        <c:v>1714.6</c:v>
                      </c:pt>
                      <c:pt idx="2230">
                        <c:v>1716.83</c:v>
                      </c:pt>
                      <c:pt idx="2231">
                        <c:v>1715.03</c:v>
                      </c:pt>
                      <c:pt idx="2232">
                        <c:v>1716.24</c:v>
                      </c:pt>
                      <c:pt idx="2233">
                        <c:v>1717.2</c:v>
                      </c:pt>
                      <c:pt idx="2234">
                        <c:v>1714.97</c:v>
                      </c:pt>
                      <c:pt idx="2235">
                        <c:v>1728.23</c:v>
                      </c:pt>
                      <c:pt idx="2236">
                        <c:v>1724.73</c:v>
                      </c:pt>
                      <c:pt idx="2237">
                        <c:v>1725.47</c:v>
                      </c:pt>
                      <c:pt idx="2238">
                        <c:v>1737.24</c:v>
                      </c:pt>
                      <c:pt idx="2239">
                        <c:v>1740.09</c:v>
                      </c:pt>
                      <c:pt idx="2240">
                        <c:v>1742.82</c:v>
                      </c:pt>
                      <c:pt idx="2241">
                        <c:v>1748</c:v>
                      </c:pt>
                      <c:pt idx="2242">
                        <c:v>1739.5</c:v>
                      </c:pt>
                      <c:pt idx="2243">
                        <c:v>1729.89</c:v>
                      </c:pt>
                      <c:pt idx="2244">
                        <c:v>1735.99</c:v>
                      </c:pt>
                      <c:pt idx="2245">
                        <c:v>1739.73</c:v>
                      </c:pt>
                      <c:pt idx="2246">
                        <c:v>1736.63</c:v>
                      </c:pt>
                      <c:pt idx="2247">
                        <c:v>1738.52</c:v>
                      </c:pt>
                      <c:pt idx="2248">
                        <c:v>1726.47</c:v>
                      </c:pt>
                      <c:pt idx="2249">
                        <c:v>1721.97</c:v>
                      </c:pt>
                      <c:pt idx="2250">
                        <c:v>1698.43</c:v>
                      </c:pt>
                      <c:pt idx="2251">
                        <c:v>1699.05</c:v>
                      </c:pt>
                      <c:pt idx="2252">
                        <c:v>1675.04</c:v>
                      </c:pt>
                      <c:pt idx="2253">
                        <c:v>1654.56</c:v>
                      </c:pt>
                      <c:pt idx="2254">
                        <c:v>1655.52</c:v>
                      </c:pt>
                      <c:pt idx="2255">
                        <c:v>1672.48</c:v>
                      </c:pt>
                      <c:pt idx="2256">
                        <c:v>1706.33</c:v>
                      </c:pt>
                      <c:pt idx="2257">
                        <c:v>1717</c:v>
                      </c:pt>
                      <c:pt idx="2258">
                        <c:v>1723.26</c:v>
                      </c:pt>
                      <c:pt idx="2259">
                        <c:v>1724.1</c:v>
                      </c:pt>
                      <c:pt idx="2260">
                        <c:v>1726.23</c:v>
                      </c:pt>
                      <c:pt idx="2261">
                        <c:v>1729.42</c:v>
                      </c:pt>
                      <c:pt idx="2262">
                        <c:v>1731.71</c:v>
                      </c:pt>
                      <c:pt idx="2263">
                        <c:v>1721.01</c:v>
                      </c:pt>
                      <c:pt idx="2264">
                        <c:v>1709.67</c:v>
                      </c:pt>
                      <c:pt idx="2265">
                        <c:v>1704.71</c:v>
                      </c:pt>
                      <c:pt idx="2266">
                        <c:v>1671.25</c:v>
                      </c:pt>
                      <c:pt idx="2267">
                        <c:v>1654.38</c:v>
                      </c:pt>
                      <c:pt idx="2268">
                        <c:v>1662.22</c:v>
                      </c:pt>
                      <c:pt idx="2269">
                        <c:v>1694.17</c:v>
                      </c:pt>
                      <c:pt idx="2270">
                        <c:v>1683.8</c:v>
                      </c:pt>
                      <c:pt idx="2271">
                        <c:v>1676.71</c:v>
                      </c:pt>
                      <c:pt idx="2272">
                        <c:v>1678.19</c:v>
                      </c:pt>
                      <c:pt idx="2273">
                        <c:v>1665.38</c:v>
                      </c:pt>
                      <c:pt idx="2274">
                        <c:v>1662.44</c:v>
                      </c:pt>
                      <c:pt idx="2275">
                        <c:v>1675.15</c:v>
                      </c:pt>
                      <c:pt idx="2276">
                        <c:v>1685.27</c:v>
                      </c:pt>
                      <c:pt idx="2277">
                        <c:v>1694.34</c:v>
                      </c:pt>
                      <c:pt idx="2278">
                        <c:v>1710.47</c:v>
                      </c:pt>
                      <c:pt idx="2279">
                        <c:v>1707.74</c:v>
                      </c:pt>
                      <c:pt idx="2280">
                        <c:v>1712.55</c:v>
                      </c:pt>
                      <c:pt idx="2281">
                        <c:v>1705.6</c:v>
                      </c:pt>
                      <c:pt idx="2282">
                        <c:v>1689.2</c:v>
                      </c:pt>
                      <c:pt idx="2283">
                        <c:v>1693.81</c:v>
                      </c:pt>
                      <c:pt idx="2284">
                        <c:v>1677.54</c:v>
                      </c:pt>
                      <c:pt idx="2285">
                        <c:v>1694.35</c:v>
                      </c:pt>
                      <c:pt idx="2286">
                        <c:v>1715.22</c:v>
                      </c:pt>
                      <c:pt idx="2287">
                        <c:v>1715.13</c:v>
                      </c:pt>
                      <c:pt idx="2288">
                        <c:v>1727.49</c:v>
                      </c:pt>
                      <c:pt idx="2289">
                        <c:v>1720.55</c:v>
                      </c:pt>
                      <c:pt idx="2290">
                        <c:v>1714.23</c:v>
                      </c:pt>
                      <c:pt idx="2291">
                        <c:v>1725.83</c:v>
                      </c:pt>
                      <c:pt idx="2292">
                        <c:v>1721.58</c:v>
                      </c:pt>
                      <c:pt idx="2293">
                        <c:v>1741.22</c:v>
                      </c:pt>
                      <c:pt idx="2294">
                        <c:v>1752.18</c:v>
                      </c:pt>
                      <c:pt idx="2295">
                        <c:v>1754.8</c:v>
                      </c:pt>
                      <c:pt idx="2296">
                        <c:v>1759.04</c:v>
                      </c:pt>
                      <c:pt idx="2297">
                        <c:v>1760.8</c:v>
                      </c:pt>
                      <c:pt idx="2298">
                        <c:v>1768.09</c:v>
                      </c:pt>
                      <c:pt idx="2299">
                        <c:v>1770.35</c:v>
                      </c:pt>
                      <c:pt idx="2300">
                        <c:v>1774.92</c:v>
                      </c:pt>
                      <c:pt idx="2301">
                        <c:v>1776.86</c:v>
                      </c:pt>
                      <c:pt idx="2302">
                        <c:v>1773.99</c:v>
                      </c:pt>
                      <c:pt idx="2303">
                        <c:v>1772.86</c:v>
                      </c:pt>
                      <c:pt idx="2304">
                        <c:v>1776.65</c:v>
                      </c:pt>
                      <c:pt idx="2305">
                        <c:v>1768.57</c:v>
                      </c:pt>
                      <c:pt idx="2306">
                        <c:v>1760.91</c:v>
                      </c:pt>
                      <c:pt idx="2307">
                        <c:v>1763.74</c:v>
                      </c:pt>
                      <c:pt idx="2308">
                        <c:v>1741.99</c:v>
                      </c:pt>
                      <c:pt idx="2309">
                        <c:v>1741.84</c:v>
                      </c:pt>
                      <c:pt idx="2310">
                        <c:v>1712.55</c:v>
                      </c:pt>
                      <c:pt idx="2311">
                        <c:v>1710.79</c:v>
                      </c:pt>
                      <c:pt idx="2312">
                        <c:v>1728.62</c:v>
                      </c:pt>
                      <c:pt idx="2313">
                        <c:v>1719.82</c:v>
                      </c:pt>
                      <c:pt idx="2314">
                        <c:v>1740.09</c:v>
                      </c:pt>
                      <c:pt idx="2315">
                        <c:v>1736.63</c:v>
                      </c:pt>
                      <c:pt idx="2316">
                        <c:v>1754.1</c:v>
                      </c:pt>
                      <c:pt idx="2317">
                        <c:v>1751.31</c:v>
                      </c:pt>
                      <c:pt idx="2318">
                        <c:v>1774.57</c:v>
                      </c:pt>
                      <c:pt idx="2319">
                        <c:v>1778</c:v>
                      </c:pt>
                      <c:pt idx="2320">
                        <c:v>1772.41</c:v>
                      </c:pt>
                      <c:pt idx="2321">
                        <c:v>1756.48</c:v>
                      </c:pt>
                      <c:pt idx="2322">
                        <c:v>1744.9</c:v>
                      </c:pt>
                      <c:pt idx="2323">
                        <c:v>1744.82</c:v>
                      </c:pt>
                      <c:pt idx="2324">
                        <c:v>1757.31</c:v>
                      </c:pt>
                      <c:pt idx="2325">
                        <c:v>1740.81</c:v>
                      </c:pt>
                      <c:pt idx="2326">
                        <c:v>1738.15</c:v>
                      </c:pt>
                      <c:pt idx="2327">
                        <c:v>1749.34</c:v>
                      </c:pt>
                      <c:pt idx="2328">
                        <c:v>1764.49</c:v>
                      </c:pt>
                      <c:pt idx="2329">
                        <c:v>1764.24</c:v>
                      </c:pt>
                      <c:pt idx="2330">
                        <c:v>1766.44</c:v>
                      </c:pt>
                      <c:pt idx="2331">
                        <c:v>1771.86</c:v>
                      </c:pt>
                      <c:pt idx="2332">
                        <c:v>1779.47</c:v>
                      </c:pt>
                      <c:pt idx="2333">
                        <c:v>1772.08</c:v>
                      </c:pt>
                      <c:pt idx="2334">
                        <c:v>1779.85</c:v>
                      </c:pt>
                      <c:pt idx="2335">
                        <c:v>1783.79</c:v>
                      </c:pt>
                      <c:pt idx="2336">
                        <c:v>1786.58</c:v>
                      </c:pt>
                      <c:pt idx="2337">
                        <c:v>1769.01</c:v>
                      </c:pt>
                      <c:pt idx="2338">
                        <c:v>1779.12</c:v>
                      </c:pt>
                      <c:pt idx="2339">
                        <c:v>1781.95</c:v>
                      </c:pt>
                      <c:pt idx="2340">
                        <c:v>1786.77</c:v>
                      </c:pt>
                      <c:pt idx="2341">
                        <c:v>1792.31</c:v>
                      </c:pt>
                      <c:pt idx="2342">
                        <c:v>1799.86</c:v>
                      </c:pt>
                      <c:pt idx="2343">
                        <c:v>1801.57</c:v>
                      </c:pt>
                      <c:pt idx="2344">
                        <c:v>1803.39</c:v>
                      </c:pt>
                      <c:pt idx="2345">
                        <c:v>1795.87</c:v>
                      </c:pt>
                      <c:pt idx="2346">
                        <c:v>1778.4</c:v>
                      </c:pt>
                      <c:pt idx="2347">
                        <c:v>1787.4</c:v>
                      </c:pt>
                      <c:pt idx="2348">
                        <c:v>1790.83</c:v>
                      </c:pt>
                      <c:pt idx="2349">
                        <c:v>1773.42</c:v>
                      </c:pt>
                      <c:pt idx="2350">
                        <c:v>1772.82</c:v>
                      </c:pt>
                      <c:pt idx="2351">
                        <c:v>1769.25</c:v>
                      </c:pt>
                      <c:pt idx="2352">
                        <c:v>1794.7</c:v>
                      </c:pt>
                      <c:pt idx="2353">
                        <c:v>1789.09</c:v>
                      </c:pt>
                      <c:pt idx="2354">
                        <c:v>1784.91</c:v>
                      </c:pt>
                      <c:pt idx="2355">
                        <c:v>1789.97</c:v>
                      </c:pt>
                      <c:pt idx="2356">
                        <c:v>1803.42</c:v>
                      </c:pt>
                      <c:pt idx="2357">
                        <c:v>1807.06</c:v>
                      </c:pt>
                      <c:pt idx="2358">
                        <c:v>1808.73</c:v>
                      </c:pt>
                      <c:pt idx="2359">
                        <c:v>1803.72</c:v>
                      </c:pt>
                      <c:pt idx="2360">
                        <c:v>1803.95</c:v>
                      </c:pt>
                      <c:pt idx="2361">
                        <c:v>1810.84</c:v>
                      </c:pt>
                      <c:pt idx="2362">
                        <c:v>1803.5</c:v>
                      </c:pt>
                      <c:pt idx="2363">
                        <c:v>1781.14</c:v>
                      </c:pt>
                      <c:pt idx="2364">
                        <c:v>1793.6</c:v>
                      </c:pt>
                      <c:pt idx="2365">
                        <c:v>1791.35</c:v>
                      </c:pt>
                      <c:pt idx="2366">
                        <c:v>1779.31</c:v>
                      </c:pt>
                      <c:pt idx="2367">
                        <c:v>1778.28</c:v>
                      </c:pt>
                      <c:pt idx="2368">
                        <c:v>1782.39</c:v>
                      </c:pt>
                      <c:pt idx="2369">
                        <c:v>1789.91</c:v>
                      </c:pt>
                      <c:pt idx="2370">
                        <c:v>1775.44</c:v>
                      </c:pt>
                      <c:pt idx="2371">
                        <c:v>1760.43</c:v>
                      </c:pt>
                      <c:pt idx="2372">
                        <c:v>1752.2</c:v>
                      </c:pt>
                      <c:pt idx="2373">
                        <c:v>1751.65</c:v>
                      </c:pt>
                      <c:pt idx="2374">
                        <c:v>1776.71</c:v>
                      </c:pt>
                      <c:pt idx="2375">
                        <c:v>1779.45</c:v>
                      </c:pt>
                      <c:pt idx="2376">
                        <c:v>1770.17</c:v>
                      </c:pt>
                      <c:pt idx="2377">
                        <c:v>1757.09</c:v>
                      </c:pt>
                      <c:pt idx="2378">
                        <c:v>1763.68</c:v>
                      </c:pt>
                      <c:pt idx="2379">
                        <c:v>1762.11</c:v>
                      </c:pt>
                      <c:pt idx="2380">
                        <c:v>1780.62</c:v>
                      </c:pt>
                      <c:pt idx="2381">
                        <c:v>1774.88</c:v>
                      </c:pt>
                      <c:pt idx="2382">
                        <c:v>1796.12</c:v>
                      </c:pt>
                      <c:pt idx="2383">
                        <c:v>1795.98</c:v>
                      </c:pt>
                      <c:pt idx="2384">
                        <c:v>1785.7</c:v>
                      </c:pt>
                      <c:pt idx="2385">
                        <c:v>1781.48</c:v>
                      </c:pt>
                      <c:pt idx="2386">
                        <c:v>1776.22</c:v>
                      </c:pt>
                      <c:pt idx="2387">
                        <c:v>1737.6</c:v>
                      </c:pt>
                      <c:pt idx="2388">
                        <c:v>1735.61</c:v>
                      </c:pt>
                      <c:pt idx="2389">
                        <c:v>1747.18</c:v>
                      </c:pt>
                      <c:pt idx="2390">
                        <c:v>1747.25</c:v>
                      </c:pt>
                      <c:pt idx="2391">
                        <c:v>1729.5</c:v>
                      </c:pt>
                      <c:pt idx="2392">
                        <c:v>1724.95</c:v>
                      </c:pt>
                      <c:pt idx="2393">
                        <c:v>1706.87</c:v>
                      </c:pt>
                      <c:pt idx="2394">
                        <c:v>1717.47</c:v>
                      </c:pt>
                      <c:pt idx="2395">
                        <c:v>1743.32</c:v>
                      </c:pt>
                      <c:pt idx="2396">
                        <c:v>1758.69</c:v>
                      </c:pt>
                      <c:pt idx="2397">
                        <c:v>1769.41</c:v>
                      </c:pt>
                      <c:pt idx="2398">
                        <c:v>1768.12</c:v>
                      </c:pt>
                      <c:pt idx="2399">
                        <c:v>1781.91</c:v>
                      </c:pt>
                      <c:pt idx="2400">
                        <c:v>1780.83</c:v>
                      </c:pt>
                      <c:pt idx="2401">
                        <c:v>1782.19</c:v>
                      </c:pt>
                      <c:pt idx="2402">
                        <c:v>1777.86</c:v>
                      </c:pt>
                      <c:pt idx="2403">
                        <c:v>1766.64</c:v>
                      </c:pt>
                      <c:pt idx="2404">
                        <c:v>1762.8</c:v>
                      </c:pt>
                      <c:pt idx="2405">
                        <c:v>1745.5</c:v>
                      </c:pt>
                      <c:pt idx="2406">
                        <c:v>1733.58</c:v>
                      </c:pt>
                      <c:pt idx="2407">
                        <c:v>1747.06</c:v>
                      </c:pt>
                      <c:pt idx="2408">
                        <c:v>1760.69</c:v>
                      </c:pt>
                      <c:pt idx="2409">
                        <c:v>1759.77</c:v>
                      </c:pt>
                      <c:pt idx="2410">
                        <c:v>1765.6</c:v>
                      </c:pt>
                      <c:pt idx="2411">
                        <c:v>1761.18</c:v>
                      </c:pt>
                      <c:pt idx="2412">
                        <c:v>1758.87</c:v>
                      </c:pt>
                      <c:pt idx="2413">
                        <c:v>1762.75</c:v>
                      </c:pt>
                      <c:pt idx="2414">
                        <c:v>1752.67</c:v>
                      </c:pt>
                      <c:pt idx="2415">
                        <c:v>1747.34</c:v>
                      </c:pt>
                      <c:pt idx="2416">
                        <c:v>1766.62</c:v>
                      </c:pt>
                      <c:pt idx="2417">
                        <c:v>1749.63</c:v>
                      </c:pt>
                      <c:pt idx="2418">
                        <c:v>1742.42</c:v>
                      </c:pt>
                      <c:pt idx="2419">
                        <c:v>1741.43</c:v>
                      </c:pt>
                      <c:pt idx="2420">
                        <c:v>1743.89</c:v>
                      </c:pt>
                      <c:pt idx="2421">
                        <c:v>1749.08</c:v>
                      </c:pt>
                      <c:pt idx="2422">
                        <c:v>1744.2</c:v>
                      </c:pt>
                      <c:pt idx="2423">
                        <c:v>1726.01</c:v>
                      </c:pt>
                      <c:pt idx="2424">
                        <c:v>1697.25</c:v>
                      </c:pt>
                      <c:pt idx="2425">
                        <c:v>1650.96</c:v>
                      </c:pt>
                      <c:pt idx="2426">
                        <c:v>1589.5</c:v>
                      </c:pt>
                      <c:pt idx="2427">
                        <c:v>1583.86</c:v>
                      </c:pt>
                      <c:pt idx="2428">
                        <c:v>1616.48</c:v>
                      </c:pt>
                      <c:pt idx="2429">
                        <c:v>1650.53</c:v>
                      </c:pt>
                      <c:pt idx="2430">
                        <c:v>1658.07</c:v>
                      </c:pt>
                      <c:pt idx="2431">
                        <c:v>1645.43</c:v>
                      </c:pt>
                      <c:pt idx="2432">
                        <c:v>1600.71</c:v>
                      </c:pt>
                      <c:pt idx="2433">
                        <c:v>1615.67</c:v>
                      </c:pt>
                      <c:pt idx="2434">
                        <c:v>1622.94</c:v>
                      </c:pt>
                      <c:pt idx="2435">
                        <c:v>1595.71</c:v>
                      </c:pt>
                      <c:pt idx="2436">
                        <c:v>1627.09</c:v>
                      </c:pt>
                      <c:pt idx="2437">
                        <c:v>1628.18</c:v>
                      </c:pt>
                      <c:pt idx="2438">
                        <c:v>1625.4</c:v>
                      </c:pt>
                      <c:pt idx="2439">
                        <c:v>1626.99</c:v>
                      </c:pt>
                      <c:pt idx="2440">
                        <c:v>1620.28</c:v>
                      </c:pt>
                      <c:pt idx="2441">
                        <c:v>1634.01</c:v>
                      </c:pt>
                      <c:pt idx="2442">
                        <c:v>1653.81</c:v>
                      </c:pt>
                      <c:pt idx="2443">
                        <c:v>1652.88</c:v>
                      </c:pt>
                      <c:pt idx="2444">
                        <c:v>1630.69</c:v>
                      </c:pt>
                      <c:pt idx="2445">
                        <c:v>1628.93</c:v>
                      </c:pt>
                      <c:pt idx="2446">
                        <c:v>1600.76</c:v>
                      </c:pt>
                      <c:pt idx="2447">
                        <c:v>1596.66</c:v>
                      </c:pt>
                      <c:pt idx="2448">
                        <c:v>1587.38</c:v>
                      </c:pt>
                      <c:pt idx="2449">
                        <c:v>1594.7</c:v>
                      </c:pt>
                      <c:pt idx="2450">
                        <c:v>1560.04</c:v>
                      </c:pt>
                      <c:pt idx="2451">
                        <c:v>1550.43</c:v>
                      </c:pt>
                      <c:pt idx="2452">
                        <c:v>1581.92</c:v>
                      </c:pt>
                      <c:pt idx="2453">
                        <c:v>1587.98</c:v>
                      </c:pt>
                      <c:pt idx="2454">
                        <c:v>1607.13</c:v>
                      </c:pt>
                      <c:pt idx="2455">
                        <c:v>1637.49</c:v>
                      </c:pt>
                      <c:pt idx="2456">
                        <c:v>1640.98</c:v>
                      </c:pt>
                      <c:pt idx="2457">
                        <c:v>1653.47</c:v>
                      </c:pt>
                      <c:pt idx="2458">
                        <c:v>1663.57</c:v>
                      </c:pt>
                      <c:pt idx="2459">
                        <c:v>1673.77</c:v>
                      </c:pt>
                      <c:pt idx="2460">
                        <c:v>1674.39</c:v>
                      </c:pt>
                      <c:pt idx="2461">
                        <c:v>1661.07</c:v>
                      </c:pt>
                      <c:pt idx="2462">
                        <c:v>1653.01</c:v>
                      </c:pt>
                      <c:pt idx="2463">
                        <c:v>1675.77</c:v>
                      </c:pt>
                      <c:pt idx="2464">
                        <c:v>1683.55</c:v>
                      </c:pt>
                      <c:pt idx="2465">
                        <c:v>1679.92</c:v>
                      </c:pt>
                      <c:pt idx="2466">
                        <c:v>1677.52</c:v>
                      </c:pt>
                      <c:pt idx="2467">
                        <c:v>1672.87</c:v>
                      </c:pt>
                      <c:pt idx="2468">
                        <c:v>1689.33</c:v>
                      </c:pt>
                      <c:pt idx="2469">
                        <c:v>1706.61</c:v>
                      </c:pt>
                      <c:pt idx="2470">
                        <c:v>1704.98</c:v>
                      </c:pt>
                      <c:pt idx="2471">
                        <c:v>1696.24</c:v>
                      </c:pt>
                      <c:pt idx="2472">
                        <c:v>1714.13</c:v>
                      </c:pt>
                      <c:pt idx="2473">
                        <c:v>1706.61</c:v>
                      </c:pt>
                      <c:pt idx="2474">
                        <c:v>1705.8</c:v>
                      </c:pt>
                      <c:pt idx="2475">
                        <c:v>1715.18</c:v>
                      </c:pt>
                      <c:pt idx="2476">
                        <c:v>1717.39</c:v>
                      </c:pt>
                      <c:pt idx="2477">
                        <c:v>1713.87</c:v>
                      </c:pt>
                      <c:pt idx="2478">
                        <c:v>1710.77</c:v>
                      </c:pt>
                      <c:pt idx="2479">
                        <c:v>1704.39</c:v>
                      </c:pt>
                      <c:pt idx="2480">
                        <c:v>1691.6</c:v>
                      </c:pt>
                      <c:pt idx="2481">
                        <c:v>1690.51</c:v>
                      </c:pt>
                      <c:pt idx="2482">
                        <c:v>1691.88</c:v>
                      </c:pt>
                      <c:pt idx="2483">
                        <c:v>1671.49</c:v>
                      </c:pt>
                      <c:pt idx="2484">
                        <c:v>1654.3</c:v>
                      </c:pt>
                      <c:pt idx="2485">
                        <c:v>1667.45</c:v>
                      </c:pt>
                      <c:pt idx="2486">
                        <c:v>1676.1</c:v>
                      </c:pt>
                      <c:pt idx="2487">
                        <c:v>1691.55</c:v>
                      </c:pt>
                      <c:pt idx="2488">
                        <c:v>1700.56</c:v>
                      </c:pt>
                      <c:pt idx="2489">
                        <c:v>1702.83</c:v>
                      </c:pt>
                      <c:pt idx="2490">
                        <c:v>1697.3</c:v>
                      </c:pt>
                      <c:pt idx="2491">
                        <c:v>1695.46</c:v>
                      </c:pt>
                      <c:pt idx="2492">
                        <c:v>1697.83</c:v>
                      </c:pt>
                      <c:pt idx="2493">
                        <c:v>1700.29</c:v>
                      </c:pt>
                      <c:pt idx="2494">
                        <c:v>1694.4</c:v>
                      </c:pt>
                      <c:pt idx="2495">
                        <c:v>1710.12</c:v>
                      </c:pt>
                      <c:pt idx="2496">
                        <c:v>1696.23</c:v>
                      </c:pt>
                      <c:pt idx="2497">
                        <c:v>1678.23</c:v>
                      </c:pt>
                      <c:pt idx="2498">
                        <c:v>1694.78</c:v>
                      </c:pt>
                      <c:pt idx="2499">
                        <c:v>1686.58</c:v>
                      </c:pt>
                      <c:pt idx="2500">
                        <c:v>1670.68</c:v>
                      </c:pt>
                      <c:pt idx="2501">
                        <c:v>1664.37</c:v>
                      </c:pt>
                      <c:pt idx="2502">
                        <c:v>1663.88</c:v>
                      </c:pt>
                      <c:pt idx="2503">
                        <c:v>1637.83</c:v>
                      </c:pt>
                      <c:pt idx="2504">
                        <c:v>1632.28</c:v>
                      </c:pt>
                      <c:pt idx="2505">
                        <c:v>1646.69</c:v>
                      </c:pt>
                      <c:pt idx="2506">
                        <c:v>1668.73</c:v>
                      </c:pt>
                      <c:pt idx="2507">
                        <c:v>1655.22</c:v>
                      </c:pt>
                      <c:pt idx="2508">
                        <c:v>1633.75</c:v>
                      </c:pt>
                      <c:pt idx="2509">
                        <c:v>1638.91</c:v>
                      </c:pt>
                      <c:pt idx="2510">
                        <c:v>1650.17</c:v>
                      </c:pt>
                      <c:pt idx="2511">
                        <c:v>1671.51</c:v>
                      </c:pt>
                      <c:pt idx="2512">
                        <c:v>1674</c:v>
                      </c:pt>
                      <c:pt idx="2513">
                        <c:v>1670.39</c:v>
                      </c:pt>
                      <c:pt idx="2514">
                        <c:v>1685.62</c:v>
                      </c:pt>
                      <c:pt idx="2515">
                        <c:v>1676.43</c:v>
                      </c:pt>
                      <c:pt idx="2516">
                        <c:v>1662.79</c:v>
                      </c:pt>
                      <c:pt idx="2517">
                        <c:v>1630.89</c:v>
                      </c:pt>
                      <c:pt idx="2518">
                        <c:v>1630.64</c:v>
                      </c:pt>
                      <c:pt idx="2519">
                        <c:v>1610.17</c:v>
                      </c:pt>
                      <c:pt idx="2520">
                        <c:v>1576.32</c:v>
                      </c:pt>
                      <c:pt idx="2521">
                        <c:v>1561.47</c:v>
                      </c:pt>
                      <c:pt idx="2522">
                        <c:v>1557.59</c:v>
                      </c:pt>
                      <c:pt idx="2523">
                        <c:v>1561.68</c:v>
                      </c:pt>
                      <c:pt idx="2524">
                        <c:v>1544.28</c:v>
                      </c:pt>
                      <c:pt idx="2525">
                        <c:v>1549.06</c:v>
                      </c:pt>
                      <c:pt idx="2526">
                        <c:v>1521</c:v>
                      </c:pt>
                      <c:pt idx="2527">
                        <c:v>1520.49</c:v>
                      </c:pt>
                      <c:pt idx="2528">
                        <c:v>1491.73</c:v>
                      </c:pt>
                      <c:pt idx="2529">
                        <c:v>1497.87</c:v>
                      </c:pt>
                      <c:pt idx="2530">
                        <c:v>1536.79</c:v>
                      </c:pt>
                      <c:pt idx="2531">
                        <c:v>1521.15</c:v>
                      </c:pt>
                      <c:pt idx="2532">
                        <c:v>1535.76</c:v>
                      </c:pt>
                      <c:pt idx="2533">
                        <c:v>1531.38</c:v>
                      </c:pt>
                      <c:pt idx="2534">
                        <c:v>1532.68</c:v>
                      </c:pt>
                      <c:pt idx="2535">
                        <c:v>1562.18</c:v>
                      </c:pt>
                      <c:pt idx="2536">
                        <c:v>1566.56</c:v>
                      </c:pt>
                      <c:pt idx="2537">
                        <c:v>1538.92</c:v>
                      </c:pt>
                      <c:pt idx="2538">
                        <c:v>1540.87</c:v>
                      </c:pt>
                      <c:pt idx="2539">
                        <c:v>1548.86</c:v>
                      </c:pt>
                      <c:pt idx="2540">
                        <c:v>1523.87</c:v>
                      </c:pt>
                      <c:pt idx="2541">
                        <c:v>1498.54</c:v>
                      </c:pt>
                      <c:pt idx="2542">
                        <c:v>1488.54</c:v>
                      </c:pt>
                      <c:pt idx="2543">
                        <c:v>1486.76</c:v>
                      </c:pt>
                      <c:pt idx="2544">
                        <c:v>1468.9</c:v>
                      </c:pt>
                      <c:pt idx="2545">
                        <c:v>1486.45</c:v>
                      </c:pt>
                      <c:pt idx="2546">
                        <c:v>1519.94</c:v>
                      </c:pt>
                      <c:pt idx="2547">
                        <c:v>1544.32</c:v>
                      </c:pt>
                      <c:pt idx="2548">
                        <c:v>1543.51</c:v>
                      </c:pt>
                      <c:pt idx="2549">
                        <c:v>1538.17</c:v>
                      </c:pt>
                      <c:pt idx="2550">
                        <c:v>1558.02</c:v>
                      </c:pt>
                      <c:pt idx="2551">
                        <c:v>1540.7</c:v>
                      </c:pt>
                      <c:pt idx="2552">
                        <c:v>1534.69</c:v>
                      </c:pt>
                      <c:pt idx="2553">
                        <c:v>1553.9</c:v>
                      </c:pt>
                      <c:pt idx="2554">
                        <c:v>1554.47</c:v>
                      </c:pt>
                      <c:pt idx="2555">
                        <c:v>1547.17</c:v>
                      </c:pt>
                      <c:pt idx="2556">
                        <c:v>1575.31</c:v>
                      </c:pt>
                      <c:pt idx="2557">
                        <c:v>1588.08</c:v>
                      </c:pt>
                      <c:pt idx="2558">
                        <c:v>1598.26</c:v>
                      </c:pt>
                      <c:pt idx="2559">
                        <c:v>1608.04</c:v>
                      </c:pt>
                      <c:pt idx="2560">
                        <c:v>1607.63</c:v>
                      </c:pt>
                      <c:pt idx="2561">
                        <c:v>1593.66</c:v>
                      </c:pt>
                      <c:pt idx="2562">
                        <c:v>1598.47</c:v>
                      </c:pt>
                      <c:pt idx="2563">
                        <c:v>1597.09</c:v>
                      </c:pt>
                      <c:pt idx="2564">
                        <c:v>1626.17</c:v>
                      </c:pt>
                      <c:pt idx="2565">
                        <c:v>1627.5</c:v>
                      </c:pt>
                      <c:pt idx="2566">
                        <c:v>1619.16</c:v>
                      </c:pt>
                      <c:pt idx="2567">
                        <c:v>1621.47</c:v>
                      </c:pt>
                      <c:pt idx="2568">
                        <c:v>1643</c:v>
                      </c:pt>
                      <c:pt idx="2569">
                        <c:v>1645.57</c:v>
                      </c:pt>
                      <c:pt idx="2570">
                        <c:v>1643.68</c:v>
                      </c:pt>
                      <c:pt idx="2571">
                        <c:v>1643.58</c:v>
                      </c:pt>
                      <c:pt idx="2572">
                        <c:v>1631.27</c:v>
                      </c:pt>
                      <c:pt idx="2573">
                        <c:v>1622.21</c:v>
                      </c:pt>
                      <c:pt idx="2574">
                        <c:v>1627.63</c:v>
                      </c:pt>
                      <c:pt idx="2575">
                        <c:v>1635.87</c:v>
                      </c:pt>
                      <c:pt idx="2576">
                        <c:v>1652.89</c:v>
                      </c:pt>
                      <c:pt idx="2577">
                        <c:v>1648.12</c:v>
                      </c:pt>
                      <c:pt idx="2578">
                        <c:v>1640.14</c:v>
                      </c:pt>
                      <c:pt idx="2579">
                        <c:v>1640.75</c:v>
                      </c:pt>
                      <c:pt idx="2580">
                        <c:v>1618.53</c:v>
                      </c:pt>
                      <c:pt idx="2581">
                        <c:v>1633.41</c:v>
                      </c:pt>
                      <c:pt idx="2582">
                        <c:v>1621.66</c:v>
                      </c:pt>
                      <c:pt idx="2583">
                        <c:v>1632.2</c:v>
                      </c:pt>
                      <c:pt idx="2584">
                        <c:v>1632.14</c:v>
                      </c:pt>
                      <c:pt idx="2585">
                        <c:v>1644.22</c:v>
                      </c:pt>
                      <c:pt idx="2586">
                        <c:v>1666.17</c:v>
                      </c:pt>
                      <c:pt idx="2587">
                        <c:v>1671.96</c:v>
                      </c:pt>
                      <c:pt idx="2588">
                        <c:v>1670.47</c:v>
                      </c:pt>
                      <c:pt idx="2589">
                        <c:v>1675.32</c:v>
                      </c:pt>
                      <c:pt idx="2590">
                        <c:v>1692.91</c:v>
                      </c:pt>
                      <c:pt idx="2591">
                        <c:v>1695.05</c:v>
                      </c:pt>
                      <c:pt idx="2592">
                        <c:v>1690.45</c:v>
                      </c:pt>
                      <c:pt idx="2593">
                        <c:v>1686.17</c:v>
                      </c:pt>
                      <c:pt idx="2594">
                        <c:v>1682.68</c:v>
                      </c:pt>
                      <c:pt idx="2595">
                        <c:v>1685.65</c:v>
                      </c:pt>
                      <c:pt idx="2596">
                        <c:v>1685.95</c:v>
                      </c:pt>
                      <c:pt idx="2597">
                        <c:v>1677.34</c:v>
                      </c:pt>
                      <c:pt idx="2598">
                        <c:v>1670.8</c:v>
                      </c:pt>
                      <c:pt idx="2599">
                        <c:v>1675.64</c:v>
                      </c:pt>
                      <c:pt idx="2600">
                        <c:v>1658.64</c:v>
                      </c:pt>
                      <c:pt idx="2601">
                        <c:v>1644.01</c:v>
                      </c:pt>
                      <c:pt idx="2602">
                        <c:v>1641.16</c:v>
                      </c:pt>
                      <c:pt idx="2603">
                        <c:v>1643.19</c:v>
                      </c:pt>
                      <c:pt idx="2604">
                        <c:v>1642.89</c:v>
                      </c:pt>
                      <c:pt idx="2605">
                        <c:v>1662.31</c:v>
                      </c:pt>
                      <c:pt idx="2606">
                        <c:v>1653.38</c:v>
                      </c:pt>
                      <c:pt idx="2607">
                        <c:v>1649.91</c:v>
                      </c:pt>
                      <c:pt idx="2608">
                        <c:v>1635.92</c:v>
                      </c:pt>
                      <c:pt idx="2609">
                        <c:v>1648.49</c:v>
                      </c:pt>
                      <c:pt idx="2610">
                        <c:v>1641.63</c:v>
                      </c:pt>
                      <c:pt idx="2611">
                        <c:v>1641.15</c:v>
                      </c:pt>
                      <c:pt idx="2612">
                        <c:v>1627.61</c:v>
                      </c:pt>
                      <c:pt idx="2613">
                        <c:v>1639.85</c:v>
                      </c:pt>
                      <c:pt idx="2614">
                        <c:v>1635.62</c:v>
                      </c:pt>
                      <c:pt idx="2615">
                        <c:v>1654.36</c:v>
                      </c:pt>
                      <c:pt idx="2616">
                        <c:v>1668.87</c:v>
                      </c:pt>
                      <c:pt idx="2617">
                        <c:v>1672.12</c:v>
                      </c:pt>
                      <c:pt idx="2618">
                        <c:v>1676.07</c:v>
                      </c:pt>
                      <c:pt idx="2619">
                        <c:v>1674.61</c:v>
                      </c:pt>
                      <c:pt idx="2620">
                        <c:v>1672.86</c:v>
                      </c:pt>
                      <c:pt idx="2621">
                        <c:v>1673.77</c:v>
                      </c:pt>
                      <c:pt idx="2622">
                        <c:v>1678.58</c:v>
                      </c:pt>
                      <c:pt idx="2623">
                        <c:v>1686.39</c:v>
                      </c:pt>
                      <c:pt idx="2624">
                        <c:v>1694.29</c:v>
                      </c:pt>
                      <c:pt idx="2625">
                        <c:v>1699.29</c:v>
                      </c:pt>
                      <c:pt idx="2626">
                        <c:v>1688.66</c:v>
                      </c:pt>
                      <c:pt idx="2627">
                        <c:v>1665.22</c:v>
                      </c:pt>
                      <c:pt idx="2628">
                        <c:v>1645.64</c:v>
                      </c:pt>
                      <c:pt idx="2629">
                        <c:v>1630.45</c:v>
                      </c:pt>
                      <c:pt idx="2630">
                        <c:v>1633.8</c:v>
                      </c:pt>
                      <c:pt idx="2631">
                        <c:v>1628.13</c:v>
                      </c:pt>
                      <c:pt idx="2632">
                        <c:v>1635.78</c:v>
                      </c:pt>
                      <c:pt idx="2633">
                        <c:v>1664.14</c:v>
                      </c:pt>
                      <c:pt idx="2634">
                        <c:v>1668.78</c:v>
                      </c:pt>
                      <c:pt idx="2635">
                        <c:v>1667.91</c:v>
                      </c:pt>
                      <c:pt idx="2636">
                        <c:v>1691.76</c:v>
                      </c:pt>
                      <c:pt idx="2637">
                        <c:v>1608.79</c:v>
                      </c:pt>
                      <c:pt idx="2638">
                        <c:v>1571.76</c:v>
                      </c:pt>
                      <c:pt idx="2639">
                        <c:v>1599.12</c:v>
                      </c:pt>
                      <c:pt idx="2640">
                        <c:v>1634.41</c:v>
                      </c:pt>
                      <c:pt idx="2641">
                        <c:v>1653.23</c:v>
                      </c:pt>
                      <c:pt idx="2642">
                        <c:v>1660.26</c:v>
                      </c:pt>
                      <c:pt idx="2643">
                        <c:v>1645.54</c:v>
                      </c:pt>
                      <c:pt idx="2644">
                        <c:v>1640.74</c:v>
                      </c:pt>
                      <c:pt idx="2645">
                        <c:v>1643.93</c:v>
                      </c:pt>
                      <c:pt idx="2646">
                        <c:v>1662.32</c:v>
                      </c:pt>
                      <c:pt idx="2647">
                        <c:v>1676.15</c:v>
                      </c:pt>
                      <c:pt idx="2648">
                        <c:v>1690.69</c:v>
                      </c:pt>
                      <c:pt idx="2649">
                        <c:v>1694.38</c:v>
                      </c:pt>
                      <c:pt idx="2650">
                        <c:v>1703.22</c:v>
                      </c:pt>
                      <c:pt idx="2651">
                        <c:v>1700.57</c:v>
                      </c:pt>
                      <c:pt idx="2652">
                        <c:v>1703.93</c:v>
                      </c:pt>
                      <c:pt idx="2653">
                        <c:v>1698.72</c:v>
                      </c:pt>
                      <c:pt idx="2654">
                        <c:v>1707.32</c:v>
                      </c:pt>
                      <c:pt idx="2655">
                        <c:v>1705.4</c:v>
                      </c:pt>
                      <c:pt idx="2656">
                        <c:v>1706.97</c:v>
                      </c:pt>
                      <c:pt idx="2657">
                        <c:v>1703.94</c:v>
                      </c:pt>
                      <c:pt idx="2658">
                        <c:v>1705.99</c:v>
                      </c:pt>
                      <c:pt idx="2659">
                        <c:v>1706.35</c:v>
                      </c:pt>
                      <c:pt idx="2660">
                        <c:v>1707.59</c:v>
                      </c:pt>
                      <c:pt idx="2661">
                        <c:v>1721.79</c:v>
                      </c:pt>
                      <c:pt idx="2662">
                        <c:v>1717.67</c:v>
                      </c:pt>
                      <c:pt idx="2663">
                        <c:v>1706.52</c:v>
                      </c:pt>
                      <c:pt idx="2664">
                        <c:v>1703.43</c:v>
                      </c:pt>
                      <c:pt idx="2665">
                        <c:v>1707.69</c:v>
                      </c:pt>
                      <c:pt idx="2666">
                        <c:v>1716.65</c:v>
                      </c:pt>
                      <c:pt idx="2667">
                        <c:v>1719.91</c:v>
                      </c:pt>
                      <c:pt idx="2668">
                        <c:v>1728.52</c:v>
                      </c:pt>
                      <c:pt idx="2669">
                        <c:v>1727.49</c:v>
                      </c:pt>
                      <c:pt idx="2670">
                        <c:v>1735.8</c:v>
                      </c:pt>
                      <c:pt idx="2671">
                        <c:v>1736.1</c:v>
                      </c:pt>
                      <c:pt idx="2672">
                        <c:v>1739.43</c:v>
                      </c:pt>
                      <c:pt idx="2673">
                        <c:v>1730.94</c:v>
                      </c:pt>
                      <c:pt idx="2674">
                        <c:v>1731.64</c:v>
                      </c:pt>
                      <c:pt idx="2675">
                        <c:v>1736.83</c:v>
                      </c:pt>
                      <c:pt idx="2676">
                        <c:v>1731.85</c:v>
                      </c:pt>
                      <c:pt idx="2677">
                        <c:v>1732.61</c:v>
                      </c:pt>
                      <c:pt idx="2678">
                        <c:v>1738.55</c:v>
                      </c:pt>
                      <c:pt idx="2679">
                        <c:v>1731.17</c:v>
                      </c:pt>
                      <c:pt idx="2680">
                        <c:v>1727.3</c:v>
                      </c:pt>
                      <c:pt idx="2681">
                        <c:v>1726.08</c:v>
                      </c:pt>
                      <c:pt idx="2682">
                        <c:v>1725.57</c:v>
                      </c:pt>
                      <c:pt idx="2683">
                        <c:v>1723.65</c:v>
                      </c:pt>
                      <c:pt idx="2684">
                        <c:v>1719.52</c:v>
                      </c:pt>
                      <c:pt idx="2685">
                        <c:v>1723.55</c:v>
                      </c:pt>
                      <c:pt idx="2686">
                        <c:v>1734.6</c:v>
                      </c:pt>
                      <c:pt idx="2687">
                        <c:v>1745.89</c:v>
                      </c:pt>
                      <c:pt idx="2688">
                        <c:v>1747.47</c:v>
                      </c:pt>
                      <c:pt idx="2689">
                        <c:v>1744.44</c:v>
                      </c:pt>
                      <c:pt idx="2690">
                        <c:v>1707.94</c:v>
                      </c:pt>
                      <c:pt idx="2691">
                        <c:v>1715.76</c:v>
                      </c:pt>
                      <c:pt idx="2692">
                        <c:v>1694.83</c:v>
                      </c:pt>
                      <c:pt idx="2693">
                        <c:v>1692.53</c:v>
                      </c:pt>
                      <c:pt idx="2694">
                        <c:v>1704.84</c:v>
                      </c:pt>
                      <c:pt idx="2695">
                        <c:v>1696.31</c:v>
                      </c:pt>
                      <c:pt idx="2696">
                        <c:v>1703.08</c:v>
                      </c:pt>
                      <c:pt idx="2697">
                        <c:v>1703.23</c:v>
                      </c:pt>
                      <c:pt idx="2698">
                        <c:v>1721.69</c:v>
                      </c:pt>
                      <c:pt idx="2699">
                        <c:v>1740.55</c:v>
                      </c:pt>
                      <c:pt idx="2700">
                        <c:v>1729.7</c:v>
                      </c:pt>
                      <c:pt idx="2701">
                        <c:v>1714.85</c:v>
                      </c:pt>
                      <c:pt idx="2702">
                        <c:v>1719.88</c:v>
                      </c:pt>
                      <c:pt idx="2703">
                        <c:v>1725.63</c:v>
                      </c:pt>
                      <c:pt idx="2704">
                        <c:v>1719.77</c:v>
                      </c:pt>
                      <c:pt idx="2705">
                        <c:v>1725.67</c:v>
                      </c:pt>
                      <c:pt idx="2706">
                        <c:v>1722.82</c:v>
                      </c:pt>
                      <c:pt idx="2707">
                        <c:v>1717.82</c:v>
                      </c:pt>
                      <c:pt idx="2708">
                        <c:v>1721.14</c:v>
                      </c:pt>
                      <c:pt idx="2709">
                        <c:v>1718.4</c:v>
                      </c:pt>
                      <c:pt idx="2710">
                        <c:v>1712.4</c:v>
                      </c:pt>
                      <c:pt idx="2711">
                        <c:v>1719.29</c:v>
                      </c:pt>
                      <c:pt idx="2712">
                        <c:v>1700.33</c:v>
                      </c:pt>
                      <c:pt idx="2713">
                        <c:v>1695.54</c:v>
                      </c:pt>
                      <c:pt idx="2714">
                        <c:v>1689.62</c:v>
                      </c:pt>
                      <c:pt idx="2715">
                        <c:v>1693.71</c:v>
                      </c:pt>
                      <c:pt idx="2716">
                        <c:v>1687.84</c:v>
                      </c:pt>
                      <c:pt idx="2717">
                        <c:v>1701.1</c:v>
                      </c:pt>
                      <c:pt idx="2718">
                        <c:v>1706.74</c:v>
                      </c:pt>
                      <c:pt idx="2719">
                        <c:v>1704.04</c:v>
                      </c:pt>
                      <c:pt idx="2720">
                        <c:v>1701.16</c:v>
                      </c:pt>
                      <c:pt idx="2721">
                        <c:v>1706.24</c:v>
                      </c:pt>
                      <c:pt idx="2722">
                        <c:v>1701.2</c:v>
                      </c:pt>
                      <c:pt idx="2723">
                        <c:v>1699.92</c:v>
                      </c:pt>
                      <c:pt idx="2724">
                        <c:v>1694.66</c:v>
                      </c:pt>
                      <c:pt idx="2725">
                        <c:v>1690.96</c:v>
                      </c:pt>
                      <c:pt idx="2726">
                        <c:v>1690.92</c:v>
                      </c:pt>
                      <c:pt idx="2727">
                        <c:v>1683.96</c:v>
                      </c:pt>
                      <c:pt idx="2728">
                        <c:v>1672.83</c:v>
                      </c:pt>
                      <c:pt idx="2729">
                        <c:v>1667.03</c:v>
                      </c:pt>
                      <c:pt idx="2730">
                        <c:v>1660.12</c:v>
                      </c:pt>
                      <c:pt idx="2731">
                        <c:v>1685.62</c:v>
                      </c:pt>
                      <c:pt idx="2732">
                        <c:v>1691.74</c:v>
                      </c:pt>
                      <c:pt idx="2733">
                        <c:v>1696.46</c:v>
                      </c:pt>
                      <c:pt idx="2734">
                        <c:v>1701.29</c:v>
                      </c:pt>
                      <c:pt idx="2735">
                        <c:v>1696.99</c:v>
                      </c:pt>
                      <c:pt idx="2736">
                        <c:v>1692.31</c:v>
                      </c:pt>
                      <c:pt idx="2737">
                        <c:v>1701.82</c:v>
                      </c:pt>
                      <c:pt idx="2738">
                        <c:v>1698.41</c:v>
                      </c:pt>
                      <c:pt idx="2739">
                        <c:v>1706.98</c:v>
                      </c:pt>
                      <c:pt idx="2740">
                        <c:v>1697.35</c:v>
                      </c:pt>
                      <c:pt idx="2741">
                        <c:v>1710.49</c:v>
                      </c:pt>
                      <c:pt idx="2742">
                        <c:v>1713.07</c:v>
                      </c:pt>
                      <c:pt idx="2743">
                        <c:v>1709.71</c:v>
                      </c:pt>
                      <c:pt idx="2744">
                        <c:v>1720.84</c:v>
                      </c:pt>
                      <c:pt idx="2745">
                        <c:v>1712.98</c:v>
                      </c:pt>
                      <c:pt idx="2746">
                        <c:v>1715.42</c:v>
                      </c:pt>
                      <c:pt idx="2747">
                        <c:v>1712.09</c:v>
                      </c:pt>
                      <c:pt idx="2748">
                        <c:v>1708.64</c:v>
                      </c:pt>
                      <c:pt idx="2749">
                        <c:v>1708.94</c:v>
                      </c:pt>
                      <c:pt idx="2750">
                        <c:v>1718.1</c:v>
                      </c:pt>
                      <c:pt idx="2751">
                        <c:v>1727.82</c:v>
                      </c:pt>
                      <c:pt idx="2752">
                        <c:v>1749.31</c:v>
                      </c:pt>
                      <c:pt idx="2753">
                        <c:v>1752.94</c:v>
                      </c:pt>
                      <c:pt idx="2754">
                        <c:v>1760.12</c:v>
                      </c:pt>
                      <c:pt idx="2755">
                        <c:v>1760.25</c:v>
                      </c:pt>
                      <c:pt idx="2756">
                        <c:v>1774.01</c:v>
                      </c:pt>
                      <c:pt idx="2757">
                        <c:v>1763.72</c:v>
                      </c:pt>
                      <c:pt idx="2758">
                        <c:v>1754.51</c:v>
                      </c:pt>
                      <c:pt idx="2759">
                        <c:v>1754.74</c:v>
                      </c:pt>
                      <c:pt idx="2760">
                        <c:v>1758.82</c:v>
                      </c:pt>
                      <c:pt idx="2761">
                        <c:v>1761.43</c:v>
                      </c:pt>
                      <c:pt idx="2762">
                        <c:v>1760.09</c:v>
                      </c:pt>
                      <c:pt idx="2763">
                        <c:v>1757.83</c:v>
                      </c:pt>
                      <c:pt idx="2764">
                        <c:v>1759.15</c:v>
                      </c:pt>
                      <c:pt idx="2765">
                        <c:v>1760.56</c:v>
                      </c:pt>
                      <c:pt idx="2766">
                        <c:v>1750.48</c:v>
                      </c:pt>
                      <c:pt idx="2767">
                        <c:v>1752.96</c:v>
                      </c:pt>
                      <c:pt idx="2768">
                        <c:v>1751.22</c:v>
                      </c:pt>
                      <c:pt idx="2769">
                        <c:v>1757.99</c:v>
                      </c:pt>
                      <c:pt idx="2770">
                        <c:v>1773.96</c:v>
                      </c:pt>
                      <c:pt idx="2771">
                        <c:v>1782.46</c:v>
                      </c:pt>
                      <c:pt idx="2772">
                        <c:v>1783.1</c:v>
                      </c:pt>
                      <c:pt idx="2773">
                        <c:v>1776.94</c:v>
                      </c:pt>
                      <c:pt idx="2774">
                        <c:v>1779.62</c:v>
                      </c:pt>
                      <c:pt idx="2775">
                        <c:v>1778.17</c:v>
                      </c:pt>
                      <c:pt idx="2776">
                        <c:v>1783.44</c:v>
                      </c:pt>
                      <c:pt idx="2777">
                        <c:v>1788.23</c:v>
                      </c:pt>
                      <c:pt idx="2778">
                        <c:v>1782.86</c:v>
                      </c:pt>
                      <c:pt idx="2779">
                        <c:v>1785.69</c:v>
                      </c:pt>
                      <c:pt idx="2780">
                        <c:v>1776.02</c:v>
                      </c:pt>
                      <c:pt idx="2781">
                        <c:v>1782.71</c:v>
                      </c:pt>
                      <c:pt idx="2782">
                        <c:v>1781.43</c:v>
                      </c:pt>
                      <c:pt idx="2783">
                        <c:v>1790.57</c:v>
                      </c:pt>
                      <c:pt idx="2784">
                        <c:v>1805.81</c:v>
                      </c:pt>
                      <c:pt idx="2785">
                        <c:v>1803.75</c:v>
                      </c:pt>
                      <c:pt idx="2786">
                        <c:v>1803.39</c:v>
                      </c:pt>
                      <c:pt idx="2787">
                        <c:v>1792.06</c:v>
                      </c:pt>
                      <c:pt idx="2788">
                        <c:v>1792.4</c:v>
                      </c:pt>
                      <c:pt idx="2789">
                        <c:v>1793.39</c:v>
                      </c:pt>
                      <c:pt idx="2790">
                        <c:v>1795.11</c:v>
                      </c:pt>
                      <c:pt idx="2791">
                        <c:v>1805.51</c:v>
                      </c:pt>
                      <c:pt idx="2792">
                        <c:v>1798.21</c:v>
                      </c:pt>
                      <c:pt idx="2793">
                        <c:v>1797.29</c:v>
                      </c:pt>
                      <c:pt idx="2794">
                        <c:v>1802.26</c:v>
                      </c:pt>
                      <c:pt idx="2795">
                        <c:v>1807.54</c:v>
                      </c:pt>
                      <c:pt idx="2796">
                        <c:v>1814.71</c:v>
                      </c:pt>
                      <c:pt idx="2797">
                        <c:v>1823.34</c:v>
                      </c:pt>
                      <c:pt idx="2798">
                        <c:v>1823.63</c:v>
                      </c:pt>
                      <c:pt idx="2799">
                        <c:v>1833.55</c:v>
                      </c:pt>
                      <c:pt idx="2800">
                        <c:v>1836.56</c:v>
                      </c:pt>
                      <c:pt idx="2801">
                        <c:v>1836.5</c:v>
                      </c:pt>
                      <c:pt idx="2802">
                        <c:v>1843.05</c:v>
                      </c:pt>
                      <c:pt idx="2803">
                        <c:v>1842.37</c:v>
                      </c:pt>
                      <c:pt idx="2804">
                        <c:v>1845.35</c:v>
                      </c:pt>
                      <c:pt idx="2805">
                        <c:v>1840.8</c:v>
                      </c:pt>
                      <c:pt idx="2806">
                        <c:v>1841.57</c:v>
                      </c:pt>
                      <c:pt idx="2807">
                        <c:v>1838.7</c:v>
                      </c:pt>
                      <c:pt idx="2808">
                        <c:v>1856.34</c:v>
                      </c:pt>
                      <c:pt idx="2809">
                        <c:v>1848.84</c:v>
                      </c:pt>
                      <c:pt idx="2810">
                        <c:v>1848.98</c:v>
                      </c:pt>
                      <c:pt idx="2811">
                        <c:v>1845.7</c:v>
                      </c:pt>
                      <c:pt idx="2812">
                        <c:v>1840.57</c:v>
                      </c:pt>
                      <c:pt idx="2813">
                        <c:v>1834.72</c:v>
                      </c:pt>
                      <c:pt idx="2814">
                        <c:v>1835.9</c:v>
                      </c:pt>
                      <c:pt idx="2815">
                        <c:v>1845.88</c:v>
                      </c:pt>
                      <c:pt idx="2816">
                        <c:v>1850.02</c:v>
                      </c:pt>
                      <c:pt idx="2817">
                        <c:v>1842.98</c:v>
                      </c:pt>
                      <c:pt idx="2818">
                        <c:v>1854.15</c:v>
                      </c:pt>
                      <c:pt idx="2819">
                        <c:v>1864.1</c:v>
                      </c:pt>
                      <c:pt idx="2820">
                        <c:v>1863.08</c:v>
                      </c:pt>
                      <c:pt idx="2821">
                        <c:v>1860.53</c:v>
                      </c:pt>
                      <c:pt idx="2822">
                        <c:v>1846.39</c:v>
                      </c:pt>
                      <c:pt idx="2823">
                        <c:v>1842.63</c:v>
                      </c:pt>
                      <c:pt idx="2824">
                        <c:v>1844.97</c:v>
                      </c:pt>
                      <c:pt idx="2825">
                        <c:v>1845.81</c:v>
                      </c:pt>
                      <c:pt idx="2826">
                        <c:v>1845.15</c:v>
                      </c:pt>
                      <c:pt idx="2827">
                        <c:v>1858.88</c:v>
                      </c:pt>
                      <c:pt idx="2828">
                        <c:v>1856.76</c:v>
                      </c:pt>
                      <c:pt idx="2829">
                        <c:v>1859.95</c:v>
                      </c:pt>
                      <c:pt idx="2830">
                        <c:v>1853.69</c:v>
                      </c:pt>
                      <c:pt idx="2831">
                        <c:v>1848.97</c:v>
                      </c:pt>
                      <c:pt idx="2832">
                        <c:v>1850.02</c:v>
                      </c:pt>
                      <c:pt idx="2833">
                        <c:v>1845.95</c:v>
                      </c:pt>
                      <c:pt idx="2834">
                        <c:v>1846.59</c:v>
                      </c:pt>
                      <c:pt idx="2835">
                        <c:v>1845.46</c:v>
                      </c:pt>
                      <c:pt idx="2836">
                        <c:v>1846.78</c:v>
                      </c:pt>
                      <c:pt idx="2837">
                        <c:v>1847.88</c:v>
                      </c:pt>
                      <c:pt idx="2838">
                        <c:v>1842.98</c:v>
                      </c:pt>
                      <c:pt idx="2839">
                        <c:v>1833.12</c:v>
                      </c:pt>
                      <c:pt idx="2840">
                        <c:v>1846.13</c:v>
                      </c:pt>
                      <c:pt idx="2841">
                        <c:v>1837.34</c:v>
                      </c:pt>
                      <c:pt idx="2842">
                        <c:v>1835.04</c:v>
                      </c:pt>
                      <c:pt idx="2843">
                        <c:v>1846.65</c:v>
                      </c:pt>
                      <c:pt idx="2844">
                        <c:v>1842.06</c:v>
                      </c:pt>
                      <c:pt idx="2845">
                        <c:v>1871.65</c:v>
                      </c:pt>
                      <c:pt idx="2846">
                        <c:v>1882.04</c:v>
                      </c:pt>
                      <c:pt idx="2847">
                        <c:v>1882.44</c:v>
                      </c:pt>
                      <c:pt idx="2848">
                        <c:v>1881.14</c:v>
                      </c:pt>
                      <c:pt idx="2849">
                        <c:v>1878.28</c:v>
                      </c:pt>
                      <c:pt idx="2850">
                        <c:v>1882.49</c:v>
                      </c:pt>
                      <c:pt idx="2851">
                        <c:v>1886.15</c:v>
                      </c:pt>
                      <c:pt idx="2852">
                        <c:v>1883.13</c:v>
                      </c:pt>
                      <c:pt idx="2853">
                        <c:v>1886.48</c:v>
                      </c:pt>
                      <c:pt idx="2854">
                        <c:v>1896.75</c:v>
                      </c:pt>
                      <c:pt idx="2855">
                        <c:v>1897.32</c:v>
                      </c:pt>
                      <c:pt idx="2856">
                        <c:v>1893.41</c:v>
                      </c:pt>
                      <c:pt idx="2857">
                        <c:v>1895.93</c:v>
                      </c:pt>
                      <c:pt idx="2858">
                        <c:v>1891.21</c:v>
                      </c:pt>
                      <c:pt idx="2859">
                        <c:v>1892.97</c:v>
                      </c:pt>
                      <c:pt idx="2860">
                        <c:v>1901.64</c:v>
                      </c:pt>
                      <c:pt idx="2861">
                        <c:v>1906.23</c:v>
                      </c:pt>
                      <c:pt idx="2862">
                        <c:v>1882.62</c:v>
                      </c:pt>
                      <c:pt idx="2863">
                        <c:v>1880.96</c:v>
                      </c:pt>
                      <c:pt idx="2864">
                        <c:v>1894.77</c:v>
                      </c:pt>
                      <c:pt idx="2865">
                        <c:v>1904.92</c:v>
                      </c:pt>
                      <c:pt idx="2866">
                        <c:v>1906.69</c:v>
                      </c:pt>
                      <c:pt idx="2867">
                        <c:v>1907.81</c:v>
                      </c:pt>
                      <c:pt idx="2868">
                        <c:v>1914.59</c:v>
                      </c:pt>
                      <c:pt idx="2869">
                        <c:v>1912.21</c:v>
                      </c:pt>
                      <c:pt idx="2870">
                        <c:v>1909.9</c:v>
                      </c:pt>
                      <c:pt idx="2871">
                        <c:v>1911.74</c:v>
                      </c:pt>
                      <c:pt idx="2872">
                        <c:v>1923.1</c:v>
                      </c:pt>
                      <c:pt idx="2873">
                        <c:v>1935.21</c:v>
                      </c:pt>
                      <c:pt idx="2874">
                        <c:v>1931.73</c:v>
                      </c:pt>
                      <c:pt idx="2875">
                        <c:v>1926.05</c:v>
                      </c:pt>
                      <c:pt idx="2876">
                        <c:v>1927.06</c:v>
                      </c:pt>
                      <c:pt idx="2877">
                        <c:v>1924.2</c:v>
                      </c:pt>
                      <c:pt idx="2878">
                        <c:v>1922.79</c:v>
                      </c:pt>
                      <c:pt idx="2879">
                        <c:v>1918.7</c:v>
                      </c:pt>
                      <c:pt idx="2880">
                        <c:v>1928.74</c:v>
                      </c:pt>
                      <c:pt idx="2881">
                        <c:v>1930.52</c:v>
                      </c:pt>
                      <c:pt idx="2882">
                        <c:v>1916.52</c:v>
                      </c:pt>
                      <c:pt idx="2883">
                        <c:v>1923.24</c:v>
                      </c:pt>
                      <c:pt idx="2884">
                        <c:v>1936.52</c:v>
                      </c:pt>
                      <c:pt idx="2885">
                        <c:v>1922.54</c:v>
                      </c:pt>
                      <c:pt idx="2886">
                        <c:v>1920</c:v>
                      </c:pt>
                      <c:pt idx="2887">
                        <c:v>1921.54</c:v>
                      </c:pt>
                      <c:pt idx="2888">
                        <c:v>1925.01</c:v>
                      </c:pt>
                      <c:pt idx="2889">
                        <c:v>1927.49</c:v>
                      </c:pt>
                      <c:pt idx="2890">
                        <c:v>1917.57</c:v>
                      </c:pt>
                      <c:pt idx="2891">
                        <c:v>1931.73</c:v>
                      </c:pt>
                      <c:pt idx="2892">
                        <c:v>1919.59</c:v>
                      </c:pt>
                      <c:pt idx="2893">
                        <c:v>1916.43</c:v>
                      </c:pt>
                      <c:pt idx="2894">
                        <c:v>1920.58</c:v>
                      </c:pt>
                      <c:pt idx="2895">
                        <c:v>1920.33</c:v>
                      </c:pt>
                      <c:pt idx="2896">
                        <c:v>1909.01</c:v>
                      </c:pt>
                      <c:pt idx="2897">
                        <c:v>1913.18</c:v>
                      </c:pt>
                      <c:pt idx="2898">
                        <c:v>1917.11</c:v>
                      </c:pt>
                      <c:pt idx="2899">
                        <c:v>1915.67</c:v>
                      </c:pt>
                      <c:pt idx="2900">
                        <c:v>1932.86</c:v>
                      </c:pt>
                      <c:pt idx="2901">
                        <c:v>1936.94</c:v>
                      </c:pt>
                      <c:pt idx="2902">
                        <c:v>1948.07</c:v>
                      </c:pt>
                      <c:pt idx="2903">
                        <c:v>1948.58</c:v>
                      </c:pt>
                      <c:pt idx="2904">
                        <c:v>1949.66</c:v>
                      </c:pt>
                      <c:pt idx="2905">
                        <c:v>1958.56</c:v>
                      </c:pt>
                      <c:pt idx="2906">
                        <c:v>1963.31</c:v>
                      </c:pt>
                      <c:pt idx="2907">
                        <c:v>1958.77</c:v>
                      </c:pt>
                      <c:pt idx="2908">
                        <c:v>1954.84</c:v>
                      </c:pt>
                      <c:pt idx="2909">
                        <c:v>1960.59</c:v>
                      </c:pt>
                      <c:pt idx="2910">
                        <c:v>1961.9</c:v>
                      </c:pt>
                      <c:pt idx="2911">
                        <c:v>1963.54</c:v>
                      </c:pt>
                      <c:pt idx="2912">
                        <c:v>1960.32</c:v>
                      </c:pt>
                      <c:pt idx="2913">
                        <c:v>1961.1</c:v>
                      </c:pt>
                      <c:pt idx="2914">
                        <c:v>1970.39</c:v>
                      </c:pt>
                      <c:pt idx="2915">
                        <c:v>1970.29</c:v>
                      </c:pt>
                      <c:pt idx="2916">
                        <c:v>1968.72</c:v>
                      </c:pt>
                      <c:pt idx="2917">
                        <c:v>1967.77</c:v>
                      </c:pt>
                      <c:pt idx="2918">
                        <c:v>1971.76</c:v>
                      </c:pt>
                      <c:pt idx="2919">
                        <c:v>1966.81</c:v>
                      </c:pt>
                      <c:pt idx="2920">
                        <c:v>1961.88</c:v>
                      </c:pt>
                      <c:pt idx="2921">
                        <c:v>1940.28</c:v>
                      </c:pt>
                      <c:pt idx="2922">
                        <c:v>1937.73</c:v>
                      </c:pt>
                      <c:pt idx="2923">
                        <c:v>1952.58</c:v>
                      </c:pt>
                      <c:pt idx="2924">
                        <c:v>1949.23</c:v>
                      </c:pt>
                      <c:pt idx="2925">
                        <c:v>1954.04</c:v>
                      </c:pt>
                      <c:pt idx="2926">
                        <c:v>1936.32</c:v>
                      </c:pt>
                      <c:pt idx="2927">
                        <c:v>1930.4</c:v>
                      </c:pt>
                      <c:pt idx="2928">
                        <c:v>1932.22</c:v>
                      </c:pt>
                      <c:pt idx="2929">
                        <c:v>1945.18</c:v>
                      </c:pt>
                      <c:pt idx="2930">
                        <c:v>1942.15</c:v>
                      </c:pt>
                      <c:pt idx="2931">
                        <c:v>1939.65</c:v>
                      </c:pt>
                      <c:pt idx="2932">
                        <c:v>1944.56</c:v>
                      </c:pt>
                      <c:pt idx="2933">
                        <c:v>1946.28</c:v>
                      </c:pt>
                      <c:pt idx="2934">
                        <c:v>1945.05</c:v>
                      </c:pt>
                      <c:pt idx="2935">
                        <c:v>1947.53</c:v>
                      </c:pt>
                      <c:pt idx="2936">
                        <c:v>1959.74</c:v>
                      </c:pt>
                      <c:pt idx="2937">
                        <c:v>1965.79</c:v>
                      </c:pt>
                      <c:pt idx="2938">
                        <c:v>1954.64</c:v>
                      </c:pt>
                      <c:pt idx="2939">
                        <c:v>1959.15</c:v>
                      </c:pt>
                      <c:pt idx="2940">
                        <c:v>1964.57</c:v>
                      </c:pt>
                      <c:pt idx="2941">
                        <c:v>1964.52</c:v>
                      </c:pt>
                      <c:pt idx="2942">
                        <c:v>1981.97</c:v>
                      </c:pt>
                      <c:pt idx="2943">
                        <c:v>1988.28</c:v>
                      </c:pt>
                      <c:pt idx="2944">
                        <c:v>1986.74</c:v>
                      </c:pt>
                      <c:pt idx="2945">
                        <c:v>1983.42</c:v>
                      </c:pt>
                      <c:pt idx="2946">
                        <c:v>1987.72</c:v>
                      </c:pt>
                      <c:pt idx="2947">
                        <c:v>1990.58</c:v>
                      </c:pt>
                      <c:pt idx="2948">
                        <c:v>1996.09</c:v>
                      </c:pt>
                      <c:pt idx="2949">
                        <c:v>1998.69</c:v>
                      </c:pt>
                      <c:pt idx="2950">
                        <c:v>1990.33</c:v>
                      </c:pt>
                      <c:pt idx="2951">
                        <c:v>1994.58</c:v>
                      </c:pt>
                      <c:pt idx="2952">
                        <c:v>1989.08</c:v>
                      </c:pt>
                      <c:pt idx="2953">
                        <c:v>1983.25</c:v>
                      </c:pt>
                      <c:pt idx="2954">
                        <c:v>1988</c:v>
                      </c:pt>
                      <c:pt idx="2955">
                        <c:v>1992.36</c:v>
                      </c:pt>
                      <c:pt idx="2956">
                        <c:v>2000.55</c:v>
                      </c:pt>
                      <c:pt idx="2957">
                        <c:v>2004.67</c:v>
                      </c:pt>
                      <c:pt idx="2958">
                        <c:v>2009.63</c:v>
                      </c:pt>
                      <c:pt idx="2959">
                        <c:v>2010.95</c:v>
                      </c:pt>
                      <c:pt idx="2960">
                        <c:v>2016.15</c:v>
                      </c:pt>
                      <c:pt idx="2961">
                        <c:v>2014.02</c:v>
                      </c:pt>
                      <c:pt idx="2962">
                        <c:v>2013.12</c:v>
                      </c:pt>
                      <c:pt idx="2963">
                        <c:v>2021.55</c:v>
                      </c:pt>
                      <c:pt idx="2964">
                        <c:v>2024.54</c:v>
                      </c:pt>
                      <c:pt idx="2965">
                        <c:v>2023.64</c:v>
                      </c:pt>
                      <c:pt idx="2966">
                        <c:v>2028.01</c:v>
                      </c:pt>
                      <c:pt idx="2967">
                        <c:v>2029.89</c:v>
                      </c:pt>
                      <c:pt idx="2968">
                        <c:v>2027.36</c:v>
                      </c:pt>
                      <c:pt idx="2969">
                        <c:v>2030.44</c:v>
                      </c:pt>
                      <c:pt idx="2970">
                        <c:v>2033.29</c:v>
                      </c:pt>
                      <c:pt idx="2971">
                        <c:v>2035.58</c:v>
                      </c:pt>
                      <c:pt idx="2972">
                        <c:v>2030.06</c:v>
                      </c:pt>
                      <c:pt idx="2973">
                        <c:v>2031.38</c:v>
                      </c:pt>
                      <c:pt idx="2974">
                        <c:v>2023.48</c:v>
                      </c:pt>
                      <c:pt idx="2975">
                        <c:v>2025.69</c:v>
                      </c:pt>
                      <c:pt idx="2976">
                        <c:v>2034.6</c:v>
                      </c:pt>
                      <c:pt idx="2977">
                        <c:v>2034.59</c:v>
                      </c:pt>
                      <c:pt idx="2978">
                        <c:v>2036.8</c:v>
                      </c:pt>
                      <c:pt idx="2979">
                        <c:v>2041.17</c:v>
                      </c:pt>
                      <c:pt idx="2980">
                        <c:v>2043.24</c:v>
                      </c:pt>
                      <c:pt idx="2981">
                        <c:v>2045.47</c:v>
                      </c:pt>
                      <c:pt idx="2982">
                        <c:v>2046.8</c:v>
                      </c:pt>
                      <c:pt idx="2983">
                        <c:v>2046.78</c:v>
                      </c:pt>
                      <c:pt idx="2984">
                        <c:v>2050.6999999999998</c:v>
                      </c:pt>
                      <c:pt idx="2985">
                        <c:v>2042.36</c:v>
                      </c:pt>
                      <c:pt idx="2986">
                        <c:v>2040.25</c:v>
                      </c:pt>
                      <c:pt idx="2987">
                        <c:v>2035.71</c:v>
                      </c:pt>
                      <c:pt idx="2988">
                        <c:v>2031.88</c:v>
                      </c:pt>
                      <c:pt idx="2989">
                        <c:v>2021.03</c:v>
                      </c:pt>
                      <c:pt idx="2990">
                        <c:v>2035.81</c:v>
                      </c:pt>
                      <c:pt idx="2991">
                        <c:v>2033.18</c:v>
                      </c:pt>
                      <c:pt idx="2992">
                        <c:v>2035.73</c:v>
                      </c:pt>
                      <c:pt idx="2993">
                        <c:v>2047.15</c:v>
                      </c:pt>
                      <c:pt idx="2994">
                        <c:v>2050.06</c:v>
                      </c:pt>
                      <c:pt idx="2995">
                        <c:v>2059.54</c:v>
                      </c:pt>
                      <c:pt idx="2996">
                        <c:v>2055.77</c:v>
                      </c:pt>
                      <c:pt idx="2997">
                        <c:v>2066.5500000000002</c:v>
                      </c:pt>
                      <c:pt idx="2998">
                        <c:v>2066.2199999999998</c:v>
                      </c:pt>
                      <c:pt idx="2999">
                        <c:v>2077.36</c:v>
                      </c:pt>
                      <c:pt idx="3000">
                        <c:v>2069.37</c:v>
                      </c:pt>
                      <c:pt idx="3001">
                        <c:v>2069.9899999999998</c:v>
                      </c:pt>
                      <c:pt idx="3002">
                        <c:v>2063.64</c:v>
                      </c:pt>
                      <c:pt idx="3003">
                        <c:v>2058.2199999999998</c:v>
                      </c:pt>
                      <c:pt idx="3004">
                        <c:v>2063.58</c:v>
                      </c:pt>
                      <c:pt idx="3005">
                        <c:v>2073.46</c:v>
                      </c:pt>
                      <c:pt idx="3006">
                        <c:v>2081.2399999999998</c:v>
                      </c:pt>
                      <c:pt idx="3007">
                        <c:v>2083.4299999999998</c:v>
                      </c:pt>
                      <c:pt idx="3008">
                        <c:v>2084.37</c:v>
                      </c:pt>
                      <c:pt idx="3009">
                        <c:v>2077.5500000000002</c:v>
                      </c:pt>
                      <c:pt idx="3010">
                        <c:v>2085.54</c:v>
                      </c:pt>
                      <c:pt idx="3011">
                        <c:v>2104.02</c:v>
                      </c:pt>
                      <c:pt idx="3012">
                        <c:v>2096.34</c:v>
                      </c:pt>
                      <c:pt idx="3013">
                        <c:v>2095.44</c:v>
                      </c:pt>
                      <c:pt idx="3014">
                        <c:v>2100.7800000000002</c:v>
                      </c:pt>
                      <c:pt idx="3015">
                        <c:v>2099.59</c:v>
                      </c:pt>
                      <c:pt idx="3016">
                        <c:v>2099.31</c:v>
                      </c:pt>
                      <c:pt idx="3017">
                        <c:v>2103.19</c:v>
                      </c:pt>
                      <c:pt idx="3018">
                        <c:v>2106.89</c:v>
                      </c:pt>
                      <c:pt idx="3019">
                        <c:v>2103.4499999999998</c:v>
                      </c:pt>
                      <c:pt idx="3020">
                        <c:v>2116.04</c:v>
                      </c:pt>
                      <c:pt idx="3021">
                        <c:v>2125.65</c:v>
                      </c:pt>
                      <c:pt idx="3022">
                        <c:v>2142.75</c:v>
                      </c:pt>
                      <c:pt idx="3023">
                        <c:v>2156.6</c:v>
                      </c:pt>
                      <c:pt idx="3024">
                        <c:v>2157.96</c:v>
                      </c:pt>
                      <c:pt idx="3025">
                        <c:v>2161.7800000000002</c:v>
                      </c:pt>
                      <c:pt idx="3026">
                        <c:v>2162.29</c:v>
                      </c:pt>
                      <c:pt idx="3027">
                        <c:v>2171.7800000000002</c:v>
                      </c:pt>
                      <c:pt idx="3028">
                        <c:v>2185.31</c:v>
                      </c:pt>
                      <c:pt idx="3029">
                        <c:v>2188.39</c:v>
                      </c:pt>
                      <c:pt idx="3030">
                        <c:v>2199.9299999999998</c:v>
                      </c:pt>
                      <c:pt idx="3031">
                        <c:v>2196.73</c:v>
                      </c:pt>
                      <c:pt idx="3032">
                        <c:v>2207.4</c:v>
                      </c:pt>
                      <c:pt idx="3033">
                        <c:v>2221.0100000000002</c:v>
                      </c:pt>
                      <c:pt idx="3034">
                        <c:v>2230.0500000000002</c:v>
                      </c:pt>
                      <c:pt idx="3035">
                        <c:v>2232.3000000000002</c:v>
                      </c:pt>
                      <c:pt idx="3036">
                        <c:v>2234.38</c:v>
                      </c:pt>
                      <c:pt idx="3037">
                        <c:v>2248.9299999999998</c:v>
                      </c:pt>
                      <c:pt idx="3038">
                        <c:v>2234.2199999999998</c:v>
                      </c:pt>
                      <c:pt idx="3039">
                        <c:v>2214.11</c:v>
                      </c:pt>
                      <c:pt idx="3040">
                        <c:v>2213.2399999999998</c:v>
                      </c:pt>
                      <c:pt idx="3041">
                        <c:v>2212.5300000000002</c:v>
                      </c:pt>
                      <c:pt idx="3042">
                        <c:v>2171.54</c:v>
                      </c:pt>
                      <c:pt idx="3043">
                        <c:v>2103.64</c:v>
                      </c:pt>
                      <c:pt idx="3044">
                        <c:v>2098.85</c:v>
                      </c:pt>
                      <c:pt idx="3045">
                        <c:v>2101.0700000000002</c:v>
                      </c:pt>
                      <c:pt idx="3046">
                        <c:v>2045.01</c:v>
                      </c:pt>
                      <c:pt idx="3047">
                        <c:v>2050.9</c:v>
                      </c:pt>
                      <c:pt idx="3048">
                        <c:v>2075.91</c:v>
                      </c:pt>
                      <c:pt idx="3049">
                        <c:v>2080.6799999999998</c:v>
                      </c:pt>
                      <c:pt idx="3050">
                        <c:v>2105.86</c:v>
                      </c:pt>
                      <c:pt idx="3051">
                        <c:v>2130.94</c:v>
                      </c:pt>
                      <c:pt idx="3052">
                        <c:v>2137.91</c:v>
                      </c:pt>
                      <c:pt idx="3053">
                        <c:v>2126.2199999999998</c:v>
                      </c:pt>
                      <c:pt idx="3054">
                        <c:v>2118.36</c:v>
                      </c:pt>
                      <c:pt idx="3055">
                        <c:v>2117.17</c:v>
                      </c:pt>
                      <c:pt idx="3056">
                        <c:v>2140.91</c:v>
                      </c:pt>
                      <c:pt idx="3057">
                        <c:v>2159.67</c:v>
                      </c:pt>
                      <c:pt idx="3058">
                        <c:v>2140.5700000000002</c:v>
                      </c:pt>
                      <c:pt idx="3059">
                        <c:v>2117.9899999999998</c:v>
                      </c:pt>
                      <c:pt idx="3060">
                        <c:v>2089.98</c:v>
                      </c:pt>
                      <c:pt idx="3061">
                        <c:v>2089.84</c:v>
                      </c:pt>
                      <c:pt idx="3062">
                        <c:v>2106.58</c:v>
                      </c:pt>
                      <c:pt idx="3063">
                        <c:v>2117.77</c:v>
                      </c:pt>
                      <c:pt idx="3064">
                        <c:v>2115.98</c:v>
                      </c:pt>
                      <c:pt idx="3065">
                        <c:v>2125.2800000000002</c:v>
                      </c:pt>
                      <c:pt idx="3066">
                        <c:v>2149.3200000000002</c:v>
                      </c:pt>
                      <c:pt idx="3067">
                        <c:v>2154.2600000000002</c:v>
                      </c:pt>
                      <c:pt idx="3068">
                        <c:v>2144.6</c:v>
                      </c:pt>
                      <c:pt idx="3069">
                        <c:v>2134.5100000000002</c:v>
                      </c:pt>
                      <c:pt idx="3070">
                        <c:v>2133.35</c:v>
                      </c:pt>
                      <c:pt idx="3071">
                        <c:v>2134.0500000000002</c:v>
                      </c:pt>
                      <c:pt idx="3072">
                        <c:v>2110.4</c:v>
                      </c:pt>
                      <c:pt idx="3073">
                        <c:v>2110.91</c:v>
                      </c:pt>
                      <c:pt idx="3074">
                        <c:v>2109.1799999999998</c:v>
                      </c:pt>
                      <c:pt idx="3075">
                        <c:v>2072.94</c:v>
                      </c:pt>
                      <c:pt idx="3076">
                        <c:v>2036.55</c:v>
                      </c:pt>
                      <c:pt idx="3077">
                        <c:v>2069.13</c:v>
                      </c:pt>
                      <c:pt idx="3078">
                        <c:v>2055.5500000000002</c:v>
                      </c:pt>
                      <c:pt idx="3079">
                        <c:v>2047.75</c:v>
                      </c:pt>
                      <c:pt idx="3080">
                        <c:v>2065.5300000000002</c:v>
                      </c:pt>
                      <c:pt idx="3081">
                        <c:v>2038.54</c:v>
                      </c:pt>
                      <c:pt idx="3082">
                        <c:v>2048.8000000000002</c:v>
                      </c:pt>
                      <c:pt idx="3083">
                        <c:v>2061.31</c:v>
                      </c:pt>
                      <c:pt idx="3084">
                        <c:v>2080.69</c:v>
                      </c:pt>
                      <c:pt idx="3085">
                        <c:v>2052.7800000000002</c:v>
                      </c:pt>
                      <c:pt idx="3086">
                        <c:v>2061.19</c:v>
                      </c:pt>
                      <c:pt idx="3087">
                        <c:v>2090.11</c:v>
                      </c:pt>
                      <c:pt idx="3088">
                        <c:v>2082.5700000000002</c:v>
                      </c:pt>
                      <c:pt idx="3089">
                        <c:v>2090.89</c:v>
                      </c:pt>
                      <c:pt idx="3090">
                        <c:v>2088.98</c:v>
                      </c:pt>
                      <c:pt idx="3091">
                        <c:v>2099.8200000000002</c:v>
                      </c:pt>
                      <c:pt idx="3092">
                        <c:v>2116.4299999999998</c:v>
                      </c:pt>
                      <c:pt idx="3093">
                        <c:v>2123.77</c:v>
                      </c:pt>
                      <c:pt idx="3094">
                        <c:v>2115.9299999999998</c:v>
                      </c:pt>
                      <c:pt idx="3095">
                        <c:v>2099.73</c:v>
                      </c:pt>
                      <c:pt idx="3096">
                        <c:v>2097.2199999999998</c:v>
                      </c:pt>
                      <c:pt idx="3097">
                        <c:v>2081.52</c:v>
                      </c:pt>
                      <c:pt idx="3098">
                        <c:v>2076.7399999999998</c:v>
                      </c:pt>
                      <c:pt idx="3099">
                        <c:v>2092.44</c:v>
                      </c:pt>
                      <c:pt idx="3100">
                        <c:v>2096.0500000000002</c:v>
                      </c:pt>
                      <c:pt idx="3101">
                        <c:v>2086.5100000000002</c:v>
                      </c:pt>
                      <c:pt idx="3102">
                        <c:v>2083.77</c:v>
                      </c:pt>
                      <c:pt idx="3103">
                        <c:v>2076.69</c:v>
                      </c:pt>
                      <c:pt idx="3104">
                        <c:v>2071.37</c:v>
                      </c:pt>
                      <c:pt idx="3105">
                        <c:v>2089.44</c:v>
                      </c:pt>
                      <c:pt idx="3106">
                        <c:v>2096.86</c:v>
                      </c:pt>
                      <c:pt idx="3107">
                        <c:v>2095.0700000000002</c:v>
                      </c:pt>
                      <c:pt idx="3108">
                        <c:v>2109.84</c:v>
                      </c:pt>
                      <c:pt idx="3109">
                        <c:v>2123.5300000000002</c:v>
                      </c:pt>
                      <c:pt idx="3110">
                        <c:v>2131.96</c:v>
                      </c:pt>
                      <c:pt idx="3111">
                        <c:v>2136.09</c:v>
                      </c:pt>
                      <c:pt idx="3112">
                        <c:v>2119.98</c:v>
                      </c:pt>
                      <c:pt idx="3113">
                        <c:v>2122.9699999999998</c:v>
                      </c:pt>
                      <c:pt idx="3114">
                        <c:v>2125.56</c:v>
                      </c:pt>
                      <c:pt idx="3115">
                        <c:v>2120.8000000000002</c:v>
                      </c:pt>
                      <c:pt idx="3116">
                        <c:v>2130.7199999999998</c:v>
                      </c:pt>
                      <c:pt idx="3117">
                        <c:v>2128.7800000000002</c:v>
                      </c:pt>
                      <c:pt idx="3118">
                        <c:v>2122.9</c:v>
                      </c:pt>
                      <c:pt idx="3119">
                        <c:v>2117.73</c:v>
                      </c:pt>
                      <c:pt idx="3120">
                        <c:v>2110.8000000000002</c:v>
                      </c:pt>
                      <c:pt idx="3121">
                        <c:v>2083.27</c:v>
                      </c:pt>
                      <c:pt idx="3122">
                        <c:v>2100.42</c:v>
                      </c:pt>
                      <c:pt idx="3123">
                        <c:v>2092.92</c:v>
                      </c:pt>
                      <c:pt idx="3124">
                        <c:v>2109.19</c:v>
                      </c:pt>
                      <c:pt idx="3125">
                        <c:v>2121.86</c:v>
                      </c:pt>
                      <c:pt idx="3126">
                        <c:v>2119.36</c:v>
                      </c:pt>
                      <c:pt idx="3127">
                        <c:v>2136.7399999999998</c:v>
                      </c:pt>
                      <c:pt idx="3128">
                        <c:v>2137.5700000000002</c:v>
                      </c:pt>
                      <c:pt idx="3129">
                        <c:v>2137.7399999999998</c:v>
                      </c:pt>
                      <c:pt idx="3130">
                        <c:v>2144.1999999999998</c:v>
                      </c:pt>
                      <c:pt idx="3131">
                        <c:v>2145.36</c:v>
                      </c:pt>
                      <c:pt idx="3132">
                        <c:v>2140.1999999999998</c:v>
                      </c:pt>
                      <c:pt idx="3133">
                        <c:v>2142.02</c:v>
                      </c:pt>
                      <c:pt idx="3134">
                        <c:v>2134.15</c:v>
                      </c:pt>
                      <c:pt idx="3135">
                        <c:v>2125.79</c:v>
                      </c:pt>
                      <c:pt idx="3136">
                        <c:v>2111.44</c:v>
                      </c:pt>
                      <c:pt idx="3137">
                        <c:v>2117.7600000000002</c:v>
                      </c:pt>
                      <c:pt idx="3138">
                        <c:v>2105.9299999999998</c:v>
                      </c:pt>
                      <c:pt idx="3139">
                        <c:v>2114.9</c:v>
                      </c:pt>
                      <c:pt idx="3140">
                        <c:v>2085.59</c:v>
                      </c:pt>
                      <c:pt idx="3141">
                        <c:v>2088.41</c:v>
                      </c:pt>
                      <c:pt idx="3142">
                        <c:v>2076.3000000000002</c:v>
                      </c:pt>
                      <c:pt idx="3143">
                        <c:v>2079.62</c:v>
                      </c:pt>
                      <c:pt idx="3144">
                        <c:v>2089.3000000000002</c:v>
                      </c:pt>
                      <c:pt idx="3145">
                        <c:v>2082.08</c:v>
                      </c:pt>
                      <c:pt idx="3146">
                        <c:v>2082.0500000000002</c:v>
                      </c:pt>
                      <c:pt idx="3147">
                        <c:v>2096.19</c:v>
                      </c:pt>
                      <c:pt idx="3148">
                        <c:v>2113.7399999999998</c:v>
                      </c:pt>
                      <c:pt idx="3149">
                        <c:v>2131.14</c:v>
                      </c:pt>
                      <c:pt idx="3150">
                        <c:v>2135.87</c:v>
                      </c:pt>
                      <c:pt idx="3151">
                        <c:v>2117.3000000000002</c:v>
                      </c:pt>
                      <c:pt idx="3152">
                        <c:v>2130.86</c:v>
                      </c:pt>
                      <c:pt idx="3153">
                        <c:v>2134.6</c:v>
                      </c:pt>
                      <c:pt idx="3154">
                        <c:v>2132.79</c:v>
                      </c:pt>
                      <c:pt idx="3155">
                        <c:v>2138.15</c:v>
                      </c:pt>
                      <c:pt idx="3156">
                        <c:v>2142.2399999999998</c:v>
                      </c:pt>
                      <c:pt idx="3157">
                        <c:v>2134.84</c:v>
                      </c:pt>
                      <c:pt idx="3158">
                        <c:v>2139.17</c:v>
                      </c:pt>
                      <c:pt idx="3159">
                        <c:v>2139.44</c:v>
                      </c:pt>
                      <c:pt idx="3160">
                        <c:v>2151.08</c:v>
                      </c:pt>
                      <c:pt idx="3161">
                        <c:v>2161.7600000000002</c:v>
                      </c:pt>
                      <c:pt idx="3162">
                        <c:v>2161.9299999999998</c:v>
                      </c:pt>
                      <c:pt idx="3163">
                        <c:v>2156.11</c:v>
                      </c:pt>
                      <c:pt idx="3164">
                        <c:v>2148.25</c:v>
                      </c:pt>
                      <c:pt idx="3165">
                        <c:v>2153.1</c:v>
                      </c:pt>
                      <c:pt idx="3166">
                        <c:v>2149.36</c:v>
                      </c:pt>
                      <c:pt idx="3167">
                        <c:v>2147.58</c:v>
                      </c:pt>
                      <c:pt idx="3168">
                        <c:v>2155.39</c:v>
                      </c:pt>
                      <c:pt idx="3169">
                        <c:v>2157.34</c:v>
                      </c:pt>
                      <c:pt idx="3170">
                        <c:v>2166.85</c:v>
                      </c:pt>
                      <c:pt idx="3171">
                        <c:v>2166.15</c:v>
                      </c:pt>
                      <c:pt idx="3172">
                        <c:v>2163.69</c:v>
                      </c:pt>
                      <c:pt idx="3173">
                        <c:v>2139.84</c:v>
                      </c:pt>
                      <c:pt idx="3174">
                        <c:v>2127.4699999999998</c:v>
                      </c:pt>
                      <c:pt idx="3175">
                        <c:v>2137.36</c:v>
                      </c:pt>
                      <c:pt idx="3176">
                        <c:v>2115.6999999999998</c:v>
                      </c:pt>
                      <c:pt idx="3177">
                        <c:v>2131.0500000000002</c:v>
                      </c:pt>
                      <c:pt idx="3178">
                        <c:v>2138.11</c:v>
                      </c:pt>
                      <c:pt idx="3179">
                        <c:v>2145.2399999999998</c:v>
                      </c:pt>
                      <c:pt idx="3180">
                        <c:v>2151.79</c:v>
                      </c:pt>
                      <c:pt idx="3181">
                        <c:v>2155.9899999999998</c:v>
                      </c:pt>
                      <c:pt idx="3182">
                        <c:v>2149.2199999999998</c:v>
                      </c:pt>
                      <c:pt idx="3183">
                        <c:v>2161.61</c:v>
                      </c:pt>
                      <c:pt idx="3184">
                        <c:v>2179.9499999999998</c:v>
                      </c:pt>
                      <c:pt idx="3185">
                        <c:v>2182.5</c:v>
                      </c:pt>
                      <c:pt idx="3186">
                        <c:v>2190.75</c:v>
                      </c:pt>
                      <c:pt idx="3187">
                        <c:v>2181.56</c:v>
                      </c:pt>
                      <c:pt idx="3188">
                        <c:v>2175.5</c:v>
                      </c:pt>
                      <c:pt idx="3189">
                        <c:v>2162.83</c:v>
                      </c:pt>
                      <c:pt idx="3190">
                        <c:v>2152.77</c:v>
                      </c:pt>
                      <c:pt idx="3191">
                        <c:v>2144.0300000000002</c:v>
                      </c:pt>
                      <c:pt idx="3192">
                        <c:v>2137.6</c:v>
                      </c:pt>
                      <c:pt idx="3193">
                        <c:v>2142.64</c:v>
                      </c:pt>
                      <c:pt idx="3194">
                        <c:v>2147.67</c:v>
                      </c:pt>
                      <c:pt idx="3195">
                        <c:v>2152.6999999999998</c:v>
                      </c:pt>
                      <c:pt idx="3196">
                        <c:v>2162.6799999999998</c:v>
                      </c:pt>
                      <c:pt idx="3197">
                        <c:v>2166.59</c:v>
                      </c:pt>
                      <c:pt idx="3198">
                        <c:v>2160.5300000000002</c:v>
                      </c:pt>
                      <c:pt idx="3199">
                        <c:v>2172.27</c:v>
                      </c:pt>
                      <c:pt idx="3200">
                        <c:v>2177.7399999999998</c:v>
                      </c:pt>
                      <c:pt idx="3201">
                        <c:v>2195.6799999999998</c:v>
                      </c:pt>
                      <c:pt idx="3202">
                        <c:v>2200.0100000000002</c:v>
                      </c:pt>
                      <c:pt idx="3203">
                        <c:v>2193.0100000000002</c:v>
                      </c:pt>
                      <c:pt idx="3204">
                        <c:v>2194.1999999999998</c:v>
                      </c:pt>
                      <c:pt idx="3205">
                        <c:v>2189.31</c:v>
                      </c:pt>
                      <c:pt idx="3206">
                        <c:v>2188.71</c:v>
                      </c:pt>
                      <c:pt idx="3207">
                        <c:v>2184.0100000000002</c:v>
                      </c:pt>
                      <c:pt idx="3208">
                        <c:v>2188.1799999999998</c:v>
                      </c:pt>
                      <c:pt idx="3209">
                        <c:v>2183.62</c:v>
                      </c:pt>
                      <c:pt idx="3210">
                        <c:v>2183.63</c:v>
                      </c:pt>
                      <c:pt idx="3211">
                        <c:v>2165.4299999999998</c:v>
                      </c:pt>
                      <c:pt idx="3212">
                        <c:v>2151.42</c:v>
                      </c:pt>
                      <c:pt idx="3213">
                        <c:v>2143.56</c:v>
                      </c:pt>
                      <c:pt idx="3214">
                        <c:v>2138.46</c:v>
                      </c:pt>
                      <c:pt idx="3215">
                        <c:v>2089.1</c:v>
                      </c:pt>
                      <c:pt idx="3216">
                        <c:v>2044.95</c:v>
                      </c:pt>
                      <c:pt idx="3217">
                        <c:v>2063.4299999999998</c:v>
                      </c:pt>
                      <c:pt idx="3218">
                        <c:v>2055.11</c:v>
                      </c:pt>
                      <c:pt idx="3219">
                        <c:v>2091.21</c:v>
                      </c:pt>
                      <c:pt idx="3220">
                        <c:v>2089.5</c:v>
                      </c:pt>
                      <c:pt idx="3221">
                        <c:v>2064.4699999999998</c:v>
                      </c:pt>
                      <c:pt idx="3222">
                        <c:v>2062.33</c:v>
                      </c:pt>
                      <c:pt idx="3223">
                        <c:v>2053.44</c:v>
                      </c:pt>
                      <c:pt idx="3224">
                        <c:v>2033.89</c:v>
                      </c:pt>
                      <c:pt idx="3225">
                        <c:v>1988.62</c:v>
                      </c:pt>
                      <c:pt idx="3226">
                        <c:v>2006.27</c:v>
                      </c:pt>
                      <c:pt idx="3227">
                        <c:v>1981.89</c:v>
                      </c:pt>
                      <c:pt idx="3228">
                        <c:v>1975.7</c:v>
                      </c:pt>
                      <c:pt idx="3229">
                        <c:v>1997.19</c:v>
                      </c:pt>
                      <c:pt idx="3230">
                        <c:v>2021.98</c:v>
                      </c:pt>
                      <c:pt idx="3231">
                        <c:v>2040.93</c:v>
                      </c:pt>
                      <c:pt idx="3232">
                        <c:v>2036.7</c:v>
                      </c:pt>
                      <c:pt idx="3233">
                        <c:v>2040.68</c:v>
                      </c:pt>
                      <c:pt idx="3234">
                        <c:v>2050.65</c:v>
                      </c:pt>
                      <c:pt idx="3235">
                        <c:v>2084.4499999999998</c:v>
                      </c:pt>
                      <c:pt idx="3236">
                        <c:v>2082.4699999999998</c:v>
                      </c:pt>
                      <c:pt idx="3237">
                        <c:v>2063.16</c:v>
                      </c:pt>
                      <c:pt idx="3238">
                        <c:v>2028.62</c:v>
                      </c:pt>
                      <c:pt idx="3239">
                        <c:v>2026.52</c:v>
                      </c:pt>
                      <c:pt idx="3240">
                        <c:v>2015.14</c:v>
                      </c:pt>
                      <c:pt idx="3241">
                        <c:v>2026.3</c:v>
                      </c:pt>
                      <c:pt idx="3242">
                        <c:v>2031.76</c:v>
                      </c:pt>
                      <c:pt idx="3243">
                        <c:v>2009.61</c:v>
                      </c:pt>
                      <c:pt idx="3244">
                        <c:v>1976.91</c:v>
                      </c:pt>
                      <c:pt idx="3245">
                        <c:v>1984.73</c:v>
                      </c:pt>
                      <c:pt idx="3246">
                        <c:v>1975.09</c:v>
                      </c:pt>
                      <c:pt idx="3247">
                        <c:v>1999.2</c:v>
                      </c:pt>
                      <c:pt idx="3248">
                        <c:v>2000.07</c:v>
                      </c:pt>
                      <c:pt idx="3249">
                        <c:v>2029.78</c:v>
                      </c:pt>
                      <c:pt idx="3250">
                        <c:v>2034.89</c:v>
                      </c:pt>
                      <c:pt idx="3251">
                        <c:v>2041.36</c:v>
                      </c:pt>
                      <c:pt idx="3252">
                        <c:v>2066.62</c:v>
                      </c:pt>
                      <c:pt idx="3253">
                        <c:v>2016.89</c:v>
                      </c:pt>
                      <c:pt idx="3254">
                        <c:v>1990.85</c:v>
                      </c:pt>
                      <c:pt idx="3255">
                        <c:v>1965.24</c:v>
                      </c:pt>
                      <c:pt idx="3256">
                        <c:v>1952.83</c:v>
                      </c:pt>
                      <c:pt idx="3257">
                        <c:v>1954.65</c:v>
                      </c:pt>
                      <c:pt idx="3258">
                        <c:v>1975.88</c:v>
                      </c:pt>
                      <c:pt idx="3259">
                        <c:v>1974.41</c:v>
                      </c:pt>
                      <c:pt idx="3260">
                        <c:v>1942.55</c:v>
                      </c:pt>
                      <c:pt idx="3261">
                        <c:v>1914.33</c:v>
                      </c:pt>
                      <c:pt idx="3262">
                        <c:v>1908.16</c:v>
                      </c:pt>
                      <c:pt idx="3263">
                        <c:v>1892.71</c:v>
                      </c:pt>
                      <c:pt idx="3264">
                        <c:v>1862.82</c:v>
                      </c:pt>
                      <c:pt idx="3265">
                        <c:v>1834.97</c:v>
                      </c:pt>
                      <c:pt idx="3266">
                        <c:v>1802.95</c:v>
                      </c:pt>
                      <c:pt idx="3267">
                        <c:v>1850.7</c:v>
                      </c:pt>
                      <c:pt idx="3268">
                        <c:v>1862.38</c:v>
                      </c:pt>
                      <c:pt idx="3269">
                        <c:v>1870.8</c:v>
                      </c:pt>
                      <c:pt idx="3270">
                        <c:v>1883.9</c:v>
                      </c:pt>
                      <c:pt idx="3271">
                        <c:v>1881.15</c:v>
                      </c:pt>
                      <c:pt idx="3272">
                        <c:v>1853.18</c:v>
                      </c:pt>
                      <c:pt idx="3273">
                        <c:v>1904.18</c:v>
                      </c:pt>
                      <c:pt idx="3274">
                        <c:v>1919.75</c:v>
                      </c:pt>
                      <c:pt idx="3275">
                        <c:v>1935.79</c:v>
                      </c:pt>
                      <c:pt idx="3276">
                        <c:v>1950.99</c:v>
                      </c:pt>
                      <c:pt idx="3277">
                        <c:v>1957.69</c:v>
                      </c:pt>
                      <c:pt idx="3278">
                        <c:v>1957.17</c:v>
                      </c:pt>
                      <c:pt idx="3279">
                        <c:v>1948.16</c:v>
                      </c:pt>
                      <c:pt idx="3280">
                        <c:v>1963.61</c:v>
                      </c:pt>
                      <c:pt idx="3281">
                        <c:v>1966.5</c:v>
                      </c:pt>
                      <c:pt idx="3282">
                        <c:v>1975.61</c:v>
                      </c:pt>
                      <c:pt idx="3283">
                        <c:v>2000.76</c:v>
                      </c:pt>
                      <c:pt idx="3284">
                        <c:v>1978.83</c:v>
                      </c:pt>
                      <c:pt idx="3285">
                        <c:v>1980.15</c:v>
                      </c:pt>
                      <c:pt idx="3286">
                        <c:v>1983.23</c:v>
                      </c:pt>
                      <c:pt idx="3287">
                        <c:v>2001.86</c:v>
                      </c:pt>
                      <c:pt idx="3288">
                        <c:v>1989.18</c:v>
                      </c:pt>
                      <c:pt idx="3289">
                        <c:v>1989.6</c:v>
                      </c:pt>
                      <c:pt idx="3290">
                        <c:v>2010.95</c:v>
                      </c:pt>
                      <c:pt idx="3291">
                        <c:v>2028.49</c:v>
                      </c:pt>
                      <c:pt idx="3292">
                        <c:v>2029.55</c:v>
                      </c:pt>
                      <c:pt idx="3293">
                        <c:v>2037.76</c:v>
                      </c:pt>
                      <c:pt idx="3294">
                        <c:v>2051.36</c:v>
                      </c:pt>
                      <c:pt idx="3295">
                        <c:v>2047.11</c:v>
                      </c:pt>
                      <c:pt idx="3296">
                        <c:v>2026.94</c:v>
                      </c:pt>
                      <c:pt idx="3297">
                        <c:v>2020.53</c:v>
                      </c:pt>
                      <c:pt idx="3298">
                        <c:v>2021.6</c:v>
                      </c:pt>
                      <c:pt idx="3299">
                        <c:v>2045.12</c:v>
                      </c:pt>
                      <c:pt idx="3300">
                        <c:v>2052.7600000000002</c:v>
                      </c:pt>
                      <c:pt idx="3301">
                        <c:v>2047.56</c:v>
                      </c:pt>
                      <c:pt idx="3302">
                        <c:v>2066.58</c:v>
                      </c:pt>
                      <c:pt idx="3303">
                        <c:v>2075.91</c:v>
                      </c:pt>
                      <c:pt idx="3304">
                        <c:v>2083.64</c:v>
                      </c:pt>
                      <c:pt idx="3305">
                        <c:v>2077.44</c:v>
                      </c:pt>
                      <c:pt idx="3306">
                        <c:v>2086.9699999999998</c:v>
                      </c:pt>
                      <c:pt idx="3307">
                        <c:v>2091.83</c:v>
                      </c:pt>
                      <c:pt idx="3308">
                        <c:v>2091.6999999999998</c:v>
                      </c:pt>
                      <c:pt idx="3309">
                        <c:v>2092.12</c:v>
                      </c:pt>
                      <c:pt idx="3310">
                        <c:v>2085.84</c:v>
                      </c:pt>
                      <c:pt idx="3311">
                        <c:v>2096.35</c:v>
                      </c:pt>
                      <c:pt idx="3312">
                        <c:v>2090.4</c:v>
                      </c:pt>
                      <c:pt idx="3313">
                        <c:v>2087.5</c:v>
                      </c:pt>
                      <c:pt idx="3314">
                        <c:v>2078.69</c:v>
                      </c:pt>
                      <c:pt idx="3315">
                        <c:v>2061.41</c:v>
                      </c:pt>
                      <c:pt idx="3316">
                        <c:v>2051.12</c:v>
                      </c:pt>
                      <c:pt idx="3317">
                        <c:v>2074.66</c:v>
                      </c:pt>
                      <c:pt idx="3318">
                        <c:v>2083.38</c:v>
                      </c:pt>
                      <c:pt idx="3319">
                        <c:v>2095.67</c:v>
                      </c:pt>
                      <c:pt idx="3320">
                        <c:v>2096.3200000000002</c:v>
                      </c:pt>
                      <c:pt idx="3321">
                        <c:v>2108.7800000000002</c:v>
                      </c:pt>
                      <c:pt idx="3322">
                        <c:v>2117.9899999999998</c:v>
                      </c:pt>
                      <c:pt idx="3323">
                        <c:v>2121.4699999999998</c:v>
                      </c:pt>
                      <c:pt idx="3324">
                        <c:v>2112.0500000000002</c:v>
                      </c:pt>
                      <c:pt idx="3325">
                        <c:v>2127.9299999999998</c:v>
                      </c:pt>
                      <c:pt idx="3326">
                        <c:v>2094.81</c:v>
                      </c:pt>
                      <c:pt idx="3327">
                        <c:v>2087.06</c:v>
                      </c:pt>
                      <c:pt idx="3328">
                        <c:v>2102.62</c:v>
                      </c:pt>
                      <c:pt idx="3329">
                        <c:v>2094.02</c:v>
                      </c:pt>
                      <c:pt idx="3330">
                        <c:v>2095.1799999999998</c:v>
                      </c:pt>
                      <c:pt idx="3331">
                        <c:v>2107.7399999999998</c:v>
                      </c:pt>
                      <c:pt idx="3332">
                        <c:v>2131.79</c:v>
                      </c:pt>
                      <c:pt idx="3333">
                        <c:v>2131.71</c:v>
                      </c:pt>
                      <c:pt idx="3334">
                        <c:v>2143.02</c:v>
                      </c:pt>
                      <c:pt idx="3335">
                        <c:v>2142.75</c:v>
                      </c:pt>
                      <c:pt idx="3336">
                        <c:v>2149.85</c:v>
                      </c:pt>
                      <c:pt idx="3337">
                        <c:v>2152.89</c:v>
                      </c:pt>
                      <c:pt idx="3338">
                        <c:v>2143.1999999999998</c:v>
                      </c:pt>
                      <c:pt idx="3339">
                        <c:v>2147.9899999999998</c:v>
                      </c:pt>
                      <c:pt idx="3340">
                        <c:v>2147.61</c:v>
                      </c:pt>
                      <c:pt idx="3341">
                        <c:v>2159.39</c:v>
                      </c:pt>
                      <c:pt idx="3342">
                        <c:v>2161.14</c:v>
                      </c:pt>
                      <c:pt idx="3343">
                        <c:v>2163.08</c:v>
                      </c:pt>
                      <c:pt idx="3344">
                        <c:v>2160.94</c:v>
                      </c:pt>
                      <c:pt idx="3345">
                        <c:v>2160.21</c:v>
                      </c:pt>
                      <c:pt idx="3346">
                        <c:v>2161.58</c:v>
                      </c:pt>
                      <c:pt idx="3347">
                        <c:v>2174.39</c:v>
                      </c:pt>
                      <c:pt idx="3348">
                        <c:v>2168.81</c:v>
                      </c:pt>
                      <c:pt idx="3349">
                        <c:v>2165.36</c:v>
                      </c:pt>
                      <c:pt idx="3350">
                        <c:v>2173.8200000000002</c:v>
                      </c:pt>
                      <c:pt idx="3351">
                        <c:v>2175.59</c:v>
                      </c:pt>
                      <c:pt idx="3352">
                        <c:v>2178.67</c:v>
                      </c:pt>
                      <c:pt idx="3353">
                        <c:v>2170.0300000000002</c:v>
                      </c:pt>
                      <c:pt idx="3354">
                        <c:v>2161.11</c:v>
                      </c:pt>
                      <c:pt idx="3355">
                        <c:v>2177.77</c:v>
                      </c:pt>
                      <c:pt idx="3356">
                        <c:v>2166.66</c:v>
                      </c:pt>
                      <c:pt idx="3357">
                        <c:v>2135.4899999999998</c:v>
                      </c:pt>
                      <c:pt idx="3358">
                        <c:v>2131.9</c:v>
                      </c:pt>
                      <c:pt idx="3359">
                        <c:v>2119.31</c:v>
                      </c:pt>
                      <c:pt idx="3360">
                        <c:v>2126.3200000000002</c:v>
                      </c:pt>
                      <c:pt idx="3361">
                        <c:v>2086.46</c:v>
                      </c:pt>
                      <c:pt idx="3362">
                        <c:v>2098.7600000000002</c:v>
                      </c:pt>
                      <c:pt idx="3363">
                        <c:v>2110.4</c:v>
                      </c:pt>
                      <c:pt idx="3364">
                        <c:v>2126.06</c:v>
                      </c:pt>
                      <c:pt idx="3365">
                        <c:v>2116.5</c:v>
                      </c:pt>
                      <c:pt idx="3366">
                        <c:v>2104.64</c:v>
                      </c:pt>
                      <c:pt idx="3367">
                        <c:v>2117.66</c:v>
                      </c:pt>
                      <c:pt idx="3368">
                        <c:v>2111.7800000000002</c:v>
                      </c:pt>
                      <c:pt idx="3369">
                        <c:v>2087.46</c:v>
                      </c:pt>
                      <c:pt idx="3370">
                        <c:v>2095.0300000000002</c:v>
                      </c:pt>
                      <c:pt idx="3371">
                        <c:v>2084.5700000000002</c:v>
                      </c:pt>
                      <c:pt idx="3372">
                        <c:v>2064.8000000000002</c:v>
                      </c:pt>
                      <c:pt idx="3373">
                        <c:v>2066.48</c:v>
                      </c:pt>
                      <c:pt idx="3374">
                        <c:v>2046.25</c:v>
                      </c:pt>
                      <c:pt idx="3375">
                        <c:v>2045.06</c:v>
                      </c:pt>
                      <c:pt idx="3376">
                        <c:v>2077.66</c:v>
                      </c:pt>
                      <c:pt idx="3377">
                        <c:v>2095.83</c:v>
                      </c:pt>
                      <c:pt idx="3378">
                        <c:v>2104.1799999999998</c:v>
                      </c:pt>
                      <c:pt idx="3379">
                        <c:v>2126.88</c:v>
                      </c:pt>
                      <c:pt idx="3380">
                        <c:v>2135.5100000000002</c:v>
                      </c:pt>
                      <c:pt idx="3381">
                        <c:v>2139.7399999999998</c:v>
                      </c:pt>
                      <c:pt idx="3382">
                        <c:v>2134.42</c:v>
                      </c:pt>
                      <c:pt idx="3383">
                        <c:v>2136.96</c:v>
                      </c:pt>
                      <c:pt idx="3384">
                        <c:v>2130.9499999999998</c:v>
                      </c:pt>
                      <c:pt idx="3385">
                        <c:v>2130.86</c:v>
                      </c:pt>
                      <c:pt idx="3386">
                        <c:v>2150.91</c:v>
                      </c:pt>
                      <c:pt idx="3387">
                        <c:v>2161.6</c:v>
                      </c:pt>
                      <c:pt idx="3388">
                        <c:v>2183.36</c:v>
                      </c:pt>
                      <c:pt idx="3389">
                        <c:v>2178.16</c:v>
                      </c:pt>
                      <c:pt idx="3390">
                        <c:v>2178.17</c:v>
                      </c:pt>
                      <c:pt idx="3391">
                        <c:v>2163.73</c:v>
                      </c:pt>
                      <c:pt idx="3392">
                        <c:v>2158.41</c:v>
                      </c:pt>
                      <c:pt idx="3393">
                        <c:v>2166.48</c:v>
                      </c:pt>
                      <c:pt idx="3394">
                        <c:v>2178.35</c:v>
                      </c:pt>
                      <c:pt idx="3395">
                        <c:v>2192.2399999999998</c:v>
                      </c:pt>
                      <c:pt idx="3396">
                        <c:v>2198.5500000000002</c:v>
                      </c:pt>
                      <c:pt idx="3397">
                        <c:v>2213.35</c:v>
                      </c:pt>
                      <c:pt idx="3398">
                        <c:v>2205.5700000000002</c:v>
                      </c:pt>
                      <c:pt idx="3399">
                        <c:v>2194.62</c:v>
                      </c:pt>
                      <c:pt idx="3400">
                        <c:v>2193.65</c:v>
                      </c:pt>
                      <c:pt idx="3401">
                        <c:v>2201.14</c:v>
                      </c:pt>
                      <c:pt idx="3402">
                        <c:v>2205.35</c:v>
                      </c:pt>
                      <c:pt idx="3403">
                        <c:v>2212.65</c:v>
                      </c:pt>
                      <c:pt idx="3404">
                        <c:v>2214.34</c:v>
                      </c:pt>
                      <c:pt idx="3405">
                        <c:v>2208.09</c:v>
                      </c:pt>
                      <c:pt idx="3406">
                        <c:v>2197.94</c:v>
                      </c:pt>
                      <c:pt idx="3407">
                        <c:v>2198.4</c:v>
                      </c:pt>
                      <c:pt idx="3408">
                        <c:v>2194.61</c:v>
                      </c:pt>
                      <c:pt idx="3409">
                        <c:v>2197.67</c:v>
                      </c:pt>
                      <c:pt idx="3410">
                        <c:v>2209.59</c:v>
                      </c:pt>
                      <c:pt idx="3411">
                        <c:v>2217.75</c:v>
                      </c:pt>
                      <c:pt idx="3412">
                        <c:v>2206.92</c:v>
                      </c:pt>
                      <c:pt idx="3413">
                        <c:v>2215.71</c:v>
                      </c:pt>
                      <c:pt idx="3414">
                        <c:v>2212.5</c:v>
                      </c:pt>
                      <c:pt idx="3415">
                        <c:v>2203.4</c:v>
                      </c:pt>
                      <c:pt idx="3416">
                        <c:v>2187.56</c:v>
                      </c:pt>
                      <c:pt idx="3417">
                        <c:v>2173.1799999999998</c:v>
                      </c:pt>
                      <c:pt idx="3418">
                        <c:v>2149.9899999999998</c:v>
                      </c:pt>
                      <c:pt idx="3419">
                        <c:v>2097.3200000000002</c:v>
                      </c:pt>
                      <c:pt idx="3420">
                        <c:v>2109.1999999999998</c:v>
                      </c:pt>
                      <c:pt idx="3421">
                        <c:v>2114.0500000000002</c:v>
                      </c:pt>
                      <c:pt idx="3422">
                        <c:v>2146.91</c:v>
                      </c:pt>
                      <c:pt idx="3423">
                        <c:v>2135.34</c:v>
                      </c:pt>
                      <c:pt idx="3424">
                        <c:v>2117.73</c:v>
                      </c:pt>
                      <c:pt idx="3425">
                        <c:v>2134.54</c:v>
                      </c:pt>
                      <c:pt idx="3426">
                        <c:v>2086.2600000000002</c:v>
                      </c:pt>
                      <c:pt idx="3427">
                        <c:v>2082.84</c:v>
                      </c:pt>
                      <c:pt idx="3428">
                        <c:v>2108.5</c:v>
                      </c:pt>
                      <c:pt idx="3429">
                        <c:v>2131.81</c:v>
                      </c:pt>
                      <c:pt idx="3430">
                        <c:v>2119.5700000000002</c:v>
                      </c:pt>
                      <c:pt idx="3431">
                        <c:v>2135.52</c:v>
                      </c:pt>
                      <c:pt idx="3432">
                        <c:v>2131.6799999999998</c:v>
                      </c:pt>
                      <c:pt idx="3433">
                        <c:v>2094.63</c:v>
                      </c:pt>
                      <c:pt idx="3434">
                        <c:v>2105.2199999999998</c:v>
                      </c:pt>
                      <c:pt idx="3435">
                        <c:v>2104.85</c:v>
                      </c:pt>
                      <c:pt idx="3436">
                        <c:v>2111.92</c:v>
                      </c:pt>
                      <c:pt idx="3437">
                        <c:v>2133.08</c:v>
                      </c:pt>
                      <c:pt idx="3438">
                        <c:v>2138.52</c:v>
                      </c:pt>
                      <c:pt idx="3439">
                        <c:v>2126.92</c:v>
                      </c:pt>
                      <c:pt idx="3440">
                        <c:v>2149.8000000000002</c:v>
                      </c:pt>
                      <c:pt idx="3441">
                        <c:v>2174.27</c:v>
                      </c:pt>
                      <c:pt idx="3442">
                        <c:v>2178.9</c:v>
                      </c:pt>
                      <c:pt idx="3443">
                        <c:v>2178.41</c:v>
                      </c:pt>
                      <c:pt idx="3444">
                        <c:v>2179.4299999999998</c:v>
                      </c:pt>
                      <c:pt idx="3445">
                        <c:v>2194.42</c:v>
                      </c:pt>
                      <c:pt idx="3446">
                        <c:v>2201.81</c:v>
                      </c:pt>
                      <c:pt idx="3447">
                        <c:v>2205.81</c:v>
                      </c:pt>
                      <c:pt idx="3448">
                        <c:v>2195.88</c:v>
                      </c:pt>
                      <c:pt idx="3449">
                        <c:v>2201.77</c:v>
                      </c:pt>
                      <c:pt idx="3450">
                        <c:v>2201.02</c:v>
                      </c:pt>
                      <c:pt idx="3451">
                        <c:v>2204.67</c:v>
                      </c:pt>
                      <c:pt idx="3452">
                        <c:v>2197.5500000000002</c:v>
                      </c:pt>
                      <c:pt idx="3453">
                        <c:v>2193.7399999999998</c:v>
                      </c:pt>
                      <c:pt idx="3454">
                        <c:v>2182.0700000000002</c:v>
                      </c:pt>
                      <c:pt idx="3455">
                        <c:v>2184.56</c:v>
                      </c:pt>
                      <c:pt idx="3456">
                        <c:v>2183.46</c:v>
                      </c:pt>
                      <c:pt idx="3457">
                        <c:v>2175.54</c:v>
                      </c:pt>
                      <c:pt idx="3458">
                        <c:v>2180.02</c:v>
                      </c:pt>
                      <c:pt idx="3459">
                        <c:v>2158.4699999999998</c:v>
                      </c:pt>
                      <c:pt idx="3460">
                        <c:v>2121.4699999999998</c:v>
                      </c:pt>
                      <c:pt idx="3461">
                        <c:v>2131.36</c:v>
                      </c:pt>
                      <c:pt idx="3462">
                        <c:v>2153.83</c:v>
                      </c:pt>
                      <c:pt idx="3463">
                        <c:v>2151.8200000000002</c:v>
                      </c:pt>
                      <c:pt idx="3464">
                        <c:v>2124.15</c:v>
                      </c:pt>
                      <c:pt idx="3465">
                        <c:v>2137.62</c:v>
                      </c:pt>
                      <c:pt idx="3466">
                        <c:v>2150.16</c:v>
                      </c:pt>
                      <c:pt idx="3467">
                        <c:v>2179.33</c:v>
                      </c:pt>
                      <c:pt idx="3468">
                        <c:v>2175.2800000000002</c:v>
                      </c:pt>
                      <c:pt idx="3469">
                        <c:v>2196.61</c:v>
                      </c:pt>
                      <c:pt idx="3470">
                        <c:v>2195.35</c:v>
                      </c:pt>
                      <c:pt idx="3471">
                        <c:v>2201.92</c:v>
                      </c:pt>
                      <c:pt idx="3472">
                        <c:v>2195.2800000000002</c:v>
                      </c:pt>
                      <c:pt idx="3473">
                        <c:v>2209.34</c:v>
                      </c:pt>
                      <c:pt idx="3474">
                        <c:v>2204.29</c:v>
                      </c:pt>
                      <c:pt idx="3475">
                        <c:v>2208.2800000000002</c:v>
                      </c:pt>
                      <c:pt idx="3476">
                        <c:v>2215.64</c:v>
                      </c:pt>
                      <c:pt idx="3477">
                        <c:v>2222.75</c:v>
                      </c:pt>
                      <c:pt idx="3478">
                        <c:v>2231.4</c:v>
                      </c:pt>
                      <c:pt idx="3479">
                        <c:v>2232.4499999999998</c:v>
                      </c:pt>
                      <c:pt idx="3480">
                        <c:v>2237.31</c:v>
                      </c:pt>
                      <c:pt idx="3481">
                        <c:v>2233.5300000000002</c:v>
                      </c:pt>
                      <c:pt idx="3482">
                        <c:v>2252.0700000000002</c:v>
                      </c:pt>
                      <c:pt idx="3483">
                        <c:v>2261.4499999999998</c:v>
                      </c:pt>
                      <c:pt idx="3484">
                        <c:v>2259.2600000000002</c:v>
                      </c:pt>
                      <c:pt idx="3485">
                        <c:v>2261.37</c:v>
                      </c:pt>
                      <c:pt idx="3486">
                        <c:v>2266.69</c:v>
                      </c:pt>
                      <c:pt idx="3487">
                        <c:v>2268.83</c:v>
                      </c:pt>
                      <c:pt idx="3488">
                        <c:v>2266.36</c:v>
                      </c:pt>
                      <c:pt idx="3489">
                        <c:v>2270.0100000000002</c:v>
                      </c:pt>
                      <c:pt idx="3490">
                        <c:v>2268.33</c:v>
                      </c:pt>
                      <c:pt idx="3491">
                        <c:v>2265.29</c:v>
                      </c:pt>
                      <c:pt idx="3492">
                        <c:v>2282.8000000000002</c:v>
                      </c:pt>
                      <c:pt idx="3493">
                        <c:v>2285.7600000000002</c:v>
                      </c:pt>
                      <c:pt idx="3494">
                        <c:v>2284.85</c:v>
                      </c:pt>
                      <c:pt idx="3495">
                        <c:v>2274.92</c:v>
                      </c:pt>
                      <c:pt idx="3496">
                        <c:v>2270.36</c:v>
                      </c:pt>
                      <c:pt idx="3497">
                        <c:v>2273.89</c:v>
                      </c:pt>
                      <c:pt idx="3498">
                        <c:v>2290.65</c:v>
                      </c:pt>
                      <c:pt idx="3499">
                        <c:v>2294.7800000000002</c:v>
                      </c:pt>
                      <c:pt idx="3500">
                        <c:v>2302.67</c:v>
                      </c:pt>
                      <c:pt idx="3501">
                        <c:v>2292.2600000000002</c:v>
                      </c:pt>
                      <c:pt idx="3502">
                        <c:v>2276.4</c:v>
                      </c:pt>
                      <c:pt idx="3503">
                        <c:v>2263.1</c:v>
                      </c:pt>
                      <c:pt idx="3504">
                        <c:v>2275.4699999999998</c:v>
                      </c:pt>
                      <c:pt idx="3505">
                        <c:v>2278.63</c:v>
                      </c:pt>
                      <c:pt idx="3506">
                        <c:v>2296.39</c:v>
                      </c:pt>
                      <c:pt idx="3507">
                        <c:v>2292.58</c:v>
                      </c:pt>
                      <c:pt idx="3508">
                        <c:v>2289.67</c:v>
                      </c:pt>
                      <c:pt idx="3509">
                        <c:v>2295.02</c:v>
                      </c:pt>
                      <c:pt idx="3510">
                        <c:v>2309.36</c:v>
                      </c:pt>
                      <c:pt idx="3511">
                        <c:v>2319.73</c:v>
                      </c:pt>
                      <c:pt idx="3512">
                        <c:v>2337.4499999999998</c:v>
                      </c:pt>
                      <c:pt idx="3513">
                        <c:v>2336.62</c:v>
                      </c:pt>
                      <c:pt idx="3514">
                        <c:v>2333.2800000000002</c:v>
                      </c:pt>
                      <c:pt idx="3515">
                        <c:v>2340.65</c:v>
                      </c:pt>
                      <c:pt idx="3516">
                        <c:v>2349.87</c:v>
                      </c:pt>
                      <c:pt idx="3517">
                        <c:v>2350.75</c:v>
                      </c:pt>
                      <c:pt idx="3518">
                        <c:v>2351.84</c:v>
                      </c:pt>
                      <c:pt idx="3519">
                        <c:v>2360.21</c:v>
                      </c:pt>
                      <c:pt idx="3520">
                        <c:v>2364.9</c:v>
                      </c:pt>
                      <c:pt idx="3521">
                        <c:v>2353.25</c:v>
                      </c:pt>
                      <c:pt idx="3522">
                        <c:v>2358.4699999999998</c:v>
                      </c:pt>
                      <c:pt idx="3523">
                        <c:v>2375.94</c:v>
                      </c:pt>
                      <c:pt idx="3524">
                        <c:v>2363.12</c:v>
                      </c:pt>
                      <c:pt idx="3525">
                        <c:v>2364.4899999999998</c:v>
                      </c:pt>
                      <c:pt idx="3526">
                        <c:v>2362.4299999999998</c:v>
                      </c:pt>
                      <c:pt idx="3527">
                        <c:v>2366.9299999999998</c:v>
                      </c:pt>
                      <c:pt idx="3528">
                        <c:v>2379.85</c:v>
                      </c:pt>
                      <c:pt idx="3529">
                        <c:v>2377.62</c:v>
                      </c:pt>
                      <c:pt idx="3530">
                        <c:v>2388.25</c:v>
                      </c:pt>
                      <c:pt idx="3531">
                        <c:v>2388.5</c:v>
                      </c:pt>
                      <c:pt idx="3532">
                        <c:v>2392.06</c:v>
                      </c:pt>
                      <c:pt idx="3533">
                        <c:v>2406.17</c:v>
                      </c:pt>
                      <c:pt idx="3534">
                        <c:v>2415.5100000000002</c:v>
                      </c:pt>
                      <c:pt idx="3535">
                        <c:v>2409.29</c:v>
                      </c:pt>
                      <c:pt idx="3536">
                        <c:v>2410.23</c:v>
                      </c:pt>
                      <c:pt idx="3537">
                        <c:v>2406.14</c:v>
                      </c:pt>
                      <c:pt idx="3538">
                        <c:v>2395.31</c:v>
                      </c:pt>
                      <c:pt idx="3539">
                        <c:v>2356.09</c:v>
                      </c:pt>
                      <c:pt idx="3540">
                        <c:v>2372.52</c:v>
                      </c:pt>
                      <c:pt idx="3541">
                        <c:v>2373.52</c:v>
                      </c:pt>
                      <c:pt idx="3542">
                        <c:v>2372.0100000000002</c:v>
                      </c:pt>
                      <c:pt idx="3543">
                        <c:v>2342.41</c:v>
                      </c:pt>
                      <c:pt idx="3544">
                        <c:v>2351.4499999999998</c:v>
                      </c:pt>
                      <c:pt idx="3545">
                        <c:v>2383.3000000000002</c:v>
                      </c:pt>
                      <c:pt idx="3546">
                        <c:v>2404.96</c:v>
                      </c:pt>
                      <c:pt idx="3547">
                        <c:v>2416.48</c:v>
                      </c:pt>
                      <c:pt idx="3548">
                        <c:v>2404.75</c:v>
                      </c:pt>
                      <c:pt idx="3549">
                        <c:v>2413.1</c:v>
                      </c:pt>
                      <c:pt idx="3550">
                        <c:v>2421.2600000000002</c:v>
                      </c:pt>
                      <c:pt idx="3551">
                        <c:v>2434.9499999999998</c:v>
                      </c:pt>
                      <c:pt idx="3552">
                        <c:v>2429.89</c:v>
                      </c:pt>
                      <c:pt idx="3553">
                        <c:v>2431.37</c:v>
                      </c:pt>
                      <c:pt idx="3554">
                        <c:v>2421.4699999999998</c:v>
                      </c:pt>
                      <c:pt idx="3555">
                        <c:v>2431.2199999999998</c:v>
                      </c:pt>
                      <c:pt idx="3556">
                        <c:v>2420.21</c:v>
                      </c:pt>
                      <c:pt idx="3557">
                        <c:v>2402.8000000000002</c:v>
                      </c:pt>
                      <c:pt idx="3558">
                        <c:v>2330.75</c:v>
                      </c:pt>
                      <c:pt idx="3559">
                        <c:v>2269.42</c:v>
                      </c:pt>
                      <c:pt idx="3560">
                        <c:v>2258.62</c:v>
                      </c:pt>
                      <c:pt idx="3561">
                        <c:v>2177.25</c:v>
                      </c:pt>
                      <c:pt idx="3562">
                        <c:v>2141.12</c:v>
                      </c:pt>
                      <c:pt idx="3563">
                        <c:v>2212.38</c:v>
                      </c:pt>
                      <c:pt idx="3564">
                        <c:v>2179.48</c:v>
                      </c:pt>
                      <c:pt idx="3565">
                        <c:v>2243.09</c:v>
                      </c:pt>
                      <c:pt idx="3566">
                        <c:v>2192.35</c:v>
                      </c:pt>
                      <c:pt idx="3567">
                        <c:v>2149.29</c:v>
                      </c:pt>
                      <c:pt idx="3568">
                        <c:v>1995.22</c:v>
                      </c:pt>
                      <c:pt idx="3569">
                        <c:v>2051.96</c:v>
                      </c:pt>
                      <c:pt idx="3570">
                        <c:v>1972.04</c:v>
                      </c:pt>
                      <c:pt idx="3571">
                        <c:v>1776.52</c:v>
                      </c:pt>
                      <c:pt idx="3572">
                        <c:v>1881.64</c:v>
                      </c:pt>
                      <c:pt idx="3573">
                        <c:v>1702.79</c:v>
                      </c:pt>
                      <c:pt idx="3574">
                        <c:v>1772.93</c:v>
                      </c:pt>
                      <c:pt idx="3575">
                        <c:v>1682.25</c:v>
                      </c:pt>
                      <c:pt idx="3576">
                        <c:v>1694.45</c:v>
                      </c:pt>
                      <c:pt idx="3577">
                        <c:v>1650.94</c:v>
                      </c:pt>
                      <c:pt idx="3578">
                        <c:v>1602.11</c:v>
                      </c:pt>
                      <c:pt idx="3579">
                        <c:v>1742.61</c:v>
                      </c:pt>
                      <c:pt idx="3580">
                        <c:v>1785.99</c:v>
                      </c:pt>
                      <c:pt idx="3581">
                        <c:v>1875.56</c:v>
                      </c:pt>
                      <c:pt idx="3582">
                        <c:v>1827.17</c:v>
                      </c:pt>
                      <c:pt idx="3583">
                        <c:v>1870.48</c:v>
                      </c:pt>
                      <c:pt idx="3584">
                        <c:v>1852.73</c:v>
                      </c:pt>
                      <c:pt idx="3585">
                        <c:v>1781.27</c:v>
                      </c:pt>
                      <c:pt idx="3586">
                        <c:v>1803.07</c:v>
                      </c:pt>
                      <c:pt idx="3587">
                        <c:v>1776.86</c:v>
                      </c:pt>
                      <c:pt idx="3588">
                        <c:v>1881.48</c:v>
                      </c:pt>
                      <c:pt idx="3589">
                        <c:v>1895.04</c:v>
                      </c:pt>
                      <c:pt idx="3590">
                        <c:v>1940.08</c:v>
                      </c:pt>
                      <c:pt idx="3591">
                        <c:v>1970.67</c:v>
                      </c:pt>
                      <c:pt idx="3592">
                        <c:v>1956.75</c:v>
                      </c:pt>
                      <c:pt idx="3593">
                        <c:v>2006.81</c:v>
                      </c:pt>
                      <c:pt idx="3594">
                        <c:v>1960.2</c:v>
                      </c:pt>
                      <c:pt idx="3595">
                        <c:v>1964.33</c:v>
                      </c:pt>
                      <c:pt idx="3596">
                        <c:v>2017.51</c:v>
                      </c:pt>
                      <c:pt idx="3597">
                        <c:v>1994.03</c:v>
                      </c:pt>
                      <c:pt idx="3598">
                        <c:v>1932.25</c:v>
                      </c:pt>
                      <c:pt idx="3599">
                        <c:v>1968.27</c:v>
                      </c:pt>
                      <c:pt idx="3600">
                        <c:v>1974.38</c:v>
                      </c:pt>
                      <c:pt idx="3601">
                        <c:v>1987.65</c:v>
                      </c:pt>
                      <c:pt idx="3602">
                        <c:v>2022.49</c:v>
                      </c:pt>
                      <c:pt idx="3603">
                        <c:v>2023.35</c:v>
                      </c:pt>
                      <c:pt idx="3604">
                        <c:v>2070.7600000000002</c:v>
                      </c:pt>
                      <c:pt idx="3605">
                        <c:v>2052.85</c:v>
                      </c:pt>
                      <c:pt idx="3606">
                        <c:v>2004.79</c:v>
                      </c:pt>
                      <c:pt idx="3607">
                        <c:v>1997.75</c:v>
                      </c:pt>
                      <c:pt idx="3608">
                        <c:v>2018.11</c:v>
                      </c:pt>
                      <c:pt idx="3609">
                        <c:v>2007.6</c:v>
                      </c:pt>
                      <c:pt idx="3610">
                        <c:v>2026.12</c:v>
                      </c:pt>
                      <c:pt idx="3611">
                        <c:v>2061.89</c:v>
                      </c:pt>
                      <c:pt idx="3612">
                        <c:v>2060.6999999999998</c:v>
                      </c:pt>
                      <c:pt idx="3613">
                        <c:v>2034.06</c:v>
                      </c:pt>
                      <c:pt idx="3614">
                        <c:v>1998.48</c:v>
                      </c:pt>
                      <c:pt idx="3615">
                        <c:v>1999.89</c:v>
                      </c:pt>
                      <c:pt idx="3616">
                        <c:v>2008.41</c:v>
                      </c:pt>
                      <c:pt idx="3617">
                        <c:v>2069</c:v>
                      </c:pt>
                      <c:pt idx="3618">
                        <c:v>2061.37</c:v>
                      </c:pt>
                      <c:pt idx="3619">
                        <c:v>2092.0300000000002</c:v>
                      </c:pt>
                      <c:pt idx="3620">
                        <c:v>2074.1</c:v>
                      </c:pt>
                      <c:pt idx="3621">
                        <c:v>2071.9</c:v>
                      </c:pt>
                      <c:pt idx="3622">
                        <c:v>2114.27</c:v>
                      </c:pt>
                      <c:pt idx="3623">
                        <c:v>2136.9</c:v>
                      </c:pt>
                      <c:pt idx="3624">
                        <c:v>2148.33</c:v>
                      </c:pt>
                      <c:pt idx="3625">
                        <c:v>2147.88</c:v>
                      </c:pt>
                      <c:pt idx="3626">
                        <c:v>2163.92</c:v>
                      </c:pt>
                      <c:pt idx="3627">
                        <c:v>2187.09</c:v>
                      </c:pt>
                      <c:pt idx="3628">
                        <c:v>2222.54</c:v>
                      </c:pt>
                      <c:pt idx="3629">
                        <c:v>2218.5</c:v>
                      </c:pt>
                      <c:pt idx="3630">
                        <c:v>2266.7600000000002</c:v>
                      </c:pt>
                      <c:pt idx="3631">
                        <c:v>2288.04</c:v>
                      </c:pt>
                      <c:pt idx="3632">
                        <c:v>2275.2800000000002</c:v>
                      </c:pt>
                      <c:pt idx="3633">
                        <c:v>2267.36</c:v>
                      </c:pt>
                      <c:pt idx="3634">
                        <c:v>2154.44</c:v>
                      </c:pt>
                      <c:pt idx="3635">
                        <c:v>2164.46</c:v>
                      </c:pt>
                      <c:pt idx="3636">
                        <c:v>2171.44</c:v>
                      </c:pt>
                      <c:pt idx="3637">
                        <c:v>2219.1</c:v>
                      </c:pt>
                      <c:pt idx="3638">
                        <c:v>2217.9</c:v>
                      </c:pt>
                      <c:pt idx="3639">
                        <c:v>2215.64</c:v>
                      </c:pt>
                      <c:pt idx="3640">
                        <c:v>2208.9699999999998</c:v>
                      </c:pt>
                      <c:pt idx="3641">
                        <c:v>2217.8200000000002</c:v>
                      </c:pt>
                      <c:pt idx="3642">
                        <c:v>2236.04</c:v>
                      </c:pt>
                      <c:pt idx="3643">
                        <c:v>2180.12</c:v>
                      </c:pt>
                      <c:pt idx="3644">
                        <c:v>2193.4</c:v>
                      </c:pt>
                      <c:pt idx="3645">
                        <c:v>2157.19</c:v>
                      </c:pt>
                      <c:pt idx="3646">
                        <c:v>2176.44</c:v>
                      </c:pt>
                      <c:pt idx="3647">
                        <c:v>2201.79</c:v>
                      </c:pt>
                      <c:pt idx="3648">
                        <c:v>2211.27</c:v>
                      </c:pt>
                      <c:pt idx="3649">
                        <c:v>2227.65</c:v>
                      </c:pt>
                      <c:pt idx="3650">
                        <c:v>2264.29</c:v>
                      </c:pt>
                      <c:pt idx="3651">
                        <c:v>2243.17</c:v>
                      </c:pt>
                      <c:pt idx="3652">
                        <c:v>2252.64</c:v>
                      </c:pt>
                      <c:pt idx="3653">
                        <c:v>2240.73</c:v>
                      </c:pt>
                      <c:pt idx="3654">
                        <c:v>2259.6</c:v>
                      </c:pt>
                      <c:pt idx="3655">
                        <c:v>2253.7600000000002</c:v>
                      </c:pt>
                      <c:pt idx="3656">
                        <c:v>2270.69</c:v>
                      </c:pt>
                      <c:pt idx="3657">
                        <c:v>2298.7800000000002</c:v>
                      </c:pt>
                      <c:pt idx="3658">
                        <c:v>2288.81</c:v>
                      </c:pt>
                      <c:pt idx="3659">
                        <c:v>2293.92</c:v>
                      </c:pt>
                      <c:pt idx="3660">
                        <c:v>2312.9499999999998</c:v>
                      </c:pt>
                      <c:pt idx="3661">
                        <c:v>2321.5500000000002</c:v>
                      </c:pt>
                      <c:pt idx="3662">
                        <c:v>2327.7600000000002</c:v>
                      </c:pt>
                      <c:pt idx="3663">
                        <c:v>2308.12</c:v>
                      </c:pt>
                      <c:pt idx="3664">
                        <c:v>2291.58</c:v>
                      </c:pt>
                      <c:pt idx="3665">
                        <c:v>2311.62</c:v>
                      </c:pt>
                      <c:pt idx="3666">
                        <c:v>2299.91</c:v>
                      </c:pt>
                      <c:pt idx="3667">
                        <c:v>2319.71</c:v>
                      </c:pt>
                      <c:pt idx="3668">
                        <c:v>2304.0100000000002</c:v>
                      </c:pt>
                      <c:pt idx="3669">
                        <c:v>2304.98</c:v>
                      </c:pt>
                      <c:pt idx="3670">
                        <c:v>2324.08</c:v>
                      </c:pt>
                      <c:pt idx="3671">
                        <c:v>2336.8200000000002</c:v>
                      </c:pt>
                      <c:pt idx="3672">
                        <c:v>2355.94</c:v>
                      </c:pt>
                      <c:pt idx="3673">
                        <c:v>2359.89</c:v>
                      </c:pt>
                      <c:pt idx="3674">
                        <c:v>2355.9699999999998</c:v>
                      </c:pt>
                      <c:pt idx="3675">
                        <c:v>2360.87</c:v>
                      </c:pt>
                      <c:pt idx="3676">
                        <c:v>2359.4699999999998</c:v>
                      </c:pt>
                      <c:pt idx="3677">
                        <c:v>2391.8000000000002</c:v>
                      </c:pt>
                      <c:pt idx="3678">
                        <c:v>2390.08</c:v>
                      </c:pt>
                      <c:pt idx="3679">
                        <c:v>2384.1999999999998</c:v>
                      </c:pt>
                      <c:pt idx="3680">
                        <c:v>2393.9699999999998</c:v>
                      </c:pt>
                      <c:pt idx="3681">
                        <c:v>2399.37</c:v>
                      </c:pt>
                      <c:pt idx="3682">
                        <c:v>2394.4699999999998</c:v>
                      </c:pt>
                      <c:pt idx="3683">
                        <c:v>2389.15</c:v>
                      </c:pt>
                      <c:pt idx="3684">
                        <c:v>2392.11</c:v>
                      </c:pt>
                      <c:pt idx="3685">
                        <c:v>2417.0500000000002</c:v>
                      </c:pt>
                      <c:pt idx="3686">
                        <c:v>2422.9499999999998</c:v>
                      </c:pt>
                      <c:pt idx="3687">
                        <c:v>2446.0500000000002</c:v>
                      </c:pt>
                      <c:pt idx="3688">
                        <c:v>2442.79</c:v>
                      </c:pt>
                      <c:pt idx="3689">
                        <c:v>2456.86</c:v>
                      </c:pt>
                      <c:pt idx="3690">
                        <c:v>2455.5100000000002</c:v>
                      </c:pt>
                      <c:pt idx="3691">
                        <c:v>2467.25</c:v>
                      </c:pt>
                      <c:pt idx="3692">
                        <c:v>2494.1</c:v>
                      </c:pt>
                      <c:pt idx="3693">
                        <c:v>2425.7800000000002</c:v>
                      </c:pt>
                      <c:pt idx="3694">
                        <c:v>2399.6</c:v>
                      </c:pt>
                      <c:pt idx="3695">
                        <c:v>2354.41</c:v>
                      </c:pt>
                      <c:pt idx="3696">
                        <c:v>2393.75</c:v>
                      </c:pt>
                      <c:pt idx="3697">
                        <c:v>2367.8000000000002</c:v>
                      </c:pt>
                      <c:pt idx="3698">
                        <c:v>2368.14</c:v>
                      </c:pt>
                      <c:pt idx="3699">
                        <c:v>2396.37</c:v>
                      </c:pt>
                      <c:pt idx="3700">
                        <c:v>2407.9699999999998</c:v>
                      </c:pt>
                      <c:pt idx="3701">
                        <c:v>2403.5</c:v>
                      </c:pt>
                      <c:pt idx="3702">
                        <c:v>2383.54</c:v>
                      </c:pt>
                      <c:pt idx="3703">
                        <c:v>2367.9899999999998</c:v>
                      </c:pt>
                      <c:pt idx="3704">
                        <c:v>2329.4899999999998</c:v>
                      </c:pt>
                      <c:pt idx="3705">
                        <c:v>2343.39</c:v>
                      </c:pt>
                      <c:pt idx="3706">
                        <c:v>2305.5700000000002</c:v>
                      </c:pt>
                      <c:pt idx="3707">
                        <c:v>2300.3000000000002</c:v>
                      </c:pt>
                      <c:pt idx="3708">
                        <c:v>2326.85</c:v>
                      </c:pt>
                      <c:pt idx="3709">
                        <c:v>2366.41</c:v>
                      </c:pt>
                      <c:pt idx="3710">
                        <c:v>2359.63</c:v>
                      </c:pt>
                      <c:pt idx="3711">
                        <c:v>2367.27</c:v>
                      </c:pt>
                      <c:pt idx="3712">
                        <c:v>2380.02</c:v>
                      </c:pt>
                      <c:pt idx="3713">
                        <c:v>2362.41</c:v>
                      </c:pt>
                      <c:pt idx="3714">
                        <c:v>2403.5</c:v>
                      </c:pt>
                      <c:pt idx="3715">
                        <c:v>2382.5700000000002</c:v>
                      </c:pt>
                      <c:pt idx="3716">
                        <c:v>2409.39</c:v>
                      </c:pt>
                      <c:pt idx="3717">
                        <c:v>2427.36</c:v>
                      </c:pt>
                      <c:pt idx="3718">
                        <c:v>2447.7600000000002</c:v>
                      </c:pt>
                      <c:pt idx="3719">
                        <c:v>2477.92</c:v>
                      </c:pt>
                      <c:pt idx="3720">
                        <c:v>#N/A</c:v>
                      </c:pt>
                      <c:pt idx="3721">
                        <c:v>#N/A</c:v>
                      </c:pt>
                      <c:pt idx="3722">
                        <c:v>#N/A</c:v>
                      </c:pt>
                      <c:pt idx="3723">
                        <c:v>#N/A</c:v>
                      </c:pt>
                      <c:pt idx="3724">
                        <c:v>#N/A</c:v>
                      </c:pt>
                      <c:pt idx="3725">
                        <c:v>#N/A</c:v>
                      </c:pt>
                      <c:pt idx="3726">
                        <c:v>#N/A</c:v>
                      </c:pt>
                      <c:pt idx="3727">
                        <c:v>#N/A</c:v>
                      </c:pt>
                      <c:pt idx="3728">
                        <c:v>#N/A</c:v>
                      </c:pt>
                      <c:pt idx="3729">
                        <c:v>#N/A</c:v>
                      </c:pt>
                      <c:pt idx="3730">
                        <c:v>#N/A</c:v>
                      </c:pt>
                      <c:pt idx="3731">
                        <c:v>#N/A</c:v>
                      </c:pt>
                      <c:pt idx="3732">
                        <c:v>#N/A</c:v>
                      </c:pt>
                      <c:pt idx="3733">
                        <c:v>#N/A</c:v>
                      </c:pt>
                      <c:pt idx="3734">
                        <c:v>#N/A</c:v>
                      </c:pt>
                      <c:pt idx="3735">
                        <c:v>#N/A</c:v>
                      </c:pt>
                      <c:pt idx="3736">
                        <c:v>#N/A</c:v>
                      </c:pt>
                      <c:pt idx="3737">
                        <c:v>#N/A</c:v>
                      </c:pt>
                      <c:pt idx="3738">
                        <c:v>#N/A</c:v>
                      </c:pt>
                      <c:pt idx="3739">
                        <c:v>#N/A</c:v>
                      </c:pt>
                      <c:pt idx="3740">
                        <c:v>#N/A</c:v>
                      </c:pt>
                      <c:pt idx="3741">
                        <c:v>#N/A</c:v>
                      </c:pt>
                      <c:pt idx="3742">
                        <c:v>#N/A</c:v>
                      </c:pt>
                      <c:pt idx="3743">
                        <c:v>#N/A</c:v>
                      </c:pt>
                      <c:pt idx="3744">
                        <c:v>#N/A</c:v>
                      </c:pt>
                      <c:pt idx="3745">
                        <c:v>#N/A</c:v>
                      </c:pt>
                      <c:pt idx="3746">
                        <c:v>#N/A</c:v>
                      </c:pt>
                      <c:pt idx="3747">
                        <c:v>#N/A</c:v>
                      </c:pt>
                      <c:pt idx="3748">
                        <c:v>#N/A</c:v>
                      </c:pt>
                      <c:pt idx="3749">
                        <c:v>#N/A</c:v>
                      </c:pt>
                      <c:pt idx="3750">
                        <c:v>#N/A</c:v>
                      </c:pt>
                      <c:pt idx="3751">
                        <c:v>#N/A</c:v>
                      </c:pt>
                      <c:pt idx="3752">
                        <c:v>#N/A</c:v>
                      </c:pt>
                      <c:pt idx="3753">
                        <c:v>#N/A</c:v>
                      </c:pt>
                      <c:pt idx="3754">
                        <c:v>#N/A</c:v>
                      </c:pt>
                      <c:pt idx="3755">
                        <c:v>#N/A</c:v>
                      </c:pt>
                      <c:pt idx="3756">
                        <c:v>#N/A</c:v>
                      </c:pt>
                      <c:pt idx="3757">
                        <c:v>#N/A</c:v>
                      </c:pt>
                      <c:pt idx="3758">
                        <c:v>#N/A</c:v>
                      </c:pt>
                      <c:pt idx="3759">
                        <c:v>#N/A</c:v>
                      </c:pt>
                      <c:pt idx="3760">
                        <c:v>#N/A</c:v>
                      </c:pt>
                      <c:pt idx="3761">
                        <c:v>#N/A</c:v>
                      </c:pt>
                      <c:pt idx="3762">
                        <c:v>#N/A</c:v>
                      </c:pt>
                      <c:pt idx="3763">
                        <c:v>#N/A</c:v>
                      </c:pt>
                      <c:pt idx="3764">
                        <c:v>#N/A</c:v>
                      </c:pt>
                      <c:pt idx="3765">
                        <c:v>#N/A</c:v>
                      </c:pt>
                      <c:pt idx="3766">
                        <c:v>#N/A</c:v>
                      </c:pt>
                      <c:pt idx="3767">
                        <c:v>#N/A</c:v>
                      </c:pt>
                      <c:pt idx="3768">
                        <c:v>#N/A</c:v>
                      </c:pt>
                      <c:pt idx="3769">
                        <c:v>#N/A</c:v>
                      </c:pt>
                      <c:pt idx="3770">
                        <c:v>#N/A</c:v>
                      </c:pt>
                      <c:pt idx="3771">
                        <c:v>#N/A</c:v>
                      </c:pt>
                      <c:pt idx="3772">
                        <c:v>#N/A</c:v>
                      </c:pt>
                      <c:pt idx="3773">
                        <c:v>#N/A</c:v>
                      </c:pt>
                      <c:pt idx="3774">
                        <c:v>#N/A</c:v>
                      </c:pt>
                      <c:pt idx="3775">
                        <c:v>#N/A</c:v>
                      </c:pt>
                      <c:pt idx="3776">
                        <c:v>#N/A</c:v>
                      </c:pt>
                      <c:pt idx="3777">
                        <c:v>#N/A</c:v>
                      </c:pt>
                      <c:pt idx="3778">
                        <c:v>#N/A</c:v>
                      </c:pt>
                      <c:pt idx="3779">
                        <c:v>#N/A</c:v>
                      </c:pt>
                      <c:pt idx="3780">
                        <c:v>#N/A</c:v>
                      </c:pt>
                      <c:pt idx="3781">
                        <c:v>#N/A</c:v>
                      </c:pt>
                      <c:pt idx="3782">
                        <c:v>#N/A</c:v>
                      </c:pt>
                      <c:pt idx="3783">
                        <c:v>#N/A</c:v>
                      </c:pt>
                      <c:pt idx="3784">
                        <c:v>#N/A</c:v>
                      </c:pt>
                      <c:pt idx="3785">
                        <c:v>#N/A</c:v>
                      </c:pt>
                      <c:pt idx="3786">
                        <c:v>#N/A</c:v>
                      </c:pt>
                      <c:pt idx="3787">
                        <c:v>#N/A</c:v>
                      </c:pt>
                      <c:pt idx="3788">
                        <c:v>#N/A</c:v>
                      </c:pt>
                      <c:pt idx="3789">
                        <c:v>#N/A</c:v>
                      </c:pt>
                      <c:pt idx="3790">
                        <c:v>#N/A</c:v>
                      </c:pt>
                      <c:pt idx="3791">
                        <c:v>#N/A</c:v>
                      </c:pt>
                      <c:pt idx="3792">
                        <c:v>#N/A</c:v>
                      </c:pt>
                      <c:pt idx="3793">
                        <c:v>#N/A</c:v>
                      </c:pt>
                      <c:pt idx="3794">
                        <c:v>#N/A</c:v>
                      </c:pt>
                      <c:pt idx="3795">
                        <c:v>#N/A</c:v>
                      </c:pt>
                      <c:pt idx="3796">
                        <c:v>#N/A</c:v>
                      </c:pt>
                      <c:pt idx="3797">
                        <c:v>#N/A</c:v>
                      </c:pt>
                      <c:pt idx="3798">
                        <c:v>#N/A</c:v>
                      </c:pt>
                      <c:pt idx="3799">
                        <c:v>#N/A</c:v>
                      </c:pt>
                      <c:pt idx="3800">
                        <c:v>#N/A</c:v>
                      </c:pt>
                      <c:pt idx="3801">
                        <c:v>#N/A</c:v>
                      </c:pt>
                      <c:pt idx="3802">
                        <c:v>#N/A</c:v>
                      </c:pt>
                      <c:pt idx="3803">
                        <c:v>#N/A</c:v>
                      </c:pt>
                      <c:pt idx="3804">
                        <c:v>#N/A</c:v>
                      </c:pt>
                      <c:pt idx="3805">
                        <c:v>#N/A</c:v>
                      </c:pt>
                      <c:pt idx="3806">
                        <c:v>#N/A</c:v>
                      </c:pt>
                      <c:pt idx="3807">
                        <c:v>#N/A</c:v>
                      </c:pt>
                      <c:pt idx="3808">
                        <c:v>#N/A</c:v>
                      </c:pt>
                      <c:pt idx="3809">
                        <c:v>#N/A</c:v>
                      </c:pt>
                      <c:pt idx="3810">
                        <c:v>#N/A</c:v>
                      </c:pt>
                      <c:pt idx="3811">
                        <c:v>#N/A</c:v>
                      </c:pt>
                      <c:pt idx="3812">
                        <c:v>#N/A</c:v>
                      </c:pt>
                      <c:pt idx="3813">
                        <c:v>#N/A</c:v>
                      </c:pt>
                      <c:pt idx="3814">
                        <c:v>#N/A</c:v>
                      </c:pt>
                      <c:pt idx="3815">
                        <c:v>#N/A</c:v>
                      </c:pt>
                      <c:pt idx="3816">
                        <c:v>#N/A</c:v>
                      </c:pt>
                      <c:pt idx="3817">
                        <c:v>#N/A</c:v>
                      </c:pt>
                      <c:pt idx="3818">
                        <c:v>#N/A</c:v>
                      </c:pt>
                      <c:pt idx="3819">
                        <c:v>#N/A</c:v>
                      </c:pt>
                      <c:pt idx="3820">
                        <c:v>#N/A</c:v>
                      </c:pt>
                      <c:pt idx="3821">
                        <c:v>#N/A</c:v>
                      </c:pt>
                      <c:pt idx="3822">
                        <c:v>#N/A</c:v>
                      </c:pt>
                      <c:pt idx="3823">
                        <c:v>#N/A</c:v>
                      </c:pt>
                      <c:pt idx="3824">
                        <c:v>#N/A</c:v>
                      </c:pt>
                      <c:pt idx="3825">
                        <c:v>#N/A</c:v>
                      </c:pt>
                      <c:pt idx="3826">
                        <c:v>#N/A</c:v>
                      </c:pt>
                      <c:pt idx="3827">
                        <c:v>#N/A</c:v>
                      </c:pt>
                      <c:pt idx="3828">
                        <c:v>#N/A</c:v>
                      </c:pt>
                      <c:pt idx="3829">
                        <c:v>#N/A</c:v>
                      </c:pt>
                      <c:pt idx="3830">
                        <c:v>#N/A</c:v>
                      </c:pt>
                      <c:pt idx="3831">
                        <c:v>#N/A</c:v>
                      </c:pt>
                      <c:pt idx="3832">
                        <c:v>#N/A</c:v>
                      </c:pt>
                      <c:pt idx="3833">
                        <c:v>#N/A</c:v>
                      </c:pt>
                      <c:pt idx="3834">
                        <c:v>#N/A</c:v>
                      </c:pt>
                      <c:pt idx="3835">
                        <c:v>#N/A</c:v>
                      </c:pt>
                      <c:pt idx="3836">
                        <c:v>#N/A</c:v>
                      </c:pt>
                      <c:pt idx="3837">
                        <c:v>#N/A</c:v>
                      </c:pt>
                      <c:pt idx="3838">
                        <c:v>#N/A</c:v>
                      </c:pt>
                      <c:pt idx="3839">
                        <c:v>#N/A</c:v>
                      </c:pt>
                      <c:pt idx="3840">
                        <c:v>#N/A</c:v>
                      </c:pt>
                      <c:pt idx="3841">
                        <c:v>#N/A</c:v>
                      </c:pt>
                      <c:pt idx="3842">
                        <c:v>#N/A</c:v>
                      </c:pt>
                      <c:pt idx="3843">
                        <c:v>#N/A</c:v>
                      </c:pt>
                      <c:pt idx="3844">
                        <c:v>#N/A</c:v>
                      </c:pt>
                      <c:pt idx="3845">
                        <c:v>#N/A</c:v>
                      </c:pt>
                      <c:pt idx="3846">
                        <c:v>#N/A</c:v>
                      </c:pt>
                      <c:pt idx="3847">
                        <c:v>#N/A</c:v>
                      </c:pt>
                      <c:pt idx="3848">
                        <c:v>#N/A</c:v>
                      </c:pt>
                      <c:pt idx="3849">
                        <c:v>#N/A</c:v>
                      </c:pt>
                      <c:pt idx="3850">
                        <c:v>#N/A</c:v>
                      </c:pt>
                      <c:pt idx="3851">
                        <c:v>#N/A</c:v>
                      </c:pt>
                      <c:pt idx="3852">
                        <c:v>#N/A</c:v>
                      </c:pt>
                      <c:pt idx="3853">
                        <c:v>#N/A</c:v>
                      </c:pt>
                      <c:pt idx="3854">
                        <c:v>#N/A</c:v>
                      </c:pt>
                      <c:pt idx="3855">
                        <c:v>#N/A</c:v>
                      </c:pt>
                      <c:pt idx="3856">
                        <c:v>#N/A</c:v>
                      </c:pt>
                      <c:pt idx="3857">
                        <c:v>#N/A</c:v>
                      </c:pt>
                      <c:pt idx="3858">
                        <c:v>#N/A</c:v>
                      </c:pt>
                      <c:pt idx="3859">
                        <c:v>#N/A</c:v>
                      </c:pt>
                      <c:pt idx="3860">
                        <c:v>#N/A</c:v>
                      </c:pt>
                      <c:pt idx="3861">
                        <c:v>#N/A</c:v>
                      </c:pt>
                      <c:pt idx="3862">
                        <c:v>#N/A</c:v>
                      </c:pt>
                      <c:pt idx="3863">
                        <c:v>#N/A</c:v>
                      </c:pt>
                      <c:pt idx="3864">
                        <c:v>#N/A</c:v>
                      </c:pt>
                      <c:pt idx="3865">
                        <c:v>#N/A</c:v>
                      </c:pt>
                      <c:pt idx="3866">
                        <c:v>#N/A</c:v>
                      </c:pt>
                      <c:pt idx="3867">
                        <c:v>#N/A</c:v>
                      </c:pt>
                      <c:pt idx="3868">
                        <c:v>#N/A</c:v>
                      </c:pt>
                      <c:pt idx="3869">
                        <c:v>#N/A</c:v>
                      </c:pt>
                      <c:pt idx="3870">
                        <c:v>#N/A</c:v>
                      </c:pt>
                      <c:pt idx="3871">
                        <c:v>#N/A</c:v>
                      </c:pt>
                      <c:pt idx="3872">
                        <c:v>#N/A</c:v>
                      </c:pt>
                      <c:pt idx="3873">
                        <c:v>#N/A</c:v>
                      </c:pt>
                      <c:pt idx="3874">
                        <c:v>#N/A</c:v>
                      </c:pt>
                      <c:pt idx="3875">
                        <c:v>#N/A</c:v>
                      </c:pt>
                      <c:pt idx="3876">
                        <c:v>#N/A</c:v>
                      </c:pt>
                      <c:pt idx="3877">
                        <c:v>#N/A</c:v>
                      </c:pt>
                      <c:pt idx="3878">
                        <c:v>#N/A</c:v>
                      </c:pt>
                      <c:pt idx="3879">
                        <c:v>#N/A</c:v>
                      </c:pt>
                      <c:pt idx="3880">
                        <c:v>#N/A</c:v>
                      </c:pt>
                      <c:pt idx="3881">
                        <c:v>#N/A</c:v>
                      </c:pt>
                      <c:pt idx="3882">
                        <c:v>#N/A</c:v>
                      </c:pt>
                      <c:pt idx="3883">
                        <c:v>#N/A</c:v>
                      </c:pt>
                      <c:pt idx="3884">
                        <c:v>#N/A</c:v>
                      </c:pt>
                      <c:pt idx="3885">
                        <c:v>#N/A</c:v>
                      </c:pt>
                      <c:pt idx="3886">
                        <c:v>#N/A</c:v>
                      </c:pt>
                      <c:pt idx="3887">
                        <c:v>#N/A</c:v>
                      </c:pt>
                      <c:pt idx="3888">
                        <c:v>#N/A</c:v>
                      </c:pt>
                      <c:pt idx="3889">
                        <c:v>#N/A</c:v>
                      </c:pt>
                      <c:pt idx="3890">
                        <c:v>#N/A</c:v>
                      </c:pt>
                      <c:pt idx="3891">
                        <c:v>#N/A</c:v>
                      </c:pt>
                      <c:pt idx="3892">
                        <c:v>#N/A</c:v>
                      </c:pt>
                      <c:pt idx="3893">
                        <c:v>#N/A</c:v>
                      </c:pt>
                      <c:pt idx="3894">
                        <c:v>#N/A</c:v>
                      </c:pt>
                      <c:pt idx="3895">
                        <c:v>#N/A</c:v>
                      </c:pt>
                      <c:pt idx="3896">
                        <c:v>#N/A</c:v>
                      </c:pt>
                      <c:pt idx="3897">
                        <c:v>#N/A</c:v>
                      </c:pt>
                      <c:pt idx="3898">
                        <c:v>#N/A</c:v>
                      </c:pt>
                      <c:pt idx="3899">
                        <c:v>#N/A</c:v>
                      </c:pt>
                      <c:pt idx="3900">
                        <c:v>#N/A</c:v>
                      </c:pt>
                      <c:pt idx="3901">
                        <c:v>#N/A</c:v>
                      </c:pt>
                      <c:pt idx="3902">
                        <c:v>#N/A</c:v>
                      </c:pt>
                      <c:pt idx="3903">
                        <c:v>#N/A</c:v>
                      </c:pt>
                      <c:pt idx="3904">
                        <c:v>#N/A</c:v>
                      </c:pt>
                      <c:pt idx="3905">
                        <c:v>#N/A</c:v>
                      </c:pt>
                      <c:pt idx="3906">
                        <c:v>#N/A</c:v>
                      </c:pt>
                      <c:pt idx="3907">
                        <c:v>#N/A</c:v>
                      </c:pt>
                      <c:pt idx="3908">
                        <c:v>#N/A</c:v>
                      </c:pt>
                      <c:pt idx="3909">
                        <c:v>#N/A</c:v>
                      </c:pt>
                      <c:pt idx="3910">
                        <c:v>#N/A</c:v>
                      </c:pt>
                      <c:pt idx="3911">
                        <c:v>#N/A</c:v>
                      </c:pt>
                      <c:pt idx="3912">
                        <c:v>#N/A</c:v>
                      </c:pt>
                      <c:pt idx="3913">
                        <c:v>#N/A</c:v>
                      </c:pt>
                      <c:pt idx="3914">
                        <c:v>#N/A</c:v>
                      </c:pt>
                      <c:pt idx="3915">
                        <c:v>#N/A</c:v>
                      </c:pt>
                      <c:pt idx="3916">
                        <c:v>#N/A</c:v>
                      </c:pt>
                      <c:pt idx="3917">
                        <c:v>#N/A</c:v>
                      </c:pt>
                      <c:pt idx="3918">
                        <c:v>#N/A</c:v>
                      </c:pt>
                      <c:pt idx="3919">
                        <c:v>#N/A</c:v>
                      </c:pt>
                      <c:pt idx="3920">
                        <c:v>#N/A</c:v>
                      </c:pt>
                      <c:pt idx="3921">
                        <c:v>#N/A</c:v>
                      </c:pt>
                      <c:pt idx="3922">
                        <c:v>#N/A</c:v>
                      </c:pt>
                      <c:pt idx="3923">
                        <c:v>#N/A</c:v>
                      </c:pt>
                      <c:pt idx="3924">
                        <c:v>#N/A</c:v>
                      </c:pt>
                      <c:pt idx="3925">
                        <c:v>#N/A</c:v>
                      </c:pt>
                      <c:pt idx="3926">
                        <c:v>#N/A</c:v>
                      </c:pt>
                      <c:pt idx="3927">
                        <c:v>#N/A</c:v>
                      </c:pt>
                      <c:pt idx="3928">
                        <c:v>#N/A</c:v>
                      </c:pt>
                      <c:pt idx="3929">
                        <c:v>#N/A</c:v>
                      </c:pt>
                      <c:pt idx="3930">
                        <c:v>#N/A</c:v>
                      </c:pt>
                      <c:pt idx="3931">
                        <c:v>#N/A</c:v>
                      </c:pt>
                      <c:pt idx="3932">
                        <c:v>#N/A</c:v>
                      </c:pt>
                      <c:pt idx="3933">
                        <c:v>#N/A</c:v>
                      </c:pt>
                      <c:pt idx="3934">
                        <c:v>#N/A</c:v>
                      </c:pt>
                      <c:pt idx="3935">
                        <c:v>#N/A</c:v>
                      </c:pt>
                      <c:pt idx="3936">
                        <c:v>#N/A</c:v>
                      </c:pt>
                      <c:pt idx="3937">
                        <c:v>#N/A</c:v>
                      </c:pt>
                      <c:pt idx="3938">
                        <c:v>#N/A</c:v>
                      </c:pt>
                      <c:pt idx="3939">
                        <c:v>#N/A</c:v>
                      </c:pt>
                      <c:pt idx="3940">
                        <c:v>#N/A</c:v>
                      </c:pt>
                      <c:pt idx="3941">
                        <c:v>#N/A</c:v>
                      </c:pt>
                      <c:pt idx="3942">
                        <c:v>#N/A</c:v>
                      </c:pt>
                      <c:pt idx="3943">
                        <c:v>#N/A</c:v>
                      </c:pt>
                      <c:pt idx="3944">
                        <c:v>#N/A</c:v>
                      </c:pt>
                      <c:pt idx="3945">
                        <c:v>#N/A</c:v>
                      </c:pt>
                      <c:pt idx="3946">
                        <c:v>#N/A</c:v>
                      </c:pt>
                      <c:pt idx="3947">
                        <c:v>#N/A</c:v>
                      </c:pt>
                      <c:pt idx="3948">
                        <c:v>#N/A</c:v>
                      </c:pt>
                      <c:pt idx="3949">
                        <c:v>#N/A</c:v>
                      </c:pt>
                      <c:pt idx="3950">
                        <c:v>#N/A</c:v>
                      </c:pt>
                      <c:pt idx="3951">
                        <c:v>#N/A</c:v>
                      </c:pt>
                      <c:pt idx="3952">
                        <c:v>#N/A</c:v>
                      </c:pt>
                      <c:pt idx="3953">
                        <c:v>#N/A</c:v>
                      </c:pt>
                      <c:pt idx="3954">
                        <c:v>#N/A</c:v>
                      </c:pt>
                      <c:pt idx="3955">
                        <c:v>#N/A</c:v>
                      </c:pt>
                      <c:pt idx="3956">
                        <c:v>#N/A</c:v>
                      </c:pt>
                      <c:pt idx="3957">
                        <c:v>#N/A</c:v>
                      </c:pt>
                      <c:pt idx="3958">
                        <c:v>#N/A</c:v>
                      </c:pt>
                      <c:pt idx="3959">
                        <c:v>#N/A</c:v>
                      </c:pt>
                      <c:pt idx="3960">
                        <c:v>#N/A</c:v>
                      </c:pt>
                      <c:pt idx="3961">
                        <c:v>#N/A</c:v>
                      </c:pt>
                      <c:pt idx="3962">
                        <c:v>#N/A</c:v>
                      </c:pt>
                      <c:pt idx="3963">
                        <c:v>#N/A</c:v>
                      </c:pt>
                      <c:pt idx="3964">
                        <c:v>#N/A</c:v>
                      </c:pt>
                      <c:pt idx="3965">
                        <c:v>#N/A</c:v>
                      </c:pt>
                      <c:pt idx="3966">
                        <c:v>#N/A</c:v>
                      </c:pt>
                      <c:pt idx="3967">
                        <c:v>#N/A</c:v>
                      </c:pt>
                      <c:pt idx="3968">
                        <c:v>#N/A</c:v>
                      </c:pt>
                      <c:pt idx="3969">
                        <c:v>#N/A</c:v>
                      </c:pt>
                      <c:pt idx="3970">
                        <c:v>#N/A</c:v>
                      </c:pt>
                      <c:pt idx="3971">
                        <c:v>#N/A</c:v>
                      </c:pt>
                      <c:pt idx="3972">
                        <c:v>#N/A</c:v>
                      </c:pt>
                      <c:pt idx="3973">
                        <c:v>#N/A</c:v>
                      </c:pt>
                      <c:pt idx="3974">
                        <c:v>#N/A</c:v>
                      </c:pt>
                      <c:pt idx="3975">
                        <c:v>#N/A</c:v>
                      </c:pt>
                      <c:pt idx="3976">
                        <c:v>#N/A</c:v>
                      </c:pt>
                      <c:pt idx="3977">
                        <c:v>#N/A</c:v>
                      </c:pt>
                      <c:pt idx="3978">
                        <c:v>#N/A</c:v>
                      </c:pt>
                      <c:pt idx="3979">
                        <c:v>#N/A</c:v>
                      </c:pt>
                      <c:pt idx="3980">
                        <c:v>#N/A</c:v>
                      </c:pt>
                      <c:pt idx="3981">
                        <c:v>#N/A</c:v>
                      </c:pt>
                      <c:pt idx="3982">
                        <c:v>#N/A</c:v>
                      </c:pt>
                      <c:pt idx="3983">
                        <c:v>#N/A</c:v>
                      </c:pt>
                      <c:pt idx="3984">
                        <c:v>#N/A</c:v>
                      </c:pt>
                      <c:pt idx="3985">
                        <c:v>#N/A</c:v>
                      </c:pt>
                      <c:pt idx="3986">
                        <c:v>#N/A</c:v>
                      </c:pt>
                      <c:pt idx="3987">
                        <c:v>#N/A</c:v>
                      </c:pt>
                      <c:pt idx="3988">
                        <c:v>#N/A</c:v>
                      </c:pt>
                      <c:pt idx="3989">
                        <c:v>#N/A</c:v>
                      </c:pt>
                      <c:pt idx="3990">
                        <c:v>#N/A</c:v>
                      </c:pt>
                      <c:pt idx="3991">
                        <c:v>#N/A</c:v>
                      </c:pt>
                      <c:pt idx="3992">
                        <c:v>#N/A</c:v>
                      </c:pt>
                      <c:pt idx="3993">
                        <c:v>#N/A</c:v>
                      </c:pt>
                      <c:pt idx="3994">
                        <c:v>#N/A</c:v>
                      </c:pt>
                      <c:pt idx="3995">
                        <c:v>#N/A</c:v>
                      </c:pt>
                      <c:pt idx="3996">
                        <c:v>#N/A</c:v>
                      </c:pt>
                      <c:pt idx="3997">
                        <c:v>#N/A</c:v>
                      </c:pt>
                      <c:pt idx="3998">
                        <c:v>#N/A</c:v>
                      </c:pt>
                      <c:pt idx="3999">
                        <c:v>#N/A</c:v>
                      </c:pt>
                      <c:pt idx="4000">
                        <c:v>#N/A</c:v>
                      </c:pt>
                      <c:pt idx="4001">
                        <c:v>#N/A</c:v>
                      </c:pt>
                      <c:pt idx="4002">
                        <c:v>#N/A</c:v>
                      </c:pt>
                      <c:pt idx="4003">
                        <c:v>#N/A</c:v>
                      </c:pt>
                      <c:pt idx="4004">
                        <c:v>#N/A</c:v>
                      </c:pt>
                      <c:pt idx="4005">
                        <c:v>#N/A</c:v>
                      </c:pt>
                      <c:pt idx="4006">
                        <c:v>#N/A</c:v>
                      </c:pt>
                      <c:pt idx="4007">
                        <c:v>#N/A</c:v>
                      </c:pt>
                      <c:pt idx="4008">
                        <c:v>#N/A</c:v>
                      </c:pt>
                      <c:pt idx="4009">
                        <c:v>#N/A</c:v>
                      </c:pt>
                      <c:pt idx="4010">
                        <c:v>#N/A</c:v>
                      </c:pt>
                      <c:pt idx="4011">
                        <c:v>#N/A</c:v>
                      </c:pt>
                      <c:pt idx="4012">
                        <c:v>#N/A</c:v>
                      </c:pt>
                      <c:pt idx="4013">
                        <c:v>#N/A</c:v>
                      </c:pt>
                      <c:pt idx="4014">
                        <c:v>#N/A</c:v>
                      </c:pt>
                      <c:pt idx="4015">
                        <c:v>#N/A</c:v>
                      </c:pt>
                      <c:pt idx="4016">
                        <c:v>#N/A</c:v>
                      </c:pt>
                      <c:pt idx="4017">
                        <c:v>#N/A</c:v>
                      </c:pt>
                      <c:pt idx="4018">
                        <c:v>#N/A</c:v>
                      </c:pt>
                      <c:pt idx="4019">
                        <c:v>#N/A</c:v>
                      </c:pt>
                      <c:pt idx="4020">
                        <c:v>#N/A</c:v>
                      </c:pt>
                      <c:pt idx="4021">
                        <c:v>#N/A</c:v>
                      </c:pt>
                      <c:pt idx="4022">
                        <c:v>#N/A</c:v>
                      </c:pt>
                      <c:pt idx="4023">
                        <c:v>#N/A</c:v>
                      </c:pt>
                      <c:pt idx="4024">
                        <c:v>#N/A</c:v>
                      </c:pt>
                      <c:pt idx="4025">
                        <c:v>#N/A</c:v>
                      </c:pt>
                      <c:pt idx="4026">
                        <c:v>#N/A</c:v>
                      </c:pt>
                      <c:pt idx="4027">
                        <c:v>#N/A</c:v>
                      </c:pt>
                      <c:pt idx="4028">
                        <c:v>#N/A</c:v>
                      </c:pt>
                      <c:pt idx="4029">
                        <c:v>#N/A</c:v>
                      </c:pt>
                      <c:pt idx="4030">
                        <c:v>#N/A</c:v>
                      </c:pt>
                      <c:pt idx="4031">
                        <c:v>#N/A</c:v>
                      </c:pt>
                      <c:pt idx="4032">
                        <c:v>#N/A</c:v>
                      </c:pt>
                      <c:pt idx="4033">
                        <c:v>#N/A</c:v>
                      </c:pt>
                      <c:pt idx="4034">
                        <c:v>#N/A</c:v>
                      </c:pt>
                      <c:pt idx="4035">
                        <c:v>#N/A</c:v>
                      </c:pt>
                      <c:pt idx="4036">
                        <c:v>#N/A</c:v>
                      </c:pt>
                      <c:pt idx="4037">
                        <c:v>#N/A</c:v>
                      </c:pt>
                      <c:pt idx="4038">
                        <c:v>#N/A</c:v>
                      </c:pt>
                      <c:pt idx="4039">
                        <c:v>#N/A</c:v>
                      </c:pt>
                      <c:pt idx="4040">
                        <c:v>#N/A</c:v>
                      </c:pt>
                      <c:pt idx="4041">
                        <c:v>#N/A</c:v>
                      </c:pt>
                      <c:pt idx="4042">
                        <c:v>#N/A</c:v>
                      </c:pt>
                      <c:pt idx="4043">
                        <c:v>#N/A</c:v>
                      </c:pt>
                      <c:pt idx="4044">
                        <c:v>#N/A</c:v>
                      </c:pt>
                      <c:pt idx="4045">
                        <c:v>#N/A</c:v>
                      </c:pt>
                      <c:pt idx="4046">
                        <c:v>#N/A</c:v>
                      </c:pt>
                      <c:pt idx="4047">
                        <c:v>#N/A</c:v>
                      </c:pt>
                      <c:pt idx="4048">
                        <c:v>#N/A</c:v>
                      </c:pt>
                      <c:pt idx="4049">
                        <c:v>#N/A</c:v>
                      </c:pt>
                      <c:pt idx="4050">
                        <c:v>#N/A</c:v>
                      </c:pt>
                      <c:pt idx="4051">
                        <c:v>#N/A</c:v>
                      </c:pt>
                      <c:pt idx="4052">
                        <c:v>#N/A</c:v>
                      </c:pt>
                      <c:pt idx="4053">
                        <c:v>#N/A</c:v>
                      </c:pt>
                      <c:pt idx="4054">
                        <c:v>#N/A</c:v>
                      </c:pt>
                      <c:pt idx="4055">
                        <c:v>#N/A</c:v>
                      </c:pt>
                      <c:pt idx="4056">
                        <c:v>#N/A</c:v>
                      </c:pt>
                      <c:pt idx="4057">
                        <c:v>#N/A</c:v>
                      </c:pt>
                      <c:pt idx="4058">
                        <c:v>#N/A</c:v>
                      </c:pt>
                      <c:pt idx="4059">
                        <c:v>#N/A</c:v>
                      </c:pt>
                      <c:pt idx="4060">
                        <c:v>#N/A</c:v>
                      </c:pt>
                      <c:pt idx="4061">
                        <c:v>#N/A</c:v>
                      </c:pt>
                      <c:pt idx="4062">
                        <c:v>#N/A</c:v>
                      </c:pt>
                      <c:pt idx="4063">
                        <c:v>#N/A</c:v>
                      </c:pt>
                      <c:pt idx="4064">
                        <c:v>#N/A</c:v>
                      </c:pt>
                      <c:pt idx="4065">
                        <c:v>#N/A</c:v>
                      </c:pt>
                      <c:pt idx="4066">
                        <c:v>#N/A</c:v>
                      </c:pt>
                      <c:pt idx="4067">
                        <c:v>#N/A</c:v>
                      </c:pt>
                      <c:pt idx="4068">
                        <c:v>#N/A</c:v>
                      </c:pt>
                      <c:pt idx="4069">
                        <c:v>#N/A</c:v>
                      </c:pt>
                      <c:pt idx="4070">
                        <c:v>#N/A</c:v>
                      </c:pt>
                      <c:pt idx="4071">
                        <c:v>#N/A</c:v>
                      </c:pt>
                      <c:pt idx="4072">
                        <c:v>#N/A</c:v>
                      </c:pt>
                      <c:pt idx="4073">
                        <c:v>#N/A</c:v>
                      </c:pt>
                      <c:pt idx="4074">
                        <c:v>#N/A</c:v>
                      </c:pt>
                      <c:pt idx="4075">
                        <c:v>#N/A</c:v>
                      </c:pt>
                      <c:pt idx="4076">
                        <c:v>#N/A</c:v>
                      </c:pt>
                      <c:pt idx="4077">
                        <c:v>#N/A</c:v>
                      </c:pt>
                      <c:pt idx="4078">
                        <c:v>#N/A</c:v>
                      </c:pt>
                      <c:pt idx="4079">
                        <c:v>#N/A</c:v>
                      </c:pt>
                      <c:pt idx="4080">
                        <c:v>#N/A</c:v>
                      </c:pt>
                      <c:pt idx="4081">
                        <c:v>#N/A</c:v>
                      </c:pt>
                      <c:pt idx="4082">
                        <c:v>#N/A</c:v>
                      </c:pt>
                      <c:pt idx="4083">
                        <c:v>#N/A</c:v>
                      </c:pt>
                      <c:pt idx="4084">
                        <c:v>#N/A</c:v>
                      </c:pt>
                      <c:pt idx="4085">
                        <c:v>#N/A</c:v>
                      </c:pt>
                      <c:pt idx="4086">
                        <c:v>#N/A</c:v>
                      </c:pt>
                      <c:pt idx="4087">
                        <c:v>#N/A</c:v>
                      </c:pt>
                      <c:pt idx="4088">
                        <c:v>#N/A</c:v>
                      </c:pt>
                      <c:pt idx="4089">
                        <c:v>#N/A</c:v>
                      </c:pt>
                      <c:pt idx="4090">
                        <c:v>#N/A</c:v>
                      </c:pt>
                      <c:pt idx="4091">
                        <c:v>#N/A</c:v>
                      </c:pt>
                      <c:pt idx="4092">
                        <c:v>#N/A</c:v>
                      </c:pt>
                      <c:pt idx="4093">
                        <c:v>#N/A</c:v>
                      </c:pt>
                      <c:pt idx="4094">
                        <c:v>#N/A</c:v>
                      </c:pt>
                      <c:pt idx="4095">
                        <c:v>#N/A</c:v>
                      </c:pt>
                      <c:pt idx="4096">
                        <c:v>#N/A</c:v>
                      </c:pt>
                      <c:pt idx="4097">
                        <c:v>#N/A</c:v>
                      </c:pt>
                      <c:pt idx="4098">
                        <c:v>#N/A</c:v>
                      </c:pt>
                      <c:pt idx="4099">
                        <c:v>#N/A</c:v>
                      </c:pt>
                      <c:pt idx="4100">
                        <c:v>#N/A</c:v>
                      </c:pt>
                      <c:pt idx="4101">
                        <c:v>#N/A</c:v>
                      </c:pt>
                      <c:pt idx="4102">
                        <c:v>#N/A</c:v>
                      </c:pt>
                      <c:pt idx="4103">
                        <c:v>#N/A</c:v>
                      </c:pt>
                      <c:pt idx="4104">
                        <c:v>#N/A</c:v>
                      </c:pt>
                      <c:pt idx="4105">
                        <c:v>#N/A</c:v>
                      </c:pt>
                      <c:pt idx="4106">
                        <c:v>#N/A</c:v>
                      </c:pt>
                      <c:pt idx="4107">
                        <c:v>#N/A</c:v>
                      </c:pt>
                      <c:pt idx="4108">
                        <c:v>#N/A</c:v>
                      </c:pt>
                      <c:pt idx="4109">
                        <c:v>#N/A</c:v>
                      </c:pt>
                      <c:pt idx="4110">
                        <c:v>#N/A</c:v>
                      </c:pt>
                      <c:pt idx="4111">
                        <c:v>#N/A</c:v>
                      </c:pt>
                      <c:pt idx="4112">
                        <c:v>#N/A</c:v>
                      </c:pt>
                      <c:pt idx="4113">
                        <c:v>#N/A</c:v>
                      </c:pt>
                      <c:pt idx="4114">
                        <c:v>#N/A</c:v>
                      </c:pt>
                      <c:pt idx="4115">
                        <c:v>#N/A</c:v>
                      </c:pt>
                      <c:pt idx="4116">
                        <c:v>#N/A</c:v>
                      </c:pt>
                      <c:pt idx="4117">
                        <c:v>#N/A</c:v>
                      </c:pt>
                      <c:pt idx="4118">
                        <c:v>#N/A</c:v>
                      </c:pt>
                      <c:pt idx="4119">
                        <c:v>#N/A</c:v>
                      </c:pt>
                      <c:pt idx="4120">
                        <c:v>#N/A</c:v>
                      </c:pt>
                      <c:pt idx="4121">
                        <c:v>#N/A</c:v>
                      </c:pt>
                      <c:pt idx="4122">
                        <c:v>#N/A</c:v>
                      </c:pt>
                      <c:pt idx="4123">
                        <c:v>#N/A</c:v>
                      </c:pt>
                      <c:pt idx="4124">
                        <c:v>#N/A</c:v>
                      </c:pt>
                      <c:pt idx="4125">
                        <c:v>#N/A</c:v>
                      </c:pt>
                      <c:pt idx="4126">
                        <c:v>#N/A</c:v>
                      </c:pt>
                      <c:pt idx="4127">
                        <c:v>#N/A</c:v>
                      </c:pt>
                      <c:pt idx="4128">
                        <c:v>#N/A</c:v>
                      </c:pt>
                      <c:pt idx="4129">
                        <c:v>#N/A</c:v>
                      </c:pt>
                      <c:pt idx="4130">
                        <c:v>#N/A</c:v>
                      </c:pt>
                      <c:pt idx="4131">
                        <c:v>#N/A</c:v>
                      </c:pt>
                      <c:pt idx="4132">
                        <c:v>#N/A</c:v>
                      </c:pt>
                      <c:pt idx="4133">
                        <c:v>#N/A</c:v>
                      </c:pt>
                      <c:pt idx="4134">
                        <c:v>#N/A</c:v>
                      </c:pt>
                      <c:pt idx="4135">
                        <c:v>#N/A</c:v>
                      </c:pt>
                      <c:pt idx="4136">
                        <c:v>#N/A</c:v>
                      </c:pt>
                      <c:pt idx="4137">
                        <c:v>#N/A</c:v>
                      </c:pt>
                      <c:pt idx="4138">
                        <c:v>#N/A</c:v>
                      </c:pt>
                      <c:pt idx="4139">
                        <c:v>#N/A</c:v>
                      </c:pt>
                      <c:pt idx="4140">
                        <c:v>#N/A</c:v>
                      </c:pt>
                      <c:pt idx="4141">
                        <c:v>#N/A</c:v>
                      </c:pt>
                      <c:pt idx="4142">
                        <c:v>#N/A</c:v>
                      </c:pt>
                      <c:pt idx="4143">
                        <c:v>#N/A</c:v>
                      </c:pt>
                      <c:pt idx="4144">
                        <c:v>#N/A</c:v>
                      </c:pt>
                      <c:pt idx="4145">
                        <c:v>#N/A</c:v>
                      </c:pt>
                      <c:pt idx="4146">
                        <c:v>#N/A</c:v>
                      </c:pt>
                      <c:pt idx="4147">
                        <c:v>#N/A</c:v>
                      </c:pt>
                      <c:pt idx="4148">
                        <c:v>#N/A</c:v>
                      </c:pt>
                      <c:pt idx="4149">
                        <c:v>#N/A</c:v>
                      </c:pt>
                      <c:pt idx="4150">
                        <c:v>#N/A</c:v>
                      </c:pt>
                      <c:pt idx="4151">
                        <c:v>#N/A</c:v>
                      </c:pt>
                      <c:pt idx="4152">
                        <c:v>#N/A</c:v>
                      </c:pt>
                      <c:pt idx="4153">
                        <c:v>#N/A</c:v>
                      </c:pt>
                      <c:pt idx="4154">
                        <c:v>#N/A</c:v>
                      </c:pt>
                      <c:pt idx="4155">
                        <c:v>#N/A</c:v>
                      </c:pt>
                      <c:pt idx="4156">
                        <c:v>#N/A</c:v>
                      </c:pt>
                      <c:pt idx="4157">
                        <c:v>#N/A</c:v>
                      </c:pt>
                      <c:pt idx="4158">
                        <c:v>#N/A</c:v>
                      </c:pt>
                      <c:pt idx="4159">
                        <c:v>#N/A</c:v>
                      </c:pt>
                      <c:pt idx="4160">
                        <c:v>#N/A</c:v>
                      </c:pt>
                      <c:pt idx="4161">
                        <c:v>#N/A</c:v>
                      </c:pt>
                      <c:pt idx="4162">
                        <c:v>#N/A</c:v>
                      </c:pt>
                      <c:pt idx="4163">
                        <c:v>#N/A</c:v>
                      </c:pt>
                      <c:pt idx="4164">
                        <c:v>#N/A</c:v>
                      </c:pt>
                      <c:pt idx="4165">
                        <c:v>#N/A</c:v>
                      </c:pt>
                      <c:pt idx="4166">
                        <c:v>#N/A</c:v>
                      </c:pt>
                      <c:pt idx="4167">
                        <c:v>#N/A</c:v>
                      </c:pt>
                      <c:pt idx="4168">
                        <c:v>#N/A</c:v>
                      </c:pt>
                      <c:pt idx="4169">
                        <c:v>#N/A</c:v>
                      </c:pt>
                      <c:pt idx="4170">
                        <c:v>#N/A</c:v>
                      </c:pt>
                      <c:pt idx="4171">
                        <c:v>#N/A</c:v>
                      </c:pt>
                      <c:pt idx="4172">
                        <c:v>#N/A</c:v>
                      </c:pt>
                      <c:pt idx="4173">
                        <c:v>#N/A</c:v>
                      </c:pt>
                      <c:pt idx="4174">
                        <c:v>#N/A</c:v>
                      </c:pt>
                      <c:pt idx="4175">
                        <c:v>#N/A</c:v>
                      </c:pt>
                      <c:pt idx="4176">
                        <c:v>#N/A</c:v>
                      </c:pt>
                      <c:pt idx="4177">
                        <c:v>#N/A</c:v>
                      </c:pt>
                      <c:pt idx="4178">
                        <c:v>#N/A</c:v>
                      </c:pt>
                      <c:pt idx="4179">
                        <c:v>#N/A</c:v>
                      </c:pt>
                      <c:pt idx="4180">
                        <c:v>#N/A</c:v>
                      </c:pt>
                      <c:pt idx="4181">
                        <c:v>#N/A</c:v>
                      </c:pt>
                      <c:pt idx="4182">
                        <c:v>#N/A</c:v>
                      </c:pt>
                      <c:pt idx="4183">
                        <c:v>#N/A</c:v>
                      </c:pt>
                      <c:pt idx="4184">
                        <c:v>#N/A</c:v>
                      </c:pt>
                      <c:pt idx="4185">
                        <c:v>#N/A</c:v>
                      </c:pt>
                      <c:pt idx="4186">
                        <c:v>#N/A</c:v>
                      </c:pt>
                      <c:pt idx="4187">
                        <c:v>#N/A</c:v>
                      </c:pt>
                      <c:pt idx="4188">
                        <c:v>#N/A</c:v>
                      </c:pt>
                      <c:pt idx="4189">
                        <c:v>#N/A</c:v>
                      </c:pt>
                      <c:pt idx="4190">
                        <c:v>#N/A</c:v>
                      </c:pt>
                      <c:pt idx="4191">
                        <c:v>#N/A</c:v>
                      </c:pt>
                      <c:pt idx="4192">
                        <c:v>#N/A</c:v>
                      </c:pt>
                      <c:pt idx="4193">
                        <c:v>#N/A</c:v>
                      </c:pt>
                      <c:pt idx="4194">
                        <c:v>#N/A</c:v>
                      </c:pt>
                      <c:pt idx="4195">
                        <c:v>#N/A</c:v>
                      </c:pt>
                      <c:pt idx="4196">
                        <c:v>#N/A</c:v>
                      </c:pt>
                      <c:pt idx="4197">
                        <c:v>#N/A</c:v>
                      </c:pt>
                      <c:pt idx="4198">
                        <c:v>#N/A</c:v>
                      </c:pt>
                      <c:pt idx="4199">
                        <c:v>#N/A</c:v>
                      </c:pt>
                      <c:pt idx="4200">
                        <c:v>#N/A</c:v>
                      </c:pt>
                      <c:pt idx="4201">
                        <c:v>#N/A</c:v>
                      </c:pt>
                      <c:pt idx="4202">
                        <c:v>#N/A</c:v>
                      </c:pt>
                      <c:pt idx="4203">
                        <c:v>#N/A</c:v>
                      </c:pt>
                      <c:pt idx="4204">
                        <c:v>#N/A</c:v>
                      </c:pt>
                      <c:pt idx="4205">
                        <c:v>#N/A</c:v>
                      </c:pt>
                      <c:pt idx="4206">
                        <c:v>#N/A</c:v>
                      </c:pt>
                      <c:pt idx="4207">
                        <c:v>#N/A</c:v>
                      </c:pt>
                      <c:pt idx="4208">
                        <c:v>#N/A</c:v>
                      </c:pt>
                      <c:pt idx="4209">
                        <c:v>#N/A</c:v>
                      </c:pt>
                      <c:pt idx="4210">
                        <c:v>#N/A</c:v>
                      </c:pt>
                      <c:pt idx="4211">
                        <c:v>#N/A</c:v>
                      </c:pt>
                      <c:pt idx="4212">
                        <c:v>#N/A</c:v>
                      </c:pt>
                      <c:pt idx="4213">
                        <c:v>#N/A</c:v>
                      </c:pt>
                      <c:pt idx="4214">
                        <c:v>#N/A</c:v>
                      </c:pt>
                      <c:pt idx="4215">
                        <c:v>#N/A</c:v>
                      </c:pt>
                      <c:pt idx="4216">
                        <c:v>#N/A</c:v>
                      </c:pt>
                      <c:pt idx="4217">
                        <c:v>#N/A</c:v>
                      </c:pt>
                      <c:pt idx="4218">
                        <c:v>#N/A</c:v>
                      </c:pt>
                      <c:pt idx="4219">
                        <c:v>#N/A</c:v>
                      </c:pt>
                      <c:pt idx="4220">
                        <c:v>#N/A</c:v>
                      </c:pt>
                      <c:pt idx="4221">
                        <c:v>#N/A</c:v>
                      </c:pt>
                      <c:pt idx="4222">
                        <c:v>#N/A</c:v>
                      </c:pt>
                      <c:pt idx="4223">
                        <c:v>#N/A</c:v>
                      </c:pt>
                      <c:pt idx="4224">
                        <c:v>#N/A</c:v>
                      </c:pt>
                      <c:pt idx="4225">
                        <c:v>#N/A</c:v>
                      </c:pt>
                      <c:pt idx="4226">
                        <c:v>#N/A</c:v>
                      </c:pt>
                      <c:pt idx="4227">
                        <c:v>#N/A</c:v>
                      </c:pt>
                      <c:pt idx="4228">
                        <c:v>#N/A</c:v>
                      </c:pt>
                      <c:pt idx="4229">
                        <c:v>#N/A</c:v>
                      </c:pt>
                      <c:pt idx="4230">
                        <c:v>#N/A</c:v>
                      </c:pt>
                      <c:pt idx="4231">
                        <c:v>#N/A</c:v>
                      </c:pt>
                      <c:pt idx="4232">
                        <c:v>#N/A</c:v>
                      </c:pt>
                      <c:pt idx="4233">
                        <c:v>#N/A</c:v>
                      </c:pt>
                      <c:pt idx="4234">
                        <c:v>#N/A</c:v>
                      </c:pt>
                      <c:pt idx="4235">
                        <c:v>#N/A</c:v>
                      </c:pt>
                      <c:pt idx="4236">
                        <c:v>#N/A</c:v>
                      </c:pt>
                      <c:pt idx="4237">
                        <c:v>#N/A</c:v>
                      </c:pt>
                      <c:pt idx="4238">
                        <c:v>#N/A</c:v>
                      </c:pt>
                      <c:pt idx="4239">
                        <c:v>#N/A</c:v>
                      </c:pt>
                      <c:pt idx="4240">
                        <c:v>#N/A</c:v>
                      </c:pt>
                      <c:pt idx="4241">
                        <c:v>#N/A</c:v>
                      </c:pt>
                      <c:pt idx="4242">
                        <c:v>#N/A</c:v>
                      </c:pt>
                      <c:pt idx="4243">
                        <c:v>#N/A</c:v>
                      </c:pt>
                      <c:pt idx="4244">
                        <c:v>#N/A</c:v>
                      </c:pt>
                      <c:pt idx="4245">
                        <c:v>#N/A</c:v>
                      </c:pt>
                      <c:pt idx="4246">
                        <c:v>#N/A</c:v>
                      </c:pt>
                      <c:pt idx="4247">
                        <c:v>#N/A</c:v>
                      </c:pt>
                      <c:pt idx="4248">
                        <c:v>#N/A</c:v>
                      </c:pt>
                      <c:pt idx="4249">
                        <c:v>#N/A</c:v>
                      </c:pt>
                      <c:pt idx="4250">
                        <c:v>#N/A</c:v>
                      </c:pt>
                      <c:pt idx="4251">
                        <c:v>#N/A</c:v>
                      </c:pt>
                      <c:pt idx="4252">
                        <c:v>#N/A</c:v>
                      </c:pt>
                      <c:pt idx="4253">
                        <c:v>#N/A</c:v>
                      </c:pt>
                      <c:pt idx="4254">
                        <c:v>#N/A</c:v>
                      </c:pt>
                      <c:pt idx="4255">
                        <c:v>#N/A</c:v>
                      </c:pt>
                      <c:pt idx="4256">
                        <c:v>#N/A</c:v>
                      </c:pt>
                      <c:pt idx="4257">
                        <c:v>#N/A</c:v>
                      </c:pt>
                      <c:pt idx="4258">
                        <c:v>#N/A</c:v>
                      </c:pt>
                      <c:pt idx="4259">
                        <c:v>#N/A</c:v>
                      </c:pt>
                      <c:pt idx="4260">
                        <c:v>#N/A</c:v>
                      </c:pt>
                      <c:pt idx="4261">
                        <c:v>#N/A</c:v>
                      </c:pt>
                      <c:pt idx="4262">
                        <c:v>#N/A</c:v>
                      </c:pt>
                      <c:pt idx="4263">
                        <c:v>#N/A</c:v>
                      </c:pt>
                      <c:pt idx="4264">
                        <c:v>#N/A</c:v>
                      </c:pt>
                      <c:pt idx="4265">
                        <c:v>#N/A</c:v>
                      </c:pt>
                      <c:pt idx="4266">
                        <c:v>#N/A</c:v>
                      </c:pt>
                      <c:pt idx="4267">
                        <c:v>#N/A</c:v>
                      </c:pt>
                      <c:pt idx="4268">
                        <c:v>#N/A</c:v>
                      </c:pt>
                      <c:pt idx="4269">
                        <c:v>#N/A</c:v>
                      </c:pt>
                      <c:pt idx="4270">
                        <c:v>#N/A</c:v>
                      </c:pt>
                      <c:pt idx="4271">
                        <c:v>#N/A</c:v>
                      </c:pt>
                      <c:pt idx="4272">
                        <c:v>#N/A</c:v>
                      </c:pt>
                      <c:pt idx="4273">
                        <c:v>#N/A</c:v>
                      </c:pt>
                      <c:pt idx="4274">
                        <c:v>#N/A</c:v>
                      </c:pt>
                      <c:pt idx="4275">
                        <c:v>#N/A</c:v>
                      </c:pt>
                      <c:pt idx="4276">
                        <c:v>#N/A</c:v>
                      </c:pt>
                      <c:pt idx="4277">
                        <c:v>#N/A</c:v>
                      </c:pt>
                      <c:pt idx="4278">
                        <c:v>#N/A</c:v>
                      </c:pt>
                      <c:pt idx="4279">
                        <c:v>#N/A</c:v>
                      </c:pt>
                      <c:pt idx="4280">
                        <c:v>#N/A</c:v>
                      </c:pt>
                      <c:pt idx="4281">
                        <c:v>#N/A</c:v>
                      </c:pt>
                      <c:pt idx="4282">
                        <c:v>#N/A</c:v>
                      </c:pt>
                      <c:pt idx="4283">
                        <c:v>#N/A</c:v>
                      </c:pt>
                      <c:pt idx="4284">
                        <c:v>#N/A</c:v>
                      </c:pt>
                      <c:pt idx="4285">
                        <c:v>#N/A</c:v>
                      </c:pt>
                      <c:pt idx="4286">
                        <c:v>#N/A</c:v>
                      </c:pt>
                      <c:pt idx="4287">
                        <c:v>#N/A</c:v>
                      </c:pt>
                      <c:pt idx="4288">
                        <c:v>#N/A</c:v>
                      </c:pt>
                      <c:pt idx="4289">
                        <c:v>#N/A</c:v>
                      </c:pt>
                      <c:pt idx="4290">
                        <c:v>#N/A</c:v>
                      </c:pt>
                      <c:pt idx="4291">
                        <c:v>#N/A</c:v>
                      </c:pt>
                      <c:pt idx="4292">
                        <c:v>#N/A</c:v>
                      </c:pt>
                      <c:pt idx="4293">
                        <c:v>#N/A</c:v>
                      </c:pt>
                      <c:pt idx="4294">
                        <c:v>#N/A</c:v>
                      </c:pt>
                      <c:pt idx="4295">
                        <c:v>#N/A</c:v>
                      </c:pt>
                      <c:pt idx="4296">
                        <c:v>#N/A</c:v>
                      </c:pt>
                      <c:pt idx="4297">
                        <c:v>#N/A</c:v>
                      </c:pt>
                      <c:pt idx="4298">
                        <c:v>#N/A</c:v>
                      </c:pt>
                      <c:pt idx="4299">
                        <c:v>#N/A</c:v>
                      </c:pt>
                      <c:pt idx="4300">
                        <c:v>#N/A</c:v>
                      </c:pt>
                      <c:pt idx="4301">
                        <c:v>#N/A</c:v>
                      </c:pt>
                      <c:pt idx="4302">
                        <c:v>#N/A</c:v>
                      </c:pt>
                      <c:pt idx="4303">
                        <c:v>#N/A</c:v>
                      </c:pt>
                      <c:pt idx="4304">
                        <c:v>#N/A</c:v>
                      </c:pt>
                      <c:pt idx="4305">
                        <c:v>#N/A</c:v>
                      </c:pt>
                      <c:pt idx="4306">
                        <c:v>#N/A</c:v>
                      </c:pt>
                      <c:pt idx="4307">
                        <c:v>#N/A</c:v>
                      </c:pt>
                      <c:pt idx="4308">
                        <c:v>#N/A</c:v>
                      </c:pt>
                      <c:pt idx="4309">
                        <c:v>#N/A</c:v>
                      </c:pt>
                      <c:pt idx="4310">
                        <c:v>#N/A</c:v>
                      </c:pt>
                      <c:pt idx="4311">
                        <c:v>#N/A</c:v>
                      </c:pt>
                      <c:pt idx="4312">
                        <c:v>#N/A</c:v>
                      </c:pt>
                      <c:pt idx="4313">
                        <c:v>#N/A</c:v>
                      </c:pt>
                      <c:pt idx="4314">
                        <c:v>#N/A</c:v>
                      </c:pt>
                      <c:pt idx="4315">
                        <c:v>#N/A</c:v>
                      </c:pt>
                      <c:pt idx="4316">
                        <c:v>#N/A</c:v>
                      </c:pt>
                      <c:pt idx="4317">
                        <c:v>#N/A</c:v>
                      </c:pt>
                      <c:pt idx="4318">
                        <c:v>#N/A</c:v>
                      </c:pt>
                      <c:pt idx="4319">
                        <c:v>#N/A</c:v>
                      </c:pt>
                      <c:pt idx="4320">
                        <c:v>#N/A</c:v>
                      </c:pt>
                      <c:pt idx="4321">
                        <c:v>#N/A</c:v>
                      </c:pt>
                      <c:pt idx="4322">
                        <c:v>#N/A</c:v>
                      </c:pt>
                      <c:pt idx="4323">
                        <c:v>#N/A</c:v>
                      </c:pt>
                      <c:pt idx="4324">
                        <c:v>#N/A</c:v>
                      </c:pt>
                      <c:pt idx="4325">
                        <c:v>#N/A</c:v>
                      </c:pt>
                      <c:pt idx="4326">
                        <c:v>#N/A</c:v>
                      </c:pt>
                      <c:pt idx="4327">
                        <c:v>#N/A</c:v>
                      </c:pt>
                      <c:pt idx="4328">
                        <c:v>#N/A</c:v>
                      </c:pt>
                      <c:pt idx="4329">
                        <c:v>#N/A</c:v>
                      </c:pt>
                      <c:pt idx="4330">
                        <c:v>#N/A</c:v>
                      </c:pt>
                      <c:pt idx="4331">
                        <c:v>#N/A</c:v>
                      </c:pt>
                      <c:pt idx="4332">
                        <c:v>#N/A</c:v>
                      </c:pt>
                      <c:pt idx="4333">
                        <c:v>#N/A</c:v>
                      </c:pt>
                      <c:pt idx="4334">
                        <c:v>#N/A</c:v>
                      </c:pt>
                      <c:pt idx="4335">
                        <c:v>#N/A</c:v>
                      </c:pt>
                      <c:pt idx="4336">
                        <c:v>#N/A</c:v>
                      </c:pt>
                      <c:pt idx="4337">
                        <c:v>#N/A</c:v>
                      </c:pt>
                      <c:pt idx="4338">
                        <c:v>#N/A</c:v>
                      </c:pt>
                      <c:pt idx="4339">
                        <c:v>#N/A</c:v>
                      </c:pt>
                      <c:pt idx="4340">
                        <c:v>#N/A</c:v>
                      </c:pt>
                      <c:pt idx="4341">
                        <c:v>#N/A</c:v>
                      </c:pt>
                      <c:pt idx="4342">
                        <c:v>#N/A</c:v>
                      </c:pt>
                      <c:pt idx="4343">
                        <c:v>#N/A</c:v>
                      </c:pt>
                      <c:pt idx="4344">
                        <c:v>#N/A</c:v>
                      </c:pt>
                      <c:pt idx="4345">
                        <c:v>#N/A</c:v>
                      </c:pt>
                      <c:pt idx="4346">
                        <c:v>#N/A</c:v>
                      </c:pt>
                      <c:pt idx="4347">
                        <c:v>#N/A</c:v>
                      </c:pt>
                      <c:pt idx="4348">
                        <c:v>#N/A</c:v>
                      </c:pt>
                      <c:pt idx="4349">
                        <c:v>#N/A</c:v>
                      </c:pt>
                      <c:pt idx="4350">
                        <c:v>#N/A</c:v>
                      </c:pt>
                      <c:pt idx="4351">
                        <c:v>#N/A</c:v>
                      </c:pt>
                      <c:pt idx="4352">
                        <c:v>#N/A</c:v>
                      </c:pt>
                      <c:pt idx="4353">
                        <c:v>#N/A</c:v>
                      </c:pt>
                      <c:pt idx="4354">
                        <c:v>#N/A</c:v>
                      </c:pt>
                      <c:pt idx="4355">
                        <c:v>#N/A</c:v>
                      </c:pt>
                      <c:pt idx="4356">
                        <c:v>#N/A</c:v>
                      </c:pt>
                      <c:pt idx="4357">
                        <c:v>#N/A</c:v>
                      </c:pt>
                      <c:pt idx="4358">
                        <c:v>#N/A</c:v>
                      </c:pt>
                      <c:pt idx="4359">
                        <c:v>#N/A</c:v>
                      </c:pt>
                      <c:pt idx="4360">
                        <c:v>#N/A</c:v>
                      </c:pt>
                      <c:pt idx="4361">
                        <c:v>#N/A</c:v>
                      </c:pt>
                      <c:pt idx="4362">
                        <c:v>#N/A</c:v>
                      </c:pt>
                      <c:pt idx="4363">
                        <c:v>#N/A</c:v>
                      </c:pt>
                      <c:pt idx="4364">
                        <c:v>#N/A</c:v>
                      </c:pt>
                      <c:pt idx="4365">
                        <c:v>#N/A</c:v>
                      </c:pt>
                      <c:pt idx="4366">
                        <c:v>#N/A</c:v>
                      </c:pt>
                      <c:pt idx="4367">
                        <c:v>#N/A</c:v>
                      </c:pt>
                      <c:pt idx="4368">
                        <c:v>#N/A</c:v>
                      </c:pt>
                      <c:pt idx="4369">
                        <c:v>#N/A</c:v>
                      </c:pt>
                      <c:pt idx="4370">
                        <c:v>#N/A</c:v>
                      </c:pt>
                      <c:pt idx="4371">
                        <c:v>#N/A</c:v>
                      </c:pt>
                      <c:pt idx="4372">
                        <c:v>#N/A</c:v>
                      </c:pt>
                      <c:pt idx="4373">
                        <c:v>#N/A</c:v>
                      </c:pt>
                      <c:pt idx="4374">
                        <c:v>#N/A</c:v>
                      </c:pt>
                      <c:pt idx="4375">
                        <c:v>#N/A</c:v>
                      </c:pt>
                      <c:pt idx="4376">
                        <c:v>#N/A</c:v>
                      </c:pt>
                      <c:pt idx="4377">
                        <c:v>#N/A</c:v>
                      </c:pt>
                      <c:pt idx="4378">
                        <c:v>#N/A</c:v>
                      </c:pt>
                      <c:pt idx="4379">
                        <c:v>#N/A</c:v>
                      </c:pt>
                      <c:pt idx="4380">
                        <c:v>#N/A</c:v>
                      </c:pt>
                      <c:pt idx="4381">
                        <c:v>#N/A</c:v>
                      </c:pt>
                      <c:pt idx="4382">
                        <c:v>#N/A</c:v>
                      </c:pt>
                      <c:pt idx="4383">
                        <c:v>#N/A</c:v>
                      </c:pt>
                      <c:pt idx="4384">
                        <c:v>#N/A</c:v>
                      </c:pt>
                      <c:pt idx="4385">
                        <c:v>#N/A</c:v>
                      </c:pt>
                      <c:pt idx="4386">
                        <c:v>#N/A</c:v>
                      </c:pt>
                      <c:pt idx="4387">
                        <c:v>#N/A</c:v>
                      </c:pt>
                      <c:pt idx="4388">
                        <c:v>#N/A</c:v>
                      </c:pt>
                      <c:pt idx="4389">
                        <c:v>#N/A</c:v>
                      </c:pt>
                      <c:pt idx="4390">
                        <c:v>#N/A</c:v>
                      </c:pt>
                      <c:pt idx="4391">
                        <c:v>#N/A</c:v>
                      </c:pt>
                      <c:pt idx="4392">
                        <c:v>#N/A</c:v>
                      </c:pt>
                      <c:pt idx="4393">
                        <c:v>#N/A</c:v>
                      </c:pt>
                      <c:pt idx="4394">
                        <c:v>#N/A</c:v>
                      </c:pt>
                      <c:pt idx="4395">
                        <c:v>#N/A</c:v>
                      </c:pt>
                      <c:pt idx="4396">
                        <c:v>#N/A</c:v>
                      </c:pt>
                      <c:pt idx="4397">
                        <c:v>#N/A</c:v>
                      </c:pt>
                      <c:pt idx="4398">
                        <c:v>#N/A</c:v>
                      </c:pt>
                      <c:pt idx="4399">
                        <c:v>#N/A</c:v>
                      </c:pt>
                      <c:pt idx="4400">
                        <c:v>#N/A</c:v>
                      </c:pt>
                      <c:pt idx="4401">
                        <c:v>#N/A</c:v>
                      </c:pt>
                      <c:pt idx="4402">
                        <c:v>#N/A</c:v>
                      </c:pt>
                      <c:pt idx="4403">
                        <c:v>#N/A</c:v>
                      </c:pt>
                      <c:pt idx="4404">
                        <c:v>#N/A</c:v>
                      </c:pt>
                      <c:pt idx="4405">
                        <c:v>#N/A</c:v>
                      </c:pt>
                      <c:pt idx="4406">
                        <c:v>#N/A</c:v>
                      </c:pt>
                      <c:pt idx="4407">
                        <c:v>#N/A</c:v>
                      </c:pt>
                      <c:pt idx="4408">
                        <c:v>#N/A</c:v>
                      </c:pt>
                      <c:pt idx="4409">
                        <c:v>#N/A</c:v>
                      </c:pt>
                      <c:pt idx="4410">
                        <c:v>#N/A</c:v>
                      </c:pt>
                      <c:pt idx="4411">
                        <c:v>#N/A</c:v>
                      </c:pt>
                      <c:pt idx="4412">
                        <c:v>#N/A</c:v>
                      </c:pt>
                      <c:pt idx="4413">
                        <c:v>#N/A</c:v>
                      </c:pt>
                      <c:pt idx="4414">
                        <c:v>#N/A</c:v>
                      </c:pt>
                      <c:pt idx="4415">
                        <c:v>#N/A</c:v>
                      </c:pt>
                      <c:pt idx="4416">
                        <c:v>#N/A</c:v>
                      </c:pt>
                      <c:pt idx="4417">
                        <c:v>#N/A</c:v>
                      </c:pt>
                      <c:pt idx="4418">
                        <c:v>#N/A</c:v>
                      </c:pt>
                      <c:pt idx="4419">
                        <c:v>#N/A</c:v>
                      </c:pt>
                      <c:pt idx="4420">
                        <c:v>#N/A</c:v>
                      </c:pt>
                      <c:pt idx="4421">
                        <c:v>#N/A</c:v>
                      </c:pt>
                      <c:pt idx="4422">
                        <c:v>#N/A</c:v>
                      </c:pt>
                      <c:pt idx="4423">
                        <c:v>#N/A</c:v>
                      </c:pt>
                      <c:pt idx="4424">
                        <c:v>#N/A</c:v>
                      </c:pt>
                      <c:pt idx="4425">
                        <c:v>#N/A</c:v>
                      </c:pt>
                      <c:pt idx="4426">
                        <c:v>#N/A</c:v>
                      </c:pt>
                      <c:pt idx="4427">
                        <c:v>#N/A</c:v>
                      </c:pt>
                      <c:pt idx="4428">
                        <c:v>#N/A</c:v>
                      </c:pt>
                      <c:pt idx="4429">
                        <c:v>#N/A</c:v>
                      </c:pt>
                      <c:pt idx="4430">
                        <c:v>#N/A</c:v>
                      </c:pt>
                      <c:pt idx="4431">
                        <c:v>#N/A</c:v>
                      </c:pt>
                      <c:pt idx="4432">
                        <c:v>#N/A</c:v>
                      </c:pt>
                      <c:pt idx="4433">
                        <c:v>#N/A</c:v>
                      </c:pt>
                      <c:pt idx="4434">
                        <c:v>#N/A</c:v>
                      </c:pt>
                      <c:pt idx="4435">
                        <c:v>#N/A</c:v>
                      </c:pt>
                      <c:pt idx="4436">
                        <c:v>#N/A</c:v>
                      </c:pt>
                      <c:pt idx="4437">
                        <c:v>#N/A</c:v>
                      </c:pt>
                      <c:pt idx="4438">
                        <c:v>#N/A</c:v>
                      </c:pt>
                      <c:pt idx="4439">
                        <c:v>#N/A</c:v>
                      </c:pt>
                      <c:pt idx="4440">
                        <c:v>#N/A</c:v>
                      </c:pt>
                      <c:pt idx="4441">
                        <c:v>#N/A</c:v>
                      </c:pt>
                      <c:pt idx="4442">
                        <c:v>#N/A</c:v>
                      </c:pt>
                      <c:pt idx="4443">
                        <c:v>#N/A</c:v>
                      </c:pt>
                      <c:pt idx="4444">
                        <c:v>#N/A</c:v>
                      </c:pt>
                      <c:pt idx="4445">
                        <c:v>#N/A</c:v>
                      </c:pt>
                      <c:pt idx="4446">
                        <c:v>#N/A</c:v>
                      </c:pt>
                      <c:pt idx="4447">
                        <c:v>#N/A</c:v>
                      </c:pt>
                      <c:pt idx="4448">
                        <c:v>#N/A</c:v>
                      </c:pt>
                      <c:pt idx="4449">
                        <c:v>#N/A</c:v>
                      </c:pt>
                      <c:pt idx="4450">
                        <c:v>#N/A</c:v>
                      </c:pt>
                      <c:pt idx="4451">
                        <c:v>#N/A</c:v>
                      </c:pt>
                      <c:pt idx="4452">
                        <c:v>#N/A</c:v>
                      </c:pt>
                      <c:pt idx="4453">
                        <c:v>#N/A</c:v>
                      </c:pt>
                      <c:pt idx="4454">
                        <c:v>#N/A</c:v>
                      </c:pt>
                      <c:pt idx="4455">
                        <c:v>#N/A</c:v>
                      </c:pt>
                      <c:pt idx="4456">
                        <c:v>#N/A</c:v>
                      </c:pt>
                      <c:pt idx="4457">
                        <c:v>#N/A</c:v>
                      </c:pt>
                      <c:pt idx="4458">
                        <c:v>#N/A</c:v>
                      </c:pt>
                      <c:pt idx="4459">
                        <c:v>#N/A</c:v>
                      </c:pt>
                      <c:pt idx="4460">
                        <c:v>#N/A</c:v>
                      </c:pt>
                      <c:pt idx="4461">
                        <c:v>#N/A</c:v>
                      </c:pt>
                      <c:pt idx="4462">
                        <c:v>#N/A</c:v>
                      </c:pt>
                      <c:pt idx="4463">
                        <c:v>#N/A</c:v>
                      </c:pt>
                      <c:pt idx="4464">
                        <c:v>#N/A</c:v>
                      </c:pt>
                      <c:pt idx="4465">
                        <c:v>#N/A</c:v>
                      </c:pt>
                      <c:pt idx="4466">
                        <c:v>#N/A</c:v>
                      </c:pt>
                      <c:pt idx="4467">
                        <c:v>#N/A</c:v>
                      </c:pt>
                      <c:pt idx="4468">
                        <c:v>#N/A</c:v>
                      </c:pt>
                      <c:pt idx="4469">
                        <c:v>#N/A</c:v>
                      </c:pt>
                      <c:pt idx="4470">
                        <c:v>#N/A</c:v>
                      </c:pt>
                      <c:pt idx="4471">
                        <c:v>#N/A</c:v>
                      </c:pt>
                      <c:pt idx="4472">
                        <c:v>#N/A</c:v>
                      </c:pt>
                      <c:pt idx="4473">
                        <c:v>#N/A</c:v>
                      </c:pt>
                      <c:pt idx="4474">
                        <c:v>#N/A</c:v>
                      </c:pt>
                      <c:pt idx="4475">
                        <c:v>#N/A</c:v>
                      </c:pt>
                      <c:pt idx="4476">
                        <c:v>#N/A</c:v>
                      </c:pt>
                      <c:pt idx="4477">
                        <c:v>#N/A</c:v>
                      </c:pt>
                      <c:pt idx="4478">
                        <c:v>#N/A</c:v>
                      </c:pt>
                      <c:pt idx="4479">
                        <c:v>#N/A</c:v>
                      </c:pt>
                      <c:pt idx="4480">
                        <c:v>#N/A</c:v>
                      </c:pt>
                      <c:pt idx="4481">
                        <c:v>#N/A</c:v>
                      </c:pt>
                      <c:pt idx="4482">
                        <c:v>#N/A</c:v>
                      </c:pt>
                      <c:pt idx="4483">
                        <c:v>#N/A</c:v>
                      </c:pt>
                      <c:pt idx="4484">
                        <c:v>#N/A</c:v>
                      </c:pt>
                      <c:pt idx="4485">
                        <c:v>#N/A</c:v>
                      </c:pt>
                      <c:pt idx="4486">
                        <c:v>#N/A</c:v>
                      </c:pt>
                      <c:pt idx="4487">
                        <c:v>#N/A</c:v>
                      </c:pt>
                      <c:pt idx="4488">
                        <c:v>#N/A</c:v>
                      </c:pt>
                      <c:pt idx="4489">
                        <c:v>#N/A</c:v>
                      </c:pt>
                      <c:pt idx="4490">
                        <c:v>#N/A</c:v>
                      </c:pt>
                      <c:pt idx="4491">
                        <c:v>#N/A</c:v>
                      </c:pt>
                      <c:pt idx="4492">
                        <c:v>#N/A</c:v>
                      </c:pt>
                      <c:pt idx="4493">
                        <c:v>#N/A</c:v>
                      </c:pt>
                      <c:pt idx="4494">
                        <c:v>#N/A</c:v>
                      </c:pt>
                      <c:pt idx="4495">
                        <c:v>#N/A</c:v>
                      </c:pt>
                      <c:pt idx="4496">
                        <c:v>#N/A</c:v>
                      </c:pt>
                      <c:pt idx="4497">
                        <c:v>#N/A</c:v>
                      </c:pt>
                      <c:pt idx="4498">
                        <c:v>#N/A</c:v>
                      </c:pt>
                      <c:pt idx="4499">
                        <c:v>#N/A</c:v>
                      </c:pt>
                      <c:pt idx="4500">
                        <c:v>#N/A</c:v>
                      </c:pt>
                      <c:pt idx="4501">
                        <c:v>#N/A</c:v>
                      </c:pt>
                      <c:pt idx="4502">
                        <c:v>#N/A</c:v>
                      </c:pt>
                      <c:pt idx="4503">
                        <c:v>#N/A</c:v>
                      </c:pt>
                      <c:pt idx="4504">
                        <c:v>#N/A</c:v>
                      </c:pt>
                      <c:pt idx="4505">
                        <c:v>#N/A</c:v>
                      </c:pt>
                      <c:pt idx="4506">
                        <c:v>#N/A</c:v>
                      </c:pt>
                      <c:pt idx="4507">
                        <c:v>#N/A</c:v>
                      </c:pt>
                      <c:pt idx="4508">
                        <c:v>#N/A</c:v>
                      </c:pt>
                      <c:pt idx="4509">
                        <c:v>#N/A</c:v>
                      </c:pt>
                      <c:pt idx="4510">
                        <c:v>#N/A</c:v>
                      </c:pt>
                      <c:pt idx="4511">
                        <c:v>#N/A</c:v>
                      </c:pt>
                      <c:pt idx="4512">
                        <c:v>#N/A</c:v>
                      </c:pt>
                      <c:pt idx="4513">
                        <c:v>#N/A</c:v>
                      </c:pt>
                      <c:pt idx="4514">
                        <c:v>#N/A</c:v>
                      </c:pt>
                      <c:pt idx="4515">
                        <c:v>#N/A</c:v>
                      </c:pt>
                      <c:pt idx="4516">
                        <c:v>#N/A</c:v>
                      </c:pt>
                      <c:pt idx="4517">
                        <c:v>#N/A</c:v>
                      </c:pt>
                      <c:pt idx="4518">
                        <c:v>#N/A</c:v>
                      </c:pt>
                      <c:pt idx="4519">
                        <c:v>#N/A</c:v>
                      </c:pt>
                      <c:pt idx="4520">
                        <c:v>#N/A</c:v>
                      </c:pt>
                      <c:pt idx="4521">
                        <c:v>#N/A</c:v>
                      </c:pt>
                      <c:pt idx="4522">
                        <c:v>#N/A</c:v>
                      </c:pt>
                      <c:pt idx="4523">
                        <c:v>#N/A</c:v>
                      </c:pt>
                      <c:pt idx="4524">
                        <c:v>#N/A</c:v>
                      </c:pt>
                      <c:pt idx="4525">
                        <c:v>#N/A</c:v>
                      </c:pt>
                      <c:pt idx="4526">
                        <c:v>#N/A</c:v>
                      </c:pt>
                      <c:pt idx="4527">
                        <c:v>#N/A</c:v>
                      </c:pt>
                      <c:pt idx="4528">
                        <c:v>#N/A</c:v>
                      </c:pt>
                      <c:pt idx="4529">
                        <c:v>#N/A</c:v>
                      </c:pt>
                      <c:pt idx="4530">
                        <c:v>#N/A</c:v>
                      </c:pt>
                      <c:pt idx="4531">
                        <c:v>#N/A</c:v>
                      </c:pt>
                      <c:pt idx="4532">
                        <c:v>#N/A</c:v>
                      </c:pt>
                      <c:pt idx="4533">
                        <c:v>#N/A</c:v>
                      </c:pt>
                      <c:pt idx="4534">
                        <c:v>#N/A</c:v>
                      </c:pt>
                      <c:pt idx="4535">
                        <c:v>#N/A</c:v>
                      </c:pt>
                      <c:pt idx="4536">
                        <c:v>#N/A</c:v>
                      </c:pt>
                      <c:pt idx="4537">
                        <c:v>#N/A</c:v>
                      </c:pt>
                      <c:pt idx="4538">
                        <c:v>#N/A</c:v>
                      </c:pt>
                      <c:pt idx="4539">
                        <c:v>#N/A</c:v>
                      </c:pt>
                      <c:pt idx="4540">
                        <c:v>#N/A</c:v>
                      </c:pt>
                      <c:pt idx="4541">
                        <c:v>#N/A</c:v>
                      </c:pt>
                      <c:pt idx="4542">
                        <c:v>#N/A</c:v>
                      </c:pt>
                      <c:pt idx="4543">
                        <c:v>#N/A</c:v>
                      </c:pt>
                      <c:pt idx="4544">
                        <c:v>#N/A</c:v>
                      </c:pt>
                      <c:pt idx="4545">
                        <c:v>#N/A</c:v>
                      </c:pt>
                      <c:pt idx="4546">
                        <c:v>#N/A</c:v>
                      </c:pt>
                      <c:pt idx="4547">
                        <c:v>#N/A</c:v>
                      </c:pt>
                      <c:pt idx="4548">
                        <c:v>#N/A</c:v>
                      </c:pt>
                      <c:pt idx="4549">
                        <c:v>#N/A</c:v>
                      </c:pt>
                      <c:pt idx="4550">
                        <c:v>#N/A</c:v>
                      </c:pt>
                      <c:pt idx="4551">
                        <c:v>#N/A</c:v>
                      </c:pt>
                      <c:pt idx="4552">
                        <c:v>#N/A</c:v>
                      </c:pt>
                      <c:pt idx="4553">
                        <c:v>#N/A</c:v>
                      </c:pt>
                      <c:pt idx="4554">
                        <c:v>#N/A</c:v>
                      </c:pt>
                      <c:pt idx="4555">
                        <c:v>#N/A</c:v>
                      </c:pt>
                      <c:pt idx="4556">
                        <c:v>#N/A</c:v>
                      </c:pt>
                      <c:pt idx="4557">
                        <c:v>#N/A</c:v>
                      </c:pt>
                      <c:pt idx="4558">
                        <c:v>#N/A</c:v>
                      </c:pt>
                      <c:pt idx="4559">
                        <c:v>#N/A</c:v>
                      </c:pt>
                      <c:pt idx="4560">
                        <c:v>#N/A</c:v>
                      </c:pt>
                      <c:pt idx="4561">
                        <c:v>#N/A</c:v>
                      </c:pt>
                      <c:pt idx="4562">
                        <c:v>#N/A</c:v>
                      </c:pt>
                      <c:pt idx="4563">
                        <c:v>#N/A</c:v>
                      </c:pt>
                      <c:pt idx="4564">
                        <c:v>#N/A</c:v>
                      </c:pt>
                      <c:pt idx="4565">
                        <c:v>#N/A</c:v>
                      </c:pt>
                      <c:pt idx="4566">
                        <c:v>#N/A</c:v>
                      </c:pt>
                      <c:pt idx="4567">
                        <c:v>#N/A</c:v>
                      </c:pt>
                      <c:pt idx="4568">
                        <c:v>#N/A</c:v>
                      </c:pt>
                      <c:pt idx="4569">
                        <c:v>#N/A</c:v>
                      </c:pt>
                      <c:pt idx="4570">
                        <c:v>#N/A</c:v>
                      </c:pt>
                      <c:pt idx="4571">
                        <c:v>#N/A</c:v>
                      </c:pt>
                      <c:pt idx="4572">
                        <c:v>#N/A</c:v>
                      </c:pt>
                      <c:pt idx="4573">
                        <c:v>#N/A</c:v>
                      </c:pt>
                      <c:pt idx="4574">
                        <c:v>#N/A</c:v>
                      </c:pt>
                      <c:pt idx="4575">
                        <c:v>#N/A</c:v>
                      </c:pt>
                      <c:pt idx="4576">
                        <c:v>#N/A</c:v>
                      </c:pt>
                      <c:pt idx="4577">
                        <c:v>#N/A</c:v>
                      </c:pt>
                      <c:pt idx="4578">
                        <c:v>#N/A</c:v>
                      </c:pt>
                      <c:pt idx="4579">
                        <c:v>#N/A</c:v>
                      </c:pt>
                      <c:pt idx="4580">
                        <c:v>#N/A</c:v>
                      </c:pt>
                      <c:pt idx="4581">
                        <c:v>#N/A</c:v>
                      </c:pt>
                      <c:pt idx="4582">
                        <c:v>#N/A</c:v>
                      </c:pt>
                      <c:pt idx="4583">
                        <c:v>#N/A</c:v>
                      </c:pt>
                      <c:pt idx="4584">
                        <c:v>#N/A</c:v>
                      </c:pt>
                      <c:pt idx="4585">
                        <c:v>#N/A</c:v>
                      </c:pt>
                      <c:pt idx="4586">
                        <c:v>#N/A</c:v>
                      </c:pt>
                      <c:pt idx="4587">
                        <c:v>#N/A</c:v>
                      </c:pt>
                      <c:pt idx="4588">
                        <c:v>#N/A</c:v>
                      </c:pt>
                      <c:pt idx="4589">
                        <c:v>#N/A</c:v>
                      </c:pt>
                      <c:pt idx="4590">
                        <c:v>#N/A</c:v>
                      </c:pt>
                      <c:pt idx="4591">
                        <c:v>#N/A</c:v>
                      </c:pt>
                      <c:pt idx="4592">
                        <c:v>#N/A</c:v>
                      </c:pt>
                      <c:pt idx="4593">
                        <c:v>#N/A</c:v>
                      </c:pt>
                      <c:pt idx="4594">
                        <c:v>#N/A</c:v>
                      </c:pt>
                      <c:pt idx="4595">
                        <c:v>#N/A</c:v>
                      </c:pt>
                      <c:pt idx="4596">
                        <c:v>#N/A</c:v>
                      </c:pt>
                      <c:pt idx="4597">
                        <c:v>#N/A</c:v>
                      </c:pt>
                      <c:pt idx="4598">
                        <c:v>#N/A</c:v>
                      </c:pt>
                      <c:pt idx="4599">
                        <c:v>#N/A</c:v>
                      </c:pt>
                      <c:pt idx="4600">
                        <c:v>#N/A</c:v>
                      </c:pt>
                      <c:pt idx="4601">
                        <c:v>#N/A</c:v>
                      </c:pt>
                      <c:pt idx="4602">
                        <c:v>#N/A</c:v>
                      </c:pt>
                      <c:pt idx="4603">
                        <c:v>#N/A</c:v>
                      </c:pt>
                      <c:pt idx="4604">
                        <c:v>#N/A</c:v>
                      </c:pt>
                      <c:pt idx="4605">
                        <c:v>#N/A</c:v>
                      </c:pt>
                      <c:pt idx="4606">
                        <c:v>#N/A</c:v>
                      </c:pt>
                      <c:pt idx="4607">
                        <c:v>#N/A</c:v>
                      </c:pt>
                      <c:pt idx="4608">
                        <c:v>#N/A</c:v>
                      </c:pt>
                      <c:pt idx="4609">
                        <c:v>#N/A</c:v>
                      </c:pt>
                      <c:pt idx="4610">
                        <c:v>#N/A</c:v>
                      </c:pt>
                      <c:pt idx="4611">
                        <c:v>#N/A</c:v>
                      </c:pt>
                      <c:pt idx="4612">
                        <c:v>#N/A</c:v>
                      </c:pt>
                      <c:pt idx="4613">
                        <c:v>#N/A</c:v>
                      </c:pt>
                      <c:pt idx="4614">
                        <c:v>#N/A</c:v>
                      </c:pt>
                      <c:pt idx="4615">
                        <c:v>#N/A</c:v>
                      </c:pt>
                      <c:pt idx="4616">
                        <c:v>#N/A</c:v>
                      </c:pt>
                      <c:pt idx="4617">
                        <c:v>#N/A</c:v>
                      </c:pt>
                      <c:pt idx="4618">
                        <c:v>#N/A</c:v>
                      </c:pt>
                      <c:pt idx="4619">
                        <c:v>#N/A</c:v>
                      </c:pt>
                      <c:pt idx="4620">
                        <c:v>#N/A</c:v>
                      </c:pt>
                      <c:pt idx="4621">
                        <c:v>#N/A</c:v>
                      </c:pt>
                      <c:pt idx="4622">
                        <c:v>#N/A</c:v>
                      </c:pt>
                      <c:pt idx="4623">
                        <c:v>#N/A</c:v>
                      </c:pt>
                      <c:pt idx="4624">
                        <c:v>#N/A</c:v>
                      </c:pt>
                      <c:pt idx="4625">
                        <c:v>#N/A</c:v>
                      </c:pt>
                      <c:pt idx="4626">
                        <c:v>#N/A</c:v>
                      </c:pt>
                      <c:pt idx="4627">
                        <c:v>#N/A</c:v>
                      </c:pt>
                      <c:pt idx="4628">
                        <c:v>#N/A</c:v>
                      </c:pt>
                      <c:pt idx="4629">
                        <c:v>#N/A</c:v>
                      </c:pt>
                      <c:pt idx="4630">
                        <c:v>#N/A</c:v>
                      </c:pt>
                      <c:pt idx="4631">
                        <c:v>#N/A</c:v>
                      </c:pt>
                      <c:pt idx="4632">
                        <c:v>#N/A</c:v>
                      </c:pt>
                      <c:pt idx="4633">
                        <c:v>#N/A</c:v>
                      </c:pt>
                      <c:pt idx="4634">
                        <c:v>#N/A</c:v>
                      </c:pt>
                      <c:pt idx="4635">
                        <c:v>#N/A</c:v>
                      </c:pt>
                      <c:pt idx="4636">
                        <c:v>#N/A</c:v>
                      </c:pt>
                      <c:pt idx="4637">
                        <c:v>#N/A</c:v>
                      </c:pt>
                      <c:pt idx="4638">
                        <c:v>#N/A</c:v>
                      </c:pt>
                      <c:pt idx="4639">
                        <c:v>#N/A</c:v>
                      </c:pt>
                      <c:pt idx="4640">
                        <c:v>#N/A</c:v>
                      </c:pt>
                      <c:pt idx="4641">
                        <c:v>#N/A</c:v>
                      </c:pt>
                      <c:pt idx="4642">
                        <c:v>#N/A</c:v>
                      </c:pt>
                      <c:pt idx="4643">
                        <c:v>#N/A</c:v>
                      </c:pt>
                      <c:pt idx="4644">
                        <c:v>#N/A</c:v>
                      </c:pt>
                      <c:pt idx="4645">
                        <c:v>#N/A</c:v>
                      </c:pt>
                      <c:pt idx="4646">
                        <c:v>#N/A</c:v>
                      </c:pt>
                      <c:pt idx="4647">
                        <c:v>#N/A</c:v>
                      </c:pt>
                      <c:pt idx="4648">
                        <c:v>#N/A</c:v>
                      </c:pt>
                      <c:pt idx="4649">
                        <c:v>#N/A</c:v>
                      </c:pt>
                      <c:pt idx="4650">
                        <c:v>#N/A</c:v>
                      </c:pt>
                      <c:pt idx="4651">
                        <c:v>#N/A</c:v>
                      </c:pt>
                      <c:pt idx="4652">
                        <c:v>#N/A</c:v>
                      </c:pt>
                      <c:pt idx="4653">
                        <c:v>#N/A</c:v>
                      </c:pt>
                      <c:pt idx="4654">
                        <c:v>#N/A</c:v>
                      </c:pt>
                      <c:pt idx="4655">
                        <c:v>#N/A</c:v>
                      </c:pt>
                      <c:pt idx="4656">
                        <c:v>#N/A</c:v>
                      </c:pt>
                      <c:pt idx="4657">
                        <c:v>#N/A</c:v>
                      </c:pt>
                      <c:pt idx="4658">
                        <c:v>#N/A</c:v>
                      </c:pt>
                      <c:pt idx="4659">
                        <c:v>#N/A</c:v>
                      </c:pt>
                      <c:pt idx="4660">
                        <c:v>#N/A</c:v>
                      </c:pt>
                      <c:pt idx="4661">
                        <c:v>#N/A</c:v>
                      </c:pt>
                      <c:pt idx="4662">
                        <c:v>#N/A</c:v>
                      </c:pt>
                      <c:pt idx="4663">
                        <c:v>#N/A</c:v>
                      </c:pt>
                      <c:pt idx="4664">
                        <c:v>#N/A</c:v>
                      </c:pt>
                      <c:pt idx="4665">
                        <c:v>#N/A</c:v>
                      </c:pt>
                      <c:pt idx="4666">
                        <c:v>#N/A</c:v>
                      </c:pt>
                      <c:pt idx="4667">
                        <c:v>#N/A</c:v>
                      </c:pt>
                      <c:pt idx="4668">
                        <c:v>#N/A</c:v>
                      </c:pt>
                      <c:pt idx="4669">
                        <c:v>#N/A</c:v>
                      </c:pt>
                      <c:pt idx="4670">
                        <c:v>#N/A</c:v>
                      </c:pt>
                      <c:pt idx="4671">
                        <c:v>#N/A</c:v>
                      </c:pt>
                      <c:pt idx="4672">
                        <c:v>#N/A</c:v>
                      </c:pt>
                      <c:pt idx="4673">
                        <c:v>#N/A</c:v>
                      </c:pt>
                      <c:pt idx="4674">
                        <c:v>#N/A</c:v>
                      </c:pt>
                      <c:pt idx="4675">
                        <c:v>#N/A</c:v>
                      </c:pt>
                      <c:pt idx="4676">
                        <c:v>#N/A</c:v>
                      </c:pt>
                      <c:pt idx="4677">
                        <c:v>#N/A</c:v>
                      </c:pt>
                      <c:pt idx="4678">
                        <c:v>#N/A</c:v>
                      </c:pt>
                      <c:pt idx="4679">
                        <c:v>#N/A</c:v>
                      </c:pt>
                      <c:pt idx="4680">
                        <c:v>#N/A</c:v>
                      </c:pt>
                      <c:pt idx="4681">
                        <c:v>#N/A</c:v>
                      </c:pt>
                      <c:pt idx="4682">
                        <c:v>#N/A</c:v>
                      </c:pt>
                      <c:pt idx="4683">
                        <c:v>#N/A</c:v>
                      </c:pt>
                      <c:pt idx="4684">
                        <c:v>#N/A</c:v>
                      </c:pt>
                      <c:pt idx="4685">
                        <c:v>#N/A</c:v>
                      </c:pt>
                      <c:pt idx="4686">
                        <c:v>#N/A</c:v>
                      </c:pt>
                      <c:pt idx="4687">
                        <c:v>#N/A</c:v>
                      </c:pt>
                      <c:pt idx="4688">
                        <c:v>#N/A</c:v>
                      </c:pt>
                      <c:pt idx="4689">
                        <c:v>#N/A</c:v>
                      </c:pt>
                      <c:pt idx="4690">
                        <c:v>#N/A</c:v>
                      </c:pt>
                      <c:pt idx="4691">
                        <c:v>#N/A</c:v>
                      </c:pt>
                      <c:pt idx="4692">
                        <c:v>#N/A</c:v>
                      </c:pt>
                      <c:pt idx="4693">
                        <c:v>#N/A</c:v>
                      </c:pt>
                      <c:pt idx="4694">
                        <c:v>#N/A</c:v>
                      </c:pt>
                      <c:pt idx="4695">
                        <c:v>#N/A</c:v>
                      </c:pt>
                      <c:pt idx="4696">
                        <c:v>#N/A</c:v>
                      </c:pt>
                      <c:pt idx="4697">
                        <c:v>#N/A</c:v>
                      </c:pt>
                      <c:pt idx="4698">
                        <c:v>#N/A</c:v>
                      </c:pt>
                      <c:pt idx="4699">
                        <c:v>#N/A</c:v>
                      </c:pt>
                      <c:pt idx="4700">
                        <c:v>#N/A</c:v>
                      </c:pt>
                      <c:pt idx="4701">
                        <c:v>#N/A</c:v>
                      </c:pt>
                      <c:pt idx="4702">
                        <c:v>#N/A</c:v>
                      </c:pt>
                      <c:pt idx="4703">
                        <c:v>#N/A</c:v>
                      </c:pt>
                      <c:pt idx="4704">
                        <c:v>#N/A</c:v>
                      </c:pt>
                      <c:pt idx="4705">
                        <c:v>#N/A</c:v>
                      </c:pt>
                      <c:pt idx="4706">
                        <c:v>#N/A</c:v>
                      </c:pt>
                      <c:pt idx="4707">
                        <c:v>#N/A</c:v>
                      </c:pt>
                      <c:pt idx="4708">
                        <c:v>#N/A</c:v>
                      </c:pt>
                      <c:pt idx="4709">
                        <c:v>#N/A</c:v>
                      </c:pt>
                      <c:pt idx="4710">
                        <c:v>#N/A</c:v>
                      </c:pt>
                      <c:pt idx="4711">
                        <c:v>#N/A</c:v>
                      </c:pt>
                      <c:pt idx="4712">
                        <c:v>#N/A</c:v>
                      </c:pt>
                      <c:pt idx="4713">
                        <c:v>#N/A</c:v>
                      </c:pt>
                      <c:pt idx="4714">
                        <c:v>#N/A</c:v>
                      </c:pt>
                      <c:pt idx="4715">
                        <c:v>#N/A</c:v>
                      </c:pt>
                      <c:pt idx="4716">
                        <c:v>#N/A</c:v>
                      </c:pt>
                      <c:pt idx="4717">
                        <c:v>#N/A</c:v>
                      </c:pt>
                      <c:pt idx="4718">
                        <c:v>#N/A</c:v>
                      </c:pt>
                      <c:pt idx="4719">
                        <c:v>#N/A</c:v>
                      </c:pt>
                      <c:pt idx="4720">
                        <c:v>#N/A</c:v>
                      </c:pt>
                      <c:pt idx="4721">
                        <c:v>#N/A</c:v>
                      </c:pt>
                      <c:pt idx="4722">
                        <c:v>#N/A</c:v>
                      </c:pt>
                      <c:pt idx="4723">
                        <c:v>#N/A</c:v>
                      </c:pt>
                      <c:pt idx="4724">
                        <c:v>#N/A</c:v>
                      </c:pt>
                      <c:pt idx="4725">
                        <c:v>#N/A</c:v>
                      </c:pt>
                      <c:pt idx="4726">
                        <c:v>#N/A</c:v>
                      </c:pt>
                      <c:pt idx="4727">
                        <c:v>#N/A</c:v>
                      </c:pt>
                      <c:pt idx="4728">
                        <c:v>#N/A</c:v>
                      </c:pt>
                      <c:pt idx="4729">
                        <c:v>#N/A</c:v>
                      </c:pt>
                      <c:pt idx="4730">
                        <c:v>#N/A</c:v>
                      </c:pt>
                      <c:pt idx="4731">
                        <c:v>#N/A</c:v>
                      </c:pt>
                      <c:pt idx="4732">
                        <c:v>#N/A</c:v>
                      </c:pt>
                      <c:pt idx="4733">
                        <c:v>#N/A</c:v>
                      </c:pt>
                      <c:pt idx="4734">
                        <c:v>#N/A</c:v>
                      </c:pt>
                      <c:pt idx="4735">
                        <c:v>#N/A</c:v>
                      </c:pt>
                      <c:pt idx="4736">
                        <c:v>#N/A</c:v>
                      </c:pt>
                      <c:pt idx="4737">
                        <c:v>#N/A</c:v>
                      </c:pt>
                      <c:pt idx="4738">
                        <c:v>#N/A</c:v>
                      </c:pt>
                      <c:pt idx="4739">
                        <c:v>#N/A</c:v>
                      </c:pt>
                      <c:pt idx="4740">
                        <c:v>#N/A</c:v>
                      </c:pt>
                      <c:pt idx="4741">
                        <c:v>#N/A</c:v>
                      </c:pt>
                      <c:pt idx="4742">
                        <c:v>#N/A</c:v>
                      </c:pt>
                      <c:pt idx="4743">
                        <c:v>#N/A</c:v>
                      </c:pt>
                      <c:pt idx="4744">
                        <c:v>#N/A</c:v>
                      </c:pt>
                      <c:pt idx="4745">
                        <c:v>#N/A</c:v>
                      </c:pt>
                      <c:pt idx="4746">
                        <c:v>#N/A</c:v>
                      </c:pt>
                      <c:pt idx="4747">
                        <c:v>#N/A</c:v>
                      </c:pt>
                      <c:pt idx="4748">
                        <c:v>#N/A</c:v>
                      </c:pt>
                      <c:pt idx="4749">
                        <c:v>#N/A</c:v>
                      </c:pt>
                      <c:pt idx="4750">
                        <c:v>#N/A</c:v>
                      </c:pt>
                      <c:pt idx="4751">
                        <c:v>#N/A</c:v>
                      </c:pt>
                      <c:pt idx="4752">
                        <c:v>#N/A</c:v>
                      </c:pt>
                      <c:pt idx="4753">
                        <c:v>#N/A</c:v>
                      </c:pt>
                      <c:pt idx="4754">
                        <c:v>#N/A</c:v>
                      </c:pt>
                      <c:pt idx="4755">
                        <c:v>#N/A</c:v>
                      </c:pt>
                      <c:pt idx="4756">
                        <c:v>#N/A</c:v>
                      </c:pt>
                      <c:pt idx="4757">
                        <c:v>#N/A</c:v>
                      </c:pt>
                      <c:pt idx="4758">
                        <c:v>#N/A</c:v>
                      </c:pt>
                      <c:pt idx="4759">
                        <c:v>#N/A</c:v>
                      </c:pt>
                      <c:pt idx="4760">
                        <c:v>#N/A</c:v>
                      </c:pt>
                      <c:pt idx="4761">
                        <c:v>#N/A</c:v>
                      </c:pt>
                      <c:pt idx="4762">
                        <c:v>#N/A</c:v>
                      </c:pt>
                      <c:pt idx="4763">
                        <c:v>#N/A</c:v>
                      </c:pt>
                      <c:pt idx="4764">
                        <c:v>#N/A</c:v>
                      </c:pt>
                      <c:pt idx="4765">
                        <c:v>#N/A</c:v>
                      </c:pt>
                      <c:pt idx="4766">
                        <c:v>#N/A</c:v>
                      </c:pt>
                      <c:pt idx="4767">
                        <c:v>#N/A</c:v>
                      </c:pt>
                      <c:pt idx="4768">
                        <c:v>#N/A</c:v>
                      </c:pt>
                      <c:pt idx="4769">
                        <c:v>#N/A</c:v>
                      </c:pt>
                      <c:pt idx="4770">
                        <c:v>#N/A</c:v>
                      </c:pt>
                      <c:pt idx="4771">
                        <c:v>#N/A</c:v>
                      </c:pt>
                      <c:pt idx="4772">
                        <c:v>#N/A</c:v>
                      </c:pt>
                      <c:pt idx="4773">
                        <c:v>#N/A</c:v>
                      </c:pt>
                      <c:pt idx="4774">
                        <c:v>#N/A</c:v>
                      </c:pt>
                      <c:pt idx="4775">
                        <c:v>#N/A</c:v>
                      </c:pt>
                      <c:pt idx="4776">
                        <c:v>#N/A</c:v>
                      </c:pt>
                      <c:pt idx="4777">
                        <c:v>#N/A</c:v>
                      </c:pt>
                      <c:pt idx="4778">
                        <c:v>#N/A</c:v>
                      </c:pt>
                      <c:pt idx="4779">
                        <c:v>#N/A</c:v>
                      </c:pt>
                      <c:pt idx="4780">
                        <c:v>#N/A</c:v>
                      </c:pt>
                      <c:pt idx="4781">
                        <c:v>#N/A</c:v>
                      </c:pt>
                      <c:pt idx="4782">
                        <c:v>#N/A</c:v>
                      </c:pt>
                      <c:pt idx="4783">
                        <c:v>#N/A</c:v>
                      </c:pt>
                      <c:pt idx="4784">
                        <c:v>#N/A</c:v>
                      </c:pt>
                      <c:pt idx="4785">
                        <c:v>#N/A</c:v>
                      </c:pt>
                      <c:pt idx="4786">
                        <c:v>#N/A</c:v>
                      </c:pt>
                      <c:pt idx="4787">
                        <c:v>#N/A</c:v>
                      </c:pt>
                      <c:pt idx="4788">
                        <c:v>#N/A</c:v>
                      </c:pt>
                      <c:pt idx="4789">
                        <c:v>#N/A</c:v>
                      </c:pt>
                      <c:pt idx="4790">
                        <c:v>#N/A</c:v>
                      </c:pt>
                      <c:pt idx="4791">
                        <c:v>#N/A</c:v>
                      </c:pt>
                      <c:pt idx="4792">
                        <c:v>#N/A</c:v>
                      </c:pt>
                      <c:pt idx="4793">
                        <c:v>#N/A</c:v>
                      </c:pt>
                      <c:pt idx="4794">
                        <c:v>#N/A</c:v>
                      </c:pt>
                      <c:pt idx="4795">
                        <c:v>#N/A</c:v>
                      </c:pt>
                      <c:pt idx="4796">
                        <c:v>#N/A</c:v>
                      </c:pt>
                      <c:pt idx="4797">
                        <c:v>#N/A</c:v>
                      </c:pt>
                      <c:pt idx="4798">
                        <c:v>#N/A</c:v>
                      </c:pt>
                      <c:pt idx="4799">
                        <c:v>#N/A</c:v>
                      </c:pt>
                      <c:pt idx="4800">
                        <c:v>#N/A</c:v>
                      </c:pt>
                      <c:pt idx="4801">
                        <c:v>#N/A</c:v>
                      </c:pt>
                      <c:pt idx="4802">
                        <c:v>#N/A</c:v>
                      </c:pt>
                      <c:pt idx="4803">
                        <c:v>#N/A</c:v>
                      </c:pt>
                      <c:pt idx="4804">
                        <c:v>#N/A</c:v>
                      </c:pt>
                      <c:pt idx="4805">
                        <c:v>#N/A</c:v>
                      </c:pt>
                      <c:pt idx="4806">
                        <c:v>#N/A</c:v>
                      </c:pt>
                      <c:pt idx="4807">
                        <c:v>#N/A</c:v>
                      </c:pt>
                      <c:pt idx="4808">
                        <c:v>#N/A</c:v>
                      </c:pt>
                      <c:pt idx="4809">
                        <c:v>#N/A</c:v>
                      </c:pt>
                      <c:pt idx="4810">
                        <c:v>#N/A</c:v>
                      </c:pt>
                      <c:pt idx="4811">
                        <c:v>#N/A</c:v>
                      </c:pt>
                      <c:pt idx="4812">
                        <c:v>#N/A</c:v>
                      </c:pt>
                      <c:pt idx="4813">
                        <c:v>#N/A</c:v>
                      </c:pt>
                      <c:pt idx="4814">
                        <c:v>#N/A</c:v>
                      </c:pt>
                      <c:pt idx="4815">
                        <c:v>#N/A</c:v>
                      </c:pt>
                      <c:pt idx="4816">
                        <c:v>#N/A</c:v>
                      </c:pt>
                      <c:pt idx="4817">
                        <c:v>#N/A</c:v>
                      </c:pt>
                      <c:pt idx="4818">
                        <c:v>#N/A</c:v>
                      </c:pt>
                      <c:pt idx="4819">
                        <c:v>#N/A</c:v>
                      </c:pt>
                      <c:pt idx="4820">
                        <c:v>#N/A</c:v>
                      </c:pt>
                      <c:pt idx="4821">
                        <c:v>#N/A</c:v>
                      </c:pt>
                      <c:pt idx="4822">
                        <c:v>#N/A</c:v>
                      </c:pt>
                      <c:pt idx="4823">
                        <c:v>#N/A</c:v>
                      </c:pt>
                      <c:pt idx="4824">
                        <c:v>#N/A</c:v>
                      </c:pt>
                      <c:pt idx="4825">
                        <c:v>#N/A</c:v>
                      </c:pt>
                      <c:pt idx="4826">
                        <c:v>#N/A</c:v>
                      </c:pt>
                      <c:pt idx="4827">
                        <c:v>#N/A</c:v>
                      </c:pt>
                      <c:pt idx="4828">
                        <c:v>#N/A</c:v>
                      </c:pt>
                      <c:pt idx="4829">
                        <c:v>#N/A</c:v>
                      </c:pt>
                      <c:pt idx="4830">
                        <c:v>#N/A</c:v>
                      </c:pt>
                      <c:pt idx="4831">
                        <c:v>#N/A</c:v>
                      </c:pt>
                      <c:pt idx="4832">
                        <c:v>#N/A</c:v>
                      </c:pt>
                      <c:pt idx="4833">
                        <c:v>#N/A</c:v>
                      </c:pt>
                      <c:pt idx="4834">
                        <c:v>#N/A</c:v>
                      </c:pt>
                      <c:pt idx="4835">
                        <c:v>#N/A</c:v>
                      </c:pt>
                      <c:pt idx="4836">
                        <c:v>#N/A</c:v>
                      </c:pt>
                      <c:pt idx="4837">
                        <c:v>#N/A</c:v>
                      </c:pt>
                      <c:pt idx="4838">
                        <c:v>#N/A</c:v>
                      </c:pt>
                      <c:pt idx="4839">
                        <c:v>#N/A</c:v>
                      </c:pt>
                      <c:pt idx="4840">
                        <c:v>#N/A</c:v>
                      </c:pt>
                      <c:pt idx="4841">
                        <c:v>#N/A</c:v>
                      </c:pt>
                      <c:pt idx="4842">
                        <c:v>#N/A</c:v>
                      </c:pt>
                      <c:pt idx="4843">
                        <c:v>#N/A</c:v>
                      </c:pt>
                      <c:pt idx="4844">
                        <c:v>#N/A</c:v>
                      </c:pt>
                      <c:pt idx="4845">
                        <c:v>#N/A</c:v>
                      </c:pt>
                      <c:pt idx="4846">
                        <c:v>#N/A</c:v>
                      </c:pt>
                      <c:pt idx="4847">
                        <c:v>#N/A</c:v>
                      </c:pt>
                      <c:pt idx="4848">
                        <c:v>#N/A</c:v>
                      </c:pt>
                      <c:pt idx="4849">
                        <c:v>#N/A</c:v>
                      </c:pt>
                      <c:pt idx="4850">
                        <c:v>#N/A</c:v>
                      </c:pt>
                      <c:pt idx="4851">
                        <c:v>#N/A</c:v>
                      </c:pt>
                      <c:pt idx="4852">
                        <c:v>#N/A</c:v>
                      </c:pt>
                      <c:pt idx="4853">
                        <c:v>#N/A</c:v>
                      </c:pt>
                      <c:pt idx="4854">
                        <c:v>#N/A</c:v>
                      </c:pt>
                      <c:pt idx="4855">
                        <c:v>#N/A</c:v>
                      </c:pt>
                      <c:pt idx="4856">
                        <c:v>#N/A</c:v>
                      </c:pt>
                      <c:pt idx="4857">
                        <c:v>#N/A</c:v>
                      </c:pt>
                      <c:pt idx="4858">
                        <c:v>#N/A</c:v>
                      </c:pt>
                      <c:pt idx="4859">
                        <c:v>#N/A</c:v>
                      </c:pt>
                      <c:pt idx="4860">
                        <c:v>#N/A</c:v>
                      </c:pt>
                      <c:pt idx="4861">
                        <c:v>#N/A</c:v>
                      </c:pt>
                      <c:pt idx="4862">
                        <c:v>#N/A</c:v>
                      </c:pt>
                      <c:pt idx="4863">
                        <c:v>#N/A</c:v>
                      </c:pt>
                      <c:pt idx="4864">
                        <c:v>#N/A</c:v>
                      </c:pt>
                      <c:pt idx="4865">
                        <c:v>#N/A</c:v>
                      </c:pt>
                      <c:pt idx="4866">
                        <c:v>#N/A</c:v>
                      </c:pt>
                      <c:pt idx="4867">
                        <c:v>#N/A</c:v>
                      </c:pt>
                      <c:pt idx="4868">
                        <c:v>#N/A</c:v>
                      </c:pt>
                      <c:pt idx="4869">
                        <c:v>#N/A</c:v>
                      </c:pt>
                      <c:pt idx="4870">
                        <c:v>#N/A</c:v>
                      </c:pt>
                      <c:pt idx="4871">
                        <c:v>#N/A</c:v>
                      </c:pt>
                      <c:pt idx="4872">
                        <c:v>#N/A</c:v>
                      </c:pt>
                      <c:pt idx="4873">
                        <c:v>#N/A</c:v>
                      </c:pt>
                      <c:pt idx="4874">
                        <c:v>#N/A</c:v>
                      </c:pt>
                      <c:pt idx="4875">
                        <c:v>#N/A</c:v>
                      </c:pt>
                      <c:pt idx="4876">
                        <c:v>#N/A</c:v>
                      </c:pt>
                      <c:pt idx="4877">
                        <c:v>#N/A</c:v>
                      </c:pt>
                      <c:pt idx="4878">
                        <c:v>#N/A</c:v>
                      </c:pt>
                      <c:pt idx="4879">
                        <c:v>#N/A</c:v>
                      </c:pt>
                      <c:pt idx="4880">
                        <c:v>#N/A</c:v>
                      </c:pt>
                      <c:pt idx="4881">
                        <c:v>#N/A</c:v>
                      </c:pt>
                      <c:pt idx="4882">
                        <c:v>#N/A</c:v>
                      </c:pt>
                      <c:pt idx="4883">
                        <c:v>#N/A</c:v>
                      </c:pt>
                      <c:pt idx="4884">
                        <c:v>#N/A</c:v>
                      </c:pt>
                      <c:pt idx="4885">
                        <c:v>#N/A</c:v>
                      </c:pt>
                      <c:pt idx="4886">
                        <c:v>#N/A</c:v>
                      </c:pt>
                      <c:pt idx="4887">
                        <c:v>#N/A</c:v>
                      </c:pt>
                      <c:pt idx="4888">
                        <c:v>#N/A</c:v>
                      </c:pt>
                      <c:pt idx="4889">
                        <c:v>#N/A</c:v>
                      </c:pt>
                      <c:pt idx="4890">
                        <c:v>#N/A</c:v>
                      </c:pt>
                      <c:pt idx="4891">
                        <c:v>#N/A</c:v>
                      </c:pt>
                      <c:pt idx="4892">
                        <c:v>#N/A</c:v>
                      </c:pt>
                      <c:pt idx="4893">
                        <c:v>#N/A</c:v>
                      </c:pt>
                      <c:pt idx="4894">
                        <c:v>#N/A</c:v>
                      </c:pt>
                      <c:pt idx="4895">
                        <c:v>#N/A</c:v>
                      </c:pt>
                      <c:pt idx="4896">
                        <c:v>#N/A</c:v>
                      </c:pt>
                      <c:pt idx="4897">
                        <c:v>#N/A</c:v>
                      </c:pt>
                      <c:pt idx="4898">
                        <c:v>#N/A</c:v>
                      </c:pt>
                      <c:pt idx="4899">
                        <c:v>#N/A</c:v>
                      </c:pt>
                      <c:pt idx="4900">
                        <c:v>#N/A</c:v>
                      </c:pt>
                      <c:pt idx="4901">
                        <c:v>#N/A</c:v>
                      </c:pt>
                      <c:pt idx="4902">
                        <c:v>#N/A</c:v>
                      </c:pt>
                      <c:pt idx="4903">
                        <c:v>#N/A</c:v>
                      </c:pt>
                      <c:pt idx="4904">
                        <c:v>#N/A</c:v>
                      </c:pt>
                      <c:pt idx="4905">
                        <c:v>#N/A</c:v>
                      </c:pt>
                      <c:pt idx="4906">
                        <c:v>#N/A</c:v>
                      </c:pt>
                      <c:pt idx="4907">
                        <c:v>#N/A</c:v>
                      </c:pt>
                      <c:pt idx="4908">
                        <c:v>#N/A</c:v>
                      </c:pt>
                      <c:pt idx="4909">
                        <c:v>#N/A</c:v>
                      </c:pt>
                      <c:pt idx="4910">
                        <c:v>#N/A</c:v>
                      </c:pt>
                      <c:pt idx="4911">
                        <c:v>#N/A</c:v>
                      </c:pt>
                      <c:pt idx="4912">
                        <c:v>#N/A</c:v>
                      </c:pt>
                      <c:pt idx="4913">
                        <c:v>#N/A</c:v>
                      </c:pt>
                      <c:pt idx="4914">
                        <c:v>#N/A</c:v>
                      </c:pt>
                      <c:pt idx="4915">
                        <c:v>#N/A</c:v>
                      </c:pt>
                      <c:pt idx="4916">
                        <c:v>#N/A</c:v>
                      </c:pt>
                      <c:pt idx="4917">
                        <c:v>#N/A</c:v>
                      </c:pt>
                      <c:pt idx="4918">
                        <c:v>#N/A</c:v>
                      </c:pt>
                      <c:pt idx="4919">
                        <c:v>#N/A</c:v>
                      </c:pt>
                      <c:pt idx="4920">
                        <c:v>#N/A</c:v>
                      </c:pt>
                      <c:pt idx="4921">
                        <c:v>#N/A</c:v>
                      </c:pt>
                      <c:pt idx="4922">
                        <c:v>#N/A</c:v>
                      </c:pt>
                      <c:pt idx="4923">
                        <c:v>#N/A</c:v>
                      </c:pt>
                      <c:pt idx="4924">
                        <c:v>#N/A</c:v>
                      </c:pt>
                      <c:pt idx="4925">
                        <c:v>#N/A</c:v>
                      </c:pt>
                      <c:pt idx="4926">
                        <c:v>#N/A</c:v>
                      </c:pt>
                      <c:pt idx="4927">
                        <c:v>#N/A</c:v>
                      </c:pt>
                      <c:pt idx="4928">
                        <c:v>#N/A</c:v>
                      </c:pt>
                      <c:pt idx="4929">
                        <c:v>#N/A</c:v>
                      </c:pt>
                      <c:pt idx="4930">
                        <c:v>#N/A</c:v>
                      </c:pt>
                      <c:pt idx="4931">
                        <c:v>#N/A</c:v>
                      </c:pt>
                      <c:pt idx="4932">
                        <c:v>#N/A</c:v>
                      </c:pt>
                      <c:pt idx="4933">
                        <c:v>#N/A</c:v>
                      </c:pt>
                      <c:pt idx="4934">
                        <c:v>#N/A</c:v>
                      </c:pt>
                      <c:pt idx="4935">
                        <c:v>#N/A</c:v>
                      </c:pt>
                      <c:pt idx="4936">
                        <c:v>#N/A</c:v>
                      </c:pt>
                      <c:pt idx="4937">
                        <c:v>#N/A</c:v>
                      </c:pt>
                      <c:pt idx="4938">
                        <c:v>#N/A</c:v>
                      </c:pt>
                      <c:pt idx="4939">
                        <c:v>#N/A</c:v>
                      </c:pt>
                      <c:pt idx="4940">
                        <c:v>#N/A</c:v>
                      </c:pt>
                      <c:pt idx="4941">
                        <c:v>#N/A</c:v>
                      </c:pt>
                      <c:pt idx="4942">
                        <c:v>#N/A</c:v>
                      </c:pt>
                      <c:pt idx="4943">
                        <c:v>#N/A</c:v>
                      </c:pt>
                      <c:pt idx="4944">
                        <c:v>#N/A</c:v>
                      </c:pt>
                      <c:pt idx="4945">
                        <c:v>#N/A</c:v>
                      </c:pt>
                      <c:pt idx="4946">
                        <c:v>#N/A</c:v>
                      </c:pt>
                      <c:pt idx="4947">
                        <c:v>#N/A</c:v>
                      </c:pt>
                      <c:pt idx="4948">
                        <c:v>#N/A</c:v>
                      </c:pt>
                      <c:pt idx="4949">
                        <c:v>#N/A</c:v>
                      </c:pt>
                      <c:pt idx="4950">
                        <c:v>#N/A</c:v>
                      </c:pt>
                      <c:pt idx="4951">
                        <c:v>#N/A</c:v>
                      </c:pt>
                      <c:pt idx="4952">
                        <c:v>#N/A</c:v>
                      </c:pt>
                      <c:pt idx="4953">
                        <c:v>#N/A</c:v>
                      </c:pt>
                      <c:pt idx="4954">
                        <c:v>#N/A</c:v>
                      </c:pt>
                      <c:pt idx="4955">
                        <c:v>#N/A</c:v>
                      </c:pt>
                      <c:pt idx="4956">
                        <c:v>#N/A</c:v>
                      </c:pt>
                      <c:pt idx="4957">
                        <c:v>#N/A</c:v>
                      </c:pt>
                      <c:pt idx="4958">
                        <c:v>#N/A</c:v>
                      </c:pt>
                      <c:pt idx="4959">
                        <c:v>#N/A</c:v>
                      </c:pt>
                      <c:pt idx="4960">
                        <c:v>#N/A</c:v>
                      </c:pt>
                      <c:pt idx="4961">
                        <c:v>#N/A</c:v>
                      </c:pt>
                      <c:pt idx="4962">
                        <c:v>#N/A</c:v>
                      </c:pt>
                      <c:pt idx="4963">
                        <c:v>#N/A</c:v>
                      </c:pt>
                      <c:pt idx="4964">
                        <c:v>#N/A</c:v>
                      </c:pt>
                      <c:pt idx="4965">
                        <c:v>#N/A</c:v>
                      </c:pt>
                      <c:pt idx="4966">
                        <c:v>#N/A</c:v>
                      </c:pt>
                      <c:pt idx="4967">
                        <c:v>#N/A</c:v>
                      </c:pt>
                      <c:pt idx="4968">
                        <c:v>#N/A</c:v>
                      </c:pt>
                      <c:pt idx="4969">
                        <c:v>#N/A</c:v>
                      </c:pt>
                      <c:pt idx="4970">
                        <c:v>#N/A</c:v>
                      </c:pt>
                      <c:pt idx="4971">
                        <c:v>#N/A</c:v>
                      </c:pt>
                      <c:pt idx="4972">
                        <c:v>#N/A</c:v>
                      </c:pt>
                      <c:pt idx="4973">
                        <c:v>#N/A</c:v>
                      </c:pt>
                      <c:pt idx="4974">
                        <c:v>#N/A</c:v>
                      </c:pt>
                      <c:pt idx="4975">
                        <c:v>#N/A</c:v>
                      </c:pt>
                      <c:pt idx="4976">
                        <c:v>#N/A</c:v>
                      </c:pt>
                      <c:pt idx="4977">
                        <c:v>#N/A</c:v>
                      </c:pt>
                      <c:pt idx="4978">
                        <c:v>#N/A</c:v>
                      </c:pt>
                      <c:pt idx="4979">
                        <c:v>#N/A</c:v>
                      </c:pt>
                      <c:pt idx="4980">
                        <c:v>#N/A</c:v>
                      </c:pt>
                      <c:pt idx="4981">
                        <c:v>#N/A</c:v>
                      </c:pt>
                      <c:pt idx="4982">
                        <c:v>#N/A</c:v>
                      </c:pt>
                      <c:pt idx="4983">
                        <c:v>#N/A</c:v>
                      </c:pt>
                      <c:pt idx="4984">
                        <c:v>#N/A</c:v>
                      </c:pt>
                      <c:pt idx="4985">
                        <c:v>#N/A</c:v>
                      </c:pt>
                      <c:pt idx="4986">
                        <c:v>#N/A</c:v>
                      </c:pt>
                      <c:pt idx="4987">
                        <c:v>#N/A</c:v>
                      </c:pt>
                      <c:pt idx="4988">
                        <c:v>#N/A</c:v>
                      </c:pt>
                      <c:pt idx="4989">
                        <c:v>#N/A</c:v>
                      </c:pt>
                      <c:pt idx="4990">
                        <c:v>#N/A</c:v>
                      </c:pt>
                      <c:pt idx="4991">
                        <c:v>#N/A</c:v>
                      </c:pt>
                      <c:pt idx="4992">
                        <c:v>#N/A</c:v>
                      </c:pt>
                      <c:pt idx="4993">
                        <c:v>#N/A</c:v>
                      </c:pt>
                      <c:pt idx="4994">
                        <c:v>#N/A</c:v>
                      </c:pt>
                      <c:pt idx="4995">
                        <c:v>#N/A</c:v>
                      </c:pt>
                      <c:pt idx="4996">
                        <c:v>#N/A</c:v>
                      </c:pt>
                      <c:pt idx="4997">
                        <c:v>#N/A</c:v>
                      </c:pt>
                      <c:pt idx="4998">
                        <c:v>#N/A</c:v>
                      </c:pt>
                      <c:pt idx="4999">
                        <c:v>#N/A</c:v>
                      </c:pt>
                      <c:pt idx="5000">
                        <c:v>#N/A</c:v>
                      </c:pt>
                      <c:pt idx="5001">
                        <c:v>#N/A</c:v>
                      </c:pt>
                      <c:pt idx="5002">
                        <c:v>#N/A</c:v>
                      </c:pt>
                      <c:pt idx="5003">
                        <c:v>#N/A</c:v>
                      </c:pt>
                      <c:pt idx="5004">
                        <c:v>#N/A</c:v>
                      </c:pt>
                      <c:pt idx="5005">
                        <c:v>#N/A</c:v>
                      </c:pt>
                      <c:pt idx="5006">
                        <c:v>#N/A</c:v>
                      </c:pt>
                      <c:pt idx="5007">
                        <c:v>#N/A</c:v>
                      </c:pt>
                      <c:pt idx="5008">
                        <c:v>#N/A</c:v>
                      </c:pt>
                      <c:pt idx="5009">
                        <c:v>#N/A</c:v>
                      </c:pt>
                      <c:pt idx="5010">
                        <c:v>#N/A</c:v>
                      </c:pt>
                      <c:pt idx="5011">
                        <c:v>#N/A</c:v>
                      </c:pt>
                      <c:pt idx="5012">
                        <c:v>#N/A</c:v>
                      </c:pt>
                      <c:pt idx="5013">
                        <c:v>#N/A</c:v>
                      </c:pt>
                      <c:pt idx="5014">
                        <c:v>#N/A</c:v>
                      </c:pt>
                      <c:pt idx="5015">
                        <c:v>#N/A</c:v>
                      </c:pt>
                      <c:pt idx="5016">
                        <c:v>#N/A</c:v>
                      </c:pt>
                      <c:pt idx="5017">
                        <c:v>#N/A</c:v>
                      </c:pt>
                      <c:pt idx="5018">
                        <c:v>#N/A</c:v>
                      </c:pt>
                      <c:pt idx="5019">
                        <c:v>#N/A</c:v>
                      </c:pt>
                      <c:pt idx="5020">
                        <c:v>#N/A</c:v>
                      </c:pt>
                      <c:pt idx="5021">
                        <c:v>#N/A</c:v>
                      </c:pt>
                      <c:pt idx="5022">
                        <c:v>#N/A</c:v>
                      </c:pt>
                      <c:pt idx="5023">
                        <c:v>#N/A</c:v>
                      </c:pt>
                      <c:pt idx="5024">
                        <c:v>#N/A</c:v>
                      </c:pt>
                      <c:pt idx="5025">
                        <c:v>#N/A</c:v>
                      </c:pt>
                      <c:pt idx="5026">
                        <c:v>#N/A</c:v>
                      </c:pt>
                      <c:pt idx="5027">
                        <c:v>#N/A</c:v>
                      </c:pt>
                      <c:pt idx="5028">
                        <c:v>#N/A</c:v>
                      </c:pt>
                      <c:pt idx="5029">
                        <c:v>#N/A</c:v>
                      </c:pt>
                      <c:pt idx="5030">
                        <c:v>#N/A</c:v>
                      </c:pt>
                      <c:pt idx="5031">
                        <c:v>#N/A</c:v>
                      </c:pt>
                      <c:pt idx="5032">
                        <c:v>#N/A</c:v>
                      </c:pt>
                      <c:pt idx="5033">
                        <c:v>#N/A</c:v>
                      </c:pt>
                      <c:pt idx="5034">
                        <c:v>#N/A</c:v>
                      </c:pt>
                      <c:pt idx="5035">
                        <c:v>#N/A</c:v>
                      </c:pt>
                      <c:pt idx="5036">
                        <c:v>#N/A</c:v>
                      </c:pt>
                      <c:pt idx="5037">
                        <c:v>#N/A</c:v>
                      </c:pt>
                      <c:pt idx="5038">
                        <c:v>#N/A</c:v>
                      </c:pt>
                      <c:pt idx="5039">
                        <c:v>#N/A</c:v>
                      </c:pt>
                      <c:pt idx="5040">
                        <c:v>#N/A</c:v>
                      </c:pt>
                      <c:pt idx="5041">
                        <c:v>#N/A</c:v>
                      </c:pt>
                      <c:pt idx="5042">
                        <c:v>#N/A</c:v>
                      </c:pt>
                      <c:pt idx="5043">
                        <c:v>#N/A</c:v>
                      </c:pt>
                      <c:pt idx="5044">
                        <c:v>#N/A</c:v>
                      </c:pt>
                      <c:pt idx="5045">
                        <c:v>#N/A</c:v>
                      </c:pt>
                      <c:pt idx="5046">
                        <c:v>#N/A</c:v>
                      </c:pt>
                      <c:pt idx="5047">
                        <c:v>#N/A</c:v>
                      </c:pt>
                      <c:pt idx="5048">
                        <c:v>#N/A</c:v>
                      </c:pt>
                      <c:pt idx="5049">
                        <c:v>#N/A</c:v>
                      </c:pt>
                      <c:pt idx="5050">
                        <c:v>#N/A</c:v>
                      </c:pt>
                      <c:pt idx="5051">
                        <c:v>#N/A</c:v>
                      </c:pt>
                      <c:pt idx="5052">
                        <c:v>#N/A</c:v>
                      </c:pt>
                      <c:pt idx="5053">
                        <c:v>#N/A</c:v>
                      </c:pt>
                      <c:pt idx="5054">
                        <c:v>#N/A</c:v>
                      </c:pt>
                      <c:pt idx="5055">
                        <c:v>#N/A</c:v>
                      </c:pt>
                      <c:pt idx="5056">
                        <c:v>#N/A</c:v>
                      </c:pt>
                      <c:pt idx="5057">
                        <c:v>#N/A</c:v>
                      </c:pt>
                      <c:pt idx="5058">
                        <c:v>#N/A</c:v>
                      </c:pt>
                      <c:pt idx="5059">
                        <c:v>#N/A</c:v>
                      </c:pt>
                      <c:pt idx="5060">
                        <c:v>#N/A</c:v>
                      </c:pt>
                      <c:pt idx="5061">
                        <c:v>#N/A</c:v>
                      </c:pt>
                      <c:pt idx="5062">
                        <c:v>#N/A</c:v>
                      </c:pt>
                      <c:pt idx="5063">
                        <c:v>#N/A</c:v>
                      </c:pt>
                      <c:pt idx="5064">
                        <c:v>#N/A</c:v>
                      </c:pt>
                      <c:pt idx="5065">
                        <c:v>#N/A</c:v>
                      </c:pt>
                      <c:pt idx="5066">
                        <c:v>#N/A</c:v>
                      </c:pt>
                      <c:pt idx="5067">
                        <c:v>#N/A</c:v>
                      </c:pt>
                      <c:pt idx="5068">
                        <c:v>#N/A</c:v>
                      </c:pt>
                      <c:pt idx="5069">
                        <c:v>#N/A</c:v>
                      </c:pt>
                      <c:pt idx="5070">
                        <c:v>#N/A</c:v>
                      </c:pt>
                      <c:pt idx="5071">
                        <c:v>#N/A</c:v>
                      </c:pt>
                      <c:pt idx="5072">
                        <c:v>#N/A</c:v>
                      </c:pt>
                      <c:pt idx="5073">
                        <c:v>#N/A</c:v>
                      </c:pt>
                      <c:pt idx="5074">
                        <c:v>#N/A</c:v>
                      </c:pt>
                      <c:pt idx="5075">
                        <c:v>#N/A</c:v>
                      </c:pt>
                      <c:pt idx="5076">
                        <c:v>#N/A</c:v>
                      </c:pt>
                      <c:pt idx="5077">
                        <c:v>#N/A</c:v>
                      </c:pt>
                      <c:pt idx="5078">
                        <c:v>#N/A</c:v>
                      </c:pt>
                      <c:pt idx="5079">
                        <c:v>#N/A</c:v>
                      </c:pt>
                      <c:pt idx="5080">
                        <c:v>#N/A</c:v>
                      </c:pt>
                      <c:pt idx="5081">
                        <c:v>#N/A</c:v>
                      </c:pt>
                      <c:pt idx="5082">
                        <c:v>#N/A</c:v>
                      </c:pt>
                      <c:pt idx="5083">
                        <c:v>#N/A</c:v>
                      </c:pt>
                      <c:pt idx="5084">
                        <c:v>#N/A</c:v>
                      </c:pt>
                      <c:pt idx="5085">
                        <c:v>#N/A</c:v>
                      </c:pt>
                      <c:pt idx="5086">
                        <c:v>#N/A</c:v>
                      </c:pt>
                      <c:pt idx="5087">
                        <c:v>#N/A</c:v>
                      </c:pt>
                      <c:pt idx="5088">
                        <c:v>#N/A</c:v>
                      </c:pt>
                      <c:pt idx="5089">
                        <c:v>#N/A</c:v>
                      </c:pt>
                      <c:pt idx="5090">
                        <c:v>#N/A</c:v>
                      </c:pt>
                      <c:pt idx="5091">
                        <c:v>#N/A</c:v>
                      </c:pt>
                      <c:pt idx="5092">
                        <c:v>#N/A</c:v>
                      </c:pt>
                      <c:pt idx="5093">
                        <c:v>#N/A</c:v>
                      </c:pt>
                      <c:pt idx="5094">
                        <c:v>#N/A</c:v>
                      </c:pt>
                      <c:pt idx="5095">
                        <c:v>#N/A</c:v>
                      </c:pt>
                      <c:pt idx="5096">
                        <c:v>#N/A</c:v>
                      </c:pt>
                      <c:pt idx="5097">
                        <c:v>#N/A</c:v>
                      </c:pt>
                      <c:pt idx="5098">
                        <c:v>#N/A</c:v>
                      </c:pt>
                      <c:pt idx="5099">
                        <c:v>#N/A</c:v>
                      </c:pt>
                      <c:pt idx="5100">
                        <c:v>#N/A</c:v>
                      </c:pt>
                      <c:pt idx="5101">
                        <c:v>#N/A</c:v>
                      </c:pt>
                      <c:pt idx="5102">
                        <c:v>#N/A</c:v>
                      </c:pt>
                      <c:pt idx="5103">
                        <c:v>#N/A</c:v>
                      </c:pt>
                      <c:pt idx="5104">
                        <c:v>#N/A</c:v>
                      </c:pt>
                      <c:pt idx="5105">
                        <c:v>#N/A</c:v>
                      </c:pt>
                      <c:pt idx="5106">
                        <c:v>#N/A</c:v>
                      </c:pt>
                      <c:pt idx="5107">
                        <c:v>#N/A</c:v>
                      </c:pt>
                      <c:pt idx="5108">
                        <c:v>#N/A</c:v>
                      </c:pt>
                      <c:pt idx="5109">
                        <c:v>#N/A</c:v>
                      </c:pt>
                      <c:pt idx="5110">
                        <c:v>#N/A</c:v>
                      </c:pt>
                      <c:pt idx="5111">
                        <c:v>#N/A</c:v>
                      </c:pt>
                      <c:pt idx="5112">
                        <c:v>#N/A</c:v>
                      </c:pt>
                      <c:pt idx="5113">
                        <c:v>#N/A</c:v>
                      </c:pt>
                      <c:pt idx="5114">
                        <c:v>#N/A</c:v>
                      </c:pt>
                      <c:pt idx="5115">
                        <c:v>#N/A</c:v>
                      </c:pt>
                      <c:pt idx="5116">
                        <c:v>#N/A</c:v>
                      </c:pt>
                      <c:pt idx="5117">
                        <c:v>#N/A</c:v>
                      </c:pt>
                      <c:pt idx="5118">
                        <c:v>#N/A</c:v>
                      </c:pt>
                      <c:pt idx="5119">
                        <c:v>#N/A</c:v>
                      </c:pt>
                      <c:pt idx="5120">
                        <c:v>#N/A</c:v>
                      </c:pt>
                      <c:pt idx="5121">
                        <c:v>#N/A</c:v>
                      </c:pt>
                      <c:pt idx="5122">
                        <c:v>#N/A</c:v>
                      </c:pt>
                      <c:pt idx="5123">
                        <c:v>#N/A</c:v>
                      </c:pt>
                      <c:pt idx="5124">
                        <c:v>#N/A</c:v>
                      </c:pt>
                      <c:pt idx="5125">
                        <c:v>#N/A</c:v>
                      </c:pt>
                      <c:pt idx="5126">
                        <c:v>#N/A</c:v>
                      </c:pt>
                      <c:pt idx="5127">
                        <c:v>#N/A</c:v>
                      </c:pt>
                      <c:pt idx="5128">
                        <c:v>#N/A</c:v>
                      </c:pt>
                      <c:pt idx="5129">
                        <c:v>#N/A</c:v>
                      </c:pt>
                      <c:pt idx="5130">
                        <c:v>#N/A</c:v>
                      </c:pt>
                      <c:pt idx="5131">
                        <c:v>#N/A</c:v>
                      </c:pt>
                      <c:pt idx="5132">
                        <c:v>#N/A</c:v>
                      </c:pt>
                      <c:pt idx="5133">
                        <c:v>#N/A</c:v>
                      </c:pt>
                      <c:pt idx="5134">
                        <c:v>#N/A</c:v>
                      </c:pt>
                      <c:pt idx="5135">
                        <c:v>#N/A</c:v>
                      </c:pt>
                      <c:pt idx="5136">
                        <c:v>#N/A</c:v>
                      </c:pt>
                      <c:pt idx="5137">
                        <c:v>#N/A</c:v>
                      </c:pt>
                      <c:pt idx="5138">
                        <c:v>#N/A</c:v>
                      </c:pt>
                      <c:pt idx="5139">
                        <c:v>#N/A</c:v>
                      </c:pt>
                      <c:pt idx="5140">
                        <c:v>#N/A</c:v>
                      </c:pt>
                      <c:pt idx="5141">
                        <c:v>#N/A</c:v>
                      </c:pt>
                      <c:pt idx="5142">
                        <c:v>#N/A</c:v>
                      </c:pt>
                      <c:pt idx="5143">
                        <c:v>#N/A</c:v>
                      </c:pt>
                      <c:pt idx="5144">
                        <c:v>#N/A</c:v>
                      </c:pt>
                      <c:pt idx="5145">
                        <c:v>#N/A</c:v>
                      </c:pt>
                      <c:pt idx="5146">
                        <c:v>#N/A</c:v>
                      </c:pt>
                      <c:pt idx="5147">
                        <c:v>#N/A</c:v>
                      </c:pt>
                      <c:pt idx="5148">
                        <c:v>#N/A</c:v>
                      </c:pt>
                      <c:pt idx="5149">
                        <c:v>#N/A</c:v>
                      </c:pt>
                      <c:pt idx="5150">
                        <c:v>#N/A</c:v>
                      </c:pt>
                      <c:pt idx="5151">
                        <c:v>#N/A</c:v>
                      </c:pt>
                      <c:pt idx="5152">
                        <c:v>#N/A</c:v>
                      </c:pt>
                      <c:pt idx="5153">
                        <c:v>#N/A</c:v>
                      </c:pt>
                      <c:pt idx="5154">
                        <c:v>#N/A</c:v>
                      </c:pt>
                      <c:pt idx="5155">
                        <c:v>#N/A</c:v>
                      </c:pt>
                      <c:pt idx="5156">
                        <c:v>#N/A</c:v>
                      </c:pt>
                      <c:pt idx="5157">
                        <c:v>#N/A</c:v>
                      </c:pt>
                      <c:pt idx="5158">
                        <c:v>#N/A</c:v>
                      </c:pt>
                      <c:pt idx="5159">
                        <c:v>#N/A</c:v>
                      </c:pt>
                      <c:pt idx="5160">
                        <c:v>#N/A</c:v>
                      </c:pt>
                      <c:pt idx="5161">
                        <c:v>#N/A</c:v>
                      </c:pt>
                      <c:pt idx="5162">
                        <c:v>#N/A</c:v>
                      </c:pt>
                      <c:pt idx="5163">
                        <c:v>#N/A</c:v>
                      </c:pt>
                      <c:pt idx="5164">
                        <c:v>#N/A</c:v>
                      </c:pt>
                      <c:pt idx="5165">
                        <c:v>#N/A</c:v>
                      </c:pt>
                      <c:pt idx="5166">
                        <c:v>#N/A</c:v>
                      </c:pt>
                      <c:pt idx="5167">
                        <c:v>#N/A</c:v>
                      </c:pt>
                      <c:pt idx="5168">
                        <c:v>#N/A</c:v>
                      </c:pt>
                      <c:pt idx="5169">
                        <c:v>#N/A</c:v>
                      </c:pt>
                      <c:pt idx="5170">
                        <c:v>#N/A</c:v>
                      </c:pt>
                      <c:pt idx="5171">
                        <c:v>#N/A</c:v>
                      </c:pt>
                      <c:pt idx="5172">
                        <c:v>#N/A</c:v>
                      </c:pt>
                      <c:pt idx="5173">
                        <c:v>#N/A</c:v>
                      </c:pt>
                      <c:pt idx="5174">
                        <c:v>#N/A</c:v>
                      </c:pt>
                      <c:pt idx="5175">
                        <c:v>#N/A</c:v>
                      </c:pt>
                      <c:pt idx="5176">
                        <c:v>#N/A</c:v>
                      </c:pt>
                      <c:pt idx="5177">
                        <c:v>#N/A</c:v>
                      </c:pt>
                      <c:pt idx="5178">
                        <c:v>#N/A</c:v>
                      </c:pt>
                      <c:pt idx="5179">
                        <c:v>#N/A</c:v>
                      </c:pt>
                      <c:pt idx="5180">
                        <c:v>#N/A</c:v>
                      </c:pt>
                      <c:pt idx="5181">
                        <c:v>#N/A</c:v>
                      </c:pt>
                      <c:pt idx="5182">
                        <c:v>#N/A</c:v>
                      </c:pt>
                      <c:pt idx="5183">
                        <c:v>#N/A</c:v>
                      </c:pt>
                      <c:pt idx="5184">
                        <c:v>#N/A</c:v>
                      </c:pt>
                      <c:pt idx="5185">
                        <c:v>#N/A</c:v>
                      </c:pt>
                      <c:pt idx="5186">
                        <c:v>#N/A</c:v>
                      </c:pt>
                      <c:pt idx="5187">
                        <c:v>#N/A</c:v>
                      </c:pt>
                      <c:pt idx="5188">
                        <c:v>#N/A</c:v>
                      </c:pt>
                      <c:pt idx="5189">
                        <c:v>#N/A</c:v>
                      </c:pt>
                      <c:pt idx="5190">
                        <c:v>#N/A</c:v>
                      </c:pt>
                      <c:pt idx="5191">
                        <c:v>#N/A</c:v>
                      </c:pt>
                      <c:pt idx="5192">
                        <c:v>#N/A</c:v>
                      </c:pt>
                      <c:pt idx="5193">
                        <c:v>#N/A</c:v>
                      </c:pt>
                      <c:pt idx="5194">
                        <c:v>#N/A</c:v>
                      </c:pt>
                      <c:pt idx="5195">
                        <c:v>#N/A</c:v>
                      </c:pt>
                      <c:pt idx="5196">
                        <c:v>#N/A</c:v>
                      </c:pt>
                      <c:pt idx="5197">
                        <c:v>#N/A</c:v>
                      </c:pt>
                      <c:pt idx="5198">
                        <c:v>#N/A</c:v>
                      </c:pt>
                      <c:pt idx="5199">
                        <c:v>#N/A</c:v>
                      </c:pt>
                      <c:pt idx="5200">
                        <c:v>#N/A</c:v>
                      </c:pt>
                      <c:pt idx="5201">
                        <c:v>#N/A</c:v>
                      </c:pt>
                      <c:pt idx="5202">
                        <c:v>#N/A</c:v>
                      </c:pt>
                      <c:pt idx="5203">
                        <c:v>#N/A</c:v>
                      </c:pt>
                      <c:pt idx="5204">
                        <c:v>#N/A</c:v>
                      </c:pt>
                      <c:pt idx="5205">
                        <c:v>#N/A</c:v>
                      </c:pt>
                      <c:pt idx="5206">
                        <c:v>#N/A</c:v>
                      </c:pt>
                      <c:pt idx="5207">
                        <c:v>#N/A</c:v>
                      </c:pt>
                      <c:pt idx="5208">
                        <c:v>#N/A</c:v>
                      </c:pt>
                      <c:pt idx="5209">
                        <c:v>#N/A</c:v>
                      </c:pt>
                      <c:pt idx="5210">
                        <c:v>#N/A</c:v>
                      </c:pt>
                      <c:pt idx="5211">
                        <c:v>#N/A</c:v>
                      </c:pt>
                      <c:pt idx="5212">
                        <c:v>#N/A</c:v>
                      </c:pt>
                      <c:pt idx="5213">
                        <c:v>#N/A</c:v>
                      </c:pt>
                      <c:pt idx="5214">
                        <c:v>#N/A</c:v>
                      </c:pt>
                      <c:pt idx="5215">
                        <c:v>#N/A</c:v>
                      </c:pt>
                      <c:pt idx="5216">
                        <c:v>#N/A</c:v>
                      </c:pt>
                      <c:pt idx="5217">
                        <c:v>#N/A</c:v>
                      </c:pt>
                      <c:pt idx="5218">
                        <c:v>#N/A</c:v>
                      </c:pt>
                      <c:pt idx="5219">
                        <c:v>#N/A</c:v>
                      </c:pt>
                      <c:pt idx="5220">
                        <c:v>#N/A</c:v>
                      </c:pt>
                      <c:pt idx="5221">
                        <c:v>#N/A</c:v>
                      </c:pt>
                      <c:pt idx="5222">
                        <c:v>#N/A</c:v>
                      </c:pt>
                      <c:pt idx="5223">
                        <c:v>#N/A</c:v>
                      </c:pt>
                      <c:pt idx="5224">
                        <c:v>#N/A</c:v>
                      </c:pt>
                      <c:pt idx="5225">
                        <c:v>#N/A</c:v>
                      </c:pt>
                      <c:pt idx="5226">
                        <c:v>#N/A</c:v>
                      </c:pt>
                      <c:pt idx="5227">
                        <c:v>#N/A</c:v>
                      </c:pt>
                      <c:pt idx="5228">
                        <c:v>#N/A</c:v>
                      </c:pt>
                      <c:pt idx="5229">
                        <c:v>#N/A</c:v>
                      </c:pt>
                      <c:pt idx="5230">
                        <c:v>#N/A</c:v>
                      </c:pt>
                      <c:pt idx="5231">
                        <c:v>#N/A</c:v>
                      </c:pt>
                      <c:pt idx="5232">
                        <c:v>#N/A</c:v>
                      </c:pt>
                      <c:pt idx="5233">
                        <c:v>#N/A</c:v>
                      </c:pt>
                      <c:pt idx="5234">
                        <c:v>#N/A</c:v>
                      </c:pt>
                      <c:pt idx="5235">
                        <c:v>#N/A</c:v>
                      </c:pt>
                      <c:pt idx="5236">
                        <c:v>#N/A</c:v>
                      </c:pt>
                      <c:pt idx="5237">
                        <c:v>#N/A</c:v>
                      </c:pt>
                      <c:pt idx="5238">
                        <c:v>#N/A</c:v>
                      </c:pt>
                      <c:pt idx="5239">
                        <c:v>#N/A</c:v>
                      </c:pt>
                      <c:pt idx="5240">
                        <c:v>#N/A</c:v>
                      </c:pt>
                      <c:pt idx="5241">
                        <c:v>#N/A</c:v>
                      </c:pt>
                      <c:pt idx="5242">
                        <c:v>#N/A</c:v>
                      </c:pt>
                      <c:pt idx="5243">
                        <c:v>#N/A</c:v>
                      </c:pt>
                      <c:pt idx="5244">
                        <c:v>#N/A</c:v>
                      </c:pt>
                      <c:pt idx="5245">
                        <c:v>#N/A</c:v>
                      </c:pt>
                      <c:pt idx="5246">
                        <c:v>#N/A</c:v>
                      </c:pt>
                      <c:pt idx="5247">
                        <c:v>#N/A</c:v>
                      </c:pt>
                      <c:pt idx="5248">
                        <c:v>#N/A</c:v>
                      </c:pt>
                      <c:pt idx="5249">
                        <c:v>#N/A</c:v>
                      </c:pt>
                      <c:pt idx="5250">
                        <c:v>#N/A</c:v>
                      </c:pt>
                      <c:pt idx="5251">
                        <c:v>#N/A</c:v>
                      </c:pt>
                      <c:pt idx="5252">
                        <c:v>#N/A</c:v>
                      </c:pt>
                      <c:pt idx="5253">
                        <c:v>#N/A</c:v>
                      </c:pt>
                      <c:pt idx="5254">
                        <c:v>#N/A</c:v>
                      </c:pt>
                      <c:pt idx="5255">
                        <c:v>#N/A</c:v>
                      </c:pt>
                      <c:pt idx="5256">
                        <c:v>#N/A</c:v>
                      </c:pt>
                      <c:pt idx="5257">
                        <c:v>#N/A</c:v>
                      </c:pt>
                      <c:pt idx="5258">
                        <c:v>#N/A</c:v>
                      </c:pt>
                      <c:pt idx="5259">
                        <c:v>#N/A</c:v>
                      </c:pt>
                      <c:pt idx="5260">
                        <c:v>#N/A</c:v>
                      </c:pt>
                      <c:pt idx="5261">
                        <c:v>#N/A</c:v>
                      </c:pt>
                      <c:pt idx="5262">
                        <c:v>#N/A</c:v>
                      </c:pt>
                      <c:pt idx="5263">
                        <c:v>#N/A</c:v>
                      </c:pt>
                      <c:pt idx="5264">
                        <c:v>#N/A</c:v>
                      </c:pt>
                      <c:pt idx="5265">
                        <c:v>#N/A</c:v>
                      </c:pt>
                      <c:pt idx="5266">
                        <c:v>#N/A</c:v>
                      </c:pt>
                      <c:pt idx="5267">
                        <c:v>#N/A</c:v>
                      </c:pt>
                      <c:pt idx="5268">
                        <c:v>#N/A</c:v>
                      </c:pt>
                      <c:pt idx="5269">
                        <c:v>#N/A</c:v>
                      </c:pt>
                      <c:pt idx="5270">
                        <c:v>#N/A</c:v>
                      </c:pt>
                      <c:pt idx="5271">
                        <c:v>#N/A</c:v>
                      </c:pt>
                      <c:pt idx="5272">
                        <c:v>#N/A</c:v>
                      </c:pt>
                      <c:pt idx="5273">
                        <c:v>#N/A</c:v>
                      </c:pt>
                      <c:pt idx="5274">
                        <c:v>#N/A</c:v>
                      </c:pt>
                      <c:pt idx="5275">
                        <c:v>#N/A</c:v>
                      </c:pt>
                      <c:pt idx="5276">
                        <c:v>#N/A</c:v>
                      </c:pt>
                      <c:pt idx="5277">
                        <c:v>#N/A</c:v>
                      </c:pt>
                      <c:pt idx="5278">
                        <c:v>#N/A</c:v>
                      </c:pt>
                      <c:pt idx="5279">
                        <c:v>#N/A</c:v>
                      </c:pt>
                      <c:pt idx="5280">
                        <c:v>#N/A</c:v>
                      </c:pt>
                      <c:pt idx="5281">
                        <c:v>#N/A</c:v>
                      </c:pt>
                      <c:pt idx="5282">
                        <c:v>#N/A</c:v>
                      </c:pt>
                      <c:pt idx="5283">
                        <c:v>#N/A</c:v>
                      </c:pt>
                      <c:pt idx="5284">
                        <c:v>#N/A</c:v>
                      </c:pt>
                      <c:pt idx="5285">
                        <c:v>#N/A</c:v>
                      </c:pt>
                      <c:pt idx="5286">
                        <c:v>#N/A</c:v>
                      </c:pt>
                      <c:pt idx="5287">
                        <c:v>#N/A</c:v>
                      </c:pt>
                      <c:pt idx="5288">
                        <c:v>#N/A</c:v>
                      </c:pt>
                      <c:pt idx="5289">
                        <c:v>#N/A</c:v>
                      </c:pt>
                      <c:pt idx="5290">
                        <c:v>#N/A</c:v>
                      </c:pt>
                      <c:pt idx="5291">
                        <c:v>#N/A</c:v>
                      </c:pt>
                      <c:pt idx="5292">
                        <c:v>#N/A</c:v>
                      </c:pt>
                      <c:pt idx="5293">
                        <c:v>#N/A</c:v>
                      </c:pt>
                      <c:pt idx="5294">
                        <c:v>#N/A</c:v>
                      </c:pt>
                      <c:pt idx="5295">
                        <c:v>#N/A</c:v>
                      </c:pt>
                      <c:pt idx="5296">
                        <c:v>#N/A</c:v>
                      </c:pt>
                      <c:pt idx="5297">
                        <c:v>#N/A</c:v>
                      </c:pt>
                      <c:pt idx="5298">
                        <c:v>#N/A</c:v>
                      </c:pt>
                      <c:pt idx="5299">
                        <c:v>#N/A</c:v>
                      </c:pt>
                      <c:pt idx="5300">
                        <c:v>#N/A</c:v>
                      </c:pt>
                      <c:pt idx="5301">
                        <c:v>#N/A</c:v>
                      </c:pt>
                      <c:pt idx="5302">
                        <c:v>#N/A</c:v>
                      </c:pt>
                      <c:pt idx="5303">
                        <c:v>#N/A</c:v>
                      </c:pt>
                      <c:pt idx="5304">
                        <c:v>#N/A</c:v>
                      </c:pt>
                      <c:pt idx="5305">
                        <c:v>#N/A</c:v>
                      </c:pt>
                      <c:pt idx="5306">
                        <c:v>#N/A</c:v>
                      </c:pt>
                      <c:pt idx="5307">
                        <c:v>#N/A</c:v>
                      </c:pt>
                      <c:pt idx="5308">
                        <c:v>#N/A</c:v>
                      </c:pt>
                      <c:pt idx="5309">
                        <c:v>#N/A</c:v>
                      </c:pt>
                      <c:pt idx="5310">
                        <c:v>#N/A</c:v>
                      </c:pt>
                      <c:pt idx="5311">
                        <c:v>#N/A</c:v>
                      </c:pt>
                      <c:pt idx="5312">
                        <c:v>#N/A</c:v>
                      </c:pt>
                      <c:pt idx="5313">
                        <c:v>#N/A</c:v>
                      </c:pt>
                      <c:pt idx="5314">
                        <c:v>#N/A</c:v>
                      </c:pt>
                      <c:pt idx="5315">
                        <c:v>#N/A</c:v>
                      </c:pt>
                      <c:pt idx="5316">
                        <c:v>#N/A</c:v>
                      </c:pt>
                      <c:pt idx="5317">
                        <c:v>#N/A</c:v>
                      </c:pt>
                      <c:pt idx="5318">
                        <c:v>#N/A</c:v>
                      </c:pt>
                      <c:pt idx="5319">
                        <c:v>#N/A</c:v>
                      </c:pt>
                      <c:pt idx="5320">
                        <c:v>#N/A</c:v>
                      </c:pt>
                      <c:pt idx="5321">
                        <c:v>#N/A</c:v>
                      </c:pt>
                      <c:pt idx="5322">
                        <c:v>#N/A</c:v>
                      </c:pt>
                      <c:pt idx="5323">
                        <c:v>#N/A</c:v>
                      </c:pt>
                      <c:pt idx="5324">
                        <c:v>#N/A</c:v>
                      </c:pt>
                      <c:pt idx="5325">
                        <c:v>#N/A</c:v>
                      </c:pt>
                      <c:pt idx="5326">
                        <c:v>#N/A</c:v>
                      </c:pt>
                      <c:pt idx="5327">
                        <c:v>#N/A</c:v>
                      </c:pt>
                      <c:pt idx="5328">
                        <c:v>#N/A</c:v>
                      </c:pt>
                      <c:pt idx="5329">
                        <c:v>#N/A</c:v>
                      </c:pt>
                      <c:pt idx="5330">
                        <c:v>#N/A</c:v>
                      </c:pt>
                      <c:pt idx="5331">
                        <c:v>#N/A</c:v>
                      </c:pt>
                      <c:pt idx="5332">
                        <c:v>#N/A</c:v>
                      </c:pt>
                      <c:pt idx="5333">
                        <c:v>#N/A</c:v>
                      </c:pt>
                      <c:pt idx="5334">
                        <c:v>#N/A</c:v>
                      </c:pt>
                      <c:pt idx="5335">
                        <c:v>#N/A</c:v>
                      </c:pt>
                      <c:pt idx="5336">
                        <c:v>#N/A</c:v>
                      </c:pt>
                      <c:pt idx="5337">
                        <c:v>#N/A</c:v>
                      </c:pt>
                      <c:pt idx="5338">
                        <c:v>#N/A</c:v>
                      </c:pt>
                      <c:pt idx="5339">
                        <c:v>#N/A</c:v>
                      </c:pt>
                      <c:pt idx="5340">
                        <c:v>#N/A</c:v>
                      </c:pt>
                      <c:pt idx="5341">
                        <c:v>#N/A</c:v>
                      </c:pt>
                      <c:pt idx="5342">
                        <c:v>#N/A</c:v>
                      </c:pt>
                      <c:pt idx="5343">
                        <c:v>#N/A</c:v>
                      </c:pt>
                      <c:pt idx="5344">
                        <c:v>#N/A</c:v>
                      </c:pt>
                      <c:pt idx="5345">
                        <c:v>#N/A</c:v>
                      </c:pt>
                      <c:pt idx="5346">
                        <c:v>#N/A</c:v>
                      </c:pt>
                      <c:pt idx="5347">
                        <c:v>#N/A</c:v>
                      </c:pt>
                      <c:pt idx="5348">
                        <c:v>#N/A</c:v>
                      </c:pt>
                      <c:pt idx="5349">
                        <c:v>#N/A</c:v>
                      </c:pt>
                      <c:pt idx="5350">
                        <c:v>#N/A</c:v>
                      </c:pt>
                      <c:pt idx="5351">
                        <c:v>#N/A</c:v>
                      </c:pt>
                      <c:pt idx="5352">
                        <c:v>#N/A</c:v>
                      </c:pt>
                      <c:pt idx="5353">
                        <c:v>#N/A</c:v>
                      </c:pt>
                      <c:pt idx="5354">
                        <c:v>#N/A</c:v>
                      </c:pt>
                      <c:pt idx="5355">
                        <c:v>#N/A</c:v>
                      </c:pt>
                      <c:pt idx="5356">
                        <c:v>#N/A</c:v>
                      </c:pt>
                      <c:pt idx="5357">
                        <c:v>#N/A</c:v>
                      </c:pt>
                      <c:pt idx="5358">
                        <c:v>#N/A</c:v>
                      </c:pt>
                      <c:pt idx="5359">
                        <c:v>#N/A</c:v>
                      </c:pt>
                      <c:pt idx="5360">
                        <c:v>#N/A</c:v>
                      </c:pt>
                      <c:pt idx="5361">
                        <c:v>#N/A</c:v>
                      </c:pt>
                      <c:pt idx="5362">
                        <c:v>#N/A</c:v>
                      </c:pt>
                      <c:pt idx="5363">
                        <c:v>#N/A</c:v>
                      </c:pt>
                      <c:pt idx="5364">
                        <c:v>#N/A</c:v>
                      </c:pt>
                      <c:pt idx="5365">
                        <c:v>#N/A</c:v>
                      </c:pt>
                      <c:pt idx="5366">
                        <c:v>#N/A</c:v>
                      </c:pt>
                      <c:pt idx="5367">
                        <c:v>#N/A</c:v>
                      </c:pt>
                      <c:pt idx="5368">
                        <c:v>#N/A</c:v>
                      </c:pt>
                      <c:pt idx="5369">
                        <c:v>#N/A</c:v>
                      </c:pt>
                      <c:pt idx="5370">
                        <c:v>#N/A</c:v>
                      </c:pt>
                      <c:pt idx="5371">
                        <c:v>#N/A</c:v>
                      </c:pt>
                      <c:pt idx="5372">
                        <c:v>#N/A</c:v>
                      </c:pt>
                      <c:pt idx="5373">
                        <c:v>#N/A</c:v>
                      </c:pt>
                      <c:pt idx="5374">
                        <c:v>#N/A</c:v>
                      </c:pt>
                      <c:pt idx="5375">
                        <c:v>#N/A</c:v>
                      </c:pt>
                      <c:pt idx="5376">
                        <c:v>#N/A</c:v>
                      </c:pt>
                      <c:pt idx="5377">
                        <c:v>#N/A</c:v>
                      </c:pt>
                      <c:pt idx="5378">
                        <c:v>#N/A</c:v>
                      </c:pt>
                      <c:pt idx="5379">
                        <c:v>#N/A</c:v>
                      </c:pt>
                      <c:pt idx="5380">
                        <c:v>#N/A</c:v>
                      </c:pt>
                      <c:pt idx="5381">
                        <c:v>#N/A</c:v>
                      </c:pt>
                      <c:pt idx="5382">
                        <c:v>#N/A</c:v>
                      </c:pt>
                      <c:pt idx="5383">
                        <c:v>#N/A</c:v>
                      </c:pt>
                      <c:pt idx="5384">
                        <c:v>#N/A</c:v>
                      </c:pt>
                      <c:pt idx="5385">
                        <c:v>#N/A</c:v>
                      </c:pt>
                      <c:pt idx="5386">
                        <c:v>#N/A</c:v>
                      </c:pt>
                      <c:pt idx="5387">
                        <c:v>#N/A</c:v>
                      </c:pt>
                      <c:pt idx="5388">
                        <c:v>#N/A</c:v>
                      </c:pt>
                      <c:pt idx="5389">
                        <c:v>#N/A</c:v>
                      </c:pt>
                      <c:pt idx="5390">
                        <c:v>#N/A</c:v>
                      </c:pt>
                      <c:pt idx="5391">
                        <c:v>#N/A</c:v>
                      </c:pt>
                      <c:pt idx="5392">
                        <c:v>#N/A</c:v>
                      </c:pt>
                      <c:pt idx="5393">
                        <c:v>#N/A</c:v>
                      </c:pt>
                      <c:pt idx="5394">
                        <c:v>#N/A</c:v>
                      </c:pt>
                      <c:pt idx="5395">
                        <c:v>#N/A</c:v>
                      </c:pt>
                      <c:pt idx="5396">
                        <c:v>#N/A</c:v>
                      </c:pt>
                      <c:pt idx="5397">
                        <c:v>#N/A</c:v>
                      </c:pt>
                      <c:pt idx="5398">
                        <c:v>#N/A</c:v>
                      </c:pt>
                      <c:pt idx="5399">
                        <c:v>#N/A</c:v>
                      </c:pt>
                      <c:pt idx="5400">
                        <c:v>#N/A</c:v>
                      </c:pt>
                      <c:pt idx="5401">
                        <c:v>#N/A</c:v>
                      </c:pt>
                      <c:pt idx="5402">
                        <c:v>#N/A</c:v>
                      </c:pt>
                      <c:pt idx="5403">
                        <c:v>#N/A</c:v>
                      </c:pt>
                      <c:pt idx="5404">
                        <c:v>#N/A</c:v>
                      </c:pt>
                      <c:pt idx="5405">
                        <c:v>#N/A</c:v>
                      </c:pt>
                      <c:pt idx="5406">
                        <c:v>#N/A</c:v>
                      </c:pt>
                      <c:pt idx="5407">
                        <c:v>#N/A</c:v>
                      </c:pt>
                      <c:pt idx="5408">
                        <c:v>#N/A</c:v>
                      </c:pt>
                      <c:pt idx="5409">
                        <c:v>#N/A</c:v>
                      </c:pt>
                      <c:pt idx="5410">
                        <c:v>#N/A</c:v>
                      </c:pt>
                      <c:pt idx="5411">
                        <c:v>#N/A</c:v>
                      </c:pt>
                      <c:pt idx="5412">
                        <c:v>#N/A</c:v>
                      </c:pt>
                      <c:pt idx="5413">
                        <c:v>#N/A</c:v>
                      </c:pt>
                      <c:pt idx="5414">
                        <c:v>#N/A</c:v>
                      </c:pt>
                      <c:pt idx="5415">
                        <c:v>#N/A</c:v>
                      </c:pt>
                      <c:pt idx="5416">
                        <c:v>#N/A</c:v>
                      </c:pt>
                      <c:pt idx="5417">
                        <c:v>#N/A</c:v>
                      </c:pt>
                      <c:pt idx="5418">
                        <c:v>#N/A</c:v>
                      </c:pt>
                      <c:pt idx="5419">
                        <c:v>#N/A</c:v>
                      </c:pt>
                      <c:pt idx="5420">
                        <c:v>#N/A</c:v>
                      </c:pt>
                      <c:pt idx="5421">
                        <c:v>#N/A</c:v>
                      </c:pt>
                      <c:pt idx="5422">
                        <c:v>#N/A</c:v>
                      </c:pt>
                      <c:pt idx="5423">
                        <c:v>#N/A</c:v>
                      </c:pt>
                      <c:pt idx="5424">
                        <c:v>#N/A</c:v>
                      </c:pt>
                      <c:pt idx="5425">
                        <c:v>#N/A</c:v>
                      </c:pt>
                      <c:pt idx="5426">
                        <c:v>#N/A</c:v>
                      </c:pt>
                      <c:pt idx="5427">
                        <c:v>#N/A</c:v>
                      </c:pt>
                      <c:pt idx="5428">
                        <c:v>#N/A</c:v>
                      </c:pt>
                      <c:pt idx="5429">
                        <c:v>#N/A</c:v>
                      </c:pt>
                      <c:pt idx="5430">
                        <c:v>#N/A</c:v>
                      </c:pt>
                      <c:pt idx="5431">
                        <c:v>#N/A</c:v>
                      </c:pt>
                      <c:pt idx="5432">
                        <c:v>#N/A</c:v>
                      </c:pt>
                      <c:pt idx="5433">
                        <c:v>#N/A</c:v>
                      </c:pt>
                      <c:pt idx="5434">
                        <c:v>#N/A</c:v>
                      </c:pt>
                      <c:pt idx="5435">
                        <c:v>#N/A</c:v>
                      </c:pt>
                      <c:pt idx="5436">
                        <c:v>#N/A</c:v>
                      </c:pt>
                      <c:pt idx="5437">
                        <c:v>#N/A</c:v>
                      </c:pt>
                      <c:pt idx="5438">
                        <c:v>#N/A</c:v>
                      </c:pt>
                      <c:pt idx="5439">
                        <c:v>#N/A</c:v>
                      </c:pt>
                      <c:pt idx="5440">
                        <c:v>#N/A</c:v>
                      </c:pt>
                      <c:pt idx="5441">
                        <c:v>#N/A</c:v>
                      </c:pt>
                      <c:pt idx="5442">
                        <c:v>#N/A</c:v>
                      </c:pt>
                      <c:pt idx="5443">
                        <c:v>#N/A</c:v>
                      </c:pt>
                      <c:pt idx="5444">
                        <c:v>#N/A</c:v>
                      </c:pt>
                      <c:pt idx="5445">
                        <c:v>#N/A</c:v>
                      </c:pt>
                      <c:pt idx="5446">
                        <c:v>#N/A</c:v>
                      </c:pt>
                      <c:pt idx="5447">
                        <c:v>#N/A</c:v>
                      </c:pt>
                      <c:pt idx="5448">
                        <c:v>#N/A</c:v>
                      </c:pt>
                      <c:pt idx="5449">
                        <c:v>#N/A</c:v>
                      </c:pt>
                      <c:pt idx="5450">
                        <c:v>#N/A</c:v>
                      </c:pt>
                      <c:pt idx="5451">
                        <c:v>#N/A</c:v>
                      </c:pt>
                      <c:pt idx="5452">
                        <c:v>#N/A</c:v>
                      </c:pt>
                      <c:pt idx="5453">
                        <c:v>#N/A</c:v>
                      </c:pt>
                      <c:pt idx="5454">
                        <c:v>#N/A</c:v>
                      </c:pt>
                      <c:pt idx="5455">
                        <c:v>#N/A</c:v>
                      </c:pt>
                      <c:pt idx="5456">
                        <c:v>#N/A</c:v>
                      </c:pt>
                      <c:pt idx="5457">
                        <c:v>#N/A</c:v>
                      </c:pt>
                      <c:pt idx="5458">
                        <c:v>#N/A</c:v>
                      </c:pt>
                      <c:pt idx="5459">
                        <c:v>#N/A</c:v>
                      </c:pt>
                      <c:pt idx="5460">
                        <c:v>#N/A</c:v>
                      </c:pt>
                      <c:pt idx="5461">
                        <c:v>#N/A</c:v>
                      </c:pt>
                      <c:pt idx="5462">
                        <c:v>#N/A</c:v>
                      </c:pt>
                      <c:pt idx="5463">
                        <c:v>#N/A</c:v>
                      </c:pt>
                      <c:pt idx="5464">
                        <c:v>#N/A</c:v>
                      </c:pt>
                      <c:pt idx="5465">
                        <c:v>#N/A</c:v>
                      </c:pt>
                      <c:pt idx="5466">
                        <c:v>#N/A</c:v>
                      </c:pt>
                      <c:pt idx="5467">
                        <c:v>#N/A</c:v>
                      </c:pt>
                      <c:pt idx="5468">
                        <c:v>#N/A</c:v>
                      </c:pt>
                      <c:pt idx="5469">
                        <c:v>#N/A</c:v>
                      </c:pt>
                      <c:pt idx="5470">
                        <c:v>#N/A</c:v>
                      </c:pt>
                      <c:pt idx="5471">
                        <c:v>#N/A</c:v>
                      </c:pt>
                      <c:pt idx="5472">
                        <c:v>#N/A</c:v>
                      </c:pt>
                      <c:pt idx="5473">
                        <c:v>#N/A</c:v>
                      </c:pt>
                      <c:pt idx="5474">
                        <c:v>#N/A</c:v>
                      </c:pt>
                      <c:pt idx="5475">
                        <c:v>#N/A</c:v>
                      </c:pt>
                      <c:pt idx="5476">
                        <c:v>#N/A</c:v>
                      </c:pt>
                      <c:pt idx="5477">
                        <c:v>#N/A</c:v>
                      </c:pt>
                      <c:pt idx="5478">
                        <c:v>#N/A</c:v>
                      </c:pt>
                      <c:pt idx="5479">
                        <c:v>#N/A</c:v>
                      </c:pt>
                      <c:pt idx="5480">
                        <c:v>#N/A</c:v>
                      </c:pt>
                      <c:pt idx="5481">
                        <c:v>#N/A</c:v>
                      </c:pt>
                      <c:pt idx="5482">
                        <c:v>#N/A</c:v>
                      </c:pt>
                      <c:pt idx="5483">
                        <c:v>#N/A</c:v>
                      </c:pt>
                      <c:pt idx="5484">
                        <c:v>#N/A</c:v>
                      </c:pt>
                      <c:pt idx="5485">
                        <c:v>#N/A</c:v>
                      </c:pt>
                      <c:pt idx="5486">
                        <c:v>#N/A</c:v>
                      </c:pt>
                      <c:pt idx="5487">
                        <c:v>#N/A</c:v>
                      </c:pt>
                      <c:pt idx="5488">
                        <c:v>#N/A</c:v>
                      </c:pt>
                      <c:pt idx="5489">
                        <c:v>#N/A</c:v>
                      </c:pt>
                      <c:pt idx="5490">
                        <c:v>#N/A</c:v>
                      </c:pt>
                      <c:pt idx="5491">
                        <c:v>#N/A</c:v>
                      </c:pt>
                      <c:pt idx="5492">
                        <c:v>#N/A</c:v>
                      </c:pt>
                      <c:pt idx="5493">
                        <c:v>#N/A</c:v>
                      </c:pt>
                      <c:pt idx="5494">
                        <c:v>#N/A</c:v>
                      </c:pt>
                      <c:pt idx="5495">
                        <c:v>#N/A</c:v>
                      </c:pt>
                      <c:pt idx="5496">
                        <c:v>#N/A</c:v>
                      </c:pt>
                      <c:pt idx="5497">
                        <c:v>#N/A</c:v>
                      </c:pt>
                      <c:pt idx="5498">
                        <c:v>#N/A</c:v>
                      </c:pt>
                      <c:pt idx="5499">
                        <c:v>#N/A</c:v>
                      </c:pt>
                      <c:pt idx="5500">
                        <c:v>#N/A</c:v>
                      </c:pt>
                      <c:pt idx="5501">
                        <c:v>#N/A</c:v>
                      </c:pt>
                      <c:pt idx="5502">
                        <c:v>#N/A</c:v>
                      </c:pt>
                      <c:pt idx="5503">
                        <c:v>#N/A</c:v>
                      </c:pt>
                      <c:pt idx="5504">
                        <c:v>#N/A</c:v>
                      </c:pt>
                      <c:pt idx="5505">
                        <c:v>#N/A</c:v>
                      </c:pt>
                      <c:pt idx="5506">
                        <c:v>#N/A</c:v>
                      </c:pt>
                      <c:pt idx="5507">
                        <c:v>#N/A</c:v>
                      </c:pt>
                      <c:pt idx="5508">
                        <c:v>#N/A</c:v>
                      </c:pt>
                      <c:pt idx="5509">
                        <c:v>#N/A</c:v>
                      </c:pt>
                      <c:pt idx="5510">
                        <c:v>#N/A</c:v>
                      </c:pt>
                      <c:pt idx="5511">
                        <c:v>#N/A</c:v>
                      </c:pt>
                      <c:pt idx="5512">
                        <c:v>#N/A</c:v>
                      </c:pt>
                      <c:pt idx="5513">
                        <c:v>#N/A</c:v>
                      </c:pt>
                      <c:pt idx="5514">
                        <c:v>#N/A</c:v>
                      </c:pt>
                      <c:pt idx="5515">
                        <c:v>#N/A</c:v>
                      </c:pt>
                      <c:pt idx="5516">
                        <c:v>#N/A</c:v>
                      </c:pt>
                      <c:pt idx="5517">
                        <c:v>#N/A</c:v>
                      </c:pt>
                      <c:pt idx="5518">
                        <c:v>#N/A</c:v>
                      </c:pt>
                      <c:pt idx="5519">
                        <c:v>#N/A</c:v>
                      </c:pt>
                      <c:pt idx="5520">
                        <c:v>#N/A</c:v>
                      </c:pt>
                      <c:pt idx="5521">
                        <c:v>#N/A</c:v>
                      </c:pt>
                      <c:pt idx="5522">
                        <c:v>#N/A</c:v>
                      </c:pt>
                      <c:pt idx="5523">
                        <c:v>#N/A</c:v>
                      </c:pt>
                      <c:pt idx="5524">
                        <c:v>#N/A</c:v>
                      </c:pt>
                      <c:pt idx="5525">
                        <c:v>#N/A</c:v>
                      </c:pt>
                      <c:pt idx="5526">
                        <c:v>#N/A</c:v>
                      </c:pt>
                      <c:pt idx="5527">
                        <c:v>#N/A</c:v>
                      </c:pt>
                      <c:pt idx="5528">
                        <c:v>#N/A</c:v>
                      </c:pt>
                      <c:pt idx="5529">
                        <c:v>#N/A</c:v>
                      </c:pt>
                      <c:pt idx="5530">
                        <c:v>#N/A</c:v>
                      </c:pt>
                      <c:pt idx="5531">
                        <c:v>#N/A</c:v>
                      </c:pt>
                      <c:pt idx="5532">
                        <c:v>#N/A</c:v>
                      </c:pt>
                      <c:pt idx="5533">
                        <c:v>#N/A</c:v>
                      </c:pt>
                      <c:pt idx="5534">
                        <c:v>#N/A</c:v>
                      </c:pt>
                      <c:pt idx="5535">
                        <c:v>#N/A</c:v>
                      </c:pt>
                      <c:pt idx="5536">
                        <c:v>#N/A</c:v>
                      </c:pt>
                      <c:pt idx="5537">
                        <c:v>#N/A</c:v>
                      </c:pt>
                      <c:pt idx="5538">
                        <c:v>#N/A</c:v>
                      </c:pt>
                      <c:pt idx="5539">
                        <c:v>#N/A</c:v>
                      </c:pt>
                      <c:pt idx="5540">
                        <c:v>#N/A</c:v>
                      </c:pt>
                      <c:pt idx="5541">
                        <c:v>#N/A</c:v>
                      </c:pt>
                      <c:pt idx="5542">
                        <c:v>#N/A</c:v>
                      </c:pt>
                      <c:pt idx="5543">
                        <c:v>#N/A</c:v>
                      </c:pt>
                      <c:pt idx="5544">
                        <c:v>#N/A</c:v>
                      </c:pt>
                      <c:pt idx="5545">
                        <c:v>#N/A</c:v>
                      </c:pt>
                      <c:pt idx="5546">
                        <c:v>#N/A</c:v>
                      </c:pt>
                      <c:pt idx="5547">
                        <c:v>#N/A</c:v>
                      </c:pt>
                      <c:pt idx="5548">
                        <c:v>#N/A</c:v>
                      </c:pt>
                      <c:pt idx="5549">
                        <c:v>#N/A</c:v>
                      </c:pt>
                      <c:pt idx="5550">
                        <c:v>#N/A</c:v>
                      </c:pt>
                      <c:pt idx="5551">
                        <c:v>#N/A</c:v>
                      </c:pt>
                      <c:pt idx="5552">
                        <c:v>#N/A</c:v>
                      </c:pt>
                      <c:pt idx="5553">
                        <c:v>#N/A</c:v>
                      </c:pt>
                      <c:pt idx="5554">
                        <c:v>#N/A</c:v>
                      </c:pt>
                      <c:pt idx="5555">
                        <c:v>#N/A</c:v>
                      </c:pt>
                      <c:pt idx="5556">
                        <c:v>#N/A</c:v>
                      </c:pt>
                      <c:pt idx="5557">
                        <c:v>#N/A</c:v>
                      </c:pt>
                      <c:pt idx="5558">
                        <c:v>#N/A</c:v>
                      </c:pt>
                      <c:pt idx="5559">
                        <c:v>#N/A</c:v>
                      </c:pt>
                      <c:pt idx="5560">
                        <c:v>#N/A</c:v>
                      </c:pt>
                      <c:pt idx="5561">
                        <c:v>#N/A</c:v>
                      </c:pt>
                      <c:pt idx="5562">
                        <c:v>#N/A</c:v>
                      </c:pt>
                      <c:pt idx="5563">
                        <c:v>#N/A</c:v>
                      </c:pt>
                      <c:pt idx="5564">
                        <c:v>#N/A</c:v>
                      </c:pt>
                      <c:pt idx="5565">
                        <c:v>#N/A</c:v>
                      </c:pt>
                      <c:pt idx="5566">
                        <c:v>#N/A</c:v>
                      </c:pt>
                      <c:pt idx="5567">
                        <c:v>#N/A</c:v>
                      </c:pt>
                      <c:pt idx="5568">
                        <c:v>#N/A</c:v>
                      </c:pt>
                      <c:pt idx="5569">
                        <c:v>#N/A</c:v>
                      </c:pt>
                      <c:pt idx="5570">
                        <c:v>#N/A</c:v>
                      </c:pt>
                      <c:pt idx="5571">
                        <c:v>#N/A</c:v>
                      </c:pt>
                      <c:pt idx="5572">
                        <c:v>#N/A</c:v>
                      </c:pt>
                      <c:pt idx="5573">
                        <c:v>#N/A</c:v>
                      </c:pt>
                      <c:pt idx="5574">
                        <c:v>#N/A</c:v>
                      </c:pt>
                      <c:pt idx="5575">
                        <c:v>#N/A</c:v>
                      </c:pt>
                      <c:pt idx="5576">
                        <c:v>#N/A</c:v>
                      </c:pt>
                      <c:pt idx="5577">
                        <c:v>#N/A</c:v>
                      </c:pt>
                      <c:pt idx="5578">
                        <c:v>#N/A</c:v>
                      </c:pt>
                      <c:pt idx="5579">
                        <c:v>#N/A</c:v>
                      </c:pt>
                      <c:pt idx="5580">
                        <c:v>#N/A</c:v>
                      </c:pt>
                      <c:pt idx="5581">
                        <c:v>#N/A</c:v>
                      </c:pt>
                      <c:pt idx="5582">
                        <c:v>#N/A</c:v>
                      </c:pt>
                      <c:pt idx="5583">
                        <c:v>#N/A</c:v>
                      </c:pt>
                      <c:pt idx="5584">
                        <c:v>#N/A</c:v>
                      </c:pt>
                      <c:pt idx="5585">
                        <c:v>#N/A</c:v>
                      </c:pt>
                      <c:pt idx="5586">
                        <c:v>#N/A</c:v>
                      </c:pt>
                      <c:pt idx="5587">
                        <c:v>#N/A</c:v>
                      </c:pt>
                      <c:pt idx="5588">
                        <c:v>#N/A</c:v>
                      </c:pt>
                      <c:pt idx="5589">
                        <c:v>#N/A</c:v>
                      </c:pt>
                      <c:pt idx="5590">
                        <c:v>#N/A</c:v>
                      </c:pt>
                      <c:pt idx="5591">
                        <c:v>#N/A</c:v>
                      </c:pt>
                      <c:pt idx="5592">
                        <c:v>#N/A</c:v>
                      </c:pt>
                      <c:pt idx="5593">
                        <c:v>#N/A</c:v>
                      </c:pt>
                      <c:pt idx="5594">
                        <c:v>#N/A</c:v>
                      </c:pt>
                      <c:pt idx="5595">
                        <c:v>#N/A</c:v>
                      </c:pt>
                      <c:pt idx="5596">
                        <c:v>#N/A</c:v>
                      </c:pt>
                      <c:pt idx="5597">
                        <c:v>#N/A</c:v>
                      </c:pt>
                      <c:pt idx="5598">
                        <c:v>#N/A</c:v>
                      </c:pt>
                      <c:pt idx="5599">
                        <c:v>#N/A</c:v>
                      </c:pt>
                      <c:pt idx="5600">
                        <c:v>#N/A</c:v>
                      </c:pt>
                      <c:pt idx="5601">
                        <c:v>#N/A</c:v>
                      </c:pt>
                      <c:pt idx="5602">
                        <c:v>#N/A</c:v>
                      </c:pt>
                      <c:pt idx="5603">
                        <c:v>#N/A</c:v>
                      </c:pt>
                      <c:pt idx="5604">
                        <c:v>#N/A</c:v>
                      </c:pt>
                      <c:pt idx="5605">
                        <c:v>#N/A</c:v>
                      </c:pt>
                      <c:pt idx="5606">
                        <c:v>#N/A</c:v>
                      </c:pt>
                      <c:pt idx="5607">
                        <c:v>#N/A</c:v>
                      </c:pt>
                      <c:pt idx="5608">
                        <c:v>#N/A</c:v>
                      </c:pt>
                      <c:pt idx="5609">
                        <c:v>#N/A</c:v>
                      </c:pt>
                      <c:pt idx="5610">
                        <c:v>#N/A</c:v>
                      </c:pt>
                      <c:pt idx="5611">
                        <c:v>#N/A</c:v>
                      </c:pt>
                      <c:pt idx="5612">
                        <c:v>#N/A</c:v>
                      </c:pt>
                      <c:pt idx="5613">
                        <c:v>#N/A</c:v>
                      </c:pt>
                      <c:pt idx="5614">
                        <c:v>#N/A</c:v>
                      </c:pt>
                      <c:pt idx="5615">
                        <c:v>#N/A</c:v>
                      </c:pt>
                      <c:pt idx="5616">
                        <c:v>#N/A</c:v>
                      </c:pt>
                      <c:pt idx="5617">
                        <c:v>#N/A</c:v>
                      </c:pt>
                      <c:pt idx="5618">
                        <c:v>#N/A</c:v>
                      </c:pt>
                      <c:pt idx="5619">
                        <c:v>#N/A</c:v>
                      </c:pt>
                      <c:pt idx="5620">
                        <c:v>#N/A</c:v>
                      </c:pt>
                      <c:pt idx="5621">
                        <c:v>#N/A</c:v>
                      </c:pt>
                      <c:pt idx="5622">
                        <c:v>#N/A</c:v>
                      </c:pt>
                      <c:pt idx="5623">
                        <c:v>#N/A</c:v>
                      </c:pt>
                      <c:pt idx="5624">
                        <c:v>#N/A</c:v>
                      </c:pt>
                      <c:pt idx="5625">
                        <c:v>#N/A</c:v>
                      </c:pt>
                      <c:pt idx="5626">
                        <c:v>#N/A</c:v>
                      </c:pt>
                      <c:pt idx="5627">
                        <c:v>#N/A</c:v>
                      </c:pt>
                      <c:pt idx="5628">
                        <c:v>#N/A</c:v>
                      </c:pt>
                      <c:pt idx="5629">
                        <c:v>#N/A</c:v>
                      </c:pt>
                      <c:pt idx="5630">
                        <c:v>#N/A</c:v>
                      </c:pt>
                      <c:pt idx="5631">
                        <c:v>#N/A</c:v>
                      </c:pt>
                      <c:pt idx="5632">
                        <c:v>#N/A</c:v>
                      </c:pt>
                      <c:pt idx="5633">
                        <c:v>#N/A</c:v>
                      </c:pt>
                      <c:pt idx="5634">
                        <c:v>#N/A</c:v>
                      </c:pt>
                      <c:pt idx="5635">
                        <c:v>#N/A</c:v>
                      </c:pt>
                      <c:pt idx="5636">
                        <c:v>#N/A</c:v>
                      </c:pt>
                      <c:pt idx="5637">
                        <c:v>#N/A</c:v>
                      </c:pt>
                      <c:pt idx="5638">
                        <c:v>#N/A</c:v>
                      </c:pt>
                      <c:pt idx="5639">
                        <c:v>#N/A</c:v>
                      </c:pt>
                      <c:pt idx="5640">
                        <c:v>#N/A</c:v>
                      </c:pt>
                      <c:pt idx="5641">
                        <c:v>#N/A</c:v>
                      </c:pt>
                      <c:pt idx="5642">
                        <c:v>#N/A</c:v>
                      </c:pt>
                      <c:pt idx="5643">
                        <c:v>#N/A</c:v>
                      </c:pt>
                      <c:pt idx="5644">
                        <c:v>#N/A</c:v>
                      </c:pt>
                      <c:pt idx="5645">
                        <c:v>#N/A</c:v>
                      </c:pt>
                      <c:pt idx="5646">
                        <c:v>#N/A</c:v>
                      </c:pt>
                      <c:pt idx="5647">
                        <c:v>#N/A</c:v>
                      </c:pt>
                      <c:pt idx="5648">
                        <c:v>#N/A</c:v>
                      </c:pt>
                      <c:pt idx="5649">
                        <c:v>#N/A</c:v>
                      </c:pt>
                      <c:pt idx="5650">
                        <c:v>#N/A</c:v>
                      </c:pt>
                      <c:pt idx="5651">
                        <c:v>#N/A</c:v>
                      </c:pt>
                      <c:pt idx="5652">
                        <c:v>#N/A</c:v>
                      </c:pt>
                      <c:pt idx="5653">
                        <c:v>#N/A</c:v>
                      </c:pt>
                      <c:pt idx="5654">
                        <c:v>#N/A</c:v>
                      </c:pt>
                      <c:pt idx="5655">
                        <c:v>#N/A</c:v>
                      </c:pt>
                      <c:pt idx="5656">
                        <c:v>#N/A</c:v>
                      </c:pt>
                      <c:pt idx="5657">
                        <c:v>#N/A</c:v>
                      </c:pt>
                      <c:pt idx="5658">
                        <c:v>#N/A</c:v>
                      </c:pt>
                      <c:pt idx="5659">
                        <c:v>#N/A</c:v>
                      </c:pt>
                      <c:pt idx="5660">
                        <c:v>#N/A</c:v>
                      </c:pt>
                      <c:pt idx="5661">
                        <c:v>#N/A</c:v>
                      </c:pt>
                      <c:pt idx="5662">
                        <c:v>#N/A</c:v>
                      </c:pt>
                      <c:pt idx="5663">
                        <c:v>#N/A</c:v>
                      </c:pt>
                      <c:pt idx="5664">
                        <c:v>#N/A</c:v>
                      </c:pt>
                      <c:pt idx="5665">
                        <c:v>#N/A</c:v>
                      </c:pt>
                      <c:pt idx="5666">
                        <c:v>#N/A</c:v>
                      </c:pt>
                      <c:pt idx="5667">
                        <c:v>#N/A</c:v>
                      </c:pt>
                      <c:pt idx="5668">
                        <c:v>#N/A</c:v>
                      </c:pt>
                      <c:pt idx="5669">
                        <c:v>#N/A</c:v>
                      </c:pt>
                      <c:pt idx="5670">
                        <c:v>#N/A</c:v>
                      </c:pt>
                      <c:pt idx="5671">
                        <c:v>#N/A</c:v>
                      </c:pt>
                      <c:pt idx="5672">
                        <c:v>#N/A</c:v>
                      </c:pt>
                      <c:pt idx="5673">
                        <c:v>#N/A</c:v>
                      </c:pt>
                      <c:pt idx="5674">
                        <c:v>#N/A</c:v>
                      </c:pt>
                      <c:pt idx="5675">
                        <c:v>#N/A</c:v>
                      </c:pt>
                      <c:pt idx="5676">
                        <c:v>#N/A</c:v>
                      </c:pt>
                      <c:pt idx="5677">
                        <c:v>#N/A</c:v>
                      </c:pt>
                      <c:pt idx="5678">
                        <c:v>#N/A</c:v>
                      </c:pt>
                      <c:pt idx="5679">
                        <c:v>#N/A</c:v>
                      </c:pt>
                      <c:pt idx="5680">
                        <c:v>#N/A</c:v>
                      </c:pt>
                      <c:pt idx="5681">
                        <c:v>#N/A</c:v>
                      </c:pt>
                      <c:pt idx="5682">
                        <c:v>#N/A</c:v>
                      </c:pt>
                      <c:pt idx="5683">
                        <c:v>#N/A</c:v>
                      </c:pt>
                      <c:pt idx="5684">
                        <c:v>#N/A</c:v>
                      </c:pt>
                      <c:pt idx="5685">
                        <c:v>#N/A</c:v>
                      </c:pt>
                      <c:pt idx="5686">
                        <c:v>#N/A</c:v>
                      </c:pt>
                      <c:pt idx="5687">
                        <c:v>#N/A</c:v>
                      </c:pt>
                      <c:pt idx="5688">
                        <c:v>#N/A</c:v>
                      </c:pt>
                      <c:pt idx="5689">
                        <c:v>#N/A</c:v>
                      </c:pt>
                      <c:pt idx="5690">
                        <c:v>#N/A</c:v>
                      </c:pt>
                      <c:pt idx="5691">
                        <c:v>#N/A</c:v>
                      </c:pt>
                      <c:pt idx="5692">
                        <c:v>#N/A</c:v>
                      </c:pt>
                      <c:pt idx="5693">
                        <c:v>#N/A</c:v>
                      </c:pt>
                      <c:pt idx="5694">
                        <c:v>#N/A</c:v>
                      </c:pt>
                      <c:pt idx="5695">
                        <c:v>#N/A</c:v>
                      </c:pt>
                      <c:pt idx="5696">
                        <c:v>#N/A</c:v>
                      </c:pt>
                      <c:pt idx="5697">
                        <c:v>#N/A</c:v>
                      </c:pt>
                      <c:pt idx="5698">
                        <c:v>#N/A</c:v>
                      </c:pt>
                      <c:pt idx="5699">
                        <c:v>#N/A</c:v>
                      </c:pt>
                      <c:pt idx="5700">
                        <c:v>#N/A</c:v>
                      </c:pt>
                      <c:pt idx="5701">
                        <c:v>#N/A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1-D531-4C55-BD08-A2FBC0BFC4CD}"/>
                  </c:ext>
                </c:extLst>
              </c15:ser>
            </c15:filteredLineSeries>
          </c:ext>
        </c:extLst>
      </c:lineChart>
      <c:dateAx>
        <c:axId val="800478416"/>
        <c:scaling>
          <c:orientation val="minMax"/>
          <c:min val="39117"/>
        </c:scaling>
        <c:delete val="0"/>
        <c:axPos val="b"/>
        <c:numFmt formatCode="[$-416]mmm\-yy;@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0482512"/>
        <c:crosses val="autoZero"/>
        <c:auto val="1"/>
        <c:lblOffset val="100"/>
        <c:baseTimeUnit val="days"/>
      </c:dateAx>
      <c:valAx>
        <c:axId val="800482512"/>
        <c:scaling>
          <c:orientation val="minMax"/>
          <c:max val="3600"/>
          <c:min val="600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800478416"/>
        <c:crosses val="autoZero"/>
        <c:crossBetween val="between"/>
        <c:majorUnit val="200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404973316847744E-2"/>
          <c:y val="1.5932305567651708E-2"/>
          <c:w val="0.93847621500302569"/>
          <c:h val="0.92188275695809563"/>
        </c:manualLayout>
      </c:layout>
      <c:barChart>
        <c:barDir val="col"/>
        <c:grouping val="clustered"/>
        <c:varyColors val="0"/>
        <c:ser>
          <c:idx val="3"/>
          <c:order val="2"/>
          <c:spPr>
            <a:solidFill>
              <a:srgbClr val="7030A0">
                <a:alpha val="18000"/>
              </a:srgbClr>
            </a:solidFill>
          </c:spPr>
          <c:invertIfNegative val="0"/>
          <c:val>
            <c:numRef>
              <c:f>'Figure 1.2.'!$B$5:$EM$5</c:f>
              <c:numCache>
                <c:formatCode>General</c:formatCode>
                <c:ptCount val="142"/>
                <c:pt idx="34">
                  <c:v>140</c:v>
                </c:pt>
                <c:pt idx="35">
                  <c:v>140</c:v>
                </c:pt>
                <c:pt idx="36">
                  <c:v>140</c:v>
                </c:pt>
                <c:pt idx="37">
                  <c:v>140</c:v>
                </c:pt>
                <c:pt idx="59">
                  <c:v>140</c:v>
                </c:pt>
                <c:pt idx="60">
                  <c:v>140</c:v>
                </c:pt>
                <c:pt idx="61">
                  <c:v>140</c:v>
                </c:pt>
                <c:pt idx="62">
                  <c:v>140</c:v>
                </c:pt>
                <c:pt idx="63">
                  <c:v>140</c:v>
                </c:pt>
                <c:pt idx="64">
                  <c:v>140</c:v>
                </c:pt>
                <c:pt idx="65">
                  <c:v>140</c:v>
                </c:pt>
                <c:pt idx="127">
                  <c:v>140</c:v>
                </c:pt>
                <c:pt idx="128">
                  <c:v>140</c:v>
                </c:pt>
                <c:pt idx="140">
                  <c:v>140</c:v>
                </c:pt>
                <c:pt idx="141">
                  <c:v>140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EEE-418F-B1FB-DFEB29C23C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127539456"/>
        <c:axId val="128335872"/>
      </c:barChart>
      <c:lineChart>
        <c:grouping val="standard"/>
        <c:varyColors val="0"/>
        <c:ser>
          <c:idx val="1"/>
          <c:order val="0"/>
          <c:tx>
            <c:strRef>
              <c:f>'Figure 1.2.'!$A$2</c:f>
              <c:strCache>
                <c:ptCount val="1"/>
                <c:pt idx="0">
                  <c:v>ADV (PPPGDP)</c:v>
                </c:pt>
              </c:strCache>
            </c:strRef>
          </c:tx>
          <c:spPr>
            <a:ln w="19050">
              <a:solidFill>
                <a:srgbClr val="002060"/>
              </a:solidFill>
              <a:prstDash val="solid"/>
            </a:ln>
          </c:spPr>
          <c:marker>
            <c:symbol val="none"/>
          </c:marker>
          <c:cat>
            <c:numRef>
              <c:f>'Figure 1.2.'!$B$1:$EM$1</c:f>
              <c:numCache>
                <c:formatCode>General</c:formatCode>
                <c:ptCount val="142"/>
                <c:pt idx="0">
                  <c:v>1880</c:v>
                </c:pt>
                <c:pt idx="1">
                  <c:v>1881</c:v>
                </c:pt>
                <c:pt idx="2">
                  <c:v>1882</c:v>
                </c:pt>
                <c:pt idx="3">
                  <c:v>1883</c:v>
                </c:pt>
                <c:pt idx="4">
                  <c:v>1884</c:v>
                </c:pt>
                <c:pt idx="5">
                  <c:v>1885</c:v>
                </c:pt>
                <c:pt idx="6">
                  <c:v>1886</c:v>
                </c:pt>
                <c:pt idx="7">
                  <c:v>1887</c:v>
                </c:pt>
                <c:pt idx="8">
                  <c:v>1888</c:v>
                </c:pt>
                <c:pt idx="9">
                  <c:v>1889</c:v>
                </c:pt>
                <c:pt idx="10">
                  <c:v>1890</c:v>
                </c:pt>
                <c:pt idx="11">
                  <c:v>1891</c:v>
                </c:pt>
                <c:pt idx="12">
                  <c:v>1892</c:v>
                </c:pt>
                <c:pt idx="13">
                  <c:v>1893</c:v>
                </c:pt>
                <c:pt idx="14">
                  <c:v>1894</c:v>
                </c:pt>
                <c:pt idx="15">
                  <c:v>1895</c:v>
                </c:pt>
                <c:pt idx="16">
                  <c:v>1896</c:v>
                </c:pt>
                <c:pt idx="17">
                  <c:v>1897</c:v>
                </c:pt>
                <c:pt idx="18">
                  <c:v>1898</c:v>
                </c:pt>
                <c:pt idx="19">
                  <c:v>1899</c:v>
                </c:pt>
                <c:pt idx="20">
                  <c:v>1900</c:v>
                </c:pt>
                <c:pt idx="21">
                  <c:v>1901</c:v>
                </c:pt>
                <c:pt idx="22">
                  <c:v>1902</c:v>
                </c:pt>
                <c:pt idx="23">
                  <c:v>1903</c:v>
                </c:pt>
                <c:pt idx="24">
                  <c:v>1904</c:v>
                </c:pt>
                <c:pt idx="25">
                  <c:v>1905</c:v>
                </c:pt>
                <c:pt idx="26">
                  <c:v>1906</c:v>
                </c:pt>
                <c:pt idx="27">
                  <c:v>1907</c:v>
                </c:pt>
                <c:pt idx="28">
                  <c:v>1908</c:v>
                </c:pt>
                <c:pt idx="29">
                  <c:v>1909</c:v>
                </c:pt>
                <c:pt idx="30">
                  <c:v>1910</c:v>
                </c:pt>
                <c:pt idx="31">
                  <c:v>1911</c:v>
                </c:pt>
                <c:pt idx="32">
                  <c:v>1912</c:v>
                </c:pt>
                <c:pt idx="33">
                  <c:v>1913</c:v>
                </c:pt>
                <c:pt idx="34">
                  <c:v>1914</c:v>
                </c:pt>
                <c:pt idx="35">
                  <c:v>1915</c:v>
                </c:pt>
                <c:pt idx="36">
                  <c:v>1916</c:v>
                </c:pt>
                <c:pt idx="37">
                  <c:v>1917</c:v>
                </c:pt>
                <c:pt idx="38">
                  <c:v>1918</c:v>
                </c:pt>
                <c:pt idx="39">
                  <c:v>1919</c:v>
                </c:pt>
                <c:pt idx="40">
                  <c:v>1920</c:v>
                </c:pt>
                <c:pt idx="41">
                  <c:v>1921</c:v>
                </c:pt>
                <c:pt idx="42">
                  <c:v>1922</c:v>
                </c:pt>
                <c:pt idx="43">
                  <c:v>1923</c:v>
                </c:pt>
                <c:pt idx="44">
                  <c:v>1924</c:v>
                </c:pt>
                <c:pt idx="45">
                  <c:v>1925</c:v>
                </c:pt>
                <c:pt idx="46">
                  <c:v>1926</c:v>
                </c:pt>
                <c:pt idx="47">
                  <c:v>1927</c:v>
                </c:pt>
                <c:pt idx="48">
                  <c:v>1928</c:v>
                </c:pt>
                <c:pt idx="49">
                  <c:v>1929</c:v>
                </c:pt>
                <c:pt idx="50">
                  <c:v>1930</c:v>
                </c:pt>
                <c:pt idx="51">
                  <c:v>1931</c:v>
                </c:pt>
                <c:pt idx="52">
                  <c:v>1932</c:v>
                </c:pt>
                <c:pt idx="53">
                  <c:v>1933</c:v>
                </c:pt>
                <c:pt idx="54">
                  <c:v>1934</c:v>
                </c:pt>
                <c:pt idx="55">
                  <c:v>1935</c:v>
                </c:pt>
                <c:pt idx="56">
                  <c:v>1936</c:v>
                </c:pt>
                <c:pt idx="57">
                  <c:v>1937</c:v>
                </c:pt>
                <c:pt idx="58">
                  <c:v>1938</c:v>
                </c:pt>
                <c:pt idx="59">
                  <c:v>1939</c:v>
                </c:pt>
                <c:pt idx="60">
                  <c:v>1940</c:v>
                </c:pt>
                <c:pt idx="61">
                  <c:v>1941</c:v>
                </c:pt>
                <c:pt idx="62">
                  <c:v>1942</c:v>
                </c:pt>
                <c:pt idx="63">
                  <c:v>1943</c:v>
                </c:pt>
                <c:pt idx="64">
                  <c:v>1944</c:v>
                </c:pt>
                <c:pt idx="65">
                  <c:v>1945</c:v>
                </c:pt>
                <c:pt idx="66">
                  <c:v>1946</c:v>
                </c:pt>
                <c:pt idx="67">
                  <c:v>1947</c:v>
                </c:pt>
                <c:pt idx="68">
                  <c:v>1948</c:v>
                </c:pt>
                <c:pt idx="69">
                  <c:v>1949</c:v>
                </c:pt>
                <c:pt idx="70">
                  <c:v>1950</c:v>
                </c:pt>
                <c:pt idx="71">
                  <c:v>1951</c:v>
                </c:pt>
                <c:pt idx="72">
                  <c:v>1952</c:v>
                </c:pt>
                <c:pt idx="73">
                  <c:v>1953</c:v>
                </c:pt>
                <c:pt idx="74">
                  <c:v>1954</c:v>
                </c:pt>
                <c:pt idx="75">
                  <c:v>1955</c:v>
                </c:pt>
                <c:pt idx="76">
                  <c:v>1956</c:v>
                </c:pt>
                <c:pt idx="77">
                  <c:v>1957</c:v>
                </c:pt>
                <c:pt idx="78">
                  <c:v>1958</c:v>
                </c:pt>
                <c:pt idx="79">
                  <c:v>1959</c:v>
                </c:pt>
                <c:pt idx="80">
                  <c:v>1960</c:v>
                </c:pt>
                <c:pt idx="81">
                  <c:v>1961</c:v>
                </c:pt>
                <c:pt idx="82">
                  <c:v>1962</c:v>
                </c:pt>
                <c:pt idx="83">
                  <c:v>1963</c:v>
                </c:pt>
                <c:pt idx="84">
                  <c:v>1964</c:v>
                </c:pt>
                <c:pt idx="85">
                  <c:v>1965</c:v>
                </c:pt>
                <c:pt idx="86">
                  <c:v>1966</c:v>
                </c:pt>
                <c:pt idx="87">
                  <c:v>1967</c:v>
                </c:pt>
                <c:pt idx="88">
                  <c:v>1968</c:v>
                </c:pt>
                <c:pt idx="89">
                  <c:v>1969</c:v>
                </c:pt>
                <c:pt idx="90">
                  <c:v>1970</c:v>
                </c:pt>
                <c:pt idx="91">
                  <c:v>1971</c:v>
                </c:pt>
                <c:pt idx="92">
                  <c:v>1972</c:v>
                </c:pt>
                <c:pt idx="93">
                  <c:v>1973</c:v>
                </c:pt>
                <c:pt idx="94">
                  <c:v>1974</c:v>
                </c:pt>
                <c:pt idx="95">
                  <c:v>1975</c:v>
                </c:pt>
                <c:pt idx="96">
                  <c:v>1976</c:v>
                </c:pt>
                <c:pt idx="97">
                  <c:v>1977</c:v>
                </c:pt>
                <c:pt idx="98">
                  <c:v>1978</c:v>
                </c:pt>
                <c:pt idx="99">
                  <c:v>1979</c:v>
                </c:pt>
                <c:pt idx="100">
                  <c:v>1980</c:v>
                </c:pt>
                <c:pt idx="101">
                  <c:v>1981</c:v>
                </c:pt>
                <c:pt idx="102">
                  <c:v>1982</c:v>
                </c:pt>
                <c:pt idx="103">
                  <c:v>1983</c:v>
                </c:pt>
                <c:pt idx="104">
                  <c:v>1984</c:v>
                </c:pt>
                <c:pt idx="105">
                  <c:v>1985</c:v>
                </c:pt>
                <c:pt idx="106">
                  <c:v>1986</c:v>
                </c:pt>
                <c:pt idx="107">
                  <c:v>1987</c:v>
                </c:pt>
                <c:pt idx="108">
                  <c:v>1988</c:v>
                </c:pt>
                <c:pt idx="109">
                  <c:v>1989</c:v>
                </c:pt>
                <c:pt idx="110">
                  <c:v>1990</c:v>
                </c:pt>
                <c:pt idx="111">
                  <c:v>1991</c:v>
                </c:pt>
                <c:pt idx="112">
                  <c:v>1992</c:v>
                </c:pt>
                <c:pt idx="113">
                  <c:v>1993</c:v>
                </c:pt>
                <c:pt idx="114">
                  <c:v>1994</c:v>
                </c:pt>
                <c:pt idx="115">
                  <c:v>1995</c:v>
                </c:pt>
                <c:pt idx="116">
                  <c:v>1996</c:v>
                </c:pt>
                <c:pt idx="117">
                  <c:v>1997</c:v>
                </c:pt>
                <c:pt idx="118">
                  <c:v>1998</c:v>
                </c:pt>
                <c:pt idx="119">
                  <c:v>1999</c:v>
                </c:pt>
                <c:pt idx="120">
                  <c:v>2000</c:v>
                </c:pt>
                <c:pt idx="121">
                  <c:v>2001</c:v>
                </c:pt>
                <c:pt idx="122">
                  <c:v>2002</c:v>
                </c:pt>
                <c:pt idx="123">
                  <c:v>2003</c:v>
                </c:pt>
                <c:pt idx="124">
                  <c:v>2004</c:v>
                </c:pt>
                <c:pt idx="125">
                  <c:v>2005</c:v>
                </c:pt>
                <c:pt idx="126">
                  <c:v>2006</c:v>
                </c:pt>
                <c:pt idx="127">
                  <c:v>2007</c:v>
                </c:pt>
                <c:pt idx="128">
                  <c:v>2008</c:v>
                </c:pt>
                <c:pt idx="129">
                  <c:v>2009</c:v>
                </c:pt>
                <c:pt idx="130">
                  <c:v>2010</c:v>
                </c:pt>
                <c:pt idx="131">
                  <c:v>2011</c:v>
                </c:pt>
                <c:pt idx="132">
                  <c:v>2012</c:v>
                </c:pt>
                <c:pt idx="133">
                  <c:v>2013</c:v>
                </c:pt>
                <c:pt idx="134">
                  <c:v>2014</c:v>
                </c:pt>
                <c:pt idx="135">
                  <c:v>2015</c:v>
                </c:pt>
                <c:pt idx="136">
                  <c:v>2016</c:v>
                </c:pt>
                <c:pt idx="137">
                  <c:v>2017</c:v>
                </c:pt>
                <c:pt idx="138">
                  <c:v>2018</c:v>
                </c:pt>
                <c:pt idx="139">
                  <c:v>2019</c:v>
                </c:pt>
                <c:pt idx="140">
                  <c:v>2020</c:v>
                </c:pt>
                <c:pt idx="141">
                  <c:v>2021</c:v>
                </c:pt>
              </c:numCache>
            </c:numRef>
          </c:cat>
          <c:val>
            <c:numRef>
              <c:f>'Figure 1.2.'!$B$2:$EM$2</c:f>
              <c:numCache>
                <c:formatCode>0.0</c:formatCode>
                <c:ptCount val="142"/>
                <c:pt idx="0">
                  <c:v>53.940129069183207</c:v>
                </c:pt>
                <c:pt idx="1">
                  <c:v>54.712384207915171</c:v>
                </c:pt>
                <c:pt idx="2">
                  <c:v>51.219759247233654</c:v>
                </c:pt>
                <c:pt idx="3">
                  <c:v>51.09619292647497</c:v>
                </c:pt>
                <c:pt idx="4">
                  <c:v>51.299954754557554</c:v>
                </c:pt>
                <c:pt idx="5">
                  <c:v>52.309119326847068</c:v>
                </c:pt>
                <c:pt idx="6">
                  <c:v>52.158056428216554</c:v>
                </c:pt>
                <c:pt idx="7">
                  <c:v>52.827274853358063</c:v>
                </c:pt>
                <c:pt idx="8">
                  <c:v>52.277674053799295</c:v>
                </c:pt>
                <c:pt idx="9">
                  <c:v>49.143855486187576</c:v>
                </c:pt>
                <c:pt idx="10">
                  <c:v>47.359163521399296</c:v>
                </c:pt>
                <c:pt idx="11">
                  <c:v>47.692121925645189</c:v>
                </c:pt>
                <c:pt idx="12">
                  <c:v>47.783531982388013</c:v>
                </c:pt>
                <c:pt idx="13">
                  <c:v>49.161703638486259</c:v>
                </c:pt>
                <c:pt idx="14">
                  <c:v>50.560161349498664</c:v>
                </c:pt>
                <c:pt idx="15">
                  <c:v>48.903943148696136</c:v>
                </c:pt>
                <c:pt idx="16">
                  <c:v>48.546007904452978</c:v>
                </c:pt>
                <c:pt idx="17">
                  <c:v>45.709543693332982</c:v>
                </c:pt>
                <c:pt idx="18">
                  <c:v>44.490051836806295</c:v>
                </c:pt>
                <c:pt idx="19">
                  <c:v>43.324177927974098</c:v>
                </c:pt>
                <c:pt idx="20">
                  <c:v>42.081525200951013</c:v>
                </c:pt>
                <c:pt idx="21">
                  <c:v>42.474278140338043</c:v>
                </c:pt>
                <c:pt idx="22">
                  <c:v>42.840718215742477</c:v>
                </c:pt>
                <c:pt idx="23">
                  <c:v>40.992584564504149</c:v>
                </c:pt>
                <c:pt idx="24">
                  <c:v>41.918574958273503</c:v>
                </c:pt>
                <c:pt idx="25">
                  <c:v>41.718529108784828</c:v>
                </c:pt>
                <c:pt idx="26">
                  <c:v>39.077073065809756</c:v>
                </c:pt>
                <c:pt idx="27">
                  <c:v>36.916067940394662</c:v>
                </c:pt>
                <c:pt idx="28">
                  <c:v>39.517212638884743</c:v>
                </c:pt>
                <c:pt idx="29">
                  <c:v>38.705506579711624</c:v>
                </c:pt>
                <c:pt idx="30">
                  <c:v>37.839883746011509</c:v>
                </c:pt>
                <c:pt idx="31">
                  <c:v>35.505849078484786</c:v>
                </c:pt>
                <c:pt idx="32">
                  <c:v>33.668115072177415</c:v>
                </c:pt>
                <c:pt idx="33">
                  <c:v>32.7764185082289</c:v>
                </c:pt>
                <c:pt idx="34">
                  <c:v>33.637846288966209</c:v>
                </c:pt>
                <c:pt idx="35">
                  <c:v>36.895396144119886</c:v>
                </c:pt>
                <c:pt idx="36">
                  <c:v>40.034652030591062</c:v>
                </c:pt>
                <c:pt idx="37">
                  <c:v>48.38018010997488</c:v>
                </c:pt>
                <c:pt idx="38">
                  <c:v>56.239963551734547</c:v>
                </c:pt>
                <c:pt idx="39">
                  <c:v>68.354984698577567</c:v>
                </c:pt>
                <c:pt idx="40">
                  <c:v>69.300210653597262</c:v>
                </c:pt>
                <c:pt idx="41">
                  <c:v>78.429050235820085</c:v>
                </c:pt>
                <c:pt idx="42">
                  <c:v>82.267870767612493</c:v>
                </c:pt>
                <c:pt idx="43">
                  <c:v>79.594141426138719</c:v>
                </c:pt>
                <c:pt idx="44">
                  <c:v>76.187194490334775</c:v>
                </c:pt>
                <c:pt idx="45">
                  <c:v>66.072081407877349</c:v>
                </c:pt>
                <c:pt idx="46">
                  <c:v>60.39640415546927</c:v>
                </c:pt>
                <c:pt idx="47">
                  <c:v>60.390914821935802</c:v>
                </c:pt>
                <c:pt idx="48">
                  <c:v>58.303823117775408</c:v>
                </c:pt>
                <c:pt idx="49">
                  <c:v>56.734792658112099</c:v>
                </c:pt>
                <c:pt idx="50">
                  <c:v>60.53841226131091</c:v>
                </c:pt>
                <c:pt idx="51">
                  <c:v>67.982057772736354</c:v>
                </c:pt>
                <c:pt idx="52">
                  <c:v>76.406727090083578</c:v>
                </c:pt>
                <c:pt idx="53">
                  <c:v>79.963403584983539</c:v>
                </c:pt>
                <c:pt idx="54">
                  <c:v>77.56691968808137</c:v>
                </c:pt>
                <c:pt idx="55">
                  <c:v>73.159474024672846</c:v>
                </c:pt>
                <c:pt idx="56">
                  <c:v>70.290525023534599</c:v>
                </c:pt>
                <c:pt idx="57">
                  <c:v>65.906709521096232</c:v>
                </c:pt>
                <c:pt idx="58">
                  <c:v>66.756313123955536</c:v>
                </c:pt>
                <c:pt idx="59">
                  <c:v>66.314811533678224</c:v>
                </c:pt>
                <c:pt idx="60">
                  <c:v>62.89636351417294</c:v>
                </c:pt>
                <c:pt idx="61">
                  <c:v>64.182923701961172</c:v>
                </c:pt>
                <c:pt idx="62">
                  <c:v>69.072401363254528</c:v>
                </c:pt>
                <c:pt idx="63">
                  <c:v>84.631714846907158</c:v>
                </c:pt>
                <c:pt idx="64">
                  <c:v>102.21825368586141</c:v>
                </c:pt>
                <c:pt idx="65">
                  <c:v>116.94933923506768</c:v>
                </c:pt>
                <c:pt idx="66">
                  <c:v>124.13929354095454</c:v>
                </c:pt>
                <c:pt idx="67">
                  <c:v>109.52426083557587</c:v>
                </c:pt>
                <c:pt idx="68">
                  <c:v>95.648575249248196</c:v>
                </c:pt>
                <c:pt idx="69">
                  <c:v>88.258129346729291</c:v>
                </c:pt>
                <c:pt idx="70">
                  <c:v>80.703149271591869</c:v>
                </c:pt>
                <c:pt idx="71">
                  <c:v>70.132278664314754</c:v>
                </c:pt>
                <c:pt idx="72">
                  <c:v>65.839908520862181</c:v>
                </c:pt>
                <c:pt idx="73">
                  <c:v>63.316850174181347</c:v>
                </c:pt>
                <c:pt idx="74">
                  <c:v>62.809840232418132</c:v>
                </c:pt>
                <c:pt idx="75">
                  <c:v>58.813457940796454</c:v>
                </c:pt>
                <c:pt idx="76">
                  <c:v>54.782393502877689</c:v>
                </c:pt>
                <c:pt idx="77">
                  <c:v>51.444863595688645</c:v>
                </c:pt>
                <c:pt idx="78">
                  <c:v>50.770668540732892</c:v>
                </c:pt>
                <c:pt idx="79">
                  <c:v>48.736122310751611</c:v>
                </c:pt>
                <c:pt idx="80">
                  <c:v>46.440387641446712</c:v>
                </c:pt>
                <c:pt idx="81">
                  <c:v>44.552181673318159</c:v>
                </c:pt>
                <c:pt idx="82">
                  <c:v>42.483241974584992</c:v>
                </c:pt>
                <c:pt idx="83">
                  <c:v>41.062863967118233</c:v>
                </c:pt>
                <c:pt idx="84">
                  <c:v>38.694739028687458</c:v>
                </c:pt>
                <c:pt idx="85">
                  <c:v>36.913102574228432</c:v>
                </c:pt>
                <c:pt idx="86">
                  <c:v>35.541802259120921</c:v>
                </c:pt>
                <c:pt idx="87">
                  <c:v>34.939404328957259</c:v>
                </c:pt>
                <c:pt idx="88">
                  <c:v>34.482328445243112</c:v>
                </c:pt>
                <c:pt idx="89">
                  <c:v>32.716662340317221</c:v>
                </c:pt>
                <c:pt idx="90">
                  <c:v>32.055601753078548</c:v>
                </c:pt>
                <c:pt idx="91">
                  <c:v>32.019128186740836</c:v>
                </c:pt>
                <c:pt idx="92">
                  <c:v>31.817444144942911</c:v>
                </c:pt>
                <c:pt idx="93">
                  <c:v>30.306919900091721</c:v>
                </c:pt>
                <c:pt idx="94">
                  <c:v>29.385439609113327</c:v>
                </c:pt>
                <c:pt idx="95">
                  <c:v>31.114862201189933</c:v>
                </c:pt>
                <c:pt idx="96">
                  <c:v>32.490233735539945</c:v>
                </c:pt>
                <c:pt idx="97">
                  <c:v>33.82044494538372</c:v>
                </c:pt>
                <c:pt idx="98">
                  <c:v>35.293512667737353</c:v>
                </c:pt>
                <c:pt idx="99">
                  <c:v>37.761808971131764</c:v>
                </c:pt>
                <c:pt idx="100">
                  <c:v>40.477752691292295</c:v>
                </c:pt>
                <c:pt idx="101">
                  <c:v>42.209727327314347</c:v>
                </c:pt>
                <c:pt idx="102">
                  <c:v>46.066409941421902</c:v>
                </c:pt>
                <c:pt idx="103">
                  <c:v>49.175431211679864</c:v>
                </c:pt>
                <c:pt idx="104">
                  <c:v>51.261453743441649</c:v>
                </c:pt>
                <c:pt idx="105">
                  <c:v>54.470868163123583</c:v>
                </c:pt>
                <c:pt idx="106">
                  <c:v>56.961722975709947</c:v>
                </c:pt>
                <c:pt idx="107">
                  <c:v>58.142062217244032</c:v>
                </c:pt>
                <c:pt idx="108">
                  <c:v>57.973458710291098</c:v>
                </c:pt>
                <c:pt idx="109">
                  <c:v>57.461101982285093</c:v>
                </c:pt>
                <c:pt idx="110">
                  <c:v>57.919411340300499</c:v>
                </c:pt>
                <c:pt idx="111">
                  <c:v>59.847502987002386</c:v>
                </c:pt>
                <c:pt idx="112">
                  <c:v>62.920259309772526</c:v>
                </c:pt>
                <c:pt idx="113">
                  <c:v>67.087183815895756</c:v>
                </c:pt>
                <c:pt idx="114">
                  <c:v>68.792669803215603</c:v>
                </c:pt>
                <c:pt idx="115">
                  <c:v>70.863198691855956</c:v>
                </c:pt>
                <c:pt idx="116">
                  <c:v>71.787183129481818</c:v>
                </c:pt>
                <c:pt idx="117">
                  <c:v>71.534777796664613</c:v>
                </c:pt>
                <c:pt idx="118">
                  <c:v>71.48693986605258</c:v>
                </c:pt>
                <c:pt idx="119">
                  <c:v>71.250135044595169</c:v>
                </c:pt>
                <c:pt idx="120">
                  <c:v>68.415662383347623</c:v>
                </c:pt>
                <c:pt idx="121">
                  <c:v>68.990794950147631</c:v>
                </c:pt>
                <c:pt idx="122">
                  <c:v>70.441511580875485</c:v>
                </c:pt>
                <c:pt idx="123">
                  <c:v>72.45613148039007</c:v>
                </c:pt>
                <c:pt idx="124">
                  <c:v>73.91242753010502</c:v>
                </c:pt>
                <c:pt idx="125">
                  <c:v>75.230850491114268</c:v>
                </c:pt>
                <c:pt idx="126">
                  <c:v>74.173282109910787</c:v>
                </c:pt>
                <c:pt idx="127">
                  <c:v>73.035983320824414</c:v>
                </c:pt>
                <c:pt idx="128">
                  <c:v>77.605227502858142</c:v>
                </c:pt>
                <c:pt idx="129">
                  <c:v>88.607631487451073</c:v>
                </c:pt>
                <c:pt idx="130">
                  <c:v>95.114770793460153</c:v>
                </c:pt>
                <c:pt idx="131">
                  <c:v>99.232744095995301</c:v>
                </c:pt>
                <c:pt idx="132">
                  <c:v>103.0438650994452</c:v>
                </c:pt>
                <c:pt idx="133">
                  <c:v>104.90321473088702</c:v>
                </c:pt>
                <c:pt idx="134">
                  <c:v>105.21014922428986</c:v>
                </c:pt>
                <c:pt idx="135">
                  <c:v>104.45685459011246</c:v>
                </c:pt>
                <c:pt idx="136">
                  <c:v>105.33466041003589</c:v>
                </c:pt>
                <c:pt idx="137">
                  <c:v>103.92537170578707</c:v>
                </c:pt>
                <c:pt idx="138">
                  <c:v>103.71842202171143</c:v>
                </c:pt>
                <c:pt idx="139">
                  <c:v>104.22346471585831</c:v>
                </c:pt>
                <c:pt idx="140">
                  <c:v>123.88191389515006</c:v>
                </c:pt>
                <c:pt idx="141">
                  <c:v>124.73495742158264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EEE-418F-B1FB-DFEB29C23C95}"/>
            </c:ext>
          </c:extLst>
        </c:ser>
        <c:ser>
          <c:idx val="2"/>
          <c:order val="1"/>
          <c:tx>
            <c:strRef>
              <c:f>'Figure 1.2.'!$A$3</c:f>
              <c:strCache>
                <c:ptCount val="1"/>
                <c:pt idx="0">
                  <c:v>FM EME (PPPGDP)</c:v>
                </c:pt>
              </c:strCache>
            </c:strRef>
          </c:tx>
          <c:spPr>
            <a:ln w="19050">
              <a:solidFill>
                <a:srgbClr val="C00000"/>
              </a:solidFill>
              <a:prstDash val="solid"/>
            </a:ln>
          </c:spPr>
          <c:marker>
            <c:symbol val="none"/>
          </c:marker>
          <c:cat>
            <c:numRef>
              <c:f>'Figure 1.2.'!$B$1:$EM$1</c:f>
              <c:numCache>
                <c:formatCode>General</c:formatCode>
                <c:ptCount val="142"/>
                <c:pt idx="0">
                  <c:v>1880</c:v>
                </c:pt>
                <c:pt idx="1">
                  <c:v>1881</c:v>
                </c:pt>
                <c:pt idx="2">
                  <c:v>1882</c:v>
                </c:pt>
                <c:pt idx="3">
                  <c:v>1883</c:v>
                </c:pt>
                <c:pt idx="4">
                  <c:v>1884</c:v>
                </c:pt>
                <c:pt idx="5">
                  <c:v>1885</c:v>
                </c:pt>
                <c:pt idx="6">
                  <c:v>1886</c:v>
                </c:pt>
                <c:pt idx="7">
                  <c:v>1887</c:v>
                </c:pt>
                <c:pt idx="8">
                  <c:v>1888</c:v>
                </c:pt>
                <c:pt idx="9">
                  <c:v>1889</c:v>
                </c:pt>
                <c:pt idx="10">
                  <c:v>1890</c:v>
                </c:pt>
                <c:pt idx="11">
                  <c:v>1891</c:v>
                </c:pt>
                <c:pt idx="12">
                  <c:v>1892</c:v>
                </c:pt>
                <c:pt idx="13">
                  <c:v>1893</c:v>
                </c:pt>
                <c:pt idx="14">
                  <c:v>1894</c:v>
                </c:pt>
                <c:pt idx="15">
                  <c:v>1895</c:v>
                </c:pt>
                <c:pt idx="16">
                  <c:v>1896</c:v>
                </c:pt>
                <c:pt idx="17">
                  <c:v>1897</c:v>
                </c:pt>
                <c:pt idx="18">
                  <c:v>1898</c:v>
                </c:pt>
                <c:pt idx="19">
                  <c:v>1899</c:v>
                </c:pt>
                <c:pt idx="20">
                  <c:v>1900</c:v>
                </c:pt>
                <c:pt idx="21">
                  <c:v>1901</c:v>
                </c:pt>
                <c:pt idx="22">
                  <c:v>1902</c:v>
                </c:pt>
                <c:pt idx="23">
                  <c:v>1903</c:v>
                </c:pt>
                <c:pt idx="24">
                  <c:v>1904</c:v>
                </c:pt>
                <c:pt idx="25">
                  <c:v>1905</c:v>
                </c:pt>
                <c:pt idx="26">
                  <c:v>1906</c:v>
                </c:pt>
                <c:pt idx="27">
                  <c:v>1907</c:v>
                </c:pt>
                <c:pt idx="28">
                  <c:v>1908</c:v>
                </c:pt>
                <c:pt idx="29">
                  <c:v>1909</c:v>
                </c:pt>
                <c:pt idx="30">
                  <c:v>1910</c:v>
                </c:pt>
                <c:pt idx="31">
                  <c:v>1911</c:v>
                </c:pt>
                <c:pt idx="32">
                  <c:v>1912</c:v>
                </c:pt>
                <c:pt idx="33">
                  <c:v>1913</c:v>
                </c:pt>
                <c:pt idx="34">
                  <c:v>1914</c:v>
                </c:pt>
                <c:pt idx="35">
                  <c:v>1915</c:v>
                </c:pt>
                <c:pt idx="36">
                  <c:v>1916</c:v>
                </c:pt>
                <c:pt idx="37">
                  <c:v>1917</c:v>
                </c:pt>
                <c:pt idx="38">
                  <c:v>1918</c:v>
                </c:pt>
                <c:pt idx="39">
                  <c:v>1919</c:v>
                </c:pt>
                <c:pt idx="40">
                  <c:v>1920</c:v>
                </c:pt>
                <c:pt idx="41">
                  <c:v>1921</c:v>
                </c:pt>
                <c:pt idx="42">
                  <c:v>1922</c:v>
                </c:pt>
                <c:pt idx="43">
                  <c:v>1923</c:v>
                </c:pt>
                <c:pt idx="44">
                  <c:v>1924</c:v>
                </c:pt>
                <c:pt idx="45">
                  <c:v>1925</c:v>
                </c:pt>
                <c:pt idx="46">
                  <c:v>1926</c:v>
                </c:pt>
                <c:pt idx="47">
                  <c:v>1927</c:v>
                </c:pt>
                <c:pt idx="48">
                  <c:v>1928</c:v>
                </c:pt>
                <c:pt idx="49">
                  <c:v>1929</c:v>
                </c:pt>
                <c:pt idx="50">
                  <c:v>1930</c:v>
                </c:pt>
                <c:pt idx="51">
                  <c:v>1931</c:v>
                </c:pt>
                <c:pt idx="52">
                  <c:v>1932</c:v>
                </c:pt>
                <c:pt idx="53">
                  <c:v>1933</c:v>
                </c:pt>
                <c:pt idx="54">
                  <c:v>1934</c:v>
                </c:pt>
                <c:pt idx="55">
                  <c:v>1935</c:v>
                </c:pt>
                <c:pt idx="56">
                  <c:v>1936</c:v>
                </c:pt>
                <c:pt idx="57">
                  <c:v>1937</c:v>
                </c:pt>
                <c:pt idx="58">
                  <c:v>1938</c:v>
                </c:pt>
                <c:pt idx="59">
                  <c:v>1939</c:v>
                </c:pt>
                <c:pt idx="60">
                  <c:v>1940</c:v>
                </c:pt>
                <c:pt idx="61">
                  <c:v>1941</c:v>
                </c:pt>
                <c:pt idx="62">
                  <c:v>1942</c:v>
                </c:pt>
                <c:pt idx="63">
                  <c:v>1943</c:v>
                </c:pt>
                <c:pt idx="64">
                  <c:v>1944</c:v>
                </c:pt>
                <c:pt idx="65">
                  <c:v>1945</c:v>
                </c:pt>
                <c:pt idx="66">
                  <c:v>1946</c:v>
                </c:pt>
                <c:pt idx="67">
                  <c:v>1947</c:v>
                </c:pt>
                <c:pt idx="68">
                  <c:v>1948</c:v>
                </c:pt>
                <c:pt idx="69">
                  <c:v>1949</c:v>
                </c:pt>
                <c:pt idx="70">
                  <c:v>1950</c:v>
                </c:pt>
                <c:pt idx="71">
                  <c:v>1951</c:v>
                </c:pt>
                <c:pt idx="72">
                  <c:v>1952</c:v>
                </c:pt>
                <c:pt idx="73">
                  <c:v>1953</c:v>
                </c:pt>
                <c:pt idx="74">
                  <c:v>1954</c:v>
                </c:pt>
                <c:pt idx="75">
                  <c:v>1955</c:v>
                </c:pt>
                <c:pt idx="76">
                  <c:v>1956</c:v>
                </c:pt>
                <c:pt idx="77">
                  <c:v>1957</c:v>
                </c:pt>
                <c:pt idx="78">
                  <c:v>1958</c:v>
                </c:pt>
                <c:pt idx="79">
                  <c:v>1959</c:v>
                </c:pt>
                <c:pt idx="80">
                  <c:v>1960</c:v>
                </c:pt>
                <c:pt idx="81">
                  <c:v>1961</c:v>
                </c:pt>
                <c:pt idx="82">
                  <c:v>1962</c:v>
                </c:pt>
                <c:pt idx="83">
                  <c:v>1963</c:v>
                </c:pt>
                <c:pt idx="84">
                  <c:v>1964</c:v>
                </c:pt>
                <c:pt idx="85">
                  <c:v>1965</c:v>
                </c:pt>
                <c:pt idx="86">
                  <c:v>1966</c:v>
                </c:pt>
                <c:pt idx="87">
                  <c:v>1967</c:v>
                </c:pt>
                <c:pt idx="88">
                  <c:v>1968</c:v>
                </c:pt>
                <c:pt idx="89">
                  <c:v>1969</c:v>
                </c:pt>
                <c:pt idx="90">
                  <c:v>1970</c:v>
                </c:pt>
                <c:pt idx="91">
                  <c:v>1971</c:v>
                </c:pt>
                <c:pt idx="92">
                  <c:v>1972</c:v>
                </c:pt>
                <c:pt idx="93">
                  <c:v>1973</c:v>
                </c:pt>
                <c:pt idx="94">
                  <c:v>1974</c:v>
                </c:pt>
                <c:pt idx="95">
                  <c:v>1975</c:v>
                </c:pt>
                <c:pt idx="96">
                  <c:v>1976</c:v>
                </c:pt>
                <c:pt idx="97">
                  <c:v>1977</c:v>
                </c:pt>
                <c:pt idx="98">
                  <c:v>1978</c:v>
                </c:pt>
                <c:pt idx="99">
                  <c:v>1979</c:v>
                </c:pt>
                <c:pt idx="100">
                  <c:v>1980</c:v>
                </c:pt>
                <c:pt idx="101">
                  <c:v>1981</c:v>
                </c:pt>
                <c:pt idx="102">
                  <c:v>1982</c:v>
                </c:pt>
                <c:pt idx="103">
                  <c:v>1983</c:v>
                </c:pt>
                <c:pt idx="104">
                  <c:v>1984</c:v>
                </c:pt>
                <c:pt idx="105">
                  <c:v>1985</c:v>
                </c:pt>
                <c:pt idx="106">
                  <c:v>1986</c:v>
                </c:pt>
                <c:pt idx="107">
                  <c:v>1987</c:v>
                </c:pt>
                <c:pt idx="108">
                  <c:v>1988</c:v>
                </c:pt>
                <c:pt idx="109">
                  <c:v>1989</c:v>
                </c:pt>
                <c:pt idx="110">
                  <c:v>1990</c:v>
                </c:pt>
                <c:pt idx="111">
                  <c:v>1991</c:v>
                </c:pt>
                <c:pt idx="112">
                  <c:v>1992</c:v>
                </c:pt>
                <c:pt idx="113">
                  <c:v>1993</c:v>
                </c:pt>
                <c:pt idx="114">
                  <c:v>1994</c:v>
                </c:pt>
                <c:pt idx="115">
                  <c:v>1995</c:v>
                </c:pt>
                <c:pt idx="116">
                  <c:v>1996</c:v>
                </c:pt>
                <c:pt idx="117">
                  <c:v>1997</c:v>
                </c:pt>
                <c:pt idx="118">
                  <c:v>1998</c:v>
                </c:pt>
                <c:pt idx="119">
                  <c:v>1999</c:v>
                </c:pt>
                <c:pt idx="120">
                  <c:v>2000</c:v>
                </c:pt>
                <c:pt idx="121">
                  <c:v>2001</c:v>
                </c:pt>
                <c:pt idx="122">
                  <c:v>2002</c:v>
                </c:pt>
                <c:pt idx="123">
                  <c:v>2003</c:v>
                </c:pt>
                <c:pt idx="124">
                  <c:v>2004</c:v>
                </c:pt>
                <c:pt idx="125">
                  <c:v>2005</c:v>
                </c:pt>
                <c:pt idx="126">
                  <c:v>2006</c:v>
                </c:pt>
                <c:pt idx="127">
                  <c:v>2007</c:v>
                </c:pt>
                <c:pt idx="128">
                  <c:v>2008</c:v>
                </c:pt>
                <c:pt idx="129">
                  <c:v>2009</c:v>
                </c:pt>
                <c:pt idx="130">
                  <c:v>2010</c:v>
                </c:pt>
                <c:pt idx="131">
                  <c:v>2011</c:v>
                </c:pt>
                <c:pt idx="132">
                  <c:v>2012</c:v>
                </c:pt>
                <c:pt idx="133">
                  <c:v>2013</c:v>
                </c:pt>
                <c:pt idx="134">
                  <c:v>2014</c:v>
                </c:pt>
                <c:pt idx="135">
                  <c:v>2015</c:v>
                </c:pt>
                <c:pt idx="136">
                  <c:v>2016</c:v>
                </c:pt>
                <c:pt idx="137">
                  <c:v>2017</c:v>
                </c:pt>
                <c:pt idx="138">
                  <c:v>2018</c:v>
                </c:pt>
                <c:pt idx="139">
                  <c:v>2019</c:v>
                </c:pt>
                <c:pt idx="140">
                  <c:v>2020</c:v>
                </c:pt>
                <c:pt idx="141">
                  <c:v>2021</c:v>
                </c:pt>
              </c:numCache>
            </c:numRef>
          </c:cat>
          <c:val>
            <c:numRef>
              <c:f>'Figure 1.2.'!$B$3:$EM$3</c:f>
              <c:numCache>
                <c:formatCode>0.0</c:formatCode>
                <c:ptCount val="142"/>
                <c:pt idx="0">
                  <c:v>21.008713479357233</c:v>
                </c:pt>
                <c:pt idx="1">
                  <c:v>21.805942593081522</c:v>
                </c:pt>
                <c:pt idx="2">
                  <c:v>21.024642724955662</c:v>
                </c:pt>
                <c:pt idx="3">
                  <c:v>20.586540092535884</c:v>
                </c:pt>
                <c:pt idx="4">
                  <c:v>22.171836956569006</c:v>
                </c:pt>
                <c:pt idx="5">
                  <c:v>22.120124143978423</c:v>
                </c:pt>
                <c:pt idx="6">
                  <c:v>23.170254412650653</c:v>
                </c:pt>
                <c:pt idx="7">
                  <c:v>22.01528818896216</c:v>
                </c:pt>
                <c:pt idx="8">
                  <c:v>21.470465320160947</c:v>
                </c:pt>
                <c:pt idx="9">
                  <c:v>21.950091517604999</c:v>
                </c:pt>
                <c:pt idx="10">
                  <c:v>21.489756288989884</c:v>
                </c:pt>
                <c:pt idx="11">
                  <c:v>22.149821161637608</c:v>
                </c:pt>
                <c:pt idx="12">
                  <c:v>21.868517347267172</c:v>
                </c:pt>
                <c:pt idx="13">
                  <c:v>21.411625191960333</c:v>
                </c:pt>
                <c:pt idx="14">
                  <c:v>22.313237011425166</c:v>
                </c:pt>
                <c:pt idx="15">
                  <c:v>23.673416213242703</c:v>
                </c:pt>
                <c:pt idx="16">
                  <c:v>22.51351783221293</c:v>
                </c:pt>
                <c:pt idx="17">
                  <c:v>20.43711927746822</c:v>
                </c:pt>
                <c:pt idx="18">
                  <c:v>18.503367678158991</c:v>
                </c:pt>
                <c:pt idx="19">
                  <c:v>18.024935493471812</c:v>
                </c:pt>
                <c:pt idx="20">
                  <c:v>17.713259107340672</c:v>
                </c:pt>
                <c:pt idx="21">
                  <c:v>18.330427268459186</c:v>
                </c:pt>
                <c:pt idx="22">
                  <c:v>17.360961278834797</c:v>
                </c:pt>
                <c:pt idx="23">
                  <c:v>17.772160160060491</c:v>
                </c:pt>
                <c:pt idx="24">
                  <c:v>17.387414778639737</c:v>
                </c:pt>
                <c:pt idx="25">
                  <c:v>18.740272129473937</c:v>
                </c:pt>
                <c:pt idx="26">
                  <c:v>19.14935412183852</c:v>
                </c:pt>
                <c:pt idx="27">
                  <c:v>18.364378268842593</c:v>
                </c:pt>
                <c:pt idx="28">
                  <c:v>17.773529889718635</c:v>
                </c:pt>
                <c:pt idx="29">
                  <c:v>17.090386796114604</c:v>
                </c:pt>
                <c:pt idx="30">
                  <c:v>16.298013261882833</c:v>
                </c:pt>
                <c:pt idx="31">
                  <c:v>16.166521885609374</c:v>
                </c:pt>
                <c:pt idx="32">
                  <c:v>14.548156733712059</c:v>
                </c:pt>
                <c:pt idx="33">
                  <c:v>15.19756874777425</c:v>
                </c:pt>
                <c:pt idx="34">
                  <c:v>8.7903223206766903</c:v>
                </c:pt>
                <c:pt idx="35">
                  <c:v>10.718999315967507</c:v>
                </c:pt>
                <c:pt idx="36">
                  <c:v>11.251246782954253</c:v>
                </c:pt>
                <c:pt idx="37">
                  <c:v>14.634186457960178</c:v>
                </c:pt>
                <c:pt idx="38">
                  <c:v>16.133106429568993</c:v>
                </c:pt>
                <c:pt idx="39">
                  <c:v>19.383697153288377</c:v>
                </c:pt>
                <c:pt idx="40">
                  <c:v>20.870748800974035</c:v>
                </c:pt>
                <c:pt idx="41">
                  <c:v>24.484383254013697</c:v>
                </c:pt>
                <c:pt idx="42">
                  <c:v>27.354934896335738</c:v>
                </c:pt>
                <c:pt idx="43">
                  <c:v>26.29238988907532</c:v>
                </c:pt>
                <c:pt idx="44">
                  <c:v>25.322350505323897</c:v>
                </c:pt>
                <c:pt idx="45">
                  <c:v>22.331933150889846</c:v>
                </c:pt>
                <c:pt idx="46">
                  <c:v>21.393461828477093</c:v>
                </c:pt>
                <c:pt idx="47">
                  <c:v>22.116159840520314</c:v>
                </c:pt>
                <c:pt idx="48">
                  <c:v>22.429861758225716</c:v>
                </c:pt>
                <c:pt idx="49">
                  <c:v>22.544250553454841</c:v>
                </c:pt>
                <c:pt idx="50">
                  <c:v>24.816579715719143</c:v>
                </c:pt>
                <c:pt idx="51">
                  <c:v>28.238674366855477</c:v>
                </c:pt>
                <c:pt idx="52">
                  <c:v>32.394953835003612</c:v>
                </c:pt>
                <c:pt idx="53">
                  <c:v>31.184228597836405</c:v>
                </c:pt>
                <c:pt idx="54">
                  <c:v>27.158558740601016</c:v>
                </c:pt>
                <c:pt idx="55">
                  <c:v>25.18337114346998</c:v>
                </c:pt>
                <c:pt idx="56">
                  <c:v>23.816979099027265</c:v>
                </c:pt>
                <c:pt idx="57">
                  <c:v>23.016802271321041</c:v>
                </c:pt>
                <c:pt idx="58">
                  <c:v>24.067065586673937</c:v>
                </c:pt>
                <c:pt idx="59">
                  <c:v>26.329047887348253</c:v>
                </c:pt>
                <c:pt idx="60">
                  <c:v>26.001425981460532</c:v>
                </c:pt>
                <c:pt idx="61">
                  <c:v>27.616507963470298</c:v>
                </c:pt>
                <c:pt idx="62">
                  <c:v>28.502262747272347</c:v>
                </c:pt>
                <c:pt idx="63">
                  <c:v>35.570098819543425</c:v>
                </c:pt>
                <c:pt idx="64">
                  <c:v>42.633763789359847</c:v>
                </c:pt>
                <c:pt idx="65">
                  <c:v>46.344603448673709</c:v>
                </c:pt>
                <c:pt idx="66">
                  <c:v>46.901830338079129</c:v>
                </c:pt>
                <c:pt idx="67">
                  <c:v>41.017592976480827</c:v>
                </c:pt>
                <c:pt idx="68">
                  <c:v>36.60235824244532</c:v>
                </c:pt>
                <c:pt idx="69">
                  <c:v>35.571784483811584</c:v>
                </c:pt>
                <c:pt idx="70">
                  <c:v>33.146093215114448</c:v>
                </c:pt>
                <c:pt idx="71">
                  <c:v>31.508352298365722</c:v>
                </c:pt>
                <c:pt idx="72">
                  <c:v>30.396162452309877</c:v>
                </c:pt>
                <c:pt idx="73">
                  <c:v>29.410529526801799</c:v>
                </c:pt>
                <c:pt idx="74">
                  <c:v>29.2299149309375</c:v>
                </c:pt>
                <c:pt idx="75">
                  <c:v>28.68885080523027</c:v>
                </c:pt>
                <c:pt idx="76">
                  <c:v>27.369325189875749</c:v>
                </c:pt>
                <c:pt idx="77">
                  <c:v>27.452350838282122</c:v>
                </c:pt>
                <c:pt idx="78">
                  <c:v>27.063618730753202</c:v>
                </c:pt>
                <c:pt idx="79">
                  <c:v>27.234678178561154</c:v>
                </c:pt>
                <c:pt idx="80">
                  <c:v>27.389482077872234</c:v>
                </c:pt>
                <c:pt idx="81">
                  <c:v>30.466165672370384</c:v>
                </c:pt>
                <c:pt idx="82">
                  <c:v>30.525696376259116</c:v>
                </c:pt>
                <c:pt idx="83">
                  <c:v>29.806052831415744</c:v>
                </c:pt>
                <c:pt idx="84">
                  <c:v>28.121773021047634</c:v>
                </c:pt>
                <c:pt idx="85">
                  <c:v>28.402635036013621</c:v>
                </c:pt>
                <c:pt idx="86">
                  <c:v>28.524629428056809</c:v>
                </c:pt>
                <c:pt idx="87">
                  <c:v>28.944718345709422</c:v>
                </c:pt>
                <c:pt idx="88">
                  <c:v>30.091333719719508</c:v>
                </c:pt>
                <c:pt idx="89">
                  <c:v>29.988472876758564</c:v>
                </c:pt>
                <c:pt idx="90">
                  <c:v>30.106982709808296</c:v>
                </c:pt>
                <c:pt idx="91">
                  <c:v>29.898113343986509</c:v>
                </c:pt>
                <c:pt idx="92">
                  <c:v>30.632467216606951</c:v>
                </c:pt>
                <c:pt idx="93">
                  <c:v>29.811700299717412</c:v>
                </c:pt>
                <c:pt idx="94">
                  <c:v>28.878607938899382</c:v>
                </c:pt>
                <c:pt idx="95">
                  <c:v>30.738257144637032</c:v>
                </c:pt>
                <c:pt idx="96">
                  <c:v>31.661157233854521</c:v>
                </c:pt>
                <c:pt idx="97">
                  <c:v>33.425544063786425</c:v>
                </c:pt>
                <c:pt idx="98">
                  <c:v>34.392264182326855</c:v>
                </c:pt>
                <c:pt idx="99">
                  <c:v>33.54830758897873</c:v>
                </c:pt>
                <c:pt idx="100">
                  <c:v>32.798911932764199</c:v>
                </c:pt>
                <c:pt idx="101">
                  <c:v>34.906610106491513</c:v>
                </c:pt>
                <c:pt idx="102">
                  <c:v>39.442287094537114</c:v>
                </c:pt>
                <c:pt idx="103">
                  <c:v>44.015464311424722</c:v>
                </c:pt>
                <c:pt idx="104">
                  <c:v>43.657615091133884</c:v>
                </c:pt>
                <c:pt idx="105">
                  <c:v>44.26307476335338</c:v>
                </c:pt>
                <c:pt idx="106">
                  <c:v>50.193758165410323</c:v>
                </c:pt>
                <c:pt idx="107">
                  <c:v>52.533634427799463</c:v>
                </c:pt>
                <c:pt idx="108">
                  <c:v>54.161103510605244</c:v>
                </c:pt>
                <c:pt idx="109">
                  <c:v>56.090051581547549</c:v>
                </c:pt>
                <c:pt idx="110">
                  <c:v>49.719723385030875</c:v>
                </c:pt>
                <c:pt idx="111">
                  <c:v>49.134856843563341</c:v>
                </c:pt>
                <c:pt idx="112">
                  <c:v>48.304129060630821</c:v>
                </c:pt>
                <c:pt idx="113">
                  <c:v>46.611815717643267</c:v>
                </c:pt>
                <c:pt idx="114">
                  <c:v>37.829240703223888</c:v>
                </c:pt>
                <c:pt idx="115">
                  <c:v>34.576065429999701</c:v>
                </c:pt>
                <c:pt idx="116">
                  <c:v>33.74718888954655</c:v>
                </c:pt>
                <c:pt idx="117">
                  <c:v>33.61373418276397</c:v>
                </c:pt>
                <c:pt idx="118">
                  <c:v>41.481477142953295</c:v>
                </c:pt>
                <c:pt idx="119">
                  <c:v>46.969349400441956</c:v>
                </c:pt>
                <c:pt idx="120">
                  <c:v>49.72078547641582</c:v>
                </c:pt>
                <c:pt idx="121">
                  <c:v>50.080597664583934</c:v>
                </c:pt>
                <c:pt idx="122">
                  <c:v>52.623617593303479</c:v>
                </c:pt>
                <c:pt idx="123">
                  <c:v>49.585007548660819</c:v>
                </c:pt>
                <c:pt idx="124">
                  <c:v>46.075134231145761</c:v>
                </c:pt>
                <c:pt idx="125">
                  <c:v>41.342833459184774</c:v>
                </c:pt>
                <c:pt idx="126">
                  <c:v>37.59911782374531</c:v>
                </c:pt>
                <c:pt idx="127">
                  <c:v>36.31042313904949</c:v>
                </c:pt>
                <c:pt idx="128">
                  <c:v>36.988949097770188</c:v>
                </c:pt>
                <c:pt idx="129">
                  <c:v>40.977823010736635</c:v>
                </c:pt>
                <c:pt idx="130">
                  <c:v>39.803574819763611</c:v>
                </c:pt>
                <c:pt idx="131">
                  <c:v>39.763889479059088</c:v>
                </c:pt>
                <c:pt idx="132">
                  <c:v>40.087824160304585</c:v>
                </c:pt>
                <c:pt idx="133">
                  <c:v>41.43149099394234</c:v>
                </c:pt>
                <c:pt idx="134">
                  <c:v>43.234898586507057</c:v>
                </c:pt>
                <c:pt idx="135">
                  <c:v>45.59907112335641</c:v>
                </c:pt>
                <c:pt idx="136">
                  <c:v>47.416906872835547</c:v>
                </c:pt>
                <c:pt idx="137">
                  <c:v>48.44654946670525</c:v>
                </c:pt>
                <c:pt idx="138">
                  <c:v>50.234786032373009</c:v>
                </c:pt>
                <c:pt idx="139">
                  <c:v>52.622696062620228</c:v>
                </c:pt>
                <c:pt idx="140">
                  <c:v>62.508494096606142</c:v>
                </c:pt>
                <c:pt idx="141">
                  <c:v>65.334862205926299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EEE-418F-B1FB-DFEB29C23C95}"/>
            </c:ext>
          </c:extLst>
        </c:ser>
        <c:ser>
          <c:idx val="0"/>
          <c:order val="3"/>
          <c:tx>
            <c:v>BRASIL</c:v>
          </c:tx>
          <c:marker>
            <c:symbol val="none"/>
          </c:marker>
          <c:val>
            <c:numRef>
              <c:f>'Figure 1.2.'!$B$4:$EM$4</c:f>
              <c:numCache>
                <c:formatCode>General</c:formatCode>
                <c:ptCount val="142"/>
                <c:pt idx="126" formatCode="0.0">
                  <c:v>63.952356342021552</c:v>
                </c:pt>
                <c:pt idx="127" formatCode="0.0">
                  <c:v>62.451683489609167</c:v>
                </c:pt>
                <c:pt idx="128" formatCode="0.0">
                  <c:v>60.655930486772512</c:v>
                </c:pt>
                <c:pt idx="129" formatCode="0.0">
                  <c:v>63.807827429885741</c:v>
                </c:pt>
                <c:pt idx="130" formatCode="0.0">
                  <c:v>61.31878046114786</c:v>
                </c:pt>
                <c:pt idx="131" formatCode="0.0">
                  <c:v>59.34167186098788</c:v>
                </c:pt>
                <c:pt idx="132" formatCode="0.0">
                  <c:v>62.195641073129501</c:v>
                </c:pt>
                <c:pt idx="133" formatCode="0.0">
                  <c:v>60.19273710898959</c:v>
                </c:pt>
                <c:pt idx="134" formatCode="0.0">
                  <c:v>62.310028321894009</c:v>
                </c:pt>
                <c:pt idx="135" formatCode="0.0">
                  <c:v>72.572965431548269</c:v>
                </c:pt>
                <c:pt idx="136" formatCode="0.0">
                  <c:v>78.28594299597836</c:v>
                </c:pt>
                <c:pt idx="137" formatCode="0.0">
                  <c:v>83.659345606285157</c:v>
                </c:pt>
                <c:pt idx="138" formatCode="0.0">
                  <c:v>87.071369796776708</c:v>
                </c:pt>
                <c:pt idx="139" formatCode="0.0">
                  <c:v>89.470878482817312</c:v>
                </c:pt>
                <c:pt idx="140" formatCode="0.0">
                  <c:v>101.39883805572482</c:v>
                </c:pt>
                <c:pt idx="141" formatCode="0.0">
                  <c:v>102.76438661474583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EEE-418F-B1FB-DFEB29C23C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7539456"/>
        <c:axId val="128335872"/>
        <c:extLst/>
      </c:lineChart>
      <c:catAx>
        <c:axId val="127539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28335872"/>
        <c:crosses val="autoZero"/>
        <c:auto val="1"/>
        <c:lblAlgn val="ctr"/>
        <c:lblOffset val="100"/>
        <c:noMultiLvlLbl val="0"/>
      </c:catAx>
      <c:valAx>
        <c:axId val="128335872"/>
        <c:scaling>
          <c:orientation val="minMax"/>
          <c:max val="140"/>
        </c:scaling>
        <c:delete val="0"/>
        <c:axPos val="l"/>
        <c:numFmt formatCode="0" sourceLinked="0"/>
        <c:majorTickMark val="none"/>
        <c:minorTickMark val="none"/>
        <c:tickLblPos val="nextTo"/>
        <c:spPr>
          <a:ln w="9525">
            <a:noFill/>
          </a:ln>
        </c:spPr>
        <c:crossAx val="127539456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externalData r:id="rId1">
    <c:autoUpdate val="0"/>
  </c:externalData>
  <c:userShapes r:id="rId2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8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03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8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8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1600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</cdr:x>
      <cdr:y>0.9219</cdr:y>
    </cdr:from>
    <cdr:to>
      <cdr:x>1</cdr:x>
      <cdr:y>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0" y="5829654"/>
          <a:ext cx="8666892" cy="49388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  <cdr:relSizeAnchor xmlns:cdr="http://schemas.openxmlformats.org/drawingml/2006/chartDrawing">
    <cdr:from>
      <cdr:x>0.49453</cdr:x>
      <cdr:y>0.1568</cdr:y>
    </cdr:from>
    <cdr:to>
      <cdr:x>0.65429</cdr:x>
      <cdr:y>0.23198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5069644" y="653398"/>
          <a:ext cx="1637770" cy="31328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000" dirty="0">
              <a:solidFill>
                <a:schemeClr val="tx2"/>
              </a:solidFill>
            </a:rPr>
            <a:t>Advanced economies</a:t>
          </a:r>
        </a:p>
      </cdr:txBody>
    </cdr:sp>
  </cdr:relSizeAnchor>
  <cdr:relSizeAnchor xmlns:cdr="http://schemas.openxmlformats.org/drawingml/2006/chartDrawing">
    <cdr:from>
      <cdr:x>0.47808</cdr:x>
      <cdr:y>0.76166</cdr:y>
    </cdr:from>
    <cdr:to>
      <cdr:x>0.68313</cdr:x>
      <cdr:y>0.83908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4901008" y="3173899"/>
          <a:ext cx="2102058" cy="3226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000" dirty="0">
              <a:solidFill>
                <a:srgbClr val="C00000"/>
              </a:solidFill>
            </a:rPr>
            <a:t>Emerging market economies</a:t>
          </a:r>
        </a:p>
      </cdr:txBody>
    </cdr:sp>
  </cdr:relSizeAnchor>
  <cdr:relSizeAnchor xmlns:cdr="http://schemas.openxmlformats.org/drawingml/2006/chartDrawing">
    <cdr:from>
      <cdr:x>0.26613</cdr:x>
      <cdr:y>0.02076</cdr:y>
    </cdr:from>
    <cdr:to>
      <cdr:x>0.32331</cdr:x>
      <cdr:y>0.09003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CD43198F-E077-4965-9C95-571592982305}"/>
            </a:ext>
          </a:extLst>
        </cdr:cNvPr>
        <cdr:cNvSpPr txBox="1"/>
      </cdr:nvSpPr>
      <cdr:spPr>
        <a:xfrm xmlns:a="http://schemas.openxmlformats.org/drawingml/2006/main">
          <a:off x="2728181" y="86489"/>
          <a:ext cx="586177" cy="28868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/>
            <a:t>WWI</a:t>
          </a:r>
        </a:p>
      </cdr:txBody>
    </cdr:sp>
  </cdr:relSizeAnchor>
  <cdr:relSizeAnchor xmlns:cdr="http://schemas.openxmlformats.org/drawingml/2006/chartDrawing">
    <cdr:from>
      <cdr:x>0.43711</cdr:x>
      <cdr:y>0.01949</cdr:y>
    </cdr:from>
    <cdr:to>
      <cdr:x>0.5</cdr:x>
      <cdr:y>0.10065</cdr:y>
    </cdr:to>
    <cdr:sp macro="" textlink="">
      <cdr:nvSpPr>
        <cdr:cNvPr id="12" name="TextBox 1">
          <a:extLst xmlns:a="http://schemas.openxmlformats.org/drawingml/2006/main">
            <a:ext uri="{FF2B5EF4-FFF2-40B4-BE49-F238E27FC236}">
              <a16:creationId xmlns:a16="http://schemas.microsoft.com/office/drawing/2014/main" id="{18E9E689-B01F-4A17-90A0-5AB75A2887B7}"/>
            </a:ext>
          </a:extLst>
        </cdr:cNvPr>
        <cdr:cNvSpPr txBox="1"/>
      </cdr:nvSpPr>
      <cdr:spPr>
        <a:xfrm xmlns:a="http://schemas.openxmlformats.org/drawingml/2006/main">
          <a:off x="4481006" y="81209"/>
          <a:ext cx="644713" cy="33820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dirty="0"/>
            <a:t>WWII</a:t>
          </a:r>
        </a:p>
      </cdr:txBody>
    </cdr:sp>
  </cdr:relSizeAnchor>
  <cdr:relSizeAnchor xmlns:cdr="http://schemas.openxmlformats.org/drawingml/2006/chartDrawing">
    <cdr:from>
      <cdr:x>0.81277</cdr:x>
      <cdr:y>0.00276</cdr:y>
    </cdr:from>
    <cdr:to>
      <cdr:x>0.90657</cdr:x>
      <cdr:y>0.14704</cdr:y>
    </cdr:to>
    <cdr:sp macro="" textlink="">
      <cdr:nvSpPr>
        <cdr:cNvPr id="14" name="TextBox 1">
          <a:extLst xmlns:a="http://schemas.openxmlformats.org/drawingml/2006/main">
            <a:ext uri="{FF2B5EF4-FFF2-40B4-BE49-F238E27FC236}">
              <a16:creationId xmlns:a16="http://schemas.microsoft.com/office/drawing/2014/main" id="{81280905-198D-43F3-AC9B-81F7428E8B81}"/>
            </a:ext>
          </a:extLst>
        </cdr:cNvPr>
        <cdr:cNvSpPr txBox="1"/>
      </cdr:nvSpPr>
      <cdr:spPr>
        <a:xfrm xmlns:a="http://schemas.openxmlformats.org/drawingml/2006/main">
          <a:off x="8332062" y="11501"/>
          <a:ext cx="961585" cy="60121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r"/>
          <a:r>
            <a:rPr lang="en-US" sz="1100" dirty="0"/>
            <a:t>Global Financial Crisis</a:t>
          </a:r>
        </a:p>
      </cdr:txBody>
    </cdr:sp>
  </cdr:relSizeAnchor>
  <cdr:relSizeAnchor xmlns:cdr="http://schemas.openxmlformats.org/drawingml/2006/chartDrawing">
    <cdr:from>
      <cdr:x>0.90722</cdr:x>
      <cdr:y>0</cdr:y>
    </cdr:from>
    <cdr:to>
      <cdr:x>0.99532</cdr:x>
      <cdr:y>0.11079</cdr:y>
    </cdr:to>
    <cdr:sp macro="" textlink="">
      <cdr:nvSpPr>
        <cdr:cNvPr id="20" name="TextBox 1">
          <a:extLst xmlns:a="http://schemas.openxmlformats.org/drawingml/2006/main">
            <a:ext uri="{FF2B5EF4-FFF2-40B4-BE49-F238E27FC236}">
              <a16:creationId xmlns:a16="http://schemas.microsoft.com/office/drawing/2014/main" id="{C71E9B4A-69C7-4E1F-A11B-8F1C209ADEBE}"/>
            </a:ext>
          </a:extLst>
        </cdr:cNvPr>
        <cdr:cNvSpPr txBox="1"/>
      </cdr:nvSpPr>
      <cdr:spPr>
        <a:xfrm xmlns:a="http://schemas.openxmlformats.org/drawingml/2006/main">
          <a:off x="9300310" y="0"/>
          <a:ext cx="903152" cy="46166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r"/>
          <a:r>
            <a:rPr lang="en-US" sz="1100" dirty="0"/>
            <a:t>Great Lockdown</a:t>
          </a:r>
        </a:p>
      </cdr:txBody>
    </cdr:sp>
  </cdr:relSizeAnchor>
  <cdr:relSizeAnchor xmlns:cdr="http://schemas.openxmlformats.org/drawingml/2006/chartDrawing">
    <cdr:from>
      <cdr:x>0.90298</cdr:x>
      <cdr:y>0.51995</cdr:y>
    </cdr:from>
    <cdr:to>
      <cdr:x>0.97602</cdr:x>
      <cdr:y>0.60135</cdr:y>
    </cdr:to>
    <cdr:sp macro="" textlink="">
      <cdr:nvSpPr>
        <cdr:cNvPr id="9" name="TextBox 6">
          <a:extLst xmlns:a="http://schemas.openxmlformats.org/drawingml/2006/main">
            <a:ext uri="{FF2B5EF4-FFF2-40B4-BE49-F238E27FC236}">
              <a16:creationId xmlns:a16="http://schemas.microsoft.com/office/drawing/2014/main" id="{6B43D86A-0540-4F6C-B373-2820BB04D379}"/>
            </a:ext>
          </a:extLst>
        </cdr:cNvPr>
        <cdr:cNvSpPr txBox="1"/>
      </cdr:nvSpPr>
      <cdr:spPr>
        <a:xfrm xmlns:a="http://schemas.openxmlformats.org/drawingml/2006/main">
          <a:off x="9256822" y="2166675"/>
          <a:ext cx="748793" cy="33917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chemeClr val="accent5">
                  <a:lumMod val="75000"/>
                </a:schemeClr>
              </a:solidFill>
            </a:rPr>
            <a:t>Brazil</a:t>
          </a:r>
          <a:endParaRPr lang="en-US" sz="1000" dirty="0">
            <a:solidFill>
              <a:schemeClr val="accent5">
                <a:lumMod val="75000"/>
              </a:schemeClr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458691A-B7BB-4E89-A442-A076DCFAD0E6}" type="datetimeFigureOut">
              <a:rPr lang="pt-BR" smtClean="0"/>
              <a:t>20/10/2020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3C2633-2DDF-4A4B-A870-FF8F2A05049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682236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283022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540050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4659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704639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385266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008580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36332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236503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3576390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52088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20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181993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284689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3582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002229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26312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9369743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847270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4936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D38E9-FA47-4955-8E16-63AAF1C438D4}" type="slidenum">
              <a:rPr lang="pt-BR" smtClean="0"/>
              <a:t>10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150975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.pn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9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599" b="612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8" t="1" r="-42" b="-210"/>
          <a:stretch/>
        </p:blipFill>
        <p:spPr>
          <a:xfrm>
            <a:off x="4715106" y="1296546"/>
            <a:ext cx="2761787" cy="16099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>
          <a:xfrm>
            <a:off x="0" y="0"/>
            <a:ext cx="6096000" cy="6858000"/>
          </a:xfrm>
          <a:prstGeom prst="rect">
            <a:avLst/>
          </a:prstGeom>
        </p:spPr>
      </p:pic>
      <p:sp>
        <p:nvSpPr>
          <p:cNvPr id="14" name="Title 13"/>
          <p:cNvSpPr>
            <a:spLocks noGrp="1"/>
          </p:cNvSpPr>
          <p:nvPr>
            <p:ph type="title" hasCustomPrompt="1"/>
          </p:nvPr>
        </p:nvSpPr>
        <p:spPr>
          <a:xfrm>
            <a:off x="1601349" y="4702631"/>
            <a:ext cx="8989302" cy="770122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anchor="ctr">
            <a:noAutofit/>
          </a:bodyPr>
          <a:lstStyle>
            <a:lvl1pPr algn="ctr">
              <a:defRPr sz="44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dirty="0"/>
              <a:t>CLICK TO EDIT MASTER TITLE STYLE</a:t>
            </a:r>
            <a:endParaRPr lang="pt-BR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0" y="0"/>
            <a:ext cx="12240000" cy="1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6964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Índ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82" b="791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angle 7"/>
          <p:cNvSpPr/>
          <p:nvPr userDrawn="1"/>
        </p:nvSpPr>
        <p:spPr>
          <a:xfrm>
            <a:off x="225083" y="211015"/>
            <a:ext cx="11760591" cy="6428936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565245" y="1694816"/>
            <a:ext cx="6851555" cy="4351338"/>
          </a:xfrm>
        </p:spPr>
        <p:txBody>
          <a:bodyPr/>
          <a:lstStyle>
            <a:lvl1pPr marL="342900" indent="-342900">
              <a:buClr>
                <a:schemeClr val="accent1"/>
              </a:buClr>
              <a:buFont typeface="Wingdings" charset="2"/>
              <a:buChar char="§"/>
              <a:tabLst/>
              <a:defRPr>
                <a:solidFill>
                  <a:schemeClr val="bg2">
                    <a:lumMod val="50000"/>
                  </a:schemeClr>
                </a:solidFill>
              </a:defRPr>
            </a:lvl1pPr>
            <a:lvl2pPr marL="342900" indent="-342900">
              <a:buClr>
                <a:schemeClr val="accent1"/>
              </a:buClr>
              <a:buFont typeface="Wingdings" charset="2"/>
              <a:buChar char="§"/>
              <a:tabLst/>
              <a:defRPr>
                <a:solidFill>
                  <a:schemeClr val="bg2">
                    <a:lumMod val="50000"/>
                  </a:schemeClr>
                </a:solidFill>
              </a:defRPr>
            </a:lvl2pPr>
            <a:lvl3pPr marL="342900" indent="-342900">
              <a:buClr>
                <a:schemeClr val="accent1"/>
              </a:buClr>
              <a:buFont typeface="Wingdings" charset="2"/>
              <a:buChar char="§"/>
              <a:tabLst/>
              <a:defRPr>
                <a:solidFill>
                  <a:schemeClr val="bg2">
                    <a:lumMod val="50000"/>
                  </a:schemeClr>
                </a:solidFill>
              </a:defRPr>
            </a:lvl3pPr>
            <a:lvl4pPr marL="342900" indent="-342900">
              <a:buClr>
                <a:schemeClr val="accent1"/>
              </a:buClr>
              <a:buFont typeface="Wingdings" charset="2"/>
              <a:buChar char="§"/>
              <a:tabLst/>
              <a:defRPr>
                <a:solidFill>
                  <a:schemeClr val="bg2">
                    <a:lumMod val="50000"/>
                  </a:schemeClr>
                </a:solidFill>
              </a:defRPr>
            </a:lvl4pPr>
            <a:lvl5pPr marL="342900" indent="-342900">
              <a:buClr>
                <a:schemeClr val="accent1"/>
              </a:buClr>
              <a:buFont typeface="Wingdings" charset="2"/>
              <a:buChar char="§"/>
              <a:tabLst/>
              <a:defRPr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pt-BR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58" r="30585" b="31087"/>
          <a:stretch/>
        </p:blipFill>
        <p:spPr>
          <a:xfrm>
            <a:off x="10747101" y="449546"/>
            <a:ext cx="781080" cy="818867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10736381" y="0"/>
            <a:ext cx="828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677994" y="6764068"/>
            <a:ext cx="828000" cy="1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" name="Title Placeholder 6"/>
          <p:cNvSpPr>
            <a:spLocks noGrp="1"/>
          </p:cNvSpPr>
          <p:nvPr>
            <p:ph type="title"/>
          </p:nvPr>
        </p:nvSpPr>
        <p:spPr>
          <a:xfrm>
            <a:off x="565245" y="569013"/>
            <a:ext cx="8251208" cy="6994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41341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1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3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3788" y="-42204"/>
            <a:ext cx="12330953" cy="693821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970400" y="2903277"/>
            <a:ext cx="8251200" cy="699400"/>
          </a:xfrm>
          <a:noFill/>
          <a:ln>
            <a:noFill/>
          </a:ln>
        </p:spPr>
        <p:txBody>
          <a:bodyPr anchor="ctr">
            <a:normAutofit/>
          </a:bodyPr>
          <a:lstStyle>
            <a:lvl1pPr marL="92075" indent="0" algn="ctr">
              <a:tabLst/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pt-BR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970399" y="3778890"/>
            <a:ext cx="8251200" cy="510521"/>
          </a:xfrm>
          <a:noFill/>
          <a:ln>
            <a:noFill/>
          </a:ln>
        </p:spPr>
        <p:txBody>
          <a:bodyPr anchor="ctr"/>
          <a:lstStyle>
            <a:lvl1pPr marL="92075" indent="0" algn="ctr">
              <a:tabLst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48" r="28595" b="30052"/>
          <a:stretch/>
        </p:blipFill>
        <p:spPr>
          <a:xfrm>
            <a:off x="10734976" y="284652"/>
            <a:ext cx="822024" cy="815063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10736381" y="0"/>
            <a:ext cx="828000" cy="1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677994" y="6764068"/>
            <a:ext cx="828000" cy="108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87817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65245" y="1473958"/>
            <a:ext cx="10939818" cy="483948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pt-BR" dirty="0"/>
          </a:p>
        </p:txBody>
      </p:sp>
      <p:sp>
        <p:nvSpPr>
          <p:cNvPr id="4" name="Title Placeholder 6"/>
          <p:cNvSpPr>
            <a:spLocks noGrp="1"/>
          </p:cNvSpPr>
          <p:nvPr>
            <p:ph type="title"/>
          </p:nvPr>
        </p:nvSpPr>
        <p:spPr>
          <a:xfrm>
            <a:off x="565245" y="429632"/>
            <a:ext cx="8251208" cy="6994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019110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570847" y="1513978"/>
            <a:ext cx="5157787" cy="490537"/>
          </a:xfrm>
        </p:spPr>
        <p:txBody>
          <a:bodyPr anchor="ctr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0847" y="2129051"/>
            <a:ext cx="5157787" cy="4060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096000" y="1483815"/>
            <a:ext cx="5402823" cy="4725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7" name="Title Placeholder 6"/>
          <p:cNvSpPr>
            <a:spLocks noGrp="1"/>
          </p:cNvSpPr>
          <p:nvPr>
            <p:ph type="title"/>
          </p:nvPr>
        </p:nvSpPr>
        <p:spPr>
          <a:xfrm>
            <a:off x="565245" y="429632"/>
            <a:ext cx="8251208" cy="6994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460059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15543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9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599" b="612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945" y="-1"/>
            <a:ext cx="12310282" cy="6926585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4850107" y="4704377"/>
            <a:ext cx="2495176" cy="457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" name="TextBox 12"/>
          <p:cNvSpPr txBox="1"/>
          <p:nvPr userDrawn="1"/>
        </p:nvSpPr>
        <p:spPr>
          <a:xfrm>
            <a:off x="4900907" y="4715583"/>
            <a:ext cx="2417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dirty="0">
                <a:solidFill>
                  <a:schemeClr val="bg1"/>
                </a:solidFill>
              </a:rPr>
              <a:t>www.</a:t>
            </a:r>
            <a:r>
              <a:rPr lang="pt-BR" sz="2000" b="1" dirty="0">
                <a:solidFill>
                  <a:schemeClr val="bg1"/>
                </a:solidFill>
              </a:rPr>
              <a:t>i9advisory</a:t>
            </a:r>
            <a:r>
              <a:rPr lang="pt-BR" sz="2000" dirty="0">
                <a:solidFill>
                  <a:schemeClr val="bg1"/>
                </a:solidFill>
              </a:rPr>
              <a:t>.com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8" t="1" r="-42" b="-210"/>
          <a:stretch/>
        </p:blipFill>
        <p:spPr>
          <a:xfrm>
            <a:off x="4890284" y="1610445"/>
            <a:ext cx="2411431" cy="1405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2828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2763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5245" y="1645920"/>
            <a:ext cx="10939818" cy="46675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pt-BR" dirty="0"/>
          </a:p>
        </p:txBody>
      </p:sp>
      <p:sp>
        <p:nvSpPr>
          <p:cNvPr id="7" name="Title Placeholder 6"/>
          <p:cNvSpPr>
            <a:spLocks noGrp="1"/>
          </p:cNvSpPr>
          <p:nvPr>
            <p:ph type="title"/>
          </p:nvPr>
        </p:nvSpPr>
        <p:spPr>
          <a:xfrm>
            <a:off x="565245" y="429632"/>
            <a:ext cx="8251208" cy="6994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  <a:endParaRPr lang="pt-BR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58" r="30585" b="31087"/>
          <a:stretch/>
        </p:blipFill>
        <p:spPr>
          <a:xfrm>
            <a:off x="10747101" y="273585"/>
            <a:ext cx="781080" cy="818867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>
          <a:xfrm>
            <a:off x="10736381" y="0"/>
            <a:ext cx="828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77994" y="6764068"/>
            <a:ext cx="828000" cy="108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94449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6" r:id="rId2"/>
    <p:sldLayoutId id="2147483657" r:id="rId3"/>
    <p:sldLayoutId id="2147483650" r:id="rId4"/>
    <p:sldLayoutId id="2147483653" r:id="rId5"/>
    <p:sldLayoutId id="2147483655" r:id="rId6"/>
    <p:sldLayoutId id="2147483654" r:id="rId7"/>
    <p:sldLayoutId id="2147483658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tx2"/>
          </a:solidFill>
          <a:latin typeface="+mn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spcAft>
          <a:spcPts val="600"/>
        </a:spcAft>
        <a:buClr>
          <a:schemeClr val="accent3"/>
        </a:buClr>
        <a:buFont typeface="Wingdings" charset="2"/>
        <a:buNone/>
        <a:defRPr sz="200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Clr>
          <a:schemeClr val="accent1"/>
        </a:buClr>
        <a:buFont typeface="Wingdings" charset="2"/>
        <a:buChar char="§"/>
        <a:tabLst/>
        <a:defRPr sz="200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2pPr>
      <a:lvl3pPr marL="444500" indent="-2159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Clr>
          <a:schemeClr val="accent1"/>
        </a:buClr>
        <a:buFont typeface="Wingdings" charset="2"/>
        <a:buChar char="§"/>
        <a:tabLst/>
        <a:defRPr sz="200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3pPr>
      <a:lvl4pPr marL="7112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Clr>
          <a:schemeClr val="accent1"/>
        </a:buClr>
        <a:buFont typeface="Wingdings" charset="2"/>
        <a:buChar char="§"/>
        <a:tabLst/>
        <a:defRPr sz="200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4pPr>
      <a:lvl5pPr marL="9779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Clr>
          <a:schemeClr val="accent1"/>
        </a:buClr>
        <a:buFont typeface="Wingdings" charset="2"/>
        <a:buChar char="§"/>
        <a:tabLst/>
        <a:defRPr sz="200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79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15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16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6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8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>
            <a:extLst>
              <a:ext uri="{FF2B5EF4-FFF2-40B4-BE49-F238E27FC236}">
                <a16:creationId xmlns:a16="http://schemas.microsoft.com/office/drawing/2014/main" id="{4916F311-3B03-44A3-86CF-387CE26B302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2562" y="168275"/>
            <a:ext cx="11817351" cy="6513514"/>
          </a:xfrm>
          <a:prstGeom prst="rect">
            <a:avLst/>
          </a:prstGeom>
        </p:spPr>
      </p:pic>
      <p:sp>
        <p:nvSpPr>
          <p:cNvPr id="11" name="Retângulo 10">
            <a:extLst>
              <a:ext uri="{FF2B5EF4-FFF2-40B4-BE49-F238E27FC236}">
                <a16:creationId xmlns:a16="http://schemas.microsoft.com/office/drawing/2014/main" id="{1AE4664E-2274-4C41-BED7-0A6A71379D3A}"/>
              </a:ext>
            </a:extLst>
          </p:cNvPr>
          <p:cNvSpPr/>
          <p:nvPr/>
        </p:nvSpPr>
        <p:spPr>
          <a:xfrm>
            <a:off x="-557306" y="778211"/>
            <a:ext cx="11833412" cy="6497618"/>
          </a:xfrm>
          <a:prstGeom prst="rect">
            <a:avLst/>
          </a:prstGeom>
          <a:blipFill dpi="0"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0" name="Imagem 9">
            <a:extLst>
              <a:ext uri="{FF2B5EF4-FFF2-40B4-BE49-F238E27FC236}">
                <a16:creationId xmlns:a16="http://schemas.microsoft.com/office/drawing/2014/main" id="{FF2AEC25-56FC-469B-9C0E-4F6DB75C1BE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9400" y="0"/>
            <a:ext cx="6832600" cy="6858000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6" name="Imagem 5">
            <a:extLst>
              <a:ext uri="{FF2B5EF4-FFF2-40B4-BE49-F238E27FC236}">
                <a16:creationId xmlns:a16="http://schemas.microsoft.com/office/drawing/2014/main" id="{D4226FD6-4750-4FFD-82EE-6F0DF1F51FB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4981" y="997873"/>
            <a:ext cx="2878072" cy="1814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169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2457164" y="796692"/>
            <a:ext cx="73239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DÍVIDA BRUTA GOVERNOS - EM % PIB (GRÁFICO FMI/i9)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80F22A1-BDCF-47CA-9D47-8DEC8180AC6A}"/>
              </a:ext>
            </a:extLst>
          </p:cNvPr>
          <p:cNvSpPr txBox="1">
            <a:spLocks/>
          </p:cNvSpPr>
          <p:nvPr/>
        </p:nvSpPr>
        <p:spPr>
          <a:xfrm>
            <a:off x="192087" y="5425439"/>
            <a:ext cx="11817351" cy="12406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DÍVIDA BRUTA DOS GOVERNOS AO LONGO DO TEMPO.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Estamos no auge, reflexo da covid-19.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Porém, gastos já vinham crescendo bem antes da pandemia.</a:t>
            </a:r>
          </a:p>
          <a:p>
            <a:pPr algn="ctr">
              <a:lnSpc>
                <a:spcPct val="150000"/>
              </a:lnSpc>
            </a:pP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2" name="Chart 3">
            <a:extLst>
              <a:ext uri="{FF2B5EF4-FFF2-40B4-BE49-F238E27FC236}">
                <a16:creationId xmlns:a16="http://schemas.microsoft.com/office/drawing/2014/main" id="{E0BE3786-A4E3-4856-A630-771A4110C583}"/>
              </a:ext>
            </a:extLst>
          </p:cNvPr>
          <p:cNvGraphicFramePr>
            <a:graphicFrameLocks noGrp="1"/>
          </p:cNvGraphicFramePr>
          <p:nvPr/>
        </p:nvGraphicFramePr>
        <p:xfrm>
          <a:off x="1239520" y="1258357"/>
          <a:ext cx="10251439" cy="4167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88398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3429999" y="796692"/>
            <a:ext cx="5378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DÉFICIT NOMINAL PARA 2020 - EM % PIB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80F22A1-BDCF-47CA-9D47-8DEC8180AC6A}"/>
              </a:ext>
            </a:extLst>
          </p:cNvPr>
          <p:cNvSpPr txBox="1">
            <a:spLocks/>
          </p:cNvSpPr>
          <p:nvPr/>
        </p:nvSpPr>
        <p:spPr>
          <a:xfrm>
            <a:off x="192087" y="5875385"/>
            <a:ext cx="11817351" cy="79070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BRASIL FOI UM DOS PAÍSES QUE MAIS GASTOU DURANTE A CRISE DA COVID-19.</a:t>
            </a:r>
          </a:p>
          <a:p>
            <a:pPr algn="ctr">
              <a:lnSpc>
                <a:spcPct val="150000"/>
              </a:lnSpc>
            </a:pP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E9098D0D-966B-4663-8D64-988099D255DD}"/>
              </a:ext>
            </a:extLst>
          </p:cNvPr>
          <p:cNvGraphicFramePr>
            <a:graphicFrameLocks/>
          </p:cNvGraphicFramePr>
          <p:nvPr/>
        </p:nvGraphicFramePr>
        <p:xfrm>
          <a:off x="1188720" y="1258357"/>
          <a:ext cx="9540240" cy="46053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64414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5319795" y="748691"/>
            <a:ext cx="15987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INDÚSTRIA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202428" y="5666711"/>
            <a:ext cx="11787144" cy="9993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ESTÍMULOS NO BRASIL TAMBÉM FUNCIONARAM MUITO BEM, NO CURTO PRAZO.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INDÚSTRIA EM PATAMAR SUPERIOR AO PRÉ COVID-19.</a:t>
            </a: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7E5C3E57-79D1-4CCA-A07E-F544998DD386}"/>
              </a:ext>
            </a:extLst>
          </p:cNvPr>
          <p:cNvGraphicFramePr>
            <a:graphicFrameLocks/>
          </p:cNvGraphicFramePr>
          <p:nvPr/>
        </p:nvGraphicFramePr>
        <p:xfrm>
          <a:off x="1270000" y="1378685"/>
          <a:ext cx="9875520" cy="4276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080080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5403857" y="748691"/>
            <a:ext cx="1430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SERVIÇOS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202428" y="5666711"/>
            <a:ext cx="11787144" cy="9993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ESTÍMULOS NO BRASIL TAMBÉM FUNCIONARAM MUITO BEM, NO CURTO PRAZO.</a:t>
            </a:r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75EDEC1A-08C1-4358-9FE7-1AF7EC564ABA}"/>
              </a:ext>
            </a:extLst>
          </p:cNvPr>
          <p:cNvGraphicFramePr>
            <a:graphicFrameLocks/>
          </p:cNvGraphicFramePr>
          <p:nvPr/>
        </p:nvGraphicFramePr>
        <p:xfrm>
          <a:off x="1259840" y="1378686"/>
          <a:ext cx="9804399" cy="42880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865660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3715992" y="748691"/>
            <a:ext cx="48063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INFLAÇÃO – ACUMULADO 12 MESES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202428" y="5666711"/>
            <a:ext cx="11787144" cy="9993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LOGO, INFLAÇÃO CORRENTE DE CURTO PRAZO TAMBÉM ACELERA.</a:t>
            </a: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00000000-0008-0000-0100-000027000000}"/>
              </a:ext>
            </a:extLst>
          </p:cNvPr>
          <p:cNvGraphicFramePr>
            <a:graphicFrameLocks/>
          </p:cNvGraphicFramePr>
          <p:nvPr/>
        </p:nvGraphicFramePr>
        <p:xfrm>
          <a:off x="1008416" y="1195855"/>
          <a:ext cx="10175168" cy="4556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661268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-1037092" y="434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348" y="36904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3024432" y="748691"/>
            <a:ext cx="6189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RESULTADO FISCAL ACUMULADO EM 12 MESES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46635" y="5753685"/>
            <a:ext cx="11842937" cy="92790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COM AS MEDIDAS FISCAIS JÁ ANUNCIADAS E A REDUÇÃO NA ARRECADAÇÃO POR CONTA DO MENOR CRESCIMENTO, EXPECTATIVA DE DÉFICIT primário É DE APROXIMADAMENTE r$ 1,0 TRILHÃO PARA 2020.</a:t>
            </a: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00000000-0008-0000-0100-000035000000}"/>
              </a:ext>
            </a:extLst>
          </p:cNvPr>
          <p:cNvGraphicFramePr>
            <a:graphicFrameLocks/>
          </p:cNvGraphicFramePr>
          <p:nvPr/>
        </p:nvGraphicFramePr>
        <p:xfrm>
          <a:off x="997832" y="1127760"/>
          <a:ext cx="10196335" cy="4714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215164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5157185" y="748691"/>
            <a:ext cx="1923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PÓS-FIXADOS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306196" y="5684680"/>
            <a:ext cx="11396176" cy="84499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VOLATILIDADE NO IMA-S.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RISCO FISCAL E PERCEPÇÃO DE JURO BAIXO POR UM LONGO PERÍODO GERA EFEITO BOLA DE NEVE.</a:t>
            </a:r>
          </a:p>
        </p:txBody>
      </p:sp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8C7425F0-01E9-4F1B-83FA-8235EC205EE0}"/>
              </a:ext>
            </a:extLst>
          </p:cNvPr>
          <p:cNvGraphicFramePr>
            <a:graphicFrameLocks/>
          </p:cNvGraphicFramePr>
          <p:nvPr/>
        </p:nvGraphicFramePr>
        <p:xfrm>
          <a:off x="993069" y="1199636"/>
          <a:ext cx="10205861" cy="44850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801348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5172414" y="748691"/>
            <a:ext cx="18934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PRÉ-FIXADOS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306196" y="5684680"/>
            <a:ext cx="11396176" cy="84499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EM GERAL, OS TÍTULOS JÁ VOLTARAM A NÍVEIS ANTERIORES A CRISE. VALE LEMBRAR QUE AGORA O CENÁRIO EMBUTE JUROS MAIS BAIXOS, LOGO, HÁ PRÊMIO ADICIONAL RELATIVO, TODAVIA, O RISCO FISCAL AUMENTOU.</a:t>
            </a:r>
          </a:p>
        </p:txBody>
      </p:sp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00000000-0008-0000-0100-000011000000}"/>
              </a:ext>
            </a:extLst>
          </p:cNvPr>
          <p:cNvGraphicFramePr>
            <a:graphicFrameLocks/>
          </p:cNvGraphicFramePr>
          <p:nvPr/>
        </p:nvGraphicFramePr>
        <p:xfrm>
          <a:off x="993069" y="1199637"/>
          <a:ext cx="10205861" cy="4591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5715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5553126" y="748691"/>
            <a:ext cx="11320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NTN-Bs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59A8D78B-8A00-49B3-AA26-C5B95F077B85}"/>
              </a:ext>
            </a:extLst>
          </p:cNvPr>
          <p:cNvSpPr txBox="1">
            <a:spLocks/>
          </p:cNvSpPr>
          <p:nvPr/>
        </p:nvSpPr>
        <p:spPr>
          <a:xfrm>
            <a:off x="306196" y="5647643"/>
            <a:ext cx="11396176" cy="84499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EM GERAL, OS TÍTULOS JÁ VOLTARAM A NÍVEIS ANTERIORES A CRISE. VALE LEMBRAR QUE AGORA O CENÁRIO EMBUTE JUROS MAIS BAIXOS, LOGO, HÁ PRÊMIO ADICIONAL RELATIVO, TODAVIA, O RISCO FISCAL AUMENTOU.</a:t>
            </a: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00000000-0008-0000-0100-00001E000000}"/>
              </a:ext>
            </a:extLst>
          </p:cNvPr>
          <p:cNvGraphicFramePr>
            <a:graphicFrameLocks/>
          </p:cNvGraphicFramePr>
          <p:nvPr/>
        </p:nvGraphicFramePr>
        <p:xfrm>
          <a:off x="1002595" y="1195854"/>
          <a:ext cx="10186810" cy="44517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91062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29985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79275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_BRASIL</a:t>
            </a: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82562" y="5455920"/>
            <a:ext cx="11853278" cy="121017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MERCADO DE AÇÕES DISPAROU nos meses anteriores, REFLETINDO O OTIMISMO COM A RETOMADA ECONOMIA GLOBAL NO CURTO PRAZO. Todavia, estagnou nas últimas semanas, por conta do cenário político interno mais desafiador.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28DA7001-9DDE-4271-8621-5047046BDFC6}"/>
              </a:ext>
            </a:extLst>
          </p:cNvPr>
          <p:cNvSpPr txBox="1"/>
          <p:nvPr/>
        </p:nvSpPr>
        <p:spPr>
          <a:xfrm>
            <a:off x="4878428" y="748691"/>
            <a:ext cx="24814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IBOVESPA EM BRL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00000000-0008-0000-0100-000028000000}"/>
              </a:ext>
            </a:extLst>
          </p:cNvPr>
          <p:cNvGraphicFramePr>
            <a:graphicFrameLocks/>
          </p:cNvGraphicFramePr>
          <p:nvPr/>
        </p:nvGraphicFramePr>
        <p:xfrm>
          <a:off x="1003653" y="1143403"/>
          <a:ext cx="10184694" cy="43125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23839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98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2757936" y="796692"/>
            <a:ext cx="67224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BALANÇO DOS BANCOS CENTRAIS – EM TRI DE USD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80F22A1-BDCF-47CA-9D47-8DEC8180AC6A}"/>
              </a:ext>
            </a:extLst>
          </p:cNvPr>
          <p:cNvSpPr txBox="1">
            <a:spLocks/>
          </p:cNvSpPr>
          <p:nvPr/>
        </p:nvSpPr>
        <p:spPr>
          <a:xfrm>
            <a:off x="192087" y="5500468"/>
            <a:ext cx="11817351" cy="116562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Parece que por hora os estímulos monetários estabilizaram. O montante no ano já soma 8,0 trilhões de dólares.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TAXAS DE JUROS EM NOVO PATAMAR, “NORMALIZAÇÃO” MONETÁRIA NÃO EXISTE MAIS. Impossível retirar tanto dinheiro assim da economia sem causar estresse no mercado.</a:t>
            </a: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078D9AFF-D093-4A3B-8789-F8052AE132AE}"/>
              </a:ext>
            </a:extLst>
          </p:cNvPr>
          <p:cNvGraphicFramePr>
            <a:graphicFrameLocks/>
          </p:cNvGraphicFramePr>
          <p:nvPr/>
        </p:nvGraphicFramePr>
        <p:xfrm>
          <a:off x="1016000" y="1370012"/>
          <a:ext cx="10210800" cy="4117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015221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510832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_EXPECTATIVAS</a:t>
            </a: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306196" y="5565912"/>
            <a:ext cx="11396176" cy="84499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endParaRPr lang="pt-BR" sz="1600" b="1" cap="all" dirty="0">
              <a:latin typeface="Arquitecta Bold" pitchFamily="50" charset="0"/>
            </a:endParaRPr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852F2B79-3369-483D-A105-6E5601D83701}"/>
              </a:ext>
            </a:extLst>
          </p:cNvPr>
          <p:cNvGraphicFramePr>
            <a:graphicFrameLocks noGrp="1"/>
          </p:cNvGraphicFramePr>
          <p:nvPr/>
        </p:nvGraphicFramePr>
        <p:xfrm>
          <a:off x="2686630" y="1445155"/>
          <a:ext cx="6865007" cy="3824591"/>
        </p:xfrm>
        <a:graphic>
          <a:graphicData uri="http://schemas.openxmlformats.org/drawingml/2006/table">
            <a:tbl>
              <a:tblPr/>
              <a:tblGrid>
                <a:gridCol w="4646891">
                  <a:extLst>
                    <a:ext uri="{9D8B030D-6E8A-4147-A177-3AD203B41FA5}">
                      <a16:colId xmlns:a16="http://schemas.microsoft.com/office/drawing/2014/main" val="3965306371"/>
                    </a:ext>
                  </a:extLst>
                </a:gridCol>
                <a:gridCol w="2218116">
                  <a:extLst>
                    <a:ext uri="{9D8B030D-6E8A-4147-A177-3AD203B41FA5}">
                      <a16:colId xmlns:a16="http://schemas.microsoft.com/office/drawing/2014/main" val="3208337081"/>
                    </a:ext>
                  </a:extLst>
                </a:gridCol>
              </a:tblGrid>
              <a:tr h="695381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INDICADORES ECONÔMICOS E FINANCEIROS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5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5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4806436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SELIC FINAL DO ANO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2,00%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1713425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IBOVESPA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110.000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6102838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IMA-B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150% CDI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9388940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IRF-M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170% CDI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924750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DÓLAR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R$ 5,20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9861667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CRESCIMENTO FINAL DO ANO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-5,00%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1454631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IPCA FINAL DO ANO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2,50%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5502011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DESEMPREGO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14,50%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228525"/>
                  </a:ext>
                </a:extLst>
              </a:tr>
              <a:tr h="3476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TAXA BÁSICA DE JUROS EUA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404040"/>
                          </a:solidFill>
                          <a:effectLst/>
                          <a:latin typeface="Calibri" panose="020F0502020204030204" pitchFamily="34" charset="0"/>
                        </a:rPr>
                        <a:t>0,00% - 0,25%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8072622"/>
                  </a:ext>
                </a:extLst>
              </a:tr>
            </a:tbl>
          </a:graphicData>
        </a:graphic>
      </p:graphicFrame>
      <p:sp>
        <p:nvSpPr>
          <p:cNvPr id="9" name="CaixaDeTexto 8">
            <a:extLst>
              <a:ext uri="{FF2B5EF4-FFF2-40B4-BE49-F238E27FC236}">
                <a16:creationId xmlns:a16="http://schemas.microsoft.com/office/drawing/2014/main" id="{53717855-71C2-49B6-AD09-6BE287361A4D}"/>
              </a:ext>
            </a:extLst>
          </p:cNvPr>
          <p:cNvSpPr txBox="1">
            <a:spLocks/>
          </p:cNvSpPr>
          <p:nvPr/>
        </p:nvSpPr>
        <p:spPr>
          <a:xfrm>
            <a:off x="218489" y="4771373"/>
            <a:ext cx="11817351" cy="189471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endParaRPr lang="pt-BR" sz="1600" b="1" cap="all" dirty="0">
              <a:latin typeface="Arquitecta Bold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487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125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125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98" grpId="0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ECF93A59-E016-432A-B4E0-DBDD48BCCF3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98" t="2454" r="1575" b="2570"/>
          <a:stretch/>
        </p:blipFill>
        <p:spPr>
          <a:xfrm>
            <a:off x="182563" y="168275"/>
            <a:ext cx="11817350" cy="6513514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05A90880-B8E0-4127-AC0E-F03F0A42EF19}"/>
              </a:ext>
            </a:extLst>
          </p:cNvPr>
          <p:cNvSpPr txBox="1">
            <a:spLocks/>
          </p:cNvSpPr>
          <p:nvPr/>
        </p:nvSpPr>
        <p:spPr>
          <a:xfrm>
            <a:off x="2675455" y="2982791"/>
            <a:ext cx="6831566" cy="84499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endParaRPr lang="pt-BR" sz="1600" b="1" cap="all" dirty="0">
              <a:solidFill>
                <a:srgbClr val="7D0C0E"/>
              </a:solidFill>
              <a:latin typeface="Arquitecta Bold" pitchFamily="50" charset="0"/>
            </a:endParaRPr>
          </a:p>
        </p:txBody>
      </p:sp>
      <p:pic>
        <p:nvPicPr>
          <p:cNvPr id="6" name="Imagem 5">
            <a:extLst>
              <a:ext uri="{FF2B5EF4-FFF2-40B4-BE49-F238E27FC236}">
                <a16:creationId xmlns:a16="http://schemas.microsoft.com/office/drawing/2014/main" id="{0FA19A72-C287-442F-B033-3659BBEE85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1434" y="3381643"/>
            <a:ext cx="2878072" cy="1814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687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125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4195452" y="1151635"/>
            <a:ext cx="37690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TAXA DE JUROS DE 10 ANOS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92087" y="5706365"/>
            <a:ext cx="11817351" cy="88950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As taxas de juros de mercado de 10 anos continuam muito baixas em boa parte dos países. Na outra metade, sobrou um prêmio relativo muito grande.</a:t>
            </a: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FB9FC1AC-D6DC-452C-87DB-89A0E6756D7A}"/>
              </a:ext>
            </a:extLst>
          </p:cNvPr>
          <p:cNvGraphicFramePr>
            <a:graphicFrameLocks/>
          </p:cNvGraphicFramePr>
          <p:nvPr/>
        </p:nvGraphicFramePr>
        <p:xfrm>
          <a:off x="1036320" y="1613300"/>
          <a:ext cx="10088880" cy="40930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04785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1090368" y="796692"/>
            <a:ext cx="100576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ESTÍMULOS FISCAIS DESEMBOLSADOS NO COMBATE AO COVID-19 - EM % PIB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80F22A1-BDCF-47CA-9D47-8DEC8180AC6A}"/>
              </a:ext>
            </a:extLst>
          </p:cNvPr>
          <p:cNvSpPr txBox="1">
            <a:spLocks/>
          </p:cNvSpPr>
          <p:nvPr/>
        </p:nvSpPr>
        <p:spPr>
          <a:xfrm>
            <a:off x="192087" y="5875385"/>
            <a:ext cx="11817351" cy="79070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BRASIL FOI UM DOS PAÍSES QUE MAIS GASTOU DURANTE A CRISE DA COVID-19.</a:t>
            </a:r>
          </a:p>
          <a:p>
            <a:pPr algn="ctr">
              <a:lnSpc>
                <a:spcPct val="150000"/>
              </a:lnSpc>
            </a:pP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4C97620-7A28-4869-B646-F33358AE9E15}"/>
              </a:ext>
            </a:extLst>
          </p:cNvPr>
          <p:cNvGraphicFramePr>
            <a:graphicFrameLocks/>
          </p:cNvGraphicFramePr>
          <p:nvPr/>
        </p:nvGraphicFramePr>
        <p:xfrm>
          <a:off x="1148080" y="1258357"/>
          <a:ext cx="9936480" cy="46170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76699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32560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_MUNDO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4963134" y="796692"/>
            <a:ext cx="23120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PMI INDUSTRIAL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80F22A1-BDCF-47CA-9D47-8DEC8180AC6A}"/>
              </a:ext>
            </a:extLst>
          </p:cNvPr>
          <p:cNvSpPr txBox="1">
            <a:spLocks/>
          </p:cNvSpPr>
          <p:nvPr/>
        </p:nvSpPr>
        <p:spPr>
          <a:xfrm>
            <a:off x="192087" y="5599641"/>
            <a:ext cx="11817351" cy="106644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COM TANTO ESTÍMULO, ECONOMIAS APRESENTAM RÁPIDA RECUPERAÇÃO NO CURTO PRAZO.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TODAVIA, SE OLHARMOS PARA O FUTURO, A EXPECTATIVA É DE CRESCIMENTO MAIS MODERADO, EM NÍVEL ABAIXO DO PRÉ COVID-19.</a:t>
            </a:r>
            <a:endParaRPr lang="pt-BR" sz="1600" cap="all" dirty="0">
              <a:latin typeface="Arquitecta Bold" pitchFamily="50" charset="0"/>
            </a:endParaRPr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849A4F19-BC1A-4DBD-90CB-805CADD23127}"/>
              </a:ext>
            </a:extLst>
          </p:cNvPr>
          <p:cNvGraphicFramePr>
            <a:graphicFrameLocks/>
          </p:cNvGraphicFramePr>
          <p:nvPr/>
        </p:nvGraphicFramePr>
        <p:xfrm>
          <a:off x="1137920" y="1258357"/>
          <a:ext cx="10038079" cy="41104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031800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E97B27FD-611D-464A-B48D-7216BA7316DF}"/>
              </a:ext>
            </a:extLst>
          </p:cNvPr>
          <p:cNvSpPr/>
          <p:nvPr/>
        </p:nvSpPr>
        <p:spPr>
          <a:xfrm>
            <a:off x="202428" y="180191"/>
            <a:ext cx="11833412" cy="6497618"/>
          </a:xfrm>
          <a:prstGeom prst="rect">
            <a:avLst/>
          </a:pr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263886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_CHINA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3704897" y="1163832"/>
            <a:ext cx="49521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VOLUME DE EXPORTAÇÕES – EM USD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306196" y="5791199"/>
            <a:ext cx="11749510" cy="87489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CHINA A TODO VAPOR. MESMO COM COVID-19 E GUERRA COMERCIAL, EXPORTAÇÕES TOTAIS DO PAÍS SEGUEM AUMENTANDO.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EUA ESTÁ PERDENDO RELEVÂNCIA NA PAUTA DE EXPORTAÇÃO CHINESA.  </a:t>
            </a:r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52E6B78C-CC40-4D99-BEFA-7EE43192F590}"/>
              </a:ext>
            </a:extLst>
          </p:cNvPr>
          <p:cNvGraphicFramePr>
            <a:graphicFrameLocks/>
          </p:cNvGraphicFramePr>
          <p:nvPr/>
        </p:nvGraphicFramePr>
        <p:xfrm>
          <a:off x="993069" y="1613484"/>
          <a:ext cx="10205861" cy="42793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093124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18904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_EUA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4514305" y="1151635"/>
            <a:ext cx="31313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TAXA DE DESEMPREGO</a:t>
            </a: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71282" y="5688167"/>
            <a:ext cx="11817351" cy="95972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Não resta dúvida, a recuperação de curto prazo é em “V”. Estímulos contribuíram para isto.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Todavia, longo prazo pode ser mais desafiador.</a:t>
            </a:r>
          </a:p>
        </p:txBody>
      </p:sp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9773B73E-DB5F-45A8-8180-ACA860153C4B}"/>
              </a:ext>
            </a:extLst>
          </p:cNvPr>
          <p:cNvGraphicFramePr>
            <a:graphicFrameLocks/>
          </p:cNvGraphicFramePr>
          <p:nvPr/>
        </p:nvGraphicFramePr>
        <p:xfrm>
          <a:off x="993599" y="1613300"/>
          <a:ext cx="10204802" cy="4177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9308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18904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_EUA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2646174" y="1151635"/>
            <a:ext cx="68676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INFLAÇÃO PARA OS CONSUMIDORES – CPI 12 MESES</a:t>
            </a: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92087" y="5821679"/>
            <a:ext cx="11817351" cy="8444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O desafio será criar inflação, logo, crescimento forte.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No curto prazo, está claro que teremos repique de inflação. já no longo prazo, a tendência é de inflação baixa.</a:t>
            </a:r>
          </a:p>
        </p:txBody>
      </p:sp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41193807-E5A2-4E9F-8A06-B3D91D46905F}"/>
              </a:ext>
            </a:extLst>
          </p:cNvPr>
          <p:cNvGraphicFramePr>
            <a:graphicFrameLocks/>
          </p:cNvGraphicFramePr>
          <p:nvPr/>
        </p:nvGraphicFramePr>
        <p:xfrm>
          <a:off x="993599" y="1613300"/>
          <a:ext cx="10204801" cy="4208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81318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0A3855BF-833B-4559-8063-726CB8EBA3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562" y="183973"/>
            <a:ext cx="11817351" cy="6482118"/>
          </a:xfrm>
          <a:prstGeom prst="rect">
            <a:avLst/>
          </a:prstGeom>
        </p:spPr>
      </p:pic>
      <p:pic>
        <p:nvPicPr>
          <p:cNvPr id="150" name="Imagem 149">
            <a:extLst>
              <a:ext uri="{FF2B5EF4-FFF2-40B4-BE49-F238E27FC236}">
                <a16:creationId xmlns:a16="http://schemas.microsoft.com/office/drawing/2014/main" id="{E0A65064-0F3A-41FC-9D6C-956CDDC261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88852" y="3233295"/>
            <a:ext cx="5456553" cy="517390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5A85F06A-D59C-4FBF-9651-8DF93C0D20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7363" y="-1247644"/>
            <a:ext cx="3782595" cy="841876"/>
          </a:xfrm>
          <a:prstGeom prst="rect">
            <a:avLst/>
          </a:prstGeom>
        </p:spPr>
      </p:pic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DDDE8217-D1D8-4E07-A738-5C0BE883EAC3}"/>
              </a:ext>
            </a:extLst>
          </p:cNvPr>
          <p:cNvSpPr txBox="1"/>
          <p:nvPr/>
        </p:nvSpPr>
        <p:spPr>
          <a:xfrm>
            <a:off x="192087" y="11862"/>
            <a:ext cx="18904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>
                <a:solidFill>
                  <a:srgbClr val="7D0C0E"/>
                </a:solidFill>
                <a:latin typeface="Silk Serif" panose="00000500000000000000" pitchFamily="50" charset="0"/>
              </a:rPr>
              <a:t>_EUA</a:t>
            </a:r>
          </a:p>
        </p:txBody>
      </p:sp>
      <p:sp>
        <p:nvSpPr>
          <p:cNvPr id="138" name="CaixaDeTexto 137">
            <a:extLst>
              <a:ext uri="{FF2B5EF4-FFF2-40B4-BE49-F238E27FC236}">
                <a16:creationId xmlns:a16="http://schemas.microsoft.com/office/drawing/2014/main" id="{8603F6CE-F083-4B48-9B08-213CD475A349}"/>
              </a:ext>
            </a:extLst>
          </p:cNvPr>
          <p:cNvSpPr txBox="1"/>
          <p:nvPr/>
        </p:nvSpPr>
        <p:spPr>
          <a:xfrm>
            <a:off x="3975794" y="1151635"/>
            <a:ext cx="4208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400" b="1" dirty="0">
                <a:solidFill>
                  <a:srgbClr val="470101"/>
                </a:solidFill>
                <a:latin typeface="Arquitecta Bold" pitchFamily="50" charset="0"/>
              </a:rPr>
              <a:t>MERCADO DE AÇÕES – S&amp;P 500</a:t>
            </a:r>
            <a:endParaRPr lang="pt-BR" sz="3100" b="1" dirty="0">
              <a:solidFill>
                <a:srgbClr val="470101"/>
              </a:solidFill>
              <a:latin typeface="Arquitecta Bold" pitchFamily="50" charset="0"/>
            </a:endParaRPr>
          </a:p>
        </p:txBody>
      </p:sp>
      <p:sp>
        <p:nvSpPr>
          <p:cNvPr id="198" name="CaixaDeTexto 197">
            <a:extLst>
              <a:ext uri="{FF2B5EF4-FFF2-40B4-BE49-F238E27FC236}">
                <a16:creationId xmlns:a16="http://schemas.microsoft.com/office/drawing/2014/main" id="{9F8B12F5-E1E9-4257-93D0-2C4D68BAC747}"/>
              </a:ext>
            </a:extLst>
          </p:cNvPr>
          <p:cNvSpPr txBox="1">
            <a:spLocks/>
          </p:cNvSpPr>
          <p:nvPr/>
        </p:nvSpPr>
        <p:spPr>
          <a:xfrm>
            <a:off x="192087" y="5706365"/>
            <a:ext cx="11817351" cy="95972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Mercados estão viciados em estímulos. Queda recente no s&amp;p 500 deixou isto bem claro.</a:t>
            </a:r>
          </a:p>
          <a:p>
            <a:pPr algn="ctr">
              <a:lnSpc>
                <a:spcPct val="150000"/>
              </a:lnSpc>
            </a:pPr>
            <a:r>
              <a:rPr lang="pt-BR" sz="1600" b="1" cap="all" dirty="0">
                <a:latin typeface="Arquitecta Bold" pitchFamily="50" charset="0"/>
              </a:rPr>
              <a:t>A grande questão é, quando o mercado voltará a caminhar sozinho?</a:t>
            </a:r>
          </a:p>
        </p:txBody>
      </p:sp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B30FFB38-CB83-4DAB-8E18-33CABC68F9B2}"/>
              </a:ext>
            </a:extLst>
          </p:cNvPr>
          <p:cNvGraphicFramePr>
            <a:graphicFrameLocks/>
          </p:cNvGraphicFramePr>
          <p:nvPr/>
        </p:nvGraphicFramePr>
        <p:xfrm>
          <a:off x="1012119" y="1567867"/>
          <a:ext cx="10167761" cy="4238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23534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38" grpId="0"/>
      <p:bldP spid="198" grpId="0"/>
    </p:bldLst>
  </p:timing>
</p:sld>
</file>

<file path=ppt/theme/theme1.xml><?xml version="1.0" encoding="utf-8"?>
<a:theme xmlns:a="http://schemas.openxmlformats.org/drawingml/2006/main" name="Office Theme">
  <a:themeElements>
    <a:clrScheme name="i9">
      <a:dk1>
        <a:srgbClr val="282729"/>
      </a:dk1>
      <a:lt1>
        <a:srgbClr val="FFFFFF"/>
      </a:lt1>
      <a:dk2>
        <a:srgbClr val="3E3D40"/>
      </a:dk2>
      <a:lt2>
        <a:srgbClr val="E6E6E6"/>
      </a:lt2>
      <a:accent1>
        <a:srgbClr val="6C090A"/>
      </a:accent1>
      <a:accent2>
        <a:srgbClr val="450302"/>
      </a:accent2>
      <a:accent3>
        <a:srgbClr val="E19500"/>
      </a:accent3>
      <a:accent4>
        <a:srgbClr val="0C4F82"/>
      </a:accent4>
      <a:accent5>
        <a:srgbClr val="19827D"/>
      </a:accent5>
      <a:accent6>
        <a:srgbClr val="70AD47"/>
      </a:accent6>
      <a:hlink>
        <a:srgbClr val="6C090A"/>
      </a:hlink>
      <a:folHlink>
        <a:srgbClr val="45030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4E188F3A8425B646A771AD57DAF751EF" ma:contentTypeVersion="8" ma:contentTypeDescription="Crie um novo documento." ma:contentTypeScope="" ma:versionID="1c3d62675ebf5c9779a4ac5ec877cb45">
  <xsd:schema xmlns:xsd="http://www.w3.org/2001/XMLSchema" xmlns:xs="http://www.w3.org/2001/XMLSchema" xmlns:p="http://schemas.microsoft.com/office/2006/metadata/properties" xmlns:ns3="ff176acf-76d4-4c9d-b190-de5e60138734" targetNamespace="http://schemas.microsoft.com/office/2006/metadata/properties" ma:root="true" ma:fieldsID="07f9a8b3d42e4807dcdf9ed407197eee" ns3:_="">
    <xsd:import namespace="ff176acf-76d4-4c9d-b190-de5e60138734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176acf-76d4-4c9d-b190-de5e6013873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AD3FC735-EFA3-430E-8EB9-33182BCB06E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2F3CD41-4034-4B14-A360-EE28541FF7F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f176acf-76d4-4c9d-b190-de5e6013873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310C6204-8D16-4684-9C8B-4B53C616CC0C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12331</TotalTime>
  <Words>711</Words>
  <Application>Microsoft Office PowerPoint</Application>
  <PresentationFormat>Widescreen</PresentationFormat>
  <Paragraphs>111</Paragraphs>
  <Slides>21</Slides>
  <Notes>19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21</vt:i4>
      </vt:variant>
    </vt:vector>
  </HeadingPairs>
  <TitlesOfParts>
    <vt:vector size="27" baseType="lpstr">
      <vt:lpstr>Arial</vt:lpstr>
      <vt:lpstr>Arquitecta Bold</vt:lpstr>
      <vt:lpstr>Calibri</vt:lpstr>
      <vt:lpstr>Silk Serif</vt:lpstr>
      <vt:lpstr>Wingdings</vt:lpstr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Miriane Graciano</dc:creator>
  <cp:lastModifiedBy>Diego Condado</cp:lastModifiedBy>
  <cp:revision>138</cp:revision>
  <dcterms:created xsi:type="dcterms:W3CDTF">2018-07-12T21:08:44Z</dcterms:created>
  <dcterms:modified xsi:type="dcterms:W3CDTF">2020-10-20T14:25:22Z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0x0101004E188F3A8425B646A771AD57DAF751EF</vt:lpwstr>
  </property>
</Properties>
</file>